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chemeClr val="bg1"/>
                </a:solidFill>
                <a:latin typeface="FSAlbert-ExtraBold"/>
                <a:cs typeface="FSAlbert-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chemeClr val="bg1"/>
                </a:solidFill>
                <a:latin typeface="FSAlbert-ExtraBold"/>
                <a:cs typeface="FSAlbert-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chemeClr val="bg1"/>
                </a:solidFill>
                <a:latin typeface="FSAlbert-ExtraBold"/>
                <a:cs typeface="FSAlbert-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7759" y="3547477"/>
            <a:ext cx="12148581" cy="1137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1" i="0">
                <a:solidFill>
                  <a:schemeClr val="bg1"/>
                </a:solidFill>
                <a:latin typeface="FSAlbert-ExtraBold"/>
                <a:cs typeface="FSAlbert-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29" Type="http://schemas.openxmlformats.org/officeDocument/2006/relationships/image" Target="../media/image33.png"/><Relationship Id="rId30" Type="http://schemas.openxmlformats.org/officeDocument/2006/relationships/image" Target="../media/image34.png"/><Relationship Id="rId31" Type="http://schemas.openxmlformats.org/officeDocument/2006/relationships/image" Target="../media/image35.png"/><Relationship Id="rId32" Type="http://schemas.openxmlformats.org/officeDocument/2006/relationships/image" Target="../media/image36.png"/><Relationship Id="rId33" Type="http://schemas.openxmlformats.org/officeDocument/2006/relationships/image" Target="../media/image37.png"/><Relationship Id="rId34" Type="http://schemas.openxmlformats.org/officeDocument/2006/relationships/image" Target="../media/image38.png"/><Relationship Id="rId35" Type="http://schemas.openxmlformats.org/officeDocument/2006/relationships/image" Target="../media/image39.png"/><Relationship Id="rId36" Type="http://schemas.openxmlformats.org/officeDocument/2006/relationships/image" Target="../media/image40.png"/><Relationship Id="rId37" Type="http://schemas.openxmlformats.org/officeDocument/2006/relationships/image" Target="../media/image41.png"/><Relationship Id="rId38" Type="http://schemas.openxmlformats.org/officeDocument/2006/relationships/image" Target="../media/image42.png"/><Relationship Id="rId39" Type="http://schemas.openxmlformats.org/officeDocument/2006/relationships/image" Target="../media/image43.png"/><Relationship Id="rId40" Type="http://schemas.openxmlformats.org/officeDocument/2006/relationships/image" Target="../media/image44.png"/><Relationship Id="rId41" Type="http://schemas.openxmlformats.org/officeDocument/2006/relationships/image" Target="../media/image45.png"/><Relationship Id="rId42" Type="http://schemas.openxmlformats.org/officeDocument/2006/relationships/image" Target="../media/image46.png"/><Relationship Id="rId43" Type="http://schemas.openxmlformats.org/officeDocument/2006/relationships/image" Target="../media/image47.png"/><Relationship Id="rId44" Type="http://schemas.openxmlformats.org/officeDocument/2006/relationships/image" Target="../media/image48.png"/><Relationship Id="rId45" Type="http://schemas.openxmlformats.org/officeDocument/2006/relationships/image" Target="../media/image49.png"/><Relationship Id="rId46" Type="http://schemas.openxmlformats.org/officeDocument/2006/relationships/image" Target="../media/image50.png"/><Relationship Id="rId47" Type="http://schemas.openxmlformats.org/officeDocument/2006/relationships/image" Target="../media/image51.png"/><Relationship Id="rId48" Type="http://schemas.openxmlformats.org/officeDocument/2006/relationships/image" Target="../media/image52.png"/><Relationship Id="rId49" Type="http://schemas.openxmlformats.org/officeDocument/2006/relationships/image" Target="../media/image53.png"/><Relationship Id="rId50" Type="http://schemas.openxmlformats.org/officeDocument/2006/relationships/image" Target="../media/image54.png"/><Relationship Id="rId51" Type="http://schemas.openxmlformats.org/officeDocument/2006/relationships/image" Target="../media/image55.png"/><Relationship Id="rId52" Type="http://schemas.openxmlformats.org/officeDocument/2006/relationships/image" Target="../media/image56.png"/><Relationship Id="rId53" Type="http://schemas.openxmlformats.org/officeDocument/2006/relationships/image" Target="../media/image57.png"/><Relationship Id="rId54" Type="http://schemas.openxmlformats.org/officeDocument/2006/relationships/image" Target="../media/image58.png"/><Relationship Id="rId55" Type="http://schemas.openxmlformats.org/officeDocument/2006/relationships/image" Target="../media/image59.png"/><Relationship Id="rId56" Type="http://schemas.openxmlformats.org/officeDocument/2006/relationships/image" Target="../media/image60.png"/><Relationship Id="rId57" Type="http://schemas.openxmlformats.org/officeDocument/2006/relationships/image" Target="../media/image61.png"/><Relationship Id="rId58" Type="http://schemas.openxmlformats.org/officeDocument/2006/relationships/image" Target="../media/image62.png"/><Relationship Id="rId59" Type="http://schemas.openxmlformats.org/officeDocument/2006/relationships/image" Target="../media/image63.png"/><Relationship Id="rId60" Type="http://schemas.openxmlformats.org/officeDocument/2006/relationships/image" Target="../media/image64.png"/><Relationship Id="rId61" Type="http://schemas.openxmlformats.org/officeDocument/2006/relationships/image" Target="../media/image65.png"/><Relationship Id="rId62" Type="http://schemas.openxmlformats.org/officeDocument/2006/relationships/image" Target="../media/image66.png"/><Relationship Id="rId63" Type="http://schemas.openxmlformats.org/officeDocument/2006/relationships/image" Target="../media/image67.png"/><Relationship Id="rId64" Type="http://schemas.openxmlformats.org/officeDocument/2006/relationships/image" Target="../media/image68.png"/><Relationship Id="rId65" Type="http://schemas.openxmlformats.org/officeDocument/2006/relationships/image" Target="../media/image69.png"/><Relationship Id="rId66" Type="http://schemas.openxmlformats.org/officeDocument/2006/relationships/image" Target="../media/image70.png"/><Relationship Id="rId67" Type="http://schemas.openxmlformats.org/officeDocument/2006/relationships/image" Target="../media/image71.png"/><Relationship Id="rId68" Type="http://schemas.openxmlformats.org/officeDocument/2006/relationships/image" Target="../media/image72.png"/><Relationship Id="rId69" Type="http://schemas.openxmlformats.org/officeDocument/2006/relationships/image" Target="../media/image73.png"/><Relationship Id="rId70" Type="http://schemas.openxmlformats.org/officeDocument/2006/relationships/image" Target="../media/image74.png"/><Relationship Id="rId71" Type="http://schemas.openxmlformats.org/officeDocument/2006/relationships/image" Target="../media/image75.png"/><Relationship Id="rId72" Type="http://schemas.openxmlformats.org/officeDocument/2006/relationships/image" Target="../media/image76.png"/><Relationship Id="rId73" Type="http://schemas.openxmlformats.org/officeDocument/2006/relationships/image" Target="../media/image77.png"/><Relationship Id="rId74" Type="http://schemas.openxmlformats.org/officeDocument/2006/relationships/image" Target="../media/image78.png"/><Relationship Id="rId75" Type="http://schemas.openxmlformats.org/officeDocument/2006/relationships/image" Target="../media/image79.png"/><Relationship Id="rId76" Type="http://schemas.openxmlformats.org/officeDocument/2006/relationships/image" Target="../media/image80.png"/><Relationship Id="rId77" Type="http://schemas.openxmlformats.org/officeDocument/2006/relationships/image" Target="../media/image81.png"/><Relationship Id="rId78" Type="http://schemas.openxmlformats.org/officeDocument/2006/relationships/image" Target="../media/image82.png"/><Relationship Id="rId79" Type="http://schemas.openxmlformats.org/officeDocument/2006/relationships/image" Target="../media/image83.png"/><Relationship Id="rId80" Type="http://schemas.openxmlformats.org/officeDocument/2006/relationships/image" Target="../media/image84.png"/><Relationship Id="rId81" Type="http://schemas.openxmlformats.org/officeDocument/2006/relationships/image" Target="../media/image85.png"/><Relationship Id="rId82" Type="http://schemas.openxmlformats.org/officeDocument/2006/relationships/image" Target="../media/image86.png"/><Relationship Id="rId83" Type="http://schemas.openxmlformats.org/officeDocument/2006/relationships/image" Target="../media/image87.png"/><Relationship Id="rId84" Type="http://schemas.openxmlformats.org/officeDocument/2006/relationships/image" Target="../media/image88.png"/><Relationship Id="rId85" Type="http://schemas.openxmlformats.org/officeDocument/2006/relationships/image" Target="../media/image89.png"/><Relationship Id="rId86" Type="http://schemas.openxmlformats.org/officeDocument/2006/relationships/image" Target="../media/image90.png"/><Relationship Id="rId87" Type="http://schemas.openxmlformats.org/officeDocument/2006/relationships/image" Target="../media/image91.png"/><Relationship Id="rId88" Type="http://schemas.openxmlformats.org/officeDocument/2006/relationships/image" Target="../media/image92.png"/><Relationship Id="rId89" Type="http://schemas.openxmlformats.org/officeDocument/2006/relationships/image" Target="../media/image93.png"/><Relationship Id="rId90" Type="http://schemas.openxmlformats.org/officeDocument/2006/relationships/image" Target="../media/image94.png"/><Relationship Id="rId91" Type="http://schemas.openxmlformats.org/officeDocument/2006/relationships/image" Target="../media/image95.png"/><Relationship Id="rId92" Type="http://schemas.openxmlformats.org/officeDocument/2006/relationships/image" Target="../media/image96.png"/><Relationship Id="rId93" Type="http://schemas.openxmlformats.org/officeDocument/2006/relationships/image" Target="../media/image97.png"/><Relationship Id="rId94" Type="http://schemas.openxmlformats.org/officeDocument/2006/relationships/image" Target="../media/image98.png"/><Relationship Id="rId95" Type="http://schemas.openxmlformats.org/officeDocument/2006/relationships/image" Target="../media/image99.png"/><Relationship Id="rId96" Type="http://schemas.openxmlformats.org/officeDocument/2006/relationships/image" Target="../media/image100.png"/><Relationship Id="rId97" Type="http://schemas.openxmlformats.org/officeDocument/2006/relationships/image" Target="../media/image101.png"/><Relationship Id="rId98" Type="http://schemas.openxmlformats.org/officeDocument/2006/relationships/image" Target="../media/image102.png"/><Relationship Id="rId99" Type="http://schemas.openxmlformats.org/officeDocument/2006/relationships/image" Target="../media/image103.png"/><Relationship Id="rId100" Type="http://schemas.openxmlformats.org/officeDocument/2006/relationships/image" Target="../media/image104.png"/><Relationship Id="rId101" Type="http://schemas.openxmlformats.org/officeDocument/2006/relationships/image" Target="../media/image105.png"/><Relationship Id="rId102" Type="http://schemas.openxmlformats.org/officeDocument/2006/relationships/image" Target="../media/image106.png"/><Relationship Id="rId103" Type="http://schemas.openxmlformats.org/officeDocument/2006/relationships/image" Target="../media/image107.png"/><Relationship Id="rId104" Type="http://schemas.openxmlformats.org/officeDocument/2006/relationships/image" Target="../media/image108.png"/><Relationship Id="rId105" Type="http://schemas.openxmlformats.org/officeDocument/2006/relationships/image" Target="../media/image109.png"/><Relationship Id="rId106" Type="http://schemas.openxmlformats.org/officeDocument/2006/relationships/image" Target="../media/image110.png"/><Relationship Id="rId107" Type="http://schemas.openxmlformats.org/officeDocument/2006/relationships/image" Target="../media/image111.png"/><Relationship Id="rId108" Type="http://schemas.openxmlformats.org/officeDocument/2006/relationships/image" Target="../media/image112.png"/><Relationship Id="rId109" Type="http://schemas.openxmlformats.org/officeDocument/2006/relationships/image" Target="../media/image113.png"/><Relationship Id="rId110" Type="http://schemas.openxmlformats.org/officeDocument/2006/relationships/image" Target="../media/image114.png"/><Relationship Id="rId111" Type="http://schemas.openxmlformats.org/officeDocument/2006/relationships/image" Target="../media/image115.png"/><Relationship Id="rId112" Type="http://schemas.openxmlformats.org/officeDocument/2006/relationships/image" Target="../media/image116.png"/><Relationship Id="rId113" Type="http://schemas.openxmlformats.org/officeDocument/2006/relationships/image" Target="../media/image117.png"/><Relationship Id="rId114" Type="http://schemas.openxmlformats.org/officeDocument/2006/relationships/image" Target="../media/image118.png"/><Relationship Id="rId115" Type="http://schemas.openxmlformats.org/officeDocument/2006/relationships/image" Target="../media/image119.png"/><Relationship Id="rId116" Type="http://schemas.openxmlformats.org/officeDocument/2006/relationships/image" Target="../media/image120.png"/><Relationship Id="rId117" Type="http://schemas.openxmlformats.org/officeDocument/2006/relationships/image" Target="../media/image121.png"/><Relationship Id="rId118" Type="http://schemas.openxmlformats.org/officeDocument/2006/relationships/image" Target="../media/image122.png"/><Relationship Id="rId119" Type="http://schemas.openxmlformats.org/officeDocument/2006/relationships/image" Target="../media/image123.png"/><Relationship Id="rId120" Type="http://schemas.openxmlformats.org/officeDocument/2006/relationships/image" Target="../media/image124.png"/><Relationship Id="rId121" Type="http://schemas.openxmlformats.org/officeDocument/2006/relationships/image" Target="../media/image125.png"/><Relationship Id="rId122" Type="http://schemas.openxmlformats.org/officeDocument/2006/relationships/image" Target="../media/image126.png"/><Relationship Id="rId123" Type="http://schemas.openxmlformats.org/officeDocument/2006/relationships/image" Target="../media/image127.png"/><Relationship Id="rId124" Type="http://schemas.openxmlformats.org/officeDocument/2006/relationships/image" Target="../media/image128.png"/><Relationship Id="rId125" Type="http://schemas.openxmlformats.org/officeDocument/2006/relationships/image" Target="../media/image129.png"/><Relationship Id="rId126" Type="http://schemas.openxmlformats.org/officeDocument/2006/relationships/image" Target="../media/image130.png"/><Relationship Id="rId127" Type="http://schemas.openxmlformats.org/officeDocument/2006/relationships/image" Target="../media/image131.png"/><Relationship Id="rId128" Type="http://schemas.openxmlformats.org/officeDocument/2006/relationships/image" Target="../media/image132.png"/><Relationship Id="rId129" Type="http://schemas.openxmlformats.org/officeDocument/2006/relationships/image" Target="../media/image133.png"/><Relationship Id="rId130" Type="http://schemas.openxmlformats.org/officeDocument/2006/relationships/image" Target="../media/image134.png"/><Relationship Id="rId131" Type="http://schemas.openxmlformats.org/officeDocument/2006/relationships/image" Target="../media/image135.png"/><Relationship Id="rId132" Type="http://schemas.openxmlformats.org/officeDocument/2006/relationships/image" Target="../media/image136.png"/><Relationship Id="rId133" Type="http://schemas.openxmlformats.org/officeDocument/2006/relationships/image" Target="../media/image137.png"/><Relationship Id="rId134" Type="http://schemas.openxmlformats.org/officeDocument/2006/relationships/image" Target="../media/image138.png"/><Relationship Id="rId135" Type="http://schemas.openxmlformats.org/officeDocument/2006/relationships/image" Target="../media/image139.png"/><Relationship Id="rId136" Type="http://schemas.openxmlformats.org/officeDocument/2006/relationships/image" Target="../media/image140.png"/><Relationship Id="rId137" Type="http://schemas.openxmlformats.org/officeDocument/2006/relationships/image" Target="../media/image141.png"/><Relationship Id="rId138" Type="http://schemas.openxmlformats.org/officeDocument/2006/relationships/image" Target="../media/image142.png"/><Relationship Id="rId139" Type="http://schemas.openxmlformats.org/officeDocument/2006/relationships/image" Target="../media/image143.png"/><Relationship Id="rId140" Type="http://schemas.openxmlformats.org/officeDocument/2006/relationships/image" Target="../media/image144.png"/><Relationship Id="rId141" Type="http://schemas.openxmlformats.org/officeDocument/2006/relationships/image" Target="../media/image145.png"/><Relationship Id="rId142" Type="http://schemas.openxmlformats.org/officeDocument/2006/relationships/image" Target="../media/image146.png"/><Relationship Id="rId143" Type="http://schemas.openxmlformats.org/officeDocument/2006/relationships/image" Target="../media/image147.png"/><Relationship Id="rId144" Type="http://schemas.openxmlformats.org/officeDocument/2006/relationships/image" Target="../media/image148.png"/><Relationship Id="rId145" Type="http://schemas.openxmlformats.org/officeDocument/2006/relationships/image" Target="../media/image149.png"/><Relationship Id="rId146" Type="http://schemas.openxmlformats.org/officeDocument/2006/relationships/image" Target="../media/image150.jpg"/><Relationship Id="rId147" Type="http://schemas.openxmlformats.org/officeDocument/2006/relationships/image" Target="../media/image151.png"/><Relationship Id="rId148" Type="http://schemas.openxmlformats.org/officeDocument/2006/relationships/image" Target="../media/image152.png"/><Relationship Id="rId149" Type="http://schemas.openxmlformats.org/officeDocument/2006/relationships/image" Target="../media/image153.png"/><Relationship Id="rId150" Type="http://schemas.openxmlformats.org/officeDocument/2006/relationships/image" Target="../media/image154.png"/><Relationship Id="rId151" Type="http://schemas.openxmlformats.org/officeDocument/2006/relationships/image" Target="../media/image155.png"/><Relationship Id="rId152" Type="http://schemas.openxmlformats.org/officeDocument/2006/relationships/image" Target="../media/image156.png"/><Relationship Id="rId153" Type="http://schemas.openxmlformats.org/officeDocument/2006/relationships/image" Target="../media/image157.png"/><Relationship Id="rId154" Type="http://schemas.openxmlformats.org/officeDocument/2006/relationships/image" Target="../media/image158.png"/><Relationship Id="rId155" Type="http://schemas.openxmlformats.org/officeDocument/2006/relationships/image" Target="../media/image159.png"/><Relationship Id="rId156" Type="http://schemas.openxmlformats.org/officeDocument/2006/relationships/image" Target="../media/image160.png"/><Relationship Id="rId157" Type="http://schemas.openxmlformats.org/officeDocument/2006/relationships/image" Target="../media/image161.png"/><Relationship Id="rId158" Type="http://schemas.openxmlformats.org/officeDocument/2006/relationships/image" Target="../media/image162.png"/><Relationship Id="rId159" Type="http://schemas.openxmlformats.org/officeDocument/2006/relationships/image" Target="../media/image163.png"/><Relationship Id="rId160" Type="http://schemas.openxmlformats.org/officeDocument/2006/relationships/image" Target="../media/image16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169.png"/><Relationship Id="rId7" Type="http://schemas.openxmlformats.org/officeDocument/2006/relationships/image" Target="../media/image170.png"/><Relationship Id="rId8" Type="http://schemas.openxmlformats.org/officeDocument/2006/relationships/image" Target="../media/image171.png"/><Relationship Id="rId9" Type="http://schemas.openxmlformats.org/officeDocument/2006/relationships/image" Target="../media/image172.png"/><Relationship Id="rId10" Type="http://schemas.openxmlformats.org/officeDocument/2006/relationships/image" Target="../media/image173.png"/><Relationship Id="rId11" Type="http://schemas.openxmlformats.org/officeDocument/2006/relationships/image" Target="../media/image174.png"/><Relationship Id="rId12" Type="http://schemas.openxmlformats.org/officeDocument/2006/relationships/image" Target="../media/image175.jpg"/><Relationship Id="rId13" Type="http://schemas.openxmlformats.org/officeDocument/2006/relationships/image" Target="../media/image150.jpg"/><Relationship Id="rId14" Type="http://schemas.openxmlformats.org/officeDocument/2006/relationships/image" Target="../media/image151.png"/><Relationship Id="rId15" Type="http://schemas.openxmlformats.org/officeDocument/2006/relationships/image" Target="../media/image176.png"/><Relationship Id="rId16" Type="http://schemas.openxmlformats.org/officeDocument/2006/relationships/image" Target="../media/image177.png"/><Relationship Id="rId17" Type="http://schemas.openxmlformats.org/officeDocument/2006/relationships/image" Target="../media/image178.png"/><Relationship Id="rId18" Type="http://schemas.openxmlformats.org/officeDocument/2006/relationships/image" Target="../media/image17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Relationship Id="rId9" Type="http://schemas.openxmlformats.org/officeDocument/2006/relationships/image" Target="../media/image187.png"/><Relationship Id="rId10" Type="http://schemas.openxmlformats.org/officeDocument/2006/relationships/image" Target="../media/image188.png"/><Relationship Id="rId11" Type="http://schemas.openxmlformats.org/officeDocument/2006/relationships/image" Target="../media/image189.png"/><Relationship Id="rId12" Type="http://schemas.openxmlformats.org/officeDocument/2006/relationships/image" Target="../media/image190.png"/><Relationship Id="rId13" Type="http://schemas.openxmlformats.org/officeDocument/2006/relationships/image" Target="../media/image191.png"/><Relationship Id="rId14" Type="http://schemas.openxmlformats.org/officeDocument/2006/relationships/image" Target="../media/image192.png"/><Relationship Id="rId15" Type="http://schemas.openxmlformats.org/officeDocument/2006/relationships/image" Target="../media/image193.png"/><Relationship Id="rId16" Type="http://schemas.openxmlformats.org/officeDocument/2006/relationships/image" Target="../media/image194.png"/><Relationship Id="rId17" Type="http://schemas.openxmlformats.org/officeDocument/2006/relationships/image" Target="../media/image195.png"/><Relationship Id="rId18" Type="http://schemas.openxmlformats.org/officeDocument/2006/relationships/image" Target="../media/image196.png"/><Relationship Id="rId19" Type="http://schemas.openxmlformats.org/officeDocument/2006/relationships/image" Target="../media/image197.png"/><Relationship Id="rId20" Type="http://schemas.openxmlformats.org/officeDocument/2006/relationships/image" Target="../media/image198.png"/><Relationship Id="rId21" Type="http://schemas.openxmlformats.org/officeDocument/2006/relationships/image" Target="../media/image199.png"/><Relationship Id="rId22" Type="http://schemas.openxmlformats.org/officeDocument/2006/relationships/image" Target="../media/image200.png"/><Relationship Id="rId23" Type="http://schemas.openxmlformats.org/officeDocument/2006/relationships/image" Target="../media/image201.png"/><Relationship Id="rId24" Type="http://schemas.openxmlformats.org/officeDocument/2006/relationships/image" Target="../media/image202.png"/><Relationship Id="rId25" Type="http://schemas.openxmlformats.org/officeDocument/2006/relationships/image" Target="../media/image203.png"/><Relationship Id="rId26" Type="http://schemas.openxmlformats.org/officeDocument/2006/relationships/image" Target="../media/image204.png"/><Relationship Id="rId27" Type="http://schemas.openxmlformats.org/officeDocument/2006/relationships/image" Target="../media/image205.png"/><Relationship Id="rId28" Type="http://schemas.openxmlformats.org/officeDocument/2006/relationships/image" Target="../media/image206.png"/><Relationship Id="rId29" Type="http://schemas.openxmlformats.org/officeDocument/2006/relationships/image" Target="../media/image207.png"/><Relationship Id="rId30" Type="http://schemas.openxmlformats.org/officeDocument/2006/relationships/image" Target="../media/image208.png"/><Relationship Id="rId31" Type="http://schemas.openxmlformats.org/officeDocument/2006/relationships/image" Target="../media/image209.png"/><Relationship Id="rId32" Type="http://schemas.openxmlformats.org/officeDocument/2006/relationships/image" Target="../media/image210.png"/><Relationship Id="rId33" Type="http://schemas.openxmlformats.org/officeDocument/2006/relationships/image" Target="../media/image211.png"/><Relationship Id="rId34" Type="http://schemas.openxmlformats.org/officeDocument/2006/relationships/image" Target="../media/image212.png"/><Relationship Id="rId35" Type="http://schemas.openxmlformats.org/officeDocument/2006/relationships/image" Target="../media/image213.png"/><Relationship Id="rId36" Type="http://schemas.openxmlformats.org/officeDocument/2006/relationships/image" Target="../media/image214.png"/><Relationship Id="rId37" Type="http://schemas.openxmlformats.org/officeDocument/2006/relationships/image" Target="../media/image215.png"/><Relationship Id="rId38" Type="http://schemas.openxmlformats.org/officeDocument/2006/relationships/image" Target="../media/image216.png"/><Relationship Id="rId39" Type="http://schemas.openxmlformats.org/officeDocument/2006/relationships/image" Target="../media/image217.png"/><Relationship Id="rId40" Type="http://schemas.openxmlformats.org/officeDocument/2006/relationships/image" Target="../media/image218.png"/><Relationship Id="rId41" Type="http://schemas.openxmlformats.org/officeDocument/2006/relationships/image" Target="../media/image219.png"/><Relationship Id="rId42" Type="http://schemas.openxmlformats.org/officeDocument/2006/relationships/image" Target="../media/image220.png"/><Relationship Id="rId43" Type="http://schemas.openxmlformats.org/officeDocument/2006/relationships/image" Target="../media/image221.png"/><Relationship Id="rId44" Type="http://schemas.openxmlformats.org/officeDocument/2006/relationships/image" Target="../media/image222.png"/><Relationship Id="rId45" Type="http://schemas.openxmlformats.org/officeDocument/2006/relationships/image" Target="../media/image223.png"/><Relationship Id="rId46" Type="http://schemas.openxmlformats.org/officeDocument/2006/relationships/image" Target="../media/image224.png"/><Relationship Id="rId47" Type="http://schemas.openxmlformats.org/officeDocument/2006/relationships/image" Target="../media/image225.png"/><Relationship Id="rId48" Type="http://schemas.openxmlformats.org/officeDocument/2006/relationships/image" Target="../media/image226.png"/><Relationship Id="rId49" Type="http://schemas.openxmlformats.org/officeDocument/2006/relationships/image" Target="../media/image227.png"/><Relationship Id="rId50" Type="http://schemas.openxmlformats.org/officeDocument/2006/relationships/image" Target="../media/image228.png"/><Relationship Id="rId51" Type="http://schemas.openxmlformats.org/officeDocument/2006/relationships/image" Target="../media/image229.png"/><Relationship Id="rId52" Type="http://schemas.openxmlformats.org/officeDocument/2006/relationships/image" Target="../media/image230.png"/><Relationship Id="rId53" Type="http://schemas.openxmlformats.org/officeDocument/2006/relationships/image" Target="../media/image231.png"/><Relationship Id="rId54" Type="http://schemas.openxmlformats.org/officeDocument/2006/relationships/image" Target="../media/image232.png"/><Relationship Id="rId55" Type="http://schemas.openxmlformats.org/officeDocument/2006/relationships/image" Target="../media/image233.png"/><Relationship Id="rId56" Type="http://schemas.openxmlformats.org/officeDocument/2006/relationships/image" Target="../media/image234.png"/><Relationship Id="rId57" Type="http://schemas.openxmlformats.org/officeDocument/2006/relationships/image" Target="../media/image235.png"/><Relationship Id="rId58" Type="http://schemas.openxmlformats.org/officeDocument/2006/relationships/image" Target="../media/image236.png"/><Relationship Id="rId59" Type="http://schemas.openxmlformats.org/officeDocument/2006/relationships/image" Target="../media/image237.png"/><Relationship Id="rId60" Type="http://schemas.openxmlformats.org/officeDocument/2006/relationships/image" Target="../media/image238.png"/><Relationship Id="rId61" Type="http://schemas.openxmlformats.org/officeDocument/2006/relationships/image" Target="../media/image239.png"/><Relationship Id="rId62" Type="http://schemas.openxmlformats.org/officeDocument/2006/relationships/image" Target="../media/image240.png"/><Relationship Id="rId63" Type="http://schemas.openxmlformats.org/officeDocument/2006/relationships/image" Target="../media/image241.png"/><Relationship Id="rId64" Type="http://schemas.openxmlformats.org/officeDocument/2006/relationships/image" Target="../media/image242.png"/><Relationship Id="rId65" Type="http://schemas.openxmlformats.org/officeDocument/2006/relationships/image" Target="../media/image243.png"/><Relationship Id="rId66" Type="http://schemas.openxmlformats.org/officeDocument/2006/relationships/image" Target="../media/image244.png"/><Relationship Id="rId67" Type="http://schemas.openxmlformats.org/officeDocument/2006/relationships/image" Target="../media/image245.png"/><Relationship Id="rId68" Type="http://schemas.openxmlformats.org/officeDocument/2006/relationships/image" Target="../media/image246.png"/><Relationship Id="rId69" Type="http://schemas.openxmlformats.org/officeDocument/2006/relationships/image" Target="../media/image247.png"/><Relationship Id="rId70" Type="http://schemas.openxmlformats.org/officeDocument/2006/relationships/image" Target="../media/image248.png"/><Relationship Id="rId71" Type="http://schemas.openxmlformats.org/officeDocument/2006/relationships/image" Target="../media/image249.png"/><Relationship Id="rId72" Type="http://schemas.openxmlformats.org/officeDocument/2006/relationships/image" Target="../media/image250.png"/><Relationship Id="rId73" Type="http://schemas.openxmlformats.org/officeDocument/2006/relationships/image" Target="../media/image251.png"/><Relationship Id="rId74" Type="http://schemas.openxmlformats.org/officeDocument/2006/relationships/image" Target="../media/image252.png"/><Relationship Id="rId75" Type="http://schemas.openxmlformats.org/officeDocument/2006/relationships/image" Target="../media/image253.png"/><Relationship Id="rId76" Type="http://schemas.openxmlformats.org/officeDocument/2006/relationships/image" Target="../media/image254.png"/><Relationship Id="rId77" Type="http://schemas.openxmlformats.org/officeDocument/2006/relationships/image" Target="../media/image255.png"/><Relationship Id="rId78" Type="http://schemas.openxmlformats.org/officeDocument/2006/relationships/image" Target="../media/image256.png"/><Relationship Id="rId79" Type="http://schemas.openxmlformats.org/officeDocument/2006/relationships/image" Target="../media/image257.png"/><Relationship Id="rId80" Type="http://schemas.openxmlformats.org/officeDocument/2006/relationships/image" Target="../media/image258.png"/><Relationship Id="rId81" Type="http://schemas.openxmlformats.org/officeDocument/2006/relationships/image" Target="../media/image259.png"/><Relationship Id="rId82" Type="http://schemas.openxmlformats.org/officeDocument/2006/relationships/image" Target="../media/image260.png"/><Relationship Id="rId83" Type="http://schemas.openxmlformats.org/officeDocument/2006/relationships/image" Target="../media/image261.png"/><Relationship Id="rId84" Type="http://schemas.openxmlformats.org/officeDocument/2006/relationships/image" Target="../media/image262.png"/><Relationship Id="rId85" Type="http://schemas.openxmlformats.org/officeDocument/2006/relationships/image" Target="../media/image263.png"/><Relationship Id="rId86" Type="http://schemas.openxmlformats.org/officeDocument/2006/relationships/image" Target="../media/image264.png"/><Relationship Id="rId87" Type="http://schemas.openxmlformats.org/officeDocument/2006/relationships/image" Target="../media/image265.png"/><Relationship Id="rId88" Type="http://schemas.openxmlformats.org/officeDocument/2006/relationships/image" Target="../media/image266.png"/><Relationship Id="rId89" Type="http://schemas.openxmlformats.org/officeDocument/2006/relationships/image" Target="../media/image267.png"/><Relationship Id="rId90" Type="http://schemas.openxmlformats.org/officeDocument/2006/relationships/image" Target="../media/image268.png"/><Relationship Id="rId91" Type="http://schemas.openxmlformats.org/officeDocument/2006/relationships/image" Target="../media/image269.png"/><Relationship Id="rId92" Type="http://schemas.openxmlformats.org/officeDocument/2006/relationships/image" Target="../media/image270.png"/><Relationship Id="rId93" Type="http://schemas.openxmlformats.org/officeDocument/2006/relationships/image" Target="../media/image271.png"/><Relationship Id="rId94" Type="http://schemas.openxmlformats.org/officeDocument/2006/relationships/image" Target="../media/image272.png"/><Relationship Id="rId95" Type="http://schemas.openxmlformats.org/officeDocument/2006/relationships/image" Target="../media/image273.png"/><Relationship Id="rId96" Type="http://schemas.openxmlformats.org/officeDocument/2006/relationships/image" Target="../media/image274.png"/><Relationship Id="rId97" Type="http://schemas.openxmlformats.org/officeDocument/2006/relationships/image" Target="../media/image275.png"/><Relationship Id="rId98" Type="http://schemas.openxmlformats.org/officeDocument/2006/relationships/image" Target="../media/image276.png"/><Relationship Id="rId99" Type="http://schemas.openxmlformats.org/officeDocument/2006/relationships/image" Target="../media/image277.png"/><Relationship Id="rId100" Type="http://schemas.openxmlformats.org/officeDocument/2006/relationships/image" Target="../media/image278.png"/><Relationship Id="rId101" Type="http://schemas.openxmlformats.org/officeDocument/2006/relationships/image" Target="../media/image279.png"/><Relationship Id="rId102" Type="http://schemas.openxmlformats.org/officeDocument/2006/relationships/image" Target="../media/image280.png"/><Relationship Id="rId103" Type="http://schemas.openxmlformats.org/officeDocument/2006/relationships/image" Target="../media/image281.png"/><Relationship Id="rId104" Type="http://schemas.openxmlformats.org/officeDocument/2006/relationships/image" Target="../media/image282.png"/><Relationship Id="rId105" Type="http://schemas.openxmlformats.org/officeDocument/2006/relationships/image" Target="../media/image283.png"/><Relationship Id="rId106" Type="http://schemas.openxmlformats.org/officeDocument/2006/relationships/image" Target="../media/image284.png"/><Relationship Id="rId107" Type="http://schemas.openxmlformats.org/officeDocument/2006/relationships/image" Target="../media/image285.png"/><Relationship Id="rId108" Type="http://schemas.openxmlformats.org/officeDocument/2006/relationships/image" Target="../media/image286.png"/><Relationship Id="rId109" Type="http://schemas.openxmlformats.org/officeDocument/2006/relationships/image" Target="../media/image287.png"/><Relationship Id="rId110" Type="http://schemas.openxmlformats.org/officeDocument/2006/relationships/image" Target="../media/image288.png"/><Relationship Id="rId111" Type="http://schemas.openxmlformats.org/officeDocument/2006/relationships/image" Target="../media/image289.png"/><Relationship Id="rId112" Type="http://schemas.openxmlformats.org/officeDocument/2006/relationships/image" Target="../media/image290.png"/><Relationship Id="rId113" Type="http://schemas.openxmlformats.org/officeDocument/2006/relationships/image" Target="../media/image291.png"/><Relationship Id="rId114" Type="http://schemas.openxmlformats.org/officeDocument/2006/relationships/image" Target="../media/image292.png"/><Relationship Id="rId115" Type="http://schemas.openxmlformats.org/officeDocument/2006/relationships/image" Target="../media/image293.png"/><Relationship Id="rId116" Type="http://schemas.openxmlformats.org/officeDocument/2006/relationships/image" Target="../media/image294.png"/><Relationship Id="rId117" Type="http://schemas.openxmlformats.org/officeDocument/2006/relationships/image" Target="../media/image295.png"/><Relationship Id="rId118" Type="http://schemas.openxmlformats.org/officeDocument/2006/relationships/image" Target="../media/image296.png"/><Relationship Id="rId119" Type="http://schemas.openxmlformats.org/officeDocument/2006/relationships/image" Target="../media/image297.png"/><Relationship Id="rId120" Type="http://schemas.openxmlformats.org/officeDocument/2006/relationships/image" Target="../media/image298.png"/><Relationship Id="rId121" Type="http://schemas.openxmlformats.org/officeDocument/2006/relationships/image" Target="../media/image299.png"/><Relationship Id="rId122" Type="http://schemas.openxmlformats.org/officeDocument/2006/relationships/image" Target="../media/image300.png"/><Relationship Id="rId123" Type="http://schemas.openxmlformats.org/officeDocument/2006/relationships/image" Target="../media/image301.png"/><Relationship Id="rId124" Type="http://schemas.openxmlformats.org/officeDocument/2006/relationships/image" Target="../media/image302.png"/><Relationship Id="rId125" Type="http://schemas.openxmlformats.org/officeDocument/2006/relationships/image" Target="../media/image303.png"/><Relationship Id="rId126" Type="http://schemas.openxmlformats.org/officeDocument/2006/relationships/image" Target="../media/image304.png"/><Relationship Id="rId127" Type="http://schemas.openxmlformats.org/officeDocument/2006/relationships/image" Target="../media/image305.png"/><Relationship Id="rId128" Type="http://schemas.openxmlformats.org/officeDocument/2006/relationships/image" Target="../media/image306.png"/><Relationship Id="rId129" Type="http://schemas.openxmlformats.org/officeDocument/2006/relationships/image" Target="../media/image307.png"/><Relationship Id="rId130" Type="http://schemas.openxmlformats.org/officeDocument/2006/relationships/image" Target="../media/image308.png"/><Relationship Id="rId131" Type="http://schemas.openxmlformats.org/officeDocument/2006/relationships/image" Target="../media/image309.png"/><Relationship Id="rId132" Type="http://schemas.openxmlformats.org/officeDocument/2006/relationships/image" Target="../media/image310.png"/><Relationship Id="rId133" Type="http://schemas.openxmlformats.org/officeDocument/2006/relationships/image" Target="../media/image311.png"/><Relationship Id="rId134" Type="http://schemas.openxmlformats.org/officeDocument/2006/relationships/image" Target="../media/image3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69003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8243" y="628262"/>
              <a:ext cx="3042920" cy="2167255"/>
            </a:xfrm>
            <a:custGeom>
              <a:avLst/>
              <a:gdLst/>
              <a:ahLst/>
              <a:cxnLst/>
              <a:rect l="l" t="t" r="r" b="b"/>
              <a:pathLst>
                <a:path w="3042920" h="2167255">
                  <a:moveTo>
                    <a:pt x="1254429" y="1622590"/>
                  </a:moveTo>
                  <a:lnTo>
                    <a:pt x="0" y="1622590"/>
                  </a:lnTo>
                  <a:lnTo>
                    <a:pt x="0" y="1876145"/>
                  </a:lnTo>
                  <a:lnTo>
                    <a:pt x="1254429" y="1876145"/>
                  </a:lnTo>
                  <a:lnTo>
                    <a:pt x="1254429" y="1622590"/>
                  </a:lnTo>
                  <a:close/>
                </a:path>
                <a:path w="3042920" h="2167255">
                  <a:moveTo>
                    <a:pt x="1542402" y="1913267"/>
                  </a:moveTo>
                  <a:lnTo>
                    <a:pt x="0" y="1913267"/>
                  </a:lnTo>
                  <a:lnTo>
                    <a:pt x="0" y="2166823"/>
                  </a:lnTo>
                  <a:lnTo>
                    <a:pt x="1542402" y="2166823"/>
                  </a:lnTo>
                  <a:lnTo>
                    <a:pt x="1542402" y="1913267"/>
                  </a:lnTo>
                  <a:close/>
                </a:path>
                <a:path w="3042920" h="2167255">
                  <a:moveTo>
                    <a:pt x="2095373" y="217170"/>
                  </a:moveTo>
                  <a:lnTo>
                    <a:pt x="1769922" y="217170"/>
                  </a:lnTo>
                  <a:lnTo>
                    <a:pt x="1769922" y="0"/>
                  </a:lnTo>
                  <a:lnTo>
                    <a:pt x="0" y="0"/>
                  </a:lnTo>
                  <a:lnTo>
                    <a:pt x="0" y="217170"/>
                  </a:lnTo>
                  <a:lnTo>
                    <a:pt x="0" y="471170"/>
                  </a:lnTo>
                  <a:lnTo>
                    <a:pt x="2095373" y="471170"/>
                  </a:lnTo>
                  <a:lnTo>
                    <a:pt x="2095373" y="217170"/>
                  </a:lnTo>
                  <a:close/>
                </a:path>
                <a:path w="3042920" h="2167255">
                  <a:moveTo>
                    <a:pt x="3042399" y="572262"/>
                  </a:moveTo>
                  <a:lnTo>
                    <a:pt x="0" y="572262"/>
                  </a:lnTo>
                  <a:lnTo>
                    <a:pt x="0" y="1006602"/>
                  </a:lnTo>
                  <a:lnTo>
                    <a:pt x="0" y="1440942"/>
                  </a:lnTo>
                  <a:lnTo>
                    <a:pt x="1840941" y="1440942"/>
                  </a:lnTo>
                  <a:lnTo>
                    <a:pt x="1840941" y="1006602"/>
                  </a:lnTo>
                  <a:lnTo>
                    <a:pt x="3042399" y="1006602"/>
                  </a:lnTo>
                  <a:lnTo>
                    <a:pt x="3042399" y="5722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0989" y="1272596"/>
              <a:ext cx="2897505" cy="724535"/>
            </a:xfrm>
            <a:custGeom>
              <a:avLst/>
              <a:gdLst/>
              <a:ahLst/>
              <a:cxnLst/>
              <a:rect l="l" t="t" r="r" b="b"/>
              <a:pathLst>
                <a:path w="2897504" h="724535">
                  <a:moveTo>
                    <a:pt x="195300" y="672172"/>
                  </a:moveTo>
                  <a:lnTo>
                    <a:pt x="54902" y="672172"/>
                  </a:lnTo>
                  <a:lnTo>
                    <a:pt x="54902" y="434682"/>
                  </a:lnTo>
                  <a:lnTo>
                    <a:pt x="12" y="434682"/>
                  </a:lnTo>
                  <a:lnTo>
                    <a:pt x="12" y="672172"/>
                  </a:lnTo>
                  <a:lnTo>
                    <a:pt x="12" y="724242"/>
                  </a:lnTo>
                  <a:lnTo>
                    <a:pt x="195300" y="724242"/>
                  </a:lnTo>
                  <a:lnTo>
                    <a:pt x="195300" y="672172"/>
                  </a:lnTo>
                  <a:close/>
                </a:path>
                <a:path w="2897504" h="724535">
                  <a:moveTo>
                    <a:pt x="221056" y="50"/>
                  </a:moveTo>
                  <a:lnTo>
                    <a:pt x="166166" y="50"/>
                  </a:lnTo>
                  <a:lnTo>
                    <a:pt x="166166" y="118160"/>
                  </a:lnTo>
                  <a:lnTo>
                    <a:pt x="54902" y="118160"/>
                  </a:lnTo>
                  <a:lnTo>
                    <a:pt x="54902" y="50"/>
                  </a:lnTo>
                  <a:lnTo>
                    <a:pt x="0" y="50"/>
                  </a:lnTo>
                  <a:lnTo>
                    <a:pt x="0" y="118160"/>
                  </a:lnTo>
                  <a:lnTo>
                    <a:pt x="0" y="170230"/>
                  </a:lnTo>
                  <a:lnTo>
                    <a:pt x="0" y="289610"/>
                  </a:lnTo>
                  <a:lnTo>
                    <a:pt x="54902" y="289610"/>
                  </a:lnTo>
                  <a:lnTo>
                    <a:pt x="54902" y="170230"/>
                  </a:lnTo>
                  <a:lnTo>
                    <a:pt x="166166" y="170230"/>
                  </a:lnTo>
                  <a:lnTo>
                    <a:pt x="166166" y="289610"/>
                  </a:lnTo>
                  <a:lnTo>
                    <a:pt x="221056" y="289610"/>
                  </a:lnTo>
                  <a:lnTo>
                    <a:pt x="221056" y="170230"/>
                  </a:lnTo>
                  <a:lnTo>
                    <a:pt x="221056" y="118160"/>
                  </a:lnTo>
                  <a:lnTo>
                    <a:pt x="221056" y="50"/>
                  </a:lnTo>
                  <a:close/>
                </a:path>
                <a:path w="2897504" h="724535">
                  <a:moveTo>
                    <a:pt x="470916" y="434682"/>
                  </a:moveTo>
                  <a:lnTo>
                    <a:pt x="416026" y="434682"/>
                  </a:lnTo>
                  <a:lnTo>
                    <a:pt x="416026" y="648449"/>
                  </a:lnTo>
                  <a:lnTo>
                    <a:pt x="416026" y="650214"/>
                  </a:lnTo>
                  <a:lnTo>
                    <a:pt x="415290" y="651954"/>
                  </a:lnTo>
                  <a:lnTo>
                    <a:pt x="395668" y="671537"/>
                  </a:lnTo>
                  <a:lnTo>
                    <a:pt x="394360" y="672096"/>
                  </a:lnTo>
                  <a:lnTo>
                    <a:pt x="326402" y="672096"/>
                  </a:lnTo>
                  <a:lnTo>
                    <a:pt x="325094" y="671537"/>
                  </a:lnTo>
                  <a:lnTo>
                    <a:pt x="305498" y="651954"/>
                  </a:lnTo>
                  <a:lnTo>
                    <a:pt x="304749" y="650214"/>
                  </a:lnTo>
                  <a:lnTo>
                    <a:pt x="304749" y="434682"/>
                  </a:lnTo>
                  <a:lnTo>
                    <a:pt x="249859" y="434682"/>
                  </a:lnTo>
                  <a:lnTo>
                    <a:pt x="249859" y="665784"/>
                  </a:lnTo>
                  <a:lnTo>
                    <a:pt x="253072" y="673379"/>
                  </a:lnTo>
                  <a:lnTo>
                    <a:pt x="300888" y="721207"/>
                  </a:lnTo>
                  <a:lnTo>
                    <a:pt x="308521" y="724433"/>
                  </a:lnTo>
                  <a:lnTo>
                    <a:pt x="412267" y="724433"/>
                  </a:lnTo>
                  <a:lnTo>
                    <a:pt x="419887" y="721207"/>
                  </a:lnTo>
                  <a:lnTo>
                    <a:pt x="467715" y="673379"/>
                  </a:lnTo>
                  <a:lnTo>
                    <a:pt x="470916" y="665784"/>
                  </a:lnTo>
                  <a:lnTo>
                    <a:pt x="470916" y="434682"/>
                  </a:lnTo>
                  <a:close/>
                </a:path>
                <a:path w="2897504" h="724535">
                  <a:moveTo>
                    <a:pt x="553834" y="58699"/>
                  </a:moveTo>
                  <a:lnTo>
                    <a:pt x="551167" y="52374"/>
                  </a:lnTo>
                  <a:lnTo>
                    <a:pt x="550633" y="51092"/>
                  </a:lnTo>
                  <a:lnTo>
                    <a:pt x="502805" y="3251"/>
                  </a:lnTo>
                  <a:lnTo>
                    <a:pt x="498932" y="1625"/>
                  </a:lnTo>
                  <a:lnTo>
                    <a:pt x="498932" y="74256"/>
                  </a:lnTo>
                  <a:lnTo>
                    <a:pt x="498932" y="215607"/>
                  </a:lnTo>
                  <a:lnTo>
                    <a:pt x="498208" y="217322"/>
                  </a:lnTo>
                  <a:lnTo>
                    <a:pt x="478586" y="236918"/>
                  </a:lnTo>
                  <a:lnTo>
                    <a:pt x="477278" y="237490"/>
                  </a:lnTo>
                  <a:lnTo>
                    <a:pt x="383565" y="237490"/>
                  </a:lnTo>
                  <a:lnTo>
                    <a:pt x="382257" y="236918"/>
                  </a:lnTo>
                  <a:lnTo>
                    <a:pt x="362648" y="217322"/>
                  </a:lnTo>
                  <a:lnTo>
                    <a:pt x="361911" y="215607"/>
                  </a:lnTo>
                  <a:lnTo>
                    <a:pt x="361911" y="74256"/>
                  </a:lnTo>
                  <a:lnTo>
                    <a:pt x="362648" y="72529"/>
                  </a:lnTo>
                  <a:lnTo>
                    <a:pt x="382257" y="52933"/>
                  </a:lnTo>
                  <a:lnTo>
                    <a:pt x="383565" y="52374"/>
                  </a:lnTo>
                  <a:lnTo>
                    <a:pt x="477278" y="52374"/>
                  </a:lnTo>
                  <a:lnTo>
                    <a:pt x="478586" y="52933"/>
                  </a:lnTo>
                  <a:lnTo>
                    <a:pt x="498208" y="72529"/>
                  </a:lnTo>
                  <a:lnTo>
                    <a:pt x="498932" y="74256"/>
                  </a:lnTo>
                  <a:lnTo>
                    <a:pt x="498932" y="1625"/>
                  </a:lnTo>
                  <a:lnTo>
                    <a:pt x="495185" y="50"/>
                  </a:lnTo>
                  <a:lnTo>
                    <a:pt x="365671" y="50"/>
                  </a:lnTo>
                  <a:lnTo>
                    <a:pt x="358038" y="3251"/>
                  </a:lnTo>
                  <a:lnTo>
                    <a:pt x="310222" y="51092"/>
                  </a:lnTo>
                  <a:lnTo>
                    <a:pt x="307022" y="58699"/>
                  </a:lnTo>
                  <a:lnTo>
                    <a:pt x="307022" y="231152"/>
                  </a:lnTo>
                  <a:lnTo>
                    <a:pt x="310235" y="238772"/>
                  </a:lnTo>
                  <a:lnTo>
                    <a:pt x="358038" y="286600"/>
                  </a:lnTo>
                  <a:lnTo>
                    <a:pt x="365658" y="289801"/>
                  </a:lnTo>
                  <a:lnTo>
                    <a:pt x="495185" y="289801"/>
                  </a:lnTo>
                  <a:lnTo>
                    <a:pt x="502805" y="286600"/>
                  </a:lnTo>
                  <a:lnTo>
                    <a:pt x="550633" y="238772"/>
                  </a:lnTo>
                  <a:lnTo>
                    <a:pt x="551167" y="237490"/>
                  </a:lnTo>
                  <a:lnTo>
                    <a:pt x="553834" y="231152"/>
                  </a:lnTo>
                  <a:lnTo>
                    <a:pt x="553834" y="58699"/>
                  </a:lnTo>
                  <a:close/>
                </a:path>
                <a:path w="2897504" h="724535">
                  <a:moveTo>
                    <a:pt x="765390" y="434682"/>
                  </a:moveTo>
                  <a:lnTo>
                    <a:pt x="551383" y="434682"/>
                  </a:lnTo>
                  <a:lnTo>
                    <a:pt x="551383" y="487006"/>
                  </a:lnTo>
                  <a:lnTo>
                    <a:pt x="710476" y="487006"/>
                  </a:lnTo>
                  <a:lnTo>
                    <a:pt x="710476" y="515912"/>
                  </a:lnTo>
                  <a:lnTo>
                    <a:pt x="708596" y="518172"/>
                  </a:lnTo>
                  <a:lnTo>
                    <a:pt x="562927" y="601649"/>
                  </a:lnTo>
                  <a:lnTo>
                    <a:pt x="555294" y="607110"/>
                  </a:lnTo>
                  <a:lnTo>
                    <a:pt x="549490" y="613791"/>
                  </a:lnTo>
                  <a:lnTo>
                    <a:pt x="545757" y="621652"/>
                  </a:lnTo>
                  <a:lnTo>
                    <a:pt x="544322" y="630656"/>
                  </a:lnTo>
                  <a:lnTo>
                    <a:pt x="544322" y="724420"/>
                  </a:lnTo>
                  <a:lnTo>
                    <a:pt x="765390" y="724420"/>
                  </a:lnTo>
                  <a:lnTo>
                    <a:pt x="765390" y="672096"/>
                  </a:lnTo>
                  <a:lnTo>
                    <a:pt x="599211" y="672096"/>
                  </a:lnTo>
                  <a:lnTo>
                    <a:pt x="599211" y="643191"/>
                  </a:lnTo>
                  <a:lnTo>
                    <a:pt x="601103" y="640930"/>
                  </a:lnTo>
                  <a:lnTo>
                    <a:pt x="603351" y="639648"/>
                  </a:lnTo>
                  <a:lnTo>
                    <a:pt x="746772" y="557898"/>
                  </a:lnTo>
                  <a:lnTo>
                    <a:pt x="754430" y="552437"/>
                  </a:lnTo>
                  <a:lnTo>
                    <a:pt x="760222" y="545757"/>
                  </a:lnTo>
                  <a:lnTo>
                    <a:pt x="763943" y="537895"/>
                  </a:lnTo>
                  <a:lnTo>
                    <a:pt x="765390" y="528878"/>
                  </a:lnTo>
                  <a:lnTo>
                    <a:pt x="765390" y="434682"/>
                  </a:lnTo>
                  <a:close/>
                </a:path>
                <a:path w="2897504" h="724535">
                  <a:moveTo>
                    <a:pt x="848995" y="48120"/>
                  </a:moveTo>
                  <a:lnTo>
                    <a:pt x="804138" y="3251"/>
                  </a:lnTo>
                  <a:lnTo>
                    <a:pt x="796518" y="63"/>
                  </a:lnTo>
                  <a:lnTo>
                    <a:pt x="685888" y="63"/>
                  </a:lnTo>
                  <a:lnTo>
                    <a:pt x="678256" y="3251"/>
                  </a:lnTo>
                  <a:lnTo>
                    <a:pt x="630428" y="51079"/>
                  </a:lnTo>
                  <a:lnTo>
                    <a:pt x="627240" y="58699"/>
                  </a:lnTo>
                  <a:lnTo>
                    <a:pt x="627240" y="231152"/>
                  </a:lnTo>
                  <a:lnTo>
                    <a:pt x="630428" y="238772"/>
                  </a:lnTo>
                  <a:lnTo>
                    <a:pt x="678256" y="286588"/>
                  </a:lnTo>
                  <a:lnTo>
                    <a:pt x="685888" y="289814"/>
                  </a:lnTo>
                  <a:lnTo>
                    <a:pt x="796518" y="289814"/>
                  </a:lnTo>
                  <a:lnTo>
                    <a:pt x="804138" y="286588"/>
                  </a:lnTo>
                  <a:lnTo>
                    <a:pt x="848995" y="241744"/>
                  </a:lnTo>
                  <a:lnTo>
                    <a:pt x="811822" y="205028"/>
                  </a:lnTo>
                  <a:lnTo>
                    <a:pt x="781443" y="235407"/>
                  </a:lnTo>
                  <a:lnTo>
                    <a:pt x="779919" y="236918"/>
                  </a:lnTo>
                  <a:lnTo>
                    <a:pt x="778611" y="237490"/>
                  </a:lnTo>
                  <a:lnTo>
                    <a:pt x="703783" y="237490"/>
                  </a:lnTo>
                  <a:lnTo>
                    <a:pt x="702475" y="236918"/>
                  </a:lnTo>
                  <a:lnTo>
                    <a:pt x="682866" y="217322"/>
                  </a:lnTo>
                  <a:lnTo>
                    <a:pt x="682129" y="215595"/>
                  </a:lnTo>
                  <a:lnTo>
                    <a:pt x="682129" y="74256"/>
                  </a:lnTo>
                  <a:lnTo>
                    <a:pt x="682866" y="72542"/>
                  </a:lnTo>
                  <a:lnTo>
                    <a:pt x="702475" y="52920"/>
                  </a:lnTo>
                  <a:lnTo>
                    <a:pt x="703783" y="52374"/>
                  </a:lnTo>
                  <a:lnTo>
                    <a:pt x="778611" y="52374"/>
                  </a:lnTo>
                  <a:lnTo>
                    <a:pt x="779919" y="52920"/>
                  </a:lnTo>
                  <a:lnTo>
                    <a:pt x="811822" y="84836"/>
                  </a:lnTo>
                  <a:lnTo>
                    <a:pt x="848995" y="48120"/>
                  </a:lnTo>
                  <a:close/>
                </a:path>
                <a:path w="2897504" h="724535">
                  <a:moveTo>
                    <a:pt x="1065453" y="434492"/>
                  </a:moveTo>
                  <a:lnTo>
                    <a:pt x="834885" y="434492"/>
                  </a:lnTo>
                  <a:lnTo>
                    <a:pt x="834885" y="486562"/>
                  </a:lnTo>
                  <a:lnTo>
                    <a:pt x="870178" y="486562"/>
                  </a:lnTo>
                  <a:lnTo>
                    <a:pt x="870178" y="552602"/>
                  </a:lnTo>
                  <a:lnTo>
                    <a:pt x="870178" y="604672"/>
                  </a:lnTo>
                  <a:lnTo>
                    <a:pt x="870178" y="671982"/>
                  </a:lnTo>
                  <a:lnTo>
                    <a:pt x="870178" y="724052"/>
                  </a:lnTo>
                  <a:lnTo>
                    <a:pt x="1065453" y="724052"/>
                  </a:lnTo>
                  <a:lnTo>
                    <a:pt x="1065453" y="671982"/>
                  </a:lnTo>
                  <a:lnTo>
                    <a:pt x="925068" y="671982"/>
                  </a:lnTo>
                  <a:lnTo>
                    <a:pt x="925068" y="604672"/>
                  </a:lnTo>
                  <a:lnTo>
                    <a:pt x="1030185" y="604672"/>
                  </a:lnTo>
                  <a:lnTo>
                    <a:pt x="1030185" y="552602"/>
                  </a:lnTo>
                  <a:lnTo>
                    <a:pt x="925068" y="552602"/>
                  </a:lnTo>
                  <a:lnTo>
                    <a:pt x="925068" y="486562"/>
                  </a:lnTo>
                  <a:lnTo>
                    <a:pt x="1065453" y="486562"/>
                  </a:lnTo>
                  <a:lnTo>
                    <a:pt x="1065453" y="434492"/>
                  </a:lnTo>
                  <a:close/>
                </a:path>
                <a:path w="2897504" h="724535">
                  <a:moveTo>
                    <a:pt x="1137170" y="50"/>
                  </a:moveTo>
                  <a:lnTo>
                    <a:pt x="1082281" y="50"/>
                  </a:lnTo>
                  <a:lnTo>
                    <a:pt x="1082281" y="118160"/>
                  </a:lnTo>
                  <a:lnTo>
                    <a:pt x="971016" y="118160"/>
                  </a:lnTo>
                  <a:lnTo>
                    <a:pt x="971016" y="50"/>
                  </a:lnTo>
                  <a:lnTo>
                    <a:pt x="916114" y="50"/>
                  </a:lnTo>
                  <a:lnTo>
                    <a:pt x="916114" y="118160"/>
                  </a:lnTo>
                  <a:lnTo>
                    <a:pt x="916114" y="170230"/>
                  </a:lnTo>
                  <a:lnTo>
                    <a:pt x="916114" y="289610"/>
                  </a:lnTo>
                  <a:lnTo>
                    <a:pt x="971016" y="289610"/>
                  </a:lnTo>
                  <a:lnTo>
                    <a:pt x="971016" y="170230"/>
                  </a:lnTo>
                  <a:lnTo>
                    <a:pt x="1082281" y="170230"/>
                  </a:lnTo>
                  <a:lnTo>
                    <a:pt x="1082281" y="289610"/>
                  </a:lnTo>
                  <a:lnTo>
                    <a:pt x="1137170" y="289610"/>
                  </a:lnTo>
                  <a:lnTo>
                    <a:pt x="1137170" y="170230"/>
                  </a:lnTo>
                  <a:lnTo>
                    <a:pt x="1137170" y="118160"/>
                  </a:lnTo>
                  <a:lnTo>
                    <a:pt x="1137170" y="50"/>
                  </a:lnTo>
                  <a:close/>
                </a:path>
                <a:path w="2897504" h="724535">
                  <a:moveTo>
                    <a:pt x="1401279" y="672122"/>
                  </a:moveTo>
                  <a:lnTo>
                    <a:pt x="1365999" y="672122"/>
                  </a:lnTo>
                  <a:lnTo>
                    <a:pt x="1318526" y="611492"/>
                  </a:lnTo>
                  <a:lnTo>
                    <a:pt x="1333817" y="611492"/>
                  </a:lnTo>
                  <a:lnTo>
                    <a:pt x="1341145" y="608431"/>
                  </a:lnTo>
                  <a:lnTo>
                    <a:pt x="1381912" y="567715"/>
                  </a:lnTo>
                  <a:lnTo>
                    <a:pt x="1385023" y="560273"/>
                  </a:lnTo>
                  <a:lnTo>
                    <a:pt x="1385023" y="559193"/>
                  </a:lnTo>
                  <a:lnTo>
                    <a:pt x="1385023" y="485889"/>
                  </a:lnTo>
                  <a:lnTo>
                    <a:pt x="1381912" y="478485"/>
                  </a:lnTo>
                  <a:lnTo>
                    <a:pt x="1341132" y="437730"/>
                  </a:lnTo>
                  <a:lnTo>
                    <a:pt x="1333804" y="434682"/>
                  </a:lnTo>
                  <a:lnTo>
                    <a:pt x="1330134" y="434682"/>
                  </a:lnTo>
                  <a:lnTo>
                    <a:pt x="1330134" y="501332"/>
                  </a:lnTo>
                  <a:lnTo>
                    <a:pt x="1330134" y="544830"/>
                  </a:lnTo>
                  <a:lnTo>
                    <a:pt x="1329563" y="546138"/>
                  </a:lnTo>
                  <a:lnTo>
                    <a:pt x="1317091" y="558609"/>
                  </a:lnTo>
                  <a:lnTo>
                    <a:pt x="1315783" y="559193"/>
                  </a:lnTo>
                  <a:lnTo>
                    <a:pt x="1218857" y="559193"/>
                  </a:lnTo>
                  <a:lnTo>
                    <a:pt x="1218857" y="487006"/>
                  </a:lnTo>
                  <a:lnTo>
                    <a:pt x="1315783" y="487006"/>
                  </a:lnTo>
                  <a:lnTo>
                    <a:pt x="1317091" y="487553"/>
                  </a:lnTo>
                  <a:lnTo>
                    <a:pt x="1329563" y="500049"/>
                  </a:lnTo>
                  <a:lnTo>
                    <a:pt x="1330134" y="501332"/>
                  </a:lnTo>
                  <a:lnTo>
                    <a:pt x="1330134" y="434682"/>
                  </a:lnTo>
                  <a:lnTo>
                    <a:pt x="1128699" y="434682"/>
                  </a:lnTo>
                  <a:lnTo>
                    <a:pt x="1128699" y="487006"/>
                  </a:lnTo>
                  <a:lnTo>
                    <a:pt x="1163967" y="487006"/>
                  </a:lnTo>
                  <a:lnTo>
                    <a:pt x="1163967" y="724433"/>
                  </a:lnTo>
                  <a:lnTo>
                    <a:pt x="1218857" y="724433"/>
                  </a:lnTo>
                  <a:lnTo>
                    <a:pt x="1218857" y="611492"/>
                  </a:lnTo>
                  <a:lnTo>
                    <a:pt x="1251013" y="611492"/>
                  </a:lnTo>
                  <a:lnTo>
                    <a:pt x="1253070" y="612584"/>
                  </a:lnTo>
                  <a:lnTo>
                    <a:pt x="1254417" y="614616"/>
                  </a:lnTo>
                  <a:lnTo>
                    <a:pt x="1339583" y="724433"/>
                  </a:lnTo>
                  <a:lnTo>
                    <a:pt x="1401279" y="724433"/>
                  </a:lnTo>
                  <a:lnTo>
                    <a:pt x="1401279" y="672122"/>
                  </a:lnTo>
                  <a:close/>
                </a:path>
                <a:path w="2897504" h="724535">
                  <a:moveTo>
                    <a:pt x="1456601" y="166179"/>
                  </a:moveTo>
                  <a:lnTo>
                    <a:pt x="1425511" y="131025"/>
                  </a:lnTo>
                  <a:lnTo>
                    <a:pt x="1278013" y="110413"/>
                  </a:lnTo>
                  <a:lnTo>
                    <a:pt x="1274533" y="110058"/>
                  </a:lnTo>
                  <a:lnTo>
                    <a:pt x="1271752" y="106972"/>
                  </a:lnTo>
                  <a:lnTo>
                    <a:pt x="1271752" y="74244"/>
                  </a:lnTo>
                  <a:lnTo>
                    <a:pt x="1272489" y="72542"/>
                  </a:lnTo>
                  <a:lnTo>
                    <a:pt x="1292098" y="52933"/>
                  </a:lnTo>
                  <a:lnTo>
                    <a:pt x="1293406" y="52362"/>
                  </a:lnTo>
                  <a:lnTo>
                    <a:pt x="1380032" y="52362"/>
                  </a:lnTo>
                  <a:lnTo>
                    <a:pt x="1381340" y="52933"/>
                  </a:lnTo>
                  <a:lnTo>
                    <a:pt x="1412824" y="84416"/>
                  </a:lnTo>
                  <a:lnTo>
                    <a:pt x="1449527" y="47231"/>
                  </a:lnTo>
                  <a:lnTo>
                    <a:pt x="1405547" y="3238"/>
                  </a:lnTo>
                  <a:lnTo>
                    <a:pt x="1397927" y="38"/>
                  </a:lnTo>
                  <a:lnTo>
                    <a:pt x="1275511" y="38"/>
                  </a:lnTo>
                  <a:lnTo>
                    <a:pt x="1267879" y="3238"/>
                  </a:lnTo>
                  <a:lnTo>
                    <a:pt x="1220063" y="51079"/>
                  </a:lnTo>
                  <a:lnTo>
                    <a:pt x="1216863" y="58712"/>
                  </a:lnTo>
                  <a:lnTo>
                    <a:pt x="1216863" y="123672"/>
                  </a:lnTo>
                  <a:lnTo>
                    <a:pt x="1247952" y="158826"/>
                  </a:lnTo>
                  <a:lnTo>
                    <a:pt x="1395018" y="179438"/>
                  </a:lnTo>
                  <a:lnTo>
                    <a:pt x="1398612" y="179793"/>
                  </a:lnTo>
                  <a:lnTo>
                    <a:pt x="1401724" y="183032"/>
                  </a:lnTo>
                  <a:lnTo>
                    <a:pt x="1401724" y="215607"/>
                  </a:lnTo>
                  <a:lnTo>
                    <a:pt x="1400975" y="217309"/>
                  </a:lnTo>
                  <a:lnTo>
                    <a:pt x="1381366" y="236918"/>
                  </a:lnTo>
                  <a:lnTo>
                    <a:pt x="1380058" y="237490"/>
                  </a:lnTo>
                  <a:lnTo>
                    <a:pt x="1278610" y="237490"/>
                  </a:lnTo>
                  <a:lnTo>
                    <a:pt x="1277302" y="236918"/>
                  </a:lnTo>
                  <a:lnTo>
                    <a:pt x="1245806" y="205435"/>
                  </a:lnTo>
                  <a:lnTo>
                    <a:pt x="1209103" y="242608"/>
                  </a:lnTo>
                  <a:lnTo>
                    <a:pt x="1253083" y="286600"/>
                  </a:lnTo>
                  <a:lnTo>
                    <a:pt x="1260716" y="289801"/>
                  </a:lnTo>
                  <a:lnTo>
                    <a:pt x="1397965" y="289801"/>
                  </a:lnTo>
                  <a:lnTo>
                    <a:pt x="1405572" y="286600"/>
                  </a:lnTo>
                  <a:lnTo>
                    <a:pt x="1453400" y="238772"/>
                  </a:lnTo>
                  <a:lnTo>
                    <a:pt x="1456359" y="231152"/>
                  </a:lnTo>
                  <a:lnTo>
                    <a:pt x="1456601" y="222415"/>
                  </a:lnTo>
                  <a:lnTo>
                    <a:pt x="1456601" y="166179"/>
                  </a:lnTo>
                  <a:close/>
                </a:path>
                <a:path w="2897504" h="724535">
                  <a:moveTo>
                    <a:pt x="1695729" y="434682"/>
                  </a:moveTo>
                  <a:lnTo>
                    <a:pt x="1642135" y="434682"/>
                  </a:lnTo>
                  <a:lnTo>
                    <a:pt x="1642135" y="650100"/>
                  </a:lnTo>
                  <a:lnTo>
                    <a:pt x="1550479" y="434682"/>
                  </a:lnTo>
                  <a:lnTo>
                    <a:pt x="1474673" y="434682"/>
                  </a:lnTo>
                  <a:lnTo>
                    <a:pt x="1474673" y="724420"/>
                  </a:lnTo>
                  <a:lnTo>
                    <a:pt x="1528279" y="724420"/>
                  </a:lnTo>
                  <a:lnTo>
                    <a:pt x="1528279" y="509003"/>
                  </a:lnTo>
                  <a:lnTo>
                    <a:pt x="1619948" y="724420"/>
                  </a:lnTo>
                  <a:lnTo>
                    <a:pt x="1695729" y="724420"/>
                  </a:lnTo>
                  <a:lnTo>
                    <a:pt x="1695729" y="434682"/>
                  </a:lnTo>
                  <a:close/>
                </a:path>
                <a:path w="2897504" h="724535">
                  <a:moveTo>
                    <a:pt x="1745488" y="48120"/>
                  </a:moveTo>
                  <a:lnTo>
                    <a:pt x="1700631" y="3251"/>
                  </a:lnTo>
                  <a:lnTo>
                    <a:pt x="1692998" y="63"/>
                  </a:lnTo>
                  <a:lnTo>
                    <a:pt x="1582369" y="63"/>
                  </a:lnTo>
                  <a:lnTo>
                    <a:pt x="1574774" y="3251"/>
                  </a:lnTo>
                  <a:lnTo>
                    <a:pt x="1526921" y="51079"/>
                  </a:lnTo>
                  <a:lnTo>
                    <a:pt x="1523720" y="58699"/>
                  </a:lnTo>
                  <a:lnTo>
                    <a:pt x="1523720" y="231152"/>
                  </a:lnTo>
                  <a:lnTo>
                    <a:pt x="1526921" y="238785"/>
                  </a:lnTo>
                  <a:lnTo>
                    <a:pt x="1574749" y="286588"/>
                  </a:lnTo>
                  <a:lnTo>
                    <a:pt x="1582369" y="289814"/>
                  </a:lnTo>
                  <a:lnTo>
                    <a:pt x="1692998" y="289814"/>
                  </a:lnTo>
                  <a:lnTo>
                    <a:pt x="1700631" y="286588"/>
                  </a:lnTo>
                  <a:lnTo>
                    <a:pt x="1745488" y="241744"/>
                  </a:lnTo>
                  <a:lnTo>
                    <a:pt x="1708302" y="205028"/>
                  </a:lnTo>
                  <a:lnTo>
                    <a:pt x="1677936" y="235407"/>
                  </a:lnTo>
                  <a:lnTo>
                    <a:pt x="1676412" y="236918"/>
                  </a:lnTo>
                  <a:lnTo>
                    <a:pt x="1675117" y="237490"/>
                  </a:lnTo>
                  <a:lnTo>
                    <a:pt x="1600276" y="237490"/>
                  </a:lnTo>
                  <a:lnTo>
                    <a:pt x="1598968" y="236918"/>
                  </a:lnTo>
                  <a:lnTo>
                    <a:pt x="1579359" y="217322"/>
                  </a:lnTo>
                  <a:lnTo>
                    <a:pt x="1578622" y="215595"/>
                  </a:lnTo>
                  <a:lnTo>
                    <a:pt x="1578622" y="74256"/>
                  </a:lnTo>
                  <a:lnTo>
                    <a:pt x="1579359" y="72542"/>
                  </a:lnTo>
                  <a:lnTo>
                    <a:pt x="1598968" y="52920"/>
                  </a:lnTo>
                  <a:lnTo>
                    <a:pt x="1600276" y="52374"/>
                  </a:lnTo>
                  <a:lnTo>
                    <a:pt x="1675104" y="52374"/>
                  </a:lnTo>
                  <a:lnTo>
                    <a:pt x="1676412" y="52920"/>
                  </a:lnTo>
                  <a:lnTo>
                    <a:pt x="1708302" y="84836"/>
                  </a:lnTo>
                  <a:lnTo>
                    <a:pt x="1745488" y="48120"/>
                  </a:lnTo>
                  <a:close/>
                </a:path>
                <a:path w="2897504" h="724535">
                  <a:moveTo>
                    <a:pt x="2033676" y="50"/>
                  </a:moveTo>
                  <a:lnTo>
                    <a:pt x="1978774" y="50"/>
                  </a:lnTo>
                  <a:lnTo>
                    <a:pt x="1978774" y="118160"/>
                  </a:lnTo>
                  <a:lnTo>
                    <a:pt x="1867509" y="118160"/>
                  </a:lnTo>
                  <a:lnTo>
                    <a:pt x="1867509" y="50"/>
                  </a:lnTo>
                  <a:lnTo>
                    <a:pt x="1812607" y="50"/>
                  </a:lnTo>
                  <a:lnTo>
                    <a:pt x="1812607" y="118160"/>
                  </a:lnTo>
                  <a:lnTo>
                    <a:pt x="1812607" y="170230"/>
                  </a:lnTo>
                  <a:lnTo>
                    <a:pt x="1812607" y="289610"/>
                  </a:lnTo>
                  <a:lnTo>
                    <a:pt x="1867509" y="289610"/>
                  </a:lnTo>
                  <a:lnTo>
                    <a:pt x="1867509" y="170230"/>
                  </a:lnTo>
                  <a:lnTo>
                    <a:pt x="1978774" y="170230"/>
                  </a:lnTo>
                  <a:lnTo>
                    <a:pt x="1978774" y="289610"/>
                  </a:lnTo>
                  <a:lnTo>
                    <a:pt x="2033676" y="289610"/>
                  </a:lnTo>
                  <a:lnTo>
                    <a:pt x="2033676" y="170230"/>
                  </a:lnTo>
                  <a:lnTo>
                    <a:pt x="2033676" y="118160"/>
                  </a:lnTo>
                  <a:lnTo>
                    <a:pt x="2033676" y="50"/>
                  </a:lnTo>
                  <a:close/>
                </a:path>
                <a:path w="2897504" h="724535">
                  <a:moveTo>
                    <a:pt x="2346960" y="50"/>
                  </a:moveTo>
                  <a:lnTo>
                    <a:pt x="2292083" y="50"/>
                  </a:lnTo>
                  <a:lnTo>
                    <a:pt x="2292083" y="215595"/>
                  </a:lnTo>
                  <a:lnTo>
                    <a:pt x="2291334" y="217322"/>
                  </a:lnTo>
                  <a:lnTo>
                    <a:pt x="2271712" y="236918"/>
                  </a:lnTo>
                  <a:lnTo>
                    <a:pt x="2270417" y="237477"/>
                  </a:lnTo>
                  <a:lnTo>
                    <a:pt x="2202459" y="237477"/>
                  </a:lnTo>
                  <a:lnTo>
                    <a:pt x="2201164" y="236918"/>
                  </a:lnTo>
                  <a:lnTo>
                    <a:pt x="2181542" y="217322"/>
                  </a:lnTo>
                  <a:lnTo>
                    <a:pt x="2180793" y="215595"/>
                  </a:lnTo>
                  <a:lnTo>
                    <a:pt x="2180793" y="50"/>
                  </a:lnTo>
                  <a:lnTo>
                    <a:pt x="2125891" y="50"/>
                  </a:lnTo>
                  <a:lnTo>
                    <a:pt x="2125891" y="231152"/>
                  </a:lnTo>
                  <a:lnTo>
                    <a:pt x="2129104" y="238772"/>
                  </a:lnTo>
                  <a:lnTo>
                    <a:pt x="2176919" y="286600"/>
                  </a:lnTo>
                  <a:lnTo>
                    <a:pt x="2184539" y="289801"/>
                  </a:lnTo>
                  <a:lnTo>
                    <a:pt x="2288324" y="289801"/>
                  </a:lnTo>
                  <a:lnTo>
                    <a:pt x="2295956" y="286600"/>
                  </a:lnTo>
                  <a:lnTo>
                    <a:pt x="2343747" y="238785"/>
                  </a:lnTo>
                  <a:lnTo>
                    <a:pt x="2346960" y="231152"/>
                  </a:lnTo>
                  <a:lnTo>
                    <a:pt x="2346960" y="50"/>
                  </a:lnTo>
                  <a:close/>
                </a:path>
                <a:path w="2897504" h="724535">
                  <a:moveTo>
                    <a:pt x="2634500" y="237490"/>
                  </a:moveTo>
                  <a:lnTo>
                    <a:pt x="2494064" y="237490"/>
                  </a:lnTo>
                  <a:lnTo>
                    <a:pt x="2494064" y="0"/>
                  </a:lnTo>
                  <a:lnTo>
                    <a:pt x="2439187" y="0"/>
                  </a:lnTo>
                  <a:lnTo>
                    <a:pt x="2439187" y="237490"/>
                  </a:lnTo>
                  <a:lnTo>
                    <a:pt x="2439187" y="289560"/>
                  </a:lnTo>
                  <a:lnTo>
                    <a:pt x="2634500" y="289560"/>
                  </a:lnTo>
                  <a:lnTo>
                    <a:pt x="2634500" y="237490"/>
                  </a:lnTo>
                  <a:close/>
                </a:path>
                <a:path w="2897504" h="724535">
                  <a:moveTo>
                    <a:pt x="2896920" y="304"/>
                  </a:moveTo>
                  <a:lnTo>
                    <a:pt x="2666339" y="304"/>
                  </a:lnTo>
                  <a:lnTo>
                    <a:pt x="2666339" y="52374"/>
                  </a:lnTo>
                  <a:lnTo>
                    <a:pt x="2701594" y="52374"/>
                  </a:lnTo>
                  <a:lnTo>
                    <a:pt x="2701594" y="118414"/>
                  </a:lnTo>
                  <a:lnTo>
                    <a:pt x="2701594" y="170484"/>
                  </a:lnTo>
                  <a:lnTo>
                    <a:pt x="2701594" y="237794"/>
                  </a:lnTo>
                  <a:lnTo>
                    <a:pt x="2701594" y="289864"/>
                  </a:lnTo>
                  <a:lnTo>
                    <a:pt x="2896920" y="289864"/>
                  </a:lnTo>
                  <a:lnTo>
                    <a:pt x="2896920" y="237794"/>
                  </a:lnTo>
                  <a:lnTo>
                    <a:pt x="2756497" y="237794"/>
                  </a:lnTo>
                  <a:lnTo>
                    <a:pt x="2756497" y="170484"/>
                  </a:lnTo>
                  <a:lnTo>
                    <a:pt x="2861640" y="170484"/>
                  </a:lnTo>
                  <a:lnTo>
                    <a:pt x="2861640" y="118414"/>
                  </a:lnTo>
                  <a:lnTo>
                    <a:pt x="2756497" y="118414"/>
                  </a:lnTo>
                  <a:lnTo>
                    <a:pt x="2756497" y="52374"/>
                  </a:lnTo>
                  <a:lnTo>
                    <a:pt x="2896920" y="52374"/>
                  </a:lnTo>
                  <a:lnTo>
                    <a:pt x="2896920" y="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945" y="688601"/>
              <a:ext cx="1611772" cy="160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493" y="907615"/>
              <a:ext cx="1948621" cy="1577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178" y="2310616"/>
              <a:ext cx="1096092" cy="1238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948" y="2601020"/>
              <a:ext cx="1370712" cy="12285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02642" y="3600245"/>
              <a:ext cx="9305290" cy="1134745"/>
            </a:xfrm>
            <a:custGeom>
              <a:avLst/>
              <a:gdLst/>
              <a:ahLst/>
              <a:cxnLst/>
              <a:rect l="l" t="t" r="r" b="b"/>
              <a:pathLst>
                <a:path w="9305290" h="1134745">
                  <a:moveTo>
                    <a:pt x="0" y="1134342"/>
                  </a:moveTo>
                  <a:lnTo>
                    <a:pt x="9305161" y="1134342"/>
                  </a:lnTo>
                  <a:lnTo>
                    <a:pt x="9305161" y="0"/>
                  </a:lnTo>
                  <a:lnTo>
                    <a:pt x="0" y="0"/>
                  </a:lnTo>
                  <a:lnTo>
                    <a:pt x="0" y="1134342"/>
                  </a:lnTo>
                  <a:close/>
                </a:path>
              </a:pathLst>
            </a:custGeom>
            <a:solidFill>
              <a:srgbClr val="6A95A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246755">
              <a:lnSpc>
                <a:spcPct val="100000"/>
              </a:lnSpc>
              <a:spcBef>
                <a:spcPts val="90"/>
              </a:spcBef>
            </a:pPr>
            <a:r>
              <a:rPr dirty="0" spc="35"/>
              <a:t>Verhalten</a:t>
            </a:r>
            <a:r>
              <a:rPr dirty="0" spc="190"/>
              <a:t> </a:t>
            </a:r>
            <a:r>
              <a:rPr dirty="0" spc="45"/>
              <a:t>im</a:t>
            </a:r>
            <a:r>
              <a:rPr dirty="0" spc="195"/>
              <a:t> </a:t>
            </a:r>
            <a:r>
              <a:rPr dirty="0" spc="85"/>
              <a:t>Notfall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05022" y="5068578"/>
            <a:ext cx="7811770" cy="671830"/>
          </a:xfrm>
          <a:prstGeom prst="rect">
            <a:avLst/>
          </a:prstGeom>
          <a:solidFill>
            <a:srgbClr val="6A95A9"/>
          </a:solidFill>
        </p:spPr>
        <p:txBody>
          <a:bodyPr wrap="square" lIns="0" tIns="0" rIns="0" bIns="0" rtlCol="0" vert="horz">
            <a:spAutoFit/>
          </a:bodyPr>
          <a:lstStyle/>
          <a:p>
            <a:pPr marL="219710">
              <a:lnSpc>
                <a:spcPct val="100000"/>
              </a:lnSpc>
            </a:pPr>
            <a:r>
              <a:rPr dirty="0" sz="3800" spc="5" b="1">
                <a:solidFill>
                  <a:srgbClr val="FFFFFF"/>
                </a:solidFill>
                <a:latin typeface="FS Albert"/>
                <a:cs typeface="FS Albert"/>
              </a:rPr>
              <a:t>Hochschule</a:t>
            </a:r>
            <a:r>
              <a:rPr dirty="0" sz="3800" spc="105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-10" b="1">
                <a:solidFill>
                  <a:srgbClr val="FFFFFF"/>
                </a:solidFill>
                <a:latin typeface="FS Albert"/>
                <a:cs typeface="FS Albert"/>
              </a:rPr>
              <a:t>Luzern</a:t>
            </a:r>
            <a:r>
              <a:rPr dirty="0" sz="3800" spc="105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-5" b="1">
                <a:solidFill>
                  <a:srgbClr val="FFFFFF"/>
                </a:solidFill>
                <a:latin typeface="FS Albert"/>
                <a:cs typeface="FS Albert"/>
              </a:rPr>
              <a:t>–</a:t>
            </a:r>
            <a:r>
              <a:rPr dirty="0" sz="3800" spc="110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-15" b="1">
                <a:solidFill>
                  <a:srgbClr val="FFFFFF"/>
                </a:solidFill>
                <a:latin typeface="FS Albert"/>
                <a:cs typeface="FS Albert"/>
              </a:rPr>
              <a:t>Soziale</a:t>
            </a:r>
            <a:r>
              <a:rPr dirty="0" sz="3800" spc="105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5" b="1">
                <a:solidFill>
                  <a:srgbClr val="FFFFFF"/>
                </a:solidFill>
                <a:latin typeface="FS Albert"/>
                <a:cs typeface="FS Albert"/>
              </a:rPr>
              <a:t>Arbeit</a:t>
            </a:r>
            <a:endParaRPr sz="3800">
              <a:latin typeface="FS Albert"/>
              <a:cs typeface="FS Alber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05022" y="5843424"/>
            <a:ext cx="7245984" cy="671830"/>
          </a:xfrm>
          <a:prstGeom prst="rect">
            <a:avLst/>
          </a:prstGeom>
          <a:solidFill>
            <a:srgbClr val="6A95A9"/>
          </a:solidFill>
        </p:spPr>
        <p:txBody>
          <a:bodyPr wrap="square" lIns="0" tIns="0" rIns="0" bIns="0" rtlCol="0" vert="horz">
            <a:spAutoFit/>
          </a:bodyPr>
          <a:lstStyle/>
          <a:p>
            <a:pPr marL="219710">
              <a:lnSpc>
                <a:spcPct val="100000"/>
              </a:lnSpc>
            </a:pPr>
            <a:r>
              <a:rPr dirty="0" sz="3800" b="1">
                <a:solidFill>
                  <a:srgbClr val="FFFFFF"/>
                </a:solidFill>
                <a:latin typeface="FS Albert"/>
                <a:cs typeface="FS Albert"/>
              </a:rPr>
              <a:t>Brand</a:t>
            </a:r>
            <a:r>
              <a:rPr dirty="0" sz="3800" spc="100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-5" b="1">
                <a:solidFill>
                  <a:srgbClr val="FFFFFF"/>
                </a:solidFill>
                <a:latin typeface="FS Albert"/>
                <a:cs typeface="FS Albert"/>
              </a:rPr>
              <a:t>–</a:t>
            </a:r>
            <a:r>
              <a:rPr dirty="0" sz="3800" spc="105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-20" b="1">
                <a:solidFill>
                  <a:srgbClr val="FFFFFF"/>
                </a:solidFill>
                <a:latin typeface="FS Albert"/>
                <a:cs typeface="FS Albert"/>
              </a:rPr>
              <a:t>Evakuation</a:t>
            </a:r>
            <a:r>
              <a:rPr dirty="0" sz="3800" spc="105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-5" b="1">
                <a:solidFill>
                  <a:srgbClr val="FFFFFF"/>
                </a:solidFill>
                <a:latin typeface="FS Albert"/>
                <a:cs typeface="FS Albert"/>
              </a:rPr>
              <a:t>–</a:t>
            </a:r>
            <a:r>
              <a:rPr dirty="0" sz="3800" spc="105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b="1">
                <a:solidFill>
                  <a:srgbClr val="FFFFFF"/>
                </a:solidFill>
                <a:latin typeface="FS Albert"/>
                <a:cs typeface="FS Albert"/>
              </a:rPr>
              <a:t>Erste</a:t>
            </a:r>
            <a:r>
              <a:rPr dirty="0" sz="3800" spc="105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-20" b="1">
                <a:solidFill>
                  <a:srgbClr val="FFFFFF"/>
                </a:solidFill>
                <a:latin typeface="FS Albert"/>
                <a:cs typeface="FS Albert"/>
              </a:rPr>
              <a:t>Hilfe</a:t>
            </a:r>
            <a:endParaRPr sz="3800">
              <a:latin typeface="FS Albert"/>
              <a:cs typeface="FS Alber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8159" y="7385393"/>
            <a:ext cx="16510" cy="163830"/>
          </a:xfrm>
          <a:custGeom>
            <a:avLst/>
            <a:gdLst/>
            <a:ahLst/>
            <a:cxnLst/>
            <a:rect l="l" t="t" r="r" b="b"/>
            <a:pathLst>
              <a:path w="16509" h="163829">
                <a:moveTo>
                  <a:pt x="0" y="158822"/>
                </a:moveTo>
                <a:lnTo>
                  <a:pt x="4707" y="163553"/>
                </a:lnTo>
              </a:path>
              <a:path w="16509" h="163829">
                <a:moveTo>
                  <a:pt x="0" y="147081"/>
                </a:moveTo>
                <a:lnTo>
                  <a:pt x="16486" y="163553"/>
                </a:lnTo>
              </a:path>
              <a:path w="16509" h="163829">
                <a:moveTo>
                  <a:pt x="0" y="135302"/>
                </a:moveTo>
                <a:lnTo>
                  <a:pt x="16486" y="151811"/>
                </a:lnTo>
              </a:path>
              <a:path w="16509" h="163829">
                <a:moveTo>
                  <a:pt x="0" y="123560"/>
                </a:moveTo>
                <a:lnTo>
                  <a:pt x="16486" y="139994"/>
                </a:lnTo>
              </a:path>
              <a:path w="16509" h="163829">
                <a:moveTo>
                  <a:pt x="0" y="111781"/>
                </a:moveTo>
                <a:lnTo>
                  <a:pt x="16486" y="128272"/>
                </a:lnTo>
              </a:path>
              <a:path w="16509" h="163829">
                <a:moveTo>
                  <a:pt x="0" y="100020"/>
                </a:moveTo>
                <a:lnTo>
                  <a:pt x="16486" y="116473"/>
                </a:lnTo>
              </a:path>
              <a:path w="16509" h="163829">
                <a:moveTo>
                  <a:pt x="0" y="88278"/>
                </a:moveTo>
                <a:lnTo>
                  <a:pt x="16486" y="104732"/>
                </a:lnTo>
              </a:path>
              <a:path w="16509" h="163829">
                <a:moveTo>
                  <a:pt x="0" y="76480"/>
                </a:moveTo>
                <a:lnTo>
                  <a:pt x="16486" y="92990"/>
                </a:lnTo>
              </a:path>
              <a:path w="16509" h="163829">
                <a:moveTo>
                  <a:pt x="0" y="64758"/>
                </a:moveTo>
                <a:lnTo>
                  <a:pt x="16486" y="81192"/>
                </a:lnTo>
              </a:path>
              <a:path w="16509" h="163829">
                <a:moveTo>
                  <a:pt x="0" y="52997"/>
                </a:moveTo>
                <a:lnTo>
                  <a:pt x="16486" y="69450"/>
                </a:lnTo>
              </a:path>
              <a:path w="16509" h="163829">
                <a:moveTo>
                  <a:pt x="0" y="41218"/>
                </a:moveTo>
                <a:lnTo>
                  <a:pt x="16486" y="57690"/>
                </a:lnTo>
              </a:path>
              <a:path w="16509" h="163829">
                <a:moveTo>
                  <a:pt x="0" y="29438"/>
                </a:moveTo>
                <a:lnTo>
                  <a:pt x="16486" y="45892"/>
                </a:lnTo>
              </a:path>
              <a:path w="16509" h="163829">
                <a:moveTo>
                  <a:pt x="0" y="17659"/>
                </a:moveTo>
                <a:lnTo>
                  <a:pt x="16486" y="34150"/>
                </a:lnTo>
              </a:path>
              <a:path w="16509" h="163829">
                <a:moveTo>
                  <a:pt x="0" y="5880"/>
                </a:moveTo>
                <a:lnTo>
                  <a:pt x="16486" y="22390"/>
                </a:lnTo>
              </a:path>
              <a:path w="16509" h="163829">
                <a:moveTo>
                  <a:pt x="5879" y="0"/>
                </a:moveTo>
                <a:lnTo>
                  <a:pt x="16486" y="1061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871428" y="7514814"/>
            <a:ext cx="29845" cy="46355"/>
          </a:xfrm>
          <a:custGeom>
            <a:avLst/>
            <a:gdLst/>
            <a:ahLst/>
            <a:cxnLst/>
            <a:rect l="l" t="t" r="r" b="b"/>
            <a:pathLst>
              <a:path w="29845" h="46354">
                <a:moveTo>
                  <a:pt x="1191" y="1187"/>
                </a:moveTo>
                <a:lnTo>
                  <a:pt x="0" y="0"/>
                </a:lnTo>
              </a:path>
              <a:path w="29845" h="46354">
                <a:moveTo>
                  <a:pt x="9415" y="1187"/>
                </a:moveTo>
                <a:lnTo>
                  <a:pt x="1191" y="9423"/>
                </a:lnTo>
              </a:path>
              <a:path w="29845" h="46354">
                <a:moveTo>
                  <a:pt x="17696" y="1187"/>
                </a:moveTo>
                <a:lnTo>
                  <a:pt x="1191" y="17659"/>
                </a:lnTo>
              </a:path>
              <a:path w="29845" h="46354">
                <a:moveTo>
                  <a:pt x="24786" y="1187"/>
                </a:moveTo>
                <a:lnTo>
                  <a:pt x="1191" y="24708"/>
                </a:lnTo>
              </a:path>
              <a:path w="29845" h="46354">
                <a:moveTo>
                  <a:pt x="29512" y="4711"/>
                </a:moveTo>
                <a:lnTo>
                  <a:pt x="1191" y="32944"/>
                </a:lnTo>
              </a:path>
              <a:path w="29845" h="46354">
                <a:moveTo>
                  <a:pt x="29512" y="12966"/>
                </a:moveTo>
                <a:lnTo>
                  <a:pt x="1191" y="41180"/>
                </a:lnTo>
              </a:path>
              <a:path w="29845" h="46354">
                <a:moveTo>
                  <a:pt x="29512" y="21202"/>
                </a:moveTo>
                <a:lnTo>
                  <a:pt x="4726" y="45911"/>
                </a:lnTo>
              </a:path>
              <a:path w="29845" h="46354">
                <a:moveTo>
                  <a:pt x="29512" y="28251"/>
                </a:moveTo>
                <a:lnTo>
                  <a:pt x="11797" y="45911"/>
                </a:lnTo>
              </a:path>
              <a:path w="29845" h="46354">
                <a:moveTo>
                  <a:pt x="29512" y="36506"/>
                </a:moveTo>
                <a:lnTo>
                  <a:pt x="20078" y="45911"/>
                </a:lnTo>
              </a:path>
              <a:path w="29845" h="46354">
                <a:moveTo>
                  <a:pt x="29512" y="44704"/>
                </a:moveTo>
                <a:lnTo>
                  <a:pt x="28302" y="45911"/>
                </a:lnTo>
              </a:path>
              <a:path w="29845" h="46354">
                <a:moveTo>
                  <a:pt x="1191" y="42405"/>
                </a:moveTo>
                <a:lnTo>
                  <a:pt x="4726" y="45911"/>
                </a:lnTo>
              </a:path>
              <a:path w="29845" h="46354">
                <a:moveTo>
                  <a:pt x="1191" y="34131"/>
                </a:moveTo>
                <a:lnTo>
                  <a:pt x="12950" y="45911"/>
                </a:lnTo>
              </a:path>
              <a:path w="29845" h="46354">
                <a:moveTo>
                  <a:pt x="1191" y="27101"/>
                </a:moveTo>
                <a:lnTo>
                  <a:pt x="20078" y="45911"/>
                </a:lnTo>
              </a:path>
              <a:path w="29845" h="46354">
                <a:moveTo>
                  <a:pt x="1191" y="18846"/>
                </a:moveTo>
                <a:lnTo>
                  <a:pt x="28302" y="45911"/>
                </a:lnTo>
              </a:path>
              <a:path w="29845" h="46354">
                <a:moveTo>
                  <a:pt x="1191" y="10573"/>
                </a:moveTo>
                <a:lnTo>
                  <a:pt x="29512" y="38824"/>
                </a:lnTo>
              </a:path>
              <a:path w="29845" h="46354">
                <a:moveTo>
                  <a:pt x="1191" y="3543"/>
                </a:moveTo>
                <a:lnTo>
                  <a:pt x="29512" y="30588"/>
                </a:lnTo>
              </a:path>
              <a:path w="29845" h="46354">
                <a:moveTo>
                  <a:pt x="7052" y="1187"/>
                </a:moveTo>
                <a:lnTo>
                  <a:pt x="29512" y="23539"/>
                </a:lnTo>
              </a:path>
              <a:path w="29845" h="46354">
                <a:moveTo>
                  <a:pt x="15333" y="1187"/>
                </a:moveTo>
                <a:lnTo>
                  <a:pt x="29512" y="15284"/>
                </a:lnTo>
              </a:path>
              <a:path w="29845" h="46354">
                <a:moveTo>
                  <a:pt x="23633" y="1187"/>
                </a:moveTo>
                <a:lnTo>
                  <a:pt x="29512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55756" y="5831333"/>
            <a:ext cx="43815" cy="45085"/>
          </a:xfrm>
          <a:custGeom>
            <a:avLst/>
            <a:gdLst/>
            <a:ahLst/>
            <a:cxnLst/>
            <a:rect l="l" t="t" r="r" b="b"/>
            <a:pathLst>
              <a:path w="43815" h="45085">
                <a:moveTo>
                  <a:pt x="20040" y="0"/>
                </a:moveTo>
                <a:lnTo>
                  <a:pt x="0" y="20015"/>
                </a:lnTo>
              </a:path>
              <a:path w="43815" h="45085">
                <a:moveTo>
                  <a:pt x="27168" y="0"/>
                </a:moveTo>
                <a:lnTo>
                  <a:pt x="0" y="27045"/>
                </a:lnTo>
              </a:path>
              <a:path w="43815" h="45085">
                <a:moveTo>
                  <a:pt x="33029" y="3543"/>
                </a:moveTo>
                <a:lnTo>
                  <a:pt x="2363" y="32944"/>
                </a:lnTo>
              </a:path>
              <a:path w="43815" h="45085">
                <a:moveTo>
                  <a:pt x="37756" y="5880"/>
                </a:moveTo>
                <a:lnTo>
                  <a:pt x="5898" y="37656"/>
                </a:lnTo>
              </a:path>
              <a:path w="43815" h="45085">
                <a:moveTo>
                  <a:pt x="40119" y="10610"/>
                </a:moveTo>
                <a:lnTo>
                  <a:pt x="10625" y="41142"/>
                </a:lnTo>
              </a:path>
              <a:path w="43815" h="45085">
                <a:moveTo>
                  <a:pt x="42482" y="16472"/>
                </a:moveTo>
                <a:lnTo>
                  <a:pt x="15333" y="43536"/>
                </a:lnTo>
              </a:path>
              <a:path w="43815" h="45085">
                <a:moveTo>
                  <a:pt x="43673" y="22352"/>
                </a:moveTo>
                <a:lnTo>
                  <a:pt x="22423" y="44686"/>
                </a:lnTo>
              </a:path>
              <a:path w="43815" h="45085">
                <a:moveTo>
                  <a:pt x="38947" y="35281"/>
                </a:moveTo>
                <a:lnTo>
                  <a:pt x="34220" y="41142"/>
                </a:lnTo>
              </a:path>
              <a:path w="43815" h="45085">
                <a:moveTo>
                  <a:pt x="0" y="27045"/>
                </a:moveTo>
                <a:lnTo>
                  <a:pt x="17715" y="44686"/>
                </a:lnTo>
              </a:path>
              <a:path w="43815" h="45085">
                <a:moveTo>
                  <a:pt x="0" y="18828"/>
                </a:moveTo>
                <a:lnTo>
                  <a:pt x="24786" y="44686"/>
                </a:lnTo>
              </a:path>
              <a:path w="43815" h="45085">
                <a:moveTo>
                  <a:pt x="1172" y="12928"/>
                </a:moveTo>
                <a:lnTo>
                  <a:pt x="30666" y="42367"/>
                </a:lnTo>
              </a:path>
              <a:path w="43815" h="45085">
                <a:moveTo>
                  <a:pt x="4707" y="8236"/>
                </a:moveTo>
                <a:lnTo>
                  <a:pt x="36583" y="40012"/>
                </a:lnTo>
              </a:path>
              <a:path w="43815" h="45085">
                <a:moveTo>
                  <a:pt x="8281" y="3543"/>
                </a:moveTo>
                <a:lnTo>
                  <a:pt x="40119" y="35281"/>
                </a:lnTo>
              </a:path>
              <a:path w="43815" h="45085">
                <a:moveTo>
                  <a:pt x="14160" y="1187"/>
                </a:moveTo>
                <a:lnTo>
                  <a:pt x="42482" y="30588"/>
                </a:lnTo>
              </a:path>
              <a:path w="43815" h="45085">
                <a:moveTo>
                  <a:pt x="20040" y="0"/>
                </a:moveTo>
                <a:lnTo>
                  <a:pt x="43673" y="23539"/>
                </a:lnTo>
              </a:path>
              <a:path w="43815" h="45085">
                <a:moveTo>
                  <a:pt x="29494" y="2337"/>
                </a:moveTo>
                <a:lnTo>
                  <a:pt x="42482" y="1413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300208" y="4961932"/>
            <a:ext cx="45085" cy="43815"/>
          </a:xfrm>
          <a:custGeom>
            <a:avLst/>
            <a:gdLst/>
            <a:ahLst/>
            <a:cxnLst/>
            <a:rect l="l" t="t" r="r" b="b"/>
            <a:pathLst>
              <a:path w="45084" h="43814">
                <a:moveTo>
                  <a:pt x="9434" y="3505"/>
                </a:moveTo>
                <a:lnTo>
                  <a:pt x="7071" y="5880"/>
                </a:lnTo>
              </a:path>
              <a:path w="45084" h="43814">
                <a:moveTo>
                  <a:pt x="21213" y="0"/>
                </a:moveTo>
                <a:lnTo>
                  <a:pt x="0" y="21165"/>
                </a:lnTo>
              </a:path>
              <a:path w="45084" h="43814">
                <a:moveTo>
                  <a:pt x="28321" y="0"/>
                </a:moveTo>
                <a:lnTo>
                  <a:pt x="1172" y="27026"/>
                </a:lnTo>
              </a:path>
              <a:path w="45084" h="43814">
                <a:moveTo>
                  <a:pt x="34220" y="2355"/>
                </a:moveTo>
                <a:lnTo>
                  <a:pt x="3497" y="32925"/>
                </a:lnTo>
              </a:path>
              <a:path w="45084" h="43814">
                <a:moveTo>
                  <a:pt x="38947" y="5880"/>
                </a:moveTo>
                <a:lnTo>
                  <a:pt x="7071" y="37656"/>
                </a:lnTo>
              </a:path>
              <a:path w="45084" h="43814">
                <a:moveTo>
                  <a:pt x="42463" y="10610"/>
                </a:moveTo>
                <a:lnTo>
                  <a:pt x="11778" y="41161"/>
                </a:lnTo>
              </a:path>
              <a:path w="45084" h="43814">
                <a:moveTo>
                  <a:pt x="43654" y="16453"/>
                </a:moveTo>
                <a:lnTo>
                  <a:pt x="16524" y="43536"/>
                </a:lnTo>
              </a:path>
              <a:path w="45084" h="43814">
                <a:moveTo>
                  <a:pt x="44846" y="23483"/>
                </a:moveTo>
                <a:lnTo>
                  <a:pt x="24767" y="43536"/>
                </a:lnTo>
              </a:path>
              <a:path w="45084" h="43814">
                <a:moveTo>
                  <a:pt x="37718" y="38843"/>
                </a:moveTo>
                <a:lnTo>
                  <a:pt x="36565" y="40030"/>
                </a:lnTo>
              </a:path>
              <a:path w="45084" h="43814">
                <a:moveTo>
                  <a:pt x="1172" y="29420"/>
                </a:moveTo>
                <a:lnTo>
                  <a:pt x="15333" y="42311"/>
                </a:lnTo>
              </a:path>
              <a:path w="45084" h="43814">
                <a:moveTo>
                  <a:pt x="0" y="19996"/>
                </a:moveTo>
                <a:lnTo>
                  <a:pt x="24767" y="43536"/>
                </a:lnTo>
              </a:path>
              <a:path w="45084" h="43814">
                <a:moveTo>
                  <a:pt x="2344" y="14078"/>
                </a:moveTo>
                <a:lnTo>
                  <a:pt x="30666" y="42311"/>
                </a:lnTo>
              </a:path>
              <a:path w="45084" h="43814">
                <a:moveTo>
                  <a:pt x="4726" y="8254"/>
                </a:moveTo>
                <a:lnTo>
                  <a:pt x="36565" y="40030"/>
                </a:lnTo>
              </a:path>
              <a:path w="45084" h="43814">
                <a:moveTo>
                  <a:pt x="8243" y="4730"/>
                </a:moveTo>
                <a:lnTo>
                  <a:pt x="40100" y="35300"/>
                </a:lnTo>
              </a:path>
              <a:path w="45084" h="43814">
                <a:moveTo>
                  <a:pt x="14160" y="1187"/>
                </a:moveTo>
                <a:lnTo>
                  <a:pt x="43654" y="31738"/>
                </a:lnTo>
              </a:path>
              <a:path w="45084" h="43814">
                <a:moveTo>
                  <a:pt x="20059" y="0"/>
                </a:moveTo>
                <a:lnTo>
                  <a:pt x="44846" y="24708"/>
                </a:lnTo>
              </a:path>
              <a:path w="45084" h="43814">
                <a:moveTo>
                  <a:pt x="27130" y="0"/>
                </a:moveTo>
                <a:lnTo>
                  <a:pt x="43654" y="164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9686794" y="1256773"/>
            <a:ext cx="9318625" cy="6343650"/>
            <a:chOff x="9686794" y="1256773"/>
            <a:chExt cx="9318625" cy="6343650"/>
          </a:xfrm>
        </p:grpSpPr>
        <p:sp>
          <p:nvSpPr>
            <p:cNvPr id="7" name="object 7"/>
            <p:cNvSpPr/>
            <p:nvPr/>
          </p:nvSpPr>
          <p:spPr>
            <a:xfrm>
              <a:off x="14118860" y="6920692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4" h="45084">
                  <a:moveTo>
                    <a:pt x="10606" y="3543"/>
                  </a:moveTo>
                  <a:lnTo>
                    <a:pt x="4726" y="9442"/>
                  </a:lnTo>
                </a:path>
                <a:path w="45084" h="45084">
                  <a:moveTo>
                    <a:pt x="21250" y="0"/>
                  </a:moveTo>
                  <a:lnTo>
                    <a:pt x="0" y="22390"/>
                  </a:lnTo>
                </a:path>
                <a:path w="45084" h="45084">
                  <a:moveTo>
                    <a:pt x="28340" y="1206"/>
                  </a:moveTo>
                  <a:lnTo>
                    <a:pt x="1153" y="28270"/>
                  </a:lnTo>
                </a:path>
                <a:path w="45084" h="45084">
                  <a:moveTo>
                    <a:pt x="34220" y="3543"/>
                  </a:moveTo>
                  <a:lnTo>
                    <a:pt x="3573" y="34169"/>
                  </a:lnTo>
                </a:path>
                <a:path w="45084" h="45084">
                  <a:moveTo>
                    <a:pt x="38928" y="7105"/>
                  </a:moveTo>
                  <a:lnTo>
                    <a:pt x="7108" y="38824"/>
                  </a:lnTo>
                </a:path>
                <a:path w="45084" h="45084">
                  <a:moveTo>
                    <a:pt x="41348" y="11798"/>
                  </a:moveTo>
                  <a:lnTo>
                    <a:pt x="11835" y="41199"/>
                  </a:lnTo>
                </a:path>
                <a:path w="45084" h="45084">
                  <a:moveTo>
                    <a:pt x="43673" y="17659"/>
                  </a:moveTo>
                  <a:lnTo>
                    <a:pt x="16562" y="43555"/>
                  </a:lnTo>
                </a:path>
                <a:path w="45084" h="45084">
                  <a:moveTo>
                    <a:pt x="44827" y="24746"/>
                  </a:moveTo>
                  <a:lnTo>
                    <a:pt x="24786" y="44742"/>
                  </a:lnTo>
                </a:path>
                <a:path w="45084" h="45084">
                  <a:moveTo>
                    <a:pt x="7108" y="38824"/>
                  </a:moveTo>
                  <a:lnTo>
                    <a:pt x="8281" y="40030"/>
                  </a:lnTo>
                </a:path>
                <a:path w="45084" h="45084">
                  <a:moveTo>
                    <a:pt x="0" y="23520"/>
                  </a:moveTo>
                  <a:lnTo>
                    <a:pt x="21250" y="44742"/>
                  </a:lnTo>
                </a:path>
                <a:path w="45084" h="45084">
                  <a:moveTo>
                    <a:pt x="1153" y="16509"/>
                  </a:moveTo>
                  <a:lnTo>
                    <a:pt x="28340" y="43555"/>
                  </a:lnTo>
                </a:path>
                <a:path w="45084" h="45084">
                  <a:moveTo>
                    <a:pt x="3573" y="10610"/>
                  </a:moveTo>
                  <a:lnTo>
                    <a:pt x="33048" y="41199"/>
                  </a:lnTo>
                </a:path>
                <a:path w="45084" h="45084">
                  <a:moveTo>
                    <a:pt x="7108" y="7105"/>
                  </a:moveTo>
                  <a:lnTo>
                    <a:pt x="37775" y="37674"/>
                  </a:lnTo>
                </a:path>
                <a:path w="45084" h="45084">
                  <a:moveTo>
                    <a:pt x="10606" y="3543"/>
                  </a:moveTo>
                  <a:lnTo>
                    <a:pt x="41348" y="34169"/>
                  </a:lnTo>
                </a:path>
                <a:path w="45084" h="45084">
                  <a:moveTo>
                    <a:pt x="16562" y="1206"/>
                  </a:moveTo>
                  <a:lnTo>
                    <a:pt x="43673" y="28270"/>
                  </a:lnTo>
                </a:path>
                <a:path w="45084" h="45084">
                  <a:moveTo>
                    <a:pt x="23633" y="0"/>
                  </a:moveTo>
                  <a:lnTo>
                    <a:pt x="44827" y="21202"/>
                  </a:lnTo>
                </a:path>
                <a:path w="45084" h="45084">
                  <a:moveTo>
                    <a:pt x="35392" y="4711"/>
                  </a:moveTo>
                  <a:lnTo>
                    <a:pt x="37775" y="589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6794" y="1256773"/>
              <a:ext cx="9318460" cy="63432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302552" y="6908969"/>
              <a:ext cx="41910" cy="383540"/>
            </a:xfrm>
            <a:custGeom>
              <a:avLst/>
              <a:gdLst/>
              <a:ahLst/>
              <a:cxnLst/>
              <a:rect l="l" t="t" r="r" b="b"/>
              <a:pathLst>
                <a:path w="41909" h="383540">
                  <a:moveTo>
                    <a:pt x="4726" y="0"/>
                  </a:moveTo>
                  <a:lnTo>
                    <a:pt x="0" y="5861"/>
                  </a:lnTo>
                </a:path>
                <a:path w="41909" h="383540">
                  <a:moveTo>
                    <a:pt x="12988" y="0"/>
                  </a:moveTo>
                  <a:lnTo>
                    <a:pt x="0" y="14116"/>
                  </a:lnTo>
                </a:path>
                <a:path w="41909" h="383540">
                  <a:moveTo>
                    <a:pt x="21231" y="0"/>
                  </a:moveTo>
                  <a:lnTo>
                    <a:pt x="0" y="21165"/>
                  </a:lnTo>
                </a:path>
                <a:path w="41909" h="383540">
                  <a:moveTo>
                    <a:pt x="29512" y="0"/>
                  </a:moveTo>
                  <a:lnTo>
                    <a:pt x="0" y="29382"/>
                  </a:lnTo>
                </a:path>
                <a:path w="41909" h="383540">
                  <a:moveTo>
                    <a:pt x="36602" y="0"/>
                  </a:moveTo>
                  <a:lnTo>
                    <a:pt x="0" y="37637"/>
                  </a:lnTo>
                </a:path>
                <a:path w="41909" h="383540">
                  <a:moveTo>
                    <a:pt x="41310" y="3543"/>
                  </a:moveTo>
                  <a:lnTo>
                    <a:pt x="0" y="44667"/>
                  </a:lnTo>
                </a:path>
                <a:path w="41909" h="383540">
                  <a:moveTo>
                    <a:pt x="41310" y="11722"/>
                  </a:moveTo>
                  <a:lnTo>
                    <a:pt x="0" y="52922"/>
                  </a:lnTo>
                </a:path>
                <a:path w="41909" h="383540">
                  <a:moveTo>
                    <a:pt x="41310" y="18828"/>
                  </a:moveTo>
                  <a:lnTo>
                    <a:pt x="0" y="61177"/>
                  </a:lnTo>
                </a:path>
                <a:path w="41909" h="383540">
                  <a:moveTo>
                    <a:pt x="41310" y="27045"/>
                  </a:moveTo>
                  <a:lnTo>
                    <a:pt x="0" y="68206"/>
                  </a:lnTo>
                </a:path>
                <a:path w="41909" h="383540">
                  <a:moveTo>
                    <a:pt x="41310" y="35243"/>
                  </a:moveTo>
                  <a:lnTo>
                    <a:pt x="0" y="76461"/>
                  </a:lnTo>
                </a:path>
                <a:path w="41909" h="383540">
                  <a:moveTo>
                    <a:pt x="41310" y="42349"/>
                  </a:moveTo>
                  <a:lnTo>
                    <a:pt x="0" y="84679"/>
                  </a:lnTo>
                </a:path>
                <a:path w="41909" h="383540">
                  <a:moveTo>
                    <a:pt x="41310" y="50547"/>
                  </a:moveTo>
                  <a:lnTo>
                    <a:pt x="0" y="91746"/>
                  </a:lnTo>
                </a:path>
                <a:path w="41909" h="383540">
                  <a:moveTo>
                    <a:pt x="41310" y="58821"/>
                  </a:moveTo>
                  <a:lnTo>
                    <a:pt x="0" y="100001"/>
                  </a:lnTo>
                </a:path>
                <a:path w="41909" h="383540">
                  <a:moveTo>
                    <a:pt x="41310" y="65888"/>
                  </a:moveTo>
                  <a:lnTo>
                    <a:pt x="0" y="108200"/>
                  </a:lnTo>
                </a:path>
                <a:path w="41909" h="383540">
                  <a:moveTo>
                    <a:pt x="41310" y="74106"/>
                  </a:moveTo>
                  <a:lnTo>
                    <a:pt x="0" y="115286"/>
                  </a:lnTo>
                </a:path>
                <a:path w="41909" h="383540">
                  <a:moveTo>
                    <a:pt x="41310" y="82342"/>
                  </a:moveTo>
                  <a:lnTo>
                    <a:pt x="0" y="123503"/>
                  </a:lnTo>
                </a:path>
                <a:path w="41909" h="383540">
                  <a:moveTo>
                    <a:pt x="41310" y="89428"/>
                  </a:moveTo>
                  <a:lnTo>
                    <a:pt x="0" y="131758"/>
                  </a:lnTo>
                </a:path>
                <a:path w="41909" h="383540">
                  <a:moveTo>
                    <a:pt x="41310" y="97627"/>
                  </a:moveTo>
                  <a:lnTo>
                    <a:pt x="0" y="138807"/>
                  </a:lnTo>
                </a:path>
                <a:path w="41909" h="383540">
                  <a:moveTo>
                    <a:pt x="41310" y="105863"/>
                  </a:moveTo>
                  <a:lnTo>
                    <a:pt x="0" y="147043"/>
                  </a:lnTo>
                </a:path>
                <a:path w="41909" h="383540">
                  <a:moveTo>
                    <a:pt x="41310" y="112930"/>
                  </a:moveTo>
                  <a:lnTo>
                    <a:pt x="0" y="155279"/>
                  </a:lnTo>
                </a:path>
                <a:path w="41909" h="383540">
                  <a:moveTo>
                    <a:pt x="41310" y="121147"/>
                  </a:moveTo>
                  <a:lnTo>
                    <a:pt x="0" y="163496"/>
                  </a:lnTo>
                </a:path>
                <a:path w="41909" h="383540">
                  <a:moveTo>
                    <a:pt x="41310" y="129421"/>
                  </a:moveTo>
                  <a:lnTo>
                    <a:pt x="0" y="170564"/>
                  </a:lnTo>
                </a:path>
                <a:path w="41909" h="383540">
                  <a:moveTo>
                    <a:pt x="41310" y="136432"/>
                  </a:moveTo>
                  <a:lnTo>
                    <a:pt x="0" y="178781"/>
                  </a:lnTo>
                </a:path>
                <a:path w="41909" h="383540">
                  <a:moveTo>
                    <a:pt x="41310" y="144725"/>
                  </a:moveTo>
                  <a:lnTo>
                    <a:pt x="0" y="187055"/>
                  </a:lnTo>
                </a:path>
                <a:path w="41909" h="383540">
                  <a:moveTo>
                    <a:pt x="41310" y="152923"/>
                  </a:moveTo>
                  <a:lnTo>
                    <a:pt x="0" y="194085"/>
                  </a:lnTo>
                </a:path>
                <a:path w="41909" h="383540">
                  <a:moveTo>
                    <a:pt x="41310" y="161141"/>
                  </a:moveTo>
                  <a:lnTo>
                    <a:pt x="0" y="202359"/>
                  </a:lnTo>
                </a:path>
                <a:path w="41909" h="383540">
                  <a:moveTo>
                    <a:pt x="41310" y="168208"/>
                  </a:moveTo>
                  <a:lnTo>
                    <a:pt x="0" y="210576"/>
                  </a:lnTo>
                </a:path>
                <a:path w="41909" h="383540">
                  <a:moveTo>
                    <a:pt x="41310" y="176463"/>
                  </a:moveTo>
                  <a:lnTo>
                    <a:pt x="0" y="217644"/>
                  </a:lnTo>
                </a:path>
                <a:path w="41909" h="383540">
                  <a:moveTo>
                    <a:pt x="41310" y="184662"/>
                  </a:moveTo>
                  <a:lnTo>
                    <a:pt x="0" y="225861"/>
                  </a:lnTo>
                </a:path>
                <a:path w="41909" h="383540">
                  <a:moveTo>
                    <a:pt x="41310" y="191786"/>
                  </a:moveTo>
                  <a:lnTo>
                    <a:pt x="0" y="234078"/>
                  </a:lnTo>
                </a:path>
                <a:path w="41909" h="383540">
                  <a:moveTo>
                    <a:pt x="41310" y="199984"/>
                  </a:moveTo>
                  <a:lnTo>
                    <a:pt x="0" y="241165"/>
                  </a:lnTo>
                </a:path>
                <a:path w="41909" h="383540">
                  <a:moveTo>
                    <a:pt x="41310" y="208220"/>
                  </a:moveTo>
                  <a:lnTo>
                    <a:pt x="0" y="249363"/>
                  </a:lnTo>
                </a:path>
                <a:path w="41909" h="383540">
                  <a:moveTo>
                    <a:pt x="41310" y="215288"/>
                  </a:moveTo>
                  <a:lnTo>
                    <a:pt x="0" y="257637"/>
                  </a:lnTo>
                </a:path>
                <a:path w="41909" h="383540">
                  <a:moveTo>
                    <a:pt x="41310" y="223505"/>
                  </a:moveTo>
                  <a:lnTo>
                    <a:pt x="0" y="264723"/>
                  </a:lnTo>
                </a:path>
                <a:path w="41909" h="383540">
                  <a:moveTo>
                    <a:pt x="41310" y="231741"/>
                  </a:moveTo>
                  <a:lnTo>
                    <a:pt x="0" y="272922"/>
                  </a:lnTo>
                </a:path>
                <a:path w="41909" h="383540">
                  <a:moveTo>
                    <a:pt x="41310" y="238790"/>
                  </a:moveTo>
                  <a:lnTo>
                    <a:pt x="0" y="281158"/>
                  </a:lnTo>
                </a:path>
                <a:path w="41909" h="383540">
                  <a:moveTo>
                    <a:pt x="41310" y="247045"/>
                  </a:moveTo>
                  <a:lnTo>
                    <a:pt x="0" y="288225"/>
                  </a:lnTo>
                </a:path>
                <a:path w="41909" h="383540">
                  <a:moveTo>
                    <a:pt x="41310" y="255300"/>
                  </a:moveTo>
                  <a:lnTo>
                    <a:pt x="0" y="296443"/>
                  </a:lnTo>
                </a:path>
                <a:path w="41909" h="383540">
                  <a:moveTo>
                    <a:pt x="41310" y="262330"/>
                  </a:moveTo>
                  <a:lnTo>
                    <a:pt x="0" y="304660"/>
                  </a:lnTo>
                </a:path>
                <a:path w="41909" h="383540">
                  <a:moveTo>
                    <a:pt x="41310" y="270585"/>
                  </a:moveTo>
                  <a:lnTo>
                    <a:pt x="0" y="311727"/>
                  </a:lnTo>
                </a:path>
                <a:path w="41909" h="383540">
                  <a:moveTo>
                    <a:pt x="41310" y="278821"/>
                  </a:moveTo>
                  <a:lnTo>
                    <a:pt x="0" y="319964"/>
                  </a:lnTo>
                </a:path>
                <a:path w="41909" h="383540">
                  <a:moveTo>
                    <a:pt x="41310" y="285851"/>
                  </a:moveTo>
                  <a:lnTo>
                    <a:pt x="0" y="328237"/>
                  </a:lnTo>
                </a:path>
                <a:path w="41909" h="383540">
                  <a:moveTo>
                    <a:pt x="41310" y="294106"/>
                  </a:moveTo>
                  <a:lnTo>
                    <a:pt x="0" y="336436"/>
                  </a:lnTo>
                </a:path>
                <a:path w="41909" h="383540">
                  <a:moveTo>
                    <a:pt x="41310" y="302285"/>
                  </a:moveTo>
                  <a:lnTo>
                    <a:pt x="0" y="343522"/>
                  </a:lnTo>
                </a:path>
                <a:path w="41909" h="383540">
                  <a:moveTo>
                    <a:pt x="41310" y="309390"/>
                  </a:moveTo>
                  <a:lnTo>
                    <a:pt x="0" y="351739"/>
                  </a:lnTo>
                </a:path>
                <a:path w="41909" h="383540">
                  <a:moveTo>
                    <a:pt x="41310" y="317627"/>
                  </a:moveTo>
                  <a:lnTo>
                    <a:pt x="0" y="359957"/>
                  </a:lnTo>
                </a:path>
                <a:path w="41909" h="383540">
                  <a:moveTo>
                    <a:pt x="41310" y="325844"/>
                  </a:moveTo>
                  <a:lnTo>
                    <a:pt x="0" y="367043"/>
                  </a:lnTo>
                </a:path>
                <a:path w="41909" h="383540">
                  <a:moveTo>
                    <a:pt x="41310" y="332911"/>
                  </a:moveTo>
                  <a:lnTo>
                    <a:pt x="0" y="375242"/>
                  </a:lnTo>
                </a:path>
                <a:path w="41909" h="383540">
                  <a:moveTo>
                    <a:pt x="41310" y="341129"/>
                  </a:moveTo>
                  <a:lnTo>
                    <a:pt x="0" y="38351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208940" y="4961940"/>
              <a:ext cx="2135505" cy="2599055"/>
            </a:xfrm>
            <a:custGeom>
              <a:avLst/>
              <a:gdLst/>
              <a:ahLst/>
              <a:cxnLst/>
              <a:rect l="l" t="t" r="r" b="b"/>
              <a:pathLst>
                <a:path w="2135505" h="2599054">
                  <a:moveTo>
                    <a:pt x="2134933" y="2296421"/>
                  </a:moveTo>
                  <a:lnTo>
                    <a:pt x="2093604" y="2337639"/>
                  </a:lnTo>
                </a:path>
                <a:path w="2135505" h="2599054">
                  <a:moveTo>
                    <a:pt x="2134933" y="2304657"/>
                  </a:moveTo>
                  <a:lnTo>
                    <a:pt x="2093604" y="2345819"/>
                  </a:lnTo>
                </a:path>
                <a:path w="2135505" h="2599054">
                  <a:moveTo>
                    <a:pt x="2134933" y="2311706"/>
                  </a:moveTo>
                  <a:lnTo>
                    <a:pt x="2093604" y="2354074"/>
                  </a:lnTo>
                </a:path>
                <a:path w="2135505" h="2599054">
                  <a:moveTo>
                    <a:pt x="2134933" y="2319961"/>
                  </a:moveTo>
                  <a:lnTo>
                    <a:pt x="2093604" y="2361141"/>
                  </a:lnTo>
                </a:path>
                <a:path w="2135505" h="2599054">
                  <a:moveTo>
                    <a:pt x="2134933" y="2328216"/>
                  </a:moveTo>
                  <a:lnTo>
                    <a:pt x="2093604" y="2369340"/>
                  </a:lnTo>
                </a:path>
                <a:path w="2135505" h="2599054">
                  <a:moveTo>
                    <a:pt x="2134933" y="2335264"/>
                  </a:moveTo>
                  <a:lnTo>
                    <a:pt x="2093604" y="2377595"/>
                  </a:lnTo>
                </a:path>
                <a:path w="2135505" h="2599054">
                  <a:moveTo>
                    <a:pt x="2134933" y="2343500"/>
                  </a:moveTo>
                  <a:lnTo>
                    <a:pt x="2093604" y="2384624"/>
                  </a:lnTo>
                </a:path>
                <a:path w="2135505" h="2599054">
                  <a:moveTo>
                    <a:pt x="2134933" y="2351718"/>
                  </a:moveTo>
                  <a:lnTo>
                    <a:pt x="2093604" y="2392879"/>
                  </a:lnTo>
                </a:path>
                <a:path w="2135505" h="2599054">
                  <a:moveTo>
                    <a:pt x="2134933" y="2358766"/>
                  </a:moveTo>
                  <a:lnTo>
                    <a:pt x="2093604" y="2401134"/>
                  </a:lnTo>
                </a:path>
                <a:path w="2135505" h="2599054">
                  <a:moveTo>
                    <a:pt x="2134933" y="2367021"/>
                  </a:moveTo>
                  <a:lnTo>
                    <a:pt x="2093604" y="2408164"/>
                  </a:lnTo>
                </a:path>
                <a:path w="2135505" h="2599054">
                  <a:moveTo>
                    <a:pt x="2134933" y="2375220"/>
                  </a:moveTo>
                  <a:lnTo>
                    <a:pt x="2093604" y="2416419"/>
                  </a:lnTo>
                </a:path>
                <a:path w="2135505" h="2599054">
                  <a:moveTo>
                    <a:pt x="2134933" y="2382306"/>
                  </a:moveTo>
                  <a:lnTo>
                    <a:pt x="2093604" y="2424674"/>
                  </a:lnTo>
                </a:path>
                <a:path w="2135505" h="2599054">
                  <a:moveTo>
                    <a:pt x="2134933" y="2390561"/>
                  </a:moveTo>
                  <a:lnTo>
                    <a:pt x="2093604" y="2431704"/>
                  </a:lnTo>
                </a:path>
                <a:path w="2135505" h="2599054">
                  <a:moveTo>
                    <a:pt x="2134933" y="2398741"/>
                  </a:moveTo>
                  <a:lnTo>
                    <a:pt x="2093604" y="2439959"/>
                  </a:lnTo>
                </a:path>
                <a:path w="2135505" h="2599054">
                  <a:moveTo>
                    <a:pt x="2134933" y="2405846"/>
                  </a:moveTo>
                  <a:lnTo>
                    <a:pt x="2093604" y="2448139"/>
                  </a:lnTo>
                </a:path>
                <a:path w="2135505" h="2599054">
                  <a:moveTo>
                    <a:pt x="2134933" y="2414044"/>
                  </a:moveTo>
                  <a:lnTo>
                    <a:pt x="2093604" y="2456412"/>
                  </a:lnTo>
                </a:path>
                <a:path w="2135505" h="2599054">
                  <a:moveTo>
                    <a:pt x="2134933" y="2422281"/>
                  </a:moveTo>
                  <a:lnTo>
                    <a:pt x="2093604" y="2463461"/>
                  </a:lnTo>
                </a:path>
                <a:path w="2135505" h="2599054">
                  <a:moveTo>
                    <a:pt x="2134933" y="2429329"/>
                  </a:moveTo>
                  <a:lnTo>
                    <a:pt x="2093604" y="2471716"/>
                  </a:lnTo>
                </a:path>
                <a:path w="2135505" h="2599054">
                  <a:moveTo>
                    <a:pt x="2134933" y="2437565"/>
                  </a:moveTo>
                  <a:lnTo>
                    <a:pt x="2093604" y="2479952"/>
                  </a:lnTo>
                </a:path>
                <a:path w="2135505" h="2599054">
                  <a:moveTo>
                    <a:pt x="2134933" y="2445820"/>
                  </a:moveTo>
                  <a:lnTo>
                    <a:pt x="2093604" y="2487039"/>
                  </a:lnTo>
                </a:path>
                <a:path w="2135505" h="2599054">
                  <a:moveTo>
                    <a:pt x="2134933" y="2452888"/>
                  </a:moveTo>
                  <a:lnTo>
                    <a:pt x="2093604" y="2495218"/>
                  </a:lnTo>
                </a:path>
                <a:path w="2135505" h="2599054">
                  <a:moveTo>
                    <a:pt x="2134933" y="2461143"/>
                  </a:moveTo>
                  <a:lnTo>
                    <a:pt x="2093604" y="2503492"/>
                  </a:lnTo>
                </a:path>
                <a:path w="2135505" h="2599054">
                  <a:moveTo>
                    <a:pt x="2134933" y="2469360"/>
                  </a:moveTo>
                  <a:lnTo>
                    <a:pt x="2093604" y="2510522"/>
                  </a:lnTo>
                </a:path>
                <a:path w="2135505" h="2599054">
                  <a:moveTo>
                    <a:pt x="2134933" y="2477615"/>
                  </a:moveTo>
                  <a:lnTo>
                    <a:pt x="2093604" y="2518777"/>
                  </a:lnTo>
                </a:path>
                <a:path w="2135505" h="2599054">
                  <a:moveTo>
                    <a:pt x="2134933" y="2484645"/>
                  </a:moveTo>
                  <a:lnTo>
                    <a:pt x="2093604" y="2527013"/>
                  </a:lnTo>
                </a:path>
                <a:path w="2135505" h="2599054">
                  <a:moveTo>
                    <a:pt x="2134933" y="2492900"/>
                  </a:moveTo>
                  <a:lnTo>
                    <a:pt x="2093604" y="2534080"/>
                  </a:lnTo>
                </a:path>
                <a:path w="2135505" h="2599054">
                  <a:moveTo>
                    <a:pt x="2134933" y="2501098"/>
                  </a:moveTo>
                  <a:lnTo>
                    <a:pt x="2093604" y="2542298"/>
                  </a:lnTo>
                </a:path>
                <a:path w="2135505" h="2599054">
                  <a:moveTo>
                    <a:pt x="2134933" y="2508185"/>
                  </a:moveTo>
                  <a:lnTo>
                    <a:pt x="2093604" y="2550553"/>
                  </a:lnTo>
                </a:path>
                <a:path w="2135505" h="2599054">
                  <a:moveTo>
                    <a:pt x="2134933" y="2516440"/>
                  </a:moveTo>
                  <a:lnTo>
                    <a:pt x="2097158" y="2554058"/>
                  </a:lnTo>
                </a:path>
                <a:path w="2135505" h="2599054">
                  <a:moveTo>
                    <a:pt x="2134933" y="2524619"/>
                  </a:moveTo>
                  <a:lnTo>
                    <a:pt x="2099503" y="2558751"/>
                  </a:lnTo>
                </a:path>
                <a:path w="2135505" h="2599054">
                  <a:moveTo>
                    <a:pt x="2134933" y="2531743"/>
                  </a:moveTo>
                  <a:lnTo>
                    <a:pt x="2099503" y="2566987"/>
                  </a:lnTo>
                </a:path>
                <a:path w="2135505" h="2599054">
                  <a:moveTo>
                    <a:pt x="2134933" y="2539923"/>
                  </a:moveTo>
                  <a:lnTo>
                    <a:pt x="2099503" y="2575242"/>
                  </a:lnTo>
                </a:path>
                <a:path w="2135505" h="2599054">
                  <a:moveTo>
                    <a:pt x="2134933" y="2548159"/>
                  </a:moveTo>
                  <a:lnTo>
                    <a:pt x="2128997" y="2554058"/>
                  </a:lnTo>
                </a:path>
                <a:path w="2135505" h="2599054">
                  <a:moveTo>
                    <a:pt x="2127824" y="2555227"/>
                  </a:moveTo>
                  <a:lnTo>
                    <a:pt x="2099503" y="2582272"/>
                  </a:lnTo>
                </a:path>
                <a:path w="2135505" h="2599054">
                  <a:moveTo>
                    <a:pt x="2127824" y="2562294"/>
                  </a:moveTo>
                  <a:lnTo>
                    <a:pt x="2099503" y="2590546"/>
                  </a:lnTo>
                </a:path>
                <a:path w="2135505" h="2599054">
                  <a:moveTo>
                    <a:pt x="2127824" y="2570530"/>
                  </a:moveTo>
                  <a:lnTo>
                    <a:pt x="2099503" y="2598782"/>
                  </a:lnTo>
                </a:path>
                <a:path w="2135505" h="2599054">
                  <a:moveTo>
                    <a:pt x="2127824" y="2578729"/>
                  </a:moveTo>
                  <a:lnTo>
                    <a:pt x="2107784" y="2598782"/>
                  </a:lnTo>
                </a:path>
                <a:path w="2135505" h="2599054">
                  <a:moveTo>
                    <a:pt x="2127824" y="2585815"/>
                  </a:moveTo>
                  <a:lnTo>
                    <a:pt x="2114855" y="2598782"/>
                  </a:lnTo>
                </a:path>
                <a:path w="2135505" h="2599054">
                  <a:moveTo>
                    <a:pt x="2127824" y="2594051"/>
                  </a:moveTo>
                  <a:lnTo>
                    <a:pt x="2123117" y="2598782"/>
                  </a:lnTo>
                </a:path>
                <a:path w="2135505" h="2599054">
                  <a:moveTo>
                    <a:pt x="2099503" y="2598782"/>
                  </a:moveTo>
                  <a:lnTo>
                    <a:pt x="2100713" y="2598782"/>
                  </a:lnTo>
                </a:path>
                <a:path w="2135505" h="2599054">
                  <a:moveTo>
                    <a:pt x="2099503" y="2590546"/>
                  </a:moveTo>
                  <a:lnTo>
                    <a:pt x="2107784" y="2598782"/>
                  </a:lnTo>
                </a:path>
                <a:path w="2135505" h="2599054">
                  <a:moveTo>
                    <a:pt x="2099503" y="2582272"/>
                  </a:moveTo>
                  <a:lnTo>
                    <a:pt x="2116046" y="2598782"/>
                  </a:lnTo>
                </a:path>
                <a:path w="2135505" h="2599054">
                  <a:moveTo>
                    <a:pt x="2099503" y="2575242"/>
                  </a:moveTo>
                  <a:lnTo>
                    <a:pt x="2124289" y="2598782"/>
                  </a:lnTo>
                </a:path>
                <a:path w="2135505" h="2599054">
                  <a:moveTo>
                    <a:pt x="2099503" y="2566987"/>
                  </a:moveTo>
                  <a:lnTo>
                    <a:pt x="2127824" y="2595276"/>
                  </a:lnTo>
                </a:path>
                <a:path w="2135505" h="2599054">
                  <a:moveTo>
                    <a:pt x="2093604" y="2552871"/>
                  </a:moveTo>
                  <a:lnTo>
                    <a:pt x="2094776" y="2554058"/>
                  </a:lnTo>
                </a:path>
                <a:path w="2135505" h="2599054">
                  <a:moveTo>
                    <a:pt x="2099503" y="2558751"/>
                  </a:moveTo>
                  <a:lnTo>
                    <a:pt x="2127824" y="2587003"/>
                  </a:lnTo>
                </a:path>
                <a:path w="2135505" h="2599054">
                  <a:moveTo>
                    <a:pt x="2093604" y="2544654"/>
                  </a:moveTo>
                  <a:lnTo>
                    <a:pt x="2127824" y="2578729"/>
                  </a:lnTo>
                </a:path>
                <a:path w="2135505" h="2599054">
                  <a:moveTo>
                    <a:pt x="2093604" y="2536436"/>
                  </a:moveTo>
                  <a:lnTo>
                    <a:pt x="2127824" y="2571699"/>
                  </a:lnTo>
                </a:path>
                <a:path w="2135505" h="2599054">
                  <a:moveTo>
                    <a:pt x="2093604" y="2528163"/>
                  </a:moveTo>
                  <a:lnTo>
                    <a:pt x="2127824" y="2563444"/>
                  </a:lnTo>
                </a:path>
                <a:path w="2135505" h="2599054">
                  <a:moveTo>
                    <a:pt x="2093604" y="2521114"/>
                  </a:moveTo>
                  <a:lnTo>
                    <a:pt x="2127824" y="2555227"/>
                  </a:lnTo>
                </a:path>
                <a:path w="2135505" h="2599054">
                  <a:moveTo>
                    <a:pt x="2093604" y="2512915"/>
                  </a:moveTo>
                  <a:lnTo>
                    <a:pt x="2134933" y="2554058"/>
                  </a:lnTo>
                </a:path>
                <a:path w="2135505" h="2599054">
                  <a:moveTo>
                    <a:pt x="2093604" y="2504642"/>
                  </a:moveTo>
                  <a:lnTo>
                    <a:pt x="2134933" y="2547009"/>
                  </a:lnTo>
                </a:path>
                <a:path w="2135505" h="2599054">
                  <a:moveTo>
                    <a:pt x="2093604" y="2497612"/>
                  </a:moveTo>
                  <a:lnTo>
                    <a:pt x="2134933" y="2538736"/>
                  </a:lnTo>
                </a:path>
                <a:path w="2135505" h="2599054">
                  <a:moveTo>
                    <a:pt x="2093604" y="2489357"/>
                  </a:moveTo>
                  <a:lnTo>
                    <a:pt x="2134933" y="2531743"/>
                  </a:lnTo>
                </a:path>
                <a:path w="2135505" h="2599054">
                  <a:moveTo>
                    <a:pt x="2093604" y="2481139"/>
                  </a:moveTo>
                  <a:lnTo>
                    <a:pt x="2134933" y="2523470"/>
                  </a:lnTo>
                </a:path>
                <a:path w="2135505" h="2599054">
                  <a:moveTo>
                    <a:pt x="2093604" y="2474072"/>
                  </a:moveTo>
                  <a:lnTo>
                    <a:pt x="2134933" y="2515215"/>
                  </a:lnTo>
                </a:path>
                <a:path w="2135505" h="2599054">
                  <a:moveTo>
                    <a:pt x="2093604" y="2465817"/>
                  </a:moveTo>
                  <a:lnTo>
                    <a:pt x="2134933" y="2507035"/>
                  </a:lnTo>
                </a:path>
                <a:path w="2135505" h="2599054">
                  <a:moveTo>
                    <a:pt x="2093604" y="2457600"/>
                  </a:moveTo>
                  <a:lnTo>
                    <a:pt x="2134933" y="2499930"/>
                  </a:lnTo>
                </a:path>
                <a:path w="2135505" h="2599054">
                  <a:moveTo>
                    <a:pt x="2093604" y="2450532"/>
                  </a:moveTo>
                  <a:lnTo>
                    <a:pt x="2134933" y="2491713"/>
                  </a:lnTo>
                </a:path>
                <a:path w="2135505" h="2599054">
                  <a:moveTo>
                    <a:pt x="2093604" y="2442277"/>
                  </a:moveTo>
                  <a:lnTo>
                    <a:pt x="2134933" y="2483495"/>
                  </a:lnTo>
                </a:path>
                <a:path w="2135505" h="2599054">
                  <a:moveTo>
                    <a:pt x="2093604" y="2434060"/>
                  </a:moveTo>
                  <a:lnTo>
                    <a:pt x="2134933" y="2476428"/>
                  </a:lnTo>
                </a:path>
                <a:path w="2135505" h="2599054">
                  <a:moveTo>
                    <a:pt x="2093604" y="2426992"/>
                  </a:moveTo>
                  <a:lnTo>
                    <a:pt x="2134933" y="2468210"/>
                  </a:lnTo>
                </a:path>
                <a:path w="2135505" h="2599054">
                  <a:moveTo>
                    <a:pt x="2093604" y="2418775"/>
                  </a:moveTo>
                  <a:lnTo>
                    <a:pt x="2134933" y="2459937"/>
                  </a:lnTo>
                </a:path>
                <a:path w="2135505" h="2599054">
                  <a:moveTo>
                    <a:pt x="2093604" y="2410558"/>
                  </a:moveTo>
                  <a:lnTo>
                    <a:pt x="2134933" y="2452888"/>
                  </a:lnTo>
                </a:path>
                <a:path w="2135505" h="2599054">
                  <a:moveTo>
                    <a:pt x="2093604" y="2403471"/>
                  </a:moveTo>
                  <a:lnTo>
                    <a:pt x="2134933" y="2444652"/>
                  </a:lnTo>
                </a:path>
                <a:path w="2135505" h="2599054">
                  <a:moveTo>
                    <a:pt x="2093604" y="2395198"/>
                  </a:moveTo>
                  <a:lnTo>
                    <a:pt x="2134933" y="2436416"/>
                  </a:lnTo>
                </a:path>
                <a:path w="2135505" h="2599054">
                  <a:moveTo>
                    <a:pt x="2093604" y="2386999"/>
                  </a:moveTo>
                  <a:lnTo>
                    <a:pt x="2134933" y="2429329"/>
                  </a:lnTo>
                </a:path>
                <a:path w="2135505" h="2599054">
                  <a:moveTo>
                    <a:pt x="2093604" y="2379913"/>
                  </a:moveTo>
                  <a:lnTo>
                    <a:pt x="2134933" y="2421131"/>
                  </a:lnTo>
                </a:path>
                <a:path w="2135505" h="2599054">
                  <a:moveTo>
                    <a:pt x="2093604" y="2371695"/>
                  </a:moveTo>
                  <a:lnTo>
                    <a:pt x="2134933" y="2412857"/>
                  </a:lnTo>
                </a:path>
                <a:path w="2135505" h="2599054">
                  <a:moveTo>
                    <a:pt x="2093604" y="2363478"/>
                  </a:moveTo>
                  <a:lnTo>
                    <a:pt x="2134933" y="2405846"/>
                  </a:lnTo>
                </a:path>
                <a:path w="2135505" h="2599054">
                  <a:moveTo>
                    <a:pt x="2093604" y="2355242"/>
                  </a:moveTo>
                  <a:lnTo>
                    <a:pt x="2134933" y="2397591"/>
                  </a:lnTo>
                </a:path>
                <a:path w="2135505" h="2599054">
                  <a:moveTo>
                    <a:pt x="2093604" y="2348193"/>
                  </a:moveTo>
                  <a:lnTo>
                    <a:pt x="2134933" y="2389336"/>
                  </a:lnTo>
                </a:path>
                <a:path w="2135505" h="2599054">
                  <a:moveTo>
                    <a:pt x="2093604" y="2339920"/>
                  </a:moveTo>
                  <a:lnTo>
                    <a:pt x="2134933" y="2382306"/>
                  </a:lnTo>
                </a:path>
                <a:path w="2135505" h="2599054">
                  <a:moveTo>
                    <a:pt x="2093604" y="2331702"/>
                  </a:moveTo>
                  <a:lnTo>
                    <a:pt x="2134933" y="2374051"/>
                  </a:lnTo>
                </a:path>
                <a:path w="2135505" h="2599054">
                  <a:moveTo>
                    <a:pt x="2093604" y="2324672"/>
                  </a:moveTo>
                  <a:lnTo>
                    <a:pt x="2134933" y="2365796"/>
                  </a:lnTo>
                </a:path>
                <a:path w="2135505" h="2599054">
                  <a:moveTo>
                    <a:pt x="2093604" y="2316417"/>
                  </a:moveTo>
                  <a:lnTo>
                    <a:pt x="2134933" y="2358766"/>
                  </a:lnTo>
                </a:path>
                <a:path w="2135505" h="2599054">
                  <a:moveTo>
                    <a:pt x="2093604" y="2308200"/>
                  </a:moveTo>
                  <a:lnTo>
                    <a:pt x="2134933" y="2350568"/>
                  </a:lnTo>
                </a:path>
                <a:path w="2135505" h="2599054">
                  <a:moveTo>
                    <a:pt x="2093604" y="2301114"/>
                  </a:moveTo>
                  <a:lnTo>
                    <a:pt x="2134933" y="2342313"/>
                  </a:lnTo>
                </a:path>
                <a:path w="2135505" h="2599054">
                  <a:moveTo>
                    <a:pt x="2093604" y="2292878"/>
                  </a:moveTo>
                  <a:lnTo>
                    <a:pt x="2134933" y="2334077"/>
                  </a:lnTo>
                </a:path>
                <a:path w="2135505" h="2599054">
                  <a:moveTo>
                    <a:pt x="2093604" y="2284660"/>
                  </a:moveTo>
                  <a:lnTo>
                    <a:pt x="2134933" y="2326991"/>
                  </a:lnTo>
                </a:path>
                <a:path w="2135505" h="2599054">
                  <a:moveTo>
                    <a:pt x="2093604" y="2277593"/>
                  </a:moveTo>
                  <a:lnTo>
                    <a:pt x="2134933" y="2318792"/>
                  </a:lnTo>
                </a:path>
                <a:path w="2135505" h="2599054">
                  <a:moveTo>
                    <a:pt x="2093604" y="2269357"/>
                  </a:moveTo>
                  <a:lnTo>
                    <a:pt x="2134933" y="2310537"/>
                  </a:lnTo>
                </a:path>
                <a:path w="2135505" h="2599054">
                  <a:moveTo>
                    <a:pt x="2093604" y="2261121"/>
                  </a:moveTo>
                  <a:lnTo>
                    <a:pt x="2134933" y="2303470"/>
                  </a:lnTo>
                </a:path>
                <a:path w="2135505" h="2599054">
                  <a:moveTo>
                    <a:pt x="2093604" y="2254034"/>
                  </a:moveTo>
                  <a:lnTo>
                    <a:pt x="2134933" y="2295233"/>
                  </a:lnTo>
                </a:path>
                <a:path w="2135505" h="2599054">
                  <a:moveTo>
                    <a:pt x="2093604" y="2245817"/>
                  </a:moveTo>
                  <a:lnTo>
                    <a:pt x="2134933" y="2286997"/>
                  </a:lnTo>
                </a:path>
                <a:path w="2135505" h="2599054">
                  <a:moveTo>
                    <a:pt x="2093604" y="2237600"/>
                  </a:moveTo>
                  <a:lnTo>
                    <a:pt x="2134933" y="2279949"/>
                  </a:lnTo>
                </a:path>
                <a:path w="2135505" h="2599054">
                  <a:moveTo>
                    <a:pt x="2093604" y="2230551"/>
                  </a:moveTo>
                  <a:lnTo>
                    <a:pt x="2134933" y="2271713"/>
                  </a:lnTo>
                </a:path>
                <a:path w="2135505" h="2599054">
                  <a:moveTo>
                    <a:pt x="2093604" y="2222315"/>
                  </a:moveTo>
                  <a:lnTo>
                    <a:pt x="2134933" y="2263458"/>
                  </a:lnTo>
                </a:path>
                <a:path w="2135505" h="2599054">
                  <a:moveTo>
                    <a:pt x="2093604" y="2214041"/>
                  </a:moveTo>
                  <a:lnTo>
                    <a:pt x="2134933" y="2256428"/>
                  </a:lnTo>
                </a:path>
                <a:path w="2135505" h="2599054">
                  <a:moveTo>
                    <a:pt x="2093604" y="2207030"/>
                  </a:moveTo>
                  <a:lnTo>
                    <a:pt x="2134933" y="2248154"/>
                  </a:lnTo>
                </a:path>
                <a:path w="2135505" h="2599054">
                  <a:moveTo>
                    <a:pt x="2093604" y="2198794"/>
                  </a:moveTo>
                  <a:lnTo>
                    <a:pt x="2134933" y="2239918"/>
                  </a:lnTo>
                </a:path>
                <a:path w="2135505" h="2599054">
                  <a:moveTo>
                    <a:pt x="2093604" y="2190520"/>
                  </a:moveTo>
                  <a:lnTo>
                    <a:pt x="2134933" y="2232888"/>
                  </a:lnTo>
                </a:path>
                <a:path w="2135505" h="2599054">
                  <a:moveTo>
                    <a:pt x="2093604" y="2183490"/>
                  </a:moveTo>
                  <a:lnTo>
                    <a:pt x="2134933" y="2224652"/>
                  </a:lnTo>
                </a:path>
                <a:path w="2135505" h="2599054">
                  <a:moveTo>
                    <a:pt x="2093604" y="2175235"/>
                  </a:moveTo>
                  <a:lnTo>
                    <a:pt x="2134933" y="2216435"/>
                  </a:lnTo>
                </a:path>
                <a:path w="2135505" h="2599054">
                  <a:moveTo>
                    <a:pt x="2093604" y="2166999"/>
                  </a:moveTo>
                  <a:lnTo>
                    <a:pt x="2134933" y="2209348"/>
                  </a:lnTo>
                </a:path>
                <a:path w="2135505" h="2599054">
                  <a:moveTo>
                    <a:pt x="2093604" y="2158782"/>
                  </a:moveTo>
                  <a:lnTo>
                    <a:pt x="2134933" y="2201150"/>
                  </a:lnTo>
                </a:path>
                <a:path w="2135505" h="2599054">
                  <a:moveTo>
                    <a:pt x="2093604" y="2151733"/>
                  </a:moveTo>
                  <a:lnTo>
                    <a:pt x="2134933" y="2192914"/>
                  </a:lnTo>
                </a:path>
                <a:path w="2135505" h="2599054">
                  <a:moveTo>
                    <a:pt x="2093604" y="2143459"/>
                  </a:moveTo>
                  <a:lnTo>
                    <a:pt x="2134933" y="2185827"/>
                  </a:lnTo>
                </a:path>
                <a:path w="2135505" h="2599054">
                  <a:moveTo>
                    <a:pt x="2093604" y="2135242"/>
                  </a:moveTo>
                  <a:lnTo>
                    <a:pt x="2134933" y="2177629"/>
                  </a:lnTo>
                </a:path>
                <a:path w="2135505" h="2599054">
                  <a:moveTo>
                    <a:pt x="2093604" y="2128156"/>
                  </a:moveTo>
                  <a:lnTo>
                    <a:pt x="2134933" y="2169355"/>
                  </a:lnTo>
                </a:path>
                <a:path w="2135505" h="2599054">
                  <a:moveTo>
                    <a:pt x="2093604" y="2119957"/>
                  </a:moveTo>
                  <a:lnTo>
                    <a:pt x="2134933" y="2161138"/>
                  </a:lnTo>
                </a:path>
                <a:path w="2135505" h="2599054">
                  <a:moveTo>
                    <a:pt x="2093604" y="2111702"/>
                  </a:moveTo>
                  <a:lnTo>
                    <a:pt x="2134933" y="2154070"/>
                  </a:lnTo>
                </a:path>
                <a:path w="2135505" h="2599054">
                  <a:moveTo>
                    <a:pt x="2093604" y="2104653"/>
                  </a:moveTo>
                  <a:lnTo>
                    <a:pt x="2134933" y="2145834"/>
                  </a:lnTo>
                </a:path>
                <a:path w="2135505" h="2599054">
                  <a:moveTo>
                    <a:pt x="2093604" y="2096436"/>
                  </a:moveTo>
                  <a:lnTo>
                    <a:pt x="2134933" y="2137560"/>
                  </a:lnTo>
                </a:path>
                <a:path w="2135505" h="2599054">
                  <a:moveTo>
                    <a:pt x="2093604" y="2088181"/>
                  </a:moveTo>
                  <a:lnTo>
                    <a:pt x="2134933" y="2130530"/>
                  </a:lnTo>
                </a:path>
                <a:path w="2135505" h="2599054">
                  <a:moveTo>
                    <a:pt x="2093604" y="2081151"/>
                  </a:moveTo>
                  <a:lnTo>
                    <a:pt x="2134933" y="2122275"/>
                  </a:lnTo>
                </a:path>
                <a:path w="2135505" h="2599054">
                  <a:moveTo>
                    <a:pt x="2093604" y="2072896"/>
                  </a:moveTo>
                  <a:lnTo>
                    <a:pt x="2134933" y="2114058"/>
                  </a:lnTo>
                </a:path>
                <a:path w="2135505" h="2599054">
                  <a:moveTo>
                    <a:pt x="2093604" y="2064641"/>
                  </a:moveTo>
                  <a:lnTo>
                    <a:pt x="2134933" y="2106990"/>
                  </a:lnTo>
                </a:path>
                <a:path w="2135505" h="2599054">
                  <a:moveTo>
                    <a:pt x="2093604" y="2057612"/>
                  </a:moveTo>
                  <a:lnTo>
                    <a:pt x="2134933" y="2098754"/>
                  </a:lnTo>
                </a:path>
                <a:path w="2135505" h="2599054">
                  <a:moveTo>
                    <a:pt x="2093604" y="2049357"/>
                  </a:moveTo>
                  <a:lnTo>
                    <a:pt x="2134933" y="2090556"/>
                  </a:lnTo>
                </a:path>
                <a:path w="2135505" h="2599054">
                  <a:moveTo>
                    <a:pt x="2093604" y="2041139"/>
                  </a:moveTo>
                  <a:lnTo>
                    <a:pt x="2134933" y="2083470"/>
                  </a:lnTo>
                </a:path>
                <a:path w="2135505" h="2599054">
                  <a:moveTo>
                    <a:pt x="2093604" y="2034072"/>
                  </a:moveTo>
                  <a:lnTo>
                    <a:pt x="2134933" y="2075252"/>
                  </a:lnTo>
                </a:path>
                <a:path w="2135505" h="2599054">
                  <a:moveTo>
                    <a:pt x="2093604" y="2025817"/>
                  </a:moveTo>
                  <a:lnTo>
                    <a:pt x="2134933" y="2067035"/>
                  </a:lnTo>
                </a:path>
                <a:path w="2135505" h="2599054">
                  <a:moveTo>
                    <a:pt x="2093604" y="2017618"/>
                  </a:moveTo>
                  <a:lnTo>
                    <a:pt x="2134933" y="2059949"/>
                  </a:lnTo>
                </a:path>
                <a:path w="2135505" h="2599054">
                  <a:moveTo>
                    <a:pt x="2093604" y="2010532"/>
                  </a:moveTo>
                  <a:lnTo>
                    <a:pt x="2134933" y="2051750"/>
                  </a:lnTo>
                </a:path>
                <a:path w="2135505" h="2599054">
                  <a:moveTo>
                    <a:pt x="2093604" y="2002296"/>
                  </a:moveTo>
                  <a:lnTo>
                    <a:pt x="2134933" y="2043476"/>
                  </a:lnTo>
                </a:path>
                <a:path w="2135505" h="2599054">
                  <a:moveTo>
                    <a:pt x="2093604" y="1994097"/>
                  </a:moveTo>
                  <a:lnTo>
                    <a:pt x="2134933" y="2036446"/>
                  </a:lnTo>
                </a:path>
                <a:path w="2135505" h="2599054">
                  <a:moveTo>
                    <a:pt x="2093604" y="1985824"/>
                  </a:moveTo>
                  <a:lnTo>
                    <a:pt x="2134933" y="2028173"/>
                  </a:lnTo>
                </a:path>
                <a:path w="2135505" h="2599054">
                  <a:moveTo>
                    <a:pt x="2093604" y="1978794"/>
                  </a:moveTo>
                  <a:lnTo>
                    <a:pt x="2134933" y="2019918"/>
                  </a:lnTo>
                </a:path>
                <a:path w="2135505" h="2599054">
                  <a:moveTo>
                    <a:pt x="2093604" y="1970558"/>
                  </a:moveTo>
                  <a:lnTo>
                    <a:pt x="2134933" y="2012926"/>
                  </a:lnTo>
                </a:path>
                <a:path w="2135505" h="2599054">
                  <a:moveTo>
                    <a:pt x="2093604" y="1962284"/>
                  </a:moveTo>
                  <a:lnTo>
                    <a:pt x="2134933" y="2004671"/>
                  </a:lnTo>
                </a:path>
                <a:path w="2135505" h="2599054">
                  <a:moveTo>
                    <a:pt x="2093604" y="1955254"/>
                  </a:moveTo>
                  <a:lnTo>
                    <a:pt x="2134933" y="1996416"/>
                  </a:lnTo>
                </a:path>
                <a:path w="2135505" h="2599054">
                  <a:moveTo>
                    <a:pt x="2093604" y="1947018"/>
                  </a:moveTo>
                  <a:lnTo>
                    <a:pt x="2134933" y="1988161"/>
                  </a:lnTo>
                </a:path>
                <a:path w="2135505" h="2599054">
                  <a:moveTo>
                    <a:pt x="2100713" y="1947018"/>
                  </a:moveTo>
                  <a:lnTo>
                    <a:pt x="2134933" y="1981131"/>
                  </a:lnTo>
                </a:path>
                <a:path w="2135505" h="2599054">
                  <a:moveTo>
                    <a:pt x="2108937" y="1947018"/>
                  </a:moveTo>
                  <a:lnTo>
                    <a:pt x="2134933" y="1972876"/>
                  </a:lnTo>
                </a:path>
                <a:path w="2135505" h="2599054">
                  <a:moveTo>
                    <a:pt x="2116046" y="1947018"/>
                  </a:moveTo>
                  <a:lnTo>
                    <a:pt x="2134933" y="1964659"/>
                  </a:lnTo>
                </a:path>
                <a:path w="2135505" h="2599054">
                  <a:moveTo>
                    <a:pt x="2124289" y="1947018"/>
                  </a:moveTo>
                  <a:lnTo>
                    <a:pt x="2134933" y="1957591"/>
                  </a:lnTo>
                </a:path>
                <a:path w="2135505" h="2599054">
                  <a:moveTo>
                    <a:pt x="2132551" y="1947018"/>
                  </a:moveTo>
                  <a:lnTo>
                    <a:pt x="2134933" y="1949355"/>
                  </a:lnTo>
                </a:path>
                <a:path w="2135505" h="2599054">
                  <a:moveTo>
                    <a:pt x="1063316" y="0"/>
                  </a:moveTo>
                  <a:lnTo>
                    <a:pt x="1046811" y="16453"/>
                  </a:lnTo>
                </a:path>
                <a:path w="2135505" h="2599054">
                  <a:moveTo>
                    <a:pt x="1071597" y="0"/>
                  </a:moveTo>
                  <a:lnTo>
                    <a:pt x="1046811" y="24689"/>
                  </a:lnTo>
                </a:path>
                <a:path w="2135505" h="2599054">
                  <a:moveTo>
                    <a:pt x="1077458" y="1187"/>
                  </a:moveTo>
                  <a:lnTo>
                    <a:pt x="1047964" y="31738"/>
                  </a:lnTo>
                </a:path>
                <a:path w="2135505" h="2599054">
                  <a:moveTo>
                    <a:pt x="1083395" y="4711"/>
                  </a:moveTo>
                  <a:lnTo>
                    <a:pt x="1051519" y="35281"/>
                  </a:lnTo>
                </a:path>
                <a:path w="2135505" h="2599054">
                  <a:moveTo>
                    <a:pt x="1085758" y="8217"/>
                  </a:moveTo>
                  <a:lnTo>
                    <a:pt x="1055073" y="40012"/>
                  </a:lnTo>
                </a:path>
                <a:path w="2135505" h="2599054">
                  <a:moveTo>
                    <a:pt x="1089294" y="14078"/>
                  </a:moveTo>
                  <a:lnTo>
                    <a:pt x="1060972" y="42311"/>
                  </a:lnTo>
                </a:path>
                <a:path w="2135505" h="2599054">
                  <a:moveTo>
                    <a:pt x="1090485" y="19996"/>
                  </a:moveTo>
                  <a:lnTo>
                    <a:pt x="1066852" y="43517"/>
                  </a:lnTo>
                </a:path>
                <a:path w="2135505" h="2599054">
                  <a:moveTo>
                    <a:pt x="1089294" y="29420"/>
                  </a:moveTo>
                  <a:lnTo>
                    <a:pt x="1076305" y="42311"/>
                  </a:lnTo>
                </a:path>
                <a:path w="2135505" h="2599054">
                  <a:moveTo>
                    <a:pt x="1053882" y="38824"/>
                  </a:moveTo>
                  <a:lnTo>
                    <a:pt x="1055073" y="40012"/>
                  </a:lnTo>
                </a:path>
                <a:path w="2135505" h="2599054">
                  <a:moveTo>
                    <a:pt x="1045639" y="23483"/>
                  </a:moveTo>
                  <a:lnTo>
                    <a:pt x="1066852" y="43517"/>
                  </a:lnTo>
                </a:path>
                <a:path w="2135505" h="2599054">
                  <a:moveTo>
                    <a:pt x="1046811" y="16453"/>
                  </a:moveTo>
                  <a:lnTo>
                    <a:pt x="1073980" y="43517"/>
                  </a:lnTo>
                </a:path>
                <a:path w="2135505" h="2599054">
                  <a:moveTo>
                    <a:pt x="1049193" y="10591"/>
                  </a:moveTo>
                  <a:lnTo>
                    <a:pt x="1079841" y="41161"/>
                  </a:lnTo>
                </a:path>
                <a:path w="2135505" h="2599054">
                  <a:moveTo>
                    <a:pt x="1052691" y="5861"/>
                  </a:moveTo>
                  <a:lnTo>
                    <a:pt x="1084586" y="37637"/>
                  </a:lnTo>
                </a:path>
                <a:path w="2135505" h="2599054">
                  <a:moveTo>
                    <a:pt x="1057418" y="2355"/>
                  </a:moveTo>
                  <a:lnTo>
                    <a:pt x="1088103" y="32925"/>
                  </a:lnTo>
                </a:path>
                <a:path w="2135505" h="2599054">
                  <a:moveTo>
                    <a:pt x="1062144" y="0"/>
                  </a:moveTo>
                  <a:lnTo>
                    <a:pt x="1090485" y="27026"/>
                  </a:lnTo>
                </a:path>
                <a:path w="2135505" h="2599054">
                  <a:moveTo>
                    <a:pt x="1070425" y="0"/>
                  </a:moveTo>
                  <a:lnTo>
                    <a:pt x="1090485" y="21146"/>
                  </a:lnTo>
                </a:path>
                <a:path w="2135505" h="2599054">
                  <a:moveTo>
                    <a:pt x="1082204" y="3505"/>
                  </a:moveTo>
                  <a:lnTo>
                    <a:pt x="1084586" y="5861"/>
                  </a:lnTo>
                </a:path>
                <a:path w="2135505" h="2599054">
                  <a:moveTo>
                    <a:pt x="11797" y="2355"/>
                  </a:moveTo>
                  <a:lnTo>
                    <a:pt x="2344" y="11741"/>
                  </a:lnTo>
                </a:path>
                <a:path w="2135505" h="2599054">
                  <a:moveTo>
                    <a:pt x="22404" y="0"/>
                  </a:moveTo>
                  <a:lnTo>
                    <a:pt x="0" y="22333"/>
                  </a:lnTo>
                </a:path>
                <a:path w="2135505" h="2599054">
                  <a:moveTo>
                    <a:pt x="29512" y="1187"/>
                  </a:moveTo>
                  <a:lnTo>
                    <a:pt x="2344" y="28194"/>
                  </a:lnTo>
                </a:path>
                <a:path w="2135505" h="2599054">
                  <a:moveTo>
                    <a:pt x="35392" y="3505"/>
                  </a:moveTo>
                  <a:lnTo>
                    <a:pt x="4726" y="34094"/>
                  </a:lnTo>
                </a:path>
                <a:path w="2135505" h="2599054">
                  <a:moveTo>
                    <a:pt x="38947" y="7048"/>
                  </a:moveTo>
                  <a:lnTo>
                    <a:pt x="8243" y="38824"/>
                  </a:lnTo>
                </a:path>
                <a:path w="2135505" h="2599054">
                  <a:moveTo>
                    <a:pt x="42463" y="11741"/>
                  </a:moveTo>
                  <a:lnTo>
                    <a:pt x="12969" y="41161"/>
                  </a:lnTo>
                </a:path>
                <a:path w="2135505" h="2599054">
                  <a:moveTo>
                    <a:pt x="44846" y="17621"/>
                  </a:moveTo>
                  <a:lnTo>
                    <a:pt x="17696" y="43517"/>
                  </a:lnTo>
                </a:path>
                <a:path w="2135505" h="2599054">
                  <a:moveTo>
                    <a:pt x="44846" y="24689"/>
                  </a:moveTo>
                  <a:lnTo>
                    <a:pt x="25958" y="43517"/>
                  </a:lnTo>
                </a:path>
                <a:path w="2135505" h="2599054">
                  <a:moveTo>
                    <a:pt x="1191" y="27026"/>
                  </a:moveTo>
                  <a:lnTo>
                    <a:pt x="17696" y="43517"/>
                  </a:lnTo>
                </a:path>
                <a:path w="2135505" h="2599054">
                  <a:moveTo>
                    <a:pt x="1191" y="18809"/>
                  </a:moveTo>
                  <a:lnTo>
                    <a:pt x="25958" y="43517"/>
                  </a:lnTo>
                </a:path>
                <a:path w="2135505" h="2599054">
                  <a:moveTo>
                    <a:pt x="2344" y="12928"/>
                  </a:moveTo>
                  <a:lnTo>
                    <a:pt x="31838" y="42311"/>
                  </a:lnTo>
                </a:path>
                <a:path w="2135505" h="2599054">
                  <a:moveTo>
                    <a:pt x="5879" y="8217"/>
                  </a:moveTo>
                  <a:lnTo>
                    <a:pt x="37756" y="38824"/>
                  </a:lnTo>
                </a:path>
                <a:path w="2135505" h="2599054">
                  <a:moveTo>
                    <a:pt x="9434" y="3505"/>
                  </a:moveTo>
                  <a:lnTo>
                    <a:pt x="41291" y="35281"/>
                  </a:lnTo>
                </a:path>
                <a:path w="2135505" h="2599054">
                  <a:moveTo>
                    <a:pt x="15333" y="1187"/>
                  </a:moveTo>
                  <a:lnTo>
                    <a:pt x="43673" y="30569"/>
                  </a:lnTo>
                </a:path>
                <a:path w="2135505" h="2599054">
                  <a:moveTo>
                    <a:pt x="21231" y="0"/>
                  </a:moveTo>
                  <a:lnTo>
                    <a:pt x="44846" y="23483"/>
                  </a:lnTo>
                </a:path>
                <a:path w="2135505" h="2599054">
                  <a:moveTo>
                    <a:pt x="30685" y="1187"/>
                  </a:moveTo>
                  <a:lnTo>
                    <a:pt x="43673" y="14078"/>
                  </a:lnTo>
                </a:path>
                <a:path w="2135505" h="2599054">
                  <a:moveTo>
                    <a:pt x="1059800" y="1961134"/>
                  </a:moveTo>
                  <a:lnTo>
                    <a:pt x="1047964" y="1972876"/>
                  </a:lnTo>
                </a:path>
                <a:path w="2135505" h="2599054">
                  <a:moveTo>
                    <a:pt x="1069234" y="1958759"/>
                  </a:moveTo>
                  <a:lnTo>
                    <a:pt x="1045639" y="1982280"/>
                  </a:lnTo>
                </a:path>
                <a:path w="2135505" h="2599054">
                  <a:moveTo>
                    <a:pt x="1076305" y="1959947"/>
                  </a:moveTo>
                  <a:lnTo>
                    <a:pt x="1047964" y="1989367"/>
                  </a:lnTo>
                </a:path>
                <a:path w="2135505" h="2599054">
                  <a:moveTo>
                    <a:pt x="1081032" y="1962284"/>
                  </a:moveTo>
                  <a:lnTo>
                    <a:pt x="1050347" y="1994097"/>
                  </a:lnTo>
                </a:path>
                <a:path w="2135505" h="2599054">
                  <a:moveTo>
                    <a:pt x="1085758" y="1967014"/>
                  </a:moveTo>
                  <a:lnTo>
                    <a:pt x="1053882" y="1997565"/>
                  </a:lnTo>
                </a:path>
                <a:path w="2135505" h="2599054">
                  <a:moveTo>
                    <a:pt x="1089294" y="1971688"/>
                  </a:moveTo>
                  <a:lnTo>
                    <a:pt x="1058590" y="2001109"/>
                  </a:lnTo>
                </a:path>
                <a:path w="2135505" h="2599054">
                  <a:moveTo>
                    <a:pt x="1090485" y="1977588"/>
                  </a:moveTo>
                  <a:lnTo>
                    <a:pt x="1064526" y="200350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073224" y="4091355"/>
              <a:ext cx="5272405" cy="2874645"/>
            </a:xfrm>
            <a:custGeom>
              <a:avLst/>
              <a:gdLst/>
              <a:ahLst/>
              <a:cxnLst/>
              <a:rect l="l" t="t" r="r" b="b"/>
              <a:pathLst>
                <a:path w="5272405" h="2874645">
                  <a:moveTo>
                    <a:pt x="4226193" y="2856419"/>
                  </a:moveTo>
                  <a:lnTo>
                    <a:pt x="4208478" y="2874098"/>
                  </a:lnTo>
                </a:path>
                <a:path w="5272405" h="2874645">
                  <a:moveTo>
                    <a:pt x="4183692" y="2861131"/>
                  </a:moveTo>
                  <a:lnTo>
                    <a:pt x="4194298" y="2871704"/>
                  </a:lnTo>
                </a:path>
                <a:path w="5272405" h="2874645">
                  <a:moveTo>
                    <a:pt x="4181366" y="2850539"/>
                  </a:moveTo>
                  <a:lnTo>
                    <a:pt x="4204961" y="2874098"/>
                  </a:lnTo>
                </a:path>
                <a:path w="5272405" h="2874645">
                  <a:moveTo>
                    <a:pt x="4183692" y="2844678"/>
                  </a:moveTo>
                  <a:lnTo>
                    <a:pt x="4212032" y="2872891"/>
                  </a:lnTo>
                </a:path>
                <a:path w="5272405" h="2874645">
                  <a:moveTo>
                    <a:pt x="4186074" y="2838779"/>
                  </a:moveTo>
                  <a:lnTo>
                    <a:pt x="4216740" y="2870536"/>
                  </a:lnTo>
                </a:path>
                <a:path w="5272405" h="2874645">
                  <a:moveTo>
                    <a:pt x="4189590" y="2835235"/>
                  </a:moveTo>
                  <a:lnTo>
                    <a:pt x="4220294" y="2865843"/>
                  </a:lnTo>
                </a:path>
                <a:path w="5272405" h="2874645">
                  <a:moveTo>
                    <a:pt x="4194298" y="2831711"/>
                  </a:moveTo>
                  <a:lnTo>
                    <a:pt x="4223830" y="2862281"/>
                  </a:lnTo>
                </a:path>
                <a:path w="5272405" h="2874645">
                  <a:moveTo>
                    <a:pt x="4200235" y="2829317"/>
                  </a:moveTo>
                  <a:lnTo>
                    <a:pt x="4226193" y="2855270"/>
                  </a:lnTo>
                </a:path>
                <a:path w="5272405" h="2874645">
                  <a:moveTo>
                    <a:pt x="4207325" y="2829317"/>
                  </a:moveTo>
                  <a:lnTo>
                    <a:pt x="4226193" y="2848164"/>
                  </a:lnTo>
                </a:path>
                <a:path w="5272405" h="2874645">
                  <a:moveTo>
                    <a:pt x="4194298" y="2374"/>
                  </a:moveTo>
                  <a:lnTo>
                    <a:pt x="4183692" y="14116"/>
                  </a:lnTo>
                </a:path>
                <a:path w="5272405" h="2874645">
                  <a:moveTo>
                    <a:pt x="4204961" y="0"/>
                  </a:moveTo>
                  <a:lnTo>
                    <a:pt x="4181366" y="23520"/>
                  </a:lnTo>
                </a:path>
                <a:path w="5272405" h="2874645">
                  <a:moveTo>
                    <a:pt x="4212032" y="1168"/>
                  </a:moveTo>
                  <a:lnTo>
                    <a:pt x="4183692" y="29401"/>
                  </a:lnTo>
                </a:path>
                <a:path w="5272405" h="2874645">
                  <a:moveTo>
                    <a:pt x="4216740" y="4711"/>
                  </a:moveTo>
                  <a:lnTo>
                    <a:pt x="4186074" y="35262"/>
                  </a:lnTo>
                </a:path>
                <a:path w="5272405" h="2874645">
                  <a:moveTo>
                    <a:pt x="4220294" y="8236"/>
                  </a:moveTo>
                  <a:lnTo>
                    <a:pt x="4189590" y="38805"/>
                  </a:lnTo>
                </a:path>
                <a:path w="5272405" h="2874645">
                  <a:moveTo>
                    <a:pt x="4223830" y="12947"/>
                  </a:moveTo>
                  <a:lnTo>
                    <a:pt x="4194298" y="42349"/>
                  </a:lnTo>
                </a:path>
                <a:path w="5272405" h="2874645">
                  <a:moveTo>
                    <a:pt x="4226193" y="18828"/>
                  </a:moveTo>
                  <a:lnTo>
                    <a:pt x="4200235" y="44686"/>
                  </a:lnTo>
                </a:path>
                <a:path w="5272405" h="2874645">
                  <a:moveTo>
                    <a:pt x="4226193" y="27064"/>
                  </a:moveTo>
                  <a:lnTo>
                    <a:pt x="4207325" y="44686"/>
                  </a:lnTo>
                </a:path>
                <a:path w="5272405" h="2874645">
                  <a:moveTo>
                    <a:pt x="4183692" y="30588"/>
                  </a:moveTo>
                  <a:lnTo>
                    <a:pt x="4195527" y="42349"/>
                  </a:lnTo>
                </a:path>
                <a:path w="5272405" h="2874645">
                  <a:moveTo>
                    <a:pt x="4181366" y="21165"/>
                  </a:moveTo>
                  <a:lnTo>
                    <a:pt x="4204961" y="44686"/>
                  </a:lnTo>
                </a:path>
                <a:path w="5272405" h="2874645">
                  <a:moveTo>
                    <a:pt x="4183692" y="15303"/>
                  </a:moveTo>
                  <a:lnTo>
                    <a:pt x="4212032" y="43536"/>
                  </a:lnTo>
                </a:path>
                <a:path w="5272405" h="2874645">
                  <a:moveTo>
                    <a:pt x="4186074" y="9404"/>
                  </a:moveTo>
                  <a:lnTo>
                    <a:pt x="4216740" y="41161"/>
                  </a:lnTo>
                </a:path>
                <a:path w="5272405" h="2874645">
                  <a:moveTo>
                    <a:pt x="4189590" y="5880"/>
                  </a:moveTo>
                  <a:lnTo>
                    <a:pt x="4221467" y="36506"/>
                  </a:lnTo>
                </a:path>
                <a:path w="5272405" h="2874645">
                  <a:moveTo>
                    <a:pt x="4194298" y="2374"/>
                  </a:moveTo>
                  <a:lnTo>
                    <a:pt x="4225021" y="32944"/>
                  </a:lnTo>
                </a:path>
                <a:path w="5272405" h="2874645">
                  <a:moveTo>
                    <a:pt x="4200235" y="0"/>
                  </a:moveTo>
                  <a:lnTo>
                    <a:pt x="4226193" y="25857"/>
                  </a:lnTo>
                </a:path>
                <a:path w="5272405" h="2874645">
                  <a:moveTo>
                    <a:pt x="4208478" y="0"/>
                  </a:moveTo>
                  <a:lnTo>
                    <a:pt x="4226193" y="17659"/>
                  </a:lnTo>
                </a:path>
                <a:path w="5272405" h="2874645">
                  <a:moveTo>
                    <a:pt x="3155786" y="0"/>
                  </a:moveTo>
                  <a:lnTo>
                    <a:pt x="3136899" y="19977"/>
                  </a:lnTo>
                </a:path>
                <a:path w="5272405" h="2874645">
                  <a:moveTo>
                    <a:pt x="3164067" y="0"/>
                  </a:moveTo>
                  <a:lnTo>
                    <a:pt x="3136899" y="27064"/>
                  </a:lnTo>
                </a:path>
                <a:path w="5272405" h="2874645">
                  <a:moveTo>
                    <a:pt x="3168794" y="3543"/>
                  </a:moveTo>
                  <a:lnTo>
                    <a:pt x="3139243" y="32944"/>
                  </a:lnTo>
                </a:path>
                <a:path w="5272405" h="2874645">
                  <a:moveTo>
                    <a:pt x="3173502" y="5880"/>
                  </a:moveTo>
                  <a:lnTo>
                    <a:pt x="3142779" y="37637"/>
                  </a:lnTo>
                </a:path>
                <a:path w="5272405" h="2874645">
                  <a:moveTo>
                    <a:pt x="3177018" y="10573"/>
                  </a:moveTo>
                  <a:lnTo>
                    <a:pt x="3146333" y="41161"/>
                  </a:lnTo>
                </a:path>
                <a:path w="5272405" h="2874645">
                  <a:moveTo>
                    <a:pt x="3179401" y="16491"/>
                  </a:moveTo>
                  <a:lnTo>
                    <a:pt x="3152232" y="43536"/>
                  </a:lnTo>
                </a:path>
                <a:path w="5272405" h="2874645">
                  <a:moveTo>
                    <a:pt x="3181745" y="22371"/>
                  </a:moveTo>
                  <a:lnTo>
                    <a:pt x="3159341" y="44686"/>
                  </a:lnTo>
                </a:path>
                <a:path w="5272405" h="2874645">
                  <a:moveTo>
                    <a:pt x="3179401" y="32944"/>
                  </a:moveTo>
                  <a:lnTo>
                    <a:pt x="3169947" y="41161"/>
                  </a:lnTo>
                </a:path>
                <a:path w="5272405" h="2874645">
                  <a:moveTo>
                    <a:pt x="3136899" y="24708"/>
                  </a:moveTo>
                  <a:lnTo>
                    <a:pt x="3156959" y="44686"/>
                  </a:lnTo>
                </a:path>
                <a:path w="5272405" h="2874645">
                  <a:moveTo>
                    <a:pt x="3136899" y="17659"/>
                  </a:moveTo>
                  <a:lnTo>
                    <a:pt x="3164067" y="44686"/>
                  </a:lnTo>
                </a:path>
                <a:path w="5272405" h="2874645">
                  <a:moveTo>
                    <a:pt x="3139243" y="11741"/>
                  </a:moveTo>
                  <a:lnTo>
                    <a:pt x="3169947" y="42349"/>
                  </a:lnTo>
                </a:path>
                <a:path w="5272405" h="2874645">
                  <a:moveTo>
                    <a:pt x="3142779" y="7086"/>
                  </a:moveTo>
                  <a:lnTo>
                    <a:pt x="3174674" y="38805"/>
                  </a:lnTo>
                </a:path>
                <a:path w="5272405" h="2874645">
                  <a:moveTo>
                    <a:pt x="3147524" y="3543"/>
                  </a:moveTo>
                  <a:lnTo>
                    <a:pt x="3178228" y="34131"/>
                  </a:lnTo>
                </a:path>
                <a:path w="5272405" h="2874645">
                  <a:moveTo>
                    <a:pt x="3152232" y="1168"/>
                  </a:moveTo>
                  <a:lnTo>
                    <a:pt x="3180554" y="28232"/>
                  </a:lnTo>
                </a:path>
                <a:path w="5272405" h="2874645">
                  <a:moveTo>
                    <a:pt x="3159341" y="0"/>
                  </a:moveTo>
                  <a:lnTo>
                    <a:pt x="3181745" y="22371"/>
                  </a:lnTo>
                </a:path>
                <a:path w="5272405" h="2874645">
                  <a:moveTo>
                    <a:pt x="3171120" y="3543"/>
                  </a:moveTo>
                  <a:lnTo>
                    <a:pt x="3177018" y="9404"/>
                  </a:lnTo>
                </a:path>
                <a:path w="5272405" h="2874645">
                  <a:moveTo>
                    <a:pt x="5245874" y="0"/>
                  </a:moveTo>
                  <a:lnTo>
                    <a:pt x="5228159" y="17659"/>
                  </a:lnTo>
                </a:path>
                <a:path w="5272405" h="2874645">
                  <a:moveTo>
                    <a:pt x="5252945" y="0"/>
                  </a:moveTo>
                  <a:lnTo>
                    <a:pt x="5228159" y="25857"/>
                  </a:lnTo>
                </a:path>
                <a:path w="5272405" h="2874645">
                  <a:moveTo>
                    <a:pt x="5258825" y="2374"/>
                  </a:moveTo>
                  <a:lnTo>
                    <a:pt x="5229312" y="32944"/>
                  </a:lnTo>
                </a:path>
                <a:path w="5272405" h="2874645">
                  <a:moveTo>
                    <a:pt x="5264724" y="5880"/>
                  </a:moveTo>
                  <a:lnTo>
                    <a:pt x="5232867" y="36506"/>
                  </a:lnTo>
                </a:path>
                <a:path w="5272405" h="2874645">
                  <a:moveTo>
                    <a:pt x="5268278" y="9404"/>
                  </a:moveTo>
                  <a:lnTo>
                    <a:pt x="5236440" y="41161"/>
                  </a:lnTo>
                </a:path>
                <a:path w="5272405" h="2874645">
                  <a:moveTo>
                    <a:pt x="5270642" y="15303"/>
                  </a:moveTo>
                  <a:lnTo>
                    <a:pt x="5242320" y="43536"/>
                  </a:lnTo>
                </a:path>
                <a:path w="5272405" h="2874645">
                  <a:moveTo>
                    <a:pt x="5271814" y="21165"/>
                  </a:moveTo>
                  <a:lnTo>
                    <a:pt x="5248219" y="44686"/>
                  </a:lnTo>
                </a:path>
                <a:path w="5272405" h="2874645">
                  <a:moveTo>
                    <a:pt x="5270642" y="30588"/>
                  </a:moveTo>
                  <a:lnTo>
                    <a:pt x="5258825" y="42349"/>
                  </a:lnTo>
                </a:path>
                <a:path w="5272405" h="2874645">
                  <a:moveTo>
                    <a:pt x="5228159" y="25857"/>
                  </a:moveTo>
                  <a:lnTo>
                    <a:pt x="5245874" y="44686"/>
                  </a:lnTo>
                </a:path>
                <a:path w="5272405" h="2874645">
                  <a:moveTo>
                    <a:pt x="5228159" y="18828"/>
                  </a:moveTo>
                  <a:lnTo>
                    <a:pt x="5254098" y="44686"/>
                  </a:lnTo>
                </a:path>
                <a:path w="5272405" h="2874645">
                  <a:moveTo>
                    <a:pt x="5229312" y="12947"/>
                  </a:moveTo>
                  <a:lnTo>
                    <a:pt x="5260035" y="42349"/>
                  </a:lnTo>
                </a:path>
                <a:path w="5272405" h="2874645">
                  <a:moveTo>
                    <a:pt x="5232867" y="8236"/>
                  </a:moveTo>
                  <a:lnTo>
                    <a:pt x="5264724" y="38805"/>
                  </a:lnTo>
                </a:path>
                <a:path w="5272405" h="2874645">
                  <a:moveTo>
                    <a:pt x="5237612" y="4711"/>
                  </a:moveTo>
                  <a:lnTo>
                    <a:pt x="5268278" y="35262"/>
                  </a:lnTo>
                </a:path>
                <a:path w="5272405" h="2874645">
                  <a:moveTo>
                    <a:pt x="5242320" y="1168"/>
                  </a:moveTo>
                  <a:lnTo>
                    <a:pt x="5270642" y="29401"/>
                  </a:lnTo>
                </a:path>
                <a:path w="5272405" h="2874645">
                  <a:moveTo>
                    <a:pt x="5249391" y="0"/>
                  </a:moveTo>
                  <a:lnTo>
                    <a:pt x="5271814" y="23520"/>
                  </a:lnTo>
                </a:path>
                <a:path w="5272405" h="2874645">
                  <a:moveTo>
                    <a:pt x="5260035" y="2374"/>
                  </a:moveTo>
                  <a:lnTo>
                    <a:pt x="5270642" y="14116"/>
                  </a:lnTo>
                </a:path>
                <a:path w="5272405" h="2874645">
                  <a:moveTo>
                    <a:pt x="18906" y="2829317"/>
                  </a:moveTo>
                  <a:lnTo>
                    <a:pt x="1172" y="2846996"/>
                  </a:lnTo>
                </a:path>
                <a:path w="5272405" h="2874645">
                  <a:moveTo>
                    <a:pt x="25958" y="2829317"/>
                  </a:moveTo>
                  <a:lnTo>
                    <a:pt x="1172" y="2855270"/>
                  </a:lnTo>
                </a:path>
                <a:path w="5272405" h="2874645">
                  <a:moveTo>
                    <a:pt x="31876" y="2831711"/>
                  </a:moveTo>
                  <a:lnTo>
                    <a:pt x="2382" y="2861131"/>
                  </a:lnTo>
                </a:path>
                <a:path w="5272405" h="2874645">
                  <a:moveTo>
                    <a:pt x="36621" y="2834048"/>
                  </a:moveTo>
                  <a:lnTo>
                    <a:pt x="5917" y="2865843"/>
                  </a:lnTo>
                </a:path>
                <a:path w="5272405" h="2874645">
                  <a:moveTo>
                    <a:pt x="40138" y="2838779"/>
                  </a:moveTo>
                  <a:lnTo>
                    <a:pt x="9453" y="2869386"/>
                  </a:lnTo>
                </a:path>
                <a:path w="5272405" h="2874645">
                  <a:moveTo>
                    <a:pt x="43673" y="2843453"/>
                  </a:moveTo>
                  <a:lnTo>
                    <a:pt x="15352" y="2872891"/>
                  </a:lnTo>
                </a:path>
                <a:path w="5272405" h="2874645">
                  <a:moveTo>
                    <a:pt x="44864" y="2850539"/>
                  </a:moveTo>
                  <a:lnTo>
                    <a:pt x="21288" y="2874098"/>
                  </a:lnTo>
                </a:path>
                <a:path w="5272405" h="2874645">
                  <a:moveTo>
                    <a:pt x="43673" y="2859962"/>
                  </a:moveTo>
                  <a:lnTo>
                    <a:pt x="30685" y="2871704"/>
                  </a:lnTo>
                </a:path>
                <a:path w="5272405" h="2874645">
                  <a:moveTo>
                    <a:pt x="1172" y="2857607"/>
                  </a:moveTo>
                  <a:lnTo>
                    <a:pt x="17734" y="2874098"/>
                  </a:lnTo>
                </a:path>
                <a:path w="5272405" h="2874645">
                  <a:moveTo>
                    <a:pt x="0" y="2848164"/>
                  </a:moveTo>
                  <a:lnTo>
                    <a:pt x="25958" y="2874098"/>
                  </a:lnTo>
                </a:path>
                <a:path w="5272405" h="2874645">
                  <a:moveTo>
                    <a:pt x="2382" y="2842284"/>
                  </a:moveTo>
                  <a:lnTo>
                    <a:pt x="31876" y="2871704"/>
                  </a:lnTo>
                </a:path>
                <a:path w="5272405" h="2874645">
                  <a:moveTo>
                    <a:pt x="5917" y="2837591"/>
                  </a:moveTo>
                  <a:lnTo>
                    <a:pt x="36621" y="2869386"/>
                  </a:lnTo>
                </a:path>
                <a:path w="5272405" h="2874645">
                  <a:moveTo>
                    <a:pt x="9453" y="2834048"/>
                  </a:moveTo>
                  <a:lnTo>
                    <a:pt x="40138" y="286467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878509" y="5831314"/>
              <a:ext cx="3375660" cy="1685289"/>
            </a:xfrm>
            <a:custGeom>
              <a:avLst/>
              <a:gdLst/>
              <a:ahLst/>
              <a:cxnLst/>
              <a:rect l="l" t="t" r="r" b="b"/>
              <a:pathLst>
                <a:path w="3375659" h="1685290">
                  <a:moveTo>
                    <a:pt x="208897" y="1090576"/>
                  </a:moveTo>
                  <a:lnTo>
                    <a:pt x="238391" y="1120015"/>
                  </a:lnTo>
                </a:path>
                <a:path w="3375659" h="1685290">
                  <a:moveTo>
                    <a:pt x="215987" y="1089370"/>
                  </a:moveTo>
                  <a:lnTo>
                    <a:pt x="239582" y="1114116"/>
                  </a:lnTo>
                </a:path>
                <a:path w="3375659" h="1685290">
                  <a:moveTo>
                    <a:pt x="224230" y="1090576"/>
                  </a:moveTo>
                  <a:lnTo>
                    <a:pt x="238391" y="1104711"/>
                  </a:lnTo>
                </a:path>
                <a:path w="3375659" h="1685290">
                  <a:moveTo>
                    <a:pt x="3348141" y="1187"/>
                  </a:moveTo>
                  <a:lnTo>
                    <a:pt x="3332788" y="16491"/>
                  </a:lnTo>
                </a:path>
                <a:path w="3375659" h="1685290">
                  <a:moveTo>
                    <a:pt x="3356365" y="0"/>
                  </a:moveTo>
                  <a:lnTo>
                    <a:pt x="3331616" y="24727"/>
                  </a:lnTo>
                </a:path>
                <a:path w="3375659" h="1685290">
                  <a:moveTo>
                    <a:pt x="3362283" y="2355"/>
                  </a:moveTo>
                  <a:lnTo>
                    <a:pt x="3332788" y="30607"/>
                  </a:lnTo>
                </a:path>
                <a:path w="3375659" h="1685290">
                  <a:moveTo>
                    <a:pt x="3367009" y="4749"/>
                  </a:moveTo>
                  <a:lnTo>
                    <a:pt x="3336324" y="35281"/>
                  </a:lnTo>
                </a:path>
                <a:path w="3375659" h="1685290">
                  <a:moveTo>
                    <a:pt x="3370564" y="9423"/>
                  </a:moveTo>
                  <a:lnTo>
                    <a:pt x="3339878" y="40012"/>
                  </a:lnTo>
                </a:path>
                <a:path w="3375659" h="1685290">
                  <a:moveTo>
                    <a:pt x="3374099" y="14154"/>
                  </a:moveTo>
                  <a:lnTo>
                    <a:pt x="3344605" y="42367"/>
                  </a:lnTo>
                </a:path>
                <a:path w="3375659" h="1685290">
                  <a:moveTo>
                    <a:pt x="3375271" y="20034"/>
                  </a:moveTo>
                  <a:lnTo>
                    <a:pt x="3351676" y="44704"/>
                  </a:lnTo>
                </a:path>
                <a:path w="3375659" h="1685290">
                  <a:moveTo>
                    <a:pt x="3375271" y="28251"/>
                  </a:moveTo>
                  <a:lnTo>
                    <a:pt x="3359938" y="43555"/>
                  </a:lnTo>
                </a:path>
                <a:path w="3375659" h="1685290">
                  <a:moveTo>
                    <a:pt x="3332788" y="31775"/>
                  </a:moveTo>
                  <a:lnTo>
                    <a:pt x="3343395" y="42367"/>
                  </a:lnTo>
                </a:path>
                <a:path w="3375659" h="1685290">
                  <a:moveTo>
                    <a:pt x="3331616" y="21183"/>
                  </a:moveTo>
                  <a:lnTo>
                    <a:pt x="3354058" y="44704"/>
                  </a:lnTo>
                </a:path>
                <a:path w="3375659" h="1685290">
                  <a:moveTo>
                    <a:pt x="3332788" y="15303"/>
                  </a:moveTo>
                  <a:lnTo>
                    <a:pt x="3361110" y="43555"/>
                  </a:lnTo>
                </a:path>
                <a:path w="3375659" h="1685290">
                  <a:moveTo>
                    <a:pt x="3335171" y="9423"/>
                  </a:moveTo>
                  <a:lnTo>
                    <a:pt x="3365837" y="41161"/>
                  </a:lnTo>
                </a:path>
                <a:path w="3375659" h="1685290">
                  <a:moveTo>
                    <a:pt x="3338687" y="5899"/>
                  </a:moveTo>
                  <a:lnTo>
                    <a:pt x="3370564" y="36468"/>
                  </a:lnTo>
                </a:path>
                <a:path w="3375659" h="1685290">
                  <a:moveTo>
                    <a:pt x="3343395" y="2355"/>
                  </a:moveTo>
                  <a:lnTo>
                    <a:pt x="3374099" y="32963"/>
                  </a:lnTo>
                </a:path>
                <a:path w="3375659" h="1685290">
                  <a:moveTo>
                    <a:pt x="3349332" y="0"/>
                  </a:moveTo>
                  <a:lnTo>
                    <a:pt x="3375271" y="25857"/>
                  </a:lnTo>
                </a:path>
                <a:path w="3375659" h="1685290">
                  <a:moveTo>
                    <a:pt x="3357556" y="0"/>
                  </a:moveTo>
                  <a:lnTo>
                    <a:pt x="3375271" y="18846"/>
                  </a:lnTo>
                </a:path>
                <a:path w="3375659" h="1685290">
                  <a:moveTo>
                    <a:pt x="5879" y="1484703"/>
                  </a:moveTo>
                  <a:lnTo>
                    <a:pt x="0" y="1490564"/>
                  </a:lnTo>
                </a:path>
                <a:path w="3375659" h="1685290">
                  <a:moveTo>
                    <a:pt x="16543" y="1485872"/>
                  </a:moveTo>
                  <a:lnTo>
                    <a:pt x="0" y="1502344"/>
                  </a:lnTo>
                </a:path>
                <a:path w="3375659" h="1685290">
                  <a:moveTo>
                    <a:pt x="16543" y="1497651"/>
                  </a:moveTo>
                  <a:lnTo>
                    <a:pt x="0" y="1514104"/>
                  </a:lnTo>
                </a:path>
                <a:path w="3375659" h="1685290">
                  <a:moveTo>
                    <a:pt x="16543" y="1509392"/>
                  </a:moveTo>
                  <a:lnTo>
                    <a:pt x="0" y="1525846"/>
                  </a:lnTo>
                </a:path>
                <a:path w="3375659" h="1685290">
                  <a:moveTo>
                    <a:pt x="16543" y="1521209"/>
                  </a:moveTo>
                  <a:lnTo>
                    <a:pt x="0" y="1537644"/>
                  </a:lnTo>
                </a:path>
                <a:path w="3375659" h="1685290">
                  <a:moveTo>
                    <a:pt x="16543" y="1532932"/>
                  </a:moveTo>
                  <a:lnTo>
                    <a:pt x="0" y="1549386"/>
                  </a:lnTo>
                </a:path>
                <a:path w="3375659" h="1685290">
                  <a:moveTo>
                    <a:pt x="16543" y="1544674"/>
                  </a:moveTo>
                  <a:lnTo>
                    <a:pt x="0" y="1561165"/>
                  </a:lnTo>
                </a:path>
                <a:path w="3375659" h="1685290">
                  <a:moveTo>
                    <a:pt x="16543" y="1556472"/>
                  </a:moveTo>
                  <a:lnTo>
                    <a:pt x="0" y="1572907"/>
                  </a:lnTo>
                </a:path>
                <a:path w="3375659" h="1685290">
                  <a:moveTo>
                    <a:pt x="16543" y="1568195"/>
                  </a:moveTo>
                  <a:lnTo>
                    <a:pt x="0" y="1584686"/>
                  </a:lnTo>
                </a:path>
                <a:path w="3375659" h="1685290">
                  <a:moveTo>
                    <a:pt x="16543" y="1579993"/>
                  </a:moveTo>
                  <a:lnTo>
                    <a:pt x="0" y="1596446"/>
                  </a:lnTo>
                </a:path>
                <a:path w="3375659" h="1685290">
                  <a:moveTo>
                    <a:pt x="16543" y="1591772"/>
                  </a:moveTo>
                  <a:lnTo>
                    <a:pt x="0" y="1608245"/>
                  </a:lnTo>
                </a:path>
                <a:path w="3375659" h="1685290">
                  <a:moveTo>
                    <a:pt x="16543" y="1603495"/>
                  </a:moveTo>
                  <a:lnTo>
                    <a:pt x="0" y="1621136"/>
                  </a:lnTo>
                </a:path>
                <a:path w="3375659" h="1685290">
                  <a:moveTo>
                    <a:pt x="16543" y="1615274"/>
                  </a:moveTo>
                  <a:lnTo>
                    <a:pt x="0" y="1632953"/>
                  </a:lnTo>
                </a:path>
                <a:path w="3375659" h="1685290">
                  <a:moveTo>
                    <a:pt x="16543" y="1627054"/>
                  </a:moveTo>
                  <a:lnTo>
                    <a:pt x="0" y="1644694"/>
                  </a:lnTo>
                </a:path>
                <a:path w="3375659" h="1685290">
                  <a:moveTo>
                    <a:pt x="16543" y="1638814"/>
                  </a:moveTo>
                  <a:lnTo>
                    <a:pt x="0" y="1656455"/>
                  </a:lnTo>
                </a:path>
                <a:path w="3375659" h="1685290">
                  <a:moveTo>
                    <a:pt x="16543" y="1650575"/>
                  </a:moveTo>
                  <a:lnTo>
                    <a:pt x="0" y="1668215"/>
                  </a:lnTo>
                </a:path>
                <a:path w="3375659" h="1685290">
                  <a:moveTo>
                    <a:pt x="16543" y="1662392"/>
                  </a:moveTo>
                  <a:lnTo>
                    <a:pt x="0" y="1679976"/>
                  </a:lnTo>
                </a:path>
                <a:path w="3375659" h="1685290">
                  <a:moveTo>
                    <a:pt x="16543" y="1674096"/>
                  </a:moveTo>
                  <a:lnTo>
                    <a:pt x="5879" y="168468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19383571" y="4337244"/>
            <a:ext cx="34290" cy="8890"/>
          </a:xfrm>
          <a:custGeom>
            <a:avLst/>
            <a:gdLst/>
            <a:ahLst/>
            <a:cxnLst/>
            <a:rect l="l" t="t" r="r" b="b"/>
            <a:pathLst>
              <a:path w="34290" h="8889">
                <a:moveTo>
                  <a:pt x="34220" y="0"/>
                </a:moveTo>
                <a:lnTo>
                  <a:pt x="0" y="0"/>
                </a:lnTo>
              </a:path>
              <a:path w="34290" h="8889">
                <a:moveTo>
                  <a:pt x="34220" y="4730"/>
                </a:moveTo>
                <a:lnTo>
                  <a:pt x="0" y="4730"/>
                </a:lnTo>
              </a:path>
              <a:path w="34290" h="8889">
                <a:moveTo>
                  <a:pt x="34220" y="8273"/>
                </a:moveTo>
                <a:lnTo>
                  <a:pt x="0" y="82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181429" y="7505410"/>
            <a:ext cx="31115" cy="47625"/>
          </a:xfrm>
          <a:custGeom>
            <a:avLst/>
            <a:gdLst/>
            <a:ahLst/>
            <a:cxnLst/>
            <a:rect l="l" t="t" r="r" b="b"/>
            <a:pathLst>
              <a:path w="31115" h="47625">
                <a:moveTo>
                  <a:pt x="7089" y="0"/>
                </a:moveTo>
                <a:lnTo>
                  <a:pt x="3535" y="3524"/>
                </a:lnTo>
              </a:path>
              <a:path w="31115" h="47625">
                <a:moveTo>
                  <a:pt x="14179" y="1187"/>
                </a:moveTo>
                <a:lnTo>
                  <a:pt x="2401" y="12947"/>
                </a:lnTo>
              </a:path>
              <a:path w="31115" h="47625">
                <a:moveTo>
                  <a:pt x="21269" y="1187"/>
                </a:moveTo>
                <a:lnTo>
                  <a:pt x="1191" y="21202"/>
                </a:lnTo>
              </a:path>
              <a:path w="31115" h="47625">
                <a:moveTo>
                  <a:pt x="28302" y="2355"/>
                </a:moveTo>
                <a:lnTo>
                  <a:pt x="1191" y="29382"/>
                </a:lnTo>
              </a:path>
              <a:path w="31115" h="47625">
                <a:moveTo>
                  <a:pt x="30722" y="8254"/>
                </a:moveTo>
                <a:lnTo>
                  <a:pt x="0" y="38805"/>
                </a:lnTo>
              </a:path>
              <a:path w="31115" h="47625">
                <a:moveTo>
                  <a:pt x="29494" y="16453"/>
                </a:moveTo>
                <a:lnTo>
                  <a:pt x="2401" y="44667"/>
                </a:lnTo>
              </a:path>
              <a:path w="31115" h="47625">
                <a:moveTo>
                  <a:pt x="29494" y="24708"/>
                </a:moveTo>
                <a:lnTo>
                  <a:pt x="9434" y="44667"/>
                </a:lnTo>
              </a:path>
              <a:path w="31115" h="47625">
                <a:moveTo>
                  <a:pt x="28302" y="34112"/>
                </a:moveTo>
                <a:lnTo>
                  <a:pt x="16505" y="45911"/>
                </a:lnTo>
              </a:path>
              <a:path w="31115" h="47625">
                <a:moveTo>
                  <a:pt x="27168" y="42349"/>
                </a:moveTo>
                <a:lnTo>
                  <a:pt x="23633" y="47060"/>
                </a:lnTo>
              </a:path>
              <a:path w="31115" h="47625">
                <a:moveTo>
                  <a:pt x="0" y="39993"/>
                </a:moveTo>
                <a:lnTo>
                  <a:pt x="4764" y="44667"/>
                </a:lnTo>
              </a:path>
              <a:path w="31115" h="47625">
                <a:moveTo>
                  <a:pt x="0" y="32925"/>
                </a:moveTo>
                <a:lnTo>
                  <a:pt x="12969" y="45911"/>
                </a:lnTo>
              </a:path>
              <a:path w="31115" h="47625">
                <a:moveTo>
                  <a:pt x="1191" y="25876"/>
                </a:moveTo>
                <a:lnTo>
                  <a:pt x="22404" y="45911"/>
                </a:lnTo>
              </a:path>
              <a:path w="31115" h="47625">
                <a:moveTo>
                  <a:pt x="2401" y="17640"/>
                </a:moveTo>
                <a:lnTo>
                  <a:pt x="27168" y="43536"/>
                </a:lnTo>
              </a:path>
              <a:path w="31115" h="47625">
                <a:moveTo>
                  <a:pt x="2401" y="10591"/>
                </a:moveTo>
                <a:lnTo>
                  <a:pt x="28302" y="36487"/>
                </a:lnTo>
              </a:path>
              <a:path w="31115" h="47625">
                <a:moveTo>
                  <a:pt x="3535" y="3524"/>
                </a:moveTo>
                <a:lnTo>
                  <a:pt x="28302" y="29382"/>
                </a:lnTo>
              </a:path>
              <a:path w="31115" h="47625">
                <a:moveTo>
                  <a:pt x="7089" y="0"/>
                </a:moveTo>
                <a:lnTo>
                  <a:pt x="29494" y="22352"/>
                </a:lnTo>
              </a:path>
              <a:path w="31115" h="47625">
                <a:moveTo>
                  <a:pt x="16505" y="1187"/>
                </a:moveTo>
                <a:lnTo>
                  <a:pt x="30722" y="15284"/>
                </a:lnTo>
              </a:path>
              <a:path w="31115" h="47625">
                <a:moveTo>
                  <a:pt x="24729" y="2355"/>
                </a:moveTo>
                <a:lnTo>
                  <a:pt x="30722" y="82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393881" y="7516002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4707" y="0"/>
                </a:moveTo>
                <a:lnTo>
                  <a:pt x="0" y="4692"/>
                </a:lnTo>
              </a:path>
              <a:path w="28575" h="45084">
                <a:moveTo>
                  <a:pt x="12969" y="0"/>
                </a:moveTo>
                <a:lnTo>
                  <a:pt x="0" y="12928"/>
                </a:lnTo>
              </a:path>
              <a:path w="28575" h="45084">
                <a:moveTo>
                  <a:pt x="20040" y="0"/>
                </a:moveTo>
                <a:lnTo>
                  <a:pt x="0" y="20015"/>
                </a:lnTo>
              </a:path>
              <a:path w="28575" h="45084">
                <a:moveTo>
                  <a:pt x="28321" y="0"/>
                </a:moveTo>
                <a:lnTo>
                  <a:pt x="0" y="28213"/>
                </a:lnTo>
              </a:path>
              <a:path w="28575" h="45084">
                <a:moveTo>
                  <a:pt x="28321" y="8217"/>
                </a:moveTo>
                <a:lnTo>
                  <a:pt x="0" y="36468"/>
                </a:lnTo>
              </a:path>
              <a:path w="28575" h="45084">
                <a:moveTo>
                  <a:pt x="28321" y="16472"/>
                </a:moveTo>
                <a:lnTo>
                  <a:pt x="0" y="43498"/>
                </a:lnTo>
              </a:path>
              <a:path w="28575" h="45084">
                <a:moveTo>
                  <a:pt x="28321" y="23520"/>
                </a:moveTo>
                <a:lnTo>
                  <a:pt x="7052" y="44723"/>
                </a:lnTo>
              </a:path>
              <a:path w="28575" h="45084">
                <a:moveTo>
                  <a:pt x="28321" y="31757"/>
                </a:moveTo>
                <a:lnTo>
                  <a:pt x="15333" y="44723"/>
                </a:lnTo>
              </a:path>
              <a:path w="28575" h="45084">
                <a:moveTo>
                  <a:pt x="28321" y="39993"/>
                </a:moveTo>
                <a:lnTo>
                  <a:pt x="22404" y="44723"/>
                </a:lnTo>
              </a:path>
              <a:path w="28575" h="45084">
                <a:moveTo>
                  <a:pt x="0" y="36468"/>
                </a:moveTo>
                <a:lnTo>
                  <a:pt x="8243" y="44723"/>
                </a:lnTo>
              </a:path>
              <a:path w="28575" h="45084">
                <a:moveTo>
                  <a:pt x="0" y="29401"/>
                </a:moveTo>
                <a:lnTo>
                  <a:pt x="15333" y="44723"/>
                </a:lnTo>
              </a:path>
              <a:path w="28575" h="45084">
                <a:moveTo>
                  <a:pt x="0" y="21183"/>
                </a:moveTo>
                <a:lnTo>
                  <a:pt x="23576" y="44723"/>
                </a:lnTo>
              </a:path>
              <a:path w="28575" h="45084">
                <a:moveTo>
                  <a:pt x="0" y="12928"/>
                </a:moveTo>
                <a:lnTo>
                  <a:pt x="28321" y="41199"/>
                </a:lnTo>
              </a:path>
              <a:path w="28575" h="45084">
                <a:moveTo>
                  <a:pt x="0" y="5861"/>
                </a:moveTo>
                <a:lnTo>
                  <a:pt x="28321" y="32944"/>
                </a:lnTo>
              </a:path>
              <a:path w="28575" h="45084">
                <a:moveTo>
                  <a:pt x="2325" y="0"/>
                </a:moveTo>
                <a:lnTo>
                  <a:pt x="28321" y="25895"/>
                </a:lnTo>
              </a:path>
              <a:path w="28575" h="45084">
                <a:moveTo>
                  <a:pt x="10587" y="0"/>
                </a:moveTo>
                <a:lnTo>
                  <a:pt x="28321" y="17640"/>
                </a:lnTo>
              </a:path>
              <a:path w="28575" h="45084">
                <a:moveTo>
                  <a:pt x="18887" y="0"/>
                </a:moveTo>
                <a:lnTo>
                  <a:pt x="28321" y="9385"/>
                </a:lnTo>
              </a:path>
              <a:path w="28575" h="45084">
                <a:moveTo>
                  <a:pt x="25939" y="0"/>
                </a:moveTo>
                <a:lnTo>
                  <a:pt x="28321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970169" y="7476009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90" h="48259">
                <a:moveTo>
                  <a:pt x="10663" y="0"/>
                </a:moveTo>
                <a:lnTo>
                  <a:pt x="7108" y="4730"/>
                </a:lnTo>
              </a:path>
              <a:path w="34290" h="48259">
                <a:moveTo>
                  <a:pt x="17753" y="1149"/>
                </a:moveTo>
                <a:lnTo>
                  <a:pt x="4764" y="14116"/>
                </a:lnTo>
              </a:path>
              <a:path w="34290" h="48259">
                <a:moveTo>
                  <a:pt x="24805" y="2393"/>
                </a:moveTo>
                <a:lnTo>
                  <a:pt x="3535" y="23520"/>
                </a:lnTo>
              </a:path>
              <a:path w="34290" h="48259">
                <a:moveTo>
                  <a:pt x="30685" y="3543"/>
                </a:moveTo>
                <a:lnTo>
                  <a:pt x="1228" y="34094"/>
                </a:lnTo>
              </a:path>
              <a:path w="34290" h="48259">
                <a:moveTo>
                  <a:pt x="34239" y="8273"/>
                </a:moveTo>
                <a:lnTo>
                  <a:pt x="0" y="43498"/>
                </a:lnTo>
              </a:path>
              <a:path w="34290" h="48259">
                <a:moveTo>
                  <a:pt x="31876" y="17697"/>
                </a:moveTo>
                <a:lnTo>
                  <a:pt x="5898" y="44686"/>
                </a:lnTo>
              </a:path>
              <a:path w="34290" h="48259">
                <a:moveTo>
                  <a:pt x="30685" y="28251"/>
                </a:moveTo>
                <a:lnTo>
                  <a:pt x="12988" y="45854"/>
                </a:lnTo>
              </a:path>
              <a:path w="34290" h="48259">
                <a:moveTo>
                  <a:pt x="28340" y="37656"/>
                </a:moveTo>
                <a:lnTo>
                  <a:pt x="18868" y="47041"/>
                </a:lnTo>
              </a:path>
              <a:path w="34290" h="48259">
                <a:moveTo>
                  <a:pt x="27111" y="47041"/>
                </a:moveTo>
                <a:lnTo>
                  <a:pt x="25996" y="48210"/>
                </a:lnTo>
              </a:path>
              <a:path w="34290" h="48259">
                <a:moveTo>
                  <a:pt x="0" y="39993"/>
                </a:moveTo>
                <a:lnTo>
                  <a:pt x="4764" y="44686"/>
                </a:lnTo>
              </a:path>
              <a:path w="34290" h="48259">
                <a:moveTo>
                  <a:pt x="1228" y="32925"/>
                </a:moveTo>
                <a:lnTo>
                  <a:pt x="14217" y="45854"/>
                </a:lnTo>
              </a:path>
              <a:path w="34290" h="48259">
                <a:moveTo>
                  <a:pt x="2325" y="25857"/>
                </a:moveTo>
                <a:lnTo>
                  <a:pt x="23633" y="48210"/>
                </a:lnTo>
              </a:path>
              <a:path w="34290" h="48259">
                <a:moveTo>
                  <a:pt x="3535" y="20015"/>
                </a:moveTo>
                <a:lnTo>
                  <a:pt x="27111" y="43498"/>
                </a:lnTo>
              </a:path>
              <a:path w="34290" h="48259">
                <a:moveTo>
                  <a:pt x="4764" y="12966"/>
                </a:moveTo>
                <a:lnTo>
                  <a:pt x="29550" y="36468"/>
                </a:lnTo>
              </a:path>
              <a:path w="34290" h="48259">
                <a:moveTo>
                  <a:pt x="5898" y="7048"/>
                </a:moveTo>
                <a:lnTo>
                  <a:pt x="30685" y="30588"/>
                </a:lnTo>
              </a:path>
              <a:path w="34290" h="48259">
                <a:moveTo>
                  <a:pt x="7108" y="0"/>
                </a:moveTo>
                <a:lnTo>
                  <a:pt x="31876" y="23520"/>
                </a:lnTo>
              </a:path>
              <a:path w="34290" h="48259">
                <a:moveTo>
                  <a:pt x="16562" y="1149"/>
                </a:moveTo>
                <a:lnTo>
                  <a:pt x="33086" y="17697"/>
                </a:lnTo>
              </a:path>
              <a:path w="34290" h="48259">
                <a:moveTo>
                  <a:pt x="25996" y="3543"/>
                </a:moveTo>
                <a:lnTo>
                  <a:pt x="34239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762500" y="7427761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59">
                <a:moveTo>
                  <a:pt x="15314" y="0"/>
                </a:moveTo>
                <a:lnTo>
                  <a:pt x="9453" y="4711"/>
                </a:lnTo>
              </a:path>
              <a:path w="38100" h="48259">
                <a:moveTo>
                  <a:pt x="21213" y="2374"/>
                </a:moveTo>
                <a:lnTo>
                  <a:pt x="7089" y="16472"/>
                </a:lnTo>
              </a:path>
              <a:path w="38100" h="48259">
                <a:moveTo>
                  <a:pt x="27092" y="3543"/>
                </a:moveTo>
                <a:lnTo>
                  <a:pt x="3535" y="27083"/>
                </a:lnTo>
              </a:path>
              <a:path w="38100" h="48259">
                <a:moveTo>
                  <a:pt x="33010" y="4711"/>
                </a:moveTo>
                <a:lnTo>
                  <a:pt x="1115" y="37693"/>
                </a:lnTo>
              </a:path>
              <a:path w="38100" h="48259">
                <a:moveTo>
                  <a:pt x="37775" y="8254"/>
                </a:moveTo>
                <a:lnTo>
                  <a:pt x="3535" y="43536"/>
                </a:lnTo>
              </a:path>
              <a:path w="38100" h="48259">
                <a:moveTo>
                  <a:pt x="35336" y="19996"/>
                </a:moveTo>
                <a:lnTo>
                  <a:pt x="9453" y="44723"/>
                </a:lnTo>
              </a:path>
              <a:path w="38100" h="48259">
                <a:moveTo>
                  <a:pt x="31857" y="30607"/>
                </a:moveTo>
                <a:lnTo>
                  <a:pt x="15314" y="47098"/>
                </a:lnTo>
              </a:path>
              <a:path w="38100" h="48259">
                <a:moveTo>
                  <a:pt x="28340" y="41218"/>
                </a:moveTo>
                <a:lnTo>
                  <a:pt x="22441" y="48248"/>
                </a:lnTo>
              </a:path>
              <a:path w="38100" h="48259">
                <a:moveTo>
                  <a:pt x="0" y="38824"/>
                </a:moveTo>
                <a:lnTo>
                  <a:pt x="5879" y="43536"/>
                </a:lnTo>
              </a:path>
              <a:path w="38100" h="48259">
                <a:moveTo>
                  <a:pt x="2344" y="32963"/>
                </a:moveTo>
                <a:lnTo>
                  <a:pt x="16524" y="47098"/>
                </a:lnTo>
              </a:path>
              <a:path w="38100" h="48259">
                <a:moveTo>
                  <a:pt x="3535" y="25876"/>
                </a:moveTo>
                <a:lnTo>
                  <a:pt x="27092" y="48248"/>
                </a:lnTo>
              </a:path>
              <a:path w="38100" h="48259">
                <a:moveTo>
                  <a:pt x="5879" y="19996"/>
                </a:moveTo>
                <a:lnTo>
                  <a:pt x="28340" y="42367"/>
                </a:lnTo>
              </a:path>
              <a:path w="38100" h="48259">
                <a:moveTo>
                  <a:pt x="7089" y="14116"/>
                </a:moveTo>
                <a:lnTo>
                  <a:pt x="29437" y="36506"/>
                </a:lnTo>
              </a:path>
              <a:path w="38100" h="48259">
                <a:moveTo>
                  <a:pt x="9453" y="8254"/>
                </a:moveTo>
                <a:lnTo>
                  <a:pt x="31857" y="30607"/>
                </a:lnTo>
              </a:path>
              <a:path w="38100" h="48259">
                <a:moveTo>
                  <a:pt x="10549" y="1187"/>
                </a:moveTo>
                <a:lnTo>
                  <a:pt x="33010" y="24689"/>
                </a:lnTo>
              </a:path>
              <a:path w="38100" h="48259">
                <a:moveTo>
                  <a:pt x="17677" y="1187"/>
                </a:moveTo>
                <a:lnTo>
                  <a:pt x="35336" y="17678"/>
                </a:lnTo>
              </a:path>
              <a:path w="38100" h="48259">
                <a:moveTo>
                  <a:pt x="29437" y="3543"/>
                </a:moveTo>
                <a:lnTo>
                  <a:pt x="36546" y="1179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560711" y="7360704"/>
            <a:ext cx="39370" cy="49530"/>
          </a:xfrm>
          <a:custGeom>
            <a:avLst/>
            <a:gdLst/>
            <a:ahLst/>
            <a:cxnLst/>
            <a:rect l="l" t="t" r="r" b="b"/>
            <a:pathLst>
              <a:path w="39370" h="49529">
                <a:moveTo>
                  <a:pt x="16429" y="0"/>
                </a:moveTo>
                <a:lnTo>
                  <a:pt x="14104" y="2393"/>
                </a:lnTo>
              </a:path>
              <a:path w="39370" h="49529">
                <a:moveTo>
                  <a:pt x="22328" y="2393"/>
                </a:moveTo>
                <a:lnTo>
                  <a:pt x="9453" y="14116"/>
                </a:lnTo>
              </a:path>
              <a:path w="39370" h="49529">
                <a:moveTo>
                  <a:pt x="28321" y="3543"/>
                </a:moveTo>
                <a:lnTo>
                  <a:pt x="4688" y="27083"/>
                </a:lnTo>
              </a:path>
              <a:path w="39370" h="49529">
                <a:moveTo>
                  <a:pt x="33010" y="5861"/>
                </a:moveTo>
                <a:lnTo>
                  <a:pt x="0" y="39974"/>
                </a:lnTo>
              </a:path>
              <a:path w="39370" h="49529">
                <a:moveTo>
                  <a:pt x="38890" y="8254"/>
                </a:moveTo>
                <a:lnTo>
                  <a:pt x="4688" y="42349"/>
                </a:lnTo>
              </a:path>
              <a:path w="39370" h="49529">
                <a:moveTo>
                  <a:pt x="37680" y="17659"/>
                </a:moveTo>
                <a:lnTo>
                  <a:pt x="10568" y="44704"/>
                </a:lnTo>
              </a:path>
              <a:path w="39370" h="49529">
                <a:moveTo>
                  <a:pt x="33010" y="30550"/>
                </a:moveTo>
                <a:lnTo>
                  <a:pt x="16429" y="47060"/>
                </a:lnTo>
              </a:path>
              <a:path w="39370" h="49529">
                <a:moveTo>
                  <a:pt x="28321" y="42349"/>
                </a:moveTo>
                <a:lnTo>
                  <a:pt x="21194" y="49378"/>
                </a:lnTo>
              </a:path>
              <a:path w="39370" h="49529">
                <a:moveTo>
                  <a:pt x="0" y="37637"/>
                </a:moveTo>
                <a:lnTo>
                  <a:pt x="5879" y="43517"/>
                </a:lnTo>
              </a:path>
              <a:path w="39370" h="49529">
                <a:moveTo>
                  <a:pt x="2306" y="31775"/>
                </a:moveTo>
                <a:lnTo>
                  <a:pt x="18792" y="48210"/>
                </a:lnTo>
              </a:path>
              <a:path w="39370" h="49529">
                <a:moveTo>
                  <a:pt x="4688" y="25895"/>
                </a:moveTo>
                <a:lnTo>
                  <a:pt x="25901" y="48210"/>
                </a:lnTo>
              </a:path>
              <a:path w="39370" h="49529">
                <a:moveTo>
                  <a:pt x="6995" y="21165"/>
                </a:moveTo>
                <a:lnTo>
                  <a:pt x="28321" y="42349"/>
                </a:lnTo>
              </a:path>
              <a:path w="39370" h="49529">
                <a:moveTo>
                  <a:pt x="9453" y="15284"/>
                </a:moveTo>
                <a:lnTo>
                  <a:pt x="30628" y="36449"/>
                </a:lnTo>
              </a:path>
              <a:path w="39370" h="49529">
                <a:moveTo>
                  <a:pt x="11759" y="9404"/>
                </a:moveTo>
                <a:lnTo>
                  <a:pt x="33010" y="30550"/>
                </a:lnTo>
              </a:path>
              <a:path w="39370" h="49529">
                <a:moveTo>
                  <a:pt x="12894" y="3543"/>
                </a:moveTo>
                <a:lnTo>
                  <a:pt x="35355" y="24689"/>
                </a:lnTo>
              </a:path>
              <a:path w="39370" h="49529">
                <a:moveTo>
                  <a:pt x="17658" y="0"/>
                </a:moveTo>
                <a:lnTo>
                  <a:pt x="37680" y="19996"/>
                </a:lnTo>
              </a:path>
              <a:path w="39370" h="49529">
                <a:moveTo>
                  <a:pt x="30628" y="4711"/>
                </a:moveTo>
                <a:lnTo>
                  <a:pt x="3889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365957" y="7276006"/>
            <a:ext cx="41910" cy="50800"/>
          </a:xfrm>
          <a:custGeom>
            <a:avLst/>
            <a:gdLst/>
            <a:ahLst/>
            <a:cxnLst/>
            <a:rect l="l" t="t" r="r" b="b"/>
            <a:pathLst>
              <a:path w="41909" h="50800">
                <a:moveTo>
                  <a:pt x="20097" y="0"/>
                </a:moveTo>
                <a:lnTo>
                  <a:pt x="16524" y="3505"/>
                </a:lnTo>
              </a:path>
              <a:path w="41909" h="50800">
                <a:moveTo>
                  <a:pt x="24748" y="2337"/>
                </a:moveTo>
                <a:lnTo>
                  <a:pt x="9415" y="18828"/>
                </a:lnTo>
              </a:path>
              <a:path w="41909" h="50800">
                <a:moveTo>
                  <a:pt x="30685" y="4730"/>
                </a:moveTo>
                <a:lnTo>
                  <a:pt x="1191" y="34131"/>
                </a:lnTo>
              </a:path>
              <a:path w="41909" h="50800">
                <a:moveTo>
                  <a:pt x="35411" y="7048"/>
                </a:moveTo>
                <a:lnTo>
                  <a:pt x="2325" y="41180"/>
                </a:lnTo>
              </a:path>
              <a:path w="41909" h="50800">
                <a:moveTo>
                  <a:pt x="41291" y="10591"/>
                </a:moveTo>
                <a:lnTo>
                  <a:pt x="8224" y="43555"/>
                </a:lnTo>
              </a:path>
              <a:path w="41909" h="50800">
                <a:moveTo>
                  <a:pt x="40100" y="20015"/>
                </a:moveTo>
                <a:lnTo>
                  <a:pt x="12969" y="45873"/>
                </a:lnTo>
              </a:path>
              <a:path w="41909" h="50800">
                <a:moveTo>
                  <a:pt x="31857" y="35281"/>
                </a:moveTo>
                <a:lnTo>
                  <a:pt x="18868" y="48229"/>
                </a:lnTo>
              </a:path>
              <a:path w="41909" h="50800">
                <a:moveTo>
                  <a:pt x="24748" y="50566"/>
                </a:moveTo>
                <a:lnTo>
                  <a:pt x="23557" y="50566"/>
                </a:lnTo>
              </a:path>
              <a:path w="41909" h="50800">
                <a:moveTo>
                  <a:pt x="0" y="37637"/>
                </a:moveTo>
                <a:lnTo>
                  <a:pt x="2325" y="41180"/>
                </a:lnTo>
              </a:path>
              <a:path w="41909" h="50800">
                <a:moveTo>
                  <a:pt x="2325" y="32944"/>
                </a:moveTo>
                <a:lnTo>
                  <a:pt x="17658" y="48229"/>
                </a:lnTo>
              </a:path>
              <a:path w="41909" h="50800">
                <a:moveTo>
                  <a:pt x="4764" y="27045"/>
                </a:moveTo>
                <a:lnTo>
                  <a:pt x="25958" y="48229"/>
                </a:lnTo>
              </a:path>
              <a:path w="41909" h="50800">
                <a:moveTo>
                  <a:pt x="7089" y="22333"/>
                </a:moveTo>
                <a:lnTo>
                  <a:pt x="28321" y="42367"/>
                </a:lnTo>
              </a:path>
              <a:path w="41909" h="50800">
                <a:moveTo>
                  <a:pt x="9415" y="16472"/>
                </a:moveTo>
                <a:lnTo>
                  <a:pt x="30685" y="37637"/>
                </a:lnTo>
              </a:path>
              <a:path w="41909" h="50800">
                <a:moveTo>
                  <a:pt x="12969" y="11760"/>
                </a:moveTo>
                <a:lnTo>
                  <a:pt x="32991" y="31757"/>
                </a:lnTo>
              </a:path>
              <a:path w="41909" h="50800">
                <a:moveTo>
                  <a:pt x="15333" y="5899"/>
                </a:moveTo>
                <a:lnTo>
                  <a:pt x="36565" y="27045"/>
                </a:lnTo>
              </a:path>
              <a:path w="41909" h="50800">
                <a:moveTo>
                  <a:pt x="17658" y="1187"/>
                </a:moveTo>
                <a:lnTo>
                  <a:pt x="38966" y="21202"/>
                </a:lnTo>
              </a:path>
              <a:path w="41909" h="50800">
                <a:moveTo>
                  <a:pt x="29531" y="4730"/>
                </a:moveTo>
                <a:lnTo>
                  <a:pt x="41291" y="164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80673" y="7173667"/>
            <a:ext cx="43815" cy="50800"/>
          </a:xfrm>
          <a:custGeom>
            <a:avLst/>
            <a:gdLst/>
            <a:ahLst/>
            <a:cxnLst/>
            <a:rect l="l" t="t" r="r" b="b"/>
            <a:pathLst>
              <a:path w="43815" h="50800">
                <a:moveTo>
                  <a:pt x="23595" y="1168"/>
                </a:moveTo>
                <a:lnTo>
                  <a:pt x="16505" y="7029"/>
                </a:lnTo>
              </a:path>
              <a:path w="43815" h="50800">
                <a:moveTo>
                  <a:pt x="28284" y="3505"/>
                </a:moveTo>
                <a:lnTo>
                  <a:pt x="3478" y="28213"/>
                </a:lnTo>
              </a:path>
              <a:path w="43815" h="50800">
                <a:moveTo>
                  <a:pt x="33029" y="7029"/>
                </a:moveTo>
                <a:lnTo>
                  <a:pt x="0" y="38824"/>
                </a:lnTo>
              </a:path>
              <a:path w="43815" h="50800">
                <a:moveTo>
                  <a:pt x="37737" y="9404"/>
                </a:moveTo>
                <a:lnTo>
                  <a:pt x="5879" y="42330"/>
                </a:lnTo>
              </a:path>
              <a:path w="43815" h="50800">
                <a:moveTo>
                  <a:pt x="42482" y="12928"/>
                </a:moveTo>
                <a:lnTo>
                  <a:pt x="10587" y="44704"/>
                </a:lnTo>
              </a:path>
              <a:path w="43815" h="50800">
                <a:moveTo>
                  <a:pt x="38928" y="24689"/>
                </a:moveTo>
                <a:lnTo>
                  <a:pt x="15333" y="48248"/>
                </a:lnTo>
              </a:path>
              <a:path w="43815" h="50800">
                <a:moveTo>
                  <a:pt x="25939" y="44704"/>
                </a:moveTo>
                <a:lnTo>
                  <a:pt x="20040" y="50585"/>
                </a:lnTo>
              </a:path>
              <a:path w="43815" h="50800">
                <a:moveTo>
                  <a:pt x="0" y="34112"/>
                </a:moveTo>
                <a:lnTo>
                  <a:pt x="10587" y="45854"/>
                </a:lnTo>
              </a:path>
              <a:path w="43815" h="50800">
                <a:moveTo>
                  <a:pt x="2344" y="29420"/>
                </a:moveTo>
                <a:lnTo>
                  <a:pt x="23595" y="49397"/>
                </a:lnTo>
              </a:path>
              <a:path w="43815" h="50800">
                <a:moveTo>
                  <a:pt x="5879" y="24689"/>
                </a:moveTo>
                <a:lnTo>
                  <a:pt x="25939" y="44704"/>
                </a:lnTo>
              </a:path>
              <a:path w="43815" h="50800">
                <a:moveTo>
                  <a:pt x="9453" y="19996"/>
                </a:moveTo>
                <a:lnTo>
                  <a:pt x="29494" y="39974"/>
                </a:lnTo>
              </a:path>
              <a:path w="43815" h="50800">
                <a:moveTo>
                  <a:pt x="11778" y="15303"/>
                </a:moveTo>
                <a:lnTo>
                  <a:pt x="31838" y="35281"/>
                </a:lnTo>
              </a:path>
              <a:path w="43815" h="50800">
                <a:moveTo>
                  <a:pt x="15333" y="9404"/>
                </a:moveTo>
                <a:lnTo>
                  <a:pt x="35373" y="30569"/>
                </a:lnTo>
              </a:path>
              <a:path w="43815" h="50800">
                <a:moveTo>
                  <a:pt x="17696" y="4711"/>
                </a:moveTo>
                <a:lnTo>
                  <a:pt x="37737" y="24689"/>
                </a:lnTo>
              </a:path>
              <a:path w="43815" h="50800">
                <a:moveTo>
                  <a:pt x="21231" y="0"/>
                </a:moveTo>
                <a:lnTo>
                  <a:pt x="41291" y="19996"/>
                </a:lnTo>
              </a:path>
              <a:path w="43815" h="50800">
                <a:moveTo>
                  <a:pt x="38928" y="10573"/>
                </a:moveTo>
                <a:lnTo>
                  <a:pt x="43692" y="1530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003614" y="7056005"/>
            <a:ext cx="45085" cy="49530"/>
          </a:xfrm>
          <a:custGeom>
            <a:avLst/>
            <a:gdLst/>
            <a:ahLst/>
            <a:cxnLst/>
            <a:rect l="l" t="t" r="r" b="b"/>
            <a:pathLst>
              <a:path w="45084" h="49529">
                <a:moveTo>
                  <a:pt x="27187" y="0"/>
                </a:moveTo>
                <a:lnTo>
                  <a:pt x="18906" y="8236"/>
                </a:lnTo>
              </a:path>
              <a:path w="45084" h="49529">
                <a:moveTo>
                  <a:pt x="31876" y="3524"/>
                </a:moveTo>
                <a:lnTo>
                  <a:pt x="0" y="35319"/>
                </a:lnTo>
              </a:path>
              <a:path w="45084" h="49529">
                <a:moveTo>
                  <a:pt x="36640" y="7086"/>
                </a:moveTo>
                <a:lnTo>
                  <a:pt x="4745" y="38786"/>
                </a:lnTo>
              </a:path>
              <a:path w="45084" h="49529">
                <a:moveTo>
                  <a:pt x="40100" y="10591"/>
                </a:moveTo>
                <a:lnTo>
                  <a:pt x="8281" y="42349"/>
                </a:lnTo>
              </a:path>
              <a:path w="45084" h="49529">
                <a:moveTo>
                  <a:pt x="44864" y="12928"/>
                </a:moveTo>
                <a:lnTo>
                  <a:pt x="12969" y="44742"/>
                </a:lnTo>
              </a:path>
              <a:path w="45084" h="49529">
                <a:moveTo>
                  <a:pt x="40100" y="27064"/>
                </a:moveTo>
                <a:lnTo>
                  <a:pt x="17715" y="48248"/>
                </a:lnTo>
              </a:path>
              <a:path w="45084" h="49529">
                <a:moveTo>
                  <a:pt x="1191" y="31775"/>
                </a:moveTo>
                <a:lnTo>
                  <a:pt x="18906" y="49416"/>
                </a:lnTo>
              </a:path>
              <a:path w="45084" h="49529">
                <a:moveTo>
                  <a:pt x="4745" y="27064"/>
                </a:moveTo>
                <a:lnTo>
                  <a:pt x="24786" y="47060"/>
                </a:lnTo>
              </a:path>
              <a:path w="45084" h="49529">
                <a:moveTo>
                  <a:pt x="8281" y="22352"/>
                </a:moveTo>
                <a:lnTo>
                  <a:pt x="28321" y="42349"/>
                </a:lnTo>
              </a:path>
              <a:path w="45084" h="49529">
                <a:moveTo>
                  <a:pt x="11854" y="17659"/>
                </a:moveTo>
                <a:lnTo>
                  <a:pt x="30741" y="37637"/>
                </a:lnTo>
              </a:path>
              <a:path w="45084" h="49529">
                <a:moveTo>
                  <a:pt x="14160" y="14116"/>
                </a:moveTo>
                <a:lnTo>
                  <a:pt x="34239" y="34094"/>
                </a:lnTo>
              </a:path>
              <a:path w="45084" h="49529">
                <a:moveTo>
                  <a:pt x="17715" y="9385"/>
                </a:moveTo>
                <a:lnTo>
                  <a:pt x="37775" y="29420"/>
                </a:lnTo>
              </a:path>
              <a:path w="45084" h="49529">
                <a:moveTo>
                  <a:pt x="21231" y="4692"/>
                </a:moveTo>
                <a:lnTo>
                  <a:pt x="41329" y="24708"/>
                </a:lnTo>
              </a:path>
              <a:path w="45084" h="49529">
                <a:moveTo>
                  <a:pt x="24786" y="0"/>
                </a:moveTo>
                <a:lnTo>
                  <a:pt x="44864" y="2001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9837893" y="6922520"/>
            <a:ext cx="53340" cy="49530"/>
            <a:chOff x="9837893" y="6922520"/>
            <a:chExt cx="53340" cy="49530"/>
          </a:xfrm>
        </p:grpSpPr>
        <p:sp>
          <p:nvSpPr>
            <p:cNvPr id="23" name="object 23"/>
            <p:cNvSpPr/>
            <p:nvPr/>
          </p:nvSpPr>
          <p:spPr>
            <a:xfrm>
              <a:off x="9839583" y="6924209"/>
              <a:ext cx="48895" cy="46355"/>
            </a:xfrm>
            <a:custGeom>
              <a:avLst/>
              <a:gdLst/>
              <a:ahLst/>
              <a:cxnLst/>
              <a:rect l="l" t="t" r="r" b="b"/>
              <a:pathLst>
                <a:path w="48895" h="46354">
                  <a:moveTo>
                    <a:pt x="31914" y="0"/>
                  </a:moveTo>
                  <a:lnTo>
                    <a:pt x="0" y="31832"/>
                  </a:lnTo>
                </a:path>
                <a:path w="48895" h="46354">
                  <a:moveTo>
                    <a:pt x="35430" y="3580"/>
                  </a:moveTo>
                  <a:lnTo>
                    <a:pt x="4688" y="35319"/>
                  </a:lnTo>
                </a:path>
                <a:path w="48895" h="46354">
                  <a:moveTo>
                    <a:pt x="40138" y="7105"/>
                  </a:moveTo>
                  <a:lnTo>
                    <a:pt x="8224" y="38862"/>
                  </a:lnTo>
                </a:path>
                <a:path w="48895" h="46354">
                  <a:moveTo>
                    <a:pt x="43673" y="10610"/>
                  </a:moveTo>
                  <a:lnTo>
                    <a:pt x="12988" y="42405"/>
                  </a:lnTo>
                </a:path>
                <a:path w="48895" h="46354">
                  <a:moveTo>
                    <a:pt x="48362" y="15303"/>
                  </a:moveTo>
                  <a:lnTo>
                    <a:pt x="16580" y="45948"/>
                  </a:lnTo>
                </a:path>
                <a:path w="48895" h="46354">
                  <a:moveTo>
                    <a:pt x="0" y="29438"/>
                  </a:moveTo>
                  <a:lnTo>
                    <a:pt x="10663" y="41255"/>
                  </a:lnTo>
                </a:path>
                <a:path w="48895" h="46354">
                  <a:moveTo>
                    <a:pt x="3554" y="25895"/>
                  </a:moveTo>
                  <a:lnTo>
                    <a:pt x="22460" y="44723"/>
                  </a:lnTo>
                </a:path>
                <a:path w="48895" h="46354">
                  <a:moveTo>
                    <a:pt x="7127" y="21221"/>
                  </a:moveTo>
                  <a:lnTo>
                    <a:pt x="27130" y="41255"/>
                  </a:lnTo>
                </a:path>
                <a:path w="48895" h="46354">
                  <a:moveTo>
                    <a:pt x="10663" y="17697"/>
                  </a:moveTo>
                  <a:lnTo>
                    <a:pt x="30704" y="3652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853707" y="6925408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59" h="32384">
                  <a:moveTo>
                    <a:pt x="0" y="11798"/>
                  </a:moveTo>
                  <a:lnTo>
                    <a:pt x="20116" y="31775"/>
                  </a:lnTo>
                </a:path>
                <a:path w="35559" h="32384">
                  <a:moveTo>
                    <a:pt x="3535" y="8217"/>
                  </a:moveTo>
                  <a:lnTo>
                    <a:pt x="23651" y="27083"/>
                  </a:lnTo>
                </a:path>
                <a:path w="35559" h="32384">
                  <a:moveTo>
                    <a:pt x="8337" y="3543"/>
                  </a:moveTo>
                  <a:lnTo>
                    <a:pt x="27244" y="23539"/>
                  </a:lnTo>
                </a:path>
                <a:path w="35559" h="32384">
                  <a:moveTo>
                    <a:pt x="11873" y="0"/>
                  </a:moveTo>
                  <a:lnTo>
                    <a:pt x="30779" y="18828"/>
                  </a:lnTo>
                </a:path>
                <a:path w="35559" h="32384">
                  <a:moveTo>
                    <a:pt x="27244" y="7086"/>
                  </a:moveTo>
                  <a:lnTo>
                    <a:pt x="35449" y="1534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/>
          <p:nvPr/>
        </p:nvSpPr>
        <p:spPr>
          <a:xfrm>
            <a:off x="9554002" y="6614829"/>
            <a:ext cx="48895" cy="47625"/>
          </a:xfrm>
          <a:custGeom>
            <a:avLst/>
            <a:gdLst/>
            <a:ahLst/>
            <a:cxnLst/>
            <a:rect l="l" t="t" r="r" b="b"/>
            <a:pathLst>
              <a:path w="48895" h="47625">
                <a:moveTo>
                  <a:pt x="20040" y="8236"/>
                </a:moveTo>
                <a:lnTo>
                  <a:pt x="0" y="28251"/>
                </a:lnTo>
              </a:path>
              <a:path w="48895" h="47625">
                <a:moveTo>
                  <a:pt x="34239" y="1187"/>
                </a:moveTo>
                <a:lnTo>
                  <a:pt x="2363" y="32944"/>
                </a:lnTo>
              </a:path>
              <a:path w="48895" h="47625">
                <a:moveTo>
                  <a:pt x="37775" y="5917"/>
                </a:moveTo>
                <a:lnTo>
                  <a:pt x="5898" y="37637"/>
                </a:lnTo>
              </a:path>
              <a:path w="48895" h="47625">
                <a:moveTo>
                  <a:pt x="41291" y="10629"/>
                </a:moveTo>
                <a:lnTo>
                  <a:pt x="9453" y="42349"/>
                </a:lnTo>
              </a:path>
              <a:path w="48895" h="47625">
                <a:moveTo>
                  <a:pt x="44846" y="15322"/>
                </a:moveTo>
                <a:lnTo>
                  <a:pt x="12932" y="47060"/>
                </a:lnTo>
              </a:path>
              <a:path w="48895" h="47625">
                <a:moveTo>
                  <a:pt x="48381" y="18846"/>
                </a:moveTo>
                <a:lnTo>
                  <a:pt x="38928" y="28251"/>
                </a:lnTo>
              </a:path>
              <a:path w="48895" h="47625">
                <a:moveTo>
                  <a:pt x="5898" y="37637"/>
                </a:moveTo>
                <a:lnTo>
                  <a:pt x="15352" y="47060"/>
                </a:lnTo>
              </a:path>
              <a:path w="48895" h="47625">
                <a:moveTo>
                  <a:pt x="0" y="23520"/>
                </a:moveTo>
                <a:lnTo>
                  <a:pt x="20040" y="43555"/>
                </a:lnTo>
              </a:path>
              <a:path w="48895" h="47625">
                <a:moveTo>
                  <a:pt x="4707" y="20015"/>
                </a:moveTo>
                <a:lnTo>
                  <a:pt x="24786" y="40030"/>
                </a:lnTo>
              </a:path>
              <a:path w="48895" h="47625">
                <a:moveTo>
                  <a:pt x="9453" y="16509"/>
                </a:moveTo>
                <a:lnTo>
                  <a:pt x="28321" y="36487"/>
                </a:lnTo>
              </a:path>
              <a:path w="48895" h="47625">
                <a:moveTo>
                  <a:pt x="12932" y="12947"/>
                </a:moveTo>
                <a:lnTo>
                  <a:pt x="33029" y="32944"/>
                </a:lnTo>
              </a:path>
              <a:path w="48895" h="47625">
                <a:moveTo>
                  <a:pt x="17696" y="9423"/>
                </a:moveTo>
                <a:lnTo>
                  <a:pt x="37775" y="29438"/>
                </a:lnTo>
              </a:path>
              <a:path w="48895" h="47625">
                <a:moveTo>
                  <a:pt x="22385" y="5917"/>
                </a:moveTo>
                <a:lnTo>
                  <a:pt x="42482" y="25914"/>
                </a:lnTo>
              </a:path>
              <a:path w="48895" h="47625">
                <a:moveTo>
                  <a:pt x="27130" y="3543"/>
                </a:moveTo>
                <a:lnTo>
                  <a:pt x="47247" y="22352"/>
                </a:lnTo>
              </a:path>
              <a:path w="48895" h="47625">
                <a:moveTo>
                  <a:pt x="30685" y="0"/>
                </a:moveTo>
                <a:lnTo>
                  <a:pt x="38928" y="82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431243" y="6441909"/>
            <a:ext cx="52069" cy="45085"/>
          </a:xfrm>
          <a:custGeom>
            <a:avLst/>
            <a:gdLst/>
            <a:ahLst/>
            <a:cxnLst/>
            <a:rect l="l" t="t" r="r" b="b"/>
            <a:pathLst>
              <a:path w="52070" h="45085">
                <a:moveTo>
                  <a:pt x="5898" y="18846"/>
                </a:moveTo>
                <a:lnTo>
                  <a:pt x="0" y="24708"/>
                </a:lnTo>
              </a:path>
              <a:path w="52070" h="45085">
                <a:moveTo>
                  <a:pt x="27111" y="5880"/>
                </a:moveTo>
                <a:lnTo>
                  <a:pt x="2344" y="29438"/>
                </a:lnTo>
              </a:path>
              <a:path w="52070" h="45085">
                <a:moveTo>
                  <a:pt x="37775" y="2337"/>
                </a:moveTo>
                <a:lnTo>
                  <a:pt x="5898" y="34131"/>
                </a:lnTo>
              </a:path>
              <a:path w="52070" h="45085">
                <a:moveTo>
                  <a:pt x="41329" y="7029"/>
                </a:moveTo>
                <a:lnTo>
                  <a:pt x="9453" y="39993"/>
                </a:lnTo>
              </a:path>
              <a:path w="52070" h="45085">
                <a:moveTo>
                  <a:pt x="44902" y="11741"/>
                </a:moveTo>
                <a:lnTo>
                  <a:pt x="11778" y="44686"/>
                </a:lnTo>
              </a:path>
              <a:path w="52070" h="45085">
                <a:moveTo>
                  <a:pt x="47209" y="16453"/>
                </a:moveTo>
                <a:lnTo>
                  <a:pt x="23576" y="41142"/>
                </a:lnTo>
              </a:path>
              <a:path w="52070" h="45085">
                <a:moveTo>
                  <a:pt x="50763" y="21165"/>
                </a:moveTo>
                <a:lnTo>
                  <a:pt x="44902" y="27045"/>
                </a:lnTo>
              </a:path>
              <a:path w="52070" h="45085">
                <a:moveTo>
                  <a:pt x="3554" y="29438"/>
                </a:moveTo>
                <a:lnTo>
                  <a:pt x="17677" y="44686"/>
                </a:lnTo>
              </a:path>
              <a:path w="52070" h="45085">
                <a:moveTo>
                  <a:pt x="2344" y="21165"/>
                </a:moveTo>
                <a:lnTo>
                  <a:pt x="22441" y="41142"/>
                </a:lnTo>
              </a:path>
              <a:path w="52070" h="45085">
                <a:moveTo>
                  <a:pt x="7089" y="17659"/>
                </a:moveTo>
                <a:lnTo>
                  <a:pt x="27111" y="38843"/>
                </a:lnTo>
              </a:path>
              <a:path w="52070" h="45085">
                <a:moveTo>
                  <a:pt x="11778" y="15284"/>
                </a:moveTo>
                <a:lnTo>
                  <a:pt x="31876" y="35281"/>
                </a:lnTo>
              </a:path>
              <a:path w="52070" h="45085">
                <a:moveTo>
                  <a:pt x="16580" y="11741"/>
                </a:moveTo>
                <a:lnTo>
                  <a:pt x="36565" y="31738"/>
                </a:lnTo>
              </a:path>
              <a:path w="52070" h="45085">
                <a:moveTo>
                  <a:pt x="21231" y="9385"/>
                </a:moveTo>
                <a:lnTo>
                  <a:pt x="41329" y="29438"/>
                </a:lnTo>
              </a:path>
              <a:path w="52070" h="45085">
                <a:moveTo>
                  <a:pt x="26015" y="5880"/>
                </a:moveTo>
                <a:lnTo>
                  <a:pt x="46018" y="25857"/>
                </a:lnTo>
              </a:path>
              <a:path w="52070" h="45085">
                <a:moveTo>
                  <a:pt x="30666" y="3486"/>
                </a:moveTo>
                <a:lnTo>
                  <a:pt x="51898" y="23558"/>
                </a:lnTo>
              </a:path>
              <a:path w="52070" h="45085">
                <a:moveTo>
                  <a:pt x="36565" y="0"/>
                </a:moveTo>
                <a:lnTo>
                  <a:pt x="37775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326236" y="6260715"/>
            <a:ext cx="52069" cy="41275"/>
          </a:xfrm>
          <a:custGeom>
            <a:avLst/>
            <a:gdLst/>
            <a:ahLst/>
            <a:cxnLst/>
            <a:rect l="l" t="t" r="r" b="b"/>
            <a:pathLst>
              <a:path w="52070" h="41275">
                <a:moveTo>
                  <a:pt x="2344" y="17659"/>
                </a:moveTo>
                <a:lnTo>
                  <a:pt x="0" y="20015"/>
                </a:lnTo>
              </a:path>
              <a:path w="52070" h="41275">
                <a:moveTo>
                  <a:pt x="18868" y="9385"/>
                </a:moveTo>
                <a:lnTo>
                  <a:pt x="2344" y="24708"/>
                </a:lnTo>
              </a:path>
              <a:path w="52070" h="41275">
                <a:moveTo>
                  <a:pt x="34201" y="1187"/>
                </a:moveTo>
                <a:lnTo>
                  <a:pt x="5879" y="30645"/>
                </a:lnTo>
              </a:path>
              <a:path w="52070" h="41275">
                <a:moveTo>
                  <a:pt x="41253" y="2355"/>
                </a:moveTo>
                <a:lnTo>
                  <a:pt x="8243" y="35337"/>
                </a:lnTo>
              </a:path>
              <a:path w="52070" h="41275">
                <a:moveTo>
                  <a:pt x="43654" y="7086"/>
                </a:moveTo>
                <a:lnTo>
                  <a:pt x="10568" y="41199"/>
                </a:lnTo>
              </a:path>
              <a:path w="52070" h="41275">
                <a:moveTo>
                  <a:pt x="46018" y="12966"/>
                </a:moveTo>
                <a:lnTo>
                  <a:pt x="18868" y="40049"/>
                </a:lnTo>
              </a:path>
              <a:path w="52070" h="41275">
                <a:moveTo>
                  <a:pt x="49553" y="17659"/>
                </a:moveTo>
                <a:lnTo>
                  <a:pt x="35355" y="31794"/>
                </a:lnTo>
              </a:path>
              <a:path w="52070" h="41275">
                <a:moveTo>
                  <a:pt x="51917" y="23520"/>
                </a:moveTo>
                <a:lnTo>
                  <a:pt x="50707" y="23520"/>
                </a:lnTo>
              </a:path>
              <a:path w="52070" h="41275">
                <a:moveTo>
                  <a:pt x="4669" y="30645"/>
                </a:moveTo>
                <a:lnTo>
                  <a:pt x="16448" y="41199"/>
                </a:lnTo>
              </a:path>
              <a:path w="52070" h="41275">
                <a:moveTo>
                  <a:pt x="1115" y="17659"/>
                </a:moveTo>
                <a:lnTo>
                  <a:pt x="22423" y="38824"/>
                </a:lnTo>
              </a:path>
              <a:path w="52070" h="41275">
                <a:moveTo>
                  <a:pt x="5879" y="15322"/>
                </a:moveTo>
                <a:lnTo>
                  <a:pt x="27130" y="36487"/>
                </a:lnTo>
              </a:path>
              <a:path w="52070" h="41275">
                <a:moveTo>
                  <a:pt x="11778" y="12966"/>
                </a:moveTo>
                <a:lnTo>
                  <a:pt x="31800" y="32944"/>
                </a:lnTo>
              </a:path>
              <a:path w="52070" h="41275">
                <a:moveTo>
                  <a:pt x="16448" y="10591"/>
                </a:moveTo>
                <a:lnTo>
                  <a:pt x="37756" y="30645"/>
                </a:lnTo>
              </a:path>
              <a:path w="52070" h="41275">
                <a:moveTo>
                  <a:pt x="22423" y="7086"/>
                </a:moveTo>
                <a:lnTo>
                  <a:pt x="42482" y="28213"/>
                </a:lnTo>
              </a:path>
              <a:path w="52070" h="41275">
                <a:moveTo>
                  <a:pt x="27130" y="4692"/>
                </a:moveTo>
                <a:lnTo>
                  <a:pt x="48381" y="25895"/>
                </a:lnTo>
              </a:path>
              <a:path w="52070" h="41275">
                <a:moveTo>
                  <a:pt x="33029" y="2355"/>
                </a:moveTo>
                <a:lnTo>
                  <a:pt x="49553" y="20015"/>
                </a:lnTo>
              </a:path>
              <a:path w="52070" h="41275">
                <a:moveTo>
                  <a:pt x="37756" y="0"/>
                </a:moveTo>
                <a:lnTo>
                  <a:pt x="41253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241271" y="6070134"/>
            <a:ext cx="48895" cy="40005"/>
          </a:xfrm>
          <a:custGeom>
            <a:avLst/>
            <a:gdLst/>
            <a:ahLst/>
            <a:cxnLst/>
            <a:rect l="l" t="t" r="r" b="b"/>
            <a:pathLst>
              <a:path w="48895" h="40004">
                <a:moveTo>
                  <a:pt x="9434" y="10573"/>
                </a:moveTo>
                <a:lnTo>
                  <a:pt x="0" y="19996"/>
                </a:lnTo>
              </a:path>
              <a:path w="48895" h="40004">
                <a:moveTo>
                  <a:pt x="22404" y="4730"/>
                </a:moveTo>
                <a:lnTo>
                  <a:pt x="2306" y="25857"/>
                </a:lnTo>
              </a:path>
              <a:path w="48895" h="40004">
                <a:moveTo>
                  <a:pt x="36546" y="0"/>
                </a:moveTo>
                <a:lnTo>
                  <a:pt x="4669" y="31775"/>
                </a:lnTo>
              </a:path>
              <a:path w="48895" h="40004">
                <a:moveTo>
                  <a:pt x="41291" y="2355"/>
                </a:moveTo>
                <a:lnTo>
                  <a:pt x="7071" y="36487"/>
                </a:lnTo>
              </a:path>
              <a:path w="48895" h="40004">
                <a:moveTo>
                  <a:pt x="43598" y="8254"/>
                </a:moveTo>
                <a:lnTo>
                  <a:pt x="11759" y="38805"/>
                </a:lnTo>
              </a:path>
              <a:path w="48895" h="40004">
                <a:moveTo>
                  <a:pt x="45961" y="14135"/>
                </a:moveTo>
                <a:lnTo>
                  <a:pt x="25939" y="34112"/>
                </a:lnTo>
              </a:path>
              <a:path w="48895" h="40004">
                <a:moveTo>
                  <a:pt x="47190" y="19996"/>
                </a:moveTo>
                <a:lnTo>
                  <a:pt x="38890" y="28232"/>
                </a:lnTo>
              </a:path>
              <a:path w="48895" h="40004">
                <a:moveTo>
                  <a:pt x="5842" y="34112"/>
                </a:moveTo>
                <a:lnTo>
                  <a:pt x="10625" y="39974"/>
                </a:lnTo>
              </a:path>
              <a:path w="48895" h="40004">
                <a:moveTo>
                  <a:pt x="0" y="21183"/>
                </a:moveTo>
                <a:lnTo>
                  <a:pt x="16524" y="37656"/>
                </a:lnTo>
              </a:path>
              <a:path w="48895" h="40004">
                <a:moveTo>
                  <a:pt x="1210" y="14135"/>
                </a:moveTo>
                <a:lnTo>
                  <a:pt x="22404" y="35262"/>
                </a:lnTo>
              </a:path>
              <a:path w="48895" h="40004">
                <a:moveTo>
                  <a:pt x="7071" y="11760"/>
                </a:moveTo>
                <a:lnTo>
                  <a:pt x="28302" y="32944"/>
                </a:lnTo>
              </a:path>
              <a:path w="48895" h="40004">
                <a:moveTo>
                  <a:pt x="11759" y="9423"/>
                </a:moveTo>
                <a:lnTo>
                  <a:pt x="34163" y="30588"/>
                </a:lnTo>
              </a:path>
              <a:path w="48895" h="40004">
                <a:moveTo>
                  <a:pt x="17639" y="7067"/>
                </a:moveTo>
                <a:lnTo>
                  <a:pt x="38890" y="28232"/>
                </a:lnTo>
              </a:path>
              <a:path w="48895" h="40004">
                <a:moveTo>
                  <a:pt x="23538" y="4730"/>
                </a:moveTo>
                <a:lnTo>
                  <a:pt x="44846" y="25857"/>
                </a:lnTo>
              </a:path>
              <a:path w="48895" h="40004">
                <a:moveTo>
                  <a:pt x="29512" y="2355"/>
                </a:moveTo>
                <a:lnTo>
                  <a:pt x="48324" y="22371"/>
                </a:lnTo>
              </a:path>
              <a:path w="48895" h="40004">
                <a:moveTo>
                  <a:pt x="35392" y="0"/>
                </a:moveTo>
                <a:lnTo>
                  <a:pt x="43598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170447" y="5876011"/>
            <a:ext cx="50165" cy="38100"/>
          </a:xfrm>
          <a:custGeom>
            <a:avLst/>
            <a:gdLst/>
            <a:ahLst/>
            <a:cxnLst/>
            <a:rect l="l" t="t" r="r" b="b"/>
            <a:pathLst>
              <a:path w="50165" h="38100">
                <a:moveTo>
                  <a:pt x="8243" y="9404"/>
                </a:moveTo>
                <a:lnTo>
                  <a:pt x="0" y="17697"/>
                </a:lnTo>
              </a:path>
              <a:path w="50165" h="38100">
                <a:moveTo>
                  <a:pt x="18887" y="5880"/>
                </a:moveTo>
                <a:lnTo>
                  <a:pt x="2344" y="23558"/>
                </a:lnTo>
              </a:path>
              <a:path w="50165" h="38100">
                <a:moveTo>
                  <a:pt x="30666" y="2393"/>
                </a:moveTo>
                <a:lnTo>
                  <a:pt x="4707" y="29438"/>
                </a:lnTo>
              </a:path>
              <a:path w="50165" h="38100">
                <a:moveTo>
                  <a:pt x="41253" y="0"/>
                </a:moveTo>
                <a:lnTo>
                  <a:pt x="5879" y="35281"/>
                </a:lnTo>
              </a:path>
              <a:path w="50165" h="38100">
                <a:moveTo>
                  <a:pt x="43654" y="5880"/>
                </a:moveTo>
                <a:lnTo>
                  <a:pt x="10568" y="37656"/>
                </a:lnTo>
              </a:path>
              <a:path w="50165" h="38100">
                <a:moveTo>
                  <a:pt x="44808" y="11779"/>
                </a:moveTo>
                <a:lnTo>
                  <a:pt x="22366" y="34131"/>
                </a:lnTo>
              </a:path>
              <a:path w="50165" h="38100">
                <a:moveTo>
                  <a:pt x="47247" y="17697"/>
                </a:moveTo>
                <a:lnTo>
                  <a:pt x="34220" y="30588"/>
                </a:lnTo>
              </a:path>
              <a:path w="50165" h="38100">
                <a:moveTo>
                  <a:pt x="49553" y="23558"/>
                </a:moveTo>
                <a:lnTo>
                  <a:pt x="46018" y="27101"/>
                </a:lnTo>
              </a:path>
              <a:path w="50165" h="38100">
                <a:moveTo>
                  <a:pt x="4707" y="30588"/>
                </a:moveTo>
                <a:lnTo>
                  <a:pt x="11797" y="37656"/>
                </a:lnTo>
              </a:path>
              <a:path w="50165" h="38100">
                <a:moveTo>
                  <a:pt x="1134" y="19977"/>
                </a:moveTo>
                <a:lnTo>
                  <a:pt x="17696" y="35281"/>
                </a:lnTo>
              </a:path>
              <a:path w="50165" h="38100">
                <a:moveTo>
                  <a:pt x="1134" y="11779"/>
                </a:moveTo>
                <a:lnTo>
                  <a:pt x="23595" y="34131"/>
                </a:lnTo>
              </a:path>
              <a:path w="50165" h="38100">
                <a:moveTo>
                  <a:pt x="7033" y="9404"/>
                </a:moveTo>
                <a:lnTo>
                  <a:pt x="29456" y="31794"/>
                </a:lnTo>
              </a:path>
              <a:path w="50165" h="38100">
                <a:moveTo>
                  <a:pt x="12913" y="8273"/>
                </a:moveTo>
                <a:lnTo>
                  <a:pt x="35355" y="30588"/>
                </a:lnTo>
              </a:path>
              <a:path w="50165" h="38100">
                <a:moveTo>
                  <a:pt x="18887" y="5880"/>
                </a:moveTo>
                <a:lnTo>
                  <a:pt x="41253" y="28251"/>
                </a:lnTo>
              </a:path>
              <a:path w="50165" h="38100">
                <a:moveTo>
                  <a:pt x="24767" y="4730"/>
                </a:moveTo>
                <a:lnTo>
                  <a:pt x="47247" y="25895"/>
                </a:lnTo>
              </a:path>
              <a:path w="50165" h="38100">
                <a:moveTo>
                  <a:pt x="30666" y="2393"/>
                </a:moveTo>
                <a:lnTo>
                  <a:pt x="47247" y="18828"/>
                </a:lnTo>
              </a:path>
              <a:path w="50165" h="38100">
                <a:moveTo>
                  <a:pt x="37756" y="0"/>
                </a:moveTo>
                <a:lnTo>
                  <a:pt x="43654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113823" y="5678420"/>
            <a:ext cx="49530" cy="36830"/>
          </a:xfrm>
          <a:custGeom>
            <a:avLst/>
            <a:gdLst/>
            <a:ahLst/>
            <a:cxnLst/>
            <a:rect l="l" t="t" r="r" b="b"/>
            <a:pathLst>
              <a:path w="49529" h="36829">
                <a:moveTo>
                  <a:pt x="3535" y="8198"/>
                </a:moveTo>
                <a:lnTo>
                  <a:pt x="0" y="11741"/>
                </a:lnTo>
              </a:path>
              <a:path w="49529" h="36829">
                <a:moveTo>
                  <a:pt x="14104" y="5861"/>
                </a:moveTo>
                <a:lnTo>
                  <a:pt x="2306" y="17621"/>
                </a:lnTo>
              </a:path>
              <a:path w="49529" h="36829">
                <a:moveTo>
                  <a:pt x="24748" y="3505"/>
                </a:moveTo>
                <a:lnTo>
                  <a:pt x="3535" y="24670"/>
                </a:lnTo>
              </a:path>
              <a:path w="49529" h="36829">
                <a:moveTo>
                  <a:pt x="35392" y="1149"/>
                </a:moveTo>
                <a:lnTo>
                  <a:pt x="4650" y="30532"/>
                </a:lnTo>
              </a:path>
              <a:path w="49529" h="36829">
                <a:moveTo>
                  <a:pt x="43636" y="0"/>
                </a:moveTo>
                <a:lnTo>
                  <a:pt x="7052" y="36431"/>
                </a:lnTo>
              </a:path>
              <a:path w="49529" h="36829">
                <a:moveTo>
                  <a:pt x="44827" y="7048"/>
                </a:moveTo>
                <a:lnTo>
                  <a:pt x="17639" y="32887"/>
                </a:lnTo>
              </a:path>
              <a:path w="49529" h="36829">
                <a:moveTo>
                  <a:pt x="45980" y="12928"/>
                </a:moveTo>
                <a:lnTo>
                  <a:pt x="28302" y="30532"/>
                </a:lnTo>
              </a:path>
              <a:path w="49529" h="36829">
                <a:moveTo>
                  <a:pt x="48324" y="18771"/>
                </a:moveTo>
                <a:lnTo>
                  <a:pt x="38871" y="28213"/>
                </a:lnTo>
              </a:path>
              <a:path w="49529" h="36829">
                <a:moveTo>
                  <a:pt x="49515" y="25857"/>
                </a:moveTo>
                <a:lnTo>
                  <a:pt x="48324" y="24670"/>
                </a:lnTo>
              </a:path>
              <a:path w="49529" h="36829">
                <a:moveTo>
                  <a:pt x="4650" y="30532"/>
                </a:moveTo>
                <a:lnTo>
                  <a:pt x="9396" y="35243"/>
                </a:lnTo>
              </a:path>
              <a:path w="49529" h="36829">
                <a:moveTo>
                  <a:pt x="2306" y="19977"/>
                </a:moveTo>
                <a:lnTo>
                  <a:pt x="16505" y="34056"/>
                </a:lnTo>
              </a:path>
              <a:path w="49529" h="36829">
                <a:moveTo>
                  <a:pt x="0" y="10591"/>
                </a:moveTo>
                <a:lnTo>
                  <a:pt x="22404" y="32887"/>
                </a:lnTo>
              </a:path>
              <a:path w="49529" h="36829">
                <a:moveTo>
                  <a:pt x="5879" y="8198"/>
                </a:moveTo>
                <a:lnTo>
                  <a:pt x="28302" y="30532"/>
                </a:lnTo>
              </a:path>
              <a:path w="49529" h="36829">
                <a:moveTo>
                  <a:pt x="11759" y="5861"/>
                </a:moveTo>
                <a:lnTo>
                  <a:pt x="35392" y="29382"/>
                </a:lnTo>
              </a:path>
              <a:path w="49529" h="36829">
                <a:moveTo>
                  <a:pt x="17639" y="4655"/>
                </a:moveTo>
                <a:lnTo>
                  <a:pt x="41291" y="28213"/>
                </a:lnTo>
              </a:path>
              <a:path w="49529" h="36829">
                <a:moveTo>
                  <a:pt x="24748" y="3505"/>
                </a:moveTo>
                <a:lnTo>
                  <a:pt x="47171" y="25857"/>
                </a:lnTo>
              </a:path>
              <a:path w="49529" h="36829">
                <a:moveTo>
                  <a:pt x="30647" y="1149"/>
                </a:moveTo>
                <a:lnTo>
                  <a:pt x="48324" y="18771"/>
                </a:lnTo>
              </a:path>
              <a:path w="49529" h="36829">
                <a:moveTo>
                  <a:pt x="37737" y="0"/>
                </a:moveTo>
                <a:lnTo>
                  <a:pt x="44827" y="819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044134" y="5272514"/>
            <a:ext cx="47625" cy="32384"/>
          </a:xfrm>
          <a:custGeom>
            <a:avLst/>
            <a:gdLst/>
            <a:ahLst/>
            <a:cxnLst/>
            <a:rect l="l" t="t" r="r" b="b"/>
            <a:pathLst>
              <a:path w="47625" h="32385">
                <a:moveTo>
                  <a:pt x="3535" y="3524"/>
                </a:moveTo>
                <a:lnTo>
                  <a:pt x="0" y="8217"/>
                </a:lnTo>
              </a:path>
              <a:path w="47625" h="32385">
                <a:moveTo>
                  <a:pt x="12988" y="3524"/>
                </a:moveTo>
                <a:lnTo>
                  <a:pt x="1191" y="15284"/>
                </a:lnTo>
              </a:path>
              <a:path w="47625" h="32385">
                <a:moveTo>
                  <a:pt x="21231" y="2355"/>
                </a:moveTo>
                <a:lnTo>
                  <a:pt x="1191" y="22352"/>
                </a:lnTo>
              </a:path>
              <a:path w="47625" h="32385">
                <a:moveTo>
                  <a:pt x="30666" y="1168"/>
                </a:moveTo>
                <a:lnTo>
                  <a:pt x="2344" y="29401"/>
                </a:lnTo>
              </a:path>
              <a:path w="47625" h="32385">
                <a:moveTo>
                  <a:pt x="38985" y="0"/>
                </a:moveTo>
                <a:lnTo>
                  <a:pt x="8318" y="31775"/>
                </a:lnTo>
              </a:path>
              <a:path w="47625" h="32385">
                <a:moveTo>
                  <a:pt x="44883" y="2355"/>
                </a:moveTo>
                <a:lnTo>
                  <a:pt x="16562" y="30588"/>
                </a:lnTo>
              </a:path>
              <a:path w="47625" h="32385">
                <a:moveTo>
                  <a:pt x="44883" y="9423"/>
                </a:moveTo>
                <a:lnTo>
                  <a:pt x="25996" y="29401"/>
                </a:lnTo>
              </a:path>
              <a:path w="47625" h="32385">
                <a:moveTo>
                  <a:pt x="46018" y="17640"/>
                </a:moveTo>
                <a:lnTo>
                  <a:pt x="34239" y="28213"/>
                </a:lnTo>
              </a:path>
              <a:path w="47625" h="32385">
                <a:moveTo>
                  <a:pt x="47209" y="24708"/>
                </a:moveTo>
                <a:lnTo>
                  <a:pt x="43654" y="28213"/>
                </a:lnTo>
              </a:path>
              <a:path w="47625" h="32385">
                <a:moveTo>
                  <a:pt x="2344" y="27045"/>
                </a:moveTo>
                <a:lnTo>
                  <a:pt x="7108" y="31775"/>
                </a:lnTo>
              </a:path>
              <a:path w="47625" h="32385">
                <a:moveTo>
                  <a:pt x="1191" y="17640"/>
                </a:moveTo>
                <a:lnTo>
                  <a:pt x="14217" y="30588"/>
                </a:lnTo>
              </a:path>
              <a:path w="47625" h="32385">
                <a:moveTo>
                  <a:pt x="0" y="9423"/>
                </a:moveTo>
                <a:lnTo>
                  <a:pt x="21231" y="30588"/>
                </a:lnTo>
              </a:path>
              <a:path w="47625" h="32385">
                <a:moveTo>
                  <a:pt x="3535" y="3524"/>
                </a:moveTo>
                <a:lnTo>
                  <a:pt x="28321" y="29401"/>
                </a:lnTo>
              </a:path>
              <a:path w="47625" h="32385">
                <a:moveTo>
                  <a:pt x="10663" y="3524"/>
                </a:moveTo>
                <a:lnTo>
                  <a:pt x="35430" y="28213"/>
                </a:lnTo>
              </a:path>
              <a:path w="47625" h="32385">
                <a:moveTo>
                  <a:pt x="17790" y="2355"/>
                </a:moveTo>
                <a:lnTo>
                  <a:pt x="42539" y="28213"/>
                </a:lnTo>
              </a:path>
              <a:path w="47625" h="32385">
                <a:moveTo>
                  <a:pt x="24786" y="2355"/>
                </a:moveTo>
                <a:lnTo>
                  <a:pt x="47209" y="23539"/>
                </a:lnTo>
              </a:path>
              <a:path w="47625" h="32385">
                <a:moveTo>
                  <a:pt x="31876" y="1168"/>
                </a:moveTo>
                <a:lnTo>
                  <a:pt x="46018" y="15284"/>
                </a:lnTo>
              </a:path>
              <a:path w="47625" h="32385">
                <a:moveTo>
                  <a:pt x="38985" y="0"/>
                </a:moveTo>
                <a:lnTo>
                  <a:pt x="44883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072456" y="5476042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5" h="35560">
                <a:moveTo>
                  <a:pt x="5917" y="5880"/>
                </a:moveTo>
                <a:lnTo>
                  <a:pt x="0" y="11760"/>
                </a:lnTo>
              </a:path>
              <a:path w="48895" h="35560">
                <a:moveTo>
                  <a:pt x="15333" y="4730"/>
                </a:moveTo>
                <a:lnTo>
                  <a:pt x="1228" y="18790"/>
                </a:lnTo>
              </a:path>
              <a:path w="48895" h="35560">
                <a:moveTo>
                  <a:pt x="24786" y="3486"/>
                </a:moveTo>
                <a:lnTo>
                  <a:pt x="2344" y="25895"/>
                </a:lnTo>
              </a:path>
              <a:path w="48895" h="35560">
                <a:moveTo>
                  <a:pt x="34239" y="1168"/>
                </a:moveTo>
                <a:lnTo>
                  <a:pt x="3554" y="31775"/>
                </a:lnTo>
              </a:path>
              <a:path w="48895" h="35560">
                <a:moveTo>
                  <a:pt x="43673" y="0"/>
                </a:moveTo>
                <a:lnTo>
                  <a:pt x="9453" y="34112"/>
                </a:lnTo>
              </a:path>
              <a:path w="48895" h="35560">
                <a:moveTo>
                  <a:pt x="44902" y="7029"/>
                </a:moveTo>
                <a:lnTo>
                  <a:pt x="18887" y="31775"/>
                </a:lnTo>
              </a:path>
              <a:path w="48895" h="35560">
                <a:moveTo>
                  <a:pt x="46018" y="14135"/>
                </a:moveTo>
                <a:lnTo>
                  <a:pt x="28340" y="30588"/>
                </a:lnTo>
              </a:path>
              <a:path w="48895" h="35560">
                <a:moveTo>
                  <a:pt x="47247" y="20034"/>
                </a:moveTo>
                <a:lnTo>
                  <a:pt x="37793" y="29438"/>
                </a:lnTo>
              </a:path>
              <a:path w="48895" h="35560">
                <a:moveTo>
                  <a:pt x="48419" y="27064"/>
                </a:moveTo>
                <a:lnTo>
                  <a:pt x="47247" y="25895"/>
                </a:lnTo>
              </a:path>
              <a:path w="48895" h="35560">
                <a:moveTo>
                  <a:pt x="3554" y="34112"/>
                </a:moveTo>
                <a:lnTo>
                  <a:pt x="4764" y="35319"/>
                </a:lnTo>
              </a:path>
              <a:path w="48895" h="35560">
                <a:moveTo>
                  <a:pt x="2344" y="23502"/>
                </a:moveTo>
                <a:lnTo>
                  <a:pt x="11797" y="34112"/>
                </a:lnTo>
              </a:path>
              <a:path w="48895" h="35560">
                <a:moveTo>
                  <a:pt x="0" y="14135"/>
                </a:moveTo>
                <a:lnTo>
                  <a:pt x="17696" y="32925"/>
                </a:lnTo>
              </a:path>
              <a:path w="48895" h="35560">
                <a:moveTo>
                  <a:pt x="1228" y="7029"/>
                </a:moveTo>
                <a:lnTo>
                  <a:pt x="24786" y="31775"/>
                </a:lnTo>
              </a:path>
              <a:path w="48895" h="35560">
                <a:moveTo>
                  <a:pt x="7108" y="5880"/>
                </a:moveTo>
                <a:lnTo>
                  <a:pt x="31914" y="30588"/>
                </a:lnTo>
              </a:path>
              <a:path w="48895" h="35560">
                <a:moveTo>
                  <a:pt x="14217" y="4730"/>
                </a:moveTo>
                <a:lnTo>
                  <a:pt x="38985" y="29438"/>
                </a:lnTo>
              </a:path>
              <a:path w="48895" h="35560">
                <a:moveTo>
                  <a:pt x="21250" y="3486"/>
                </a:moveTo>
                <a:lnTo>
                  <a:pt x="44902" y="28232"/>
                </a:lnTo>
              </a:path>
              <a:path w="48895" h="35560">
                <a:moveTo>
                  <a:pt x="28340" y="2337"/>
                </a:moveTo>
                <a:lnTo>
                  <a:pt x="47247" y="21165"/>
                </a:lnTo>
              </a:path>
              <a:path w="48895" h="35560">
                <a:moveTo>
                  <a:pt x="34239" y="1168"/>
                </a:moveTo>
                <a:lnTo>
                  <a:pt x="44902" y="11760"/>
                </a:lnTo>
              </a:path>
              <a:path w="48895" h="35560">
                <a:moveTo>
                  <a:pt x="41367" y="0"/>
                </a:moveTo>
                <a:lnTo>
                  <a:pt x="43673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031126" y="5067799"/>
            <a:ext cx="45085" cy="28575"/>
          </a:xfrm>
          <a:custGeom>
            <a:avLst/>
            <a:gdLst/>
            <a:ahLst/>
            <a:cxnLst/>
            <a:rect l="l" t="t" r="r" b="b"/>
            <a:pathLst>
              <a:path w="45084" h="28575">
                <a:moveTo>
                  <a:pt x="4764" y="1168"/>
                </a:moveTo>
                <a:lnTo>
                  <a:pt x="0" y="5899"/>
                </a:lnTo>
              </a:path>
              <a:path w="45084" h="28575">
                <a:moveTo>
                  <a:pt x="13007" y="1168"/>
                </a:moveTo>
                <a:lnTo>
                  <a:pt x="0" y="12966"/>
                </a:lnTo>
              </a:path>
              <a:path w="45084" h="28575">
                <a:moveTo>
                  <a:pt x="21326" y="0"/>
                </a:moveTo>
                <a:lnTo>
                  <a:pt x="0" y="21183"/>
                </a:lnTo>
              </a:path>
              <a:path w="45084" h="28575">
                <a:moveTo>
                  <a:pt x="29569" y="0"/>
                </a:moveTo>
                <a:lnTo>
                  <a:pt x="1210" y="28251"/>
                </a:lnTo>
              </a:path>
              <a:path w="45084" h="28575">
                <a:moveTo>
                  <a:pt x="37793" y="0"/>
                </a:moveTo>
                <a:lnTo>
                  <a:pt x="8318" y="28251"/>
                </a:lnTo>
              </a:path>
              <a:path w="45084" h="28575">
                <a:moveTo>
                  <a:pt x="44883" y="1168"/>
                </a:moveTo>
                <a:lnTo>
                  <a:pt x="16543" y="28251"/>
                </a:lnTo>
              </a:path>
              <a:path w="45084" h="28575">
                <a:moveTo>
                  <a:pt x="44883" y="8236"/>
                </a:moveTo>
                <a:lnTo>
                  <a:pt x="24805" y="28251"/>
                </a:lnTo>
              </a:path>
              <a:path w="45084" h="28575">
                <a:moveTo>
                  <a:pt x="44883" y="15284"/>
                </a:moveTo>
                <a:lnTo>
                  <a:pt x="33105" y="28251"/>
                </a:lnTo>
              </a:path>
              <a:path w="45084" h="28575">
                <a:moveTo>
                  <a:pt x="44883" y="23520"/>
                </a:moveTo>
                <a:lnTo>
                  <a:pt x="41329" y="27064"/>
                </a:lnTo>
              </a:path>
              <a:path w="45084" h="28575">
                <a:moveTo>
                  <a:pt x="1210" y="28251"/>
                </a:moveTo>
                <a:lnTo>
                  <a:pt x="0" y="27064"/>
                </a:lnTo>
              </a:path>
              <a:path w="45084" h="28575">
                <a:moveTo>
                  <a:pt x="0" y="19996"/>
                </a:moveTo>
                <a:lnTo>
                  <a:pt x="9472" y="28251"/>
                </a:lnTo>
              </a:path>
              <a:path w="45084" h="28575">
                <a:moveTo>
                  <a:pt x="0" y="11779"/>
                </a:moveTo>
                <a:lnTo>
                  <a:pt x="16543" y="28251"/>
                </a:lnTo>
              </a:path>
              <a:path w="45084" h="28575">
                <a:moveTo>
                  <a:pt x="0" y="3543"/>
                </a:moveTo>
                <a:lnTo>
                  <a:pt x="23670" y="28251"/>
                </a:lnTo>
              </a:path>
              <a:path w="45084" h="28575">
                <a:moveTo>
                  <a:pt x="4764" y="1168"/>
                </a:moveTo>
                <a:lnTo>
                  <a:pt x="31895" y="28251"/>
                </a:lnTo>
              </a:path>
              <a:path w="45084" h="28575">
                <a:moveTo>
                  <a:pt x="13007" y="1168"/>
                </a:moveTo>
                <a:lnTo>
                  <a:pt x="39003" y="27064"/>
                </a:lnTo>
              </a:path>
              <a:path w="45084" h="28575">
                <a:moveTo>
                  <a:pt x="20116" y="0"/>
                </a:moveTo>
                <a:lnTo>
                  <a:pt x="44883" y="25895"/>
                </a:lnTo>
              </a:path>
              <a:path w="45084" h="28575">
                <a:moveTo>
                  <a:pt x="27225" y="0"/>
                </a:moveTo>
                <a:lnTo>
                  <a:pt x="44883" y="17640"/>
                </a:lnTo>
              </a:path>
              <a:path w="45084" h="28575">
                <a:moveTo>
                  <a:pt x="35449" y="0"/>
                </a:moveTo>
                <a:lnTo>
                  <a:pt x="44883" y="9423"/>
                </a:lnTo>
              </a:path>
              <a:path w="45084" h="28575">
                <a:moveTo>
                  <a:pt x="42558" y="0"/>
                </a:moveTo>
                <a:lnTo>
                  <a:pt x="44883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031126" y="4860747"/>
            <a:ext cx="46355" cy="29845"/>
          </a:xfrm>
          <a:custGeom>
            <a:avLst/>
            <a:gdLst/>
            <a:ahLst/>
            <a:cxnLst/>
            <a:rect l="l" t="t" r="r" b="b"/>
            <a:pathLst>
              <a:path w="46354" h="29845">
                <a:moveTo>
                  <a:pt x="8318" y="0"/>
                </a:moveTo>
                <a:lnTo>
                  <a:pt x="1210" y="7067"/>
                </a:lnTo>
              </a:path>
              <a:path w="46354" h="29845">
                <a:moveTo>
                  <a:pt x="16543" y="0"/>
                </a:moveTo>
                <a:lnTo>
                  <a:pt x="0" y="15303"/>
                </a:lnTo>
              </a:path>
              <a:path w="46354" h="29845">
                <a:moveTo>
                  <a:pt x="23670" y="0"/>
                </a:moveTo>
                <a:lnTo>
                  <a:pt x="0" y="23558"/>
                </a:lnTo>
              </a:path>
              <a:path w="46354" h="29845">
                <a:moveTo>
                  <a:pt x="30798" y="1187"/>
                </a:moveTo>
                <a:lnTo>
                  <a:pt x="4764" y="27045"/>
                </a:lnTo>
              </a:path>
              <a:path w="46354" h="29845">
                <a:moveTo>
                  <a:pt x="39003" y="1187"/>
                </a:moveTo>
                <a:lnTo>
                  <a:pt x="11892" y="28251"/>
                </a:lnTo>
              </a:path>
              <a:path w="46354" h="29845">
                <a:moveTo>
                  <a:pt x="46093" y="2374"/>
                </a:moveTo>
                <a:lnTo>
                  <a:pt x="20116" y="28251"/>
                </a:lnTo>
              </a:path>
              <a:path w="46354" h="29845">
                <a:moveTo>
                  <a:pt x="44883" y="10591"/>
                </a:moveTo>
                <a:lnTo>
                  <a:pt x="27225" y="28251"/>
                </a:lnTo>
              </a:path>
              <a:path w="46354" h="29845">
                <a:moveTo>
                  <a:pt x="44883" y="18846"/>
                </a:moveTo>
                <a:lnTo>
                  <a:pt x="34239" y="28251"/>
                </a:lnTo>
              </a:path>
              <a:path w="46354" h="29845">
                <a:moveTo>
                  <a:pt x="44883" y="27045"/>
                </a:moveTo>
                <a:lnTo>
                  <a:pt x="42558" y="29420"/>
                </a:lnTo>
              </a:path>
              <a:path w="46354" h="29845">
                <a:moveTo>
                  <a:pt x="0" y="22352"/>
                </a:moveTo>
                <a:lnTo>
                  <a:pt x="4764" y="27045"/>
                </a:lnTo>
              </a:path>
              <a:path w="46354" h="29845">
                <a:moveTo>
                  <a:pt x="0" y="15303"/>
                </a:moveTo>
                <a:lnTo>
                  <a:pt x="13007" y="28251"/>
                </a:lnTo>
              </a:path>
              <a:path w="46354" h="29845">
                <a:moveTo>
                  <a:pt x="1210" y="7067"/>
                </a:moveTo>
                <a:lnTo>
                  <a:pt x="21326" y="28251"/>
                </a:lnTo>
              </a:path>
              <a:path w="46354" h="29845">
                <a:moveTo>
                  <a:pt x="1210" y="0"/>
                </a:moveTo>
                <a:lnTo>
                  <a:pt x="29569" y="28251"/>
                </a:lnTo>
              </a:path>
              <a:path w="46354" h="29845">
                <a:moveTo>
                  <a:pt x="9472" y="0"/>
                </a:moveTo>
                <a:lnTo>
                  <a:pt x="37793" y="28251"/>
                </a:lnTo>
              </a:path>
              <a:path w="46354" h="29845">
                <a:moveTo>
                  <a:pt x="17753" y="0"/>
                </a:moveTo>
                <a:lnTo>
                  <a:pt x="44883" y="27045"/>
                </a:lnTo>
              </a:path>
              <a:path w="46354" h="29845">
                <a:moveTo>
                  <a:pt x="25996" y="0"/>
                </a:moveTo>
                <a:lnTo>
                  <a:pt x="44883" y="20015"/>
                </a:lnTo>
              </a:path>
              <a:path w="46354" h="29845">
                <a:moveTo>
                  <a:pt x="33105" y="1187"/>
                </a:moveTo>
                <a:lnTo>
                  <a:pt x="44883" y="12966"/>
                </a:lnTo>
              </a:path>
              <a:path w="46354" h="29845">
                <a:moveTo>
                  <a:pt x="41329" y="1187"/>
                </a:moveTo>
                <a:lnTo>
                  <a:pt x="46093" y="473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5" name="object 35"/>
          <p:cNvGrpSpPr/>
          <p:nvPr/>
        </p:nvGrpSpPr>
        <p:grpSpPr>
          <a:xfrm>
            <a:off x="9043635" y="4650833"/>
            <a:ext cx="50800" cy="35560"/>
            <a:chOff x="9043635" y="4650833"/>
            <a:chExt cx="50800" cy="35560"/>
          </a:xfrm>
        </p:grpSpPr>
        <p:sp>
          <p:nvSpPr>
            <p:cNvPr id="36" name="object 36"/>
            <p:cNvSpPr/>
            <p:nvPr/>
          </p:nvSpPr>
          <p:spPr>
            <a:xfrm>
              <a:off x="9045324" y="4652526"/>
              <a:ext cx="47625" cy="32384"/>
            </a:xfrm>
            <a:custGeom>
              <a:avLst/>
              <a:gdLst/>
              <a:ahLst/>
              <a:cxnLst/>
              <a:rect l="l" t="t" r="r" b="b"/>
              <a:pathLst>
                <a:path w="47625" h="32385">
                  <a:moveTo>
                    <a:pt x="5917" y="0"/>
                  </a:moveTo>
                  <a:lnTo>
                    <a:pt x="2344" y="3543"/>
                  </a:lnTo>
                </a:path>
                <a:path w="47625" h="32385">
                  <a:moveTo>
                    <a:pt x="13026" y="1149"/>
                  </a:moveTo>
                  <a:lnTo>
                    <a:pt x="1153" y="11741"/>
                  </a:lnTo>
                </a:path>
                <a:path w="47625" h="32385">
                  <a:moveTo>
                    <a:pt x="20040" y="2337"/>
                  </a:moveTo>
                  <a:lnTo>
                    <a:pt x="0" y="21146"/>
                  </a:lnTo>
                </a:path>
                <a:path w="47625" h="32385">
                  <a:moveTo>
                    <a:pt x="27130" y="2337"/>
                  </a:moveTo>
                  <a:lnTo>
                    <a:pt x="1153" y="28251"/>
                  </a:lnTo>
                </a:path>
                <a:path w="47625" h="32385">
                  <a:moveTo>
                    <a:pt x="34239" y="3543"/>
                  </a:moveTo>
                  <a:lnTo>
                    <a:pt x="8262" y="28251"/>
                  </a:lnTo>
                </a:path>
                <a:path w="47625" h="32385">
                  <a:moveTo>
                    <a:pt x="41348" y="3543"/>
                  </a:moveTo>
                  <a:lnTo>
                    <a:pt x="15370" y="29420"/>
                  </a:lnTo>
                </a:path>
                <a:path w="47625" h="32385">
                  <a:moveTo>
                    <a:pt x="47228" y="5880"/>
                  </a:moveTo>
                  <a:lnTo>
                    <a:pt x="23595" y="30569"/>
                  </a:lnTo>
                </a:path>
                <a:path w="47625" h="32385">
                  <a:moveTo>
                    <a:pt x="46018" y="15284"/>
                  </a:moveTo>
                  <a:lnTo>
                    <a:pt x="30685" y="30569"/>
                  </a:lnTo>
                </a:path>
                <a:path w="47625" h="32385">
                  <a:moveTo>
                    <a:pt x="44827" y="23539"/>
                  </a:moveTo>
                  <a:lnTo>
                    <a:pt x="37793" y="3175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045334" y="4652522"/>
              <a:ext cx="47625" cy="32384"/>
            </a:xfrm>
            <a:custGeom>
              <a:avLst/>
              <a:gdLst/>
              <a:ahLst/>
              <a:cxnLst/>
              <a:rect l="l" t="t" r="r" b="b"/>
              <a:pathLst>
                <a:path w="47625" h="32385">
                  <a:moveTo>
                    <a:pt x="0" y="24708"/>
                  </a:moveTo>
                  <a:lnTo>
                    <a:pt x="3554" y="28251"/>
                  </a:lnTo>
                </a:path>
                <a:path w="47625" h="32385">
                  <a:moveTo>
                    <a:pt x="1153" y="17640"/>
                  </a:moveTo>
                  <a:lnTo>
                    <a:pt x="11778" y="29420"/>
                  </a:lnTo>
                </a:path>
                <a:path w="47625" h="32385">
                  <a:moveTo>
                    <a:pt x="1153" y="10591"/>
                  </a:moveTo>
                  <a:lnTo>
                    <a:pt x="21231" y="29420"/>
                  </a:lnTo>
                </a:path>
                <a:path w="47625" h="32385">
                  <a:moveTo>
                    <a:pt x="2325" y="3543"/>
                  </a:moveTo>
                  <a:lnTo>
                    <a:pt x="29475" y="30588"/>
                  </a:lnTo>
                </a:path>
                <a:path w="47625" h="32385">
                  <a:moveTo>
                    <a:pt x="7108" y="0"/>
                  </a:moveTo>
                  <a:lnTo>
                    <a:pt x="38928" y="31757"/>
                  </a:lnTo>
                </a:path>
                <a:path w="47625" h="32385">
                  <a:moveTo>
                    <a:pt x="16580" y="1168"/>
                  </a:moveTo>
                  <a:lnTo>
                    <a:pt x="44808" y="29420"/>
                  </a:lnTo>
                </a:path>
                <a:path w="47625" h="32385">
                  <a:moveTo>
                    <a:pt x="24805" y="2337"/>
                  </a:moveTo>
                  <a:lnTo>
                    <a:pt x="44808" y="22352"/>
                  </a:lnTo>
                </a:path>
                <a:path w="47625" h="32385">
                  <a:moveTo>
                    <a:pt x="34239" y="3543"/>
                  </a:moveTo>
                  <a:lnTo>
                    <a:pt x="46018" y="15284"/>
                  </a:lnTo>
                </a:path>
                <a:path w="47625" h="32385">
                  <a:moveTo>
                    <a:pt x="42463" y="4711"/>
                  </a:moveTo>
                  <a:lnTo>
                    <a:pt x="47228" y="819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/>
          <p:nvPr/>
        </p:nvSpPr>
        <p:spPr>
          <a:xfrm>
            <a:off x="9073694" y="4446639"/>
            <a:ext cx="48895" cy="34290"/>
          </a:xfrm>
          <a:custGeom>
            <a:avLst/>
            <a:gdLst/>
            <a:ahLst/>
            <a:cxnLst/>
            <a:rect l="l" t="t" r="r" b="b"/>
            <a:pathLst>
              <a:path w="48895" h="34289">
                <a:moveTo>
                  <a:pt x="10568" y="0"/>
                </a:moveTo>
                <a:lnTo>
                  <a:pt x="3535" y="7067"/>
                </a:lnTo>
              </a:path>
              <a:path w="48895" h="34289">
                <a:moveTo>
                  <a:pt x="16448" y="1206"/>
                </a:moveTo>
                <a:lnTo>
                  <a:pt x="1115" y="16491"/>
                </a:lnTo>
              </a:path>
              <a:path w="48895" h="34289">
                <a:moveTo>
                  <a:pt x="23557" y="2393"/>
                </a:moveTo>
                <a:lnTo>
                  <a:pt x="0" y="27083"/>
                </a:lnTo>
              </a:path>
              <a:path w="48895" h="34289">
                <a:moveTo>
                  <a:pt x="30666" y="3524"/>
                </a:moveTo>
                <a:lnTo>
                  <a:pt x="5879" y="28251"/>
                </a:lnTo>
              </a:path>
              <a:path w="48895" h="34289">
                <a:moveTo>
                  <a:pt x="36546" y="4674"/>
                </a:moveTo>
                <a:lnTo>
                  <a:pt x="12988" y="29401"/>
                </a:lnTo>
              </a:path>
              <a:path w="48895" h="34289">
                <a:moveTo>
                  <a:pt x="43636" y="5899"/>
                </a:moveTo>
                <a:lnTo>
                  <a:pt x="20021" y="30607"/>
                </a:lnTo>
              </a:path>
              <a:path w="48895" h="34289">
                <a:moveTo>
                  <a:pt x="48324" y="9404"/>
                </a:moveTo>
                <a:lnTo>
                  <a:pt x="25901" y="31757"/>
                </a:lnTo>
              </a:path>
              <a:path w="48895" h="34289">
                <a:moveTo>
                  <a:pt x="45999" y="18828"/>
                </a:moveTo>
                <a:lnTo>
                  <a:pt x="32991" y="32944"/>
                </a:lnTo>
              </a:path>
              <a:path w="48895" h="34289">
                <a:moveTo>
                  <a:pt x="44770" y="29401"/>
                </a:moveTo>
                <a:lnTo>
                  <a:pt x="40100" y="34112"/>
                </a:lnTo>
              </a:path>
              <a:path w="48895" h="34289">
                <a:moveTo>
                  <a:pt x="0" y="23520"/>
                </a:moveTo>
                <a:lnTo>
                  <a:pt x="4669" y="28251"/>
                </a:lnTo>
              </a:path>
              <a:path w="48895" h="34289">
                <a:moveTo>
                  <a:pt x="1115" y="16491"/>
                </a:moveTo>
                <a:lnTo>
                  <a:pt x="14104" y="29401"/>
                </a:lnTo>
              </a:path>
              <a:path w="48895" h="34289">
                <a:moveTo>
                  <a:pt x="2306" y="9404"/>
                </a:moveTo>
                <a:lnTo>
                  <a:pt x="23557" y="31757"/>
                </a:lnTo>
              </a:path>
              <a:path w="48895" h="34289">
                <a:moveTo>
                  <a:pt x="3535" y="3524"/>
                </a:moveTo>
                <a:lnTo>
                  <a:pt x="34182" y="32944"/>
                </a:lnTo>
              </a:path>
              <a:path w="48895" h="34289">
                <a:moveTo>
                  <a:pt x="9415" y="0"/>
                </a:moveTo>
                <a:lnTo>
                  <a:pt x="43636" y="34112"/>
                </a:lnTo>
              </a:path>
              <a:path w="48895" h="34289">
                <a:moveTo>
                  <a:pt x="18868" y="2393"/>
                </a:moveTo>
                <a:lnTo>
                  <a:pt x="44770" y="28251"/>
                </a:lnTo>
              </a:path>
              <a:path w="48895" h="34289">
                <a:moveTo>
                  <a:pt x="28321" y="3524"/>
                </a:moveTo>
                <a:lnTo>
                  <a:pt x="45999" y="21183"/>
                </a:lnTo>
              </a:path>
              <a:path w="48895" h="34289">
                <a:moveTo>
                  <a:pt x="37737" y="5899"/>
                </a:moveTo>
                <a:lnTo>
                  <a:pt x="47171" y="15322"/>
                </a:lnTo>
              </a:path>
              <a:path w="48895" h="34289">
                <a:moveTo>
                  <a:pt x="47171" y="7067"/>
                </a:moveTo>
                <a:lnTo>
                  <a:pt x="48324" y="82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116120" y="4243092"/>
            <a:ext cx="50165" cy="36830"/>
          </a:xfrm>
          <a:custGeom>
            <a:avLst/>
            <a:gdLst/>
            <a:ahLst/>
            <a:cxnLst/>
            <a:rect l="l" t="t" r="r" b="b"/>
            <a:pathLst>
              <a:path w="50165" h="36829">
                <a:moveTo>
                  <a:pt x="7108" y="0"/>
                </a:moveTo>
                <a:lnTo>
                  <a:pt x="5898" y="0"/>
                </a:lnTo>
              </a:path>
              <a:path w="50165" h="36829">
                <a:moveTo>
                  <a:pt x="13026" y="1206"/>
                </a:moveTo>
                <a:lnTo>
                  <a:pt x="3573" y="10610"/>
                </a:lnTo>
              </a:path>
              <a:path w="50165" h="36829">
                <a:moveTo>
                  <a:pt x="20097" y="2393"/>
                </a:moveTo>
                <a:lnTo>
                  <a:pt x="1210" y="21183"/>
                </a:lnTo>
              </a:path>
              <a:path w="50165" h="36829">
                <a:moveTo>
                  <a:pt x="26015" y="4711"/>
                </a:moveTo>
                <a:lnTo>
                  <a:pt x="3573" y="27083"/>
                </a:lnTo>
              </a:path>
              <a:path w="50165" h="36829">
                <a:moveTo>
                  <a:pt x="31895" y="5936"/>
                </a:moveTo>
                <a:lnTo>
                  <a:pt x="9472" y="28251"/>
                </a:lnTo>
              </a:path>
              <a:path w="50165" h="36829">
                <a:moveTo>
                  <a:pt x="38985" y="7105"/>
                </a:moveTo>
                <a:lnTo>
                  <a:pt x="15333" y="30607"/>
                </a:lnTo>
              </a:path>
              <a:path w="50165" h="36829">
                <a:moveTo>
                  <a:pt x="44883" y="9404"/>
                </a:moveTo>
                <a:lnTo>
                  <a:pt x="22441" y="31813"/>
                </a:lnTo>
              </a:path>
              <a:path w="50165" h="36829">
                <a:moveTo>
                  <a:pt x="49591" y="12966"/>
                </a:moveTo>
                <a:lnTo>
                  <a:pt x="28359" y="32963"/>
                </a:lnTo>
              </a:path>
              <a:path w="50165" h="36829">
                <a:moveTo>
                  <a:pt x="46018" y="23539"/>
                </a:moveTo>
                <a:lnTo>
                  <a:pt x="34239" y="35319"/>
                </a:lnTo>
              </a:path>
              <a:path w="50165" h="36829">
                <a:moveTo>
                  <a:pt x="43692" y="34188"/>
                </a:moveTo>
                <a:lnTo>
                  <a:pt x="41348" y="36468"/>
                </a:lnTo>
              </a:path>
              <a:path w="50165" h="36829">
                <a:moveTo>
                  <a:pt x="0" y="24708"/>
                </a:moveTo>
                <a:lnTo>
                  <a:pt x="1210" y="27083"/>
                </a:lnTo>
              </a:path>
              <a:path w="50165" h="36829">
                <a:moveTo>
                  <a:pt x="1210" y="18828"/>
                </a:moveTo>
                <a:lnTo>
                  <a:pt x="11778" y="29438"/>
                </a:lnTo>
              </a:path>
              <a:path w="50165" h="36829">
                <a:moveTo>
                  <a:pt x="3573" y="12966"/>
                </a:moveTo>
                <a:lnTo>
                  <a:pt x="22441" y="31813"/>
                </a:lnTo>
              </a:path>
              <a:path w="50165" h="36829">
                <a:moveTo>
                  <a:pt x="4745" y="5936"/>
                </a:moveTo>
                <a:lnTo>
                  <a:pt x="33086" y="34188"/>
                </a:lnTo>
              </a:path>
              <a:path w="50165" h="36829">
                <a:moveTo>
                  <a:pt x="5898" y="0"/>
                </a:moveTo>
                <a:lnTo>
                  <a:pt x="43692" y="36468"/>
                </a:lnTo>
              </a:path>
              <a:path w="50165" h="36829">
                <a:moveTo>
                  <a:pt x="16562" y="1206"/>
                </a:moveTo>
                <a:lnTo>
                  <a:pt x="44883" y="30607"/>
                </a:lnTo>
              </a:path>
              <a:path w="50165" h="36829">
                <a:moveTo>
                  <a:pt x="26015" y="4711"/>
                </a:moveTo>
                <a:lnTo>
                  <a:pt x="46018" y="24708"/>
                </a:lnTo>
              </a:path>
              <a:path w="50165" h="36829">
                <a:moveTo>
                  <a:pt x="36583" y="7105"/>
                </a:moveTo>
                <a:lnTo>
                  <a:pt x="48419" y="17678"/>
                </a:lnTo>
              </a:path>
              <a:path w="50165" h="36829">
                <a:moveTo>
                  <a:pt x="47228" y="9404"/>
                </a:moveTo>
                <a:lnTo>
                  <a:pt x="49591" y="1179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172802" y="4041939"/>
            <a:ext cx="50800" cy="40640"/>
          </a:xfrm>
          <a:custGeom>
            <a:avLst/>
            <a:gdLst/>
            <a:ahLst/>
            <a:cxnLst/>
            <a:rect l="l" t="t" r="r" b="b"/>
            <a:pathLst>
              <a:path w="50800" h="40639">
                <a:moveTo>
                  <a:pt x="9434" y="1187"/>
                </a:moveTo>
                <a:lnTo>
                  <a:pt x="8224" y="2337"/>
                </a:lnTo>
              </a:path>
              <a:path w="50800" h="40639">
                <a:moveTo>
                  <a:pt x="15333" y="2337"/>
                </a:moveTo>
                <a:lnTo>
                  <a:pt x="3535" y="14116"/>
                </a:lnTo>
              </a:path>
              <a:path w="50800" h="40639">
                <a:moveTo>
                  <a:pt x="21231" y="4730"/>
                </a:moveTo>
                <a:lnTo>
                  <a:pt x="0" y="25895"/>
                </a:lnTo>
              </a:path>
              <a:path w="50800" h="40639">
                <a:moveTo>
                  <a:pt x="27111" y="7067"/>
                </a:moveTo>
                <a:lnTo>
                  <a:pt x="4688" y="28251"/>
                </a:lnTo>
              </a:path>
              <a:path w="50800" h="40639">
                <a:moveTo>
                  <a:pt x="33010" y="8254"/>
                </a:moveTo>
                <a:lnTo>
                  <a:pt x="10568" y="30588"/>
                </a:lnTo>
              </a:path>
              <a:path w="50800" h="40639">
                <a:moveTo>
                  <a:pt x="38909" y="10591"/>
                </a:moveTo>
                <a:lnTo>
                  <a:pt x="16543" y="32982"/>
                </a:lnTo>
              </a:path>
              <a:path w="50800" h="40639">
                <a:moveTo>
                  <a:pt x="44883" y="11741"/>
                </a:moveTo>
                <a:lnTo>
                  <a:pt x="22423" y="34150"/>
                </a:lnTo>
              </a:path>
              <a:path w="50800" h="40639">
                <a:moveTo>
                  <a:pt x="50744" y="14116"/>
                </a:moveTo>
                <a:lnTo>
                  <a:pt x="28321" y="36468"/>
                </a:lnTo>
              </a:path>
              <a:path w="50800" h="40639">
                <a:moveTo>
                  <a:pt x="47209" y="25895"/>
                </a:moveTo>
                <a:lnTo>
                  <a:pt x="34220" y="37674"/>
                </a:lnTo>
              </a:path>
              <a:path w="50800" h="40639">
                <a:moveTo>
                  <a:pt x="43654" y="37674"/>
                </a:moveTo>
                <a:lnTo>
                  <a:pt x="41310" y="40012"/>
                </a:lnTo>
              </a:path>
              <a:path w="50800" h="40639">
                <a:moveTo>
                  <a:pt x="1191" y="23558"/>
                </a:moveTo>
                <a:lnTo>
                  <a:pt x="4688" y="28251"/>
                </a:lnTo>
              </a:path>
              <a:path w="50800" h="40639">
                <a:moveTo>
                  <a:pt x="2344" y="17659"/>
                </a:moveTo>
                <a:lnTo>
                  <a:pt x="16543" y="32982"/>
                </a:lnTo>
              </a:path>
              <a:path w="50800" h="40639">
                <a:moveTo>
                  <a:pt x="4688" y="11741"/>
                </a:moveTo>
                <a:lnTo>
                  <a:pt x="28321" y="36468"/>
                </a:lnTo>
              </a:path>
              <a:path w="50800" h="40639">
                <a:moveTo>
                  <a:pt x="5879" y="5880"/>
                </a:moveTo>
                <a:lnTo>
                  <a:pt x="40119" y="40012"/>
                </a:lnTo>
              </a:path>
              <a:path w="50800" h="40639">
                <a:moveTo>
                  <a:pt x="8224" y="0"/>
                </a:moveTo>
                <a:lnTo>
                  <a:pt x="43654" y="35300"/>
                </a:lnTo>
              </a:path>
              <a:path w="50800" h="40639">
                <a:moveTo>
                  <a:pt x="20021" y="4730"/>
                </a:moveTo>
                <a:lnTo>
                  <a:pt x="45999" y="29420"/>
                </a:lnTo>
              </a:path>
              <a:path w="50800" h="40639">
                <a:moveTo>
                  <a:pt x="31876" y="8254"/>
                </a:moveTo>
                <a:lnTo>
                  <a:pt x="47209" y="23558"/>
                </a:lnTo>
              </a:path>
              <a:path w="50800" h="40639">
                <a:moveTo>
                  <a:pt x="43654" y="11741"/>
                </a:moveTo>
                <a:lnTo>
                  <a:pt x="49572" y="1765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243587" y="3846647"/>
            <a:ext cx="50800" cy="41275"/>
          </a:xfrm>
          <a:custGeom>
            <a:avLst/>
            <a:gdLst/>
            <a:ahLst/>
            <a:cxnLst/>
            <a:rect l="l" t="t" r="r" b="b"/>
            <a:pathLst>
              <a:path w="50800" h="41275">
                <a:moveTo>
                  <a:pt x="14198" y="2355"/>
                </a:moveTo>
                <a:lnTo>
                  <a:pt x="4745" y="11779"/>
                </a:lnTo>
              </a:path>
              <a:path w="50800" h="41275">
                <a:moveTo>
                  <a:pt x="20078" y="4730"/>
                </a:moveTo>
                <a:lnTo>
                  <a:pt x="0" y="24727"/>
                </a:lnTo>
              </a:path>
              <a:path w="50800" h="41275">
                <a:moveTo>
                  <a:pt x="25996" y="7048"/>
                </a:moveTo>
                <a:lnTo>
                  <a:pt x="4745" y="28232"/>
                </a:lnTo>
              </a:path>
              <a:path w="50800" h="41275">
                <a:moveTo>
                  <a:pt x="31857" y="9404"/>
                </a:moveTo>
                <a:lnTo>
                  <a:pt x="10644" y="30607"/>
                </a:lnTo>
              </a:path>
              <a:path w="50800" h="41275">
                <a:moveTo>
                  <a:pt x="37756" y="10591"/>
                </a:moveTo>
                <a:lnTo>
                  <a:pt x="15314" y="32925"/>
                </a:lnTo>
              </a:path>
              <a:path w="50800" h="41275">
                <a:moveTo>
                  <a:pt x="42520" y="12947"/>
                </a:moveTo>
                <a:lnTo>
                  <a:pt x="21213" y="35300"/>
                </a:lnTo>
              </a:path>
              <a:path w="50800" h="41275">
                <a:moveTo>
                  <a:pt x="48400" y="15322"/>
                </a:moveTo>
                <a:lnTo>
                  <a:pt x="27206" y="36487"/>
                </a:lnTo>
              </a:path>
              <a:path w="50800" h="41275">
                <a:moveTo>
                  <a:pt x="48400" y="23520"/>
                </a:moveTo>
                <a:lnTo>
                  <a:pt x="33067" y="38805"/>
                </a:lnTo>
              </a:path>
              <a:path w="50800" h="41275">
                <a:moveTo>
                  <a:pt x="43636" y="36487"/>
                </a:moveTo>
                <a:lnTo>
                  <a:pt x="37756" y="41199"/>
                </a:lnTo>
              </a:path>
              <a:path w="50800" h="41275">
                <a:moveTo>
                  <a:pt x="1210" y="22352"/>
                </a:moveTo>
                <a:lnTo>
                  <a:pt x="7089" y="29420"/>
                </a:lnTo>
              </a:path>
              <a:path w="50800" h="41275">
                <a:moveTo>
                  <a:pt x="2344" y="17640"/>
                </a:moveTo>
                <a:lnTo>
                  <a:pt x="20078" y="34150"/>
                </a:lnTo>
              </a:path>
              <a:path w="50800" h="41275">
                <a:moveTo>
                  <a:pt x="4745" y="11779"/>
                </a:moveTo>
                <a:lnTo>
                  <a:pt x="33067" y="40012"/>
                </a:lnTo>
              </a:path>
              <a:path w="50800" h="41275">
                <a:moveTo>
                  <a:pt x="7089" y="5899"/>
                </a:moveTo>
                <a:lnTo>
                  <a:pt x="41291" y="40012"/>
                </a:lnTo>
              </a:path>
              <a:path w="50800" h="41275">
                <a:moveTo>
                  <a:pt x="9434" y="0"/>
                </a:moveTo>
                <a:lnTo>
                  <a:pt x="43636" y="34150"/>
                </a:lnTo>
              </a:path>
              <a:path w="50800" h="41275">
                <a:moveTo>
                  <a:pt x="22423" y="4730"/>
                </a:moveTo>
                <a:lnTo>
                  <a:pt x="45999" y="29420"/>
                </a:lnTo>
              </a:path>
              <a:path w="50800" h="41275">
                <a:moveTo>
                  <a:pt x="35430" y="10591"/>
                </a:moveTo>
                <a:lnTo>
                  <a:pt x="48400" y="23520"/>
                </a:lnTo>
              </a:path>
              <a:path w="50800" h="41275">
                <a:moveTo>
                  <a:pt x="49553" y="15322"/>
                </a:moveTo>
                <a:lnTo>
                  <a:pt x="50763" y="176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328591" y="3657254"/>
            <a:ext cx="48895" cy="43815"/>
          </a:xfrm>
          <a:custGeom>
            <a:avLst/>
            <a:gdLst/>
            <a:ahLst/>
            <a:cxnLst/>
            <a:rect l="l" t="t" r="r" b="b"/>
            <a:pathLst>
              <a:path w="48895" h="43814">
                <a:moveTo>
                  <a:pt x="11759" y="0"/>
                </a:moveTo>
                <a:lnTo>
                  <a:pt x="8224" y="2337"/>
                </a:lnTo>
              </a:path>
              <a:path w="48895" h="43814">
                <a:moveTo>
                  <a:pt x="16524" y="2337"/>
                </a:moveTo>
                <a:lnTo>
                  <a:pt x="1191" y="17640"/>
                </a:lnTo>
              </a:path>
              <a:path w="48895" h="43814">
                <a:moveTo>
                  <a:pt x="22423" y="4692"/>
                </a:moveTo>
                <a:lnTo>
                  <a:pt x="1191" y="25876"/>
                </a:lnTo>
              </a:path>
              <a:path w="48895" h="43814">
                <a:moveTo>
                  <a:pt x="27092" y="7067"/>
                </a:moveTo>
                <a:lnTo>
                  <a:pt x="7089" y="28213"/>
                </a:lnTo>
              </a:path>
              <a:path w="48895" h="43814">
                <a:moveTo>
                  <a:pt x="32991" y="10591"/>
                </a:moveTo>
                <a:lnTo>
                  <a:pt x="11759" y="30588"/>
                </a:lnTo>
              </a:path>
              <a:path w="48895" h="43814">
                <a:moveTo>
                  <a:pt x="37756" y="12928"/>
                </a:moveTo>
                <a:lnTo>
                  <a:pt x="17658" y="32925"/>
                </a:lnTo>
              </a:path>
              <a:path w="48895" h="43814">
                <a:moveTo>
                  <a:pt x="43636" y="15284"/>
                </a:moveTo>
                <a:lnTo>
                  <a:pt x="22423" y="36468"/>
                </a:lnTo>
              </a:path>
              <a:path w="48895" h="43814">
                <a:moveTo>
                  <a:pt x="48343" y="17640"/>
                </a:moveTo>
                <a:lnTo>
                  <a:pt x="28321" y="38843"/>
                </a:lnTo>
              </a:path>
              <a:path w="48895" h="43814">
                <a:moveTo>
                  <a:pt x="46018" y="28213"/>
                </a:moveTo>
                <a:lnTo>
                  <a:pt x="32991" y="41161"/>
                </a:lnTo>
              </a:path>
              <a:path w="48895" h="43814">
                <a:moveTo>
                  <a:pt x="0" y="21183"/>
                </a:moveTo>
                <a:lnTo>
                  <a:pt x="8224" y="29420"/>
                </a:lnTo>
              </a:path>
              <a:path w="48895" h="43814">
                <a:moveTo>
                  <a:pt x="2325" y="15284"/>
                </a:moveTo>
                <a:lnTo>
                  <a:pt x="23557" y="36468"/>
                </a:lnTo>
              </a:path>
              <a:path w="48895" h="43814">
                <a:moveTo>
                  <a:pt x="4669" y="10591"/>
                </a:moveTo>
                <a:lnTo>
                  <a:pt x="38909" y="43517"/>
                </a:lnTo>
              </a:path>
              <a:path w="48895" h="43814">
                <a:moveTo>
                  <a:pt x="7089" y="4692"/>
                </a:moveTo>
                <a:lnTo>
                  <a:pt x="41310" y="38843"/>
                </a:lnTo>
              </a:path>
              <a:path w="48895" h="43814">
                <a:moveTo>
                  <a:pt x="10625" y="0"/>
                </a:moveTo>
                <a:lnTo>
                  <a:pt x="43636" y="32925"/>
                </a:lnTo>
              </a:path>
              <a:path w="48895" h="43814">
                <a:moveTo>
                  <a:pt x="24767" y="5899"/>
                </a:moveTo>
                <a:lnTo>
                  <a:pt x="46018" y="28213"/>
                </a:lnTo>
              </a:path>
              <a:path w="48895" h="43814">
                <a:moveTo>
                  <a:pt x="40119" y="12928"/>
                </a:moveTo>
                <a:lnTo>
                  <a:pt x="48343" y="2233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426582" y="3472574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5" h="43814">
                <a:moveTo>
                  <a:pt x="11759" y="0"/>
                </a:moveTo>
                <a:lnTo>
                  <a:pt x="10568" y="2337"/>
                </a:lnTo>
              </a:path>
              <a:path w="50165" h="43814">
                <a:moveTo>
                  <a:pt x="16429" y="3486"/>
                </a:moveTo>
                <a:lnTo>
                  <a:pt x="0" y="19996"/>
                </a:lnTo>
              </a:path>
              <a:path w="50165" h="43814">
                <a:moveTo>
                  <a:pt x="21231" y="5861"/>
                </a:moveTo>
                <a:lnTo>
                  <a:pt x="1134" y="27026"/>
                </a:lnTo>
              </a:path>
              <a:path w="50165" h="43814">
                <a:moveTo>
                  <a:pt x="27092" y="9404"/>
                </a:moveTo>
                <a:lnTo>
                  <a:pt x="5898" y="29401"/>
                </a:lnTo>
              </a:path>
              <a:path w="50165" h="43814">
                <a:moveTo>
                  <a:pt x="31781" y="11741"/>
                </a:moveTo>
                <a:lnTo>
                  <a:pt x="10568" y="31738"/>
                </a:lnTo>
              </a:path>
              <a:path w="50165" h="43814">
                <a:moveTo>
                  <a:pt x="36546" y="15266"/>
                </a:moveTo>
                <a:lnTo>
                  <a:pt x="16429" y="35281"/>
                </a:lnTo>
              </a:path>
              <a:path w="50165" h="43814">
                <a:moveTo>
                  <a:pt x="41234" y="17621"/>
                </a:moveTo>
                <a:lnTo>
                  <a:pt x="21231" y="37599"/>
                </a:lnTo>
              </a:path>
              <a:path w="50165" h="43814">
                <a:moveTo>
                  <a:pt x="47114" y="19996"/>
                </a:moveTo>
                <a:lnTo>
                  <a:pt x="25882" y="41142"/>
                </a:lnTo>
              </a:path>
              <a:path w="50165" h="43814">
                <a:moveTo>
                  <a:pt x="45999" y="29401"/>
                </a:moveTo>
                <a:lnTo>
                  <a:pt x="30666" y="43498"/>
                </a:lnTo>
              </a:path>
              <a:path w="50165" h="43814">
                <a:moveTo>
                  <a:pt x="0" y="19996"/>
                </a:moveTo>
                <a:lnTo>
                  <a:pt x="12913" y="32906"/>
                </a:lnTo>
              </a:path>
              <a:path w="50165" h="43814">
                <a:moveTo>
                  <a:pt x="2325" y="15266"/>
                </a:moveTo>
                <a:lnTo>
                  <a:pt x="31781" y="43498"/>
                </a:lnTo>
              </a:path>
              <a:path w="50165" h="43814">
                <a:moveTo>
                  <a:pt x="5898" y="10573"/>
                </a:moveTo>
                <a:lnTo>
                  <a:pt x="37680" y="42311"/>
                </a:lnTo>
              </a:path>
              <a:path w="50165" h="43814">
                <a:moveTo>
                  <a:pt x="8224" y="4655"/>
                </a:moveTo>
                <a:lnTo>
                  <a:pt x="41234" y="37599"/>
                </a:lnTo>
              </a:path>
              <a:path w="50165" h="43814">
                <a:moveTo>
                  <a:pt x="11759" y="0"/>
                </a:moveTo>
                <a:lnTo>
                  <a:pt x="43579" y="32906"/>
                </a:lnTo>
              </a:path>
              <a:path w="50165" h="43814">
                <a:moveTo>
                  <a:pt x="29456" y="10573"/>
                </a:moveTo>
                <a:lnTo>
                  <a:pt x="47114" y="28194"/>
                </a:lnTo>
              </a:path>
              <a:path w="50165" h="43814">
                <a:moveTo>
                  <a:pt x="48343" y="21146"/>
                </a:moveTo>
                <a:lnTo>
                  <a:pt x="49553" y="2231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7691230" y="7565389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943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8108986" y="7565389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945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6" name="object 46"/>
          <p:cNvGrpSpPr/>
          <p:nvPr/>
        </p:nvGrpSpPr>
        <p:grpSpPr>
          <a:xfrm>
            <a:off x="11421671" y="7547249"/>
            <a:ext cx="439420" cy="45085"/>
            <a:chOff x="11421671" y="7547249"/>
            <a:chExt cx="439420" cy="45085"/>
          </a:xfrm>
        </p:grpSpPr>
        <p:sp>
          <p:nvSpPr>
            <p:cNvPr id="47" name="object 47"/>
            <p:cNvSpPr/>
            <p:nvPr/>
          </p:nvSpPr>
          <p:spPr>
            <a:xfrm>
              <a:off x="11423367" y="7548954"/>
              <a:ext cx="431165" cy="41275"/>
            </a:xfrm>
            <a:custGeom>
              <a:avLst/>
              <a:gdLst/>
              <a:ahLst/>
              <a:cxnLst/>
              <a:rect l="l" t="t" r="r" b="b"/>
              <a:pathLst>
                <a:path w="431165" h="41275">
                  <a:moveTo>
                    <a:pt x="4726" y="0"/>
                  </a:moveTo>
                  <a:lnTo>
                    <a:pt x="0" y="5861"/>
                  </a:lnTo>
                </a:path>
                <a:path w="431165" h="41275">
                  <a:moveTo>
                    <a:pt x="13007" y="0"/>
                  </a:moveTo>
                  <a:lnTo>
                    <a:pt x="0" y="12947"/>
                  </a:lnTo>
                </a:path>
                <a:path w="431165" h="41275">
                  <a:moveTo>
                    <a:pt x="20078" y="0"/>
                  </a:moveTo>
                  <a:lnTo>
                    <a:pt x="0" y="21146"/>
                  </a:lnTo>
                </a:path>
                <a:path w="431165" h="41275">
                  <a:moveTo>
                    <a:pt x="28359" y="0"/>
                  </a:moveTo>
                  <a:lnTo>
                    <a:pt x="0" y="29401"/>
                  </a:lnTo>
                </a:path>
                <a:path w="431165" h="41275">
                  <a:moveTo>
                    <a:pt x="36602" y="0"/>
                  </a:moveTo>
                  <a:lnTo>
                    <a:pt x="0" y="36468"/>
                  </a:lnTo>
                </a:path>
                <a:path w="431165" h="41275">
                  <a:moveTo>
                    <a:pt x="43673" y="0"/>
                  </a:moveTo>
                  <a:lnTo>
                    <a:pt x="3554" y="41199"/>
                  </a:lnTo>
                </a:path>
                <a:path w="431165" h="41275">
                  <a:moveTo>
                    <a:pt x="51917" y="0"/>
                  </a:moveTo>
                  <a:lnTo>
                    <a:pt x="11778" y="41199"/>
                  </a:lnTo>
                </a:path>
                <a:path w="431165" h="41275">
                  <a:moveTo>
                    <a:pt x="60179" y="0"/>
                  </a:moveTo>
                  <a:lnTo>
                    <a:pt x="20078" y="41199"/>
                  </a:lnTo>
                </a:path>
                <a:path w="431165" h="41275">
                  <a:moveTo>
                    <a:pt x="67269" y="0"/>
                  </a:moveTo>
                  <a:lnTo>
                    <a:pt x="27149" y="41199"/>
                  </a:lnTo>
                </a:path>
                <a:path w="431165" h="41275">
                  <a:moveTo>
                    <a:pt x="75550" y="0"/>
                  </a:moveTo>
                  <a:lnTo>
                    <a:pt x="35411" y="41199"/>
                  </a:lnTo>
                </a:path>
                <a:path w="431165" h="41275">
                  <a:moveTo>
                    <a:pt x="83774" y="0"/>
                  </a:moveTo>
                  <a:lnTo>
                    <a:pt x="43673" y="41199"/>
                  </a:lnTo>
                </a:path>
                <a:path w="431165" h="41275">
                  <a:moveTo>
                    <a:pt x="92074" y="0"/>
                  </a:moveTo>
                  <a:lnTo>
                    <a:pt x="50782" y="41199"/>
                  </a:lnTo>
                </a:path>
                <a:path w="431165" h="41275">
                  <a:moveTo>
                    <a:pt x="99126" y="0"/>
                  </a:moveTo>
                  <a:lnTo>
                    <a:pt x="58988" y="41199"/>
                  </a:lnTo>
                </a:path>
                <a:path w="431165" h="41275">
                  <a:moveTo>
                    <a:pt x="107407" y="0"/>
                  </a:moveTo>
                  <a:lnTo>
                    <a:pt x="67269" y="41199"/>
                  </a:lnTo>
                </a:path>
                <a:path w="431165" h="41275">
                  <a:moveTo>
                    <a:pt x="115650" y="0"/>
                  </a:moveTo>
                  <a:lnTo>
                    <a:pt x="74340" y="41199"/>
                  </a:lnTo>
                </a:path>
                <a:path w="431165" h="41275">
                  <a:moveTo>
                    <a:pt x="122702" y="0"/>
                  </a:moveTo>
                  <a:lnTo>
                    <a:pt x="82621" y="41199"/>
                  </a:lnTo>
                </a:path>
                <a:path w="431165" h="41275">
                  <a:moveTo>
                    <a:pt x="131002" y="0"/>
                  </a:moveTo>
                  <a:lnTo>
                    <a:pt x="90902" y="41199"/>
                  </a:lnTo>
                </a:path>
                <a:path w="431165" h="41275">
                  <a:moveTo>
                    <a:pt x="139283" y="0"/>
                  </a:moveTo>
                  <a:lnTo>
                    <a:pt x="97954" y="41199"/>
                  </a:lnTo>
                </a:path>
                <a:path w="431165" h="41275">
                  <a:moveTo>
                    <a:pt x="146335" y="0"/>
                  </a:moveTo>
                  <a:lnTo>
                    <a:pt x="106216" y="41199"/>
                  </a:lnTo>
                </a:path>
                <a:path w="431165" h="41275">
                  <a:moveTo>
                    <a:pt x="154616" y="0"/>
                  </a:moveTo>
                  <a:lnTo>
                    <a:pt x="114497" y="41199"/>
                  </a:lnTo>
                </a:path>
                <a:path w="431165" h="41275">
                  <a:moveTo>
                    <a:pt x="162878" y="0"/>
                  </a:moveTo>
                  <a:lnTo>
                    <a:pt x="121568" y="41199"/>
                  </a:lnTo>
                </a:path>
                <a:path w="431165" h="41275">
                  <a:moveTo>
                    <a:pt x="169949" y="0"/>
                  </a:moveTo>
                  <a:lnTo>
                    <a:pt x="129830" y="41199"/>
                  </a:lnTo>
                </a:path>
                <a:path w="431165" h="41275">
                  <a:moveTo>
                    <a:pt x="178193" y="0"/>
                  </a:moveTo>
                  <a:lnTo>
                    <a:pt x="138054" y="41199"/>
                  </a:lnTo>
                </a:path>
                <a:path w="431165" h="41275">
                  <a:moveTo>
                    <a:pt x="186436" y="0"/>
                  </a:moveTo>
                  <a:lnTo>
                    <a:pt x="145163" y="41199"/>
                  </a:lnTo>
                </a:path>
                <a:path w="431165" h="41275">
                  <a:moveTo>
                    <a:pt x="193526" y="0"/>
                  </a:moveTo>
                  <a:lnTo>
                    <a:pt x="153425" y="41199"/>
                  </a:lnTo>
                </a:path>
                <a:path w="431165" h="41275">
                  <a:moveTo>
                    <a:pt x="201788" y="0"/>
                  </a:moveTo>
                  <a:lnTo>
                    <a:pt x="161687" y="41199"/>
                  </a:lnTo>
                </a:path>
                <a:path w="431165" h="41275">
                  <a:moveTo>
                    <a:pt x="210069" y="0"/>
                  </a:moveTo>
                  <a:lnTo>
                    <a:pt x="169949" y="41199"/>
                  </a:lnTo>
                </a:path>
                <a:path w="431165" h="41275">
                  <a:moveTo>
                    <a:pt x="217159" y="0"/>
                  </a:moveTo>
                  <a:lnTo>
                    <a:pt x="177002" y="41199"/>
                  </a:lnTo>
                </a:path>
                <a:path w="431165" h="41275">
                  <a:moveTo>
                    <a:pt x="225421" y="0"/>
                  </a:moveTo>
                  <a:lnTo>
                    <a:pt x="185283" y="41199"/>
                  </a:lnTo>
                </a:path>
                <a:path w="431165" h="41275">
                  <a:moveTo>
                    <a:pt x="233664" y="0"/>
                  </a:moveTo>
                  <a:lnTo>
                    <a:pt x="193526" y="41199"/>
                  </a:lnTo>
                </a:path>
                <a:path w="431165" h="41275">
                  <a:moveTo>
                    <a:pt x="240792" y="0"/>
                  </a:moveTo>
                  <a:lnTo>
                    <a:pt x="200616" y="41199"/>
                  </a:lnTo>
                </a:path>
                <a:path w="431165" h="41275">
                  <a:moveTo>
                    <a:pt x="249016" y="0"/>
                  </a:moveTo>
                  <a:lnTo>
                    <a:pt x="208859" y="41199"/>
                  </a:lnTo>
                </a:path>
                <a:path w="431165" h="41275">
                  <a:moveTo>
                    <a:pt x="257297" y="0"/>
                  </a:moveTo>
                  <a:lnTo>
                    <a:pt x="217159" y="41199"/>
                  </a:lnTo>
                </a:path>
                <a:path w="431165" h="41275">
                  <a:moveTo>
                    <a:pt x="265578" y="0"/>
                  </a:moveTo>
                  <a:lnTo>
                    <a:pt x="224211" y="41199"/>
                  </a:lnTo>
                </a:path>
                <a:path w="431165" h="41275">
                  <a:moveTo>
                    <a:pt x="272630" y="0"/>
                  </a:moveTo>
                  <a:lnTo>
                    <a:pt x="232511" y="41199"/>
                  </a:lnTo>
                </a:path>
                <a:path w="431165" h="41275">
                  <a:moveTo>
                    <a:pt x="280911" y="0"/>
                  </a:moveTo>
                  <a:lnTo>
                    <a:pt x="240792" y="41199"/>
                  </a:lnTo>
                </a:path>
                <a:path w="431165" h="41275">
                  <a:moveTo>
                    <a:pt x="289136" y="0"/>
                  </a:moveTo>
                  <a:lnTo>
                    <a:pt x="247863" y="41199"/>
                  </a:lnTo>
                </a:path>
                <a:path w="431165" h="41275">
                  <a:moveTo>
                    <a:pt x="296244" y="0"/>
                  </a:moveTo>
                  <a:lnTo>
                    <a:pt x="256125" y="41199"/>
                  </a:lnTo>
                </a:path>
                <a:path w="431165" h="41275">
                  <a:moveTo>
                    <a:pt x="304488" y="0"/>
                  </a:moveTo>
                  <a:lnTo>
                    <a:pt x="264349" y="41199"/>
                  </a:lnTo>
                </a:path>
                <a:path w="431165" h="41275">
                  <a:moveTo>
                    <a:pt x="312731" y="0"/>
                  </a:moveTo>
                  <a:lnTo>
                    <a:pt x="271458" y="41199"/>
                  </a:lnTo>
                </a:path>
                <a:path w="431165" h="41275">
                  <a:moveTo>
                    <a:pt x="319821" y="0"/>
                  </a:moveTo>
                  <a:lnTo>
                    <a:pt x="279682" y="41199"/>
                  </a:lnTo>
                </a:path>
                <a:path w="431165" h="41275">
                  <a:moveTo>
                    <a:pt x="328064" y="0"/>
                  </a:moveTo>
                  <a:lnTo>
                    <a:pt x="287963" y="41199"/>
                  </a:lnTo>
                </a:path>
                <a:path w="431165" h="41275">
                  <a:moveTo>
                    <a:pt x="336326" y="0"/>
                  </a:moveTo>
                  <a:lnTo>
                    <a:pt x="295053" y="41199"/>
                  </a:lnTo>
                </a:path>
                <a:path w="431165" h="41275">
                  <a:moveTo>
                    <a:pt x="343454" y="0"/>
                  </a:moveTo>
                  <a:lnTo>
                    <a:pt x="303315" y="41199"/>
                  </a:lnTo>
                </a:path>
                <a:path w="431165" h="41275">
                  <a:moveTo>
                    <a:pt x="351659" y="0"/>
                  </a:moveTo>
                  <a:lnTo>
                    <a:pt x="311540" y="41199"/>
                  </a:lnTo>
                </a:path>
                <a:path w="431165" h="41275">
                  <a:moveTo>
                    <a:pt x="359959" y="0"/>
                  </a:moveTo>
                  <a:lnTo>
                    <a:pt x="318668" y="41199"/>
                  </a:lnTo>
                </a:path>
                <a:path w="431165" h="41275">
                  <a:moveTo>
                    <a:pt x="367011" y="0"/>
                  </a:moveTo>
                  <a:lnTo>
                    <a:pt x="326873" y="41199"/>
                  </a:lnTo>
                </a:path>
                <a:path w="431165" h="41275">
                  <a:moveTo>
                    <a:pt x="375254" y="0"/>
                  </a:moveTo>
                  <a:lnTo>
                    <a:pt x="335154" y="41199"/>
                  </a:lnTo>
                </a:path>
                <a:path w="431165" h="41275">
                  <a:moveTo>
                    <a:pt x="383535" y="0"/>
                  </a:moveTo>
                  <a:lnTo>
                    <a:pt x="342225" y="41199"/>
                  </a:lnTo>
                </a:path>
                <a:path w="431165" h="41275">
                  <a:moveTo>
                    <a:pt x="390606" y="0"/>
                  </a:moveTo>
                  <a:lnTo>
                    <a:pt x="350506" y="41199"/>
                  </a:lnTo>
                </a:path>
                <a:path w="431165" h="41275">
                  <a:moveTo>
                    <a:pt x="398888" y="0"/>
                  </a:moveTo>
                  <a:lnTo>
                    <a:pt x="358768" y="41199"/>
                  </a:lnTo>
                </a:path>
                <a:path w="431165" h="41275">
                  <a:moveTo>
                    <a:pt x="407187" y="0"/>
                  </a:moveTo>
                  <a:lnTo>
                    <a:pt x="367011" y="41199"/>
                  </a:lnTo>
                </a:path>
                <a:path w="431165" h="41275">
                  <a:moveTo>
                    <a:pt x="414240" y="0"/>
                  </a:moveTo>
                  <a:lnTo>
                    <a:pt x="374101" y="41199"/>
                  </a:lnTo>
                </a:path>
                <a:path w="431165" h="41275">
                  <a:moveTo>
                    <a:pt x="422521" y="0"/>
                  </a:moveTo>
                  <a:lnTo>
                    <a:pt x="382382" y="41199"/>
                  </a:lnTo>
                </a:path>
                <a:path w="431165" h="41275">
                  <a:moveTo>
                    <a:pt x="430783" y="0"/>
                  </a:moveTo>
                  <a:lnTo>
                    <a:pt x="390606" y="4119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1423361" y="7548939"/>
              <a:ext cx="435609" cy="41275"/>
            </a:xfrm>
            <a:custGeom>
              <a:avLst/>
              <a:gdLst/>
              <a:ahLst/>
              <a:cxnLst/>
              <a:rect l="l" t="t" r="r" b="b"/>
              <a:pathLst>
                <a:path w="435609" h="41275">
                  <a:moveTo>
                    <a:pt x="435471" y="3543"/>
                  </a:moveTo>
                  <a:lnTo>
                    <a:pt x="397734" y="41199"/>
                  </a:lnTo>
                </a:path>
                <a:path w="435609" h="41275">
                  <a:moveTo>
                    <a:pt x="435471" y="10573"/>
                  </a:moveTo>
                  <a:lnTo>
                    <a:pt x="405940" y="41199"/>
                  </a:lnTo>
                </a:path>
                <a:path w="435609" h="41275">
                  <a:moveTo>
                    <a:pt x="435471" y="18828"/>
                  </a:moveTo>
                  <a:lnTo>
                    <a:pt x="414240" y="41199"/>
                  </a:lnTo>
                </a:path>
                <a:path w="435609" h="41275">
                  <a:moveTo>
                    <a:pt x="435471" y="27083"/>
                  </a:moveTo>
                  <a:lnTo>
                    <a:pt x="421367" y="41199"/>
                  </a:lnTo>
                </a:path>
                <a:path w="435609" h="41275">
                  <a:moveTo>
                    <a:pt x="435471" y="34112"/>
                  </a:moveTo>
                  <a:lnTo>
                    <a:pt x="429573" y="41199"/>
                  </a:lnTo>
                </a:path>
                <a:path w="435609" h="41275">
                  <a:moveTo>
                    <a:pt x="0" y="32944"/>
                  </a:moveTo>
                  <a:lnTo>
                    <a:pt x="7108" y="41199"/>
                  </a:lnTo>
                </a:path>
                <a:path w="435609" h="41275">
                  <a:moveTo>
                    <a:pt x="0" y="25857"/>
                  </a:moveTo>
                  <a:lnTo>
                    <a:pt x="15352" y="41199"/>
                  </a:lnTo>
                </a:path>
                <a:path w="435609" h="41275">
                  <a:moveTo>
                    <a:pt x="0" y="17678"/>
                  </a:moveTo>
                  <a:lnTo>
                    <a:pt x="23614" y="41199"/>
                  </a:lnTo>
                </a:path>
                <a:path w="435609" h="41275">
                  <a:moveTo>
                    <a:pt x="0" y="9404"/>
                  </a:moveTo>
                  <a:lnTo>
                    <a:pt x="31876" y="41199"/>
                  </a:lnTo>
                </a:path>
                <a:path w="435609" h="41275">
                  <a:moveTo>
                    <a:pt x="0" y="1149"/>
                  </a:moveTo>
                  <a:lnTo>
                    <a:pt x="38947" y="41199"/>
                  </a:lnTo>
                </a:path>
                <a:path w="435609" h="41275">
                  <a:moveTo>
                    <a:pt x="7108" y="0"/>
                  </a:moveTo>
                  <a:lnTo>
                    <a:pt x="47228" y="41199"/>
                  </a:lnTo>
                </a:path>
                <a:path w="435609" h="41275">
                  <a:moveTo>
                    <a:pt x="14160" y="0"/>
                  </a:moveTo>
                  <a:lnTo>
                    <a:pt x="55452" y="41199"/>
                  </a:lnTo>
                </a:path>
                <a:path w="435609" h="41275">
                  <a:moveTo>
                    <a:pt x="22441" y="0"/>
                  </a:moveTo>
                  <a:lnTo>
                    <a:pt x="62580" y="41199"/>
                  </a:lnTo>
                </a:path>
                <a:path w="435609" h="41275">
                  <a:moveTo>
                    <a:pt x="30685" y="0"/>
                  </a:moveTo>
                  <a:lnTo>
                    <a:pt x="70804" y="41199"/>
                  </a:lnTo>
                </a:path>
                <a:path w="435609" h="41275">
                  <a:moveTo>
                    <a:pt x="37793" y="0"/>
                  </a:moveTo>
                  <a:lnTo>
                    <a:pt x="79104" y="41199"/>
                  </a:lnTo>
                </a:path>
                <a:path w="435609" h="41275">
                  <a:moveTo>
                    <a:pt x="46018" y="0"/>
                  </a:moveTo>
                  <a:lnTo>
                    <a:pt x="86175" y="41199"/>
                  </a:lnTo>
                </a:path>
                <a:path w="435609" h="41275">
                  <a:moveTo>
                    <a:pt x="54299" y="0"/>
                  </a:moveTo>
                  <a:lnTo>
                    <a:pt x="94399" y="41199"/>
                  </a:lnTo>
                </a:path>
                <a:path w="435609" h="41275">
                  <a:moveTo>
                    <a:pt x="61351" y="0"/>
                  </a:moveTo>
                  <a:lnTo>
                    <a:pt x="102680" y="41199"/>
                  </a:lnTo>
                </a:path>
                <a:path w="435609" h="41275">
                  <a:moveTo>
                    <a:pt x="69632" y="0"/>
                  </a:moveTo>
                  <a:lnTo>
                    <a:pt x="109789" y="41199"/>
                  </a:lnTo>
                </a:path>
                <a:path w="435609" h="41275">
                  <a:moveTo>
                    <a:pt x="77894" y="0"/>
                  </a:moveTo>
                  <a:lnTo>
                    <a:pt x="118013" y="41199"/>
                  </a:lnTo>
                </a:path>
                <a:path w="435609" h="41275">
                  <a:moveTo>
                    <a:pt x="85022" y="0"/>
                  </a:moveTo>
                  <a:lnTo>
                    <a:pt x="126295" y="41199"/>
                  </a:lnTo>
                </a:path>
                <a:path w="435609" h="41275">
                  <a:moveTo>
                    <a:pt x="93246" y="0"/>
                  </a:moveTo>
                  <a:lnTo>
                    <a:pt x="133347" y="41199"/>
                  </a:lnTo>
                </a:path>
                <a:path w="435609" h="41275">
                  <a:moveTo>
                    <a:pt x="101508" y="0"/>
                  </a:moveTo>
                  <a:lnTo>
                    <a:pt x="141609" y="41199"/>
                  </a:lnTo>
                </a:path>
                <a:path w="435609" h="41275">
                  <a:moveTo>
                    <a:pt x="108579" y="0"/>
                  </a:moveTo>
                  <a:lnTo>
                    <a:pt x="149890" y="41199"/>
                  </a:lnTo>
                </a:path>
                <a:path w="435609" h="41275">
                  <a:moveTo>
                    <a:pt x="116841" y="0"/>
                  </a:moveTo>
                  <a:lnTo>
                    <a:pt x="156942" y="41199"/>
                  </a:lnTo>
                </a:path>
                <a:path w="435609" h="41275">
                  <a:moveTo>
                    <a:pt x="125084" y="0"/>
                  </a:moveTo>
                  <a:lnTo>
                    <a:pt x="165223" y="41199"/>
                  </a:lnTo>
                </a:path>
                <a:path w="435609" h="41275">
                  <a:moveTo>
                    <a:pt x="133347" y="0"/>
                  </a:moveTo>
                  <a:lnTo>
                    <a:pt x="173485" y="41199"/>
                  </a:lnTo>
                </a:path>
                <a:path w="435609" h="41275">
                  <a:moveTo>
                    <a:pt x="140437" y="0"/>
                  </a:moveTo>
                  <a:lnTo>
                    <a:pt x="180556" y="41199"/>
                  </a:lnTo>
                </a:path>
                <a:path w="435609" h="41275">
                  <a:moveTo>
                    <a:pt x="148736" y="0"/>
                  </a:moveTo>
                  <a:lnTo>
                    <a:pt x="188837" y="41199"/>
                  </a:lnTo>
                </a:path>
                <a:path w="435609" h="41275">
                  <a:moveTo>
                    <a:pt x="156942" y="0"/>
                  </a:moveTo>
                  <a:lnTo>
                    <a:pt x="197118" y="41199"/>
                  </a:lnTo>
                </a:path>
                <a:path w="435609" h="41275">
                  <a:moveTo>
                    <a:pt x="164070" y="0"/>
                  </a:moveTo>
                  <a:lnTo>
                    <a:pt x="205342" y="41199"/>
                  </a:lnTo>
                </a:path>
                <a:path w="435609" h="41275">
                  <a:moveTo>
                    <a:pt x="172294" y="0"/>
                  </a:moveTo>
                  <a:lnTo>
                    <a:pt x="212470" y="41199"/>
                  </a:lnTo>
                </a:path>
                <a:path w="435609" h="41275">
                  <a:moveTo>
                    <a:pt x="180556" y="0"/>
                  </a:moveTo>
                  <a:lnTo>
                    <a:pt x="220694" y="41199"/>
                  </a:lnTo>
                </a:path>
                <a:path w="435609" h="41275">
                  <a:moveTo>
                    <a:pt x="187646" y="0"/>
                  </a:moveTo>
                  <a:lnTo>
                    <a:pt x="228975" y="41199"/>
                  </a:lnTo>
                </a:path>
                <a:path w="435609" h="41275">
                  <a:moveTo>
                    <a:pt x="195889" y="0"/>
                  </a:moveTo>
                  <a:lnTo>
                    <a:pt x="236027" y="41199"/>
                  </a:lnTo>
                </a:path>
                <a:path w="435609" h="41275">
                  <a:moveTo>
                    <a:pt x="204170" y="0"/>
                  </a:moveTo>
                  <a:lnTo>
                    <a:pt x="244290" y="41199"/>
                  </a:lnTo>
                </a:path>
                <a:path w="435609" h="41275">
                  <a:moveTo>
                    <a:pt x="211222" y="0"/>
                  </a:moveTo>
                  <a:lnTo>
                    <a:pt x="252590" y="41199"/>
                  </a:lnTo>
                </a:path>
                <a:path w="435609" h="41275">
                  <a:moveTo>
                    <a:pt x="219541" y="0"/>
                  </a:moveTo>
                  <a:lnTo>
                    <a:pt x="259642" y="41199"/>
                  </a:lnTo>
                </a:path>
                <a:path w="435609" h="41275">
                  <a:moveTo>
                    <a:pt x="227784" y="0"/>
                  </a:moveTo>
                  <a:lnTo>
                    <a:pt x="267923" y="41199"/>
                  </a:lnTo>
                </a:path>
                <a:path w="435609" h="41275">
                  <a:moveTo>
                    <a:pt x="234874" y="0"/>
                  </a:moveTo>
                  <a:lnTo>
                    <a:pt x="276185" y="41199"/>
                  </a:lnTo>
                </a:path>
                <a:path w="435609" h="41275">
                  <a:moveTo>
                    <a:pt x="243117" y="0"/>
                  </a:moveTo>
                  <a:lnTo>
                    <a:pt x="283237" y="41199"/>
                  </a:lnTo>
                </a:path>
                <a:path w="435609" h="41275">
                  <a:moveTo>
                    <a:pt x="251398" y="0"/>
                  </a:moveTo>
                  <a:lnTo>
                    <a:pt x="291518" y="41199"/>
                  </a:lnTo>
                </a:path>
                <a:path w="435609" h="41275">
                  <a:moveTo>
                    <a:pt x="258450" y="0"/>
                  </a:moveTo>
                  <a:lnTo>
                    <a:pt x="299780" y="41199"/>
                  </a:lnTo>
                </a:path>
                <a:path w="435609" h="41275">
                  <a:moveTo>
                    <a:pt x="266732" y="0"/>
                  </a:moveTo>
                  <a:lnTo>
                    <a:pt x="306851" y="41199"/>
                  </a:lnTo>
                </a:path>
                <a:path w="435609" h="41275">
                  <a:moveTo>
                    <a:pt x="274994" y="0"/>
                  </a:moveTo>
                  <a:lnTo>
                    <a:pt x="315113" y="41199"/>
                  </a:lnTo>
                </a:path>
                <a:path w="435609" h="41275">
                  <a:moveTo>
                    <a:pt x="282065" y="0"/>
                  </a:moveTo>
                  <a:lnTo>
                    <a:pt x="323356" y="41199"/>
                  </a:lnTo>
                </a:path>
                <a:path w="435609" h="41275">
                  <a:moveTo>
                    <a:pt x="290346" y="0"/>
                  </a:moveTo>
                  <a:lnTo>
                    <a:pt x="330446" y="41199"/>
                  </a:lnTo>
                </a:path>
                <a:path w="435609" h="41275">
                  <a:moveTo>
                    <a:pt x="298570" y="0"/>
                  </a:moveTo>
                  <a:lnTo>
                    <a:pt x="338727" y="41199"/>
                  </a:lnTo>
                </a:path>
                <a:path w="435609" h="41275">
                  <a:moveTo>
                    <a:pt x="306851" y="0"/>
                  </a:moveTo>
                  <a:lnTo>
                    <a:pt x="346952" y="41199"/>
                  </a:lnTo>
                </a:path>
                <a:path w="435609" h="41275">
                  <a:moveTo>
                    <a:pt x="313922" y="0"/>
                  </a:moveTo>
                  <a:lnTo>
                    <a:pt x="354060" y="41199"/>
                  </a:lnTo>
                </a:path>
                <a:path w="435609" h="41275">
                  <a:moveTo>
                    <a:pt x="322184" y="0"/>
                  </a:moveTo>
                  <a:lnTo>
                    <a:pt x="362285" y="41199"/>
                  </a:lnTo>
                </a:path>
                <a:path w="435609" h="41275">
                  <a:moveTo>
                    <a:pt x="330446" y="0"/>
                  </a:moveTo>
                  <a:lnTo>
                    <a:pt x="370547" y="41199"/>
                  </a:lnTo>
                </a:path>
                <a:path w="435609" h="41275">
                  <a:moveTo>
                    <a:pt x="337498" y="0"/>
                  </a:moveTo>
                  <a:lnTo>
                    <a:pt x="377637" y="41199"/>
                  </a:lnTo>
                </a:path>
                <a:path w="435609" h="41275">
                  <a:moveTo>
                    <a:pt x="345798" y="0"/>
                  </a:moveTo>
                  <a:lnTo>
                    <a:pt x="385899" y="41199"/>
                  </a:lnTo>
                </a:path>
                <a:path w="435609" h="41275">
                  <a:moveTo>
                    <a:pt x="354060" y="0"/>
                  </a:moveTo>
                  <a:lnTo>
                    <a:pt x="394180" y="41199"/>
                  </a:lnTo>
                </a:path>
                <a:path w="435609" h="41275">
                  <a:moveTo>
                    <a:pt x="361131" y="0"/>
                  </a:moveTo>
                  <a:lnTo>
                    <a:pt x="402442" y="41199"/>
                  </a:lnTo>
                </a:path>
                <a:path w="435609" h="41275">
                  <a:moveTo>
                    <a:pt x="369393" y="0"/>
                  </a:moveTo>
                  <a:lnTo>
                    <a:pt x="409532" y="41199"/>
                  </a:lnTo>
                </a:path>
                <a:path w="435609" h="41275">
                  <a:moveTo>
                    <a:pt x="377637" y="0"/>
                  </a:moveTo>
                  <a:lnTo>
                    <a:pt x="417775" y="41199"/>
                  </a:lnTo>
                </a:path>
                <a:path w="435609" h="41275">
                  <a:moveTo>
                    <a:pt x="384727" y="0"/>
                  </a:moveTo>
                  <a:lnTo>
                    <a:pt x="426018" y="41199"/>
                  </a:lnTo>
                </a:path>
                <a:path w="435609" h="41275">
                  <a:moveTo>
                    <a:pt x="392989" y="0"/>
                  </a:moveTo>
                  <a:lnTo>
                    <a:pt x="433127" y="41199"/>
                  </a:lnTo>
                </a:path>
                <a:path w="435609" h="41275">
                  <a:moveTo>
                    <a:pt x="401251" y="0"/>
                  </a:moveTo>
                  <a:lnTo>
                    <a:pt x="435471" y="35300"/>
                  </a:lnTo>
                </a:path>
                <a:path w="435609" h="41275">
                  <a:moveTo>
                    <a:pt x="408322" y="0"/>
                  </a:moveTo>
                  <a:lnTo>
                    <a:pt x="435471" y="28251"/>
                  </a:lnTo>
                </a:path>
                <a:path w="435609" h="41275">
                  <a:moveTo>
                    <a:pt x="416622" y="0"/>
                  </a:moveTo>
                  <a:lnTo>
                    <a:pt x="435471" y="19977"/>
                  </a:lnTo>
                </a:path>
                <a:path w="435609" h="41275">
                  <a:moveTo>
                    <a:pt x="424865" y="0"/>
                  </a:moveTo>
                  <a:lnTo>
                    <a:pt x="435471" y="11779"/>
                  </a:lnTo>
                </a:path>
                <a:path w="435609" h="41275">
                  <a:moveTo>
                    <a:pt x="431955" y="0"/>
                  </a:moveTo>
                  <a:lnTo>
                    <a:pt x="435471" y="469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/>
          <p:nvPr/>
        </p:nvSpPr>
        <p:spPr>
          <a:xfrm>
            <a:off x="18317916" y="7565373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941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8526774" y="75653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1062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406856" y="7565373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 h="0">
                <a:moveTo>
                  <a:pt x="1650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481136" y="75653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1066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8727391" y="7515994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4">
                <a:moveTo>
                  <a:pt x="4745" y="0"/>
                </a:moveTo>
                <a:lnTo>
                  <a:pt x="0" y="4692"/>
                </a:lnTo>
              </a:path>
              <a:path w="27305" h="45084">
                <a:moveTo>
                  <a:pt x="11816" y="0"/>
                </a:moveTo>
                <a:lnTo>
                  <a:pt x="0" y="12947"/>
                </a:lnTo>
              </a:path>
              <a:path w="27305" h="45084">
                <a:moveTo>
                  <a:pt x="20097" y="0"/>
                </a:moveTo>
                <a:lnTo>
                  <a:pt x="0" y="20015"/>
                </a:lnTo>
              </a:path>
              <a:path w="27305" h="45084">
                <a:moveTo>
                  <a:pt x="27168" y="0"/>
                </a:moveTo>
                <a:lnTo>
                  <a:pt x="0" y="28232"/>
                </a:lnTo>
              </a:path>
              <a:path w="27305" h="45084">
                <a:moveTo>
                  <a:pt x="27168" y="8236"/>
                </a:moveTo>
                <a:lnTo>
                  <a:pt x="0" y="36487"/>
                </a:lnTo>
              </a:path>
              <a:path w="27305" h="45084">
                <a:moveTo>
                  <a:pt x="27168" y="16472"/>
                </a:moveTo>
                <a:lnTo>
                  <a:pt x="0" y="43517"/>
                </a:lnTo>
              </a:path>
              <a:path w="27305" h="45084">
                <a:moveTo>
                  <a:pt x="27168" y="23520"/>
                </a:moveTo>
                <a:lnTo>
                  <a:pt x="7108" y="44723"/>
                </a:lnTo>
              </a:path>
              <a:path w="27305" h="45084">
                <a:moveTo>
                  <a:pt x="27168" y="31775"/>
                </a:moveTo>
                <a:lnTo>
                  <a:pt x="15370" y="44723"/>
                </a:lnTo>
              </a:path>
              <a:path w="27305" h="45084">
                <a:moveTo>
                  <a:pt x="27168" y="39993"/>
                </a:moveTo>
                <a:lnTo>
                  <a:pt x="22441" y="44723"/>
                </a:lnTo>
              </a:path>
              <a:path w="27305" h="45084">
                <a:moveTo>
                  <a:pt x="0" y="36487"/>
                </a:moveTo>
                <a:lnTo>
                  <a:pt x="7108" y="44723"/>
                </a:lnTo>
              </a:path>
              <a:path w="27305" h="45084">
                <a:moveTo>
                  <a:pt x="0" y="29401"/>
                </a:moveTo>
                <a:lnTo>
                  <a:pt x="15370" y="44723"/>
                </a:lnTo>
              </a:path>
              <a:path w="27305" h="45084">
                <a:moveTo>
                  <a:pt x="0" y="21202"/>
                </a:moveTo>
                <a:lnTo>
                  <a:pt x="23633" y="44723"/>
                </a:lnTo>
              </a:path>
              <a:path w="27305" h="45084">
                <a:moveTo>
                  <a:pt x="0" y="12947"/>
                </a:moveTo>
                <a:lnTo>
                  <a:pt x="27168" y="41199"/>
                </a:lnTo>
              </a:path>
              <a:path w="27305" h="45084">
                <a:moveTo>
                  <a:pt x="0" y="5880"/>
                </a:moveTo>
                <a:lnTo>
                  <a:pt x="27168" y="32944"/>
                </a:lnTo>
              </a:path>
              <a:path w="27305" h="45084">
                <a:moveTo>
                  <a:pt x="2382" y="0"/>
                </a:moveTo>
                <a:lnTo>
                  <a:pt x="27168" y="25914"/>
                </a:lnTo>
              </a:path>
              <a:path w="27305" h="45084">
                <a:moveTo>
                  <a:pt x="10663" y="0"/>
                </a:moveTo>
                <a:lnTo>
                  <a:pt x="27168" y="17659"/>
                </a:lnTo>
              </a:path>
              <a:path w="27305" h="45084">
                <a:moveTo>
                  <a:pt x="17734" y="0"/>
                </a:moveTo>
                <a:lnTo>
                  <a:pt x="27168" y="9385"/>
                </a:lnTo>
              </a:path>
              <a:path w="27305" h="45084">
                <a:moveTo>
                  <a:pt x="25996" y="0"/>
                </a:moveTo>
                <a:lnTo>
                  <a:pt x="27168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8099546" y="7515994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1210" y="0"/>
                </a:moveTo>
                <a:lnTo>
                  <a:pt x="0" y="1187"/>
                </a:lnTo>
              </a:path>
              <a:path w="28575" h="45084">
                <a:moveTo>
                  <a:pt x="9453" y="0"/>
                </a:moveTo>
                <a:lnTo>
                  <a:pt x="0" y="9385"/>
                </a:lnTo>
              </a:path>
              <a:path w="28575" h="45084">
                <a:moveTo>
                  <a:pt x="16543" y="0"/>
                </a:moveTo>
                <a:lnTo>
                  <a:pt x="0" y="16472"/>
                </a:lnTo>
              </a:path>
              <a:path w="28575" h="45084">
                <a:moveTo>
                  <a:pt x="24786" y="0"/>
                </a:moveTo>
                <a:lnTo>
                  <a:pt x="0" y="24689"/>
                </a:lnTo>
              </a:path>
              <a:path w="28575" h="45084">
                <a:moveTo>
                  <a:pt x="28321" y="4692"/>
                </a:moveTo>
                <a:lnTo>
                  <a:pt x="0" y="32944"/>
                </a:lnTo>
              </a:path>
              <a:path w="28575" h="45084">
                <a:moveTo>
                  <a:pt x="28321" y="12947"/>
                </a:moveTo>
                <a:lnTo>
                  <a:pt x="0" y="39993"/>
                </a:lnTo>
              </a:path>
              <a:path w="28575" h="45084">
                <a:moveTo>
                  <a:pt x="28321" y="20015"/>
                </a:moveTo>
                <a:lnTo>
                  <a:pt x="3573" y="44723"/>
                </a:lnTo>
              </a:path>
              <a:path w="28575" h="45084">
                <a:moveTo>
                  <a:pt x="28321" y="28232"/>
                </a:moveTo>
                <a:lnTo>
                  <a:pt x="11816" y="44723"/>
                </a:lnTo>
              </a:path>
              <a:path w="28575" h="45084">
                <a:moveTo>
                  <a:pt x="28321" y="36487"/>
                </a:moveTo>
                <a:lnTo>
                  <a:pt x="20059" y="44723"/>
                </a:lnTo>
              </a:path>
              <a:path w="28575" h="45084">
                <a:moveTo>
                  <a:pt x="28321" y="43517"/>
                </a:moveTo>
                <a:lnTo>
                  <a:pt x="27168" y="44723"/>
                </a:lnTo>
              </a:path>
              <a:path w="28575" h="45084">
                <a:moveTo>
                  <a:pt x="0" y="39993"/>
                </a:moveTo>
                <a:lnTo>
                  <a:pt x="4726" y="44723"/>
                </a:lnTo>
              </a:path>
              <a:path w="28575" h="45084">
                <a:moveTo>
                  <a:pt x="0" y="32944"/>
                </a:moveTo>
                <a:lnTo>
                  <a:pt x="11816" y="44723"/>
                </a:lnTo>
              </a:path>
              <a:path w="28575" h="45084">
                <a:moveTo>
                  <a:pt x="0" y="24689"/>
                </a:moveTo>
                <a:lnTo>
                  <a:pt x="20059" y="44723"/>
                </a:lnTo>
              </a:path>
              <a:path w="28575" h="45084">
                <a:moveTo>
                  <a:pt x="0" y="16472"/>
                </a:moveTo>
                <a:lnTo>
                  <a:pt x="28321" y="44723"/>
                </a:lnTo>
              </a:path>
              <a:path w="28575" h="45084">
                <a:moveTo>
                  <a:pt x="0" y="9385"/>
                </a:moveTo>
                <a:lnTo>
                  <a:pt x="28321" y="36487"/>
                </a:lnTo>
              </a:path>
              <a:path w="28575" h="45084">
                <a:moveTo>
                  <a:pt x="0" y="1187"/>
                </a:moveTo>
                <a:lnTo>
                  <a:pt x="28321" y="29401"/>
                </a:lnTo>
              </a:path>
              <a:path w="28575" h="45084">
                <a:moveTo>
                  <a:pt x="7108" y="0"/>
                </a:moveTo>
                <a:lnTo>
                  <a:pt x="28321" y="21202"/>
                </a:lnTo>
              </a:path>
              <a:path w="28575" h="45084">
                <a:moveTo>
                  <a:pt x="15370" y="0"/>
                </a:moveTo>
                <a:lnTo>
                  <a:pt x="28321" y="12947"/>
                </a:lnTo>
              </a:path>
              <a:path w="28575" h="45084">
                <a:moveTo>
                  <a:pt x="22441" y="0"/>
                </a:moveTo>
                <a:lnTo>
                  <a:pt x="28321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8518513" y="7515994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4">
                <a:moveTo>
                  <a:pt x="0" y="0"/>
                </a:moveTo>
                <a:lnTo>
                  <a:pt x="0" y="1187"/>
                </a:lnTo>
              </a:path>
              <a:path w="27305" h="45084">
                <a:moveTo>
                  <a:pt x="8262" y="0"/>
                </a:moveTo>
                <a:lnTo>
                  <a:pt x="0" y="8236"/>
                </a:lnTo>
              </a:path>
              <a:path w="27305" h="45084">
                <a:moveTo>
                  <a:pt x="16543" y="0"/>
                </a:moveTo>
                <a:lnTo>
                  <a:pt x="0" y="16472"/>
                </a:lnTo>
              </a:path>
              <a:path w="27305" h="45084">
                <a:moveTo>
                  <a:pt x="23595" y="0"/>
                </a:moveTo>
                <a:lnTo>
                  <a:pt x="0" y="24689"/>
                </a:lnTo>
              </a:path>
              <a:path w="27305" h="45084">
                <a:moveTo>
                  <a:pt x="27149" y="4692"/>
                </a:moveTo>
                <a:lnTo>
                  <a:pt x="0" y="31775"/>
                </a:lnTo>
              </a:path>
              <a:path w="27305" h="45084">
                <a:moveTo>
                  <a:pt x="27149" y="11779"/>
                </a:moveTo>
                <a:lnTo>
                  <a:pt x="0" y="39993"/>
                </a:lnTo>
              </a:path>
              <a:path w="27305" h="45084">
                <a:moveTo>
                  <a:pt x="27149" y="20015"/>
                </a:moveTo>
                <a:lnTo>
                  <a:pt x="2382" y="44723"/>
                </a:lnTo>
              </a:path>
              <a:path w="27305" h="45084">
                <a:moveTo>
                  <a:pt x="27149" y="28232"/>
                </a:moveTo>
                <a:lnTo>
                  <a:pt x="10625" y="44723"/>
                </a:lnTo>
              </a:path>
              <a:path w="27305" h="45084">
                <a:moveTo>
                  <a:pt x="27149" y="36487"/>
                </a:moveTo>
                <a:lnTo>
                  <a:pt x="18887" y="44723"/>
                </a:lnTo>
              </a:path>
              <a:path w="27305" h="45084">
                <a:moveTo>
                  <a:pt x="27149" y="43517"/>
                </a:moveTo>
                <a:lnTo>
                  <a:pt x="27149" y="44723"/>
                </a:lnTo>
              </a:path>
              <a:path w="27305" h="45084">
                <a:moveTo>
                  <a:pt x="0" y="41199"/>
                </a:moveTo>
                <a:lnTo>
                  <a:pt x="3554" y="44723"/>
                </a:lnTo>
              </a:path>
              <a:path w="27305" h="45084">
                <a:moveTo>
                  <a:pt x="0" y="32944"/>
                </a:moveTo>
                <a:lnTo>
                  <a:pt x="11797" y="44723"/>
                </a:lnTo>
              </a:path>
              <a:path w="27305" h="45084">
                <a:moveTo>
                  <a:pt x="0" y="24689"/>
                </a:moveTo>
                <a:lnTo>
                  <a:pt x="18887" y="44723"/>
                </a:lnTo>
              </a:path>
              <a:path w="27305" h="45084">
                <a:moveTo>
                  <a:pt x="0" y="17659"/>
                </a:moveTo>
                <a:lnTo>
                  <a:pt x="27149" y="44723"/>
                </a:lnTo>
              </a:path>
              <a:path w="27305" h="45084">
                <a:moveTo>
                  <a:pt x="0" y="9385"/>
                </a:moveTo>
                <a:lnTo>
                  <a:pt x="27149" y="37637"/>
                </a:lnTo>
              </a:path>
              <a:path w="27305" h="45084">
                <a:moveTo>
                  <a:pt x="0" y="1187"/>
                </a:moveTo>
                <a:lnTo>
                  <a:pt x="27149" y="29401"/>
                </a:lnTo>
              </a:path>
              <a:path w="27305" h="45084">
                <a:moveTo>
                  <a:pt x="5936" y="0"/>
                </a:moveTo>
                <a:lnTo>
                  <a:pt x="27149" y="21202"/>
                </a:lnTo>
              </a:path>
              <a:path w="27305" h="45084">
                <a:moveTo>
                  <a:pt x="14160" y="0"/>
                </a:moveTo>
                <a:lnTo>
                  <a:pt x="27149" y="12947"/>
                </a:lnTo>
              </a:path>
              <a:path w="27305" h="45084">
                <a:moveTo>
                  <a:pt x="22423" y="0"/>
                </a:moveTo>
                <a:lnTo>
                  <a:pt x="27149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7889477" y="7515994"/>
            <a:ext cx="29845" cy="45085"/>
          </a:xfrm>
          <a:custGeom>
            <a:avLst/>
            <a:gdLst/>
            <a:ahLst/>
            <a:cxnLst/>
            <a:rect l="l" t="t" r="r" b="b"/>
            <a:pathLst>
              <a:path w="29844" h="45084">
                <a:moveTo>
                  <a:pt x="5898" y="0"/>
                </a:moveTo>
                <a:lnTo>
                  <a:pt x="1228" y="4692"/>
                </a:lnTo>
              </a:path>
              <a:path w="29844" h="45084">
                <a:moveTo>
                  <a:pt x="14179" y="0"/>
                </a:moveTo>
                <a:lnTo>
                  <a:pt x="1228" y="12947"/>
                </a:lnTo>
              </a:path>
              <a:path w="29844" h="45084">
                <a:moveTo>
                  <a:pt x="22441" y="0"/>
                </a:moveTo>
                <a:lnTo>
                  <a:pt x="1228" y="21202"/>
                </a:lnTo>
              </a:path>
              <a:path w="29844" h="45084">
                <a:moveTo>
                  <a:pt x="29531" y="1187"/>
                </a:moveTo>
                <a:lnTo>
                  <a:pt x="1228" y="28232"/>
                </a:lnTo>
              </a:path>
              <a:path w="29844" h="45084">
                <a:moveTo>
                  <a:pt x="29531" y="8236"/>
                </a:moveTo>
                <a:lnTo>
                  <a:pt x="1228" y="36487"/>
                </a:lnTo>
              </a:path>
              <a:path w="29844" h="45084">
                <a:moveTo>
                  <a:pt x="29531" y="16472"/>
                </a:moveTo>
                <a:lnTo>
                  <a:pt x="1228" y="44723"/>
                </a:lnTo>
              </a:path>
              <a:path w="29844" h="45084">
                <a:moveTo>
                  <a:pt x="29531" y="24689"/>
                </a:moveTo>
                <a:lnTo>
                  <a:pt x="9453" y="44723"/>
                </a:lnTo>
              </a:path>
              <a:path w="29844" h="45084">
                <a:moveTo>
                  <a:pt x="29531" y="32944"/>
                </a:moveTo>
                <a:lnTo>
                  <a:pt x="16562" y="44723"/>
                </a:lnTo>
              </a:path>
              <a:path w="29844" h="45084">
                <a:moveTo>
                  <a:pt x="29531" y="39993"/>
                </a:moveTo>
                <a:lnTo>
                  <a:pt x="24805" y="44723"/>
                </a:lnTo>
              </a:path>
              <a:path w="29844" h="45084">
                <a:moveTo>
                  <a:pt x="1228" y="44723"/>
                </a:moveTo>
                <a:lnTo>
                  <a:pt x="0" y="43517"/>
                </a:lnTo>
              </a:path>
              <a:path w="29844" h="45084">
                <a:moveTo>
                  <a:pt x="1228" y="36487"/>
                </a:moveTo>
                <a:lnTo>
                  <a:pt x="9453" y="44723"/>
                </a:lnTo>
              </a:path>
              <a:path w="29844" h="45084">
                <a:moveTo>
                  <a:pt x="1228" y="28232"/>
                </a:moveTo>
                <a:lnTo>
                  <a:pt x="17734" y="44723"/>
                </a:lnTo>
              </a:path>
              <a:path w="29844" h="45084">
                <a:moveTo>
                  <a:pt x="1228" y="21202"/>
                </a:moveTo>
                <a:lnTo>
                  <a:pt x="24805" y="44723"/>
                </a:lnTo>
              </a:path>
              <a:path w="29844" h="45084">
                <a:moveTo>
                  <a:pt x="1228" y="12947"/>
                </a:moveTo>
                <a:lnTo>
                  <a:pt x="29531" y="41199"/>
                </a:lnTo>
              </a:path>
              <a:path w="29844" h="45084">
                <a:moveTo>
                  <a:pt x="1228" y="4692"/>
                </a:moveTo>
                <a:lnTo>
                  <a:pt x="29531" y="32944"/>
                </a:lnTo>
              </a:path>
              <a:path w="29844" h="45084">
                <a:moveTo>
                  <a:pt x="4745" y="0"/>
                </a:moveTo>
                <a:lnTo>
                  <a:pt x="29531" y="24689"/>
                </a:lnTo>
              </a:path>
              <a:path w="29844" h="45084">
                <a:moveTo>
                  <a:pt x="11816" y="0"/>
                </a:moveTo>
                <a:lnTo>
                  <a:pt x="29531" y="16472"/>
                </a:lnTo>
              </a:path>
              <a:path w="29844" h="45084">
                <a:moveTo>
                  <a:pt x="20078" y="0"/>
                </a:moveTo>
                <a:lnTo>
                  <a:pt x="29531" y="9385"/>
                </a:lnTo>
              </a:path>
              <a:path w="29844" h="45084">
                <a:moveTo>
                  <a:pt x="28340" y="0"/>
                </a:moveTo>
                <a:lnTo>
                  <a:pt x="29531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7681788" y="7515994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1172" y="0"/>
                </a:moveTo>
                <a:lnTo>
                  <a:pt x="0" y="1187"/>
                </a:lnTo>
              </a:path>
              <a:path w="28575" h="45084">
                <a:moveTo>
                  <a:pt x="9453" y="0"/>
                </a:moveTo>
                <a:lnTo>
                  <a:pt x="0" y="9385"/>
                </a:lnTo>
              </a:path>
              <a:path w="28575" h="45084">
                <a:moveTo>
                  <a:pt x="16524" y="0"/>
                </a:moveTo>
                <a:lnTo>
                  <a:pt x="0" y="17659"/>
                </a:lnTo>
              </a:path>
              <a:path w="28575" h="45084">
                <a:moveTo>
                  <a:pt x="24786" y="0"/>
                </a:moveTo>
                <a:lnTo>
                  <a:pt x="0" y="24689"/>
                </a:lnTo>
              </a:path>
              <a:path w="28575" h="45084">
                <a:moveTo>
                  <a:pt x="28302" y="4692"/>
                </a:moveTo>
                <a:lnTo>
                  <a:pt x="0" y="32944"/>
                </a:lnTo>
              </a:path>
              <a:path w="28575" h="45084">
                <a:moveTo>
                  <a:pt x="28302" y="12947"/>
                </a:moveTo>
                <a:lnTo>
                  <a:pt x="0" y="41199"/>
                </a:lnTo>
              </a:path>
              <a:path w="28575" h="45084">
                <a:moveTo>
                  <a:pt x="28302" y="21202"/>
                </a:moveTo>
                <a:lnTo>
                  <a:pt x="3516" y="44723"/>
                </a:lnTo>
              </a:path>
              <a:path w="28575" h="45084">
                <a:moveTo>
                  <a:pt x="28302" y="28232"/>
                </a:moveTo>
                <a:lnTo>
                  <a:pt x="11797" y="44723"/>
                </a:lnTo>
              </a:path>
              <a:path w="28575" h="45084">
                <a:moveTo>
                  <a:pt x="28302" y="36487"/>
                </a:moveTo>
                <a:lnTo>
                  <a:pt x="20059" y="44723"/>
                </a:lnTo>
              </a:path>
              <a:path w="28575" h="45084">
                <a:moveTo>
                  <a:pt x="28302" y="44723"/>
                </a:moveTo>
                <a:lnTo>
                  <a:pt x="27149" y="44723"/>
                </a:lnTo>
              </a:path>
              <a:path w="28575" h="45084">
                <a:moveTo>
                  <a:pt x="0" y="39993"/>
                </a:moveTo>
                <a:lnTo>
                  <a:pt x="4688" y="44723"/>
                </a:lnTo>
              </a:path>
              <a:path w="28575" h="45084">
                <a:moveTo>
                  <a:pt x="0" y="31775"/>
                </a:moveTo>
                <a:lnTo>
                  <a:pt x="11797" y="44723"/>
                </a:lnTo>
              </a:path>
              <a:path w="28575" h="45084">
                <a:moveTo>
                  <a:pt x="0" y="24689"/>
                </a:moveTo>
                <a:lnTo>
                  <a:pt x="20059" y="44723"/>
                </a:lnTo>
              </a:path>
              <a:path w="28575" h="45084">
                <a:moveTo>
                  <a:pt x="0" y="16472"/>
                </a:moveTo>
                <a:lnTo>
                  <a:pt x="28302" y="44723"/>
                </a:lnTo>
              </a:path>
              <a:path w="28575" h="45084">
                <a:moveTo>
                  <a:pt x="0" y="8236"/>
                </a:moveTo>
                <a:lnTo>
                  <a:pt x="28302" y="36487"/>
                </a:lnTo>
              </a:path>
              <a:path w="28575" h="45084">
                <a:moveTo>
                  <a:pt x="0" y="1187"/>
                </a:moveTo>
                <a:lnTo>
                  <a:pt x="28302" y="28232"/>
                </a:lnTo>
              </a:path>
              <a:path w="28575" h="45084">
                <a:moveTo>
                  <a:pt x="7089" y="0"/>
                </a:moveTo>
                <a:lnTo>
                  <a:pt x="28302" y="21202"/>
                </a:lnTo>
              </a:path>
              <a:path w="28575" h="45084">
                <a:moveTo>
                  <a:pt x="15333" y="0"/>
                </a:moveTo>
                <a:lnTo>
                  <a:pt x="28302" y="12947"/>
                </a:lnTo>
              </a:path>
              <a:path w="28575" h="45084">
                <a:moveTo>
                  <a:pt x="22423" y="0"/>
                </a:moveTo>
                <a:lnTo>
                  <a:pt x="28302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7053906" y="7515994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5936" y="0"/>
                </a:moveTo>
                <a:lnTo>
                  <a:pt x="0" y="5880"/>
                </a:lnTo>
              </a:path>
              <a:path w="28575" h="45084">
                <a:moveTo>
                  <a:pt x="14179" y="0"/>
                </a:moveTo>
                <a:lnTo>
                  <a:pt x="0" y="12947"/>
                </a:lnTo>
              </a:path>
              <a:path w="28575" h="45084">
                <a:moveTo>
                  <a:pt x="21307" y="0"/>
                </a:moveTo>
                <a:lnTo>
                  <a:pt x="0" y="21202"/>
                </a:lnTo>
              </a:path>
              <a:path w="28575" h="45084">
                <a:moveTo>
                  <a:pt x="28340" y="1187"/>
                </a:moveTo>
                <a:lnTo>
                  <a:pt x="0" y="29401"/>
                </a:lnTo>
              </a:path>
              <a:path w="28575" h="45084">
                <a:moveTo>
                  <a:pt x="28340" y="9385"/>
                </a:moveTo>
                <a:lnTo>
                  <a:pt x="0" y="37637"/>
                </a:lnTo>
              </a:path>
              <a:path w="28575" h="45084">
                <a:moveTo>
                  <a:pt x="28340" y="17659"/>
                </a:moveTo>
                <a:lnTo>
                  <a:pt x="1228" y="44723"/>
                </a:lnTo>
              </a:path>
              <a:path w="28575" h="45084">
                <a:moveTo>
                  <a:pt x="28340" y="24689"/>
                </a:moveTo>
                <a:lnTo>
                  <a:pt x="8299" y="44723"/>
                </a:lnTo>
              </a:path>
              <a:path w="28575" h="45084">
                <a:moveTo>
                  <a:pt x="28340" y="32944"/>
                </a:moveTo>
                <a:lnTo>
                  <a:pt x="16562" y="44723"/>
                </a:lnTo>
              </a:path>
              <a:path w="28575" h="45084">
                <a:moveTo>
                  <a:pt x="28340" y="41199"/>
                </a:moveTo>
                <a:lnTo>
                  <a:pt x="24843" y="44723"/>
                </a:lnTo>
              </a:path>
              <a:path w="28575" h="45084">
                <a:moveTo>
                  <a:pt x="0" y="43517"/>
                </a:moveTo>
                <a:lnTo>
                  <a:pt x="1228" y="44723"/>
                </a:lnTo>
              </a:path>
              <a:path w="28575" h="45084">
                <a:moveTo>
                  <a:pt x="0" y="35337"/>
                </a:moveTo>
                <a:lnTo>
                  <a:pt x="9453" y="44723"/>
                </a:lnTo>
              </a:path>
              <a:path w="28575" h="45084">
                <a:moveTo>
                  <a:pt x="0" y="28232"/>
                </a:moveTo>
                <a:lnTo>
                  <a:pt x="17734" y="44723"/>
                </a:lnTo>
              </a:path>
              <a:path w="28575" h="45084">
                <a:moveTo>
                  <a:pt x="0" y="20015"/>
                </a:moveTo>
                <a:lnTo>
                  <a:pt x="24843" y="44723"/>
                </a:lnTo>
              </a:path>
              <a:path w="28575" h="45084">
                <a:moveTo>
                  <a:pt x="0" y="11779"/>
                </a:moveTo>
                <a:lnTo>
                  <a:pt x="28340" y="39993"/>
                </a:lnTo>
              </a:path>
              <a:path w="28575" h="45084">
                <a:moveTo>
                  <a:pt x="0" y="4692"/>
                </a:moveTo>
                <a:lnTo>
                  <a:pt x="28340" y="31775"/>
                </a:lnTo>
              </a:path>
              <a:path w="28575" h="45084">
                <a:moveTo>
                  <a:pt x="3573" y="0"/>
                </a:moveTo>
                <a:lnTo>
                  <a:pt x="28340" y="24689"/>
                </a:lnTo>
              </a:path>
              <a:path w="28575" h="45084">
                <a:moveTo>
                  <a:pt x="11854" y="0"/>
                </a:moveTo>
                <a:lnTo>
                  <a:pt x="28340" y="16472"/>
                </a:lnTo>
              </a:path>
              <a:path w="28575" h="45084">
                <a:moveTo>
                  <a:pt x="20116" y="0"/>
                </a:moveTo>
                <a:lnTo>
                  <a:pt x="28340" y="8236"/>
                </a:lnTo>
              </a:path>
              <a:path w="28575" h="45084">
                <a:moveTo>
                  <a:pt x="28340" y="0"/>
                </a:moveTo>
                <a:lnTo>
                  <a:pt x="2834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9" name="object 59"/>
          <p:cNvGrpSpPr/>
          <p:nvPr/>
        </p:nvGrpSpPr>
        <p:grpSpPr>
          <a:xfrm>
            <a:off x="17471218" y="7514304"/>
            <a:ext cx="31115" cy="48260"/>
            <a:chOff x="17471218" y="7514304"/>
            <a:chExt cx="31115" cy="48260"/>
          </a:xfrm>
        </p:grpSpPr>
        <p:sp>
          <p:nvSpPr>
            <p:cNvPr id="60" name="object 60"/>
            <p:cNvSpPr/>
            <p:nvPr/>
          </p:nvSpPr>
          <p:spPr>
            <a:xfrm>
              <a:off x="17472910" y="7515994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5" h="45084">
                  <a:moveTo>
                    <a:pt x="4726" y="0"/>
                  </a:moveTo>
                  <a:lnTo>
                    <a:pt x="0" y="5880"/>
                  </a:lnTo>
                </a:path>
                <a:path w="27305" h="45084">
                  <a:moveTo>
                    <a:pt x="12950" y="0"/>
                  </a:moveTo>
                  <a:lnTo>
                    <a:pt x="0" y="12947"/>
                  </a:lnTo>
                </a:path>
                <a:path w="27305" h="45084">
                  <a:moveTo>
                    <a:pt x="21231" y="0"/>
                  </a:moveTo>
                  <a:lnTo>
                    <a:pt x="0" y="21202"/>
                  </a:lnTo>
                </a:path>
                <a:path w="27305" h="45084">
                  <a:moveTo>
                    <a:pt x="27111" y="1187"/>
                  </a:moveTo>
                  <a:lnTo>
                    <a:pt x="0" y="29401"/>
                  </a:lnTo>
                </a:path>
                <a:path w="27305" h="45084">
                  <a:moveTo>
                    <a:pt x="27111" y="9385"/>
                  </a:moveTo>
                  <a:lnTo>
                    <a:pt x="0" y="36487"/>
                  </a:lnTo>
                </a:path>
                <a:path w="27305" h="45084">
                  <a:moveTo>
                    <a:pt x="27111" y="16472"/>
                  </a:moveTo>
                  <a:lnTo>
                    <a:pt x="0" y="44723"/>
                  </a:lnTo>
                </a:path>
                <a:path w="27305" h="45084">
                  <a:moveTo>
                    <a:pt x="27111" y="24689"/>
                  </a:moveTo>
                  <a:lnTo>
                    <a:pt x="8224" y="44723"/>
                  </a:lnTo>
                </a:path>
                <a:path w="27305" h="45084">
                  <a:moveTo>
                    <a:pt x="27111" y="32944"/>
                  </a:moveTo>
                  <a:lnTo>
                    <a:pt x="15333" y="44723"/>
                  </a:lnTo>
                </a:path>
                <a:path w="27305" h="45084">
                  <a:moveTo>
                    <a:pt x="27111" y="39993"/>
                  </a:moveTo>
                  <a:lnTo>
                    <a:pt x="23576" y="44723"/>
                  </a:lnTo>
                </a:path>
                <a:path w="27305" h="45084">
                  <a:moveTo>
                    <a:pt x="0" y="43517"/>
                  </a:moveTo>
                  <a:lnTo>
                    <a:pt x="0" y="44723"/>
                  </a:lnTo>
                </a:path>
                <a:path w="27305" h="45084">
                  <a:moveTo>
                    <a:pt x="0" y="36487"/>
                  </a:moveTo>
                  <a:lnTo>
                    <a:pt x="8224" y="44723"/>
                  </a:lnTo>
                </a:path>
                <a:path w="27305" h="45084">
                  <a:moveTo>
                    <a:pt x="0" y="28232"/>
                  </a:moveTo>
                  <a:lnTo>
                    <a:pt x="16524" y="44723"/>
                  </a:lnTo>
                </a:path>
                <a:path w="27305" h="45084">
                  <a:moveTo>
                    <a:pt x="0" y="20015"/>
                  </a:moveTo>
                  <a:lnTo>
                    <a:pt x="23576" y="44723"/>
                  </a:lnTo>
                </a:path>
                <a:path w="27305" h="45084">
                  <a:moveTo>
                    <a:pt x="0" y="12947"/>
                  </a:moveTo>
                  <a:lnTo>
                    <a:pt x="27111" y="39993"/>
                  </a:lnTo>
                </a:path>
                <a:path w="27305" h="45084">
                  <a:moveTo>
                    <a:pt x="0" y="4692"/>
                  </a:moveTo>
                  <a:lnTo>
                    <a:pt x="27111" y="32944"/>
                  </a:lnTo>
                </a:path>
                <a:path w="27305" h="45084">
                  <a:moveTo>
                    <a:pt x="3516" y="0"/>
                  </a:moveTo>
                  <a:lnTo>
                    <a:pt x="27111" y="24689"/>
                  </a:lnTo>
                </a:path>
                <a:path w="27305" h="45084">
                  <a:moveTo>
                    <a:pt x="10606" y="0"/>
                  </a:moveTo>
                  <a:lnTo>
                    <a:pt x="27111" y="16472"/>
                  </a:lnTo>
                </a:path>
                <a:path w="27305" h="45084">
                  <a:moveTo>
                    <a:pt x="18887" y="0"/>
                  </a:moveTo>
                  <a:lnTo>
                    <a:pt x="27111" y="938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7500043" y="751600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0"/>
                  </a:moveTo>
                  <a:lnTo>
                    <a:pt x="0" y="1187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/>
          <p:nvPr/>
        </p:nvSpPr>
        <p:spPr>
          <a:xfrm>
            <a:off x="17681810" y="7516004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1172" y="0"/>
                </a:moveTo>
                <a:lnTo>
                  <a:pt x="0" y="1187"/>
                </a:lnTo>
              </a:path>
              <a:path w="28575" h="45084">
                <a:moveTo>
                  <a:pt x="9434" y="0"/>
                </a:moveTo>
                <a:lnTo>
                  <a:pt x="0" y="9385"/>
                </a:lnTo>
              </a:path>
              <a:path w="28575" h="45084">
                <a:moveTo>
                  <a:pt x="16505" y="0"/>
                </a:moveTo>
                <a:lnTo>
                  <a:pt x="0" y="17640"/>
                </a:lnTo>
              </a:path>
              <a:path w="28575" h="45084">
                <a:moveTo>
                  <a:pt x="24767" y="0"/>
                </a:moveTo>
                <a:lnTo>
                  <a:pt x="0" y="24670"/>
                </a:lnTo>
              </a:path>
              <a:path w="28575" h="45084">
                <a:moveTo>
                  <a:pt x="28302" y="4692"/>
                </a:moveTo>
                <a:lnTo>
                  <a:pt x="0" y="32944"/>
                </a:lnTo>
              </a:path>
              <a:path w="28575" h="45084">
                <a:moveTo>
                  <a:pt x="28302" y="12928"/>
                </a:moveTo>
                <a:lnTo>
                  <a:pt x="0" y="41218"/>
                </a:lnTo>
              </a:path>
              <a:path w="28575" h="45084">
                <a:moveTo>
                  <a:pt x="28302" y="21183"/>
                </a:moveTo>
                <a:lnTo>
                  <a:pt x="3497" y="44723"/>
                </a:lnTo>
              </a:path>
              <a:path w="28575" h="45084">
                <a:moveTo>
                  <a:pt x="28302" y="28213"/>
                </a:moveTo>
                <a:lnTo>
                  <a:pt x="11778" y="44723"/>
                </a:lnTo>
              </a:path>
              <a:path w="28575" h="45084">
                <a:moveTo>
                  <a:pt x="28302" y="36468"/>
                </a:moveTo>
                <a:lnTo>
                  <a:pt x="20059" y="44723"/>
                </a:lnTo>
              </a:path>
              <a:path w="28575" h="45084">
                <a:moveTo>
                  <a:pt x="28302" y="44723"/>
                </a:moveTo>
                <a:lnTo>
                  <a:pt x="27111" y="44723"/>
                </a:lnTo>
              </a:path>
              <a:path w="28575" h="45084">
                <a:moveTo>
                  <a:pt x="0" y="39993"/>
                </a:moveTo>
                <a:lnTo>
                  <a:pt x="4669" y="44723"/>
                </a:lnTo>
              </a:path>
              <a:path w="28575" h="45084">
                <a:moveTo>
                  <a:pt x="0" y="31757"/>
                </a:moveTo>
                <a:lnTo>
                  <a:pt x="11778" y="44723"/>
                </a:lnTo>
              </a:path>
              <a:path w="28575" h="45084">
                <a:moveTo>
                  <a:pt x="0" y="24670"/>
                </a:moveTo>
                <a:lnTo>
                  <a:pt x="20059" y="44723"/>
                </a:lnTo>
              </a:path>
              <a:path w="28575" h="45084">
                <a:moveTo>
                  <a:pt x="0" y="16472"/>
                </a:moveTo>
                <a:lnTo>
                  <a:pt x="28302" y="44723"/>
                </a:lnTo>
              </a:path>
              <a:path w="28575" h="45084">
                <a:moveTo>
                  <a:pt x="0" y="8236"/>
                </a:moveTo>
                <a:lnTo>
                  <a:pt x="28302" y="36468"/>
                </a:lnTo>
              </a:path>
              <a:path w="28575" h="45084">
                <a:moveTo>
                  <a:pt x="0" y="1187"/>
                </a:moveTo>
                <a:lnTo>
                  <a:pt x="28302" y="28213"/>
                </a:lnTo>
              </a:path>
              <a:path w="28575" h="45084">
                <a:moveTo>
                  <a:pt x="7071" y="0"/>
                </a:moveTo>
                <a:lnTo>
                  <a:pt x="28302" y="21183"/>
                </a:lnTo>
              </a:path>
              <a:path w="28575" h="45084">
                <a:moveTo>
                  <a:pt x="15333" y="0"/>
                </a:moveTo>
                <a:lnTo>
                  <a:pt x="28302" y="12928"/>
                </a:lnTo>
              </a:path>
              <a:path w="28575" h="45084">
                <a:moveTo>
                  <a:pt x="22385" y="0"/>
                </a:moveTo>
                <a:lnTo>
                  <a:pt x="28302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7272258" y="756540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1066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7900104" y="7565402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945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7264015" y="7516004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4">
                <a:moveTo>
                  <a:pt x="1172" y="0"/>
                </a:moveTo>
                <a:lnTo>
                  <a:pt x="0" y="1187"/>
                </a:lnTo>
              </a:path>
              <a:path w="27305" h="45084">
                <a:moveTo>
                  <a:pt x="9453" y="0"/>
                </a:moveTo>
                <a:lnTo>
                  <a:pt x="0" y="9385"/>
                </a:lnTo>
              </a:path>
              <a:path w="27305" h="45084">
                <a:moveTo>
                  <a:pt x="16524" y="0"/>
                </a:moveTo>
                <a:lnTo>
                  <a:pt x="0" y="17640"/>
                </a:lnTo>
              </a:path>
              <a:path w="27305" h="45084">
                <a:moveTo>
                  <a:pt x="24767" y="0"/>
                </a:moveTo>
                <a:lnTo>
                  <a:pt x="0" y="24670"/>
                </a:lnTo>
              </a:path>
              <a:path w="27305" h="45084">
                <a:moveTo>
                  <a:pt x="27130" y="4692"/>
                </a:moveTo>
                <a:lnTo>
                  <a:pt x="0" y="32944"/>
                </a:lnTo>
              </a:path>
              <a:path w="27305" h="45084">
                <a:moveTo>
                  <a:pt x="27130" y="12928"/>
                </a:moveTo>
                <a:lnTo>
                  <a:pt x="0" y="41218"/>
                </a:lnTo>
              </a:path>
              <a:path w="27305" h="45084">
                <a:moveTo>
                  <a:pt x="27130" y="21183"/>
                </a:moveTo>
                <a:lnTo>
                  <a:pt x="3516" y="44723"/>
                </a:lnTo>
              </a:path>
              <a:path w="27305" h="45084">
                <a:moveTo>
                  <a:pt x="27130" y="29401"/>
                </a:moveTo>
                <a:lnTo>
                  <a:pt x="11778" y="44723"/>
                </a:lnTo>
              </a:path>
              <a:path w="27305" h="45084">
                <a:moveTo>
                  <a:pt x="27130" y="36468"/>
                </a:moveTo>
                <a:lnTo>
                  <a:pt x="18906" y="44723"/>
                </a:lnTo>
              </a:path>
              <a:path w="27305" h="45084">
                <a:moveTo>
                  <a:pt x="27130" y="44723"/>
                </a:moveTo>
                <a:lnTo>
                  <a:pt x="25958" y="43498"/>
                </a:lnTo>
              </a:path>
              <a:path w="27305" h="45084">
                <a:moveTo>
                  <a:pt x="0" y="39993"/>
                </a:moveTo>
                <a:lnTo>
                  <a:pt x="4726" y="44723"/>
                </a:lnTo>
              </a:path>
              <a:path w="27305" h="45084">
                <a:moveTo>
                  <a:pt x="0" y="31757"/>
                </a:moveTo>
                <a:lnTo>
                  <a:pt x="11778" y="44723"/>
                </a:lnTo>
              </a:path>
              <a:path w="27305" h="45084">
                <a:moveTo>
                  <a:pt x="0" y="24670"/>
                </a:moveTo>
                <a:lnTo>
                  <a:pt x="20059" y="44723"/>
                </a:lnTo>
              </a:path>
              <a:path w="27305" h="45084">
                <a:moveTo>
                  <a:pt x="0" y="16472"/>
                </a:moveTo>
                <a:lnTo>
                  <a:pt x="27130" y="44723"/>
                </a:lnTo>
              </a:path>
              <a:path w="27305" h="45084">
                <a:moveTo>
                  <a:pt x="0" y="8236"/>
                </a:moveTo>
                <a:lnTo>
                  <a:pt x="27130" y="36468"/>
                </a:lnTo>
              </a:path>
              <a:path w="27305" h="45084">
                <a:moveTo>
                  <a:pt x="0" y="1187"/>
                </a:moveTo>
                <a:lnTo>
                  <a:pt x="27130" y="28213"/>
                </a:lnTo>
              </a:path>
              <a:path w="27305" h="45084">
                <a:moveTo>
                  <a:pt x="7071" y="0"/>
                </a:moveTo>
                <a:lnTo>
                  <a:pt x="27130" y="20015"/>
                </a:lnTo>
              </a:path>
              <a:path w="27305" h="45084">
                <a:moveTo>
                  <a:pt x="15333" y="0"/>
                </a:moveTo>
                <a:lnTo>
                  <a:pt x="27130" y="12928"/>
                </a:lnTo>
              </a:path>
              <a:path w="27305" h="45084">
                <a:moveTo>
                  <a:pt x="22385" y="0"/>
                </a:moveTo>
                <a:lnTo>
                  <a:pt x="27130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8727393" y="2406699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5">
                <a:moveTo>
                  <a:pt x="4764" y="0"/>
                </a:moveTo>
                <a:lnTo>
                  <a:pt x="0" y="4711"/>
                </a:lnTo>
              </a:path>
              <a:path w="27305" h="45085">
                <a:moveTo>
                  <a:pt x="11835" y="0"/>
                </a:moveTo>
                <a:lnTo>
                  <a:pt x="0" y="12910"/>
                </a:lnTo>
              </a:path>
              <a:path w="27305" h="45085">
                <a:moveTo>
                  <a:pt x="20078" y="0"/>
                </a:moveTo>
                <a:lnTo>
                  <a:pt x="0" y="19996"/>
                </a:lnTo>
              </a:path>
              <a:path w="27305" h="45085">
                <a:moveTo>
                  <a:pt x="27168" y="0"/>
                </a:moveTo>
                <a:lnTo>
                  <a:pt x="0" y="28194"/>
                </a:lnTo>
              </a:path>
              <a:path w="27305" h="45085">
                <a:moveTo>
                  <a:pt x="27168" y="8198"/>
                </a:moveTo>
                <a:lnTo>
                  <a:pt x="0" y="36431"/>
                </a:lnTo>
              </a:path>
              <a:path w="27305" h="45085">
                <a:moveTo>
                  <a:pt x="27168" y="16453"/>
                </a:moveTo>
                <a:lnTo>
                  <a:pt x="0" y="43517"/>
                </a:lnTo>
              </a:path>
              <a:path w="27305" h="45085">
                <a:moveTo>
                  <a:pt x="27168" y="24689"/>
                </a:moveTo>
                <a:lnTo>
                  <a:pt x="7108" y="44686"/>
                </a:lnTo>
              </a:path>
              <a:path w="27305" h="45085">
                <a:moveTo>
                  <a:pt x="27168" y="31757"/>
                </a:moveTo>
                <a:lnTo>
                  <a:pt x="15370" y="44686"/>
                </a:lnTo>
              </a:path>
              <a:path w="27305" h="45085">
                <a:moveTo>
                  <a:pt x="27168" y="39974"/>
                </a:moveTo>
                <a:lnTo>
                  <a:pt x="22441" y="44686"/>
                </a:lnTo>
              </a:path>
              <a:path w="27305" h="45085">
                <a:moveTo>
                  <a:pt x="0" y="37599"/>
                </a:moveTo>
                <a:lnTo>
                  <a:pt x="7108" y="44686"/>
                </a:lnTo>
              </a:path>
              <a:path w="27305" h="45085">
                <a:moveTo>
                  <a:pt x="0" y="29401"/>
                </a:moveTo>
                <a:lnTo>
                  <a:pt x="15370" y="44686"/>
                </a:lnTo>
              </a:path>
              <a:path w="27305" h="45085">
                <a:moveTo>
                  <a:pt x="0" y="21165"/>
                </a:moveTo>
                <a:lnTo>
                  <a:pt x="23614" y="44686"/>
                </a:lnTo>
              </a:path>
              <a:path w="27305" h="45085">
                <a:moveTo>
                  <a:pt x="0" y="12910"/>
                </a:moveTo>
                <a:lnTo>
                  <a:pt x="27168" y="41161"/>
                </a:lnTo>
              </a:path>
              <a:path w="27305" h="45085">
                <a:moveTo>
                  <a:pt x="0" y="5880"/>
                </a:moveTo>
                <a:lnTo>
                  <a:pt x="27168" y="32906"/>
                </a:lnTo>
              </a:path>
              <a:path w="27305" h="45085">
                <a:moveTo>
                  <a:pt x="2382" y="0"/>
                </a:moveTo>
                <a:lnTo>
                  <a:pt x="27168" y="25857"/>
                </a:lnTo>
              </a:path>
              <a:path w="27305" h="45085">
                <a:moveTo>
                  <a:pt x="10663" y="0"/>
                </a:moveTo>
                <a:lnTo>
                  <a:pt x="27168" y="17621"/>
                </a:lnTo>
              </a:path>
              <a:path w="27305" h="45085">
                <a:moveTo>
                  <a:pt x="17715" y="0"/>
                </a:moveTo>
                <a:lnTo>
                  <a:pt x="27168" y="9423"/>
                </a:lnTo>
              </a:path>
              <a:path w="27305" h="45085">
                <a:moveTo>
                  <a:pt x="25996" y="0"/>
                </a:moveTo>
                <a:lnTo>
                  <a:pt x="27168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4544910" y="7572469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5">
                <a:moveTo>
                  <a:pt x="0" y="24727"/>
                </a:moveTo>
                <a:lnTo>
                  <a:pt x="11797" y="24727"/>
                </a:lnTo>
              </a:path>
              <a:path w="12065" h="24765">
                <a:moveTo>
                  <a:pt x="0" y="12947"/>
                </a:moveTo>
                <a:lnTo>
                  <a:pt x="11797" y="12947"/>
                </a:lnTo>
              </a:path>
              <a:path w="12065" h="24765">
                <a:moveTo>
                  <a:pt x="0" y="0"/>
                </a:moveTo>
                <a:lnTo>
                  <a:pt x="1179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9374125" y="3674890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80"/>
                </a:moveTo>
                <a:lnTo>
                  <a:pt x="0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9374125" y="346314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80"/>
                </a:moveTo>
                <a:lnTo>
                  <a:pt x="0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9374125" y="3252549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80"/>
                </a:moveTo>
                <a:lnTo>
                  <a:pt x="0" y="5880"/>
                </a:lnTo>
              </a:path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80"/>
                </a:moveTo>
                <a:lnTo>
                  <a:pt x="0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9374125" y="304080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80"/>
                </a:moveTo>
                <a:lnTo>
                  <a:pt x="0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9374125" y="2830190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99"/>
                </a:moveTo>
                <a:lnTo>
                  <a:pt x="0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9374125" y="7132488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453" y="0"/>
                </a:moveTo>
                <a:lnTo>
                  <a:pt x="0" y="0"/>
                </a:lnTo>
              </a:path>
              <a:path w="9525" h="5079">
                <a:moveTo>
                  <a:pt x="9453" y="4692"/>
                </a:moveTo>
                <a:lnTo>
                  <a:pt x="0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9374125" y="6920686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917"/>
                </a:moveTo>
                <a:lnTo>
                  <a:pt x="0" y="59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9330471" y="7330117"/>
            <a:ext cx="43815" cy="27305"/>
          </a:xfrm>
          <a:custGeom>
            <a:avLst/>
            <a:gdLst/>
            <a:ahLst/>
            <a:cxnLst/>
            <a:rect l="l" t="t" r="r" b="b"/>
            <a:pathLst>
              <a:path w="43815" h="27304">
                <a:moveTo>
                  <a:pt x="5917" y="0"/>
                </a:moveTo>
                <a:lnTo>
                  <a:pt x="0" y="5861"/>
                </a:lnTo>
              </a:path>
              <a:path w="43815" h="27304">
                <a:moveTo>
                  <a:pt x="14160" y="0"/>
                </a:moveTo>
                <a:lnTo>
                  <a:pt x="0" y="14135"/>
                </a:lnTo>
              </a:path>
              <a:path w="43815" h="27304">
                <a:moveTo>
                  <a:pt x="21250" y="0"/>
                </a:moveTo>
                <a:lnTo>
                  <a:pt x="0" y="22390"/>
                </a:lnTo>
              </a:path>
              <a:path w="43815" h="27304">
                <a:moveTo>
                  <a:pt x="29475" y="0"/>
                </a:moveTo>
                <a:lnTo>
                  <a:pt x="1191" y="27026"/>
                </a:lnTo>
              </a:path>
              <a:path w="43815" h="27304">
                <a:moveTo>
                  <a:pt x="37775" y="0"/>
                </a:moveTo>
                <a:lnTo>
                  <a:pt x="9453" y="27026"/>
                </a:lnTo>
              </a:path>
              <a:path w="43815" h="27304">
                <a:moveTo>
                  <a:pt x="43654" y="1168"/>
                </a:moveTo>
                <a:lnTo>
                  <a:pt x="17696" y="27026"/>
                </a:lnTo>
              </a:path>
              <a:path w="43815" h="27304">
                <a:moveTo>
                  <a:pt x="43654" y="9423"/>
                </a:moveTo>
                <a:lnTo>
                  <a:pt x="24824" y="27026"/>
                </a:lnTo>
              </a:path>
              <a:path w="43815" h="27304">
                <a:moveTo>
                  <a:pt x="43654" y="16453"/>
                </a:moveTo>
                <a:lnTo>
                  <a:pt x="33048" y="27026"/>
                </a:lnTo>
              </a:path>
              <a:path w="43815" h="27304">
                <a:moveTo>
                  <a:pt x="43654" y="24708"/>
                </a:moveTo>
                <a:lnTo>
                  <a:pt x="41329" y="27026"/>
                </a:lnTo>
              </a:path>
              <a:path w="43815" h="27304">
                <a:moveTo>
                  <a:pt x="0" y="22390"/>
                </a:moveTo>
                <a:lnTo>
                  <a:pt x="4707" y="27026"/>
                </a:lnTo>
              </a:path>
              <a:path w="43815" h="27304">
                <a:moveTo>
                  <a:pt x="0" y="14135"/>
                </a:moveTo>
                <a:lnTo>
                  <a:pt x="12988" y="27026"/>
                </a:lnTo>
              </a:path>
              <a:path w="43815" h="27304">
                <a:moveTo>
                  <a:pt x="0" y="5861"/>
                </a:moveTo>
                <a:lnTo>
                  <a:pt x="21250" y="27026"/>
                </a:lnTo>
              </a:path>
              <a:path w="43815" h="27304">
                <a:moveTo>
                  <a:pt x="1191" y="0"/>
                </a:moveTo>
                <a:lnTo>
                  <a:pt x="28321" y="27026"/>
                </a:lnTo>
              </a:path>
              <a:path w="43815" h="27304">
                <a:moveTo>
                  <a:pt x="8262" y="0"/>
                </a:moveTo>
                <a:lnTo>
                  <a:pt x="36602" y="27026"/>
                </a:lnTo>
              </a:path>
              <a:path w="43815" h="27304">
                <a:moveTo>
                  <a:pt x="16524" y="0"/>
                </a:moveTo>
                <a:lnTo>
                  <a:pt x="43654" y="27026"/>
                </a:lnTo>
              </a:path>
              <a:path w="43815" h="27304">
                <a:moveTo>
                  <a:pt x="24824" y="0"/>
                </a:moveTo>
                <a:lnTo>
                  <a:pt x="43654" y="18828"/>
                </a:lnTo>
              </a:path>
              <a:path w="43815" h="27304">
                <a:moveTo>
                  <a:pt x="33048" y="0"/>
                </a:moveTo>
                <a:lnTo>
                  <a:pt x="43654" y="11741"/>
                </a:lnTo>
              </a:path>
              <a:path w="43815" h="27304">
                <a:moveTo>
                  <a:pt x="40157" y="0"/>
                </a:moveTo>
                <a:lnTo>
                  <a:pt x="43654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9330471" y="3872518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707" y="0"/>
                </a:moveTo>
                <a:lnTo>
                  <a:pt x="0" y="4749"/>
                </a:lnTo>
              </a:path>
              <a:path w="43815" h="28575">
                <a:moveTo>
                  <a:pt x="11816" y="0"/>
                </a:moveTo>
                <a:lnTo>
                  <a:pt x="0" y="12966"/>
                </a:lnTo>
              </a:path>
              <a:path w="43815" h="28575">
                <a:moveTo>
                  <a:pt x="20078" y="0"/>
                </a:moveTo>
                <a:lnTo>
                  <a:pt x="0" y="21183"/>
                </a:lnTo>
              </a:path>
              <a:path w="43815" h="28575">
                <a:moveTo>
                  <a:pt x="28321" y="0"/>
                </a:moveTo>
                <a:lnTo>
                  <a:pt x="0" y="28251"/>
                </a:lnTo>
              </a:path>
              <a:path w="43815" h="28575">
                <a:moveTo>
                  <a:pt x="35411" y="0"/>
                </a:moveTo>
                <a:lnTo>
                  <a:pt x="8262" y="28251"/>
                </a:lnTo>
              </a:path>
              <a:path w="43815" h="28575">
                <a:moveTo>
                  <a:pt x="43654" y="0"/>
                </a:moveTo>
                <a:lnTo>
                  <a:pt x="16524" y="28251"/>
                </a:lnTo>
              </a:path>
              <a:path w="43815" h="28575">
                <a:moveTo>
                  <a:pt x="43654" y="8273"/>
                </a:moveTo>
                <a:lnTo>
                  <a:pt x="23614" y="28251"/>
                </a:lnTo>
              </a:path>
              <a:path w="43815" h="28575">
                <a:moveTo>
                  <a:pt x="43654" y="15303"/>
                </a:moveTo>
                <a:lnTo>
                  <a:pt x="31876" y="28251"/>
                </a:lnTo>
              </a:path>
              <a:path w="43815" h="28575">
                <a:moveTo>
                  <a:pt x="43654" y="23558"/>
                </a:moveTo>
                <a:lnTo>
                  <a:pt x="40157" y="28251"/>
                </a:lnTo>
              </a:path>
              <a:path w="43815" h="28575">
                <a:moveTo>
                  <a:pt x="0" y="21183"/>
                </a:moveTo>
                <a:lnTo>
                  <a:pt x="7089" y="28251"/>
                </a:lnTo>
              </a:path>
              <a:path w="43815" h="28575">
                <a:moveTo>
                  <a:pt x="0" y="12966"/>
                </a:moveTo>
                <a:lnTo>
                  <a:pt x="14160" y="28251"/>
                </a:lnTo>
              </a:path>
              <a:path w="43815" h="28575">
                <a:moveTo>
                  <a:pt x="0" y="5899"/>
                </a:moveTo>
                <a:lnTo>
                  <a:pt x="22441" y="28251"/>
                </a:lnTo>
              </a:path>
              <a:path w="43815" h="28575">
                <a:moveTo>
                  <a:pt x="2382" y="0"/>
                </a:moveTo>
                <a:lnTo>
                  <a:pt x="30704" y="28251"/>
                </a:lnTo>
              </a:path>
              <a:path w="43815" h="28575">
                <a:moveTo>
                  <a:pt x="10644" y="0"/>
                </a:moveTo>
                <a:lnTo>
                  <a:pt x="37775" y="28251"/>
                </a:lnTo>
              </a:path>
              <a:path w="43815" h="28575">
                <a:moveTo>
                  <a:pt x="17696" y="0"/>
                </a:moveTo>
                <a:lnTo>
                  <a:pt x="43654" y="25895"/>
                </a:lnTo>
              </a:path>
              <a:path w="43815" h="28575">
                <a:moveTo>
                  <a:pt x="25977" y="0"/>
                </a:moveTo>
                <a:lnTo>
                  <a:pt x="43654" y="18846"/>
                </a:lnTo>
              </a:path>
              <a:path w="43815" h="28575">
                <a:moveTo>
                  <a:pt x="34220" y="0"/>
                </a:moveTo>
                <a:lnTo>
                  <a:pt x="43654" y="10610"/>
                </a:lnTo>
              </a:path>
              <a:path w="43815" h="28575">
                <a:moveTo>
                  <a:pt x="41329" y="0"/>
                </a:moveTo>
                <a:lnTo>
                  <a:pt x="43654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7" name="object 77"/>
          <p:cNvGrpSpPr/>
          <p:nvPr/>
        </p:nvGrpSpPr>
        <p:grpSpPr>
          <a:xfrm>
            <a:off x="19328769" y="3660248"/>
            <a:ext cx="47625" cy="31750"/>
            <a:chOff x="19328769" y="3660248"/>
            <a:chExt cx="47625" cy="31750"/>
          </a:xfrm>
        </p:grpSpPr>
        <p:sp>
          <p:nvSpPr>
            <p:cNvPr id="78" name="object 78"/>
            <p:cNvSpPr/>
            <p:nvPr/>
          </p:nvSpPr>
          <p:spPr>
            <a:xfrm>
              <a:off x="19330470" y="3661960"/>
              <a:ext cx="34290" cy="28575"/>
            </a:xfrm>
            <a:custGeom>
              <a:avLst/>
              <a:gdLst/>
              <a:ahLst/>
              <a:cxnLst/>
              <a:rect l="l" t="t" r="r" b="b"/>
              <a:pathLst>
                <a:path w="34290" h="28575">
                  <a:moveTo>
                    <a:pt x="2382" y="0"/>
                  </a:moveTo>
                  <a:lnTo>
                    <a:pt x="0" y="3505"/>
                  </a:lnTo>
                </a:path>
                <a:path w="34290" h="28575">
                  <a:moveTo>
                    <a:pt x="10644" y="0"/>
                  </a:moveTo>
                  <a:lnTo>
                    <a:pt x="0" y="11760"/>
                  </a:lnTo>
                </a:path>
                <a:path w="34290" h="28575">
                  <a:moveTo>
                    <a:pt x="18887" y="0"/>
                  </a:moveTo>
                  <a:lnTo>
                    <a:pt x="0" y="18809"/>
                  </a:lnTo>
                </a:path>
                <a:path w="34290" h="28575">
                  <a:moveTo>
                    <a:pt x="25977" y="0"/>
                  </a:moveTo>
                  <a:lnTo>
                    <a:pt x="0" y="27045"/>
                  </a:lnTo>
                </a:path>
                <a:path w="34290" h="28575">
                  <a:moveTo>
                    <a:pt x="34220" y="0"/>
                  </a:moveTo>
                  <a:lnTo>
                    <a:pt x="5917" y="2821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9330461" y="3661938"/>
              <a:ext cx="43815" cy="28575"/>
            </a:xfrm>
            <a:custGeom>
              <a:avLst/>
              <a:gdLst/>
              <a:ahLst/>
              <a:cxnLst/>
              <a:rect l="l" t="t" r="r" b="b"/>
              <a:pathLst>
                <a:path w="43815" h="28575">
                  <a:moveTo>
                    <a:pt x="42501" y="0"/>
                  </a:moveTo>
                  <a:lnTo>
                    <a:pt x="14179" y="28232"/>
                  </a:lnTo>
                </a:path>
                <a:path w="43815" h="28575">
                  <a:moveTo>
                    <a:pt x="43673" y="5899"/>
                  </a:moveTo>
                  <a:lnTo>
                    <a:pt x="22441" y="28232"/>
                  </a:lnTo>
                </a:path>
                <a:path w="43815" h="28575">
                  <a:moveTo>
                    <a:pt x="43673" y="14116"/>
                  </a:moveTo>
                  <a:lnTo>
                    <a:pt x="29494" y="28232"/>
                  </a:lnTo>
                </a:path>
                <a:path w="43815" h="28575">
                  <a:moveTo>
                    <a:pt x="43673" y="22371"/>
                  </a:moveTo>
                  <a:lnTo>
                    <a:pt x="37775" y="28232"/>
                  </a:lnTo>
                </a:path>
                <a:path w="43815" h="28575">
                  <a:moveTo>
                    <a:pt x="0" y="27064"/>
                  </a:moveTo>
                  <a:lnTo>
                    <a:pt x="0" y="28232"/>
                  </a:lnTo>
                </a:path>
                <a:path w="43815" h="28575">
                  <a:moveTo>
                    <a:pt x="0" y="20015"/>
                  </a:moveTo>
                  <a:lnTo>
                    <a:pt x="8281" y="28232"/>
                  </a:lnTo>
                </a:path>
                <a:path w="43815" h="28575">
                  <a:moveTo>
                    <a:pt x="0" y="11779"/>
                  </a:moveTo>
                  <a:lnTo>
                    <a:pt x="16543" y="28232"/>
                  </a:lnTo>
                </a:path>
                <a:path w="43815" h="28575">
                  <a:moveTo>
                    <a:pt x="0" y="3524"/>
                  </a:moveTo>
                  <a:lnTo>
                    <a:pt x="23633" y="28232"/>
                  </a:lnTo>
                </a:path>
                <a:path w="43815" h="28575">
                  <a:moveTo>
                    <a:pt x="3554" y="0"/>
                  </a:moveTo>
                  <a:lnTo>
                    <a:pt x="31876" y="28232"/>
                  </a:lnTo>
                </a:path>
                <a:path w="43815" h="28575">
                  <a:moveTo>
                    <a:pt x="11835" y="0"/>
                  </a:moveTo>
                  <a:lnTo>
                    <a:pt x="40176" y="28232"/>
                  </a:lnTo>
                </a:path>
                <a:path w="43815" h="28575">
                  <a:moveTo>
                    <a:pt x="20097" y="0"/>
                  </a:moveTo>
                  <a:lnTo>
                    <a:pt x="43673" y="24727"/>
                  </a:lnTo>
                </a:path>
                <a:path w="43815" h="28575">
                  <a:moveTo>
                    <a:pt x="27168" y="0"/>
                  </a:moveTo>
                  <a:lnTo>
                    <a:pt x="43673" y="16509"/>
                  </a:lnTo>
                </a:path>
                <a:path w="43815" h="28575">
                  <a:moveTo>
                    <a:pt x="35430" y="0"/>
                  </a:moveTo>
                  <a:lnTo>
                    <a:pt x="43673" y="9404"/>
                  </a:lnTo>
                </a:path>
                <a:path w="43815" h="28575">
                  <a:moveTo>
                    <a:pt x="43673" y="0"/>
                  </a:moveTo>
                  <a:lnTo>
                    <a:pt x="43673" y="120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/>
          <p:cNvSpPr/>
          <p:nvPr/>
        </p:nvSpPr>
        <p:spPr>
          <a:xfrm>
            <a:off x="19330461" y="3451361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1210" y="0"/>
                </a:moveTo>
                <a:lnTo>
                  <a:pt x="0" y="2374"/>
                </a:lnTo>
              </a:path>
              <a:path w="43815" h="28575">
                <a:moveTo>
                  <a:pt x="9453" y="0"/>
                </a:moveTo>
                <a:lnTo>
                  <a:pt x="0" y="9423"/>
                </a:lnTo>
              </a:path>
              <a:path w="43815" h="28575">
                <a:moveTo>
                  <a:pt x="16543" y="0"/>
                </a:moveTo>
                <a:lnTo>
                  <a:pt x="0" y="17659"/>
                </a:lnTo>
              </a:path>
              <a:path w="43815" h="28575">
                <a:moveTo>
                  <a:pt x="24824" y="0"/>
                </a:moveTo>
                <a:lnTo>
                  <a:pt x="0" y="25857"/>
                </a:lnTo>
              </a:path>
              <a:path w="43815" h="28575">
                <a:moveTo>
                  <a:pt x="33048" y="0"/>
                </a:moveTo>
                <a:lnTo>
                  <a:pt x="4726" y="28232"/>
                </a:lnTo>
              </a:path>
              <a:path w="43815" h="28575">
                <a:moveTo>
                  <a:pt x="40176" y="0"/>
                </a:moveTo>
                <a:lnTo>
                  <a:pt x="12988" y="28232"/>
                </a:lnTo>
              </a:path>
              <a:path w="43815" h="28575">
                <a:moveTo>
                  <a:pt x="43673" y="4711"/>
                </a:moveTo>
                <a:lnTo>
                  <a:pt x="20097" y="28232"/>
                </a:lnTo>
              </a:path>
              <a:path w="43815" h="28575">
                <a:moveTo>
                  <a:pt x="43673" y="12947"/>
                </a:moveTo>
                <a:lnTo>
                  <a:pt x="28340" y="28232"/>
                </a:lnTo>
              </a:path>
              <a:path w="43815" h="28575">
                <a:moveTo>
                  <a:pt x="43673" y="19996"/>
                </a:moveTo>
                <a:lnTo>
                  <a:pt x="36602" y="28232"/>
                </a:lnTo>
              </a:path>
              <a:path w="43815" h="28575">
                <a:moveTo>
                  <a:pt x="43673" y="28232"/>
                </a:moveTo>
                <a:lnTo>
                  <a:pt x="42501" y="27083"/>
                </a:lnTo>
              </a:path>
              <a:path w="43815" h="28575">
                <a:moveTo>
                  <a:pt x="0" y="25857"/>
                </a:moveTo>
                <a:lnTo>
                  <a:pt x="2382" y="28232"/>
                </a:lnTo>
              </a:path>
              <a:path w="43815" h="28575">
                <a:moveTo>
                  <a:pt x="0" y="17659"/>
                </a:moveTo>
                <a:lnTo>
                  <a:pt x="9453" y="28232"/>
                </a:lnTo>
              </a:path>
              <a:path w="43815" h="28575">
                <a:moveTo>
                  <a:pt x="0" y="9423"/>
                </a:moveTo>
                <a:lnTo>
                  <a:pt x="17715" y="28232"/>
                </a:lnTo>
              </a:path>
              <a:path w="43815" h="28575">
                <a:moveTo>
                  <a:pt x="0" y="2374"/>
                </a:moveTo>
                <a:lnTo>
                  <a:pt x="25996" y="28232"/>
                </a:lnTo>
              </a:path>
              <a:path w="43815" h="28575">
                <a:moveTo>
                  <a:pt x="5917" y="0"/>
                </a:moveTo>
                <a:lnTo>
                  <a:pt x="34239" y="28232"/>
                </a:lnTo>
              </a:path>
              <a:path w="43815" h="28575">
                <a:moveTo>
                  <a:pt x="14179" y="0"/>
                </a:moveTo>
                <a:lnTo>
                  <a:pt x="41329" y="28232"/>
                </a:lnTo>
              </a:path>
              <a:path w="43815" h="28575">
                <a:moveTo>
                  <a:pt x="21269" y="0"/>
                </a:moveTo>
                <a:lnTo>
                  <a:pt x="43673" y="23539"/>
                </a:lnTo>
              </a:path>
              <a:path w="43815" h="28575">
                <a:moveTo>
                  <a:pt x="29494" y="0"/>
                </a:moveTo>
                <a:lnTo>
                  <a:pt x="43673" y="15284"/>
                </a:lnTo>
              </a:path>
              <a:path w="43815" h="28575">
                <a:moveTo>
                  <a:pt x="37775" y="0"/>
                </a:moveTo>
                <a:lnTo>
                  <a:pt x="43673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9330461" y="3240785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7108" y="0"/>
                </a:moveTo>
                <a:lnTo>
                  <a:pt x="0" y="8217"/>
                </a:lnTo>
              </a:path>
              <a:path w="43815" h="28575">
                <a:moveTo>
                  <a:pt x="15370" y="0"/>
                </a:moveTo>
                <a:lnTo>
                  <a:pt x="0" y="16453"/>
                </a:lnTo>
              </a:path>
              <a:path w="43815" h="28575">
                <a:moveTo>
                  <a:pt x="22441" y="0"/>
                </a:moveTo>
                <a:lnTo>
                  <a:pt x="0" y="23539"/>
                </a:lnTo>
              </a:path>
              <a:path w="43815" h="28575">
                <a:moveTo>
                  <a:pt x="30722" y="0"/>
                </a:moveTo>
                <a:lnTo>
                  <a:pt x="2382" y="28232"/>
                </a:lnTo>
              </a:path>
              <a:path w="43815" h="28575">
                <a:moveTo>
                  <a:pt x="38947" y="0"/>
                </a:moveTo>
                <a:lnTo>
                  <a:pt x="10663" y="28232"/>
                </a:lnTo>
              </a:path>
              <a:path w="43815" h="28575">
                <a:moveTo>
                  <a:pt x="43673" y="3524"/>
                </a:moveTo>
                <a:lnTo>
                  <a:pt x="18887" y="28232"/>
                </a:lnTo>
              </a:path>
              <a:path w="43815" h="28575">
                <a:moveTo>
                  <a:pt x="43673" y="10591"/>
                </a:moveTo>
                <a:lnTo>
                  <a:pt x="27168" y="28232"/>
                </a:lnTo>
              </a:path>
              <a:path w="43815" h="28575">
                <a:moveTo>
                  <a:pt x="43673" y="18828"/>
                </a:moveTo>
                <a:lnTo>
                  <a:pt x="34239" y="28232"/>
                </a:lnTo>
              </a:path>
              <a:path w="43815" h="28575">
                <a:moveTo>
                  <a:pt x="43673" y="27045"/>
                </a:moveTo>
                <a:lnTo>
                  <a:pt x="42501" y="28232"/>
                </a:lnTo>
              </a:path>
              <a:path w="43815" h="28575">
                <a:moveTo>
                  <a:pt x="0" y="23539"/>
                </a:moveTo>
                <a:lnTo>
                  <a:pt x="3554" y="28232"/>
                </a:lnTo>
              </a:path>
              <a:path w="43815" h="28575">
                <a:moveTo>
                  <a:pt x="0" y="16453"/>
                </a:moveTo>
                <a:lnTo>
                  <a:pt x="11835" y="28232"/>
                </a:lnTo>
              </a:path>
              <a:path w="43815" h="28575">
                <a:moveTo>
                  <a:pt x="0" y="8217"/>
                </a:moveTo>
                <a:lnTo>
                  <a:pt x="20097" y="28232"/>
                </a:lnTo>
              </a:path>
              <a:path w="43815" h="28575">
                <a:moveTo>
                  <a:pt x="0" y="0"/>
                </a:moveTo>
                <a:lnTo>
                  <a:pt x="27168" y="28232"/>
                </a:lnTo>
              </a:path>
              <a:path w="43815" h="28575">
                <a:moveTo>
                  <a:pt x="7108" y="0"/>
                </a:moveTo>
                <a:lnTo>
                  <a:pt x="35430" y="28232"/>
                </a:lnTo>
              </a:path>
              <a:path w="43815" h="28575">
                <a:moveTo>
                  <a:pt x="15370" y="0"/>
                </a:moveTo>
                <a:lnTo>
                  <a:pt x="43673" y="28232"/>
                </a:lnTo>
              </a:path>
              <a:path w="43815" h="28575">
                <a:moveTo>
                  <a:pt x="23633" y="0"/>
                </a:moveTo>
                <a:lnTo>
                  <a:pt x="43673" y="21183"/>
                </a:lnTo>
              </a:path>
              <a:path w="43815" h="28575">
                <a:moveTo>
                  <a:pt x="30722" y="0"/>
                </a:moveTo>
                <a:lnTo>
                  <a:pt x="43673" y="12928"/>
                </a:lnTo>
              </a:path>
              <a:path w="43815" h="28575">
                <a:moveTo>
                  <a:pt x="38947" y="0"/>
                </a:moveTo>
                <a:lnTo>
                  <a:pt x="43673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9330461" y="3031395"/>
            <a:ext cx="43815" cy="27305"/>
          </a:xfrm>
          <a:custGeom>
            <a:avLst/>
            <a:gdLst/>
            <a:ahLst/>
            <a:cxnLst/>
            <a:rect l="l" t="t" r="r" b="b"/>
            <a:pathLst>
              <a:path w="43815" h="27305">
                <a:moveTo>
                  <a:pt x="5917" y="0"/>
                </a:moveTo>
                <a:lnTo>
                  <a:pt x="0" y="5880"/>
                </a:lnTo>
              </a:path>
              <a:path w="43815" h="27305">
                <a:moveTo>
                  <a:pt x="12988" y="0"/>
                </a:moveTo>
                <a:lnTo>
                  <a:pt x="0" y="12928"/>
                </a:lnTo>
              </a:path>
              <a:path w="43815" h="27305">
                <a:moveTo>
                  <a:pt x="21269" y="0"/>
                </a:moveTo>
                <a:lnTo>
                  <a:pt x="0" y="21165"/>
                </a:lnTo>
              </a:path>
              <a:path w="43815" h="27305">
                <a:moveTo>
                  <a:pt x="29494" y="0"/>
                </a:moveTo>
                <a:lnTo>
                  <a:pt x="1210" y="27045"/>
                </a:lnTo>
              </a:path>
              <a:path w="43815" h="27305">
                <a:moveTo>
                  <a:pt x="36602" y="0"/>
                </a:moveTo>
                <a:lnTo>
                  <a:pt x="9453" y="27045"/>
                </a:lnTo>
              </a:path>
              <a:path w="43815" h="27305">
                <a:moveTo>
                  <a:pt x="43673" y="0"/>
                </a:moveTo>
                <a:lnTo>
                  <a:pt x="16543" y="27045"/>
                </a:lnTo>
              </a:path>
              <a:path w="43815" h="27305">
                <a:moveTo>
                  <a:pt x="43673" y="8217"/>
                </a:moveTo>
                <a:lnTo>
                  <a:pt x="24824" y="27045"/>
                </a:lnTo>
              </a:path>
              <a:path w="43815" h="27305">
                <a:moveTo>
                  <a:pt x="43673" y="16453"/>
                </a:moveTo>
                <a:lnTo>
                  <a:pt x="33048" y="27045"/>
                </a:lnTo>
              </a:path>
              <a:path w="43815" h="27305">
                <a:moveTo>
                  <a:pt x="43673" y="23502"/>
                </a:moveTo>
                <a:lnTo>
                  <a:pt x="40176" y="27045"/>
                </a:lnTo>
              </a:path>
              <a:path w="43815" h="27305">
                <a:moveTo>
                  <a:pt x="0" y="21165"/>
                </a:moveTo>
                <a:lnTo>
                  <a:pt x="5917" y="27045"/>
                </a:lnTo>
              </a:path>
              <a:path w="43815" h="27305">
                <a:moveTo>
                  <a:pt x="0" y="12928"/>
                </a:moveTo>
                <a:lnTo>
                  <a:pt x="12988" y="27045"/>
                </a:lnTo>
              </a:path>
              <a:path w="43815" h="27305">
                <a:moveTo>
                  <a:pt x="0" y="5880"/>
                </a:moveTo>
                <a:lnTo>
                  <a:pt x="21269" y="27045"/>
                </a:lnTo>
              </a:path>
              <a:path w="43815" h="27305">
                <a:moveTo>
                  <a:pt x="1210" y="0"/>
                </a:moveTo>
                <a:lnTo>
                  <a:pt x="29494" y="27045"/>
                </a:lnTo>
              </a:path>
              <a:path w="43815" h="27305">
                <a:moveTo>
                  <a:pt x="9453" y="0"/>
                </a:moveTo>
                <a:lnTo>
                  <a:pt x="36602" y="27045"/>
                </a:lnTo>
              </a:path>
              <a:path w="43815" h="27305">
                <a:moveTo>
                  <a:pt x="16543" y="0"/>
                </a:moveTo>
                <a:lnTo>
                  <a:pt x="43673" y="25857"/>
                </a:lnTo>
              </a:path>
              <a:path w="43815" h="27305">
                <a:moveTo>
                  <a:pt x="24824" y="0"/>
                </a:moveTo>
                <a:lnTo>
                  <a:pt x="43673" y="18790"/>
                </a:lnTo>
              </a:path>
              <a:path w="43815" h="27305">
                <a:moveTo>
                  <a:pt x="33048" y="0"/>
                </a:moveTo>
                <a:lnTo>
                  <a:pt x="43673" y="10573"/>
                </a:lnTo>
              </a:path>
              <a:path w="43815" h="27305">
                <a:moveTo>
                  <a:pt x="41329" y="0"/>
                </a:moveTo>
                <a:lnTo>
                  <a:pt x="43673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9330461" y="2820800"/>
            <a:ext cx="43815" cy="27305"/>
          </a:xfrm>
          <a:custGeom>
            <a:avLst/>
            <a:gdLst/>
            <a:ahLst/>
            <a:cxnLst/>
            <a:rect l="l" t="t" r="r" b="b"/>
            <a:pathLst>
              <a:path w="43815" h="27305">
                <a:moveTo>
                  <a:pt x="3554" y="0"/>
                </a:moveTo>
                <a:lnTo>
                  <a:pt x="0" y="3524"/>
                </a:lnTo>
              </a:path>
              <a:path w="43815" h="27305">
                <a:moveTo>
                  <a:pt x="11835" y="0"/>
                </a:moveTo>
                <a:lnTo>
                  <a:pt x="0" y="11779"/>
                </a:lnTo>
              </a:path>
              <a:path w="43815" h="27305">
                <a:moveTo>
                  <a:pt x="18887" y="0"/>
                </a:moveTo>
                <a:lnTo>
                  <a:pt x="0" y="18809"/>
                </a:lnTo>
              </a:path>
              <a:path w="43815" h="27305">
                <a:moveTo>
                  <a:pt x="27168" y="0"/>
                </a:moveTo>
                <a:lnTo>
                  <a:pt x="0" y="27064"/>
                </a:lnTo>
              </a:path>
              <a:path w="43815" h="27305">
                <a:moveTo>
                  <a:pt x="35430" y="0"/>
                </a:moveTo>
                <a:lnTo>
                  <a:pt x="7108" y="27064"/>
                </a:lnTo>
              </a:path>
              <a:path w="43815" h="27305">
                <a:moveTo>
                  <a:pt x="43673" y="0"/>
                </a:moveTo>
                <a:lnTo>
                  <a:pt x="15370" y="27064"/>
                </a:lnTo>
              </a:path>
              <a:path w="43815" h="27305">
                <a:moveTo>
                  <a:pt x="43673" y="5842"/>
                </a:moveTo>
                <a:lnTo>
                  <a:pt x="23633" y="27064"/>
                </a:lnTo>
              </a:path>
              <a:path w="43815" h="27305">
                <a:moveTo>
                  <a:pt x="43673" y="14116"/>
                </a:moveTo>
                <a:lnTo>
                  <a:pt x="30722" y="27064"/>
                </a:lnTo>
              </a:path>
              <a:path w="43815" h="27305">
                <a:moveTo>
                  <a:pt x="43673" y="22352"/>
                </a:moveTo>
                <a:lnTo>
                  <a:pt x="38947" y="27064"/>
                </a:lnTo>
              </a:path>
              <a:path w="43815" h="27305">
                <a:moveTo>
                  <a:pt x="0" y="19977"/>
                </a:moveTo>
                <a:lnTo>
                  <a:pt x="7108" y="27064"/>
                </a:lnTo>
              </a:path>
              <a:path w="43815" h="27305">
                <a:moveTo>
                  <a:pt x="0" y="11779"/>
                </a:moveTo>
                <a:lnTo>
                  <a:pt x="15370" y="27064"/>
                </a:lnTo>
              </a:path>
              <a:path w="43815" h="27305">
                <a:moveTo>
                  <a:pt x="0" y="3524"/>
                </a:moveTo>
                <a:lnTo>
                  <a:pt x="23633" y="27064"/>
                </a:lnTo>
              </a:path>
              <a:path w="43815" h="27305">
                <a:moveTo>
                  <a:pt x="3554" y="0"/>
                </a:moveTo>
                <a:lnTo>
                  <a:pt x="30722" y="27064"/>
                </a:lnTo>
              </a:path>
              <a:path w="43815" h="27305">
                <a:moveTo>
                  <a:pt x="10663" y="0"/>
                </a:moveTo>
                <a:lnTo>
                  <a:pt x="38947" y="27064"/>
                </a:lnTo>
              </a:path>
              <a:path w="43815" h="27305">
                <a:moveTo>
                  <a:pt x="18887" y="0"/>
                </a:moveTo>
                <a:lnTo>
                  <a:pt x="43673" y="24689"/>
                </a:lnTo>
              </a:path>
              <a:path w="43815" h="27305">
                <a:moveTo>
                  <a:pt x="27168" y="0"/>
                </a:moveTo>
                <a:lnTo>
                  <a:pt x="43673" y="16453"/>
                </a:lnTo>
              </a:path>
              <a:path w="43815" h="27305">
                <a:moveTo>
                  <a:pt x="34239" y="0"/>
                </a:moveTo>
                <a:lnTo>
                  <a:pt x="43673" y="9404"/>
                </a:lnTo>
              </a:path>
              <a:path w="43815" h="27305">
                <a:moveTo>
                  <a:pt x="42501" y="0"/>
                </a:moveTo>
                <a:lnTo>
                  <a:pt x="43673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9330461" y="2610223"/>
            <a:ext cx="43815" cy="27305"/>
          </a:xfrm>
          <a:custGeom>
            <a:avLst/>
            <a:gdLst/>
            <a:ahLst/>
            <a:cxnLst/>
            <a:rect l="l" t="t" r="r" b="b"/>
            <a:pathLst>
              <a:path w="43815" h="27305">
                <a:moveTo>
                  <a:pt x="2382" y="0"/>
                </a:moveTo>
                <a:lnTo>
                  <a:pt x="0" y="2318"/>
                </a:lnTo>
              </a:path>
              <a:path w="43815" h="27305">
                <a:moveTo>
                  <a:pt x="9453" y="0"/>
                </a:moveTo>
                <a:lnTo>
                  <a:pt x="0" y="9423"/>
                </a:lnTo>
              </a:path>
              <a:path w="43815" h="27305">
                <a:moveTo>
                  <a:pt x="17715" y="0"/>
                </a:moveTo>
                <a:lnTo>
                  <a:pt x="0" y="17621"/>
                </a:lnTo>
              </a:path>
              <a:path w="43815" h="27305">
                <a:moveTo>
                  <a:pt x="25996" y="0"/>
                </a:moveTo>
                <a:lnTo>
                  <a:pt x="0" y="25876"/>
                </a:lnTo>
              </a:path>
              <a:path w="43815" h="27305">
                <a:moveTo>
                  <a:pt x="33048" y="0"/>
                </a:moveTo>
                <a:lnTo>
                  <a:pt x="5917" y="27045"/>
                </a:lnTo>
              </a:path>
              <a:path w="43815" h="27305">
                <a:moveTo>
                  <a:pt x="41329" y="0"/>
                </a:moveTo>
                <a:lnTo>
                  <a:pt x="12988" y="27045"/>
                </a:lnTo>
              </a:path>
              <a:path w="43815" h="27305">
                <a:moveTo>
                  <a:pt x="43673" y="4692"/>
                </a:moveTo>
                <a:lnTo>
                  <a:pt x="21269" y="27045"/>
                </a:lnTo>
              </a:path>
              <a:path w="43815" h="27305">
                <a:moveTo>
                  <a:pt x="43673" y="12910"/>
                </a:moveTo>
                <a:lnTo>
                  <a:pt x="29494" y="27045"/>
                </a:lnTo>
              </a:path>
              <a:path w="43815" h="27305">
                <a:moveTo>
                  <a:pt x="43673" y="19996"/>
                </a:moveTo>
                <a:lnTo>
                  <a:pt x="37775" y="27045"/>
                </a:lnTo>
              </a:path>
              <a:path w="43815" h="27305">
                <a:moveTo>
                  <a:pt x="0" y="25876"/>
                </a:moveTo>
                <a:lnTo>
                  <a:pt x="1210" y="27045"/>
                </a:lnTo>
              </a:path>
              <a:path w="43815" h="27305">
                <a:moveTo>
                  <a:pt x="0" y="17621"/>
                </a:moveTo>
                <a:lnTo>
                  <a:pt x="9453" y="27045"/>
                </a:lnTo>
              </a:path>
              <a:path w="43815" h="27305">
                <a:moveTo>
                  <a:pt x="0" y="10591"/>
                </a:moveTo>
                <a:lnTo>
                  <a:pt x="16543" y="27045"/>
                </a:lnTo>
              </a:path>
              <a:path w="43815" h="27305">
                <a:moveTo>
                  <a:pt x="0" y="2318"/>
                </a:moveTo>
                <a:lnTo>
                  <a:pt x="24824" y="27045"/>
                </a:lnTo>
              </a:path>
              <a:path w="43815" h="27305">
                <a:moveTo>
                  <a:pt x="4726" y="0"/>
                </a:moveTo>
                <a:lnTo>
                  <a:pt x="33048" y="27045"/>
                </a:lnTo>
              </a:path>
              <a:path w="43815" h="27305">
                <a:moveTo>
                  <a:pt x="12988" y="0"/>
                </a:moveTo>
                <a:lnTo>
                  <a:pt x="40176" y="27045"/>
                </a:lnTo>
              </a:path>
              <a:path w="43815" h="27305">
                <a:moveTo>
                  <a:pt x="20097" y="0"/>
                </a:moveTo>
                <a:lnTo>
                  <a:pt x="43673" y="23502"/>
                </a:lnTo>
              </a:path>
              <a:path w="43815" h="27305">
                <a:moveTo>
                  <a:pt x="28340" y="0"/>
                </a:moveTo>
                <a:lnTo>
                  <a:pt x="43673" y="15284"/>
                </a:lnTo>
              </a:path>
              <a:path w="43815" h="27305">
                <a:moveTo>
                  <a:pt x="36602" y="0"/>
                </a:moveTo>
                <a:lnTo>
                  <a:pt x="43673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9330461" y="7119536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3554" y="0"/>
                </a:moveTo>
                <a:lnTo>
                  <a:pt x="0" y="4711"/>
                </a:lnTo>
              </a:path>
              <a:path w="43815" h="28575">
                <a:moveTo>
                  <a:pt x="11835" y="0"/>
                </a:moveTo>
                <a:lnTo>
                  <a:pt x="0" y="11760"/>
                </a:lnTo>
              </a:path>
              <a:path w="43815" h="28575">
                <a:moveTo>
                  <a:pt x="20097" y="0"/>
                </a:moveTo>
                <a:lnTo>
                  <a:pt x="0" y="20034"/>
                </a:lnTo>
              </a:path>
              <a:path w="43815" h="28575">
                <a:moveTo>
                  <a:pt x="28340" y="0"/>
                </a:moveTo>
                <a:lnTo>
                  <a:pt x="0" y="28232"/>
                </a:lnTo>
              </a:path>
              <a:path w="43815" h="28575">
                <a:moveTo>
                  <a:pt x="35430" y="0"/>
                </a:moveTo>
                <a:lnTo>
                  <a:pt x="8281" y="28232"/>
                </a:lnTo>
              </a:path>
              <a:path w="43815" h="28575">
                <a:moveTo>
                  <a:pt x="43673" y="0"/>
                </a:moveTo>
                <a:lnTo>
                  <a:pt x="15370" y="28232"/>
                </a:lnTo>
              </a:path>
              <a:path w="43815" h="28575">
                <a:moveTo>
                  <a:pt x="43673" y="7067"/>
                </a:moveTo>
                <a:lnTo>
                  <a:pt x="23633" y="28232"/>
                </a:lnTo>
              </a:path>
              <a:path w="43815" h="28575">
                <a:moveTo>
                  <a:pt x="43673" y="15303"/>
                </a:moveTo>
                <a:lnTo>
                  <a:pt x="31876" y="28232"/>
                </a:lnTo>
              </a:path>
              <a:path w="43815" h="28575">
                <a:moveTo>
                  <a:pt x="43673" y="22352"/>
                </a:moveTo>
                <a:lnTo>
                  <a:pt x="38947" y="28232"/>
                </a:lnTo>
              </a:path>
              <a:path w="43815" h="28575">
                <a:moveTo>
                  <a:pt x="0" y="20034"/>
                </a:moveTo>
                <a:lnTo>
                  <a:pt x="7108" y="28232"/>
                </a:lnTo>
              </a:path>
              <a:path w="43815" h="28575">
                <a:moveTo>
                  <a:pt x="0" y="12928"/>
                </a:moveTo>
                <a:lnTo>
                  <a:pt x="14179" y="28232"/>
                </a:lnTo>
              </a:path>
              <a:path w="43815" h="28575">
                <a:moveTo>
                  <a:pt x="0" y="4711"/>
                </a:moveTo>
                <a:lnTo>
                  <a:pt x="22441" y="28232"/>
                </a:lnTo>
              </a:path>
              <a:path w="43815" h="28575">
                <a:moveTo>
                  <a:pt x="2382" y="0"/>
                </a:moveTo>
                <a:lnTo>
                  <a:pt x="30722" y="28232"/>
                </a:lnTo>
              </a:path>
              <a:path w="43815" h="28575">
                <a:moveTo>
                  <a:pt x="10663" y="0"/>
                </a:moveTo>
                <a:lnTo>
                  <a:pt x="38947" y="28232"/>
                </a:lnTo>
              </a:path>
              <a:path w="43815" h="28575">
                <a:moveTo>
                  <a:pt x="18887" y="0"/>
                </a:moveTo>
                <a:lnTo>
                  <a:pt x="43673" y="25895"/>
                </a:lnTo>
              </a:path>
              <a:path w="43815" h="28575">
                <a:moveTo>
                  <a:pt x="25996" y="0"/>
                </a:moveTo>
                <a:lnTo>
                  <a:pt x="43673" y="17640"/>
                </a:lnTo>
              </a:path>
              <a:path w="43815" h="28575">
                <a:moveTo>
                  <a:pt x="34239" y="0"/>
                </a:moveTo>
                <a:lnTo>
                  <a:pt x="43673" y="9385"/>
                </a:lnTo>
              </a:path>
              <a:path w="43815" h="28575">
                <a:moveTo>
                  <a:pt x="42501" y="0"/>
                </a:moveTo>
                <a:lnTo>
                  <a:pt x="43673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9330461" y="6907791"/>
            <a:ext cx="43815" cy="29845"/>
          </a:xfrm>
          <a:custGeom>
            <a:avLst/>
            <a:gdLst/>
            <a:ahLst/>
            <a:cxnLst/>
            <a:rect l="l" t="t" r="r" b="b"/>
            <a:pathLst>
              <a:path w="43815" h="29845">
                <a:moveTo>
                  <a:pt x="2382" y="1187"/>
                </a:moveTo>
                <a:lnTo>
                  <a:pt x="0" y="3505"/>
                </a:lnTo>
              </a:path>
              <a:path w="43815" h="29845">
                <a:moveTo>
                  <a:pt x="10663" y="1187"/>
                </a:moveTo>
                <a:lnTo>
                  <a:pt x="0" y="11741"/>
                </a:lnTo>
              </a:path>
              <a:path w="43815" h="29845">
                <a:moveTo>
                  <a:pt x="17715" y="1187"/>
                </a:moveTo>
                <a:lnTo>
                  <a:pt x="0" y="19996"/>
                </a:lnTo>
              </a:path>
              <a:path w="43815" h="29845">
                <a:moveTo>
                  <a:pt x="25996" y="1187"/>
                </a:moveTo>
                <a:lnTo>
                  <a:pt x="0" y="27045"/>
                </a:lnTo>
              </a:path>
              <a:path w="43815" h="29845">
                <a:moveTo>
                  <a:pt x="34239" y="1187"/>
                </a:moveTo>
                <a:lnTo>
                  <a:pt x="5917" y="29420"/>
                </a:lnTo>
              </a:path>
              <a:path w="43815" h="29845">
                <a:moveTo>
                  <a:pt x="41329" y="1187"/>
                </a:moveTo>
                <a:lnTo>
                  <a:pt x="14179" y="29420"/>
                </a:lnTo>
              </a:path>
              <a:path w="43815" h="29845">
                <a:moveTo>
                  <a:pt x="43673" y="7048"/>
                </a:moveTo>
                <a:lnTo>
                  <a:pt x="21269" y="29420"/>
                </a:lnTo>
              </a:path>
              <a:path w="43815" h="29845">
                <a:moveTo>
                  <a:pt x="43673" y="14116"/>
                </a:moveTo>
                <a:lnTo>
                  <a:pt x="29494" y="29420"/>
                </a:lnTo>
              </a:path>
              <a:path w="43815" h="29845">
                <a:moveTo>
                  <a:pt x="43673" y="22333"/>
                </a:moveTo>
                <a:lnTo>
                  <a:pt x="37775" y="29420"/>
                </a:lnTo>
              </a:path>
              <a:path w="43815" h="29845">
                <a:moveTo>
                  <a:pt x="0" y="28232"/>
                </a:moveTo>
                <a:lnTo>
                  <a:pt x="1210" y="29420"/>
                </a:lnTo>
              </a:path>
              <a:path w="43815" h="29845">
                <a:moveTo>
                  <a:pt x="0" y="19996"/>
                </a:moveTo>
                <a:lnTo>
                  <a:pt x="8281" y="29420"/>
                </a:lnTo>
              </a:path>
              <a:path w="43815" h="29845">
                <a:moveTo>
                  <a:pt x="0" y="11741"/>
                </a:moveTo>
                <a:lnTo>
                  <a:pt x="16543" y="29420"/>
                </a:lnTo>
              </a:path>
              <a:path w="43815" h="29845">
                <a:moveTo>
                  <a:pt x="0" y="4711"/>
                </a:moveTo>
                <a:lnTo>
                  <a:pt x="24824" y="29420"/>
                </a:lnTo>
              </a:path>
              <a:path w="43815" h="29845">
                <a:moveTo>
                  <a:pt x="4726" y="1187"/>
                </a:moveTo>
                <a:lnTo>
                  <a:pt x="31876" y="29420"/>
                </a:lnTo>
              </a:path>
              <a:path w="43815" h="29845">
                <a:moveTo>
                  <a:pt x="11835" y="1187"/>
                </a:moveTo>
                <a:lnTo>
                  <a:pt x="40176" y="29420"/>
                </a:lnTo>
              </a:path>
              <a:path w="43815" h="29845">
                <a:moveTo>
                  <a:pt x="20097" y="1187"/>
                </a:moveTo>
                <a:lnTo>
                  <a:pt x="43673" y="24689"/>
                </a:lnTo>
              </a:path>
              <a:path w="43815" h="29845">
                <a:moveTo>
                  <a:pt x="28340" y="1187"/>
                </a:moveTo>
                <a:lnTo>
                  <a:pt x="43673" y="17621"/>
                </a:lnTo>
              </a:path>
              <a:path w="43815" h="29845">
                <a:moveTo>
                  <a:pt x="35430" y="1187"/>
                </a:moveTo>
                <a:lnTo>
                  <a:pt x="43673" y="9404"/>
                </a:lnTo>
              </a:path>
              <a:path w="43815" h="29845">
                <a:moveTo>
                  <a:pt x="43673" y="1187"/>
                </a:moveTo>
                <a:lnTo>
                  <a:pt x="4250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9330461" y="6698421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1210" y="0"/>
                </a:moveTo>
                <a:lnTo>
                  <a:pt x="0" y="1130"/>
                </a:lnTo>
              </a:path>
              <a:path w="43815" h="28575">
                <a:moveTo>
                  <a:pt x="8281" y="0"/>
                </a:moveTo>
                <a:lnTo>
                  <a:pt x="0" y="9366"/>
                </a:lnTo>
              </a:path>
              <a:path w="43815" h="28575">
                <a:moveTo>
                  <a:pt x="16543" y="0"/>
                </a:moveTo>
                <a:lnTo>
                  <a:pt x="0" y="16434"/>
                </a:lnTo>
              </a:path>
              <a:path w="43815" h="28575">
                <a:moveTo>
                  <a:pt x="24824" y="0"/>
                </a:moveTo>
                <a:lnTo>
                  <a:pt x="0" y="24651"/>
                </a:lnTo>
              </a:path>
              <a:path w="43815" h="28575">
                <a:moveTo>
                  <a:pt x="31876" y="0"/>
                </a:moveTo>
                <a:lnTo>
                  <a:pt x="4726" y="28157"/>
                </a:lnTo>
              </a:path>
              <a:path w="43815" h="28575">
                <a:moveTo>
                  <a:pt x="40176" y="0"/>
                </a:moveTo>
                <a:lnTo>
                  <a:pt x="11835" y="28157"/>
                </a:lnTo>
              </a:path>
              <a:path w="43815" h="28575">
                <a:moveTo>
                  <a:pt x="43673" y="3467"/>
                </a:moveTo>
                <a:lnTo>
                  <a:pt x="20097" y="28157"/>
                </a:lnTo>
              </a:path>
              <a:path w="43815" h="28575">
                <a:moveTo>
                  <a:pt x="43673" y="11703"/>
                </a:moveTo>
                <a:lnTo>
                  <a:pt x="28340" y="28157"/>
                </a:lnTo>
              </a:path>
              <a:path w="43815" h="28575">
                <a:moveTo>
                  <a:pt x="43673" y="19958"/>
                </a:moveTo>
                <a:lnTo>
                  <a:pt x="35430" y="28157"/>
                </a:lnTo>
              </a:path>
              <a:path w="43815" h="28575">
                <a:moveTo>
                  <a:pt x="43673" y="26988"/>
                </a:moveTo>
                <a:lnTo>
                  <a:pt x="43673" y="28157"/>
                </a:lnTo>
              </a:path>
              <a:path w="43815" h="28575">
                <a:moveTo>
                  <a:pt x="0" y="24651"/>
                </a:moveTo>
                <a:lnTo>
                  <a:pt x="2382" y="28157"/>
                </a:lnTo>
              </a:path>
              <a:path w="43815" h="28575">
                <a:moveTo>
                  <a:pt x="0" y="17603"/>
                </a:moveTo>
                <a:lnTo>
                  <a:pt x="10663" y="28157"/>
                </a:lnTo>
              </a:path>
              <a:path w="43815" h="28575">
                <a:moveTo>
                  <a:pt x="0" y="9366"/>
                </a:moveTo>
                <a:lnTo>
                  <a:pt x="17715" y="28157"/>
                </a:lnTo>
              </a:path>
              <a:path w="43815" h="28575">
                <a:moveTo>
                  <a:pt x="0" y="1130"/>
                </a:moveTo>
                <a:lnTo>
                  <a:pt x="25996" y="28157"/>
                </a:lnTo>
              </a:path>
              <a:path w="43815" h="28575">
                <a:moveTo>
                  <a:pt x="5917" y="0"/>
                </a:moveTo>
                <a:lnTo>
                  <a:pt x="34239" y="28157"/>
                </a:lnTo>
              </a:path>
              <a:path w="43815" h="28575">
                <a:moveTo>
                  <a:pt x="14179" y="0"/>
                </a:moveTo>
                <a:lnTo>
                  <a:pt x="41329" y="28157"/>
                </a:lnTo>
              </a:path>
              <a:path w="43815" h="28575">
                <a:moveTo>
                  <a:pt x="22441" y="0"/>
                </a:moveTo>
                <a:lnTo>
                  <a:pt x="43673" y="22295"/>
                </a:lnTo>
              </a:path>
              <a:path w="43815" h="28575">
                <a:moveTo>
                  <a:pt x="29494" y="0"/>
                </a:moveTo>
                <a:lnTo>
                  <a:pt x="43673" y="14097"/>
                </a:lnTo>
              </a:path>
              <a:path w="43815" h="28575">
                <a:moveTo>
                  <a:pt x="37775" y="0"/>
                </a:moveTo>
                <a:lnTo>
                  <a:pt x="43673" y="70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9330461" y="6277192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726" y="0"/>
                </a:moveTo>
                <a:lnTo>
                  <a:pt x="0" y="5917"/>
                </a:lnTo>
              </a:path>
              <a:path w="43815" h="28575">
                <a:moveTo>
                  <a:pt x="12988" y="0"/>
                </a:moveTo>
                <a:lnTo>
                  <a:pt x="0" y="14172"/>
                </a:lnTo>
              </a:path>
              <a:path w="43815" h="28575">
                <a:moveTo>
                  <a:pt x="21269" y="0"/>
                </a:moveTo>
                <a:lnTo>
                  <a:pt x="0" y="21202"/>
                </a:lnTo>
              </a:path>
              <a:path w="43815" h="28575">
                <a:moveTo>
                  <a:pt x="28340" y="0"/>
                </a:moveTo>
                <a:lnTo>
                  <a:pt x="1210" y="28251"/>
                </a:lnTo>
              </a:path>
              <a:path w="43815" h="28575">
                <a:moveTo>
                  <a:pt x="36602" y="0"/>
                </a:moveTo>
                <a:lnTo>
                  <a:pt x="8281" y="28251"/>
                </a:lnTo>
              </a:path>
              <a:path w="43815" h="28575">
                <a:moveTo>
                  <a:pt x="43673" y="1187"/>
                </a:moveTo>
                <a:lnTo>
                  <a:pt x="16543" y="28251"/>
                </a:lnTo>
              </a:path>
              <a:path w="43815" h="28575">
                <a:moveTo>
                  <a:pt x="43673" y="8236"/>
                </a:moveTo>
                <a:lnTo>
                  <a:pt x="24824" y="28251"/>
                </a:lnTo>
              </a:path>
              <a:path w="43815" h="28575">
                <a:moveTo>
                  <a:pt x="43673" y="16472"/>
                </a:moveTo>
                <a:lnTo>
                  <a:pt x="31876" y="28251"/>
                </a:lnTo>
              </a:path>
              <a:path w="43815" h="28575">
                <a:moveTo>
                  <a:pt x="43673" y="24727"/>
                </a:moveTo>
                <a:lnTo>
                  <a:pt x="40176" y="28251"/>
                </a:lnTo>
              </a:path>
              <a:path w="43815" h="28575">
                <a:moveTo>
                  <a:pt x="0" y="21202"/>
                </a:moveTo>
                <a:lnTo>
                  <a:pt x="5917" y="28251"/>
                </a:lnTo>
              </a:path>
              <a:path w="43815" h="28575">
                <a:moveTo>
                  <a:pt x="0" y="14172"/>
                </a:moveTo>
                <a:lnTo>
                  <a:pt x="14179" y="28251"/>
                </a:lnTo>
              </a:path>
              <a:path w="43815" h="28575">
                <a:moveTo>
                  <a:pt x="0" y="5917"/>
                </a:moveTo>
                <a:lnTo>
                  <a:pt x="21269" y="28251"/>
                </a:lnTo>
              </a:path>
              <a:path w="43815" h="28575">
                <a:moveTo>
                  <a:pt x="1210" y="0"/>
                </a:moveTo>
                <a:lnTo>
                  <a:pt x="29494" y="28251"/>
                </a:lnTo>
              </a:path>
              <a:path w="43815" h="28575">
                <a:moveTo>
                  <a:pt x="9453" y="0"/>
                </a:moveTo>
                <a:lnTo>
                  <a:pt x="37775" y="28251"/>
                </a:lnTo>
              </a:path>
              <a:path w="43815" h="28575">
                <a:moveTo>
                  <a:pt x="17715" y="0"/>
                </a:moveTo>
                <a:lnTo>
                  <a:pt x="43673" y="27064"/>
                </a:lnTo>
              </a:path>
              <a:path w="43815" h="28575">
                <a:moveTo>
                  <a:pt x="24824" y="0"/>
                </a:moveTo>
                <a:lnTo>
                  <a:pt x="43673" y="18846"/>
                </a:lnTo>
              </a:path>
              <a:path w="43815" h="28575">
                <a:moveTo>
                  <a:pt x="33048" y="0"/>
                </a:moveTo>
                <a:lnTo>
                  <a:pt x="43673" y="10591"/>
                </a:lnTo>
              </a:path>
              <a:path w="43815" h="28575">
                <a:moveTo>
                  <a:pt x="41329" y="0"/>
                </a:moveTo>
                <a:lnTo>
                  <a:pt x="43673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9329308" y="6066616"/>
            <a:ext cx="45085" cy="28575"/>
          </a:xfrm>
          <a:custGeom>
            <a:avLst/>
            <a:gdLst/>
            <a:ahLst/>
            <a:cxnLst/>
            <a:rect l="l" t="t" r="r" b="b"/>
            <a:pathLst>
              <a:path w="45084" h="28575">
                <a:moveTo>
                  <a:pt x="4707" y="0"/>
                </a:moveTo>
                <a:lnTo>
                  <a:pt x="1153" y="4674"/>
                </a:lnTo>
              </a:path>
              <a:path w="45084" h="28575">
                <a:moveTo>
                  <a:pt x="12988" y="0"/>
                </a:moveTo>
                <a:lnTo>
                  <a:pt x="1153" y="11760"/>
                </a:lnTo>
              </a:path>
              <a:path w="45084" h="28575">
                <a:moveTo>
                  <a:pt x="20040" y="0"/>
                </a:moveTo>
                <a:lnTo>
                  <a:pt x="1153" y="20015"/>
                </a:lnTo>
              </a:path>
              <a:path w="45084" h="28575">
                <a:moveTo>
                  <a:pt x="28321" y="0"/>
                </a:moveTo>
                <a:lnTo>
                  <a:pt x="1153" y="28232"/>
                </a:lnTo>
              </a:path>
              <a:path w="45084" h="28575">
                <a:moveTo>
                  <a:pt x="36583" y="0"/>
                </a:moveTo>
                <a:lnTo>
                  <a:pt x="8262" y="28232"/>
                </a:lnTo>
              </a:path>
              <a:path w="45084" h="28575">
                <a:moveTo>
                  <a:pt x="43654" y="0"/>
                </a:moveTo>
                <a:lnTo>
                  <a:pt x="16524" y="28232"/>
                </a:lnTo>
              </a:path>
              <a:path w="45084" h="28575">
                <a:moveTo>
                  <a:pt x="44827" y="7067"/>
                </a:moveTo>
                <a:lnTo>
                  <a:pt x="23595" y="28232"/>
                </a:lnTo>
              </a:path>
              <a:path w="45084" h="28575">
                <a:moveTo>
                  <a:pt x="44827" y="14097"/>
                </a:moveTo>
                <a:lnTo>
                  <a:pt x="31876" y="28232"/>
                </a:lnTo>
              </a:path>
              <a:path w="45084" h="28575">
                <a:moveTo>
                  <a:pt x="44827" y="22352"/>
                </a:moveTo>
                <a:lnTo>
                  <a:pt x="40100" y="28232"/>
                </a:lnTo>
              </a:path>
              <a:path w="45084" h="28575">
                <a:moveTo>
                  <a:pt x="1153" y="28232"/>
                </a:moveTo>
                <a:lnTo>
                  <a:pt x="0" y="27045"/>
                </a:lnTo>
              </a:path>
              <a:path w="45084" h="28575">
                <a:moveTo>
                  <a:pt x="1153" y="20015"/>
                </a:moveTo>
                <a:lnTo>
                  <a:pt x="8262" y="28232"/>
                </a:lnTo>
              </a:path>
              <a:path w="45084" h="28575">
                <a:moveTo>
                  <a:pt x="1153" y="11760"/>
                </a:moveTo>
                <a:lnTo>
                  <a:pt x="16524" y="28232"/>
                </a:lnTo>
              </a:path>
              <a:path w="45084" h="28575">
                <a:moveTo>
                  <a:pt x="1153" y="4674"/>
                </a:moveTo>
                <a:lnTo>
                  <a:pt x="24786" y="28232"/>
                </a:lnTo>
              </a:path>
              <a:path w="45084" h="28575">
                <a:moveTo>
                  <a:pt x="4707" y="0"/>
                </a:moveTo>
                <a:lnTo>
                  <a:pt x="31876" y="28232"/>
                </a:lnTo>
              </a:path>
              <a:path w="45084" h="28575">
                <a:moveTo>
                  <a:pt x="12988" y="0"/>
                </a:moveTo>
                <a:lnTo>
                  <a:pt x="40100" y="28232"/>
                </a:lnTo>
              </a:path>
              <a:path w="45084" h="28575">
                <a:moveTo>
                  <a:pt x="20040" y="0"/>
                </a:moveTo>
                <a:lnTo>
                  <a:pt x="44827" y="24708"/>
                </a:lnTo>
              </a:path>
              <a:path w="45084" h="28575">
                <a:moveTo>
                  <a:pt x="28321" y="0"/>
                </a:moveTo>
                <a:lnTo>
                  <a:pt x="44827" y="17659"/>
                </a:lnTo>
              </a:path>
              <a:path w="45084" h="28575">
                <a:moveTo>
                  <a:pt x="36583" y="0"/>
                </a:moveTo>
                <a:lnTo>
                  <a:pt x="44827" y="9385"/>
                </a:lnTo>
              </a:path>
              <a:path w="45084" h="28575">
                <a:moveTo>
                  <a:pt x="43654" y="0"/>
                </a:moveTo>
                <a:lnTo>
                  <a:pt x="44827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0" name="object 90"/>
          <p:cNvGrpSpPr/>
          <p:nvPr/>
        </p:nvGrpSpPr>
        <p:grpSpPr>
          <a:xfrm>
            <a:off x="19374118" y="6708434"/>
            <a:ext cx="9525" cy="8255"/>
            <a:chOff x="19374118" y="6708434"/>
            <a:chExt cx="9525" cy="8255"/>
          </a:xfrm>
        </p:grpSpPr>
        <p:sp>
          <p:nvSpPr>
            <p:cNvPr id="91" name="object 91"/>
            <p:cNvSpPr/>
            <p:nvPr/>
          </p:nvSpPr>
          <p:spPr>
            <a:xfrm>
              <a:off x="19374135" y="6710125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9434" y="0"/>
                  </a:moveTo>
                  <a:lnTo>
                    <a:pt x="0" y="0"/>
                  </a:lnTo>
                </a:path>
                <a:path w="9525" h="5079">
                  <a:moveTo>
                    <a:pt x="9434" y="4730"/>
                  </a:moveTo>
                  <a:lnTo>
                    <a:pt x="0" y="473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9374118" y="6710121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9453" y="0"/>
                  </a:moveTo>
                  <a:lnTo>
                    <a:pt x="0" y="0"/>
                  </a:lnTo>
                </a:path>
                <a:path w="9525" h="5079">
                  <a:moveTo>
                    <a:pt x="9453" y="4711"/>
                  </a:moveTo>
                  <a:lnTo>
                    <a:pt x="0" y="471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/>
          <p:cNvSpPr/>
          <p:nvPr/>
        </p:nvSpPr>
        <p:spPr>
          <a:xfrm>
            <a:off x="19374118" y="649841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61"/>
                </a:moveTo>
                <a:lnTo>
                  <a:pt x="0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9374118" y="6286593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99"/>
                </a:moveTo>
                <a:lnTo>
                  <a:pt x="0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4544913" y="7516006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7071" y="0"/>
                </a:moveTo>
                <a:lnTo>
                  <a:pt x="0" y="7067"/>
                </a:lnTo>
              </a:path>
              <a:path w="28575" h="45084">
                <a:moveTo>
                  <a:pt x="15333" y="0"/>
                </a:moveTo>
                <a:lnTo>
                  <a:pt x="0" y="15284"/>
                </a:lnTo>
              </a:path>
              <a:path w="28575" h="45084">
                <a:moveTo>
                  <a:pt x="23614" y="0"/>
                </a:moveTo>
                <a:lnTo>
                  <a:pt x="0" y="22352"/>
                </a:lnTo>
              </a:path>
              <a:path w="28575" h="45084">
                <a:moveTo>
                  <a:pt x="28302" y="3505"/>
                </a:moveTo>
                <a:lnTo>
                  <a:pt x="0" y="30588"/>
                </a:lnTo>
              </a:path>
              <a:path w="28575" h="45084">
                <a:moveTo>
                  <a:pt x="28302" y="10629"/>
                </a:moveTo>
                <a:lnTo>
                  <a:pt x="0" y="38805"/>
                </a:lnTo>
              </a:path>
              <a:path w="28575" h="45084">
                <a:moveTo>
                  <a:pt x="28302" y="18809"/>
                </a:moveTo>
                <a:lnTo>
                  <a:pt x="2363" y="44704"/>
                </a:lnTo>
              </a:path>
              <a:path w="28575" h="45084">
                <a:moveTo>
                  <a:pt x="28302" y="27045"/>
                </a:moveTo>
                <a:lnTo>
                  <a:pt x="10625" y="44704"/>
                </a:lnTo>
              </a:path>
              <a:path w="28575" h="45084">
                <a:moveTo>
                  <a:pt x="28302" y="34075"/>
                </a:moveTo>
                <a:lnTo>
                  <a:pt x="17677" y="44704"/>
                </a:lnTo>
              </a:path>
              <a:path w="28575" h="45084">
                <a:moveTo>
                  <a:pt x="28302" y="42349"/>
                </a:moveTo>
                <a:lnTo>
                  <a:pt x="25958" y="44704"/>
                </a:lnTo>
              </a:path>
              <a:path w="28575" h="45084">
                <a:moveTo>
                  <a:pt x="0" y="42349"/>
                </a:moveTo>
                <a:lnTo>
                  <a:pt x="3516" y="44704"/>
                </a:lnTo>
              </a:path>
              <a:path w="28575" h="45084">
                <a:moveTo>
                  <a:pt x="0" y="34075"/>
                </a:moveTo>
                <a:lnTo>
                  <a:pt x="10625" y="44704"/>
                </a:lnTo>
              </a:path>
              <a:path w="28575" h="45084">
                <a:moveTo>
                  <a:pt x="0" y="25914"/>
                </a:moveTo>
                <a:lnTo>
                  <a:pt x="18887" y="44704"/>
                </a:lnTo>
              </a:path>
              <a:path w="28575" h="45084">
                <a:moveTo>
                  <a:pt x="0" y="18809"/>
                </a:moveTo>
                <a:lnTo>
                  <a:pt x="27111" y="44704"/>
                </a:lnTo>
              </a:path>
              <a:path w="28575" h="45084">
                <a:moveTo>
                  <a:pt x="0" y="10629"/>
                </a:moveTo>
                <a:lnTo>
                  <a:pt x="28302" y="38805"/>
                </a:lnTo>
              </a:path>
              <a:path w="28575" h="45084">
                <a:moveTo>
                  <a:pt x="0" y="2355"/>
                </a:moveTo>
                <a:lnTo>
                  <a:pt x="28302" y="30588"/>
                </a:lnTo>
              </a:path>
              <a:path w="28575" h="45084">
                <a:moveTo>
                  <a:pt x="5898" y="0"/>
                </a:moveTo>
                <a:lnTo>
                  <a:pt x="28302" y="22352"/>
                </a:lnTo>
              </a:path>
              <a:path w="28575" h="45084">
                <a:moveTo>
                  <a:pt x="12950" y="0"/>
                </a:moveTo>
                <a:lnTo>
                  <a:pt x="28302" y="15284"/>
                </a:lnTo>
              </a:path>
              <a:path w="28575" h="45084">
                <a:moveTo>
                  <a:pt x="21250" y="0"/>
                </a:moveTo>
                <a:lnTo>
                  <a:pt x="28302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2454806" y="7516006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4" h="45084">
                <a:moveTo>
                  <a:pt x="0" y="0"/>
                </a:moveTo>
                <a:lnTo>
                  <a:pt x="0" y="1168"/>
                </a:lnTo>
              </a:path>
              <a:path w="27304" h="45084">
                <a:moveTo>
                  <a:pt x="8281" y="0"/>
                </a:moveTo>
                <a:lnTo>
                  <a:pt x="0" y="8236"/>
                </a:lnTo>
              </a:path>
              <a:path w="27304" h="45084">
                <a:moveTo>
                  <a:pt x="16543" y="0"/>
                </a:moveTo>
                <a:lnTo>
                  <a:pt x="0" y="16472"/>
                </a:lnTo>
              </a:path>
              <a:path w="27304" h="45084">
                <a:moveTo>
                  <a:pt x="23633" y="0"/>
                </a:moveTo>
                <a:lnTo>
                  <a:pt x="0" y="24670"/>
                </a:lnTo>
              </a:path>
              <a:path w="27304" h="45084">
                <a:moveTo>
                  <a:pt x="27187" y="4692"/>
                </a:moveTo>
                <a:lnTo>
                  <a:pt x="0" y="31738"/>
                </a:lnTo>
              </a:path>
              <a:path w="27304" h="45084">
                <a:moveTo>
                  <a:pt x="27187" y="11779"/>
                </a:moveTo>
                <a:lnTo>
                  <a:pt x="0" y="39974"/>
                </a:lnTo>
              </a:path>
              <a:path w="27304" h="45084">
                <a:moveTo>
                  <a:pt x="27187" y="19996"/>
                </a:moveTo>
                <a:lnTo>
                  <a:pt x="3554" y="44704"/>
                </a:lnTo>
              </a:path>
              <a:path w="27304" h="45084">
                <a:moveTo>
                  <a:pt x="27187" y="28213"/>
                </a:moveTo>
                <a:lnTo>
                  <a:pt x="10644" y="44704"/>
                </a:lnTo>
              </a:path>
              <a:path w="27304" h="45084">
                <a:moveTo>
                  <a:pt x="27187" y="35300"/>
                </a:moveTo>
                <a:lnTo>
                  <a:pt x="18906" y="44704"/>
                </a:lnTo>
              </a:path>
              <a:path w="27304" h="45084">
                <a:moveTo>
                  <a:pt x="27187" y="43498"/>
                </a:moveTo>
                <a:lnTo>
                  <a:pt x="27187" y="44704"/>
                </a:lnTo>
              </a:path>
              <a:path w="27304" h="45084">
                <a:moveTo>
                  <a:pt x="0" y="41199"/>
                </a:moveTo>
                <a:lnTo>
                  <a:pt x="3554" y="44704"/>
                </a:lnTo>
              </a:path>
              <a:path w="27304" h="45084">
                <a:moveTo>
                  <a:pt x="0" y="32925"/>
                </a:moveTo>
                <a:lnTo>
                  <a:pt x="11816" y="44704"/>
                </a:lnTo>
              </a:path>
              <a:path w="27304" h="45084">
                <a:moveTo>
                  <a:pt x="0" y="24670"/>
                </a:moveTo>
                <a:lnTo>
                  <a:pt x="18906" y="44704"/>
                </a:lnTo>
              </a:path>
              <a:path w="27304" h="45084">
                <a:moveTo>
                  <a:pt x="0" y="17640"/>
                </a:moveTo>
                <a:lnTo>
                  <a:pt x="27187" y="44704"/>
                </a:lnTo>
              </a:path>
              <a:path w="27304" h="45084">
                <a:moveTo>
                  <a:pt x="0" y="9385"/>
                </a:moveTo>
                <a:lnTo>
                  <a:pt x="27187" y="37618"/>
                </a:lnTo>
              </a:path>
              <a:path w="27304" h="45084">
                <a:moveTo>
                  <a:pt x="0" y="1168"/>
                </a:moveTo>
                <a:lnTo>
                  <a:pt x="27187" y="29382"/>
                </a:lnTo>
              </a:path>
              <a:path w="27304" h="45084">
                <a:moveTo>
                  <a:pt x="5898" y="0"/>
                </a:moveTo>
                <a:lnTo>
                  <a:pt x="27187" y="21183"/>
                </a:lnTo>
              </a:path>
              <a:path w="27304" h="45084">
                <a:moveTo>
                  <a:pt x="14198" y="0"/>
                </a:moveTo>
                <a:lnTo>
                  <a:pt x="27187" y="14097"/>
                </a:lnTo>
              </a:path>
              <a:path w="27304" h="45084">
                <a:moveTo>
                  <a:pt x="22479" y="0"/>
                </a:moveTo>
                <a:lnTo>
                  <a:pt x="27187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7675876" y="4377240"/>
            <a:ext cx="142875" cy="674370"/>
          </a:xfrm>
          <a:custGeom>
            <a:avLst/>
            <a:gdLst/>
            <a:ahLst/>
            <a:cxnLst/>
            <a:rect l="l" t="t" r="r" b="b"/>
            <a:pathLst>
              <a:path w="142875" h="674370">
                <a:moveTo>
                  <a:pt x="0" y="665861"/>
                </a:moveTo>
                <a:lnTo>
                  <a:pt x="9434" y="674097"/>
                </a:lnTo>
              </a:path>
              <a:path w="142875" h="674370">
                <a:moveTo>
                  <a:pt x="3554" y="657663"/>
                </a:moveTo>
                <a:lnTo>
                  <a:pt x="21269" y="674097"/>
                </a:lnTo>
              </a:path>
              <a:path w="142875" h="674370">
                <a:moveTo>
                  <a:pt x="15352" y="657663"/>
                </a:moveTo>
                <a:lnTo>
                  <a:pt x="33048" y="674097"/>
                </a:lnTo>
              </a:path>
              <a:path w="142875" h="674370">
                <a:moveTo>
                  <a:pt x="27149" y="657663"/>
                </a:moveTo>
                <a:lnTo>
                  <a:pt x="44864" y="674097"/>
                </a:lnTo>
              </a:path>
              <a:path w="142875" h="674370">
                <a:moveTo>
                  <a:pt x="38947" y="657663"/>
                </a:moveTo>
                <a:lnTo>
                  <a:pt x="56662" y="674097"/>
                </a:lnTo>
              </a:path>
              <a:path w="142875" h="674370">
                <a:moveTo>
                  <a:pt x="50782" y="657663"/>
                </a:moveTo>
                <a:lnTo>
                  <a:pt x="68441" y="674097"/>
                </a:lnTo>
              </a:path>
              <a:path w="142875" h="674370">
                <a:moveTo>
                  <a:pt x="62561" y="657663"/>
                </a:moveTo>
                <a:lnTo>
                  <a:pt x="80257" y="674097"/>
                </a:lnTo>
              </a:path>
              <a:path w="142875" h="674370">
                <a:moveTo>
                  <a:pt x="75550" y="657663"/>
                </a:moveTo>
                <a:lnTo>
                  <a:pt x="92055" y="674097"/>
                </a:lnTo>
              </a:path>
              <a:path w="142875" h="674370">
                <a:moveTo>
                  <a:pt x="87328" y="657663"/>
                </a:moveTo>
                <a:lnTo>
                  <a:pt x="103871" y="674097"/>
                </a:lnTo>
              </a:path>
              <a:path w="142875" h="674370">
                <a:moveTo>
                  <a:pt x="99145" y="657663"/>
                </a:moveTo>
                <a:lnTo>
                  <a:pt x="115650" y="674097"/>
                </a:lnTo>
              </a:path>
              <a:path w="142875" h="674370">
                <a:moveTo>
                  <a:pt x="110942" y="657663"/>
                </a:moveTo>
                <a:lnTo>
                  <a:pt x="127486" y="674097"/>
                </a:lnTo>
              </a:path>
              <a:path w="142875" h="674370">
                <a:moveTo>
                  <a:pt x="122759" y="657663"/>
                </a:moveTo>
                <a:lnTo>
                  <a:pt x="139264" y="674097"/>
                </a:lnTo>
              </a:path>
              <a:path w="142875" h="674370">
                <a:moveTo>
                  <a:pt x="126276" y="650576"/>
                </a:moveTo>
                <a:lnTo>
                  <a:pt x="142819" y="667048"/>
                </a:lnTo>
              </a:path>
              <a:path w="142875" h="674370">
                <a:moveTo>
                  <a:pt x="126276" y="638835"/>
                </a:moveTo>
                <a:lnTo>
                  <a:pt x="142819" y="655269"/>
                </a:lnTo>
              </a:path>
              <a:path w="142875" h="674370">
                <a:moveTo>
                  <a:pt x="126276" y="627018"/>
                </a:moveTo>
                <a:lnTo>
                  <a:pt x="142819" y="643509"/>
                </a:lnTo>
              </a:path>
              <a:path w="142875" h="674370">
                <a:moveTo>
                  <a:pt x="126276" y="615257"/>
                </a:moveTo>
                <a:lnTo>
                  <a:pt x="142819" y="631729"/>
                </a:lnTo>
              </a:path>
              <a:path w="142875" h="674370">
                <a:moveTo>
                  <a:pt x="126276" y="603515"/>
                </a:moveTo>
                <a:lnTo>
                  <a:pt x="142819" y="619988"/>
                </a:lnTo>
              </a:path>
              <a:path w="142875" h="674370">
                <a:moveTo>
                  <a:pt x="126276" y="591736"/>
                </a:moveTo>
                <a:lnTo>
                  <a:pt x="142819" y="608189"/>
                </a:lnTo>
              </a:path>
              <a:path w="142875" h="674370">
                <a:moveTo>
                  <a:pt x="126276" y="579994"/>
                </a:moveTo>
                <a:lnTo>
                  <a:pt x="142819" y="596429"/>
                </a:lnTo>
              </a:path>
              <a:path w="142875" h="674370">
                <a:moveTo>
                  <a:pt x="126276" y="568215"/>
                </a:moveTo>
                <a:lnTo>
                  <a:pt x="142819" y="584687"/>
                </a:lnTo>
              </a:path>
              <a:path w="142875" h="674370">
                <a:moveTo>
                  <a:pt x="126276" y="556455"/>
                </a:moveTo>
                <a:lnTo>
                  <a:pt x="142819" y="572908"/>
                </a:lnTo>
              </a:path>
              <a:path w="142875" h="674370">
                <a:moveTo>
                  <a:pt x="126276" y="544675"/>
                </a:moveTo>
                <a:lnTo>
                  <a:pt x="142819" y="561148"/>
                </a:lnTo>
              </a:path>
              <a:path w="142875" h="674370">
                <a:moveTo>
                  <a:pt x="126276" y="532915"/>
                </a:moveTo>
                <a:lnTo>
                  <a:pt x="142819" y="549387"/>
                </a:lnTo>
              </a:path>
              <a:path w="142875" h="674370">
                <a:moveTo>
                  <a:pt x="126276" y="519967"/>
                </a:moveTo>
                <a:lnTo>
                  <a:pt x="142819" y="537645"/>
                </a:lnTo>
              </a:path>
              <a:path w="142875" h="674370">
                <a:moveTo>
                  <a:pt x="126276" y="508225"/>
                </a:moveTo>
                <a:lnTo>
                  <a:pt x="142819" y="525885"/>
                </a:lnTo>
              </a:path>
              <a:path w="142875" h="674370">
                <a:moveTo>
                  <a:pt x="126276" y="496484"/>
                </a:moveTo>
                <a:lnTo>
                  <a:pt x="142819" y="514125"/>
                </a:lnTo>
              </a:path>
              <a:path w="142875" h="674370">
                <a:moveTo>
                  <a:pt x="126276" y="484686"/>
                </a:moveTo>
                <a:lnTo>
                  <a:pt x="142819" y="502345"/>
                </a:lnTo>
              </a:path>
              <a:path w="142875" h="674370">
                <a:moveTo>
                  <a:pt x="126276" y="472944"/>
                </a:moveTo>
                <a:lnTo>
                  <a:pt x="142819" y="490566"/>
                </a:lnTo>
              </a:path>
              <a:path w="142875" h="674370">
                <a:moveTo>
                  <a:pt x="126276" y="461165"/>
                </a:moveTo>
                <a:lnTo>
                  <a:pt x="142819" y="478843"/>
                </a:lnTo>
              </a:path>
              <a:path w="142875" h="674370">
                <a:moveTo>
                  <a:pt x="126276" y="449385"/>
                </a:moveTo>
                <a:lnTo>
                  <a:pt x="142819" y="467045"/>
                </a:lnTo>
              </a:path>
              <a:path w="142875" h="674370">
                <a:moveTo>
                  <a:pt x="126276" y="437606"/>
                </a:moveTo>
                <a:lnTo>
                  <a:pt x="142819" y="455266"/>
                </a:lnTo>
              </a:path>
              <a:path w="142875" h="674370">
                <a:moveTo>
                  <a:pt x="126276" y="425864"/>
                </a:moveTo>
                <a:lnTo>
                  <a:pt x="142819" y="442337"/>
                </a:lnTo>
              </a:path>
              <a:path w="142875" h="674370">
                <a:moveTo>
                  <a:pt x="126276" y="414066"/>
                </a:moveTo>
                <a:lnTo>
                  <a:pt x="142819" y="430557"/>
                </a:lnTo>
              </a:path>
              <a:path w="142875" h="674370">
                <a:moveTo>
                  <a:pt x="126276" y="402343"/>
                </a:moveTo>
                <a:lnTo>
                  <a:pt x="142819" y="418835"/>
                </a:lnTo>
              </a:path>
              <a:path w="142875" h="674370">
                <a:moveTo>
                  <a:pt x="126276" y="390545"/>
                </a:moveTo>
                <a:lnTo>
                  <a:pt x="142819" y="407036"/>
                </a:lnTo>
              </a:path>
              <a:path w="142875" h="674370">
                <a:moveTo>
                  <a:pt x="126276" y="378823"/>
                </a:moveTo>
                <a:lnTo>
                  <a:pt x="142819" y="395295"/>
                </a:lnTo>
              </a:path>
              <a:path w="142875" h="674370">
                <a:moveTo>
                  <a:pt x="126276" y="367043"/>
                </a:moveTo>
                <a:lnTo>
                  <a:pt x="142819" y="383515"/>
                </a:lnTo>
              </a:path>
              <a:path w="142875" h="674370">
                <a:moveTo>
                  <a:pt x="126276" y="355264"/>
                </a:moveTo>
                <a:lnTo>
                  <a:pt x="142819" y="371774"/>
                </a:lnTo>
              </a:path>
              <a:path w="142875" h="674370">
                <a:moveTo>
                  <a:pt x="126276" y="343522"/>
                </a:moveTo>
                <a:lnTo>
                  <a:pt x="142819" y="359994"/>
                </a:lnTo>
              </a:path>
              <a:path w="142875" h="674370">
                <a:moveTo>
                  <a:pt x="126276" y="331743"/>
                </a:moveTo>
                <a:lnTo>
                  <a:pt x="142819" y="348234"/>
                </a:lnTo>
              </a:path>
              <a:path w="142875" h="674370">
                <a:moveTo>
                  <a:pt x="126276" y="319982"/>
                </a:moveTo>
                <a:lnTo>
                  <a:pt x="142819" y="336436"/>
                </a:lnTo>
              </a:path>
              <a:path w="142875" h="674370">
                <a:moveTo>
                  <a:pt x="126276" y="308241"/>
                </a:moveTo>
                <a:lnTo>
                  <a:pt x="142819" y="324694"/>
                </a:lnTo>
              </a:path>
              <a:path w="142875" h="674370">
                <a:moveTo>
                  <a:pt x="126276" y="296461"/>
                </a:moveTo>
                <a:lnTo>
                  <a:pt x="142819" y="312915"/>
                </a:lnTo>
              </a:path>
              <a:path w="142875" h="674370">
                <a:moveTo>
                  <a:pt x="126276" y="284701"/>
                </a:moveTo>
                <a:lnTo>
                  <a:pt x="142819" y="301154"/>
                </a:lnTo>
              </a:path>
              <a:path w="142875" h="674370">
                <a:moveTo>
                  <a:pt x="126276" y="272922"/>
                </a:moveTo>
                <a:lnTo>
                  <a:pt x="142819" y="289432"/>
                </a:lnTo>
              </a:path>
              <a:path w="142875" h="674370">
                <a:moveTo>
                  <a:pt x="126276" y="261142"/>
                </a:moveTo>
                <a:lnTo>
                  <a:pt x="142819" y="277615"/>
                </a:lnTo>
              </a:path>
              <a:path w="142875" h="674370">
                <a:moveTo>
                  <a:pt x="126276" y="249382"/>
                </a:moveTo>
                <a:lnTo>
                  <a:pt x="142819" y="265873"/>
                </a:lnTo>
              </a:path>
              <a:path w="142875" h="674370">
                <a:moveTo>
                  <a:pt x="126276" y="237640"/>
                </a:moveTo>
                <a:lnTo>
                  <a:pt x="142819" y="254094"/>
                </a:lnTo>
              </a:path>
              <a:path w="142875" h="674370">
                <a:moveTo>
                  <a:pt x="126276" y="225880"/>
                </a:moveTo>
                <a:lnTo>
                  <a:pt x="142819" y="242352"/>
                </a:lnTo>
              </a:path>
              <a:path w="142875" h="674370">
                <a:moveTo>
                  <a:pt x="126276" y="214100"/>
                </a:moveTo>
                <a:lnTo>
                  <a:pt x="142819" y="230592"/>
                </a:lnTo>
              </a:path>
              <a:path w="142875" h="674370">
                <a:moveTo>
                  <a:pt x="126276" y="202340"/>
                </a:moveTo>
                <a:lnTo>
                  <a:pt x="142819" y="218812"/>
                </a:lnTo>
              </a:path>
              <a:path w="142875" h="674370">
                <a:moveTo>
                  <a:pt x="126276" y="190561"/>
                </a:moveTo>
                <a:lnTo>
                  <a:pt x="142819" y="207071"/>
                </a:lnTo>
              </a:path>
              <a:path w="142875" h="674370">
                <a:moveTo>
                  <a:pt x="126276" y="178819"/>
                </a:moveTo>
                <a:lnTo>
                  <a:pt x="142819" y="195272"/>
                </a:lnTo>
              </a:path>
              <a:path w="142875" h="674370">
                <a:moveTo>
                  <a:pt x="126276" y="167059"/>
                </a:moveTo>
                <a:lnTo>
                  <a:pt x="142819" y="183512"/>
                </a:lnTo>
              </a:path>
              <a:path w="142875" h="674370">
                <a:moveTo>
                  <a:pt x="126276" y="155317"/>
                </a:moveTo>
                <a:lnTo>
                  <a:pt x="142819" y="171770"/>
                </a:lnTo>
              </a:path>
              <a:path w="142875" h="674370">
                <a:moveTo>
                  <a:pt x="126276" y="143538"/>
                </a:moveTo>
                <a:lnTo>
                  <a:pt x="142819" y="160010"/>
                </a:lnTo>
              </a:path>
              <a:path w="142875" h="674370">
                <a:moveTo>
                  <a:pt x="126276" y="131758"/>
                </a:moveTo>
                <a:lnTo>
                  <a:pt x="142819" y="148249"/>
                </a:lnTo>
              </a:path>
              <a:path w="142875" h="674370">
                <a:moveTo>
                  <a:pt x="126276" y="119998"/>
                </a:moveTo>
                <a:lnTo>
                  <a:pt x="142819" y="136451"/>
                </a:lnTo>
              </a:path>
              <a:path w="142875" h="674370">
                <a:moveTo>
                  <a:pt x="126276" y="108200"/>
                </a:moveTo>
                <a:lnTo>
                  <a:pt x="142819" y="124710"/>
                </a:lnTo>
              </a:path>
              <a:path w="142875" h="674370">
                <a:moveTo>
                  <a:pt x="126276" y="96477"/>
                </a:moveTo>
                <a:lnTo>
                  <a:pt x="142819" y="112930"/>
                </a:lnTo>
              </a:path>
              <a:path w="142875" h="674370">
                <a:moveTo>
                  <a:pt x="126276" y="84698"/>
                </a:moveTo>
                <a:lnTo>
                  <a:pt x="142819" y="101132"/>
                </a:lnTo>
              </a:path>
              <a:path w="142875" h="674370">
                <a:moveTo>
                  <a:pt x="126276" y="72918"/>
                </a:moveTo>
                <a:lnTo>
                  <a:pt x="142819" y="89372"/>
                </a:lnTo>
              </a:path>
              <a:path w="142875" h="674370">
                <a:moveTo>
                  <a:pt x="126276" y="61177"/>
                </a:moveTo>
                <a:lnTo>
                  <a:pt x="142819" y="77611"/>
                </a:lnTo>
              </a:path>
              <a:path w="142875" h="674370">
                <a:moveTo>
                  <a:pt x="126276" y="49397"/>
                </a:moveTo>
                <a:lnTo>
                  <a:pt x="142819" y="65869"/>
                </a:lnTo>
              </a:path>
              <a:path w="142875" h="674370">
                <a:moveTo>
                  <a:pt x="126276" y="37637"/>
                </a:moveTo>
                <a:lnTo>
                  <a:pt x="142819" y="54090"/>
                </a:lnTo>
              </a:path>
              <a:path w="142875" h="674370">
                <a:moveTo>
                  <a:pt x="126276" y="25895"/>
                </a:moveTo>
                <a:lnTo>
                  <a:pt x="142819" y="42349"/>
                </a:lnTo>
              </a:path>
              <a:path w="142875" h="674370">
                <a:moveTo>
                  <a:pt x="126276" y="14135"/>
                </a:moveTo>
                <a:lnTo>
                  <a:pt x="142819" y="30569"/>
                </a:lnTo>
              </a:path>
              <a:path w="142875" h="674370">
                <a:moveTo>
                  <a:pt x="126276" y="2393"/>
                </a:moveTo>
                <a:lnTo>
                  <a:pt x="142819" y="18828"/>
                </a:lnTo>
              </a:path>
              <a:path w="142875" h="674370">
                <a:moveTo>
                  <a:pt x="136939" y="0"/>
                </a:moveTo>
                <a:lnTo>
                  <a:pt x="142819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9330454" y="6487793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7108" y="0"/>
                </a:moveTo>
                <a:lnTo>
                  <a:pt x="0" y="7048"/>
                </a:lnTo>
              </a:path>
              <a:path w="43815" h="28575">
                <a:moveTo>
                  <a:pt x="14179" y="0"/>
                </a:moveTo>
                <a:lnTo>
                  <a:pt x="0" y="15266"/>
                </a:lnTo>
              </a:path>
              <a:path w="43815" h="28575">
                <a:moveTo>
                  <a:pt x="22441" y="0"/>
                </a:moveTo>
                <a:lnTo>
                  <a:pt x="0" y="23502"/>
                </a:lnTo>
              </a:path>
              <a:path w="43815" h="28575">
                <a:moveTo>
                  <a:pt x="30722" y="0"/>
                </a:moveTo>
                <a:lnTo>
                  <a:pt x="2401" y="28232"/>
                </a:lnTo>
              </a:path>
              <a:path w="43815" h="28575">
                <a:moveTo>
                  <a:pt x="38947" y="0"/>
                </a:moveTo>
                <a:lnTo>
                  <a:pt x="10663" y="28232"/>
                </a:lnTo>
              </a:path>
              <a:path w="43815" h="28575">
                <a:moveTo>
                  <a:pt x="43673" y="2374"/>
                </a:moveTo>
                <a:lnTo>
                  <a:pt x="18887" y="28232"/>
                </a:lnTo>
              </a:path>
              <a:path w="43815" h="28575">
                <a:moveTo>
                  <a:pt x="43673" y="10610"/>
                </a:moveTo>
                <a:lnTo>
                  <a:pt x="25996" y="28232"/>
                </a:lnTo>
              </a:path>
              <a:path w="43815" h="28575">
                <a:moveTo>
                  <a:pt x="43673" y="17621"/>
                </a:moveTo>
                <a:lnTo>
                  <a:pt x="34239" y="28232"/>
                </a:lnTo>
              </a:path>
              <a:path w="43815" h="28575">
                <a:moveTo>
                  <a:pt x="43673" y="25895"/>
                </a:moveTo>
                <a:lnTo>
                  <a:pt x="42501" y="28232"/>
                </a:lnTo>
              </a:path>
              <a:path w="43815" h="28575">
                <a:moveTo>
                  <a:pt x="0" y="23502"/>
                </a:moveTo>
                <a:lnTo>
                  <a:pt x="4745" y="28232"/>
                </a:lnTo>
              </a:path>
              <a:path w="43815" h="28575">
                <a:moveTo>
                  <a:pt x="0" y="15266"/>
                </a:moveTo>
                <a:lnTo>
                  <a:pt x="11835" y="28232"/>
                </a:lnTo>
              </a:path>
              <a:path w="43815" h="28575">
                <a:moveTo>
                  <a:pt x="0" y="7048"/>
                </a:moveTo>
                <a:lnTo>
                  <a:pt x="20097" y="28232"/>
                </a:lnTo>
              </a:path>
              <a:path w="43815" h="28575">
                <a:moveTo>
                  <a:pt x="0" y="0"/>
                </a:moveTo>
                <a:lnTo>
                  <a:pt x="28340" y="28232"/>
                </a:lnTo>
              </a:path>
              <a:path w="43815" h="28575">
                <a:moveTo>
                  <a:pt x="8281" y="0"/>
                </a:moveTo>
                <a:lnTo>
                  <a:pt x="35430" y="28232"/>
                </a:lnTo>
              </a:path>
              <a:path w="43815" h="28575">
                <a:moveTo>
                  <a:pt x="15370" y="0"/>
                </a:moveTo>
                <a:lnTo>
                  <a:pt x="43673" y="28232"/>
                </a:lnTo>
              </a:path>
              <a:path w="43815" h="28575">
                <a:moveTo>
                  <a:pt x="23633" y="0"/>
                </a:moveTo>
                <a:lnTo>
                  <a:pt x="43673" y="21165"/>
                </a:lnTo>
              </a:path>
              <a:path w="43815" h="28575">
                <a:moveTo>
                  <a:pt x="31876" y="0"/>
                </a:moveTo>
                <a:lnTo>
                  <a:pt x="43673" y="12928"/>
                </a:lnTo>
              </a:path>
              <a:path w="43815" h="28575">
                <a:moveTo>
                  <a:pt x="38947" y="0"/>
                </a:moveTo>
                <a:lnTo>
                  <a:pt x="43673" y="46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9329300" y="5601875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5898" y="0"/>
                </a:moveTo>
                <a:lnTo>
                  <a:pt x="0" y="5899"/>
                </a:lnTo>
              </a:path>
              <a:path w="45084" h="27304">
                <a:moveTo>
                  <a:pt x="14142" y="0"/>
                </a:moveTo>
                <a:lnTo>
                  <a:pt x="0" y="14172"/>
                </a:lnTo>
              </a:path>
              <a:path w="45084" h="27304">
                <a:moveTo>
                  <a:pt x="22423" y="0"/>
                </a:moveTo>
                <a:lnTo>
                  <a:pt x="0" y="22390"/>
                </a:lnTo>
              </a:path>
              <a:path w="45084" h="27304">
                <a:moveTo>
                  <a:pt x="29494" y="0"/>
                </a:moveTo>
                <a:lnTo>
                  <a:pt x="2363" y="27101"/>
                </a:lnTo>
              </a:path>
              <a:path w="45084" h="27304">
                <a:moveTo>
                  <a:pt x="37775" y="0"/>
                </a:moveTo>
                <a:lnTo>
                  <a:pt x="9434" y="27101"/>
                </a:lnTo>
              </a:path>
              <a:path w="45084" h="27304">
                <a:moveTo>
                  <a:pt x="44827" y="1206"/>
                </a:moveTo>
                <a:lnTo>
                  <a:pt x="17696" y="27101"/>
                </a:lnTo>
              </a:path>
              <a:path w="45084" h="27304">
                <a:moveTo>
                  <a:pt x="44827" y="8273"/>
                </a:moveTo>
                <a:lnTo>
                  <a:pt x="25977" y="27101"/>
                </a:lnTo>
              </a:path>
              <a:path w="45084" h="27304">
                <a:moveTo>
                  <a:pt x="44827" y="16491"/>
                </a:moveTo>
                <a:lnTo>
                  <a:pt x="33029" y="27101"/>
                </a:lnTo>
              </a:path>
              <a:path w="45084" h="27304">
                <a:moveTo>
                  <a:pt x="44827" y="24764"/>
                </a:moveTo>
                <a:lnTo>
                  <a:pt x="41329" y="27101"/>
                </a:lnTo>
              </a:path>
              <a:path w="45084" h="27304">
                <a:moveTo>
                  <a:pt x="0" y="20034"/>
                </a:moveTo>
                <a:lnTo>
                  <a:pt x="7089" y="27101"/>
                </a:lnTo>
              </a:path>
              <a:path w="45084" h="27304">
                <a:moveTo>
                  <a:pt x="0" y="11817"/>
                </a:moveTo>
                <a:lnTo>
                  <a:pt x="15333" y="27101"/>
                </a:lnTo>
              </a:path>
              <a:path w="45084" h="27304">
                <a:moveTo>
                  <a:pt x="0" y="4749"/>
                </a:moveTo>
                <a:lnTo>
                  <a:pt x="22423" y="27101"/>
                </a:lnTo>
              </a:path>
              <a:path w="45084" h="27304">
                <a:moveTo>
                  <a:pt x="2363" y="0"/>
                </a:moveTo>
                <a:lnTo>
                  <a:pt x="30647" y="27101"/>
                </a:lnTo>
              </a:path>
              <a:path w="45084" h="27304">
                <a:moveTo>
                  <a:pt x="10606" y="0"/>
                </a:moveTo>
                <a:lnTo>
                  <a:pt x="38947" y="27101"/>
                </a:lnTo>
              </a:path>
              <a:path w="45084" h="27304">
                <a:moveTo>
                  <a:pt x="18868" y="0"/>
                </a:moveTo>
                <a:lnTo>
                  <a:pt x="44827" y="24764"/>
                </a:lnTo>
              </a:path>
              <a:path w="45084" h="27304">
                <a:moveTo>
                  <a:pt x="25977" y="0"/>
                </a:moveTo>
                <a:lnTo>
                  <a:pt x="44827" y="17678"/>
                </a:lnTo>
              </a:path>
              <a:path w="45084" h="27304">
                <a:moveTo>
                  <a:pt x="34220" y="0"/>
                </a:moveTo>
                <a:lnTo>
                  <a:pt x="44827" y="9461"/>
                </a:lnTo>
              </a:path>
              <a:path w="45084" h="27304">
                <a:moveTo>
                  <a:pt x="42482" y="0"/>
                </a:moveTo>
                <a:lnTo>
                  <a:pt x="44827" y="120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0" name="object 100"/>
          <p:cNvGrpSpPr/>
          <p:nvPr/>
        </p:nvGrpSpPr>
        <p:grpSpPr>
          <a:xfrm>
            <a:off x="19327609" y="5389628"/>
            <a:ext cx="48260" cy="30480"/>
            <a:chOff x="19327609" y="5389628"/>
            <a:chExt cx="48260" cy="30480"/>
          </a:xfrm>
        </p:grpSpPr>
        <p:sp>
          <p:nvSpPr>
            <p:cNvPr id="101" name="object 101"/>
            <p:cNvSpPr/>
            <p:nvPr/>
          </p:nvSpPr>
          <p:spPr>
            <a:xfrm>
              <a:off x="19329300" y="5391318"/>
              <a:ext cx="45085" cy="27305"/>
            </a:xfrm>
            <a:custGeom>
              <a:avLst/>
              <a:gdLst/>
              <a:ahLst/>
              <a:cxnLst/>
              <a:rect l="l" t="t" r="r" b="b"/>
              <a:pathLst>
                <a:path w="45084" h="27304">
                  <a:moveTo>
                    <a:pt x="4707" y="0"/>
                  </a:moveTo>
                  <a:lnTo>
                    <a:pt x="0" y="4711"/>
                  </a:lnTo>
                </a:path>
                <a:path w="45084" h="27304">
                  <a:moveTo>
                    <a:pt x="12988" y="0"/>
                  </a:moveTo>
                  <a:lnTo>
                    <a:pt x="0" y="11779"/>
                  </a:lnTo>
                </a:path>
                <a:path w="45084" h="27304">
                  <a:moveTo>
                    <a:pt x="20040" y="0"/>
                  </a:moveTo>
                  <a:lnTo>
                    <a:pt x="0" y="20015"/>
                  </a:lnTo>
                </a:path>
                <a:path w="45084" h="27304">
                  <a:moveTo>
                    <a:pt x="28321" y="0"/>
                  </a:moveTo>
                  <a:lnTo>
                    <a:pt x="0" y="27064"/>
                  </a:lnTo>
                </a:path>
                <a:path w="45084" h="27304">
                  <a:moveTo>
                    <a:pt x="36583" y="0"/>
                  </a:moveTo>
                  <a:lnTo>
                    <a:pt x="8262" y="27064"/>
                  </a:lnTo>
                </a:path>
                <a:path w="45084" h="27304">
                  <a:moveTo>
                    <a:pt x="43654" y="0"/>
                  </a:moveTo>
                  <a:lnTo>
                    <a:pt x="16524" y="27064"/>
                  </a:lnTo>
                </a:path>
                <a:path w="45084" h="27304">
                  <a:moveTo>
                    <a:pt x="44827" y="7086"/>
                  </a:moveTo>
                  <a:lnTo>
                    <a:pt x="23595" y="27064"/>
                  </a:lnTo>
                </a:path>
                <a:path w="45084" h="27304">
                  <a:moveTo>
                    <a:pt x="44827" y="15284"/>
                  </a:moveTo>
                  <a:lnTo>
                    <a:pt x="31876" y="27064"/>
                  </a:lnTo>
                </a:path>
                <a:path w="45084" h="27304">
                  <a:moveTo>
                    <a:pt x="44827" y="22371"/>
                  </a:moveTo>
                  <a:lnTo>
                    <a:pt x="40100" y="27064"/>
                  </a:lnTo>
                </a:path>
                <a:path w="45084" h="27304">
                  <a:moveTo>
                    <a:pt x="0" y="25895"/>
                  </a:moveTo>
                  <a:lnTo>
                    <a:pt x="1153" y="2706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9329298" y="5391323"/>
              <a:ext cx="45085" cy="27305"/>
            </a:xfrm>
            <a:custGeom>
              <a:avLst/>
              <a:gdLst/>
              <a:ahLst/>
              <a:cxnLst/>
              <a:rect l="l" t="t" r="r" b="b"/>
              <a:pathLst>
                <a:path w="45084" h="27304">
                  <a:moveTo>
                    <a:pt x="0" y="18828"/>
                  </a:moveTo>
                  <a:lnTo>
                    <a:pt x="8262" y="27064"/>
                  </a:lnTo>
                </a:path>
                <a:path w="45084" h="27304">
                  <a:moveTo>
                    <a:pt x="0" y="10591"/>
                  </a:moveTo>
                  <a:lnTo>
                    <a:pt x="16543" y="27064"/>
                  </a:lnTo>
                </a:path>
                <a:path w="45084" h="27304">
                  <a:moveTo>
                    <a:pt x="0" y="2355"/>
                  </a:moveTo>
                  <a:lnTo>
                    <a:pt x="24786" y="27064"/>
                  </a:lnTo>
                </a:path>
                <a:path w="45084" h="27304">
                  <a:moveTo>
                    <a:pt x="4707" y="0"/>
                  </a:moveTo>
                  <a:lnTo>
                    <a:pt x="31876" y="27064"/>
                  </a:lnTo>
                </a:path>
                <a:path w="45084" h="27304">
                  <a:moveTo>
                    <a:pt x="12988" y="0"/>
                  </a:moveTo>
                  <a:lnTo>
                    <a:pt x="40119" y="27064"/>
                  </a:lnTo>
                </a:path>
                <a:path w="45084" h="27304">
                  <a:moveTo>
                    <a:pt x="20059" y="0"/>
                  </a:moveTo>
                  <a:lnTo>
                    <a:pt x="44827" y="23539"/>
                  </a:lnTo>
                </a:path>
                <a:path w="45084" h="27304">
                  <a:moveTo>
                    <a:pt x="28321" y="0"/>
                  </a:moveTo>
                  <a:lnTo>
                    <a:pt x="44827" y="15284"/>
                  </a:lnTo>
                </a:path>
                <a:path w="45084" h="27304">
                  <a:moveTo>
                    <a:pt x="36583" y="0"/>
                  </a:moveTo>
                  <a:lnTo>
                    <a:pt x="44827" y="8254"/>
                  </a:lnTo>
                </a:path>
                <a:path w="45084" h="27304">
                  <a:moveTo>
                    <a:pt x="43654" y="0"/>
                  </a:moveTo>
                  <a:lnTo>
                    <a:pt x="44827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/>
          <p:cNvSpPr/>
          <p:nvPr/>
        </p:nvSpPr>
        <p:spPr>
          <a:xfrm>
            <a:off x="19329299" y="5180784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2363" y="0"/>
                </a:moveTo>
                <a:lnTo>
                  <a:pt x="0" y="2337"/>
                </a:lnTo>
              </a:path>
              <a:path w="45084" h="27304">
                <a:moveTo>
                  <a:pt x="10625" y="0"/>
                </a:moveTo>
                <a:lnTo>
                  <a:pt x="0" y="10573"/>
                </a:lnTo>
              </a:path>
              <a:path w="45084" h="27304">
                <a:moveTo>
                  <a:pt x="18868" y="0"/>
                </a:moveTo>
                <a:lnTo>
                  <a:pt x="0" y="18809"/>
                </a:lnTo>
              </a:path>
              <a:path w="45084" h="27304">
                <a:moveTo>
                  <a:pt x="25996" y="0"/>
                </a:moveTo>
                <a:lnTo>
                  <a:pt x="0" y="25857"/>
                </a:lnTo>
              </a:path>
              <a:path w="45084" h="27304">
                <a:moveTo>
                  <a:pt x="34220" y="0"/>
                </a:moveTo>
                <a:lnTo>
                  <a:pt x="7089" y="27026"/>
                </a:lnTo>
              </a:path>
              <a:path w="45084" h="27304">
                <a:moveTo>
                  <a:pt x="42501" y="0"/>
                </a:moveTo>
                <a:lnTo>
                  <a:pt x="14160" y="27026"/>
                </a:lnTo>
              </a:path>
              <a:path w="45084" h="27304">
                <a:moveTo>
                  <a:pt x="44827" y="5880"/>
                </a:moveTo>
                <a:lnTo>
                  <a:pt x="22423" y="27026"/>
                </a:lnTo>
              </a:path>
              <a:path w="45084" h="27304">
                <a:moveTo>
                  <a:pt x="44827" y="12910"/>
                </a:moveTo>
                <a:lnTo>
                  <a:pt x="30666" y="27026"/>
                </a:lnTo>
              </a:path>
              <a:path w="45084" h="27304">
                <a:moveTo>
                  <a:pt x="44827" y="21127"/>
                </a:moveTo>
                <a:lnTo>
                  <a:pt x="37775" y="27026"/>
                </a:lnTo>
              </a:path>
              <a:path w="45084" h="27304">
                <a:moveTo>
                  <a:pt x="0" y="24670"/>
                </a:moveTo>
                <a:lnTo>
                  <a:pt x="2363" y="27026"/>
                </a:lnTo>
              </a:path>
              <a:path w="45084" h="27304">
                <a:moveTo>
                  <a:pt x="0" y="16453"/>
                </a:moveTo>
                <a:lnTo>
                  <a:pt x="10625" y="27026"/>
                </a:lnTo>
              </a:path>
              <a:path w="45084" h="27304">
                <a:moveTo>
                  <a:pt x="0" y="8198"/>
                </a:moveTo>
                <a:lnTo>
                  <a:pt x="18868" y="27026"/>
                </a:lnTo>
              </a:path>
              <a:path w="45084" h="27304">
                <a:moveTo>
                  <a:pt x="0" y="1168"/>
                </a:moveTo>
                <a:lnTo>
                  <a:pt x="25996" y="27026"/>
                </a:lnTo>
              </a:path>
              <a:path w="45084" h="27304">
                <a:moveTo>
                  <a:pt x="5879" y="0"/>
                </a:moveTo>
                <a:lnTo>
                  <a:pt x="34220" y="27026"/>
                </a:lnTo>
              </a:path>
              <a:path w="45084" h="27304">
                <a:moveTo>
                  <a:pt x="14160" y="0"/>
                </a:moveTo>
                <a:lnTo>
                  <a:pt x="42501" y="27026"/>
                </a:lnTo>
              </a:path>
              <a:path w="45084" h="27304">
                <a:moveTo>
                  <a:pt x="22423" y="0"/>
                </a:moveTo>
                <a:lnTo>
                  <a:pt x="44827" y="22295"/>
                </a:lnTo>
              </a:path>
              <a:path w="45084" h="27304">
                <a:moveTo>
                  <a:pt x="29494" y="0"/>
                </a:moveTo>
                <a:lnTo>
                  <a:pt x="44827" y="14097"/>
                </a:lnTo>
              </a:path>
              <a:path w="45084" h="27304">
                <a:moveTo>
                  <a:pt x="37775" y="0"/>
                </a:moveTo>
                <a:lnTo>
                  <a:pt x="44827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9329299" y="4970151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1172" y="0"/>
                </a:moveTo>
                <a:lnTo>
                  <a:pt x="0" y="1187"/>
                </a:lnTo>
              </a:path>
              <a:path w="45084" h="27304">
                <a:moveTo>
                  <a:pt x="9434" y="0"/>
                </a:moveTo>
                <a:lnTo>
                  <a:pt x="0" y="9423"/>
                </a:lnTo>
              </a:path>
              <a:path w="45084" h="27304">
                <a:moveTo>
                  <a:pt x="16543" y="0"/>
                </a:moveTo>
                <a:lnTo>
                  <a:pt x="0" y="16472"/>
                </a:lnTo>
              </a:path>
              <a:path w="45084" h="27304">
                <a:moveTo>
                  <a:pt x="24786" y="0"/>
                </a:moveTo>
                <a:lnTo>
                  <a:pt x="0" y="24727"/>
                </a:lnTo>
              </a:path>
              <a:path w="45084" h="27304">
                <a:moveTo>
                  <a:pt x="33048" y="0"/>
                </a:moveTo>
                <a:lnTo>
                  <a:pt x="4707" y="27083"/>
                </a:lnTo>
              </a:path>
              <a:path w="45084" h="27304">
                <a:moveTo>
                  <a:pt x="40119" y="0"/>
                </a:moveTo>
                <a:lnTo>
                  <a:pt x="12988" y="27083"/>
                </a:lnTo>
              </a:path>
              <a:path w="45084" h="27304">
                <a:moveTo>
                  <a:pt x="44827" y="3524"/>
                </a:moveTo>
                <a:lnTo>
                  <a:pt x="20059" y="27083"/>
                </a:lnTo>
              </a:path>
              <a:path w="45084" h="27304">
                <a:moveTo>
                  <a:pt x="44827" y="11798"/>
                </a:moveTo>
                <a:lnTo>
                  <a:pt x="28321" y="27083"/>
                </a:lnTo>
              </a:path>
              <a:path w="45084" h="27304">
                <a:moveTo>
                  <a:pt x="44827" y="19996"/>
                </a:moveTo>
                <a:lnTo>
                  <a:pt x="36583" y="27083"/>
                </a:lnTo>
              </a:path>
              <a:path w="45084" h="27304">
                <a:moveTo>
                  <a:pt x="44827" y="27083"/>
                </a:moveTo>
                <a:lnTo>
                  <a:pt x="43654" y="27083"/>
                </a:lnTo>
              </a:path>
              <a:path w="45084" h="27304">
                <a:moveTo>
                  <a:pt x="0" y="22371"/>
                </a:moveTo>
                <a:lnTo>
                  <a:pt x="4707" y="27083"/>
                </a:lnTo>
              </a:path>
              <a:path w="45084" h="27304">
                <a:moveTo>
                  <a:pt x="0" y="15266"/>
                </a:moveTo>
                <a:lnTo>
                  <a:pt x="11816" y="27083"/>
                </a:lnTo>
              </a:path>
              <a:path w="45084" h="27304">
                <a:moveTo>
                  <a:pt x="0" y="7067"/>
                </a:moveTo>
                <a:lnTo>
                  <a:pt x="20059" y="27083"/>
                </a:lnTo>
              </a:path>
              <a:path w="45084" h="27304">
                <a:moveTo>
                  <a:pt x="0" y="0"/>
                </a:moveTo>
                <a:lnTo>
                  <a:pt x="28321" y="27083"/>
                </a:lnTo>
              </a:path>
              <a:path w="45084" h="27304">
                <a:moveTo>
                  <a:pt x="8262" y="0"/>
                </a:moveTo>
                <a:lnTo>
                  <a:pt x="35392" y="27083"/>
                </a:lnTo>
              </a:path>
              <a:path w="45084" h="27304">
                <a:moveTo>
                  <a:pt x="15333" y="0"/>
                </a:moveTo>
                <a:lnTo>
                  <a:pt x="43654" y="27083"/>
                </a:lnTo>
              </a:path>
              <a:path w="45084" h="27304">
                <a:moveTo>
                  <a:pt x="23614" y="0"/>
                </a:moveTo>
                <a:lnTo>
                  <a:pt x="44827" y="19996"/>
                </a:lnTo>
              </a:path>
              <a:path w="45084" h="27304">
                <a:moveTo>
                  <a:pt x="31876" y="0"/>
                </a:moveTo>
                <a:lnTo>
                  <a:pt x="44827" y="11798"/>
                </a:lnTo>
              </a:path>
              <a:path w="45084" h="27304">
                <a:moveTo>
                  <a:pt x="38947" y="0"/>
                </a:moveTo>
                <a:lnTo>
                  <a:pt x="44827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9329299" y="4759574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7089" y="0"/>
                </a:moveTo>
                <a:lnTo>
                  <a:pt x="0" y="7067"/>
                </a:lnTo>
              </a:path>
              <a:path w="45084" h="27304">
                <a:moveTo>
                  <a:pt x="15333" y="0"/>
                </a:moveTo>
                <a:lnTo>
                  <a:pt x="0" y="15284"/>
                </a:lnTo>
              </a:path>
              <a:path w="45084" h="27304">
                <a:moveTo>
                  <a:pt x="23614" y="0"/>
                </a:moveTo>
                <a:lnTo>
                  <a:pt x="0" y="23558"/>
                </a:lnTo>
              </a:path>
              <a:path w="45084" h="27304">
                <a:moveTo>
                  <a:pt x="30666" y="0"/>
                </a:moveTo>
                <a:lnTo>
                  <a:pt x="3554" y="27101"/>
                </a:lnTo>
              </a:path>
              <a:path w="45084" h="27304">
                <a:moveTo>
                  <a:pt x="38947" y="0"/>
                </a:moveTo>
                <a:lnTo>
                  <a:pt x="10625" y="27101"/>
                </a:lnTo>
              </a:path>
              <a:path w="45084" h="27304">
                <a:moveTo>
                  <a:pt x="44827" y="2337"/>
                </a:moveTo>
                <a:lnTo>
                  <a:pt x="18868" y="27101"/>
                </a:lnTo>
              </a:path>
              <a:path w="45084" h="27304">
                <a:moveTo>
                  <a:pt x="44827" y="10591"/>
                </a:moveTo>
                <a:lnTo>
                  <a:pt x="27149" y="27101"/>
                </a:lnTo>
              </a:path>
              <a:path w="45084" h="27304">
                <a:moveTo>
                  <a:pt x="44827" y="17678"/>
                </a:moveTo>
                <a:lnTo>
                  <a:pt x="34220" y="27101"/>
                </a:lnTo>
              </a:path>
              <a:path w="45084" h="27304">
                <a:moveTo>
                  <a:pt x="44827" y="25895"/>
                </a:moveTo>
                <a:lnTo>
                  <a:pt x="42501" y="27101"/>
                </a:lnTo>
              </a:path>
              <a:path w="45084" h="27304">
                <a:moveTo>
                  <a:pt x="0" y="21165"/>
                </a:moveTo>
                <a:lnTo>
                  <a:pt x="5879" y="27101"/>
                </a:lnTo>
              </a:path>
              <a:path w="45084" h="27304">
                <a:moveTo>
                  <a:pt x="0" y="12966"/>
                </a:moveTo>
                <a:lnTo>
                  <a:pt x="14160" y="27101"/>
                </a:lnTo>
              </a:path>
              <a:path w="45084" h="27304">
                <a:moveTo>
                  <a:pt x="0" y="5899"/>
                </a:moveTo>
                <a:lnTo>
                  <a:pt x="21250" y="27101"/>
                </a:lnTo>
              </a:path>
              <a:path w="45084" h="27304">
                <a:moveTo>
                  <a:pt x="2363" y="0"/>
                </a:moveTo>
                <a:lnTo>
                  <a:pt x="29494" y="27101"/>
                </a:lnTo>
              </a:path>
              <a:path w="45084" h="27304">
                <a:moveTo>
                  <a:pt x="9434" y="0"/>
                </a:moveTo>
                <a:lnTo>
                  <a:pt x="37775" y="27101"/>
                </a:lnTo>
              </a:path>
              <a:path w="45084" h="27304">
                <a:moveTo>
                  <a:pt x="17696" y="0"/>
                </a:moveTo>
                <a:lnTo>
                  <a:pt x="44827" y="25895"/>
                </a:lnTo>
              </a:path>
              <a:path w="45084" h="27304">
                <a:moveTo>
                  <a:pt x="25996" y="0"/>
                </a:moveTo>
                <a:lnTo>
                  <a:pt x="44827" y="18828"/>
                </a:lnTo>
              </a:path>
              <a:path w="45084" h="27304">
                <a:moveTo>
                  <a:pt x="33048" y="0"/>
                </a:moveTo>
                <a:lnTo>
                  <a:pt x="44827" y="10591"/>
                </a:lnTo>
              </a:path>
              <a:path w="45084" h="27304">
                <a:moveTo>
                  <a:pt x="41329" y="0"/>
                </a:moveTo>
                <a:lnTo>
                  <a:pt x="44827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9329299" y="4338403"/>
            <a:ext cx="45085" cy="28575"/>
          </a:xfrm>
          <a:custGeom>
            <a:avLst/>
            <a:gdLst/>
            <a:ahLst/>
            <a:cxnLst/>
            <a:rect l="l" t="t" r="r" b="b"/>
            <a:pathLst>
              <a:path w="45084" h="28575">
                <a:moveTo>
                  <a:pt x="3554" y="0"/>
                </a:moveTo>
                <a:lnTo>
                  <a:pt x="0" y="4711"/>
                </a:lnTo>
              </a:path>
              <a:path w="45084" h="28575">
                <a:moveTo>
                  <a:pt x="11816" y="0"/>
                </a:moveTo>
                <a:lnTo>
                  <a:pt x="0" y="11779"/>
                </a:lnTo>
              </a:path>
              <a:path w="45084" h="28575">
                <a:moveTo>
                  <a:pt x="20059" y="0"/>
                </a:moveTo>
                <a:lnTo>
                  <a:pt x="0" y="20034"/>
                </a:lnTo>
              </a:path>
              <a:path w="45084" h="28575">
                <a:moveTo>
                  <a:pt x="27149" y="0"/>
                </a:moveTo>
                <a:lnTo>
                  <a:pt x="0" y="28270"/>
                </a:lnTo>
              </a:path>
              <a:path w="45084" h="28575">
                <a:moveTo>
                  <a:pt x="35392" y="0"/>
                </a:moveTo>
                <a:lnTo>
                  <a:pt x="7089" y="28270"/>
                </a:lnTo>
              </a:path>
              <a:path w="45084" h="28575">
                <a:moveTo>
                  <a:pt x="43654" y="0"/>
                </a:moveTo>
                <a:lnTo>
                  <a:pt x="15333" y="28270"/>
                </a:lnTo>
              </a:path>
              <a:path w="45084" h="28575">
                <a:moveTo>
                  <a:pt x="44827" y="7105"/>
                </a:moveTo>
                <a:lnTo>
                  <a:pt x="23614" y="28270"/>
                </a:lnTo>
              </a:path>
              <a:path w="45084" h="28575">
                <a:moveTo>
                  <a:pt x="44827" y="14135"/>
                </a:moveTo>
                <a:lnTo>
                  <a:pt x="30666" y="28270"/>
                </a:lnTo>
              </a:path>
              <a:path w="45084" h="28575">
                <a:moveTo>
                  <a:pt x="44827" y="22390"/>
                </a:moveTo>
                <a:lnTo>
                  <a:pt x="38947" y="28270"/>
                </a:lnTo>
              </a:path>
              <a:path w="45084" h="28575">
                <a:moveTo>
                  <a:pt x="0" y="25876"/>
                </a:moveTo>
                <a:lnTo>
                  <a:pt x="1172" y="28270"/>
                </a:lnTo>
              </a:path>
              <a:path w="45084" h="28575">
                <a:moveTo>
                  <a:pt x="0" y="17678"/>
                </a:moveTo>
                <a:lnTo>
                  <a:pt x="9434" y="28270"/>
                </a:lnTo>
              </a:path>
              <a:path w="45084" h="28575">
                <a:moveTo>
                  <a:pt x="0" y="10610"/>
                </a:moveTo>
                <a:lnTo>
                  <a:pt x="17696" y="28270"/>
                </a:lnTo>
              </a:path>
              <a:path w="45084" h="28575">
                <a:moveTo>
                  <a:pt x="0" y="2355"/>
                </a:moveTo>
                <a:lnTo>
                  <a:pt x="24786" y="28270"/>
                </a:lnTo>
              </a:path>
              <a:path w="45084" h="28575">
                <a:moveTo>
                  <a:pt x="4707" y="0"/>
                </a:moveTo>
                <a:lnTo>
                  <a:pt x="33048" y="28270"/>
                </a:lnTo>
              </a:path>
              <a:path w="45084" h="28575">
                <a:moveTo>
                  <a:pt x="12988" y="0"/>
                </a:moveTo>
                <a:lnTo>
                  <a:pt x="41329" y="28270"/>
                </a:lnTo>
              </a:path>
              <a:path w="45084" h="28575">
                <a:moveTo>
                  <a:pt x="21250" y="0"/>
                </a:moveTo>
                <a:lnTo>
                  <a:pt x="44827" y="23539"/>
                </a:lnTo>
              </a:path>
              <a:path w="45084" h="28575">
                <a:moveTo>
                  <a:pt x="28321" y="0"/>
                </a:moveTo>
                <a:lnTo>
                  <a:pt x="44827" y="15303"/>
                </a:lnTo>
              </a:path>
              <a:path w="45084" h="28575">
                <a:moveTo>
                  <a:pt x="36583" y="0"/>
                </a:moveTo>
                <a:lnTo>
                  <a:pt x="44827" y="71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7234503" y="5034890"/>
            <a:ext cx="254000" cy="16510"/>
          </a:xfrm>
          <a:custGeom>
            <a:avLst/>
            <a:gdLst/>
            <a:ahLst/>
            <a:cxnLst/>
            <a:rect l="l" t="t" r="r" b="b"/>
            <a:pathLst>
              <a:path w="254000" h="16510">
                <a:moveTo>
                  <a:pt x="0" y="16453"/>
                </a:moveTo>
                <a:lnTo>
                  <a:pt x="1191" y="16453"/>
                </a:lnTo>
              </a:path>
              <a:path w="254000" h="16510">
                <a:moveTo>
                  <a:pt x="0" y="4692"/>
                </a:moveTo>
                <a:lnTo>
                  <a:pt x="12969" y="16453"/>
                </a:lnTo>
              </a:path>
              <a:path w="254000" h="16510">
                <a:moveTo>
                  <a:pt x="8262" y="0"/>
                </a:moveTo>
                <a:lnTo>
                  <a:pt x="24805" y="16453"/>
                </a:lnTo>
              </a:path>
              <a:path w="254000" h="16510">
                <a:moveTo>
                  <a:pt x="20078" y="0"/>
                </a:moveTo>
                <a:lnTo>
                  <a:pt x="36583" y="16453"/>
                </a:lnTo>
              </a:path>
              <a:path w="254000" h="16510">
                <a:moveTo>
                  <a:pt x="31857" y="0"/>
                </a:moveTo>
                <a:lnTo>
                  <a:pt x="48419" y="16453"/>
                </a:lnTo>
              </a:path>
              <a:path w="254000" h="16510">
                <a:moveTo>
                  <a:pt x="43692" y="0"/>
                </a:moveTo>
                <a:lnTo>
                  <a:pt x="60198" y="16453"/>
                </a:lnTo>
              </a:path>
              <a:path w="254000" h="16510">
                <a:moveTo>
                  <a:pt x="55471" y="0"/>
                </a:moveTo>
                <a:lnTo>
                  <a:pt x="71976" y="16453"/>
                </a:lnTo>
              </a:path>
              <a:path w="254000" h="16510">
                <a:moveTo>
                  <a:pt x="67250" y="0"/>
                </a:moveTo>
                <a:lnTo>
                  <a:pt x="83793" y="16453"/>
                </a:lnTo>
              </a:path>
              <a:path w="254000" h="16510">
                <a:moveTo>
                  <a:pt x="79085" y="0"/>
                </a:moveTo>
                <a:lnTo>
                  <a:pt x="95590" y="16453"/>
                </a:lnTo>
              </a:path>
              <a:path w="254000" h="16510">
                <a:moveTo>
                  <a:pt x="90864" y="0"/>
                </a:moveTo>
                <a:lnTo>
                  <a:pt x="107426" y="16453"/>
                </a:lnTo>
              </a:path>
              <a:path w="254000" h="16510">
                <a:moveTo>
                  <a:pt x="102680" y="0"/>
                </a:moveTo>
                <a:lnTo>
                  <a:pt x="119205" y="16453"/>
                </a:lnTo>
              </a:path>
              <a:path w="254000" h="16510">
                <a:moveTo>
                  <a:pt x="114459" y="0"/>
                </a:moveTo>
                <a:lnTo>
                  <a:pt x="131002" y="16453"/>
                </a:lnTo>
              </a:path>
              <a:path w="254000" h="16510">
                <a:moveTo>
                  <a:pt x="126295" y="0"/>
                </a:moveTo>
                <a:lnTo>
                  <a:pt x="142800" y="16453"/>
                </a:lnTo>
              </a:path>
              <a:path w="254000" h="16510">
                <a:moveTo>
                  <a:pt x="138092" y="0"/>
                </a:moveTo>
                <a:lnTo>
                  <a:pt x="154579" y="16453"/>
                </a:lnTo>
              </a:path>
              <a:path w="254000" h="16510">
                <a:moveTo>
                  <a:pt x="149871" y="0"/>
                </a:moveTo>
                <a:lnTo>
                  <a:pt x="166414" y="16453"/>
                </a:lnTo>
              </a:path>
              <a:path w="254000" h="16510">
                <a:moveTo>
                  <a:pt x="161706" y="0"/>
                </a:moveTo>
                <a:lnTo>
                  <a:pt x="178212" y="16453"/>
                </a:lnTo>
              </a:path>
              <a:path w="254000" h="16510">
                <a:moveTo>
                  <a:pt x="173485" y="0"/>
                </a:moveTo>
                <a:lnTo>
                  <a:pt x="190028" y="16453"/>
                </a:lnTo>
              </a:path>
              <a:path w="254000" h="16510">
                <a:moveTo>
                  <a:pt x="185283" y="0"/>
                </a:moveTo>
                <a:lnTo>
                  <a:pt x="201807" y="16453"/>
                </a:lnTo>
              </a:path>
              <a:path w="254000" h="16510">
                <a:moveTo>
                  <a:pt x="197080" y="0"/>
                </a:moveTo>
                <a:lnTo>
                  <a:pt x="213623" y="16453"/>
                </a:lnTo>
              </a:path>
              <a:path w="254000" h="16510">
                <a:moveTo>
                  <a:pt x="208916" y="0"/>
                </a:moveTo>
                <a:lnTo>
                  <a:pt x="225421" y="16453"/>
                </a:lnTo>
              </a:path>
              <a:path w="254000" h="16510">
                <a:moveTo>
                  <a:pt x="220694" y="0"/>
                </a:moveTo>
                <a:lnTo>
                  <a:pt x="237200" y="16453"/>
                </a:lnTo>
              </a:path>
              <a:path w="254000" h="16510">
                <a:moveTo>
                  <a:pt x="232492" y="0"/>
                </a:moveTo>
                <a:lnTo>
                  <a:pt x="249035" y="16453"/>
                </a:lnTo>
              </a:path>
              <a:path w="254000" h="16510">
                <a:moveTo>
                  <a:pt x="244308" y="0"/>
                </a:moveTo>
                <a:lnTo>
                  <a:pt x="253762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9374125" y="4345508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45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9374125" y="5403084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281" y="0"/>
                </a:moveTo>
                <a:lnTo>
                  <a:pt x="0" y="0"/>
                </a:lnTo>
              </a:path>
              <a:path w="8890" h="6350">
                <a:moveTo>
                  <a:pt x="8281" y="5880"/>
                </a:moveTo>
                <a:lnTo>
                  <a:pt x="0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9374125" y="5192507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281" y="0"/>
                </a:moveTo>
                <a:lnTo>
                  <a:pt x="0" y="0"/>
                </a:lnTo>
              </a:path>
              <a:path w="8890" h="6350">
                <a:moveTo>
                  <a:pt x="8281" y="5899"/>
                </a:moveTo>
                <a:lnTo>
                  <a:pt x="0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9374125" y="4980762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281" y="0"/>
                </a:moveTo>
                <a:lnTo>
                  <a:pt x="0" y="0"/>
                </a:lnTo>
              </a:path>
              <a:path w="8890" h="6350">
                <a:moveTo>
                  <a:pt x="8281" y="5861"/>
                </a:moveTo>
                <a:lnTo>
                  <a:pt x="0" y="5861"/>
                </a:lnTo>
              </a:path>
              <a:path w="8890" h="6350">
                <a:moveTo>
                  <a:pt x="8281" y="0"/>
                </a:moveTo>
                <a:lnTo>
                  <a:pt x="0" y="0"/>
                </a:lnTo>
              </a:path>
              <a:path w="8890" h="6350">
                <a:moveTo>
                  <a:pt x="8281" y="5861"/>
                </a:moveTo>
                <a:lnTo>
                  <a:pt x="0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9374125" y="4770166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281" y="0"/>
                </a:moveTo>
                <a:lnTo>
                  <a:pt x="0" y="0"/>
                </a:lnTo>
              </a:path>
              <a:path w="8890" h="5079">
                <a:moveTo>
                  <a:pt x="8281" y="4692"/>
                </a:moveTo>
                <a:lnTo>
                  <a:pt x="0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9374125" y="4558403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281" y="0"/>
                </a:moveTo>
                <a:lnTo>
                  <a:pt x="0" y="0"/>
                </a:lnTo>
              </a:path>
              <a:path w="8890" h="6350">
                <a:moveTo>
                  <a:pt x="8281" y="5899"/>
                </a:moveTo>
                <a:lnTo>
                  <a:pt x="0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2872618" y="7572458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5">
                <a:moveTo>
                  <a:pt x="0" y="24727"/>
                </a:moveTo>
                <a:lnTo>
                  <a:pt x="11759" y="24727"/>
                </a:lnTo>
              </a:path>
              <a:path w="12065" h="24765">
                <a:moveTo>
                  <a:pt x="0" y="12966"/>
                </a:moveTo>
                <a:lnTo>
                  <a:pt x="11759" y="12966"/>
                </a:lnTo>
              </a:path>
              <a:path w="12065" h="24765">
                <a:moveTo>
                  <a:pt x="0" y="0"/>
                </a:moveTo>
                <a:lnTo>
                  <a:pt x="1175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2471348" y="7572458"/>
            <a:ext cx="10795" cy="24765"/>
          </a:xfrm>
          <a:custGeom>
            <a:avLst/>
            <a:gdLst/>
            <a:ahLst/>
            <a:cxnLst/>
            <a:rect l="l" t="t" r="r" b="b"/>
            <a:pathLst>
              <a:path w="10795" h="24765">
                <a:moveTo>
                  <a:pt x="0" y="24727"/>
                </a:moveTo>
                <a:lnTo>
                  <a:pt x="10644" y="24727"/>
                </a:lnTo>
              </a:path>
              <a:path w="10795" h="24765">
                <a:moveTo>
                  <a:pt x="0" y="12966"/>
                </a:moveTo>
                <a:lnTo>
                  <a:pt x="10644" y="12966"/>
                </a:lnTo>
              </a:path>
              <a:path w="10795" h="24765">
                <a:moveTo>
                  <a:pt x="0" y="0"/>
                </a:moveTo>
                <a:lnTo>
                  <a:pt x="1064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9363518" y="5630170"/>
            <a:ext cx="54610" cy="435609"/>
          </a:xfrm>
          <a:custGeom>
            <a:avLst/>
            <a:gdLst/>
            <a:ahLst/>
            <a:cxnLst/>
            <a:rect l="l" t="t" r="r" b="b"/>
            <a:pathLst>
              <a:path w="54609" h="435610">
                <a:moveTo>
                  <a:pt x="2363" y="0"/>
                </a:moveTo>
                <a:lnTo>
                  <a:pt x="0" y="2318"/>
                </a:lnTo>
              </a:path>
              <a:path w="54609" h="435610">
                <a:moveTo>
                  <a:pt x="14160" y="0"/>
                </a:moveTo>
                <a:lnTo>
                  <a:pt x="0" y="14078"/>
                </a:lnTo>
              </a:path>
              <a:path w="54609" h="435610">
                <a:moveTo>
                  <a:pt x="25996" y="0"/>
                </a:moveTo>
                <a:lnTo>
                  <a:pt x="0" y="25857"/>
                </a:lnTo>
              </a:path>
              <a:path w="54609" h="435610">
                <a:moveTo>
                  <a:pt x="37756" y="0"/>
                </a:moveTo>
                <a:lnTo>
                  <a:pt x="0" y="37618"/>
                </a:lnTo>
              </a:path>
              <a:path w="54609" h="435610">
                <a:moveTo>
                  <a:pt x="49553" y="0"/>
                </a:moveTo>
                <a:lnTo>
                  <a:pt x="0" y="49397"/>
                </a:lnTo>
              </a:path>
              <a:path w="54609" h="435610">
                <a:moveTo>
                  <a:pt x="54261" y="7029"/>
                </a:moveTo>
                <a:lnTo>
                  <a:pt x="0" y="61177"/>
                </a:lnTo>
              </a:path>
              <a:path w="54609" h="435610">
                <a:moveTo>
                  <a:pt x="54261" y="18828"/>
                </a:moveTo>
                <a:lnTo>
                  <a:pt x="0" y="72918"/>
                </a:lnTo>
              </a:path>
              <a:path w="54609" h="435610">
                <a:moveTo>
                  <a:pt x="54261" y="30588"/>
                </a:moveTo>
                <a:lnTo>
                  <a:pt x="0" y="84698"/>
                </a:lnTo>
              </a:path>
              <a:path w="54609" h="435610">
                <a:moveTo>
                  <a:pt x="54261" y="42330"/>
                </a:moveTo>
                <a:lnTo>
                  <a:pt x="0" y="96439"/>
                </a:lnTo>
              </a:path>
              <a:path w="54609" h="435610">
                <a:moveTo>
                  <a:pt x="54261" y="54109"/>
                </a:moveTo>
                <a:lnTo>
                  <a:pt x="0" y="108218"/>
                </a:lnTo>
              </a:path>
              <a:path w="54609" h="435610">
                <a:moveTo>
                  <a:pt x="54261" y="65869"/>
                </a:moveTo>
                <a:lnTo>
                  <a:pt x="0" y="119960"/>
                </a:lnTo>
              </a:path>
              <a:path w="54609" h="435610">
                <a:moveTo>
                  <a:pt x="54261" y="77649"/>
                </a:moveTo>
                <a:lnTo>
                  <a:pt x="0" y="131758"/>
                </a:lnTo>
              </a:path>
              <a:path w="54609" h="435610">
                <a:moveTo>
                  <a:pt x="54261" y="89409"/>
                </a:moveTo>
                <a:lnTo>
                  <a:pt x="0" y="143500"/>
                </a:lnTo>
              </a:path>
              <a:path w="54609" h="435610">
                <a:moveTo>
                  <a:pt x="54261" y="101151"/>
                </a:moveTo>
                <a:lnTo>
                  <a:pt x="0" y="155242"/>
                </a:lnTo>
              </a:path>
              <a:path w="54609" h="435610">
                <a:moveTo>
                  <a:pt x="54261" y="112930"/>
                </a:moveTo>
                <a:lnTo>
                  <a:pt x="0" y="167040"/>
                </a:lnTo>
              </a:path>
              <a:path w="54609" h="435610">
                <a:moveTo>
                  <a:pt x="54261" y="124672"/>
                </a:moveTo>
                <a:lnTo>
                  <a:pt x="0" y="178781"/>
                </a:lnTo>
              </a:path>
              <a:path w="54609" h="435610">
                <a:moveTo>
                  <a:pt x="54261" y="136395"/>
                </a:moveTo>
                <a:lnTo>
                  <a:pt x="0" y="190598"/>
                </a:lnTo>
              </a:path>
              <a:path w="54609" h="435610">
                <a:moveTo>
                  <a:pt x="54261" y="148212"/>
                </a:moveTo>
                <a:lnTo>
                  <a:pt x="0" y="202340"/>
                </a:lnTo>
              </a:path>
              <a:path w="54609" h="435610">
                <a:moveTo>
                  <a:pt x="54261" y="159953"/>
                </a:moveTo>
                <a:lnTo>
                  <a:pt x="0" y="214082"/>
                </a:lnTo>
              </a:path>
              <a:path w="54609" h="435610">
                <a:moveTo>
                  <a:pt x="54261" y="171733"/>
                </a:moveTo>
                <a:lnTo>
                  <a:pt x="0" y="227011"/>
                </a:lnTo>
              </a:path>
              <a:path w="54609" h="435610">
                <a:moveTo>
                  <a:pt x="54261" y="183512"/>
                </a:moveTo>
                <a:lnTo>
                  <a:pt x="0" y="238809"/>
                </a:lnTo>
              </a:path>
              <a:path w="54609" h="435610">
                <a:moveTo>
                  <a:pt x="54261" y="195329"/>
                </a:moveTo>
                <a:lnTo>
                  <a:pt x="0" y="250569"/>
                </a:lnTo>
              </a:path>
              <a:path w="54609" h="435610">
                <a:moveTo>
                  <a:pt x="54261" y="208220"/>
                </a:moveTo>
                <a:lnTo>
                  <a:pt x="0" y="262273"/>
                </a:lnTo>
              </a:path>
              <a:path w="54609" h="435610">
                <a:moveTo>
                  <a:pt x="54261" y="220000"/>
                </a:moveTo>
                <a:lnTo>
                  <a:pt x="0" y="274090"/>
                </a:lnTo>
              </a:path>
              <a:path w="54609" h="435610">
                <a:moveTo>
                  <a:pt x="54261" y="231760"/>
                </a:moveTo>
                <a:lnTo>
                  <a:pt x="0" y="285851"/>
                </a:lnTo>
              </a:path>
              <a:path w="54609" h="435610">
                <a:moveTo>
                  <a:pt x="54261" y="243502"/>
                </a:moveTo>
                <a:lnTo>
                  <a:pt x="0" y="297611"/>
                </a:lnTo>
              </a:path>
              <a:path w="54609" h="435610">
                <a:moveTo>
                  <a:pt x="54261" y="255243"/>
                </a:moveTo>
                <a:lnTo>
                  <a:pt x="0" y="309390"/>
                </a:lnTo>
              </a:path>
              <a:path w="54609" h="435610">
                <a:moveTo>
                  <a:pt x="54261" y="267004"/>
                </a:moveTo>
                <a:lnTo>
                  <a:pt x="0" y="321170"/>
                </a:lnTo>
              </a:path>
              <a:path w="54609" h="435610">
                <a:moveTo>
                  <a:pt x="54261" y="278821"/>
                </a:moveTo>
                <a:lnTo>
                  <a:pt x="0" y="332930"/>
                </a:lnTo>
              </a:path>
              <a:path w="54609" h="435610">
                <a:moveTo>
                  <a:pt x="54261" y="290562"/>
                </a:moveTo>
                <a:lnTo>
                  <a:pt x="0" y="344672"/>
                </a:lnTo>
              </a:path>
              <a:path w="54609" h="435610">
                <a:moveTo>
                  <a:pt x="54261" y="302342"/>
                </a:moveTo>
                <a:lnTo>
                  <a:pt x="0" y="356470"/>
                </a:lnTo>
              </a:path>
              <a:path w="54609" h="435610">
                <a:moveTo>
                  <a:pt x="54261" y="314083"/>
                </a:moveTo>
                <a:lnTo>
                  <a:pt x="0" y="368193"/>
                </a:lnTo>
              </a:path>
              <a:path w="54609" h="435610">
                <a:moveTo>
                  <a:pt x="54261" y="325863"/>
                </a:moveTo>
                <a:lnTo>
                  <a:pt x="0" y="379991"/>
                </a:lnTo>
              </a:path>
              <a:path w="54609" h="435610">
                <a:moveTo>
                  <a:pt x="54261" y="337604"/>
                </a:moveTo>
                <a:lnTo>
                  <a:pt x="0" y="391733"/>
                </a:lnTo>
              </a:path>
              <a:path w="54609" h="435610">
                <a:moveTo>
                  <a:pt x="54261" y="349402"/>
                </a:moveTo>
                <a:lnTo>
                  <a:pt x="0" y="403531"/>
                </a:lnTo>
              </a:path>
              <a:path w="54609" h="435610">
                <a:moveTo>
                  <a:pt x="54261" y="361182"/>
                </a:moveTo>
                <a:lnTo>
                  <a:pt x="0" y="415272"/>
                </a:lnTo>
              </a:path>
              <a:path w="54609" h="435610">
                <a:moveTo>
                  <a:pt x="54261" y="372905"/>
                </a:moveTo>
                <a:lnTo>
                  <a:pt x="0" y="427033"/>
                </a:lnTo>
              </a:path>
              <a:path w="54609" h="435610">
                <a:moveTo>
                  <a:pt x="54261" y="384684"/>
                </a:moveTo>
                <a:lnTo>
                  <a:pt x="3554" y="435288"/>
                </a:lnTo>
              </a:path>
              <a:path w="54609" h="435610">
                <a:moveTo>
                  <a:pt x="54261" y="396426"/>
                </a:moveTo>
                <a:lnTo>
                  <a:pt x="15333" y="435288"/>
                </a:lnTo>
              </a:path>
              <a:path w="54609" h="435610">
                <a:moveTo>
                  <a:pt x="54261" y="408205"/>
                </a:moveTo>
                <a:lnTo>
                  <a:pt x="27168" y="435288"/>
                </a:lnTo>
              </a:path>
              <a:path w="54609" h="435610">
                <a:moveTo>
                  <a:pt x="54261" y="419984"/>
                </a:moveTo>
                <a:lnTo>
                  <a:pt x="38928" y="435288"/>
                </a:lnTo>
              </a:path>
              <a:path w="54609" h="435610">
                <a:moveTo>
                  <a:pt x="54261" y="431745"/>
                </a:moveTo>
                <a:lnTo>
                  <a:pt x="50763" y="43528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4965050" y="1470222"/>
            <a:ext cx="16510" cy="24765"/>
          </a:xfrm>
          <a:custGeom>
            <a:avLst/>
            <a:gdLst/>
            <a:ahLst/>
            <a:cxnLst/>
            <a:rect l="l" t="t" r="r" b="b"/>
            <a:pathLst>
              <a:path w="16509" h="24765">
                <a:moveTo>
                  <a:pt x="3554" y="24689"/>
                </a:moveTo>
                <a:lnTo>
                  <a:pt x="16505" y="24689"/>
                </a:lnTo>
              </a:path>
              <a:path w="16509" h="24765">
                <a:moveTo>
                  <a:pt x="1172" y="11760"/>
                </a:moveTo>
                <a:lnTo>
                  <a:pt x="15333" y="11760"/>
                </a:lnTo>
              </a:path>
              <a:path w="16509" h="24765">
                <a:moveTo>
                  <a:pt x="0" y="0"/>
                </a:moveTo>
                <a:lnTo>
                  <a:pt x="1298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9384788" y="3891354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19" h="8254">
                <a:moveTo>
                  <a:pt x="32991" y="0"/>
                </a:moveTo>
                <a:lnTo>
                  <a:pt x="0" y="0"/>
                </a:lnTo>
              </a:path>
              <a:path w="33019" h="8254">
                <a:moveTo>
                  <a:pt x="32991" y="4730"/>
                </a:moveTo>
                <a:lnTo>
                  <a:pt x="0" y="4730"/>
                </a:lnTo>
              </a:path>
              <a:path w="33019" h="8254">
                <a:moveTo>
                  <a:pt x="32991" y="8254"/>
                </a:moveTo>
                <a:lnTo>
                  <a:pt x="0" y="82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9384768" y="2611386"/>
            <a:ext cx="33655" cy="9525"/>
          </a:xfrm>
          <a:custGeom>
            <a:avLst/>
            <a:gdLst/>
            <a:ahLst/>
            <a:cxnLst/>
            <a:rect l="l" t="t" r="r" b="b"/>
            <a:pathLst>
              <a:path w="33655" h="9525">
                <a:moveTo>
                  <a:pt x="33029" y="0"/>
                </a:moveTo>
                <a:lnTo>
                  <a:pt x="0" y="0"/>
                </a:lnTo>
              </a:path>
              <a:path w="33655" h="9525">
                <a:moveTo>
                  <a:pt x="33029" y="4692"/>
                </a:moveTo>
                <a:lnTo>
                  <a:pt x="0" y="4692"/>
                </a:lnTo>
              </a:path>
              <a:path w="33655" h="9525">
                <a:moveTo>
                  <a:pt x="33029" y="9423"/>
                </a:moveTo>
                <a:lnTo>
                  <a:pt x="0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8742781" y="2370202"/>
            <a:ext cx="14604" cy="24765"/>
          </a:xfrm>
          <a:custGeom>
            <a:avLst/>
            <a:gdLst/>
            <a:ahLst/>
            <a:cxnLst/>
            <a:rect l="l" t="t" r="r" b="b"/>
            <a:pathLst>
              <a:path w="14605" h="24764">
                <a:moveTo>
                  <a:pt x="0" y="24708"/>
                </a:moveTo>
                <a:lnTo>
                  <a:pt x="14142" y="24708"/>
                </a:lnTo>
              </a:path>
              <a:path w="14605" h="24764">
                <a:moveTo>
                  <a:pt x="0" y="12966"/>
                </a:moveTo>
                <a:lnTo>
                  <a:pt x="14142" y="12966"/>
                </a:lnTo>
              </a:path>
              <a:path w="14605" h="24764">
                <a:moveTo>
                  <a:pt x="0" y="0"/>
                </a:moveTo>
                <a:lnTo>
                  <a:pt x="1414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127153" y="7515994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7033" y="0"/>
                </a:moveTo>
                <a:lnTo>
                  <a:pt x="0" y="7067"/>
                </a:lnTo>
              </a:path>
              <a:path w="28575" h="45084">
                <a:moveTo>
                  <a:pt x="15333" y="0"/>
                </a:moveTo>
                <a:lnTo>
                  <a:pt x="0" y="15284"/>
                </a:lnTo>
              </a:path>
              <a:path w="28575" h="45084">
                <a:moveTo>
                  <a:pt x="23614" y="0"/>
                </a:moveTo>
                <a:lnTo>
                  <a:pt x="0" y="23539"/>
                </a:lnTo>
              </a:path>
              <a:path w="28575" h="45084">
                <a:moveTo>
                  <a:pt x="28321" y="3524"/>
                </a:moveTo>
                <a:lnTo>
                  <a:pt x="0" y="30607"/>
                </a:lnTo>
              </a:path>
              <a:path w="28575" h="45084">
                <a:moveTo>
                  <a:pt x="28321" y="10629"/>
                </a:moveTo>
                <a:lnTo>
                  <a:pt x="0" y="38824"/>
                </a:lnTo>
              </a:path>
              <a:path w="28575" h="45084">
                <a:moveTo>
                  <a:pt x="28321" y="18809"/>
                </a:moveTo>
                <a:lnTo>
                  <a:pt x="2325" y="44723"/>
                </a:lnTo>
              </a:path>
              <a:path w="28575" h="45084">
                <a:moveTo>
                  <a:pt x="28321" y="27064"/>
                </a:moveTo>
                <a:lnTo>
                  <a:pt x="10606" y="44723"/>
                </a:lnTo>
              </a:path>
              <a:path w="28575" h="45084">
                <a:moveTo>
                  <a:pt x="28321" y="35319"/>
                </a:moveTo>
                <a:lnTo>
                  <a:pt x="17715" y="44723"/>
                </a:lnTo>
              </a:path>
              <a:path w="28575" h="45084">
                <a:moveTo>
                  <a:pt x="28321" y="42367"/>
                </a:moveTo>
                <a:lnTo>
                  <a:pt x="25939" y="44723"/>
                </a:lnTo>
              </a:path>
              <a:path w="28575" h="45084">
                <a:moveTo>
                  <a:pt x="0" y="42367"/>
                </a:moveTo>
                <a:lnTo>
                  <a:pt x="2325" y="44723"/>
                </a:lnTo>
              </a:path>
              <a:path w="28575" h="45084">
                <a:moveTo>
                  <a:pt x="0" y="34094"/>
                </a:moveTo>
                <a:lnTo>
                  <a:pt x="10606" y="44723"/>
                </a:lnTo>
              </a:path>
              <a:path w="28575" h="45084">
                <a:moveTo>
                  <a:pt x="0" y="25933"/>
                </a:moveTo>
                <a:lnTo>
                  <a:pt x="18868" y="44723"/>
                </a:lnTo>
              </a:path>
              <a:path w="28575" h="45084">
                <a:moveTo>
                  <a:pt x="0" y="18809"/>
                </a:moveTo>
                <a:lnTo>
                  <a:pt x="25939" y="44723"/>
                </a:lnTo>
              </a:path>
              <a:path w="28575" h="45084">
                <a:moveTo>
                  <a:pt x="0" y="10629"/>
                </a:moveTo>
                <a:lnTo>
                  <a:pt x="28321" y="38824"/>
                </a:lnTo>
              </a:path>
              <a:path w="28575" h="45084">
                <a:moveTo>
                  <a:pt x="0" y="2355"/>
                </a:moveTo>
                <a:lnTo>
                  <a:pt x="28321" y="30607"/>
                </a:lnTo>
              </a:path>
              <a:path w="28575" h="45084">
                <a:moveTo>
                  <a:pt x="5879" y="0"/>
                </a:moveTo>
                <a:lnTo>
                  <a:pt x="28321" y="22352"/>
                </a:lnTo>
              </a:path>
              <a:path w="28575" h="45084">
                <a:moveTo>
                  <a:pt x="12950" y="0"/>
                </a:moveTo>
                <a:lnTo>
                  <a:pt x="28321" y="14116"/>
                </a:lnTo>
              </a:path>
              <a:path w="28575" h="45084">
                <a:moveTo>
                  <a:pt x="21194" y="0"/>
                </a:moveTo>
                <a:lnTo>
                  <a:pt x="28321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7802164" y="4070200"/>
            <a:ext cx="17145" cy="95885"/>
          </a:xfrm>
          <a:custGeom>
            <a:avLst/>
            <a:gdLst/>
            <a:ahLst/>
            <a:cxnLst/>
            <a:rect l="l" t="t" r="r" b="b"/>
            <a:pathLst>
              <a:path w="17144" h="95885">
                <a:moveTo>
                  <a:pt x="0" y="84679"/>
                </a:moveTo>
                <a:lnTo>
                  <a:pt x="10625" y="95271"/>
                </a:lnTo>
              </a:path>
              <a:path w="17144" h="95885">
                <a:moveTo>
                  <a:pt x="0" y="72937"/>
                </a:moveTo>
                <a:lnTo>
                  <a:pt x="16543" y="89390"/>
                </a:lnTo>
              </a:path>
              <a:path w="17144" h="95885">
                <a:moveTo>
                  <a:pt x="0" y="61139"/>
                </a:moveTo>
                <a:lnTo>
                  <a:pt x="16543" y="77630"/>
                </a:lnTo>
              </a:path>
              <a:path w="17144" h="95885">
                <a:moveTo>
                  <a:pt x="0" y="49397"/>
                </a:moveTo>
                <a:lnTo>
                  <a:pt x="16543" y="65851"/>
                </a:lnTo>
              </a:path>
              <a:path w="17144" h="95885">
                <a:moveTo>
                  <a:pt x="0" y="37637"/>
                </a:moveTo>
                <a:lnTo>
                  <a:pt x="16543" y="54109"/>
                </a:lnTo>
              </a:path>
              <a:path w="17144" h="95885">
                <a:moveTo>
                  <a:pt x="0" y="25857"/>
                </a:moveTo>
                <a:lnTo>
                  <a:pt x="16543" y="42311"/>
                </a:lnTo>
              </a:path>
              <a:path w="17144" h="95885">
                <a:moveTo>
                  <a:pt x="0" y="14116"/>
                </a:moveTo>
                <a:lnTo>
                  <a:pt x="16543" y="30588"/>
                </a:lnTo>
              </a:path>
              <a:path w="17144" h="95885">
                <a:moveTo>
                  <a:pt x="0" y="2318"/>
                </a:moveTo>
                <a:lnTo>
                  <a:pt x="16543" y="18828"/>
                </a:lnTo>
              </a:path>
              <a:path w="17144" h="95885">
                <a:moveTo>
                  <a:pt x="9434" y="0"/>
                </a:moveTo>
                <a:lnTo>
                  <a:pt x="16543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6623179" y="7384222"/>
            <a:ext cx="17780" cy="165100"/>
          </a:xfrm>
          <a:custGeom>
            <a:avLst/>
            <a:gdLst/>
            <a:ahLst/>
            <a:cxnLst/>
            <a:rect l="l" t="t" r="r" b="b"/>
            <a:pathLst>
              <a:path w="17780" h="165100">
                <a:moveTo>
                  <a:pt x="0" y="158841"/>
                </a:moveTo>
                <a:lnTo>
                  <a:pt x="7071" y="164722"/>
                </a:lnTo>
              </a:path>
              <a:path w="17780" h="165100">
                <a:moveTo>
                  <a:pt x="0" y="147081"/>
                </a:moveTo>
                <a:lnTo>
                  <a:pt x="17715" y="163553"/>
                </a:lnTo>
              </a:path>
              <a:path w="17780" h="165100">
                <a:moveTo>
                  <a:pt x="0" y="135302"/>
                </a:moveTo>
                <a:lnTo>
                  <a:pt x="17715" y="151793"/>
                </a:lnTo>
              </a:path>
              <a:path w="17780" h="165100">
                <a:moveTo>
                  <a:pt x="0" y="123541"/>
                </a:moveTo>
                <a:lnTo>
                  <a:pt x="17715" y="140013"/>
                </a:lnTo>
              </a:path>
              <a:path w="17780" h="165100">
                <a:moveTo>
                  <a:pt x="0" y="111799"/>
                </a:moveTo>
                <a:lnTo>
                  <a:pt x="17715" y="128272"/>
                </a:lnTo>
              </a:path>
              <a:path w="17780" h="165100">
                <a:moveTo>
                  <a:pt x="0" y="100039"/>
                </a:moveTo>
                <a:lnTo>
                  <a:pt x="17715" y="116473"/>
                </a:lnTo>
              </a:path>
              <a:path w="17780" h="165100">
                <a:moveTo>
                  <a:pt x="0" y="88241"/>
                </a:moveTo>
                <a:lnTo>
                  <a:pt x="17715" y="104751"/>
                </a:lnTo>
              </a:path>
              <a:path w="17780" h="165100">
                <a:moveTo>
                  <a:pt x="0" y="76499"/>
                </a:moveTo>
                <a:lnTo>
                  <a:pt x="17715" y="92934"/>
                </a:lnTo>
              </a:path>
              <a:path w="17780" h="165100">
                <a:moveTo>
                  <a:pt x="0" y="64758"/>
                </a:moveTo>
                <a:lnTo>
                  <a:pt x="17715" y="81211"/>
                </a:lnTo>
              </a:path>
              <a:path w="17780" h="165100">
                <a:moveTo>
                  <a:pt x="0" y="52940"/>
                </a:moveTo>
                <a:lnTo>
                  <a:pt x="17715" y="69394"/>
                </a:lnTo>
              </a:path>
              <a:path w="17780" h="165100">
                <a:moveTo>
                  <a:pt x="0" y="41161"/>
                </a:moveTo>
                <a:lnTo>
                  <a:pt x="17715" y="57652"/>
                </a:lnTo>
              </a:path>
              <a:path w="17780" h="165100">
                <a:moveTo>
                  <a:pt x="0" y="29420"/>
                </a:moveTo>
                <a:lnTo>
                  <a:pt x="17715" y="45911"/>
                </a:lnTo>
              </a:path>
              <a:path w="17780" h="165100">
                <a:moveTo>
                  <a:pt x="0" y="17678"/>
                </a:moveTo>
                <a:lnTo>
                  <a:pt x="17715" y="34150"/>
                </a:lnTo>
              </a:path>
              <a:path w="17780" h="165100">
                <a:moveTo>
                  <a:pt x="0" y="5899"/>
                </a:moveTo>
                <a:lnTo>
                  <a:pt x="17715" y="22371"/>
                </a:lnTo>
              </a:path>
              <a:path w="17780" h="165100">
                <a:moveTo>
                  <a:pt x="7071" y="0"/>
                </a:moveTo>
                <a:lnTo>
                  <a:pt x="17715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9329313" y="4549025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5879" y="0"/>
                </a:moveTo>
                <a:lnTo>
                  <a:pt x="0" y="5880"/>
                </a:lnTo>
              </a:path>
              <a:path w="45084" h="27304">
                <a:moveTo>
                  <a:pt x="12969" y="0"/>
                </a:moveTo>
                <a:lnTo>
                  <a:pt x="0" y="14078"/>
                </a:lnTo>
              </a:path>
              <a:path w="45084" h="27304">
                <a:moveTo>
                  <a:pt x="21250" y="0"/>
                </a:moveTo>
                <a:lnTo>
                  <a:pt x="0" y="21146"/>
                </a:lnTo>
              </a:path>
              <a:path w="45084" h="27304">
                <a:moveTo>
                  <a:pt x="29475" y="0"/>
                </a:moveTo>
                <a:lnTo>
                  <a:pt x="1153" y="27007"/>
                </a:lnTo>
              </a:path>
              <a:path w="45084" h="27304">
                <a:moveTo>
                  <a:pt x="36583" y="0"/>
                </a:moveTo>
                <a:lnTo>
                  <a:pt x="9415" y="27007"/>
                </a:lnTo>
              </a:path>
              <a:path w="45084" h="27304">
                <a:moveTo>
                  <a:pt x="44827" y="1168"/>
                </a:moveTo>
                <a:lnTo>
                  <a:pt x="17696" y="27007"/>
                </a:lnTo>
              </a:path>
              <a:path w="45084" h="27304">
                <a:moveTo>
                  <a:pt x="44827" y="8198"/>
                </a:moveTo>
                <a:lnTo>
                  <a:pt x="24767" y="27007"/>
                </a:lnTo>
              </a:path>
              <a:path w="45084" h="27304">
                <a:moveTo>
                  <a:pt x="44827" y="16453"/>
                </a:moveTo>
                <a:lnTo>
                  <a:pt x="33029" y="27007"/>
                </a:lnTo>
              </a:path>
              <a:path w="45084" h="27304">
                <a:moveTo>
                  <a:pt x="44827" y="24632"/>
                </a:moveTo>
                <a:lnTo>
                  <a:pt x="41310" y="27007"/>
                </a:lnTo>
              </a:path>
              <a:path w="45084" h="27304">
                <a:moveTo>
                  <a:pt x="0" y="19996"/>
                </a:moveTo>
                <a:lnTo>
                  <a:pt x="7071" y="27007"/>
                </a:lnTo>
              </a:path>
              <a:path w="45084" h="27304">
                <a:moveTo>
                  <a:pt x="0" y="11741"/>
                </a:moveTo>
                <a:lnTo>
                  <a:pt x="15333" y="27007"/>
                </a:lnTo>
              </a:path>
              <a:path w="45084" h="27304">
                <a:moveTo>
                  <a:pt x="0" y="3505"/>
                </a:moveTo>
                <a:lnTo>
                  <a:pt x="23576" y="27007"/>
                </a:lnTo>
              </a:path>
              <a:path w="45084" h="27304">
                <a:moveTo>
                  <a:pt x="3535" y="0"/>
                </a:moveTo>
                <a:lnTo>
                  <a:pt x="31857" y="27007"/>
                </a:lnTo>
              </a:path>
              <a:path w="45084" h="27304">
                <a:moveTo>
                  <a:pt x="11797" y="0"/>
                </a:moveTo>
                <a:lnTo>
                  <a:pt x="38909" y="27007"/>
                </a:lnTo>
              </a:path>
              <a:path w="45084" h="27304">
                <a:moveTo>
                  <a:pt x="18868" y="0"/>
                </a:moveTo>
                <a:lnTo>
                  <a:pt x="44827" y="24632"/>
                </a:lnTo>
              </a:path>
              <a:path w="45084" h="27304">
                <a:moveTo>
                  <a:pt x="27130" y="0"/>
                </a:moveTo>
                <a:lnTo>
                  <a:pt x="44827" y="16453"/>
                </a:lnTo>
              </a:path>
              <a:path w="45084" h="27304">
                <a:moveTo>
                  <a:pt x="35373" y="0"/>
                </a:moveTo>
                <a:lnTo>
                  <a:pt x="44827" y="9385"/>
                </a:lnTo>
              </a:path>
              <a:path w="45084" h="27304">
                <a:moveTo>
                  <a:pt x="42482" y="0"/>
                </a:moveTo>
                <a:lnTo>
                  <a:pt x="44827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6854479" y="5034898"/>
            <a:ext cx="191770" cy="16510"/>
          </a:xfrm>
          <a:custGeom>
            <a:avLst/>
            <a:gdLst/>
            <a:ahLst/>
            <a:cxnLst/>
            <a:rect l="l" t="t" r="r" b="b"/>
            <a:pathLst>
              <a:path w="191769" h="16510">
                <a:moveTo>
                  <a:pt x="0" y="15284"/>
                </a:moveTo>
                <a:lnTo>
                  <a:pt x="2382" y="16453"/>
                </a:lnTo>
              </a:path>
              <a:path w="191769" h="16510">
                <a:moveTo>
                  <a:pt x="0" y="3486"/>
                </a:moveTo>
                <a:lnTo>
                  <a:pt x="14160" y="16453"/>
                </a:lnTo>
              </a:path>
              <a:path w="191769" h="16510">
                <a:moveTo>
                  <a:pt x="9434" y="0"/>
                </a:moveTo>
                <a:lnTo>
                  <a:pt x="25977" y="16453"/>
                </a:lnTo>
              </a:path>
              <a:path w="191769" h="16510">
                <a:moveTo>
                  <a:pt x="21269" y="0"/>
                </a:moveTo>
                <a:lnTo>
                  <a:pt x="37756" y="16453"/>
                </a:lnTo>
              </a:path>
              <a:path w="191769" h="16510">
                <a:moveTo>
                  <a:pt x="33048" y="0"/>
                </a:moveTo>
                <a:lnTo>
                  <a:pt x="49591" y="16453"/>
                </a:lnTo>
              </a:path>
              <a:path w="191769" h="16510">
                <a:moveTo>
                  <a:pt x="44864" y="0"/>
                </a:moveTo>
                <a:lnTo>
                  <a:pt x="61389" y="16453"/>
                </a:lnTo>
              </a:path>
              <a:path w="191769" h="16510">
                <a:moveTo>
                  <a:pt x="56662" y="0"/>
                </a:moveTo>
                <a:lnTo>
                  <a:pt x="73186" y="16453"/>
                </a:lnTo>
              </a:path>
              <a:path w="191769" h="16510">
                <a:moveTo>
                  <a:pt x="68479" y="0"/>
                </a:moveTo>
                <a:lnTo>
                  <a:pt x="84984" y="16453"/>
                </a:lnTo>
              </a:path>
              <a:path w="191769" h="16510">
                <a:moveTo>
                  <a:pt x="80257" y="0"/>
                </a:moveTo>
                <a:lnTo>
                  <a:pt x="96763" y="16453"/>
                </a:lnTo>
              </a:path>
              <a:path w="191769" h="16510">
                <a:moveTo>
                  <a:pt x="92055" y="0"/>
                </a:moveTo>
                <a:lnTo>
                  <a:pt x="108579" y="16453"/>
                </a:lnTo>
              </a:path>
              <a:path w="191769" h="16510">
                <a:moveTo>
                  <a:pt x="103871" y="0"/>
                </a:moveTo>
                <a:lnTo>
                  <a:pt x="120377" y="16453"/>
                </a:lnTo>
              </a:path>
              <a:path w="191769" h="16510">
                <a:moveTo>
                  <a:pt x="115650" y="0"/>
                </a:moveTo>
                <a:lnTo>
                  <a:pt x="132212" y="16453"/>
                </a:lnTo>
              </a:path>
              <a:path w="191769" h="16510">
                <a:moveTo>
                  <a:pt x="127467" y="0"/>
                </a:moveTo>
                <a:lnTo>
                  <a:pt x="143991" y="16453"/>
                </a:lnTo>
              </a:path>
              <a:path w="191769" h="16510">
                <a:moveTo>
                  <a:pt x="139264" y="0"/>
                </a:moveTo>
                <a:lnTo>
                  <a:pt x="155789" y="16453"/>
                </a:lnTo>
              </a:path>
              <a:path w="191769" h="16510">
                <a:moveTo>
                  <a:pt x="151100" y="0"/>
                </a:moveTo>
                <a:lnTo>
                  <a:pt x="167586" y="16453"/>
                </a:lnTo>
              </a:path>
              <a:path w="191769" h="16510">
                <a:moveTo>
                  <a:pt x="162878" y="0"/>
                </a:moveTo>
                <a:lnTo>
                  <a:pt x="179365" y="16453"/>
                </a:lnTo>
              </a:path>
              <a:path w="191769" h="16510">
                <a:moveTo>
                  <a:pt x="174676" y="0"/>
                </a:moveTo>
                <a:lnTo>
                  <a:pt x="191200" y="16453"/>
                </a:lnTo>
              </a:path>
              <a:path w="191769" h="16510">
                <a:moveTo>
                  <a:pt x="186474" y="0"/>
                </a:moveTo>
                <a:lnTo>
                  <a:pt x="191200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7268739" y="7384222"/>
            <a:ext cx="17780" cy="132080"/>
          </a:xfrm>
          <a:custGeom>
            <a:avLst/>
            <a:gdLst/>
            <a:ahLst/>
            <a:cxnLst/>
            <a:rect l="l" t="t" r="r" b="b"/>
            <a:pathLst>
              <a:path w="17780" h="132079">
                <a:moveTo>
                  <a:pt x="0" y="130609"/>
                </a:moveTo>
                <a:lnTo>
                  <a:pt x="2363" y="131777"/>
                </a:lnTo>
              </a:path>
              <a:path w="17780" h="132079">
                <a:moveTo>
                  <a:pt x="0" y="118848"/>
                </a:moveTo>
                <a:lnTo>
                  <a:pt x="14160" y="131777"/>
                </a:lnTo>
              </a:path>
              <a:path w="17780" h="132079">
                <a:moveTo>
                  <a:pt x="0" y="107069"/>
                </a:moveTo>
                <a:lnTo>
                  <a:pt x="17677" y="123541"/>
                </a:lnTo>
              </a:path>
              <a:path w="17780" h="132079">
                <a:moveTo>
                  <a:pt x="0" y="95327"/>
                </a:moveTo>
                <a:lnTo>
                  <a:pt x="17677" y="111799"/>
                </a:lnTo>
              </a:path>
              <a:path w="17780" h="132079">
                <a:moveTo>
                  <a:pt x="0" y="83510"/>
                </a:moveTo>
                <a:lnTo>
                  <a:pt x="17677" y="100039"/>
                </a:lnTo>
              </a:path>
              <a:path w="17780" h="132079">
                <a:moveTo>
                  <a:pt x="0" y="70619"/>
                </a:moveTo>
                <a:lnTo>
                  <a:pt x="17677" y="88241"/>
                </a:lnTo>
              </a:path>
              <a:path w="17780" h="132079">
                <a:moveTo>
                  <a:pt x="0" y="58840"/>
                </a:moveTo>
                <a:lnTo>
                  <a:pt x="17677" y="76499"/>
                </a:lnTo>
              </a:path>
              <a:path w="17780" h="132079">
                <a:moveTo>
                  <a:pt x="0" y="47079"/>
                </a:moveTo>
                <a:lnTo>
                  <a:pt x="17677" y="64758"/>
                </a:lnTo>
              </a:path>
              <a:path w="17780" h="132079">
                <a:moveTo>
                  <a:pt x="0" y="35337"/>
                </a:moveTo>
                <a:lnTo>
                  <a:pt x="17677" y="52940"/>
                </a:lnTo>
              </a:path>
              <a:path w="17780" h="132079">
                <a:moveTo>
                  <a:pt x="0" y="23558"/>
                </a:moveTo>
                <a:lnTo>
                  <a:pt x="17677" y="41161"/>
                </a:lnTo>
              </a:path>
              <a:path w="17780" h="132079">
                <a:moveTo>
                  <a:pt x="0" y="11779"/>
                </a:moveTo>
                <a:lnTo>
                  <a:pt x="17677" y="29420"/>
                </a:lnTo>
              </a:path>
              <a:path w="17780" h="132079">
                <a:moveTo>
                  <a:pt x="0" y="0"/>
                </a:moveTo>
                <a:lnTo>
                  <a:pt x="17677" y="17678"/>
                </a:lnTo>
              </a:path>
              <a:path w="17780" h="132079">
                <a:moveTo>
                  <a:pt x="11797" y="0"/>
                </a:moveTo>
                <a:lnTo>
                  <a:pt x="17677" y="473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7" name="object 1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7858" y="2254914"/>
            <a:ext cx="139302" cy="118829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67450" y="2280789"/>
            <a:ext cx="120377" cy="75274"/>
          </a:xfrm>
          <a:prstGeom prst="rect">
            <a:avLst/>
          </a:prstGeom>
        </p:spPr>
      </p:pic>
      <p:grpSp>
        <p:nvGrpSpPr>
          <p:cNvPr id="129" name="object 129"/>
          <p:cNvGrpSpPr/>
          <p:nvPr/>
        </p:nvGrpSpPr>
        <p:grpSpPr>
          <a:xfrm>
            <a:off x="13058547" y="3001458"/>
            <a:ext cx="1118870" cy="45085"/>
            <a:chOff x="13058547" y="3001458"/>
            <a:chExt cx="1118870" cy="45085"/>
          </a:xfrm>
        </p:grpSpPr>
        <p:sp>
          <p:nvSpPr>
            <p:cNvPr id="130" name="object 130"/>
            <p:cNvSpPr/>
            <p:nvPr/>
          </p:nvSpPr>
          <p:spPr>
            <a:xfrm>
              <a:off x="13060236" y="3003148"/>
              <a:ext cx="1115695" cy="41275"/>
            </a:xfrm>
            <a:custGeom>
              <a:avLst/>
              <a:gdLst/>
              <a:ahLst/>
              <a:cxnLst/>
              <a:rect l="l" t="t" r="r" b="b"/>
              <a:pathLst>
                <a:path w="1115694" h="41275">
                  <a:moveTo>
                    <a:pt x="3554" y="0"/>
                  </a:moveTo>
                  <a:lnTo>
                    <a:pt x="1228" y="2337"/>
                  </a:lnTo>
                </a:path>
                <a:path w="1115694" h="41275">
                  <a:moveTo>
                    <a:pt x="11816" y="0"/>
                  </a:moveTo>
                  <a:lnTo>
                    <a:pt x="1228" y="10591"/>
                  </a:lnTo>
                </a:path>
                <a:path w="1115694" h="41275">
                  <a:moveTo>
                    <a:pt x="18887" y="0"/>
                  </a:moveTo>
                  <a:lnTo>
                    <a:pt x="1228" y="18828"/>
                  </a:lnTo>
                </a:path>
                <a:path w="1115694" h="41275">
                  <a:moveTo>
                    <a:pt x="27168" y="0"/>
                  </a:moveTo>
                  <a:lnTo>
                    <a:pt x="1228" y="25876"/>
                  </a:lnTo>
                </a:path>
                <a:path w="1115694" h="41275">
                  <a:moveTo>
                    <a:pt x="35411" y="0"/>
                  </a:moveTo>
                  <a:lnTo>
                    <a:pt x="1228" y="34112"/>
                  </a:lnTo>
                </a:path>
                <a:path w="1115694" h="41275">
                  <a:moveTo>
                    <a:pt x="42501" y="0"/>
                  </a:moveTo>
                  <a:lnTo>
                    <a:pt x="1228" y="41161"/>
                  </a:lnTo>
                </a:path>
                <a:path w="1115694" h="41275">
                  <a:moveTo>
                    <a:pt x="50744" y="0"/>
                  </a:moveTo>
                  <a:lnTo>
                    <a:pt x="8281" y="41161"/>
                  </a:lnTo>
                </a:path>
                <a:path w="1115694" h="41275">
                  <a:moveTo>
                    <a:pt x="59025" y="0"/>
                  </a:moveTo>
                  <a:lnTo>
                    <a:pt x="16524" y="41161"/>
                  </a:lnTo>
                </a:path>
                <a:path w="1115694" h="41275">
                  <a:moveTo>
                    <a:pt x="66096" y="0"/>
                  </a:moveTo>
                  <a:lnTo>
                    <a:pt x="24805" y="41161"/>
                  </a:lnTo>
                </a:path>
                <a:path w="1115694" h="41275">
                  <a:moveTo>
                    <a:pt x="74377" y="0"/>
                  </a:moveTo>
                  <a:lnTo>
                    <a:pt x="33067" y="41161"/>
                  </a:lnTo>
                </a:path>
                <a:path w="1115694" h="41275">
                  <a:moveTo>
                    <a:pt x="82602" y="0"/>
                  </a:moveTo>
                  <a:lnTo>
                    <a:pt x="40138" y="41161"/>
                  </a:lnTo>
                </a:path>
                <a:path w="1115694" h="41275">
                  <a:moveTo>
                    <a:pt x="89729" y="0"/>
                  </a:moveTo>
                  <a:lnTo>
                    <a:pt x="48400" y="41161"/>
                  </a:lnTo>
                </a:path>
                <a:path w="1115694" h="41275">
                  <a:moveTo>
                    <a:pt x="98010" y="0"/>
                  </a:moveTo>
                  <a:lnTo>
                    <a:pt x="56643" y="41161"/>
                  </a:lnTo>
                </a:path>
                <a:path w="1115694" h="41275">
                  <a:moveTo>
                    <a:pt x="106235" y="0"/>
                  </a:moveTo>
                  <a:lnTo>
                    <a:pt x="63771" y="41161"/>
                  </a:lnTo>
                </a:path>
                <a:path w="1115694" h="41275">
                  <a:moveTo>
                    <a:pt x="113344" y="0"/>
                  </a:moveTo>
                  <a:lnTo>
                    <a:pt x="71995" y="41161"/>
                  </a:lnTo>
                </a:path>
                <a:path w="1115694" h="41275">
                  <a:moveTo>
                    <a:pt x="121568" y="0"/>
                  </a:moveTo>
                  <a:lnTo>
                    <a:pt x="80295" y="41161"/>
                  </a:lnTo>
                </a:path>
                <a:path w="1115694" h="41275">
                  <a:moveTo>
                    <a:pt x="129830" y="0"/>
                  </a:moveTo>
                  <a:lnTo>
                    <a:pt x="87347" y="41161"/>
                  </a:lnTo>
                </a:path>
                <a:path w="1115694" h="41275">
                  <a:moveTo>
                    <a:pt x="136920" y="0"/>
                  </a:moveTo>
                  <a:lnTo>
                    <a:pt x="95628" y="41161"/>
                  </a:lnTo>
                </a:path>
                <a:path w="1115694" h="41275">
                  <a:moveTo>
                    <a:pt x="145163" y="0"/>
                  </a:moveTo>
                  <a:lnTo>
                    <a:pt x="103890" y="41161"/>
                  </a:lnTo>
                </a:path>
                <a:path w="1115694" h="41275">
                  <a:moveTo>
                    <a:pt x="153425" y="0"/>
                  </a:moveTo>
                  <a:lnTo>
                    <a:pt x="110961" y="41161"/>
                  </a:lnTo>
                </a:path>
                <a:path w="1115694" h="41275">
                  <a:moveTo>
                    <a:pt x="160534" y="0"/>
                  </a:moveTo>
                  <a:lnTo>
                    <a:pt x="119223" y="41161"/>
                  </a:lnTo>
                </a:path>
                <a:path w="1115694" h="41275">
                  <a:moveTo>
                    <a:pt x="168758" y="0"/>
                  </a:moveTo>
                  <a:lnTo>
                    <a:pt x="127505" y="41161"/>
                  </a:lnTo>
                </a:path>
                <a:path w="1115694" h="41275">
                  <a:moveTo>
                    <a:pt x="177058" y="0"/>
                  </a:moveTo>
                  <a:lnTo>
                    <a:pt x="134557" y="41161"/>
                  </a:lnTo>
                </a:path>
                <a:path w="1115694" h="41275">
                  <a:moveTo>
                    <a:pt x="185320" y="0"/>
                  </a:moveTo>
                  <a:lnTo>
                    <a:pt x="142819" y="41161"/>
                  </a:lnTo>
                </a:path>
                <a:path w="1115694" h="41275">
                  <a:moveTo>
                    <a:pt x="192391" y="0"/>
                  </a:moveTo>
                  <a:lnTo>
                    <a:pt x="151081" y="41161"/>
                  </a:lnTo>
                </a:path>
                <a:path w="1115694" h="41275">
                  <a:moveTo>
                    <a:pt x="200654" y="0"/>
                  </a:moveTo>
                  <a:lnTo>
                    <a:pt x="158152" y="41161"/>
                  </a:lnTo>
                </a:path>
                <a:path w="1115694" h="41275">
                  <a:moveTo>
                    <a:pt x="208916" y="0"/>
                  </a:moveTo>
                  <a:lnTo>
                    <a:pt x="166452" y="41161"/>
                  </a:lnTo>
                </a:path>
                <a:path w="1115694" h="41275">
                  <a:moveTo>
                    <a:pt x="215987" y="0"/>
                  </a:moveTo>
                  <a:lnTo>
                    <a:pt x="174657" y="41161"/>
                  </a:lnTo>
                </a:path>
                <a:path w="1115694" h="41275">
                  <a:moveTo>
                    <a:pt x="224287" y="0"/>
                  </a:moveTo>
                  <a:lnTo>
                    <a:pt x="181785" y="41161"/>
                  </a:lnTo>
                </a:path>
                <a:path w="1115694" h="41275">
                  <a:moveTo>
                    <a:pt x="232511" y="0"/>
                  </a:moveTo>
                  <a:lnTo>
                    <a:pt x="190028" y="41161"/>
                  </a:lnTo>
                </a:path>
                <a:path w="1115694" h="41275">
                  <a:moveTo>
                    <a:pt x="239620" y="0"/>
                  </a:moveTo>
                  <a:lnTo>
                    <a:pt x="198290" y="41161"/>
                  </a:lnTo>
                </a:path>
                <a:path w="1115694" h="41275">
                  <a:moveTo>
                    <a:pt x="247863" y="0"/>
                  </a:moveTo>
                  <a:lnTo>
                    <a:pt x="206552" y="41161"/>
                  </a:lnTo>
                </a:path>
                <a:path w="1115694" h="41275">
                  <a:moveTo>
                    <a:pt x="256106" y="0"/>
                  </a:moveTo>
                  <a:lnTo>
                    <a:pt x="213604" y="41161"/>
                  </a:lnTo>
                </a:path>
                <a:path w="1115694" h="41275">
                  <a:moveTo>
                    <a:pt x="263215" y="0"/>
                  </a:moveTo>
                  <a:lnTo>
                    <a:pt x="221885" y="41161"/>
                  </a:lnTo>
                </a:path>
                <a:path w="1115694" h="41275">
                  <a:moveTo>
                    <a:pt x="271439" y="0"/>
                  </a:moveTo>
                  <a:lnTo>
                    <a:pt x="230166" y="41161"/>
                  </a:lnTo>
                </a:path>
                <a:path w="1115694" h="41275">
                  <a:moveTo>
                    <a:pt x="279720" y="0"/>
                  </a:moveTo>
                  <a:lnTo>
                    <a:pt x="237237" y="41161"/>
                  </a:lnTo>
                </a:path>
                <a:path w="1115694" h="41275">
                  <a:moveTo>
                    <a:pt x="286772" y="0"/>
                  </a:moveTo>
                  <a:lnTo>
                    <a:pt x="245500" y="41161"/>
                  </a:lnTo>
                </a:path>
                <a:path w="1115694" h="41275">
                  <a:moveTo>
                    <a:pt x="295072" y="0"/>
                  </a:moveTo>
                  <a:lnTo>
                    <a:pt x="253781" y="41161"/>
                  </a:lnTo>
                </a:path>
                <a:path w="1115694" h="41275">
                  <a:moveTo>
                    <a:pt x="303334" y="0"/>
                  </a:moveTo>
                  <a:lnTo>
                    <a:pt x="260833" y="41161"/>
                  </a:lnTo>
                </a:path>
                <a:path w="1115694" h="41275">
                  <a:moveTo>
                    <a:pt x="310405" y="0"/>
                  </a:moveTo>
                  <a:lnTo>
                    <a:pt x="269114" y="41161"/>
                  </a:lnTo>
                </a:path>
                <a:path w="1115694" h="41275">
                  <a:moveTo>
                    <a:pt x="318649" y="0"/>
                  </a:moveTo>
                  <a:lnTo>
                    <a:pt x="277376" y="41161"/>
                  </a:lnTo>
                </a:path>
                <a:path w="1115694" h="41275">
                  <a:moveTo>
                    <a:pt x="326930" y="0"/>
                  </a:moveTo>
                  <a:lnTo>
                    <a:pt x="284466" y="41161"/>
                  </a:lnTo>
                </a:path>
                <a:path w="1115694" h="41275">
                  <a:moveTo>
                    <a:pt x="333982" y="0"/>
                  </a:moveTo>
                  <a:lnTo>
                    <a:pt x="292709" y="41161"/>
                  </a:lnTo>
                </a:path>
                <a:path w="1115694" h="41275">
                  <a:moveTo>
                    <a:pt x="342282" y="0"/>
                  </a:moveTo>
                  <a:lnTo>
                    <a:pt x="300952" y="41161"/>
                  </a:lnTo>
                </a:path>
                <a:path w="1115694" h="41275">
                  <a:moveTo>
                    <a:pt x="350544" y="0"/>
                  </a:moveTo>
                  <a:lnTo>
                    <a:pt x="308042" y="41161"/>
                  </a:lnTo>
                </a:path>
                <a:path w="1115694" h="41275">
                  <a:moveTo>
                    <a:pt x="357615" y="0"/>
                  </a:moveTo>
                  <a:lnTo>
                    <a:pt x="316266" y="41161"/>
                  </a:lnTo>
                </a:path>
                <a:path w="1115694" h="41275">
                  <a:moveTo>
                    <a:pt x="365896" y="0"/>
                  </a:moveTo>
                  <a:lnTo>
                    <a:pt x="324547" y="41161"/>
                  </a:lnTo>
                </a:path>
                <a:path w="1115694" h="41275">
                  <a:moveTo>
                    <a:pt x="374120" y="0"/>
                  </a:moveTo>
                  <a:lnTo>
                    <a:pt x="331656" y="41161"/>
                  </a:lnTo>
                </a:path>
                <a:path w="1115694" h="41275">
                  <a:moveTo>
                    <a:pt x="382401" y="0"/>
                  </a:moveTo>
                  <a:lnTo>
                    <a:pt x="339899" y="41161"/>
                  </a:lnTo>
                </a:path>
                <a:path w="1115694" h="41275">
                  <a:moveTo>
                    <a:pt x="389491" y="0"/>
                  </a:moveTo>
                  <a:lnTo>
                    <a:pt x="348180" y="41161"/>
                  </a:lnTo>
                </a:path>
                <a:path w="1115694" h="41275">
                  <a:moveTo>
                    <a:pt x="397734" y="0"/>
                  </a:moveTo>
                  <a:lnTo>
                    <a:pt x="355270" y="41161"/>
                  </a:lnTo>
                </a:path>
                <a:path w="1115694" h="41275">
                  <a:moveTo>
                    <a:pt x="406015" y="0"/>
                  </a:moveTo>
                  <a:lnTo>
                    <a:pt x="363514" y="41161"/>
                  </a:lnTo>
                </a:path>
                <a:path w="1115694" h="41275">
                  <a:moveTo>
                    <a:pt x="413067" y="0"/>
                  </a:moveTo>
                  <a:lnTo>
                    <a:pt x="371776" y="41161"/>
                  </a:lnTo>
                </a:path>
                <a:path w="1115694" h="41275">
                  <a:moveTo>
                    <a:pt x="421329" y="0"/>
                  </a:moveTo>
                  <a:lnTo>
                    <a:pt x="380057" y="41161"/>
                  </a:lnTo>
                </a:path>
                <a:path w="1115694" h="41275">
                  <a:moveTo>
                    <a:pt x="429592" y="0"/>
                  </a:moveTo>
                  <a:lnTo>
                    <a:pt x="387128" y="41161"/>
                  </a:lnTo>
                </a:path>
                <a:path w="1115694" h="41275">
                  <a:moveTo>
                    <a:pt x="436663" y="0"/>
                  </a:moveTo>
                  <a:lnTo>
                    <a:pt x="395390" y="41161"/>
                  </a:lnTo>
                </a:path>
                <a:path w="1115694" h="41275">
                  <a:moveTo>
                    <a:pt x="444925" y="0"/>
                  </a:moveTo>
                  <a:lnTo>
                    <a:pt x="403633" y="41161"/>
                  </a:lnTo>
                </a:path>
                <a:path w="1115694" h="41275">
                  <a:moveTo>
                    <a:pt x="453244" y="0"/>
                  </a:moveTo>
                  <a:lnTo>
                    <a:pt x="410723" y="41161"/>
                  </a:lnTo>
                </a:path>
                <a:path w="1115694" h="41275">
                  <a:moveTo>
                    <a:pt x="460277" y="0"/>
                  </a:moveTo>
                  <a:lnTo>
                    <a:pt x="418985" y="41161"/>
                  </a:lnTo>
                </a:path>
                <a:path w="1115694" h="41275">
                  <a:moveTo>
                    <a:pt x="468577" y="0"/>
                  </a:moveTo>
                  <a:lnTo>
                    <a:pt x="427209" y="41161"/>
                  </a:lnTo>
                </a:path>
                <a:path w="1115694" h="41275">
                  <a:moveTo>
                    <a:pt x="476801" y="0"/>
                  </a:moveTo>
                  <a:lnTo>
                    <a:pt x="434337" y="41161"/>
                  </a:lnTo>
                </a:path>
                <a:path w="1115694" h="41275">
                  <a:moveTo>
                    <a:pt x="483910" y="0"/>
                  </a:moveTo>
                  <a:lnTo>
                    <a:pt x="442542" y="41161"/>
                  </a:lnTo>
                </a:path>
                <a:path w="1115694" h="41275">
                  <a:moveTo>
                    <a:pt x="492153" y="0"/>
                  </a:moveTo>
                  <a:lnTo>
                    <a:pt x="450861" y="41161"/>
                  </a:lnTo>
                </a:path>
                <a:path w="1115694" h="41275">
                  <a:moveTo>
                    <a:pt x="500396" y="0"/>
                  </a:moveTo>
                  <a:lnTo>
                    <a:pt x="457913" y="41161"/>
                  </a:lnTo>
                </a:path>
                <a:path w="1115694" h="41275">
                  <a:moveTo>
                    <a:pt x="507505" y="0"/>
                  </a:moveTo>
                  <a:lnTo>
                    <a:pt x="466194" y="41161"/>
                  </a:lnTo>
                </a:path>
                <a:path w="1115694" h="41275">
                  <a:moveTo>
                    <a:pt x="515729" y="0"/>
                  </a:moveTo>
                  <a:lnTo>
                    <a:pt x="474438" y="41161"/>
                  </a:lnTo>
                </a:path>
                <a:path w="1115694" h="41275">
                  <a:moveTo>
                    <a:pt x="524010" y="0"/>
                  </a:moveTo>
                  <a:lnTo>
                    <a:pt x="481528" y="41161"/>
                  </a:lnTo>
                </a:path>
                <a:path w="1115694" h="41275">
                  <a:moveTo>
                    <a:pt x="531081" y="0"/>
                  </a:moveTo>
                  <a:lnTo>
                    <a:pt x="489771" y="41161"/>
                  </a:lnTo>
                </a:path>
                <a:path w="1115694" h="41275">
                  <a:moveTo>
                    <a:pt x="539343" y="0"/>
                  </a:moveTo>
                  <a:lnTo>
                    <a:pt x="498052" y="41161"/>
                  </a:lnTo>
                </a:path>
                <a:path w="1115694" h="41275">
                  <a:moveTo>
                    <a:pt x="547606" y="0"/>
                  </a:moveTo>
                  <a:lnTo>
                    <a:pt x="505123" y="41161"/>
                  </a:lnTo>
                </a:path>
                <a:path w="1115694" h="41275">
                  <a:moveTo>
                    <a:pt x="555887" y="0"/>
                  </a:moveTo>
                  <a:lnTo>
                    <a:pt x="513385" y="41161"/>
                  </a:lnTo>
                </a:path>
                <a:path w="1115694" h="41275">
                  <a:moveTo>
                    <a:pt x="562958" y="0"/>
                  </a:moveTo>
                  <a:lnTo>
                    <a:pt x="521666" y="41161"/>
                  </a:lnTo>
                </a:path>
                <a:path w="1115694" h="41275">
                  <a:moveTo>
                    <a:pt x="571239" y="0"/>
                  </a:moveTo>
                  <a:lnTo>
                    <a:pt x="528718" y="41161"/>
                  </a:lnTo>
                </a:path>
                <a:path w="1115694" h="41275">
                  <a:moveTo>
                    <a:pt x="579501" y="0"/>
                  </a:moveTo>
                  <a:lnTo>
                    <a:pt x="537018" y="41161"/>
                  </a:lnTo>
                </a:path>
                <a:path w="1115694" h="41275">
                  <a:moveTo>
                    <a:pt x="586572" y="0"/>
                  </a:moveTo>
                  <a:lnTo>
                    <a:pt x="545261" y="41161"/>
                  </a:lnTo>
                </a:path>
                <a:path w="1115694" h="41275">
                  <a:moveTo>
                    <a:pt x="594834" y="0"/>
                  </a:moveTo>
                  <a:lnTo>
                    <a:pt x="553504" y="41161"/>
                  </a:lnTo>
                </a:path>
                <a:path w="1115694" h="41275">
                  <a:moveTo>
                    <a:pt x="603077" y="0"/>
                  </a:moveTo>
                  <a:lnTo>
                    <a:pt x="560594" y="41161"/>
                  </a:lnTo>
                </a:path>
                <a:path w="1115694" h="41275">
                  <a:moveTo>
                    <a:pt x="610186" y="0"/>
                  </a:moveTo>
                  <a:lnTo>
                    <a:pt x="568856" y="41161"/>
                  </a:lnTo>
                </a:path>
                <a:path w="1115694" h="41275">
                  <a:moveTo>
                    <a:pt x="618448" y="0"/>
                  </a:moveTo>
                  <a:lnTo>
                    <a:pt x="577119" y="41161"/>
                  </a:lnTo>
                </a:path>
                <a:path w="1115694" h="41275">
                  <a:moveTo>
                    <a:pt x="626672" y="0"/>
                  </a:moveTo>
                  <a:lnTo>
                    <a:pt x="584190" y="41161"/>
                  </a:lnTo>
                </a:path>
                <a:path w="1115694" h="41275">
                  <a:moveTo>
                    <a:pt x="633781" y="0"/>
                  </a:moveTo>
                  <a:lnTo>
                    <a:pt x="592452" y="41161"/>
                  </a:lnTo>
                </a:path>
                <a:path w="1115694" h="41275">
                  <a:moveTo>
                    <a:pt x="642062" y="0"/>
                  </a:moveTo>
                  <a:lnTo>
                    <a:pt x="600733" y="41161"/>
                  </a:lnTo>
                </a:path>
                <a:path w="1115694" h="41275">
                  <a:moveTo>
                    <a:pt x="650305" y="0"/>
                  </a:moveTo>
                  <a:lnTo>
                    <a:pt x="607823" y="41161"/>
                  </a:lnTo>
                </a:path>
                <a:path w="1115694" h="41275">
                  <a:moveTo>
                    <a:pt x="657376" y="0"/>
                  </a:moveTo>
                  <a:lnTo>
                    <a:pt x="616066" y="41161"/>
                  </a:lnTo>
                </a:path>
                <a:path w="1115694" h="41275">
                  <a:moveTo>
                    <a:pt x="665620" y="0"/>
                  </a:moveTo>
                  <a:lnTo>
                    <a:pt x="624347" y="41161"/>
                  </a:lnTo>
                </a:path>
                <a:path w="1115694" h="41275">
                  <a:moveTo>
                    <a:pt x="673882" y="0"/>
                  </a:moveTo>
                  <a:lnTo>
                    <a:pt x="631399" y="41161"/>
                  </a:lnTo>
                </a:path>
                <a:path w="1115694" h="41275">
                  <a:moveTo>
                    <a:pt x="680953" y="0"/>
                  </a:moveTo>
                  <a:lnTo>
                    <a:pt x="639680" y="41161"/>
                  </a:lnTo>
                </a:path>
                <a:path w="1115694" h="41275">
                  <a:moveTo>
                    <a:pt x="689215" y="0"/>
                  </a:moveTo>
                  <a:lnTo>
                    <a:pt x="647942" y="41161"/>
                  </a:lnTo>
                </a:path>
                <a:path w="1115694" h="41275">
                  <a:moveTo>
                    <a:pt x="697477" y="0"/>
                  </a:moveTo>
                  <a:lnTo>
                    <a:pt x="654994" y="41161"/>
                  </a:lnTo>
                </a:path>
                <a:path w="1115694" h="41275">
                  <a:moveTo>
                    <a:pt x="704567" y="0"/>
                  </a:moveTo>
                  <a:lnTo>
                    <a:pt x="663275" y="41161"/>
                  </a:lnTo>
                </a:path>
                <a:path w="1115694" h="41275">
                  <a:moveTo>
                    <a:pt x="712829" y="0"/>
                  </a:moveTo>
                  <a:lnTo>
                    <a:pt x="671537" y="41161"/>
                  </a:lnTo>
                </a:path>
                <a:path w="1115694" h="41275">
                  <a:moveTo>
                    <a:pt x="721129" y="0"/>
                  </a:moveTo>
                  <a:lnTo>
                    <a:pt x="678608" y="41161"/>
                  </a:lnTo>
                </a:path>
                <a:path w="1115694" h="41275">
                  <a:moveTo>
                    <a:pt x="729334" y="0"/>
                  </a:moveTo>
                  <a:lnTo>
                    <a:pt x="686870" y="41161"/>
                  </a:lnTo>
                </a:path>
                <a:path w="1115694" h="41275">
                  <a:moveTo>
                    <a:pt x="736462" y="0"/>
                  </a:moveTo>
                  <a:lnTo>
                    <a:pt x="695095" y="41161"/>
                  </a:lnTo>
                </a:path>
                <a:path w="1115694" h="41275">
                  <a:moveTo>
                    <a:pt x="744743" y="0"/>
                  </a:moveTo>
                  <a:lnTo>
                    <a:pt x="702222" y="41161"/>
                  </a:lnTo>
                </a:path>
                <a:path w="1115694" h="41275">
                  <a:moveTo>
                    <a:pt x="752967" y="0"/>
                  </a:moveTo>
                  <a:lnTo>
                    <a:pt x="710485" y="41161"/>
                  </a:lnTo>
                </a:path>
                <a:path w="1115694" h="41275">
                  <a:moveTo>
                    <a:pt x="760038" y="0"/>
                  </a:moveTo>
                  <a:lnTo>
                    <a:pt x="718728" y="41161"/>
                  </a:lnTo>
                </a:path>
                <a:path w="1115694" h="41275">
                  <a:moveTo>
                    <a:pt x="768300" y="0"/>
                  </a:moveTo>
                  <a:lnTo>
                    <a:pt x="725818" y="41161"/>
                  </a:lnTo>
                </a:path>
                <a:path w="1115694" h="41275">
                  <a:moveTo>
                    <a:pt x="776563" y="0"/>
                  </a:moveTo>
                  <a:lnTo>
                    <a:pt x="734080" y="41161"/>
                  </a:lnTo>
                </a:path>
                <a:path w="1115694" h="41275">
                  <a:moveTo>
                    <a:pt x="783671" y="0"/>
                  </a:moveTo>
                  <a:lnTo>
                    <a:pt x="742361" y="41161"/>
                  </a:lnTo>
                </a:path>
                <a:path w="1115694" h="41275">
                  <a:moveTo>
                    <a:pt x="791915" y="0"/>
                  </a:moveTo>
                  <a:lnTo>
                    <a:pt x="750604" y="41161"/>
                  </a:lnTo>
                </a:path>
                <a:path w="1115694" h="41275">
                  <a:moveTo>
                    <a:pt x="800158" y="0"/>
                  </a:moveTo>
                  <a:lnTo>
                    <a:pt x="757656" y="41161"/>
                  </a:lnTo>
                </a:path>
                <a:path w="1115694" h="41275">
                  <a:moveTo>
                    <a:pt x="807229" y="0"/>
                  </a:moveTo>
                  <a:lnTo>
                    <a:pt x="765956" y="41161"/>
                  </a:lnTo>
                </a:path>
                <a:path w="1115694" h="41275">
                  <a:moveTo>
                    <a:pt x="815491" y="0"/>
                  </a:moveTo>
                  <a:lnTo>
                    <a:pt x="774237" y="41161"/>
                  </a:lnTo>
                </a:path>
                <a:path w="1115694" h="41275">
                  <a:moveTo>
                    <a:pt x="823791" y="0"/>
                  </a:moveTo>
                  <a:lnTo>
                    <a:pt x="781289" y="41161"/>
                  </a:lnTo>
                </a:path>
                <a:path w="1115694" h="41275">
                  <a:moveTo>
                    <a:pt x="830843" y="0"/>
                  </a:moveTo>
                  <a:lnTo>
                    <a:pt x="789551" y="41161"/>
                  </a:lnTo>
                </a:path>
                <a:path w="1115694" h="41275">
                  <a:moveTo>
                    <a:pt x="839124" y="0"/>
                  </a:moveTo>
                  <a:lnTo>
                    <a:pt x="797813" y="41161"/>
                  </a:lnTo>
                </a:path>
                <a:path w="1115694" h="41275">
                  <a:moveTo>
                    <a:pt x="847405" y="0"/>
                  </a:moveTo>
                  <a:lnTo>
                    <a:pt x="804884" y="41161"/>
                  </a:lnTo>
                </a:path>
                <a:path w="1115694" h="41275">
                  <a:moveTo>
                    <a:pt x="854476" y="0"/>
                  </a:moveTo>
                  <a:lnTo>
                    <a:pt x="813146" y="41161"/>
                  </a:lnTo>
                </a:path>
                <a:path w="1115694" h="41275">
                  <a:moveTo>
                    <a:pt x="862719" y="0"/>
                  </a:moveTo>
                  <a:lnTo>
                    <a:pt x="821390" y="41161"/>
                  </a:lnTo>
                </a:path>
                <a:path w="1115694" h="41275">
                  <a:moveTo>
                    <a:pt x="870981" y="0"/>
                  </a:moveTo>
                  <a:lnTo>
                    <a:pt x="828480" y="41161"/>
                  </a:lnTo>
                </a:path>
                <a:path w="1115694" h="41275">
                  <a:moveTo>
                    <a:pt x="878071" y="0"/>
                  </a:moveTo>
                  <a:lnTo>
                    <a:pt x="836742" y="41161"/>
                  </a:lnTo>
                </a:path>
                <a:path w="1115694" h="41275">
                  <a:moveTo>
                    <a:pt x="886352" y="0"/>
                  </a:moveTo>
                  <a:lnTo>
                    <a:pt x="845023" y="41161"/>
                  </a:lnTo>
                </a:path>
                <a:path w="1115694" h="41275">
                  <a:moveTo>
                    <a:pt x="894558" y="0"/>
                  </a:moveTo>
                  <a:lnTo>
                    <a:pt x="852132" y="41161"/>
                  </a:lnTo>
                </a:path>
                <a:path w="1115694" h="41275">
                  <a:moveTo>
                    <a:pt x="902858" y="0"/>
                  </a:moveTo>
                  <a:lnTo>
                    <a:pt x="860356" y="41161"/>
                  </a:lnTo>
                </a:path>
                <a:path w="1115694" h="41275">
                  <a:moveTo>
                    <a:pt x="909929" y="0"/>
                  </a:moveTo>
                  <a:lnTo>
                    <a:pt x="868618" y="41161"/>
                  </a:lnTo>
                </a:path>
                <a:path w="1115694" h="41275">
                  <a:moveTo>
                    <a:pt x="918191" y="0"/>
                  </a:moveTo>
                  <a:lnTo>
                    <a:pt x="875746" y="41161"/>
                  </a:lnTo>
                </a:path>
                <a:path w="1115694" h="41275">
                  <a:moveTo>
                    <a:pt x="926453" y="0"/>
                  </a:moveTo>
                  <a:lnTo>
                    <a:pt x="883970" y="41161"/>
                  </a:lnTo>
                </a:path>
                <a:path w="1115694" h="41275">
                  <a:moveTo>
                    <a:pt x="933524" y="0"/>
                  </a:moveTo>
                  <a:lnTo>
                    <a:pt x="892232" y="41161"/>
                  </a:lnTo>
                </a:path>
                <a:path w="1115694" h="41275">
                  <a:moveTo>
                    <a:pt x="941786" y="0"/>
                  </a:moveTo>
                  <a:lnTo>
                    <a:pt x="899303" y="41161"/>
                  </a:lnTo>
                </a:path>
                <a:path w="1115694" h="41275">
                  <a:moveTo>
                    <a:pt x="950048" y="0"/>
                  </a:moveTo>
                  <a:lnTo>
                    <a:pt x="907584" y="41161"/>
                  </a:lnTo>
                </a:path>
                <a:path w="1115694" h="41275">
                  <a:moveTo>
                    <a:pt x="957100" y="0"/>
                  </a:moveTo>
                  <a:lnTo>
                    <a:pt x="915846" y="41161"/>
                  </a:lnTo>
                </a:path>
                <a:path w="1115694" h="41275">
                  <a:moveTo>
                    <a:pt x="965381" y="0"/>
                  </a:moveTo>
                  <a:lnTo>
                    <a:pt x="924071" y="41161"/>
                  </a:lnTo>
                </a:path>
                <a:path w="1115694" h="41275">
                  <a:moveTo>
                    <a:pt x="973662" y="0"/>
                  </a:moveTo>
                  <a:lnTo>
                    <a:pt x="931160" y="41161"/>
                  </a:lnTo>
                </a:path>
                <a:path w="1115694" h="41275">
                  <a:moveTo>
                    <a:pt x="980714" y="0"/>
                  </a:moveTo>
                  <a:lnTo>
                    <a:pt x="939441" y="41161"/>
                  </a:lnTo>
                </a:path>
                <a:path w="1115694" h="41275">
                  <a:moveTo>
                    <a:pt x="989014" y="0"/>
                  </a:moveTo>
                  <a:lnTo>
                    <a:pt x="947666" y="41161"/>
                  </a:lnTo>
                </a:path>
                <a:path w="1115694" h="41275">
                  <a:moveTo>
                    <a:pt x="997220" y="0"/>
                  </a:moveTo>
                  <a:lnTo>
                    <a:pt x="954775" y="41161"/>
                  </a:lnTo>
                </a:path>
                <a:path w="1115694" h="41275">
                  <a:moveTo>
                    <a:pt x="1004347" y="0"/>
                  </a:moveTo>
                  <a:lnTo>
                    <a:pt x="963018" y="41161"/>
                  </a:lnTo>
                </a:path>
                <a:path w="1115694" h="41275">
                  <a:moveTo>
                    <a:pt x="1012590" y="0"/>
                  </a:moveTo>
                  <a:lnTo>
                    <a:pt x="971280" y="41161"/>
                  </a:lnTo>
                </a:path>
                <a:path w="1115694" h="41275">
                  <a:moveTo>
                    <a:pt x="1020853" y="0"/>
                  </a:moveTo>
                  <a:lnTo>
                    <a:pt x="978408" y="41161"/>
                  </a:lnTo>
                </a:path>
                <a:path w="1115694" h="41275">
                  <a:moveTo>
                    <a:pt x="1027943" y="0"/>
                  </a:moveTo>
                  <a:lnTo>
                    <a:pt x="986632" y="41161"/>
                  </a:lnTo>
                </a:path>
                <a:path w="1115694" h="41275">
                  <a:moveTo>
                    <a:pt x="1036242" y="0"/>
                  </a:moveTo>
                  <a:lnTo>
                    <a:pt x="994913" y="41161"/>
                  </a:lnTo>
                </a:path>
                <a:path w="1115694" h="41275">
                  <a:moveTo>
                    <a:pt x="1044486" y="0"/>
                  </a:moveTo>
                  <a:lnTo>
                    <a:pt x="1001984" y="41161"/>
                  </a:lnTo>
                </a:path>
                <a:path w="1115694" h="41275">
                  <a:moveTo>
                    <a:pt x="1051576" y="0"/>
                  </a:moveTo>
                  <a:lnTo>
                    <a:pt x="1010246" y="41161"/>
                  </a:lnTo>
                </a:path>
                <a:path w="1115694" h="41275">
                  <a:moveTo>
                    <a:pt x="1059781" y="0"/>
                  </a:moveTo>
                  <a:lnTo>
                    <a:pt x="1018489" y="41161"/>
                  </a:lnTo>
                </a:path>
                <a:path w="1115694" h="41275">
                  <a:moveTo>
                    <a:pt x="1068062" y="0"/>
                  </a:moveTo>
                  <a:lnTo>
                    <a:pt x="1025579" y="41161"/>
                  </a:lnTo>
                </a:path>
                <a:path w="1115694" h="41275">
                  <a:moveTo>
                    <a:pt x="1075171" y="0"/>
                  </a:moveTo>
                  <a:lnTo>
                    <a:pt x="1033860" y="41161"/>
                  </a:lnTo>
                </a:path>
                <a:path w="1115694" h="41275">
                  <a:moveTo>
                    <a:pt x="1083395" y="0"/>
                  </a:moveTo>
                  <a:lnTo>
                    <a:pt x="1042141" y="41161"/>
                  </a:lnTo>
                </a:path>
                <a:path w="1115694" h="41275">
                  <a:moveTo>
                    <a:pt x="1091676" y="0"/>
                  </a:moveTo>
                  <a:lnTo>
                    <a:pt x="1049193" y="41161"/>
                  </a:lnTo>
                </a:path>
                <a:path w="1115694" h="41275">
                  <a:moveTo>
                    <a:pt x="1099976" y="0"/>
                  </a:moveTo>
                  <a:lnTo>
                    <a:pt x="1057455" y="41161"/>
                  </a:lnTo>
                </a:path>
                <a:path w="1115694" h="41275">
                  <a:moveTo>
                    <a:pt x="1107028" y="0"/>
                  </a:moveTo>
                  <a:lnTo>
                    <a:pt x="1065736" y="41161"/>
                  </a:lnTo>
                </a:path>
                <a:path w="1115694" h="41275">
                  <a:moveTo>
                    <a:pt x="1115271" y="0"/>
                  </a:moveTo>
                  <a:lnTo>
                    <a:pt x="1072789" y="41161"/>
                  </a:lnTo>
                </a:path>
                <a:path w="1115694" h="41275">
                  <a:moveTo>
                    <a:pt x="1115271" y="7048"/>
                  </a:moveTo>
                  <a:lnTo>
                    <a:pt x="1081088" y="41161"/>
                  </a:lnTo>
                </a:path>
                <a:path w="1115694" h="41275">
                  <a:moveTo>
                    <a:pt x="1115271" y="15284"/>
                  </a:moveTo>
                  <a:lnTo>
                    <a:pt x="1089294" y="41161"/>
                  </a:lnTo>
                </a:path>
                <a:path w="1115694" h="41275">
                  <a:moveTo>
                    <a:pt x="1115271" y="22333"/>
                  </a:moveTo>
                  <a:lnTo>
                    <a:pt x="1097556" y="41161"/>
                  </a:lnTo>
                </a:path>
                <a:path w="1115694" h="41275">
                  <a:moveTo>
                    <a:pt x="1115271" y="30588"/>
                  </a:moveTo>
                  <a:lnTo>
                    <a:pt x="1104665" y="41161"/>
                  </a:lnTo>
                </a:path>
                <a:path w="1115694" h="41275">
                  <a:moveTo>
                    <a:pt x="1115271" y="38824"/>
                  </a:moveTo>
                  <a:lnTo>
                    <a:pt x="1112889" y="41161"/>
                  </a:lnTo>
                </a:path>
                <a:path w="1115694" h="41275">
                  <a:moveTo>
                    <a:pt x="1228" y="41161"/>
                  </a:moveTo>
                  <a:lnTo>
                    <a:pt x="0" y="40012"/>
                  </a:lnTo>
                </a:path>
                <a:path w="1115694" h="41275">
                  <a:moveTo>
                    <a:pt x="1228" y="32906"/>
                  </a:moveTo>
                  <a:lnTo>
                    <a:pt x="9434" y="41161"/>
                  </a:lnTo>
                </a:path>
                <a:path w="1115694" h="41275">
                  <a:moveTo>
                    <a:pt x="1228" y="25876"/>
                  </a:moveTo>
                  <a:lnTo>
                    <a:pt x="16524" y="41161"/>
                  </a:lnTo>
                </a:path>
                <a:path w="1115694" h="41275">
                  <a:moveTo>
                    <a:pt x="1228" y="17621"/>
                  </a:moveTo>
                  <a:lnTo>
                    <a:pt x="24805" y="41161"/>
                  </a:lnTo>
                </a:path>
                <a:path w="1115694" h="41275">
                  <a:moveTo>
                    <a:pt x="1228" y="9404"/>
                  </a:moveTo>
                  <a:lnTo>
                    <a:pt x="33067" y="41161"/>
                  </a:lnTo>
                </a:path>
                <a:path w="1115694" h="41275">
                  <a:moveTo>
                    <a:pt x="1228" y="2337"/>
                  </a:moveTo>
                  <a:lnTo>
                    <a:pt x="40138" y="41161"/>
                  </a:lnTo>
                </a:path>
                <a:path w="1115694" h="41275">
                  <a:moveTo>
                    <a:pt x="7108" y="0"/>
                  </a:moveTo>
                  <a:lnTo>
                    <a:pt x="48400" y="41161"/>
                  </a:lnTo>
                </a:path>
                <a:path w="1115694" h="41275">
                  <a:moveTo>
                    <a:pt x="14142" y="0"/>
                  </a:moveTo>
                  <a:lnTo>
                    <a:pt x="56643" y="41161"/>
                  </a:lnTo>
                </a:path>
                <a:path w="1115694" h="41275">
                  <a:moveTo>
                    <a:pt x="22423" y="0"/>
                  </a:moveTo>
                  <a:lnTo>
                    <a:pt x="63771" y="41161"/>
                  </a:lnTo>
                </a:path>
                <a:path w="1115694" h="41275">
                  <a:moveTo>
                    <a:pt x="30685" y="0"/>
                  </a:moveTo>
                  <a:lnTo>
                    <a:pt x="71995" y="41161"/>
                  </a:lnTo>
                </a:path>
                <a:path w="1115694" h="41275">
                  <a:moveTo>
                    <a:pt x="37756" y="0"/>
                  </a:moveTo>
                  <a:lnTo>
                    <a:pt x="80295" y="41161"/>
                  </a:lnTo>
                </a:path>
                <a:path w="1115694" h="41275">
                  <a:moveTo>
                    <a:pt x="46037" y="0"/>
                  </a:moveTo>
                  <a:lnTo>
                    <a:pt x="87347" y="41161"/>
                  </a:lnTo>
                </a:path>
                <a:path w="1115694" h="41275">
                  <a:moveTo>
                    <a:pt x="54337" y="0"/>
                  </a:moveTo>
                  <a:lnTo>
                    <a:pt x="95628" y="41161"/>
                  </a:lnTo>
                </a:path>
                <a:path w="1115694" h="41275">
                  <a:moveTo>
                    <a:pt x="61389" y="0"/>
                  </a:moveTo>
                  <a:lnTo>
                    <a:pt x="103890" y="41161"/>
                  </a:lnTo>
                </a:path>
                <a:path w="1115694" h="41275">
                  <a:moveTo>
                    <a:pt x="69689" y="0"/>
                  </a:moveTo>
                  <a:lnTo>
                    <a:pt x="110961" y="41161"/>
                  </a:lnTo>
                </a:path>
                <a:path w="1115694" h="41275">
                  <a:moveTo>
                    <a:pt x="77913" y="0"/>
                  </a:moveTo>
                  <a:lnTo>
                    <a:pt x="119223" y="41161"/>
                  </a:lnTo>
                </a:path>
                <a:path w="1115694" h="41275">
                  <a:moveTo>
                    <a:pt x="85022" y="0"/>
                  </a:moveTo>
                  <a:lnTo>
                    <a:pt x="127505" y="41161"/>
                  </a:lnTo>
                </a:path>
                <a:path w="1115694" h="41275">
                  <a:moveTo>
                    <a:pt x="93284" y="0"/>
                  </a:moveTo>
                  <a:lnTo>
                    <a:pt x="135748" y="41161"/>
                  </a:lnTo>
                </a:path>
                <a:path w="1115694" h="41275">
                  <a:moveTo>
                    <a:pt x="101489" y="0"/>
                  </a:moveTo>
                  <a:lnTo>
                    <a:pt x="142819" y="41161"/>
                  </a:lnTo>
                </a:path>
                <a:path w="1115694" h="41275">
                  <a:moveTo>
                    <a:pt x="108617" y="0"/>
                  </a:moveTo>
                  <a:lnTo>
                    <a:pt x="151081" y="41161"/>
                  </a:lnTo>
                </a:path>
                <a:path w="1115694" h="41275">
                  <a:moveTo>
                    <a:pt x="116841" y="0"/>
                  </a:moveTo>
                  <a:lnTo>
                    <a:pt x="159324" y="41161"/>
                  </a:lnTo>
                </a:path>
                <a:path w="1115694" h="41275">
                  <a:moveTo>
                    <a:pt x="125122" y="0"/>
                  </a:moveTo>
                  <a:lnTo>
                    <a:pt x="166452" y="41161"/>
                  </a:lnTo>
                </a:path>
                <a:path w="1115694" h="41275">
                  <a:moveTo>
                    <a:pt x="132212" y="0"/>
                  </a:moveTo>
                  <a:lnTo>
                    <a:pt x="174657" y="41161"/>
                  </a:lnTo>
                </a:path>
                <a:path w="1115694" h="41275">
                  <a:moveTo>
                    <a:pt x="140437" y="0"/>
                  </a:moveTo>
                  <a:lnTo>
                    <a:pt x="182938" y="41161"/>
                  </a:lnTo>
                </a:path>
                <a:path w="1115694" h="41275">
                  <a:moveTo>
                    <a:pt x="148718" y="0"/>
                  </a:moveTo>
                  <a:lnTo>
                    <a:pt x="190028" y="41161"/>
                  </a:lnTo>
                </a:path>
                <a:path w="1115694" h="41275">
                  <a:moveTo>
                    <a:pt x="156999" y="0"/>
                  </a:moveTo>
                  <a:lnTo>
                    <a:pt x="198290" y="41161"/>
                  </a:lnTo>
                </a:path>
                <a:path w="1115694" h="41275">
                  <a:moveTo>
                    <a:pt x="164070" y="0"/>
                  </a:moveTo>
                  <a:lnTo>
                    <a:pt x="206552" y="41161"/>
                  </a:lnTo>
                </a:path>
                <a:path w="1115694" h="41275">
                  <a:moveTo>
                    <a:pt x="172332" y="0"/>
                  </a:moveTo>
                  <a:lnTo>
                    <a:pt x="213604" y="4116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13240834" y="3003148"/>
              <a:ext cx="934719" cy="41275"/>
            </a:xfrm>
            <a:custGeom>
              <a:avLst/>
              <a:gdLst/>
              <a:ahLst/>
              <a:cxnLst/>
              <a:rect l="l" t="t" r="r" b="b"/>
              <a:pathLst>
                <a:path w="934719" h="41275">
                  <a:moveTo>
                    <a:pt x="0" y="0"/>
                  </a:moveTo>
                  <a:lnTo>
                    <a:pt x="41291" y="41161"/>
                  </a:lnTo>
                </a:path>
                <a:path w="934719" h="41275">
                  <a:moveTo>
                    <a:pt x="7052" y="0"/>
                  </a:moveTo>
                  <a:lnTo>
                    <a:pt x="49553" y="41161"/>
                  </a:lnTo>
                </a:path>
                <a:path w="934719" h="41275">
                  <a:moveTo>
                    <a:pt x="15333" y="0"/>
                  </a:moveTo>
                  <a:lnTo>
                    <a:pt x="56624" y="41161"/>
                  </a:lnTo>
                </a:path>
                <a:path w="934719" h="41275">
                  <a:moveTo>
                    <a:pt x="23576" y="0"/>
                  </a:moveTo>
                  <a:lnTo>
                    <a:pt x="64905" y="41161"/>
                  </a:lnTo>
                </a:path>
                <a:path w="934719" h="41275">
                  <a:moveTo>
                    <a:pt x="30685" y="0"/>
                  </a:moveTo>
                  <a:lnTo>
                    <a:pt x="73167" y="41161"/>
                  </a:lnTo>
                </a:path>
                <a:path w="934719" h="41275">
                  <a:moveTo>
                    <a:pt x="38966" y="0"/>
                  </a:moveTo>
                  <a:lnTo>
                    <a:pt x="80238" y="41161"/>
                  </a:lnTo>
                </a:path>
                <a:path w="934719" h="41275">
                  <a:moveTo>
                    <a:pt x="47190" y="0"/>
                  </a:moveTo>
                  <a:lnTo>
                    <a:pt x="88519" y="41161"/>
                  </a:lnTo>
                </a:path>
                <a:path w="934719" h="41275">
                  <a:moveTo>
                    <a:pt x="54280" y="0"/>
                  </a:moveTo>
                  <a:lnTo>
                    <a:pt x="96782" y="41161"/>
                  </a:lnTo>
                </a:path>
                <a:path w="934719" h="41275">
                  <a:moveTo>
                    <a:pt x="62542" y="0"/>
                  </a:moveTo>
                  <a:lnTo>
                    <a:pt x="103853" y="41161"/>
                  </a:lnTo>
                </a:path>
                <a:path w="934719" h="41275">
                  <a:moveTo>
                    <a:pt x="70804" y="0"/>
                  </a:moveTo>
                  <a:lnTo>
                    <a:pt x="112115" y="41161"/>
                  </a:lnTo>
                </a:path>
                <a:path w="934719" h="41275">
                  <a:moveTo>
                    <a:pt x="77875" y="0"/>
                  </a:moveTo>
                  <a:lnTo>
                    <a:pt x="120358" y="41161"/>
                  </a:lnTo>
                </a:path>
                <a:path w="934719" h="41275">
                  <a:moveTo>
                    <a:pt x="86137" y="0"/>
                  </a:moveTo>
                  <a:lnTo>
                    <a:pt x="127448" y="41161"/>
                  </a:lnTo>
                </a:path>
                <a:path w="934719" h="41275">
                  <a:moveTo>
                    <a:pt x="94399" y="0"/>
                  </a:moveTo>
                  <a:lnTo>
                    <a:pt x="135672" y="41161"/>
                  </a:lnTo>
                </a:path>
                <a:path w="934719" h="41275">
                  <a:moveTo>
                    <a:pt x="101470" y="0"/>
                  </a:moveTo>
                  <a:lnTo>
                    <a:pt x="143953" y="41161"/>
                  </a:lnTo>
                </a:path>
                <a:path w="934719" h="41275">
                  <a:moveTo>
                    <a:pt x="109732" y="0"/>
                  </a:moveTo>
                  <a:lnTo>
                    <a:pt x="152234" y="41161"/>
                  </a:lnTo>
                </a:path>
                <a:path w="934719" h="41275">
                  <a:moveTo>
                    <a:pt x="117995" y="0"/>
                  </a:moveTo>
                  <a:lnTo>
                    <a:pt x="159286" y="41161"/>
                  </a:lnTo>
                </a:path>
                <a:path w="934719" h="41275">
                  <a:moveTo>
                    <a:pt x="125066" y="0"/>
                  </a:moveTo>
                  <a:lnTo>
                    <a:pt x="167567" y="41161"/>
                  </a:lnTo>
                </a:path>
                <a:path w="934719" h="41275">
                  <a:moveTo>
                    <a:pt x="133328" y="0"/>
                  </a:moveTo>
                  <a:lnTo>
                    <a:pt x="175848" y="41161"/>
                  </a:lnTo>
                </a:path>
                <a:path w="934719" h="41275">
                  <a:moveTo>
                    <a:pt x="141628" y="0"/>
                  </a:moveTo>
                  <a:lnTo>
                    <a:pt x="182919" y="41161"/>
                  </a:lnTo>
                </a:path>
                <a:path w="934719" h="41275">
                  <a:moveTo>
                    <a:pt x="149852" y="0"/>
                  </a:moveTo>
                  <a:lnTo>
                    <a:pt x="191181" y="41161"/>
                  </a:lnTo>
                </a:path>
                <a:path w="934719" h="41275">
                  <a:moveTo>
                    <a:pt x="156942" y="0"/>
                  </a:moveTo>
                  <a:lnTo>
                    <a:pt x="199425" y="41161"/>
                  </a:lnTo>
                </a:path>
                <a:path w="934719" h="41275">
                  <a:moveTo>
                    <a:pt x="165223" y="0"/>
                  </a:moveTo>
                  <a:lnTo>
                    <a:pt x="206515" y="41161"/>
                  </a:lnTo>
                </a:path>
                <a:path w="934719" h="41275">
                  <a:moveTo>
                    <a:pt x="173466" y="0"/>
                  </a:moveTo>
                  <a:lnTo>
                    <a:pt x="214796" y="41161"/>
                  </a:lnTo>
                </a:path>
                <a:path w="934719" h="41275">
                  <a:moveTo>
                    <a:pt x="180556" y="0"/>
                  </a:moveTo>
                  <a:lnTo>
                    <a:pt x="223039" y="41161"/>
                  </a:lnTo>
                </a:path>
                <a:path w="934719" h="41275">
                  <a:moveTo>
                    <a:pt x="188799" y="0"/>
                  </a:moveTo>
                  <a:lnTo>
                    <a:pt x="230129" y="41161"/>
                  </a:lnTo>
                </a:path>
                <a:path w="934719" h="41275">
                  <a:moveTo>
                    <a:pt x="197080" y="0"/>
                  </a:moveTo>
                  <a:lnTo>
                    <a:pt x="238410" y="41161"/>
                  </a:lnTo>
                </a:path>
                <a:path w="934719" h="41275">
                  <a:moveTo>
                    <a:pt x="204151" y="0"/>
                  </a:moveTo>
                  <a:lnTo>
                    <a:pt x="246615" y="41161"/>
                  </a:lnTo>
                </a:path>
                <a:path w="934719" h="41275">
                  <a:moveTo>
                    <a:pt x="212413" y="0"/>
                  </a:moveTo>
                  <a:lnTo>
                    <a:pt x="253743" y="41161"/>
                  </a:lnTo>
                </a:path>
                <a:path w="934719" h="41275">
                  <a:moveTo>
                    <a:pt x="220675" y="0"/>
                  </a:moveTo>
                  <a:lnTo>
                    <a:pt x="261967" y="41161"/>
                  </a:lnTo>
                </a:path>
                <a:path w="934719" h="41275">
                  <a:moveTo>
                    <a:pt x="227746" y="0"/>
                  </a:moveTo>
                  <a:lnTo>
                    <a:pt x="270248" y="41161"/>
                  </a:lnTo>
                </a:path>
                <a:path w="934719" h="41275">
                  <a:moveTo>
                    <a:pt x="236027" y="0"/>
                  </a:moveTo>
                  <a:lnTo>
                    <a:pt x="277319" y="41161"/>
                  </a:lnTo>
                </a:path>
                <a:path w="934719" h="41275">
                  <a:moveTo>
                    <a:pt x="244290" y="0"/>
                  </a:moveTo>
                  <a:lnTo>
                    <a:pt x="285581" y="41161"/>
                  </a:lnTo>
                </a:path>
                <a:path w="934719" h="41275">
                  <a:moveTo>
                    <a:pt x="251361" y="0"/>
                  </a:moveTo>
                  <a:lnTo>
                    <a:pt x="293843" y="41161"/>
                  </a:lnTo>
                </a:path>
                <a:path w="934719" h="41275">
                  <a:moveTo>
                    <a:pt x="259604" y="0"/>
                  </a:moveTo>
                  <a:lnTo>
                    <a:pt x="300933" y="41161"/>
                  </a:lnTo>
                </a:path>
                <a:path w="934719" h="41275">
                  <a:moveTo>
                    <a:pt x="267904" y="0"/>
                  </a:moveTo>
                  <a:lnTo>
                    <a:pt x="309176" y="41161"/>
                  </a:lnTo>
                </a:path>
                <a:path w="934719" h="41275">
                  <a:moveTo>
                    <a:pt x="274956" y="0"/>
                  </a:moveTo>
                  <a:lnTo>
                    <a:pt x="317439" y="41161"/>
                  </a:lnTo>
                </a:path>
                <a:path w="934719" h="41275">
                  <a:moveTo>
                    <a:pt x="283237" y="0"/>
                  </a:moveTo>
                  <a:lnTo>
                    <a:pt x="325739" y="41161"/>
                  </a:lnTo>
                </a:path>
                <a:path w="934719" h="41275">
                  <a:moveTo>
                    <a:pt x="291480" y="0"/>
                  </a:moveTo>
                  <a:lnTo>
                    <a:pt x="332791" y="41161"/>
                  </a:lnTo>
                </a:path>
                <a:path w="934719" h="41275">
                  <a:moveTo>
                    <a:pt x="298570" y="0"/>
                  </a:moveTo>
                  <a:lnTo>
                    <a:pt x="341072" y="41161"/>
                  </a:lnTo>
                </a:path>
                <a:path w="934719" h="41275">
                  <a:moveTo>
                    <a:pt x="306851" y="0"/>
                  </a:moveTo>
                  <a:lnTo>
                    <a:pt x="349334" y="41161"/>
                  </a:lnTo>
                </a:path>
                <a:path w="934719" h="41275">
                  <a:moveTo>
                    <a:pt x="315056" y="0"/>
                  </a:moveTo>
                  <a:lnTo>
                    <a:pt x="356424" y="41161"/>
                  </a:lnTo>
                </a:path>
                <a:path w="934719" h="41275">
                  <a:moveTo>
                    <a:pt x="323375" y="0"/>
                  </a:moveTo>
                  <a:lnTo>
                    <a:pt x="364667" y="41161"/>
                  </a:lnTo>
                </a:path>
                <a:path w="934719" h="41275">
                  <a:moveTo>
                    <a:pt x="330408" y="0"/>
                  </a:moveTo>
                  <a:lnTo>
                    <a:pt x="372910" y="41161"/>
                  </a:lnTo>
                </a:path>
                <a:path w="934719" h="41275">
                  <a:moveTo>
                    <a:pt x="338689" y="0"/>
                  </a:moveTo>
                  <a:lnTo>
                    <a:pt x="380019" y="41161"/>
                  </a:lnTo>
                </a:path>
                <a:path w="934719" h="41275">
                  <a:moveTo>
                    <a:pt x="346952" y="0"/>
                  </a:moveTo>
                  <a:lnTo>
                    <a:pt x="388243" y="41161"/>
                  </a:lnTo>
                </a:path>
                <a:path w="934719" h="41275">
                  <a:moveTo>
                    <a:pt x="354041" y="0"/>
                  </a:moveTo>
                  <a:lnTo>
                    <a:pt x="396524" y="41161"/>
                  </a:lnTo>
                </a:path>
                <a:path w="934719" h="41275">
                  <a:moveTo>
                    <a:pt x="362285" y="0"/>
                  </a:moveTo>
                  <a:lnTo>
                    <a:pt x="403595" y="41161"/>
                  </a:lnTo>
                </a:path>
                <a:path w="934719" h="41275">
                  <a:moveTo>
                    <a:pt x="370566" y="0"/>
                  </a:moveTo>
                  <a:lnTo>
                    <a:pt x="411857" y="41161"/>
                  </a:lnTo>
                </a:path>
                <a:path w="934719" h="41275">
                  <a:moveTo>
                    <a:pt x="377637" y="0"/>
                  </a:moveTo>
                  <a:lnTo>
                    <a:pt x="420119" y="41161"/>
                  </a:lnTo>
                </a:path>
                <a:path w="934719" h="41275">
                  <a:moveTo>
                    <a:pt x="385899" y="0"/>
                  </a:moveTo>
                  <a:lnTo>
                    <a:pt x="427228" y="41161"/>
                  </a:lnTo>
                </a:path>
                <a:path w="934719" h="41275">
                  <a:moveTo>
                    <a:pt x="394180" y="0"/>
                  </a:moveTo>
                  <a:lnTo>
                    <a:pt x="435471" y="41161"/>
                  </a:lnTo>
                </a:path>
                <a:path w="934719" h="41275">
                  <a:moveTo>
                    <a:pt x="401232" y="0"/>
                  </a:moveTo>
                  <a:lnTo>
                    <a:pt x="443752" y="41161"/>
                  </a:lnTo>
                </a:path>
                <a:path w="934719" h="41275">
                  <a:moveTo>
                    <a:pt x="409532" y="0"/>
                  </a:moveTo>
                  <a:lnTo>
                    <a:pt x="450824" y="41161"/>
                  </a:lnTo>
                </a:path>
                <a:path w="934719" h="41275">
                  <a:moveTo>
                    <a:pt x="417775" y="0"/>
                  </a:moveTo>
                  <a:lnTo>
                    <a:pt x="459086" y="41161"/>
                  </a:lnTo>
                </a:path>
                <a:path w="934719" h="41275">
                  <a:moveTo>
                    <a:pt x="424884" y="0"/>
                  </a:moveTo>
                  <a:lnTo>
                    <a:pt x="467329" y="41161"/>
                  </a:lnTo>
                </a:path>
                <a:path w="934719" h="41275">
                  <a:moveTo>
                    <a:pt x="433108" y="0"/>
                  </a:moveTo>
                  <a:lnTo>
                    <a:pt x="474381" y="41161"/>
                  </a:lnTo>
                </a:path>
                <a:path w="934719" h="41275">
                  <a:moveTo>
                    <a:pt x="441370" y="0"/>
                  </a:moveTo>
                  <a:lnTo>
                    <a:pt x="482681" y="41161"/>
                  </a:lnTo>
                </a:path>
                <a:path w="934719" h="41275">
                  <a:moveTo>
                    <a:pt x="448441" y="0"/>
                  </a:moveTo>
                  <a:lnTo>
                    <a:pt x="490943" y="41161"/>
                  </a:lnTo>
                </a:path>
                <a:path w="934719" h="41275">
                  <a:moveTo>
                    <a:pt x="456741" y="0"/>
                  </a:moveTo>
                  <a:lnTo>
                    <a:pt x="499167" y="41161"/>
                  </a:lnTo>
                </a:path>
                <a:path w="934719" h="41275">
                  <a:moveTo>
                    <a:pt x="464947" y="0"/>
                  </a:moveTo>
                  <a:lnTo>
                    <a:pt x="506276" y="41161"/>
                  </a:lnTo>
                </a:path>
                <a:path w="934719" h="41275">
                  <a:moveTo>
                    <a:pt x="472074" y="0"/>
                  </a:moveTo>
                  <a:lnTo>
                    <a:pt x="514500" y="41161"/>
                  </a:lnTo>
                </a:path>
                <a:path w="934719" h="41275">
                  <a:moveTo>
                    <a:pt x="480299" y="0"/>
                  </a:moveTo>
                  <a:lnTo>
                    <a:pt x="522800" y="41161"/>
                  </a:lnTo>
                </a:path>
                <a:path w="934719" h="41275">
                  <a:moveTo>
                    <a:pt x="488561" y="0"/>
                  </a:moveTo>
                  <a:lnTo>
                    <a:pt x="529890" y="41161"/>
                  </a:lnTo>
                </a:path>
                <a:path w="934719" h="41275">
                  <a:moveTo>
                    <a:pt x="495670" y="0"/>
                  </a:moveTo>
                  <a:lnTo>
                    <a:pt x="538152" y="41161"/>
                  </a:lnTo>
                </a:path>
                <a:path w="934719" h="41275">
                  <a:moveTo>
                    <a:pt x="503894" y="0"/>
                  </a:moveTo>
                  <a:lnTo>
                    <a:pt x="546414" y="41161"/>
                  </a:lnTo>
                </a:path>
                <a:path w="934719" h="41275">
                  <a:moveTo>
                    <a:pt x="512175" y="0"/>
                  </a:moveTo>
                  <a:lnTo>
                    <a:pt x="553485" y="41161"/>
                  </a:lnTo>
                </a:path>
                <a:path w="934719" h="41275">
                  <a:moveTo>
                    <a:pt x="520437" y="0"/>
                  </a:moveTo>
                  <a:lnTo>
                    <a:pt x="561766" y="41161"/>
                  </a:lnTo>
                </a:path>
                <a:path w="934719" h="41275">
                  <a:moveTo>
                    <a:pt x="527546" y="0"/>
                  </a:moveTo>
                  <a:lnTo>
                    <a:pt x="570010" y="41161"/>
                  </a:lnTo>
                </a:path>
                <a:path w="934719" h="41275">
                  <a:moveTo>
                    <a:pt x="535789" y="0"/>
                  </a:moveTo>
                  <a:lnTo>
                    <a:pt x="577081" y="41161"/>
                  </a:lnTo>
                </a:path>
                <a:path w="934719" h="41275">
                  <a:moveTo>
                    <a:pt x="544032" y="0"/>
                  </a:moveTo>
                  <a:lnTo>
                    <a:pt x="585343" y="41161"/>
                  </a:lnTo>
                </a:path>
                <a:path w="934719" h="41275">
                  <a:moveTo>
                    <a:pt x="551141" y="0"/>
                  </a:moveTo>
                  <a:lnTo>
                    <a:pt x="593624" y="41161"/>
                  </a:lnTo>
                </a:path>
                <a:path w="934719" h="41275">
                  <a:moveTo>
                    <a:pt x="559403" y="0"/>
                  </a:moveTo>
                  <a:lnTo>
                    <a:pt x="600676" y="41161"/>
                  </a:lnTo>
                </a:path>
                <a:path w="934719" h="41275">
                  <a:moveTo>
                    <a:pt x="567627" y="0"/>
                  </a:moveTo>
                  <a:lnTo>
                    <a:pt x="608976" y="41161"/>
                  </a:lnTo>
                </a:path>
                <a:path w="934719" h="41275">
                  <a:moveTo>
                    <a:pt x="574755" y="0"/>
                  </a:moveTo>
                  <a:lnTo>
                    <a:pt x="617200" y="41161"/>
                  </a:lnTo>
                </a:path>
                <a:path w="934719" h="41275">
                  <a:moveTo>
                    <a:pt x="583036" y="0"/>
                  </a:moveTo>
                  <a:lnTo>
                    <a:pt x="624309" y="41161"/>
                  </a:lnTo>
                </a:path>
                <a:path w="934719" h="41275">
                  <a:moveTo>
                    <a:pt x="591242" y="0"/>
                  </a:moveTo>
                  <a:lnTo>
                    <a:pt x="632552" y="41161"/>
                  </a:lnTo>
                </a:path>
                <a:path w="934719" h="41275">
                  <a:moveTo>
                    <a:pt x="598332" y="0"/>
                  </a:moveTo>
                  <a:lnTo>
                    <a:pt x="640795" y="41161"/>
                  </a:lnTo>
                </a:path>
                <a:path w="934719" h="41275">
                  <a:moveTo>
                    <a:pt x="606594" y="0"/>
                  </a:moveTo>
                  <a:lnTo>
                    <a:pt x="647885" y="41161"/>
                  </a:lnTo>
                </a:path>
                <a:path w="934719" h="41275">
                  <a:moveTo>
                    <a:pt x="614856" y="0"/>
                  </a:moveTo>
                  <a:lnTo>
                    <a:pt x="656129" y="41161"/>
                  </a:lnTo>
                </a:path>
                <a:path w="934719" h="41275">
                  <a:moveTo>
                    <a:pt x="621927" y="0"/>
                  </a:moveTo>
                  <a:lnTo>
                    <a:pt x="664428" y="41161"/>
                  </a:lnTo>
                </a:path>
                <a:path w="934719" h="41275">
                  <a:moveTo>
                    <a:pt x="630189" y="0"/>
                  </a:moveTo>
                  <a:lnTo>
                    <a:pt x="672672" y="41161"/>
                  </a:lnTo>
                </a:path>
                <a:path w="934719" h="41275">
                  <a:moveTo>
                    <a:pt x="638451" y="0"/>
                  </a:moveTo>
                  <a:lnTo>
                    <a:pt x="679762" y="41161"/>
                  </a:lnTo>
                </a:path>
                <a:path w="934719" h="41275">
                  <a:moveTo>
                    <a:pt x="645541" y="0"/>
                  </a:moveTo>
                  <a:lnTo>
                    <a:pt x="688024" y="41161"/>
                  </a:lnTo>
                </a:path>
                <a:path w="934719" h="41275">
                  <a:moveTo>
                    <a:pt x="653803" y="0"/>
                  </a:moveTo>
                  <a:lnTo>
                    <a:pt x="696305" y="41161"/>
                  </a:lnTo>
                </a:path>
                <a:path w="934719" h="41275">
                  <a:moveTo>
                    <a:pt x="662065" y="0"/>
                  </a:moveTo>
                  <a:lnTo>
                    <a:pt x="703357" y="41161"/>
                  </a:lnTo>
                </a:path>
                <a:path w="934719" h="41275">
                  <a:moveTo>
                    <a:pt x="669136" y="0"/>
                  </a:moveTo>
                  <a:lnTo>
                    <a:pt x="711657" y="41161"/>
                  </a:lnTo>
                </a:path>
                <a:path w="934719" h="41275">
                  <a:moveTo>
                    <a:pt x="677398" y="0"/>
                  </a:moveTo>
                  <a:lnTo>
                    <a:pt x="719900" y="41161"/>
                  </a:lnTo>
                </a:path>
                <a:path w="934719" h="41275">
                  <a:moveTo>
                    <a:pt x="685717" y="0"/>
                  </a:moveTo>
                  <a:lnTo>
                    <a:pt x="726990" y="41161"/>
                  </a:lnTo>
                </a:path>
                <a:path w="934719" h="41275">
                  <a:moveTo>
                    <a:pt x="693922" y="0"/>
                  </a:moveTo>
                  <a:lnTo>
                    <a:pt x="735233" y="41161"/>
                  </a:lnTo>
                </a:path>
                <a:path w="934719" h="41275">
                  <a:moveTo>
                    <a:pt x="701012" y="0"/>
                  </a:moveTo>
                  <a:lnTo>
                    <a:pt x="743476" y="41161"/>
                  </a:lnTo>
                </a:path>
                <a:path w="934719" h="41275">
                  <a:moveTo>
                    <a:pt x="709274" y="0"/>
                  </a:moveTo>
                  <a:lnTo>
                    <a:pt x="750585" y="41161"/>
                  </a:lnTo>
                </a:path>
                <a:path w="934719" h="41275">
                  <a:moveTo>
                    <a:pt x="717518" y="0"/>
                  </a:moveTo>
                  <a:lnTo>
                    <a:pt x="758847" y="41161"/>
                  </a:lnTo>
                </a:path>
                <a:path w="934719" h="41275">
                  <a:moveTo>
                    <a:pt x="724627" y="0"/>
                  </a:moveTo>
                  <a:lnTo>
                    <a:pt x="767071" y="41161"/>
                  </a:lnTo>
                </a:path>
                <a:path w="934719" h="41275">
                  <a:moveTo>
                    <a:pt x="732851" y="0"/>
                  </a:moveTo>
                  <a:lnTo>
                    <a:pt x="774180" y="41161"/>
                  </a:lnTo>
                </a:path>
                <a:path w="934719" h="41275">
                  <a:moveTo>
                    <a:pt x="741132" y="0"/>
                  </a:moveTo>
                  <a:lnTo>
                    <a:pt x="782424" y="41161"/>
                  </a:lnTo>
                </a:path>
                <a:path w="934719" h="41275">
                  <a:moveTo>
                    <a:pt x="748203" y="0"/>
                  </a:moveTo>
                  <a:lnTo>
                    <a:pt x="790686" y="41161"/>
                  </a:lnTo>
                </a:path>
                <a:path w="934719" h="41275">
                  <a:moveTo>
                    <a:pt x="756465" y="0"/>
                  </a:moveTo>
                  <a:lnTo>
                    <a:pt x="797813" y="41161"/>
                  </a:lnTo>
                </a:path>
                <a:path w="934719" h="41275">
                  <a:moveTo>
                    <a:pt x="764746" y="0"/>
                  </a:moveTo>
                  <a:lnTo>
                    <a:pt x="806038" y="41161"/>
                  </a:lnTo>
                </a:path>
                <a:path w="934719" h="41275">
                  <a:moveTo>
                    <a:pt x="771798" y="0"/>
                  </a:moveTo>
                  <a:lnTo>
                    <a:pt x="814300" y="41161"/>
                  </a:lnTo>
                </a:path>
                <a:path w="934719" h="41275">
                  <a:moveTo>
                    <a:pt x="780098" y="0"/>
                  </a:moveTo>
                  <a:lnTo>
                    <a:pt x="821390" y="41161"/>
                  </a:lnTo>
                </a:path>
                <a:path w="934719" h="41275">
                  <a:moveTo>
                    <a:pt x="788360" y="0"/>
                  </a:moveTo>
                  <a:lnTo>
                    <a:pt x="829652" y="41161"/>
                  </a:lnTo>
                </a:path>
                <a:path w="934719" h="41275">
                  <a:moveTo>
                    <a:pt x="795412" y="0"/>
                  </a:moveTo>
                  <a:lnTo>
                    <a:pt x="837895" y="41161"/>
                  </a:lnTo>
                </a:path>
                <a:path w="934719" h="41275">
                  <a:moveTo>
                    <a:pt x="803674" y="0"/>
                  </a:moveTo>
                  <a:lnTo>
                    <a:pt x="844985" y="41161"/>
                  </a:lnTo>
                </a:path>
                <a:path w="934719" h="41275">
                  <a:moveTo>
                    <a:pt x="811918" y="0"/>
                  </a:moveTo>
                  <a:lnTo>
                    <a:pt x="853247" y="41161"/>
                  </a:lnTo>
                </a:path>
                <a:path w="934719" h="41275">
                  <a:moveTo>
                    <a:pt x="819007" y="0"/>
                  </a:moveTo>
                  <a:lnTo>
                    <a:pt x="861528" y="41161"/>
                  </a:lnTo>
                </a:path>
                <a:path w="934719" h="41275">
                  <a:moveTo>
                    <a:pt x="827288" y="0"/>
                  </a:moveTo>
                  <a:lnTo>
                    <a:pt x="869733" y="41161"/>
                  </a:lnTo>
                </a:path>
                <a:path w="934719" h="41275">
                  <a:moveTo>
                    <a:pt x="835513" y="0"/>
                  </a:moveTo>
                  <a:lnTo>
                    <a:pt x="876861" y="41161"/>
                  </a:lnTo>
                </a:path>
                <a:path w="934719" h="41275">
                  <a:moveTo>
                    <a:pt x="842641" y="0"/>
                  </a:moveTo>
                  <a:lnTo>
                    <a:pt x="885142" y="41161"/>
                  </a:lnTo>
                </a:path>
                <a:path w="934719" h="41275">
                  <a:moveTo>
                    <a:pt x="850903" y="0"/>
                  </a:moveTo>
                  <a:lnTo>
                    <a:pt x="893366" y="41161"/>
                  </a:lnTo>
                </a:path>
                <a:path w="934719" h="41275">
                  <a:moveTo>
                    <a:pt x="859127" y="0"/>
                  </a:moveTo>
                  <a:lnTo>
                    <a:pt x="900475" y="41161"/>
                  </a:lnTo>
                </a:path>
                <a:path w="934719" h="41275">
                  <a:moveTo>
                    <a:pt x="867427" y="0"/>
                  </a:moveTo>
                  <a:lnTo>
                    <a:pt x="908700" y="41161"/>
                  </a:lnTo>
                </a:path>
                <a:path w="934719" h="41275">
                  <a:moveTo>
                    <a:pt x="874479" y="0"/>
                  </a:moveTo>
                  <a:lnTo>
                    <a:pt x="916943" y="41161"/>
                  </a:lnTo>
                </a:path>
                <a:path w="934719" h="41275">
                  <a:moveTo>
                    <a:pt x="882760" y="0"/>
                  </a:moveTo>
                  <a:lnTo>
                    <a:pt x="924071" y="41161"/>
                  </a:lnTo>
                </a:path>
                <a:path w="934719" h="41275">
                  <a:moveTo>
                    <a:pt x="891041" y="0"/>
                  </a:moveTo>
                  <a:lnTo>
                    <a:pt x="932295" y="41161"/>
                  </a:lnTo>
                </a:path>
                <a:path w="934719" h="41275">
                  <a:moveTo>
                    <a:pt x="898055" y="0"/>
                  </a:moveTo>
                  <a:lnTo>
                    <a:pt x="934677" y="36468"/>
                  </a:lnTo>
                </a:path>
                <a:path w="934719" h="41275">
                  <a:moveTo>
                    <a:pt x="906355" y="0"/>
                  </a:moveTo>
                  <a:lnTo>
                    <a:pt x="934677" y="28251"/>
                  </a:lnTo>
                </a:path>
                <a:path w="934719" h="41275">
                  <a:moveTo>
                    <a:pt x="914636" y="0"/>
                  </a:moveTo>
                  <a:lnTo>
                    <a:pt x="934677" y="21165"/>
                  </a:lnTo>
                </a:path>
                <a:path w="934719" h="41275">
                  <a:moveTo>
                    <a:pt x="921707" y="0"/>
                  </a:moveTo>
                  <a:lnTo>
                    <a:pt x="934677" y="12910"/>
                  </a:lnTo>
                </a:path>
                <a:path w="934719" h="41275">
                  <a:moveTo>
                    <a:pt x="929969" y="0"/>
                  </a:moveTo>
                  <a:lnTo>
                    <a:pt x="934677" y="469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2" name="object 132"/>
          <p:cNvSpPr/>
          <p:nvPr/>
        </p:nvSpPr>
        <p:spPr>
          <a:xfrm>
            <a:off x="18027598" y="4839561"/>
            <a:ext cx="17780" cy="318135"/>
          </a:xfrm>
          <a:custGeom>
            <a:avLst/>
            <a:gdLst/>
            <a:ahLst/>
            <a:cxnLst/>
            <a:rect l="l" t="t" r="r" b="b"/>
            <a:pathLst>
              <a:path w="17780" h="318135">
                <a:moveTo>
                  <a:pt x="0" y="307072"/>
                </a:moveTo>
                <a:lnTo>
                  <a:pt x="10606" y="317645"/>
                </a:lnTo>
              </a:path>
              <a:path w="17780" h="318135">
                <a:moveTo>
                  <a:pt x="0" y="295312"/>
                </a:moveTo>
                <a:lnTo>
                  <a:pt x="17677" y="311784"/>
                </a:lnTo>
              </a:path>
              <a:path w="17780" h="318135">
                <a:moveTo>
                  <a:pt x="0" y="283570"/>
                </a:moveTo>
                <a:lnTo>
                  <a:pt x="17677" y="300005"/>
                </a:lnTo>
              </a:path>
              <a:path w="17780" h="318135">
                <a:moveTo>
                  <a:pt x="0" y="271753"/>
                </a:moveTo>
                <a:lnTo>
                  <a:pt x="17677" y="288244"/>
                </a:lnTo>
              </a:path>
              <a:path w="17780" h="318135">
                <a:moveTo>
                  <a:pt x="0" y="259993"/>
                </a:moveTo>
                <a:lnTo>
                  <a:pt x="17677" y="276465"/>
                </a:lnTo>
              </a:path>
              <a:path w="17780" h="318135">
                <a:moveTo>
                  <a:pt x="0" y="248251"/>
                </a:moveTo>
                <a:lnTo>
                  <a:pt x="17677" y="264723"/>
                </a:lnTo>
              </a:path>
              <a:path w="17780" h="318135">
                <a:moveTo>
                  <a:pt x="0" y="236472"/>
                </a:moveTo>
                <a:lnTo>
                  <a:pt x="17677" y="252925"/>
                </a:lnTo>
              </a:path>
              <a:path w="17780" h="318135">
                <a:moveTo>
                  <a:pt x="0" y="224730"/>
                </a:moveTo>
                <a:lnTo>
                  <a:pt x="17677" y="241202"/>
                </a:lnTo>
              </a:path>
              <a:path w="17780" h="318135">
                <a:moveTo>
                  <a:pt x="0" y="212951"/>
                </a:moveTo>
                <a:lnTo>
                  <a:pt x="17677" y="229423"/>
                </a:lnTo>
              </a:path>
              <a:path w="17780" h="318135">
                <a:moveTo>
                  <a:pt x="0" y="201209"/>
                </a:moveTo>
                <a:lnTo>
                  <a:pt x="17677" y="217644"/>
                </a:lnTo>
              </a:path>
              <a:path w="17780" h="318135">
                <a:moveTo>
                  <a:pt x="0" y="189468"/>
                </a:moveTo>
                <a:lnTo>
                  <a:pt x="17677" y="205921"/>
                </a:lnTo>
              </a:path>
              <a:path w="17780" h="318135">
                <a:moveTo>
                  <a:pt x="0" y="177688"/>
                </a:moveTo>
                <a:lnTo>
                  <a:pt x="17677" y="194123"/>
                </a:lnTo>
              </a:path>
              <a:path w="17780" h="318135">
                <a:moveTo>
                  <a:pt x="0" y="165909"/>
                </a:moveTo>
                <a:lnTo>
                  <a:pt x="17677" y="182381"/>
                </a:lnTo>
              </a:path>
              <a:path w="17780" h="318135">
                <a:moveTo>
                  <a:pt x="0" y="154148"/>
                </a:moveTo>
                <a:lnTo>
                  <a:pt x="17677" y="170639"/>
                </a:lnTo>
              </a:path>
              <a:path w="17780" h="318135">
                <a:moveTo>
                  <a:pt x="0" y="142388"/>
                </a:moveTo>
                <a:lnTo>
                  <a:pt x="17677" y="158860"/>
                </a:lnTo>
              </a:path>
              <a:path w="17780" h="318135">
                <a:moveTo>
                  <a:pt x="0" y="130609"/>
                </a:moveTo>
                <a:lnTo>
                  <a:pt x="17677" y="147081"/>
                </a:lnTo>
              </a:path>
              <a:path w="17780" h="318135">
                <a:moveTo>
                  <a:pt x="0" y="118829"/>
                </a:moveTo>
                <a:lnTo>
                  <a:pt x="17677" y="135302"/>
                </a:lnTo>
              </a:path>
              <a:path w="17780" h="318135">
                <a:moveTo>
                  <a:pt x="0" y="105900"/>
                </a:moveTo>
                <a:lnTo>
                  <a:pt x="17677" y="123541"/>
                </a:lnTo>
              </a:path>
              <a:path w="17780" h="318135">
                <a:moveTo>
                  <a:pt x="0" y="94121"/>
                </a:moveTo>
                <a:lnTo>
                  <a:pt x="17677" y="111799"/>
                </a:lnTo>
              </a:path>
              <a:path w="17780" h="318135">
                <a:moveTo>
                  <a:pt x="0" y="82342"/>
                </a:moveTo>
                <a:lnTo>
                  <a:pt x="17677" y="100020"/>
                </a:lnTo>
              </a:path>
              <a:path w="17780" h="318135">
                <a:moveTo>
                  <a:pt x="0" y="70600"/>
                </a:moveTo>
                <a:lnTo>
                  <a:pt x="17677" y="88241"/>
                </a:lnTo>
              </a:path>
              <a:path w="17780" h="318135">
                <a:moveTo>
                  <a:pt x="0" y="58840"/>
                </a:moveTo>
                <a:lnTo>
                  <a:pt x="17677" y="76461"/>
                </a:lnTo>
              </a:path>
              <a:path w="17780" h="318135">
                <a:moveTo>
                  <a:pt x="0" y="47079"/>
                </a:moveTo>
                <a:lnTo>
                  <a:pt x="17677" y="64739"/>
                </a:lnTo>
              </a:path>
              <a:path w="17780" h="318135">
                <a:moveTo>
                  <a:pt x="0" y="35337"/>
                </a:moveTo>
                <a:lnTo>
                  <a:pt x="17677" y="52959"/>
                </a:lnTo>
              </a:path>
              <a:path w="17780" h="318135">
                <a:moveTo>
                  <a:pt x="0" y="23558"/>
                </a:moveTo>
                <a:lnTo>
                  <a:pt x="17677" y="41218"/>
                </a:lnTo>
              </a:path>
              <a:path w="17780" h="318135">
                <a:moveTo>
                  <a:pt x="0" y="11798"/>
                </a:moveTo>
                <a:lnTo>
                  <a:pt x="17677" y="28251"/>
                </a:lnTo>
              </a:path>
              <a:path w="17780" h="318135">
                <a:moveTo>
                  <a:pt x="0" y="0"/>
                </a:moveTo>
                <a:lnTo>
                  <a:pt x="17677" y="16547"/>
                </a:lnTo>
              </a:path>
              <a:path w="17780" h="318135">
                <a:moveTo>
                  <a:pt x="11778" y="0"/>
                </a:moveTo>
                <a:lnTo>
                  <a:pt x="17677" y="473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8027598" y="3699605"/>
            <a:ext cx="17780" cy="973455"/>
          </a:xfrm>
          <a:custGeom>
            <a:avLst/>
            <a:gdLst/>
            <a:ahLst/>
            <a:cxnLst/>
            <a:rect l="l" t="t" r="r" b="b"/>
            <a:pathLst>
              <a:path w="17780" h="973454">
                <a:moveTo>
                  <a:pt x="0" y="963510"/>
                </a:moveTo>
                <a:lnTo>
                  <a:pt x="9453" y="972934"/>
                </a:lnTo>
              </a:path>
              <a:path w="17780" h="973454">
                <a:moveTo>
                  <a:pt x="0" y="951731"/>
                </a:moveTo>
                <a:lnTo>
                  <a:pt x="17677" y="968203"/>
                </a:lnTo>
              </a:path>
              <a:path w="17780" h="973454">
                <a:moveTo>
                  <a:pt x="0" y="940008"/>
                </a:moveTo>
                <a:lnTo>
                  <a:pt x="17677" y="956462"/>
                </a:lnTo>
              </a:path>
              <a:path w="17780" h="973454">
                <a:moveTo>
                  <a:pt x="0" y="928229"/>
                </a:moveTo>
                <a:lnTo>
                  <a:pt x="17677" y="944663"/>
                </a:lnTo>
              </a:path>
              <a:path w="17780" h="973454">
                <a:moveTo>
                  <a:pt x="0" y="916431"/>
                </a:moveTo>
                <a:lnTo>
                  <a:pt x="17677" y="932941"/>
                </a:lnTo>
              </a:path>
              <a:path w="17780" h="973454">
                <a:moveTo>
                  <a:pt x="0" y="904670"/>
                </a:moveTo>
                <a:lnTo>
                  <a:pt x="17677" y="921161"/>
                </a:lnTo>
              </a:path>
              <a:path w="17780" h="973454">
                <a:moveTo>
                  <a:pt x="0" y="892891"/>
                </a:moveTo>
                <a:lnTo>
                  <a:pt x="17677" y="909401"/>
                </a:lnTo>
              </a:path>
              <a:path w="17780" h="973454">
                <a:moveTo>
                  <a:pt x="0" y="881168"/>
                </a:moveTo>
                <a:lnTo>
                  <a:pt x="17677" y="897603"/>
                </a:lnTo>
              </a:path>
              <a:path w="17780" h="973454">
                <a:moveTo>
                  <a:pt x="0" y="869427"/>
                </a:moveTo>
                <a:lnTo>
                  <a:pt x="17677" y="885861"/>
                </a:lnTo>
              </a:path>
              <a:path w="17780" h="973454">
                <a:moveTo>
                  <a:pt x="0" y="857610"/>
                </a:moveTo>
                <a:lnTo>
                  <a:pt x="17677" y="874063"/>
                </a:lnTo>
              </a:path>
              <a:path w="17780" h="973454">
                <a:moveTo>
                  <a:pt x="0" y="845868"/>
                </a:moveTo>
                <a:lnTo>
                  <a:pt x="17677" y="862321"/>
                </a:lnTo>
              </a:path>
              <a:path w="17780" h="973454">
                <a:moveTo>
                  <a:pt x="0" y="834089"/>
                </a:moveTo>
                <a:lnTo>
                  <a:pt x="17677" y="850580"/>
                </a:lnTo>
              </a:path>
              <a:path w="17780" h="973454">
                <a:moveTo>
                  <a:pt x="0" y="822328"/>
                </a:moveTo>
                <a:lnTo>
                  <a:pt x="17677" y="838782"/>
                </a:lnTo>
              </a:path>
              <a:path w="17780" h="973454">
                <a:moveTo>
                  <a:pt x="0" y="810587"/>
                </a:moveTo>
                <a:lnTo>
                  <a:pt x="17677" y="827059"/>
                </a:lnTo>
              </a:path>
              <a:path w="17780" h="973454">
                <a:moveTo>
                  <a:pt x="0" y="798788"/>
                </a:moveTo>
                <a:lnTo>
                  <a:pt x="17677" y="815261"/>
                </a:lnTo>
              </a:path>
              <a:path w="17780" h="973454">
                <a:moveTo>
                  <a:pt x="0" y="787047"/>
                </a:moveTo>
                <a:lnTo>
                  <a:pt x="17677" y="803481"/>
                </a:lnTo>
              </a:path>
              <a:path w="17780" h="973454">
                <a:moveTo>
                  <a:pt x="0" y="775267"/>
                </a:moveTo>
                <a:lnTo>
                  <a:pt x="17677" y="791758"/>
                </a:lnTo>
              </a:path>
              <a:path w="17780" h="973454">
                <a:moveTo>
                  <a:pt x="0" y="763507"/>
                </a:moveTo>
                <a:lnTo>
                  <a:pt x="17677" y="779979"/>
                </a:lnTo>
              </a:path>
              <a:path w="17780" h="973454">
                <a:moveTo>
                  <a:pt x="0" y="751728"/>
                </a:moveTo>
                <a:lnTo>
                  <a:pt x="17677" y="768219"/>
                </a:lnTo>
              </a:path>
              <a:path w="17780" h="973454">
                <a:moveTo>
                  <a:pt x="0" y="739967"/>
                </a:moveTo>
                <a:lnTo>
                  <a:pt x="17677" y="756439"/>
                </a:lnTo>
              </a:path>
              <a:path w="17780" h="973454">
                <a:moveTo>
                  <a:pt x="0" y="728188"/>
                </a:moveTo>
                <a:lnTo>
                  <a:pt x="17677" y="744679"/>
                </a:lnTo>
              </a:path>
              <a:path w="17780" h="973454">
                <a:moveTo>
                  <a:pt x="0" y="716427"/>
                </a:moveTo>
                <a:lnTo>
                  <a:pt x="17677" y="732937"/>
                </a:lnTo>
              </a:path>
              <a:path w="17780" h="973454">
                <a:moveTo>
                  <a:pt x="0" y="703498"/>
                </a:moveTo>
                <a:lnTo>
                  <a:pt x="17677" y="721158"/>
                </a:lnTo>
              </a:path>
              <a:path w="17780" h="973454">
                <a:moveTo>
                  <a:pt x="0" y="691757"/>
                </a:moveTo>
                <a:lnTo>
                  <a:pt x="17677" y="709397"/>
                </a:lnTo>
              </a:path>
              <a:path w="17780" h="973454">
                <a:moveTo>
                  <a:pt x="0" y="680015"/>
                </a:moveTo>
                <a:lnTo>
                  <a:pt x="17677" y="697618"/>
                </a:lnTo>
              </a:path>
              <a:path w="17780" h="973454">
                <a:moveTo>
                  <a:pt x="0" y="668236"/>
                </a:moveTo>
                <a:lnTo>
                  <a:pt x="17677" y="685895"/>
                </a:lnTo>
              </a:path>
              <a:path w="17780" h="973454">
                <a:moveTo>
                  <a:pt x="0" y="656475"/>
                </a:moveTo>
                <a:lnTo>
                  <a:pt x="17677" y="674097"/>
                </a:lnTo>
              </a:path>
              <a:path w="17780" h="973454">
                <a:moveTo>
                  <a:pt x="0" y="644696"/>
                </a:moveTo>
                <a:lnTo>
                  <a:pt x="17677" y="662337"/>
                </a:lnTo>
              </a:path>
              <a:path w="17780" h="973454">
                <a:moveTo>
                  <a:pt x="0" y="632917"/>
                </a:moveTo>
                <a:lnTo>
                  <a:pt x="17677" y="650576"/>
                </a:lnTo>
              </a:path>
              <a:path w="17780" h="973454">
                <a:moveTo>
                  <a:pt x="0" y="621156"/>
                </a:moveTo>
                <a:lnTo>
                  <a:pt x="17677" y="638797"/>
                </a:lnTo>
              </a:path>
              <a:path w="17780" h="973454">
                <a:moveTo>
                  <a:pt x="0" y="609396"/>
                </a:moveTo>
                <a:lnTo>
                  <a:pt x="17677" y="625868"/>
                </a:lnTo>
              </a:path>
              <a:path w="17780" h="973454">
                <a:moveTo>
                  <a:pt x="0" y="597616"/>
                </a:moveTo>
                <a:lnTo>
                  <a:pt x="17677" y="614089"/>
                </a:lnTo>
              </a:path>
              <a:path w="17780" h="973454">
                <a:moveTo>
                  <a:pt x="0" y="585875"/>
                </a:moveTo>
                <a:lnTo>
                  <a:pt x="17677" y="602328"/>
                </a:lnTo>
              </a:path>
              <a:path w="17780" h="973454">
                <a:moveTo>
                  <a:pt x="0" y="574077"/>
                </a:moveTo>
                <a:lnTo>
                  <a:pt x="17677" y="590586"/>
                </a:lnTo>
              </a:path>
              <a:path w="17780" h="973454">
                <a:moveTo>
                  <a:pt x="0" y="562316"/>
                </a:moveTo>
                <a:lnTo>
                  <a:pt x="17677" y="578807"/>
                </a:lnTo>
              </a:path>
              <a:path w="17780" h="973454">
                <a:moveTo>
                  <a:pt x="0" y="550593"/>
                </a:moveTo>
                <a:lnTo>
                  <a:pt x="17677" y="567047"/>
                </a:lnTo>
              </a:path>
              <a:path w="17780" h="973454">
                <a:moveTo>
                  <a:pt x="0" y="538795"/>
                </a:moveTo>
                <a:lnTo>
                  <a:pt x="17677" y="555286"/>
                </a:lnTo>
              </a:path>
              <a:path w="17780" h="973454">
                <a:moveTo>
                  <a:pt x="0" y="527054"/>
                </a:moveTo>
                <a:lnTo>
                  <a:pt x="17677" y="543488"/>
                </a:lnTo>
              </a:path>
              <a:path w="17780" h="973454">
                <a:moveTo>
                  <a:pt x="0" y="515312"/>
                </a:moveTo>
                <a:lnTo>
                  <a:pt x="17677" y="531746"/>
                </a:lnTo>
              </a:path>
              <a:path w="17780" h="973454">
                <a:moveTo>
                  <a:pt x="0" y="503514"/>
                </a:moveTo>
                <a:lnTo>
                  <a:pt x="17677" y="519986"/>
                </a:lnTo>
              </a:path>
              <a:path w="17780" h="973454">
                <a:moveTo>
                  <a:pt x="0" y="491734"/>
                </a:moveTo>
                <a:lnTo>
                  <a:pt x="17677" y="508225"/>
                </a:lnTo>
              </a:path>
              <a:path w="17780" h="973454">
                <a:moveTo>
                  <a:pt x="0" y="479974"/>
                </a:moveTo>
                <a:lnTo>
                  <a:pt x="17677" y="496484"/>
                </a:lnTo>
              </a:path>
              <a:path w="17780" h="973454">
                <a:moveTo>
                  <a:pt x="0" y="468232"/>
                </a:moveTo>
                <a:lnTo>
                  <a:pt x="17677" y="484686"/>
                </a:lnTo>
              </a:path>
              <a:path w="17780" h="973454">
                <a:moveTo>
                  <a:pt x="0" y="456453"/>
                </a:moveTo>
                <a:lnTo>
                  <a:pt x="17677" y="472944"/>
                </a:lnTo>
              </a:path>
              <a:path w="17780" h="973454">
                <a:moveTo>
                  <a:pt x="0" y="444692"/>
                </a:moveTo>
                <a:lnTo>
                  <a:pt x="17677" y="461146"/>
                </a:lnTo>
              </a:path>
              <a:path w="17780" h="973454">
                <a:moveTo>
                  <a:pt x="0" y="432894"/>
                </a:moveTo>
                <a:lnTo>
                  <a:pt x="17677" y="449385"/>
                </a:lnTo>
              </a:path>
              <a:path w="17780" h="973454">
                <a:moveTo>
                  <a:pt x="0" y="421153"/>
                </a:moveTo>
                <a:lnTo>
                  <a:pt x="17677" y="437644"/>
                </a:lnTo>
              </a:path>
              <a:path w="17780" h="973454">
                <a:moveTo>
                  <a:pt x="0" y="409411"/>
                </a:moveTo>
                <a:lnTo>
                  <a:pt x="17677" y="425883"/>
                </a:lnTo>
              </a:path>
              <a:path w="17780" h="973454">
                <a:moveTo>
                  <a:pt x="0" y="397651"/>
                </a:moveTo>
                <a:lnTo>
                  <a:pt x="17677" y="414123"/>
                </a:lnTo>
              </a:path>
              <a:path w="17780" h="973454">
                <a:moveTo>
                  <a:pt x="0" y="385890"/>
                </a:moveTo>
                <a:lnTo>
                  <a:pt x="17677" y="402325"/>
                </a:lnTo>
              </a:path>
              <a:path w="17780" h="973454">
                <a:moveTo>
                  <a:pt x="0" y="374073"/>
                </a:moveTo>
                <a:lnTo>
                  <a:pt x="17677" y="390564"/>
                </a:lnTo>
              </a:path>
              <a:path w="17780" h="973454">
                <a:moveTo>
                  <a:pt x="0" y="362331"/>
                </a:moveTo>
                <a:lnTo>
                  <a:pt x="17677" y="378804"/>
                </a:lnTo>
              </a:path>
              <a:path w="17780" h="973454">
                <a:moveTo>
                  <a:pt x="0" y="350571"/>
                </a:moveTo>
                <a:lnTo>
                  <a:pt x="17677" y="367062"/>
                </a:lnTo>
              </a:path>
              <a:path w="17780" h="973454">
                <a:moveTo>
                  <a:pt x="0" y="338792"/>
                </a:moveTo>
                <a:lnTo>
                  <a:pt x="17677" y="355302"/>
                </a:lnTo>
              </a:path>
              <a:path w="17780" h="973454">
                <a:moveTo>
                  <a:pt x="0" y="327050"/>
                </a:moveTo>
                <a:lnTo>
                  <a:pt x="17677" y="343522"/>
                </a:lnTo>
              </a:path>
              <a:path w="17780" h="973454">
                <a:moveTo>
                  <a:pt x="0" y="315290"/>
                </a:moveTo>
                <a:lnTo>
                  <a:pt x="17677" y="331762"/>
                </a:lnTo>
              </a:path>
              <a:path w="17780" h="973454">
                <a:moveTo>
                  <a:pt x="0" y="303510"/>
                </a:moveTo>
                <a:lnTo>
                  <a:pt x="17677" y="319964"/>
                </a:lnTo>
              </a:path>
              <a:path w="17780" h="973454">
                <a:moveTo>
                  <a:pt x="0" y="291769"/>
                </a:moveTo>
                <a:lnTo>
                  <a:pt x="17677" y="308222"/>
                </a:lnTo>
              </a:path>
              <a:path w="17780" h="973454">
                <a:moveTo>
                  <a:pt x="0" y="279989"/>
                </a:moveTo>
                <a:lnTo>
                  <a:pt x="17677" y="296461"/>
                </a:lnTo>
              </a:path>
              <a:path w="17780" h="973454">
                <a:moveTo>
                  <a:pt x="0" y="268229"/>
                </a:moveTo>
                <a:lnTo>
                  <a:pt x="17677" y="284701"/>
                </a:lnTo>
              </a:path>
              <a:path w="17780" h="973454">
                <a:moveTo>
                  <a:pt x="0" y="256449"/>
                </a:moveTo>
                <a:lnTo>
                  <a:pt x="17677" y="272959"/>
                </a:lnTo>
              </a:path>
              <a:path w="17780" h="973454">
                <a:moveTo>
                  <a:pt x="0" y="244708"/>
                </a:moveTo>
                <a:lnTo>
                  <a:pt x="17677" y="261161"/>
                </a:lnTo>
              </a:path>
              <a:path w="17780" h="973454">
                <a:moveTo>
                  <a:pt x="0" y="232929"/>
                </a:moveTo>
                <a:lnTo>
                  <a:pt x="17677" y="249401"/>
                </a:lnTo>
              </a:path>
              <a:path w="17780" h="973454">
                <a:moveTo>
                  <a:pt x="0" y="221168"/>
                </a:moveTo>
                <a:lnTo>
                  <a:pt x="17677" y="237621"/>
                </a:lnTo>
              </a:path>
              <a:path w="17780" h="973454">
                <a:moveTo>
                  <a:pt x="0" y="209389"/>
                </a:moveTo>
                <a:lnTo>
                  <a:pt x="17677" y="225899"/>
                </a:lnTo>
              </a:path>
              <a:path w="17780" h="973454">
                <a:moveTo>
                  <a:pt x="0" y="197647"/>
                </a:moveTo>
                <a:lnTo>
                  <a:pt x="17677" y="214138"/>
                </a:lnTo>
              </a:path>
              <a:path w="17780" h="973454">
                <a:moveTo>
                  <a:pt x="0" y="185868"/>
                </a:moveTo>
                <a:lnTo>
                  <a:pt x="17677" y="202340"/>
                </a:lnTo>
              </a:path>
              <a:path w="17780" h="973454">
                <a:moveTo>
                  <a:pt x="0" y="172939"/>
                </a:moveTo>
                <a:lnTo>
                  <a:pt x="17677" y="190598"/>
                </a:lnTo>
              </a:path>
              <a:path w="17780" h="973454">
                <a:moveTo>
                  <a:pt x="0" y="161178"/>
                </a:moveTo>
                <a:lnTo>
                  <a:pt x="17677" y="178800"/>
                </a:lnTo>
              </a:path>
              <a:path w="17780" h="973454">
                <a:moveTo>
                  <a:pt x="0" y="149399"/>
                </a:moveTo>
                <a:lnTo>
                  <a:pt x="17677" y="167059"/>
                </a:lnTo>
              </a:path>
              <a:path w="17780" h="973454">
                <a:moveTo>
                  <a:pt x="0" y="137639"/>
                </a:moveTo>
                <a:lnTo>
                  <a:pt x="17677" y="155260"/>
                </a:lnTo>
              </a:path>
              <a:path w="17780" h="973454">
                <a:moveTo>
                  <a:pt x="0" y="125878"/>
                </a:moveTo>
                <a:lnTo>
                  <a:pt x="17677" y="143519"/>
                </a:lnTo>
              </a:path>
              <a:path w="17780" h="973454">
                <a:moveTo>
                  <a:pt x="0" y="114118"/>
                </a:moveTo>
                <a:lnTo>
                  <a:pt x="17677" y="131758"/>
                </a:lnTo>
              </a:path>
              <a:path w="17780" h="973454">
                <a:moveTo>
                  <a:pt x="0" y="102338"/>
                </a:moveTo>
                <a:lnTo>
                  <a:pt x="17677" y="119979"/>
                </a:lnTo>
              </a:path>
              <a:path w="17780" h="973454">
                <a:moveTo>
                  <a:pt x="0" y="90578"/>
                </a:moveTo>
                <a:lnTo>
                  <a:pt x="17677" y="108237"/>
                </a:lnTo>
              </a:path>
              <a:path w="17780" h="973454">
                <a:moveTo>
                  <a:pt x="0" y="78798"/>
                </a:moveTo>
                <a:lnTo>
                  <a:pt x="17677" y="95290"/>
                </a:lnTo>
              </a:path>
              <a:path w="17780" h="973454">
                <a:moveTo>
                  <a:pt x="0" y="67038"/>
                </a:moveTo>
                <a:lnTo>
                  <a:pt x="17677" y="83548"/>
                </a:lnTo>
              </a:path>
              <a:path w="17780" h="973454">
                <a:moveTo>
                  <a:pt x="0" y="55315"/>
                </a:moveTo>
                <a:lnTo>
                  <a:pt x="17677" y="71750"/>
                </a:lnTo>
              </a:path>
              <a:path w="17780" h="973454">
                <a:moveTo>
                  <a:pt x="0" y="43517"/>
                </a:moveTo>
                <a:lnTo>
                  <a:pt x="17677" y="60008"/>
                </a:lnTo>
              </a:path>
              <a:path w="17780" h="973454">
                <a:moveTo>
                  <a:pt x="0" y="31757"/>
                </a:moveTo>
                <a:lnTo>
                  <a:pt x="17677" y="48210"/>
                </a:lnTo>
              </a:path>
              <a:path w="17780" h="973454">
                <a:moveTo>
                  <a:pt x="0" y="19977"/>
                </a:moveTo>
                <a:lnTo>
                  <a:pt x="17677" y="36449"/>
                </a:lnTo>
              </a:path>
              <a:path w="17780" h="973454">
                <a:moveTo>
                  <a:pt x="0" y="8217"/>
                </a:moveTo>
                <a:lnTo>
                  <a:pt x="17677" y="24708"/>
                </a:lnTo>
              </a:path>
              <a:path w="17780" h="973454">
                <a:moveTo>
                  <a:pt x="4707" y="0"/>
                </a:moveTo>
                <a:lnTo>
                  <a:pt x="17677" y="12947"/>
                </a:lnTo>
              </a:path>
              <a:path w="17780" h="973454">
                <a:moveTo>
                  <a:pt x="16505" y="0"/>
                </a:moveTo>
                <a:lnTo>
                  <a:pt x="17677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4" name="object 134"/>
          <p:cNvGrpSpPr/>
          <p:nvPr/>
        </p:nvGrpSpPr>
        <p:grpSpPr>
          <a:xfrm>
            <a:off x="18025895" y="5322584"/>
            <a:ext cx="21590" cy="194310"/>
            <a:chOff x="18025895" y="5322584"/>
            <a:chExt cx="21590" cy="194310"/>
          </a:xfrm>
        </p:grpSpPr>
        <p:sp>
          <p:nvSpPr>
            <p:cNvPr id="135" name="object 135"/>
            <p:cNvSpPr/>
            <p:nvPr/>
          </p:nvSpPr>
          <p:spPr>
            <a:xfrm>
              <a:off x="18027597" y="5346618"/>
              <a:ext cx="17780" cy="168275"/>
            </a:xfrm>
            <a:custGeom>
              <a:avLst/>
              <a:gdLst/>
              <a:ahLst/>
              <a:cxnLst/>
              <a:rect l="l" t="t" r="r" b="b"/>
              <a:pathLst>
                <a:path w="17780" h="168275">
                  <a:moveTo>
                    <a:pt x="0" y="165890"/>
                  </a:moveTo>
                  <a:lnTo>
                    <a:pt x="3516" y="168246"/>
                  </a:lnTo>
                </a:path>
                <a:path w="17780" h="168275">
                  <a:moveTo>
                    <a:pt x="0" y="154148"/>
                  </a:moveTo>
                  <a:lnTo>
                    <a:pt x="15333" y="168246"/>
                  </a:lnTo>
                </a:path>
                <a:path w="17780" h="168275">
                  <a:moveTo>
                    <a:pt x="0" y="142369"/>
                  </a:moveTo>
                  <a:lnTo>
                    <a:pt x="17677" y="158860"/>
                  </a:lnTo>
                </a:path>
                <a:path w="17780" h="168275">
                  <a:moveTo>
                    <a:pt x="0" y="129440"/>
                  </a:moveTo>
                  <a:lnTo>
                    <a:pt x="17677" y="147062"/>
                  </a:lnTo>
                </a:path>
                <a:path w="17780" h="168275">
                  <a:moveTo>
                    <a:pt x="0" y="117642"/>
                  </a:moveTo>
                  <a:lnTo>
                    <a:pt x="17677" y="135320"/>
                  </a:lnTo>
                </a:path>
                <a:path w="17780" h="168275">
                  <a:moveTo>
                    <a:pt x="0" y="105919"/>
                  </a:moveTo>
                  <a:lnTo>
                    <a:pt x="17677" y="123560"/>
                  </a:lnTo>
                </a:path>
                <a:path w="17780" h="168275">
                  <a:moveTo>
                    <a:pt x="0" y="94102"/>
                  </a:moveTo>
                  <a:lnTo>
                    <a:pt x="17677" y="111781"/>
                  </a:lnTo>
                </a:path>
                <a:path w="17780" h="168275">
                  <a:moveTo>
                    <a:pt x="0" y="82361"/>
                  </a:moveTo>
                  <a:lnTo>
                    <a:pt x="17677" y="99982"/>
                  </a:lnTo>
                </a:path>
                <a:path w="17780" h="168275">
                  <a:moveTo>
                    <a:pt x="0" y="70581"/>
                  </a:moveTo>
                  <a:lnTo>
                    <a:pt x="17677" y="88241"/>
                  </a:lnTo>
                </a:path>
                <a:path w="17780" h="168275">
                  <a:moveTo>
                    <a:pt x="0" y="58840"/>
                  </a:moveTo>
                  <a:lnTo>
                    <a:pt x="17677" y="76499"/>
                  </a:lnTo>
                </a:path>
                <a:path w="17780" h="168275">
                  <a:moveTo>
                    <a:pt x="0" y="47079"/>
                  </a:moveTo>
                  <a:lnTo>
                    <a:pt x="17677" y="64720"/>
                  </a:lnTo>
                </a:path>
                <a:path w="17780" h="168275">
                  <a:moveTo>
                    <a:pt x="0" y="35319"/>
                  </a:moveTo>
                  <a:lnTo>
                    <a:pt x="17677" y="51791"/>
                  </a:lnTo>
                </a:path>
                <a:path w="17780" h="168275">
                  <a:moveTo>
                    <a:pt x="0" y="23577"/>
                  </a:moveTo>
                  <a:lnTo>
                    <a:pt x="17677" y="40012"/>
                  </a:lnTo>
                </a:path>
                <a:path w="17780" h="168275">
                  <a:moveTo>
                    <a:pt x="0" y="11760"/>
                  </a:moveTo>
                  <a:lnTo>
                    <a:pt x="17677" y="28251"/>
                  </a:lnTo>
                </a:path>
                <a:path w="17780" h="168275">
                  <a:moveTo>
                    <a:pt x="0" y="0"/>
                  </a:moveTo>
                  <a:lnTo>
                    <a:pt x="17677" y="1645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18027584" y="5324274"/>
              <a:ext cx="17780" cy="27305"/>
            </a:xfrm>
            <a:custGeom>
              <a:avLst/>
              <a:gdLst/>
              <a:ahLst/>
              <a:cxnLst/>
              <a:rect l="l" t="t" r="r" b="b"/>
              <a:pathLst>
                <a:path w="17780" h="27304">
                  <a:moveTo>
                    <a:pt x="0" y="10610"/>
                  </a:moveTo>
                  <a:lnTo>
                    <a:pt x="17677" y="27083"/>
                  </a:lnTo>
                </a:path>
                <a:path w="17780" h="27304">
                  <a:moveTo>
                    <a:pt x="1172" y="0"/>
                  </a:moveTo>
                  <a:lnTo>
                    <a:pt x="17677" y="15303"/>
                  </a:lnTo>
                </a:path>
                <a:path w="17780" h="27304">
                  <a:moveTo>
                    <a:pt x="12969" y="0"/>
                  </a:moveTo>
                  <a:lnTo>
                    <a:pt x="17677" y="352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7" name="object 137"/>
          <p:cNvSpPr/>
          <p:nvPr/>
        </p:nvSpPr>
        <p:spPr>
          <a:xfrm>
            <a:off x="17064573" y="6378353"/>
            <a:ext cx="17145" cy="142875"/>
          </a:xfrm>
          <a:custGeom>
            <a:avLst/>
            <a:gdLst/>
            <a:ahLst/>
            <a:cxnLst/>
            <a:rect l="l" t="t" r="r" b="b"/>
            <a:pathLst>
              <a:path w="17144" h="142875">
                <a:moveTo>
                  <a:pt x="0" y="141219"/>
                </a:moveTo>
                <a:lnTo>
                  <a:pt x="0" y="142369"/>
                </a:lnTo>
              </a:path>
              <a:path w="17144" h="142875">
                <a:moveTo>
                  <a:pt x="0" y="129402"/>
                </a:moveTo>
                <a:lnTo>
                  <a:pt x="11778" y="142369"/>
                </a:lnTo>
              </a:path>
              <a:path w="17144" h="142875">
                <a:moveTo>
                  <a:pt x="0" y="117642"/>
                </a:moveTo>
                <a:lnTo>
                  <a:pt x="16524" y="135320"/>
                </a:lnTo>
              </a:path>
              <a:path w="17144" h="142875">
                <a:moveTo>
                  <a:pt x="0" y="105881"/>
                </a:moveTo>
                <a:lnTo>
                  <a:pt x="16524" y="123560"/>
                </a:lnTo>
              </a:path>
              <a:path w="17144" h="142875">
                <a:moveTo>
                  <a:pt x="0" y="94140"/>
                </a:moveTo>
                <a:lnTo>
                  <a:pt x="16524" y="111818"/>
                </a:lnTo>
              </a:path>
              <a:path w="17144" h="142875">
                <a:moveTo>
                  <a:pt x="0" y="82398"/>
                </a:moveTo>
                <a:lnTo>
                  <a:pt x="16524" y="100020"/>
                </a:lnTo>
              </a:path>
              <a:path w="17144" h="142875">
                <a:moveTo>
                  <a:pt x="0" y="70581"/>
                </a:moveTo>
                <a:lnTo>
                  <a:pt x="16524" y="88260"/>
                </a:lnTo>
              </a:path>
              <a:path w="17144" h="142875">
                <a:moveTo>
                  <a:pt x="0" y="58877"/>
                </a:moveTo>
                <a:lnTo>
                  <a:pt x="16524" y="76480"/>
                </a:lnTo>
              </a:path>
              <a:path w="17144" h="142875">
                <a:moveTo>
                  <a:pt x="0" y="47060"/>
                </a:moveTo>
                <a:lnTo>
                  <a:pt x="16524" y="63551"/>
                </a:lnTo>
              </a:path>
              <a:path w="17144" h="142875">
                <a:moveTo>
                  <a:pt x="0" y="35300"/>
                </a:moveTo>
                <a:lnTo>
                  <a:pt x="16524" y="51753"/>
                </a:lnTo>
              </a:path>
              <a:path w="17144" h="142875">
                <a:moveTo>
                  <a:pt x="0" y="23558"/>
                </a:moveTo>
                <a:lnTo>
                  <a:pt x="16524" y="40012"/>
                </a:lnTo>
              </a:path>
              <a:path w="17144" h="142875">
                <a:moveTo>
                  <a:pt x="0" y="11798"/>
                </a:moveTo>
                <a:lnTo>
                  <a:pt x="16524" y="28232"/>
                </a:lnTo>
              </a:path>
              <a:path w="17144" h="142875">
                <a:moveTo>
                  <a:pt x="0" y="0"/>
                </a:moveTo>
                <a:lnTo>
                  <a:pt x="16524" y="16472"/>
                </a:lnTo>
              </a:path>
              <a:path w="17144" h="142875">
                <a:moveTo>
                  <a:pt x="10606" y="0"/>
                </a:moveTo>
                <a:lnTo>
                  <a:pt x="16524" y="473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9814805" y="5129008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2363" y="0"/>
                </a:moveTo>
                <a:lnTo>
                  <a:pt x="0" y="2280"/>
                </a:lnTo>
              </a:path>
              <a:path w="6350" h="5079">
                <a:moveTo>
                  <a:pt x="5898" y="3505"/>
                </a:moveTo>
                <a:lnTo>
                  <a:pt x="4669" y="46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9823067" y="4743136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2401" y="1168"/>
                </a:moveTo>
                <a:lnTo>
                  <a:pt x="0" y="4692"/>
                </a:lnTo>
              </a:path>
              <a:path w="13334" h="9525">
                <a:moveTo>
                  <a:pt x="12969" y="5861"/>
                </a:moveTo>
                <a:lnTo>
                  <a:pt x="11759" y="7011"/>
                </a:lnTo>
                <a:lnTo>
                  <a:pt x="9434" y="9366"/>
                </a:lnTo>
              </a:path>
              <a:path w="13334" h="9525">
                <a:moveTo>
                  <a:pt x="0" y="2318"/>
                </a:moveTo>
                <a:lnTo>
                  <a:pt x="5860" y="9366"/>
                </a:lnTo>
              </a:path>
              <a:path w="13334" h="9525">
                <a:moveTo>
                  <a:pt x="12969" y="1168"/>
                </a:moveTo>
                <a:lnTo>
                  <a:pt x="1175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814805" y="5132514"/>
            <a:ext cx="14604" cy="9525"/>
          </a:xfrm>
          <a:custGeom>
            <a:avLst/>
            <a:gdLst/>
            <a:ahLst/>
            <a:cxnLst/>
            <a:rect l="l" t="t" r="r" b="b"/>
            <a:pathLst>
              <a:path w="14604" h="9525">
                <a:moveTo>
                  <a:pt x="11797" y="0"/>
                </a:moveTo>
                <a:lnTo>
                  <a:pt x="14123" y="2355"/>
                </a:lnTo>
              </a:path>
              <a:path w="14604" h="9525">
                <a:moveTo>
                  <a:pt x="3554" y="2355"/>
                </a:moveTo>
                <a:lnTo>
                  <a:pt x="0" y="4711"/>
                </a:lnTo>
              </a:path>
              <a:path w="14604" h="9525">
                <a:moveTo>
                  <a:pt x="0" y="3543"/>
                </a:moveTo>
                <a:lnTo>
                  <a:pt x="3554" y="7048"/>
                </a:lnTo>
                <a:lnTo>
                  <a:pt x="5898" y="9404"/>
                </a:lnTo>
              </a:path>
              <a:path w="14604" h="9525">
                <a:moveTo>
                  <a:pt x="12988" y="8236"/>
                </a:moveTo>
                <a:lnTo>
                  <a:pt x="11797" y="8236"/>
                </a:lnTo>
              </a:path>
              <a:path w="14604" h="9525">
                <a:moveTo>
                  <a:pt x="14123" y="7048"/>
                </a:moveTo>
                <a:lnTo>
                  <a:pt x="12988" y="82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9840802" y="4608984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1134" y="1187"/>
                </a:moveTo>
                <a:lnTo>
                  <a:pt x="0" y="0"/>
                </a:lnTo>
              </a:path>
              <a:path w="13334" h="9525">
                <a:moveTo>
                  <a:pt x="12894" y="3543"/>
                </a:moveTo>
                <a:lnTo>
                  <a:pt x="11740" y="4711"/>
                </a:lnTo>
              </a:path>
              <a:path w="13334" h="9525">
                <a:moveTo>
                  <a:pt x="11740" y="4711"/>
                </a:moveTo>
                <a:lnTo>
                  <a:pt x="6995" y="9404"/>
                </a:lnTo>
              </a:path>
              <a:path w="13334" h="9525">
                <a:moveTo>
                  <a:pt x="0" y="7067"/>
                </a:moveTo>
                <a:lnTo>
                  <a:pt x="1134" y="8273"/>
                </a:lnTo>
              </a:path>
              <a:path w="13334" h="9525">
                <a:moveTo>
                  <a:pt x="9434" y="2374"/>
                </a:moveTo>
                <a:lnTo>
                  <a:pt x="12894" y="4711"/>
                </a:lnTo>
              </a:path>
              <a:path w="13334" h="9525">
                <a:moveTo>
                  <a:pt x="12894" y="5899"/>
                </a:moveTo>
                <a:lnTo>
                  <a:pt x="11740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0001260" y="4077237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4">
                <a:moveTo>
                  <a:pt x="12988" y="7067"/>
                </a:moveTo>
                <a:lnTo>
                  <a:pt x="9434" y="11798"/>
                </a:lnTo>
              </a:path>
              <a:path w="14604" h="12064">
                <a:moveTo>
                  <a:pt x="3554" y="2374"/>
                </a:moveTo>
                <a:lnTo>
                  <a:pt x="0" y="5880"/>
                </a:lnTo>
              </a:path>
              <a:path w="14604" h="12064">
                <a:moveTo>
                  <a:pt x="4726" y="0"/>
                </a:moveTo>
                <a:lnTo>
                  <a:pt x="3554" y="2374"/>
                </a:lnTo>
              </a:path>
              <a:path w="14604" h="12064">
                <a:moveTo>
                  <a:pt x="11797" y="3543"/>
                </a:moveTo>
                <a:lnTo>
                  <a:pt x="10625" y="2374"/>
                </a:lnTo>
              </a:path>
              <a:path w="14604" h="12064">
                <a:moveTo>
                  <a:pt x="11797" y="3543"/>
                </a:moveTo>
                <a:lnTo>
                  <a:pt x="12988" y="4711"/>
                </a:lnTo>
              </a:path>
              <a:path w="14604" h="12064">
                <a:moveTo>
                  <a:pt x="12988" y="4711"/>
                </a:moveTo>
                <a:lnTo>
                  <a:pt x="14198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9950478" y="4203129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12988" y="5842"/>
                </a:moveTo>
                <a:lnTo>
                  <a:pt x="11854" y="7029"/>
                </a:lnTo>
              </a:path>
              <a:path w="13334" h="8254">
                <a:moveTo>
                  <a:pt x="8299" y="1168"/>
                </a:moveTo>
                <a:lnTo>
                  <a:pt x="12988" y="4692"/>
                </a:lnTo>
              </a:path>
              <a:path w="13334" h="8254">
                <a:moveTo>
                  <a:pt x="4764" y="0"/>
                </a:moveTo>
                <a:lnTo>
                  <a:pt x="1228" y="2355"/>
                </a:lnTo>
              </a:path>
              <a:path w="13334" h="8254">
                <a:moveTo>
                  <a:pt x="10663" y="8236"/>
                </a:moveTo>
                <a:lnTo>
                  <a:pt x="9453" y="8236"/>
                </a:lnTo>
              </a:path>
              <a:path w="13334" h="8254">
                <a:moveTo>
                  <a:pt x="11854" y="7029"/>
                </a:moveTo>
                <a:lnTo>
                  <a:pt x="10663" y="8236"/>
                </a:lnTo>
              </a:path>
              <a:path w="13334" h="8254">
                <a:moveTo>
                  <a:pt x="1228" y="3524"/>
                </a:moveTo>
                <a:lnTo>
                  <a:pt x="0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9875022" y="551249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4707" y="1149"/>
                </a:moveTo>
                <a:lnTo>
                  <a:pt x="3497" y="0"/>
                </a:lnTo>
              </a:path>
              <a:path w="14604" h="14604">
                <a:moveTo>
                  <a:pt x="4707" y="1149"/>
                </a:moveTo>
                <a:lnTo>
                  <a:pt x="0" y="5899"/>
                </a:lnTo>
              </a:path>
              <a:path w="14604" h="14604">
                <a:moveTo>
                  <a:pt x="14123" y="8273"/>
                </a:moveTo>
                <a:lnTo>
                  <a:pt x="11797" y="10610"/>
                </a:lnTo>
              </a:path>
              <a:path w="14604" h="14604">
                <a:moveTo>
                  <a:pt x="11797" y="4730"/>
                </a:moveTo>
                <a:lnTo>
                  <a:pt x="14123" y="7086"/>
                </a:lnTo>
              </a:path>
              <a:path w="14604" h="14604">
                <a:moveTo>
                  <a:pt x="1134" y="8273"/>
                </a:moveTo>
                <a:lnTo>
                  <a:pt x="4707" y="11760"/>
                </a:lnTo>
              </a:path>
              <a:path w="14604" h="14604">
                <a:moveTo>
                  <a:pt x="11797" y="10610"/>
                </a:moveTo>
                <a:lnTo>
                  <a:pt x="8243" y="14154"/>
                </a:lnTo>
              </a:path>
              <a:path w="14604" h="14604">
                <a:moveTo>
                  <a:pt x="4707" y="11760"/>
                </a:moveTo>
                <a:lnTo>
                  <a:pt x="7014" y="141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9934010" y="5681933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34" y="1149"/>
                </a:moveTo>
                <a:lnTo>
                  <a:pt x="0" y="0"/>
                </a:lnTo>
              </a:path>
              <a:path w="2540" h="2539">
                <a:moveTo>
                  <a:pt x="1134" y="1149"/>
                </a:moveTo>
                <a:lnTo>
                  <a:pt x="2363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9972939" y="581486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4745" y="1187"/>
                </a:moveTo>
                <a:lnTo>
                  <a:pt x="1172" y="4674"/>
                </a:lnTo>
              </a:path>
              <a:path w="8890" h="5079">
                <a:moveTo>
                  <a:pt x="5860" y="0"/>
                </a:moveTo>
                <a:lnTo>
                  <a:pt x="8281" y="2355"/>
                </a:lnTo>
              </a:path>
              <a:path w="8890" h="5079">
                <a:moveTo>
                  <a:pt x="1172" y="4674"/>
                </a:moveTo>
                <a:lnTo>
                  <a:pt x="0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9811251" y="49995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453" y="0"/>
                </a:moveTo>
                <a:lnTo>
                  <a:pt x="2363" y="7048"/>
                </a:lnTo>
              </a:path>
              <a:path w="9525" h="9525">
                <a:moveTo>
                  <a:pt x="0" y="0"/>
                </a:moveTo>
                <a:lnTo>
                  <a:pt x="9453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7793899" y="3107835"/>
            <a:ext cx="8255" cy="137795"/>
          </a:xfrm>
          <a:custGeom>
            <a:avLst/>
            <a:gdLst/>
            <a:ahLst/>
            <a:cxnLst/>
            <a:rect l="l" t="t" r="r" b="b"/>
            <a:pathLst>
              <a:path w="8255" h="137794">
                <a:moveTo>
                  <a:pt x="0" y="137657"/>
                </a:moveTo>
                <a:lnTo>
                  <a:pt x="8243" y="137657"/>
                </a:lnTo>
              </a:path>
              <a:path w="8255" h="137794">
                <a:moveTo>
                  <a:pt x="0" y="124710"/>
                </a:moveTo>
                <a:lnTo>
                  <a:pt x="8243" y="124710"/>
                </a:lnTo>
              </a:path>
              <a:path w="8255" h="137794">
                <a:moveTo>
                  <a:pt x="0" y="112949"/>
                </a:moveTo>
                <a:lnTo>
                  <a:pt x="8243" y="112949"/>
                </a:lnTo>
              </a:path>
              <a:path w="8255" h="137794">
                <a:moveTo>
                  <a:pt x="0" y="100001"/>
                </a:moveTo>
                <a:lnTo>
                  <a:pt x="8243" y="100001"/>
                </a:lnTo>
              </a:path>
              <a:path w="8255" h="137794">
                <a:moveTo>
                  <a:pt x="0" y="88260"/>
                </a:moveTo>
                <a:lnTo>
                  <a:pt x="8243" y="88260"/>
                </a:lnTo>
              </a:path>
              <a:path w="8255" h="137794">
                <a:moveTo>
                  <a:pt x="0" y="75312"/>
                </a:moveTo>
                <a:lnTo>
                  <a:pt x="8243" y="75312"/>
                </a:lnTo>
              </a:path>
              <a:path w="8255" h="137794">
                <a:moveTo>
                  <a:pt x="0" y="62364"/>
                </a:moveTo>
                <a:lnTo>
                  <a:pt x="8243" y="62364"/>
                </a:lnTo>
              </a:path>
              <a:path w="8255" h="137794">
                <a:moveTo>
                  <a:pt x="0" y="50603"/>
                </a:moveTo>
                <a:lnTo>
                  <a:pt x="8243" y="50603"/>
                </a:lnTo>
              </a:path>
              <a:path w="8255" h="137794">
                <a:moveTo>
                  <a:pt x="0" y="37656"/>
                </a:moveTo>
                <a:lnTo>
                  <a:pt x="8243" y="37656"/>
                </a:lnTo>
              </a:path>
              <a:path w="8255" h="137794">
                <a:moveTo>
                  <a:pt x="0" y="24689"/>
                </a:moveTo>
                <a:lnTo>
                  <a:pt x="8243" y="24689"/>
                </a:lnTo>
              </a:path>
              <a:path w="8255" h="137794">
                <a:moveTo>
                  <a:pt x="0" y="12947"/>
                </a:moveTo>
                <a:lnTo>
                  <a:pt x="8243" y="12947"/>
                </a:lnTo>
              </a:path>
              <a:path w="8255" h="137794">
                <a:moveTo>
                  <a:pt x="0" y="0"/>
                </a:moveTo>
                <a:lnTo>
                  <a:pt x="824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7793899" y="4383111"/>
            <a:ext cx="8255" cy="639445"/>
          </a:xfrm>
          <a:custGeom>
            <a:avLst/>
            <a:gdLst/>
            <a:ahLst/>
            <a:cxnLst/>
            <a:rect l="l" t="t" r="r" b="b"/>
            <a:pathLst>
              <a:path w="8255" h="639445">
                <a:moveTo>
                  <a:pt x="0" y="638835"/>
                </a:moveTo>
                <a:lnTo>
                  <a:pt x="8243" y="638835"/>
                </a:lnTo>
              </a:path>
              <a:path w="8255" h="639445">
                <a:moveTo>
                  <a:pt x="0" y="625868"/>
                </a:moveTo>
                <a:lnTo>
                  <a:pt x="8243" y="625868"/>
                </a:lnTo>
              </a:path>
              <a:path w="8255" h="639445">
                <a:moveTo>
                  <a:pt x="0" y="612939"/>
                </a:moveTo>
                <a:lnTo>
                  <a:pt x="8243" y="612939"/>
                </a:lnTo>
              </a:path>
              <a:path w="8255" h="639445">
                <a:moveTo>
                  <a:pt x="0" y="601160"/>
                </a:moveTo>
                <a:lnTo>
                  <a:pt x="8243" y="601160"/>
                </a:lnTo>
              </a:path>
              <a:path w="8255" h="639445">
                <a:moveTo>
                  <a:pt x="0" y="588231"/>
                </a:moveTo>
                <a:lnTo>
                  <a:pt x="8243" y="588231"/>
                </a:lnTo>
              </a:path>
              <a:path w="8255" h="639445">
                <a:moveTo>
                  <a:pt x="0" y="575264"/>
                </a:moveTo>
                <a:lnTo>
                  <a:pt x="8243" y="575264"/>
                </a:lnTo>
              </a:path>
              <a:path w="8255" h="639445">
                <a:moveTo>
                  <a:pt x="0" y="563522"/>
                </a:moveTo>
                <a:lnTo>
                  <a:pt x="8243" y="563522"/>
                </a:lnTo>
              </a:path>
              <a:path w="8255" h="639445">
                <a:moveTo>
                  <a:pt x="0" y="550593"/>
                </a:moveTo>
                <a:lnTo>
                  <a:pt x="8243" y="550593"/>
                </a:lnTo>
              </a:path>
              <a:path w="8255" h="639445">
                <a:moveTo>
                  <a:pt x="0" y="537664"/>
                </a:moveTo>
                <a:lnTo>
                  <a:pt x="8243" y="537664"/>
                </a:lnTo>
              </a:path>
              <a:path w="8255" h="639445">
                <a:moveTo>
                  <a:pt x="0" y="525904"/>
                </a:moveTo>
                <a:lnTo>
                  <a:pt x="8243" y="525904"/>
                </a:lnTo>
              </a:path>
              <a:path w="8255" h="639445">
                <a:moveTo>
                  <a:pt x="0" y="512937"/>
                </a:moveTo>
                <a:lnTo>
                  <a:pt x="8243" y="512937"/>
                </a:lnTo>
              </a:path>
              <a:path w="8255" h="639445">
                <a:moveTo>
                  <a:pt x="0" y="501196"/>
                </a:moveTo>
                <a:lnTo>
                  <a:pt x="8243" y="501196"/>
                </a:lnTo>
              </a:path>
              <a:path w="8255" h="639445">
                <a:moveTo>
                  <a:pt x="0" y="488229"/>
                </a:moveTo>
                <a:lnTo>
                  <a:pt x="8243" y="488229"/>
                </a:lnTo>
              </a:path>
              <a:path w="8255" h="639445">
                <a:moveTo>
                  <a:pt x="0" y="475281"/>
                </a:moveTo>
                <a:lnTo>
                  <a:pt x="8243" y="475281"/>
                </a:lnTo>
              </a:path>
              <a:path w="8255" h="639445">
                <a:moveTo>
                  <a:pt x="0" y="463558"/>
                </a:moveTo>
                <a:lnTo>
                  <a:pt x="8243" y="463558"/>
                </a:lnTo>
              </a:path>
              <a:path w="8255" h="639445">
                <a:moveTo>
                  <a:pt x="0" y="450573"/>
                </a:moveTo>
                <a:lnTo>
                  <a:pt x="8243" y="450573"/>
                </a:lnTo>
              </a:path>
              <a:path w="8255" h="639445">
                <a:moveTo>
                  <a:pt x="0" y="437644"/>
                </a:moveTo>
                <a:lnTo>
                  <a:pt x="8243" y="437644"/>
                </a:lnTo>
              </a:path>
              <a:path w="8255" h="639445">
                <a:moveTo>
                  <a:pt x="0" y="425883"/>
                </a:moveTo>
                <a:lnTo>
                  <a:pt x="8243" y="425883"/>
                </a:lnTo>
              </a:path>
              <a:path w="8255" h="639445">
                <a:moveTo>
                  <a:pt x="0" y="412992"/>
                </a:moveTo>
                <a:lnTo>
                  <a:pt x="8243" y="412992"/>
                </a:lnTo>
              </a:path>
              <a:path w="8255" h="639445">
                <a:moveTo>
                  <a:pt x="0" y="401175"/>
                </a:moveTo>
                <a:lnTo>
                  <a:pt x="8243" y="401175"/>
                </a:lnTo>
              </a:path>
              <a:path w="8255" h="639445">
                <a:moveTo>
                  <a:pt x="0" y="388208"/>
                </a:moveTo>
                <a:lnTo>
                  <a:pt x="8243" y="388208"/>
                </a:lnTo>
              </a:path>
              <a:path w="8255" h="639445">
                <a:moveTo>
                  <a:pt x="0" y="375317"/>
                </a:moveTo>
                <a:lnTo>
                  <a:pt x="8243" y="375317"/>
                </a:lnTo>
              </a:path>
              <a:path w="8255" h="639445">
                <a:moveTo>
                  <a:pt x="0" y="363538"/>
                </a:moveTo>
                <a:lnTo>
                  <a:pt x="8243" y="363538"/>
                </a:lnTo>
              </a:path>
              <a:path w="8255" h="639445">
                <a:moveTo>
                  <a:pt x="0" y="350590"/>
                </a:moveTo>
                <a:lnTo>
                  <a:pt x="8243" y="350590"/>
                </a:lnTo>
              </a:path>
              <a:path w="8255" h="639445">
                <a:moveTo>
                  <a:pt x="0" y="337661"/>
                </a:moveTo>
                <a:lnTo>
                  <a:pt x="8243" y="337661"/>
                </a:lnTo>
              </a:path>
              <a:path w="8255" h="639445">
                <a:moveTo>
                  <a:pt x="0" y="325863"/>
                </a:moveTo>
                <a:lnTo>
                  <a:pt x="8243" y="325863"/>
                </a:lnTo>
              </a:path>
              <a:path w="8255" h="639445">
                <a:moveTo>
                  <a:pt x="0" y="312934"/>
                </a:moveTo>
                <a:lnTo>
                  <a:pt x="8243" y="312934"/>
                </a:lnTo>
              </a:path>
              <a:path w="8255" h="639445">
                <a:moveTo>
                  <a:pt x="0" y="300005"/>
                </a:moveTo>
                <a:lnTo>
                  <a:pt x="8243" y="300005"/>
                </a:lnTo>
              </a:path>
              <a:path w="8255" h="639445">
                <a:moveTo>
                  <a:pt x="0" y="288244"/>
                </a:moveTo>
                <a:lnTo>
                  <a:pt x="8243" y="288244"/>
                </a:lnTo>
              </a:path>
              <a:path w="8255" h="639445">
                <a:moveTo>
                  <a:pt x="0" y="275278"/>
                </a:moveTo>
                <a:lnTo>
                  <a:pt x="8243" y="275278"/>
                </a:lnTo>
              </a:path>
              <a:path w="8255" h="639445">
                <a:moveTo>
                  <a:pt x="0" y="263536"/>
                </a:moveTo>
                <a:lnTo>
                  <a:pt x="8243" y="263536"/>
                </a:lnTo>
              </a:path>
              <a:path w="8255" h="639445">
                <a:moveTo>
                  <a:pt x="0" y="250588"/>
                </a:moveTo>
                <a:lnTo>
                  <a:pt x="8243" y="250588"/>
                </a:lnTo>
              </a:path>
              <a:path w="8255" h="639445">
                <a:moveTo>
                  <a:pt x="0" y="237659"/>
                </a:moveTo>
                <a:lnTo>
                  <a:pt x="8243" y="237659"/>
                </a:lnTo>
              </a:path>
              <a:path w="8255" h="639445">
                <a:moveTo>
                  <a:pt x="0" y="225880"/>
                </a:moveTo>
                <a:lnTo>
                  <a:pt x="8243" y="225880"/>
                </a:lnTo>
              </a:path>
              <a:path w="8255" h="639445">
                <a:moveTo>
                  <a:pt x="0" y="212951"/>
                </a:moveTo>
                <a:lnTo>
                  <a:pt x="8243" y="212951"/>
                </a:lnTo>
              </a:path>
              <a:path w="8255" h="639445">
                <a:moveTo>
                  <a:pt x="0" y="199946"/>
                </a:moveTo>
                <a:lnTo>
                  <a:pt x="8243" y="199946"/>
                </a:lnTo>
              </a:path>
              <a:path w="8255" h="639445">
                <a:moveTo>
                  <a:pt x="0" y="188242"/>
                </a:moveTo>
                <a:lnTo>
                  <a:pt x="8243" y="188242"/>
                </a:lnTo>
              </a:path>
              <a:path w="8255" h="639445">
                <a:moveTo>
                  <a:pt x="0" y="175276"/>
                </a:moveTo>
                <a:lnTo>
                  <a:pt x="8243" y="175276"/>
                </a:lnTo>
              </a:path>
              <a:path w="8255" h="639445">
                <a:moveTo>
                  <a:pt x="0" y="163534"/>
                </a:moveTo>
                <a:lnTo>
                  <a:pt x="8243" y="163534"/>
                </a:lnTo>
              </a:path>
              <a:path w="8255" h="639445">
                <a:moveTo>
                  <a:pt x="0" y="150605"/>
                </a:moveTo>
                <a:lnTo>
                  <a:pt x="8243" y="150605"/>
                </a:lnTo>
              </a:path>
              <a:path w="8255" h="639445">
                <a:moveTo>
                  <a:pt x="0" y="137657"/>
                </a:moveTo>
                <a:lnTo>
                  <a:pt x="8243" y="137657"/>
                </a:lnTo>
              </a:path>
              <a:path w="8255" h="639445">
                <a:moveTo>
                  <a:pt x="0" y="125878"/>
                </a:moveTo>
                <a:lnTo>
                  <a:pt x="8243" y="125878"/>
                </a:lnTo>
              </a:path>
              <a:path w="8255" h="639445">
                <a:moveTo>
                  <a:pt x="0" y="112930"/>
                </a:moveTo>
                <a:lnTo>
                  <a:pt x="8243" y="112930"/>
                </a:lnTo>
              </a:path>
              <a:path w="8255" h="639445">
                <a:moveTo>
                  <a:pt x="0" y="100001"/>
                </a:moveTo>
                <a:lnTo>
                  <a:pt x="8243" y="100001"/>
                </a:lnTo>
              </a:path>
              <a:path w="8255" h="639445">
                <a:moveTo>
                  <a:pt x="0" y="88241"/>
                </a:moveTo>
                <a:lnTo>
                  <a:pt x="8243" y="88241"/>
                </a:lnTo>
              </a:path>
              <a:path w="8255" h="639445">
                <a:moveTo>
                  <a:pt x="0" y="75312"/>
                </a:moveTo>
                <a:lnTo>
                  <a:pt x="8243" y="75312"/>
                </a:lnTo>
              </a:path>
              <a:path w="8255" h="639445">
                <a:moveTo>
                  <a:pt x="0" y="63514"/>
                </a:moveTo>
                <a:lnTo>
                  <a:pt x="8243" y="63514"/>
                </a:lnTo>
              </a:path>
              <a:path w="8255" h="639445">
                <a:moveTo>
                  <a:pt x="0" y="50603"/>
                </a:moveTo>
                <a:lnTo>
                  <a:pt x="8243" y="50603"/>
                </a:lnTo>
              </a:path>
              <a:path w="8255" h="639445">
                <a:moveTo>
                  <a:pt x="0" y="37656"/>
                </a:moveTo>
                <a:lnTo>
                  <a:pt x="8243" y="37656"/>
                </a:lnTo>
              </a:path>
              <a:path w="8255" h="639445">
                <a:moveTo>
                  <a:pt x="0" y="25914"/>
                </a:moveTo>
                <a:lnTo>
                  <a:pt x="8243" y="25914"/>
                </a:lnTo>
              </a:path>
              <a:path w="8255" h="639445">
                <a:moveTo>
                  <a:pt x="0" y="12966"/>
                </a:moveTo>
                <a:lnTo>
                  <a:pt x="8243" y="12966"/>
                </a:lnTo>
              </a:path>
              <a:path w="8255" h="639445">
                <a:moveTo>
                  <a:pt x="0" y="0"/>
                </a:moveTo>
                <a:lnTo>
                  <a:pt x="824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7367862" y="4171366"/>
            <a:ext cx="8890" cy="838200"/>
          </a:xfrm>
          <a:custGeom>
            <a:avLst/>
            <a:gdLst/>
            <a:ahLst/>
            <a:cxnLst/>
            <a:rect l="l" t="t" r="r" b="b"/>
            <a:pathLst>
              <a:path w="8890" h="838200">
                <a:moveTo>
                  <a:pt x="0" y="837613"/>
                </a:moveTo>
                <a:lnTo>
                  <a:pt x="8262" y="837613"/>
                </a:lnTo>
              </a:path>
              <a:path w="8890" h="838200">
                <a:moveTo>
                  <a:pt x="0" y="824684"/>
                </a:moveTo>
                <a:lnTo>
                  <a:pt x="8262" y="824684"/>
                </a:lnTo>
              </a:path>
              <a:path w="8890" h="838200">
                <a:moveTo>
                  <a:pt x="0" y="812905"/>
                </a:moveTo>
                <a:lnTo>
                  <a:pt x="8262" y="812905"/>
                </a:lnTo>
              </a:path>
              <a:path w="8890" h="838200">
                <a:moveTo>
                  <a:pt x="0" y="799976"/>
                </a:moveTo>
                <a:lnTo>
                  <a:pt x="8262" y="799976"/>
                </a:lnTo>
              </a:path>
              <a:path w="8890" h="838200">
                <a:moveTo>
                  <a:pt x="0" y="787009"/>
                </a:moveTo>
                <a:lnTo>
                  <a:pt x="8262" y="787009"/>
                </a:lnTo>
              </a:path>
              <a:path w="8890" h="838200">
                <a:moveTo>
                  <a:pt x="0" y="775267"/>
                </a:moveTo>
                <a:lnTo>
                  <a:pt x="8262" y="775267"/>
                </a:lnTo>
              </a:path>
              <a:path w="8890" h="838200">
                <a:moveTo>
                  <a:pt x="0" y="762338"/>
                </a:moveTo>
                <a:lnTo>
                  <a:pt x="8262" y="762338"/>
                </a:lnTo>
              </a:path>
              <a:path w="8890" h="838200">
                <a:moveTo>
                  <a:pt x="0" y="749409"/>
                </a:moveTo>
                <a:lnTo>
                  <a:pt x="8262" y="749409"/>
                </a:lnTo>
              </a:path>
              <a:path w="8890" h="838200">
                <a:moveTo>
                  <a:pt x="0" y="737649"/>
                </a:moveTo>
                <a:lnTo>
                  <a:pt x="8262" y="737649"/>
                </a:lnTo>
              </a:path>
              <a:path w="8890" h="838200">
                <a:moveTo>
                  <a:pt x="0" y="724682"/>
                </a:moveTo>
                <a:lnTo>
                  <a:pt x="8262" y="724682"/>
                </a:lnTo>
              </a:path>
              <a:path w="8890" h="838200">
                <a:moveTo>
                  <a:pt x="0" y="712941"/>
                </a:moveTo>
                <a:lnTo>
                  <a:pt x="8262" y="712941"/>
                </a:lnTo>
              </a:path>
              <a:path w="8890" h="838200">
                <a:moveTo>
                  <a:pt x="0" y="699974"/>
                </a:moveTo>
                <a:lnTo>
                  <a:pt x="8262" y="699974"/>
                </a:lnTo>
              </a:path>
              <a:path w="8890" h="838200">
                <a:moveTo>
                  <a:pt x="0" y="687026"/>
                </a:moveTo>
                <a:lnTo>
                  <a:pt x="8262" y="687026"/>
                </a:lnTo>
              </a:path>
              <a:path w="8890" h="838200">
                <a:moveTo>
                  <a:pt x="0" y="675303"/>
                </a:moveTo>
                <a:lnTo>
                  <a:pt x="8262" y="675303"/>
                </a:lnTo>
              </a:path>
              <a:path w="8890" h="838200">
                <a:moveTo>
                  <a:pt x="0" y="662318"/>
                </a:moveTo>
                <a:lnTo>
                  <a:pt x="8262" y="662318"/>
                </a:lnTo>
              </a:path>
              <a:path w="8890" h="838200">
                <a:moveTo>
                  <a:pt x="0" y="649389"/>
                </a:moveTo>
                <a:lnTo>
                  <a:pt x="8262" y="649389"/>
                </a:lnTo>
              </a:path>
              <a:path w="8890" h="838200">
                <a:moveTo>
                  <a:pt x="0" y="637628"/>
                </a:moveTo>
                <a:lnTo>
                  <a:pt x="8262" y="637628"/>
                </a:lnTo>
              </a:path>
              <a:path w="8890" h="838200">
                <a:moveTo>
                  <a:pt x="0" y="624737"/>
                </a:moveTo>
                <a:lnTo>
                  <a:pt x="8262" y="624737"/>
                </a:lnTo>
              </a:path>
              <a:path w="8890" h="838200">
                <a:moveTo>
                  <a:pt x="0" y="612920"/>
                </a:moveTo>
                <a:lnTo>
                  <a:pt x="8262" y="612920"/>
                </a:lnTo>
              </a:path>
              <a:path w="8890" h="838200">
                <a:moveTo>
                  <a:pt x="0" y="599953"/>
                </a:moveTo>
                <a:lnTo>
                  <a:pt x="8262" y="599953"/>
                </a:lnTo>
              </a:path>
              <a:path w="8890" h="838200">
                <a:moveTo>
                  <a:pt x="0" y="587062"/>
                </a:moveTo>
                <a:lnTo>
                  <a:pt x="8262" y="587062"/>
                </a:lnTo>
              </a:path>
              <a:path w="8890" h="838200">
                <a:moveTo>
                  <a:pt x="0" y="575283"/>
                </a:moveTo>
                <a:lnTo>
                  <a:pt x="8262" y="575283"/>
                </a:lnTo>
              </a:path>
              <a:path w="8890" h="838200">
                <a:moveTo>
                  <a:pt x="0" y="562335"/>
                </a:moveTo>
                <a:lnTo>
                  <a:pt x="8262" y="562335"/>
                </a:lnTo>
              </a:path>
              <a:path w="8890" h="838200">
                <a:moveTo>
                  <a:pt x="0" y="549406"/>
                </a:moveTo>
                <a:lnTo>
                  <a:pt x="8262" y="549406"/>
                </a:lnTo>
              </a:path>
              <a:path w="8890" h="838200">
                <a:moveTo>
                  <a:pt x="0" y="537608"/>
                </a:moveTo>
                <a:lnTo>
                  <a:pt x="8262" y="537608"/>
                </a:lnTo>
              </a:path>
              <a:path w="8890" h="838200">
                <a:moveTo>
                  <a:pt x="0" y="524679"/>
                </a:moveTo>
                <a:lnTo>
                  <a:pt x="8262" y="524679"/>
                </a:lnTo>
              </a:path>
              <a:path w="8890" h="838200">
                <a:moveTo>
                  <a:pt x="0" y="511750"/>
                </a:moveTo>
                <a:lnTo>
                  <a:pt x="8262" y="511750"/>
                </a:lnTo>
              </a:path>
              <a:path w="8890" h="838200">
                <a:moveTo>
                  <a:pt x="0" y="499989"/>
                </a:moveTo>
                <a:lnTo>
                  <a:pt x="8262" y="499989"/>
                </a:lnTo>
              </a:path>
              <a:path w="8890" h="838200">
                <a:moveTo>
                  <a:pt x="0" y="487023"/>
                </a:moveTo>
                <a:lnTo>
                  <a:pt x="8262" y="487023"/>
                </a:lnTo>
              </a:path>
              <a:path w="8890" h="838200">
                <a:moveTo>
                  <a:pt x="0" y="475281"/>
                </a:moveTo>
                <a:lnTo>
                  <a:pt x="8262" y="475281"/>
                </a:lnTo>
              </a:path>
              <a:path w="8890" h="838200">
                <a:moveTo>
                  <a:pt x="0" y="462333"/>
                </a:moveTo>
                <a:lnTo>
                  <a:pt x="8262" y="462333"/>
                </a:lnTo>
              </a:path>
              <a:path w="8890" h="838200">
                <a:moveTo>
                  <a:pt x="0" y="449404"/>
                </a:moveTo>
                <a:lnTo>
                  <a:pt x="8262" y="449404"/>
                </a:lnTo>
              </a:path>
              <a:path w="8890" h="838200">
                <a:moveTo>
                  <a:pt x="0" y="437625"/>
                </a:moveTo>
                <a:lnTo>
                  <a:pt x="8262" y="437625"/>
                </a:lnTo>
              </a:path>
              <a:path w="8890" h="838200">
                <a:moveTo>
                  <a:pt x="0" y="424696"/>
                </a:moveTo>
                <a:lnTo>
                  <a:pt x="8262" y="424696"/>
                </a:lnTo>
              </a:path>
              <a:path w="8890" h="838200">
                <a:moveTo>
                  <a:pt x="0" y="411692"/>
                </a:moveTo>
                <a:lnTo>
                  <a:pt x="8262" y="411692"/>
                </a:lnTo>
              </a:path>
              <a:path w="8890" h="838200">
                <a:moveTo>
                  <a:pt x="0" y="399988"/>
                </a:moveTo>
                <a:lnTo>
                  <a:pt x="8262" y="399988"/>
                </a:lnTo>
              </a:path>
              <a:path w="8890" h="838200">
                <a:moveTo>
                  <a:pt x="0" y="387021"/>
                </a:moveTo>
                <a:lnTo>
                  <a:pt x="8262" y="387021"/>
                </a:lnTo>
              </a:path>
              <a:path w="8890" h="838200">
                <a:moveTo>
                  <a:pt x="0" y="375279"/>
                </a:moveTo>
                <a:lnTo>
                  <a:pt x="8262" y="375279"/>
                </a:lnTo>
              </a:path>
              <a:path w="8890" h="838200">
                <a:moveTo>
                  <a:pt x="0" y="362350"/>
                </a:moveTo>
                <a:lnTo>
                  <a:pt x="8262" y="362350"/>
                </a:lnTo>
              </a:path>
              <a:path w="8890" h="838200">
                <a:moveTo>
                  <a:pt x="0" y="349402"/>
                </a:moveTo>
                <a:lnTo>
                  <a:pt x="8262" y="349402"/>
                </a:lnTo>
              </a:path>
              <a:path w="8890" h="838200">
                <a:moveTo>
                  <a:pt x="0" y="337623"/>
                </a:moveTo>
                <a:lnTo>
                  <a:pt x="8262" y="337623"/>
                </a:lnTo>
              </a:path>
              <a:path w="8890" h="838200">
                <a:moveTo>
                  <a:pt x="0" y="324675"/>
                </a:moveTo>
                <a:lnTo>
                  <a:pt x="8262" y="324675"/>
                </a:lnTo>
              </a:path>
              <a:path w="8890" h="838200">
                <a:moveTo>
                  <a:pt x="0" y="311746"/>
                </a:moveTo>
                <a:lnTo>
                  <a:pt x="8262" y="311746"/>
                </a:lnTo>
              </a:path>
              <a:path w="8890" h="838200">
                <a:moveTo>
                  <a:pt x="0" y="299986"/>
                </a:moveTo>
                <a:lnTo>
                  <a:pt x="8262" y="299986"/>
                </a:lnTo>
              </a:path>
              <a:path w="8890" h="838200">
                <a:moveTo>
                  <a:pt x="0" y="287057"/>
                </a:moveTo>
                <a:lnTo>
                  <a:pt x="8262" y="287057"/>
                </a:lnTo>
              </a:path>
              <a:path w="8890" h="838200">
                <a:moveTo>
                  <a:pt x="0" y="275259"/>
                </a:moveTo>
                <a:lnTo>
                  <a:pt x="8262" y="275259"/>
                </a:lnTo>
              </a:path>
              <a:path w="8890" h="838200">
                <a:moveTo>
                  <a:pt x="0" y="262349"/>
                </a:moveTo>
                <a:lnTo>
                  <a:pt x="8262" y="262349"/>
                </a:lnTo>
              </a:path>
              <a:path w="8890" h="838200">
                <a:moveTo>
                  <a:pt x="0" y="249401"/>
                </a:moveTo>
                <a:lnTo>
                  <a:pt x="8262" y="249401"/>
                </a:lnTo>
              </a:path>
              <a:path w="8890" h="838200">
                <a:moveTo>
                  <a:pt x="0" y="237659"/>
                </a:moveTo>
                <a:lnTo>
                  <a:pt x="8262" y="237659"/>
                </a:lnTo>
              </a:path>
              <a:path w="8890" h="838200">
                <a:moveTo>
                  <a:pt x="0" y="224711"/>
                </a:moveTo>
                <a:lnTo>
                  <a:pt x="8262" y="224711"/>
                </a:lnTo>
              </a:path>
              <a:path w="8890" h="838200">
                <a:moveTo>
                  <a:pt x="0" y="211745"/>
                </a:moveTo>
                <a:lnTo>
                  <a:pt x="8262" y="211745"/>
                </a:lnTo>
              </a:path>
              <a:path w="8890" h="838200">
                <a:moveTo>
                  <a:pt x="0" y="200003"/>
                </a:moveTo>
                <a:lnTo>
                  <a:pt x="8262" y="200003"/>
                </a:lnTo>
              </a:path>
              <a:path w="8890" h="838200">
                <a:moveTo>
                  <a:pt x="0" y="187074"/>
                </a:moveTo>
                <a:lnTo>
                  <a:pt x="8262" y="187074"/>
                </a:lnTo>
              </a:path>
              <a:path w="8890" h="838200">
                <a:moveTo>
                  <a:pt x="0" y="174126"/>
                </a:moveTo>
                <a:lnTo>
                  <a:pt x="8262" y="174126"/>
                </a:lnTo>
              </a:path>
              <a:path w="8890" h="838200">
                <a:moveTo>
                  <a:pt x="0" y="162347"/>
                </a:moveTo>
                <a:lnTo>
                  <a:pt x="8262" y="162347"/>
                </a:lnTo>
              </a:path>
              <a:path w="8890" h="838200">
                <a:moveTo>
                  <a:pt x="0" y="149399"/>
                </a:moveTo>
                <a:lnTo>
                  <a:pt x="8262" y="149399"/>
                </a:lnTo>
              </a:path>
              <a:path w="8890" h="838200">
                <a:moveTo>
                  <a:pt x="0" y="137620"/>
                </a:moveTo>
                <a:lnTo>
                  <a:pt x="8262" y="137620"/>
                </a:lnTo>
              </a:path>
              <a:path w="8890" h="838200">
                <a:moveTo>
                  <a:pt x="0" y="124691"/>
                </a:moveTo>
                <a:lnTo>
                  <a:pt x="8262" y="124691"/>
                </a:lnTo>
              </a:path>
              <a:path w="8890" h="838200">
                <a:moveTo>
                  <a:pt x="0" y="111743"/>
                </a:moveTo>
                <a:lnTo>
                  <a:pt x="8262" y="111743"/>
                </a:lnTo>
              </a:path>
              <a:path w="8890" h="838200">
                <a:moveTo>
                  <a:pt x="0" y="99964"/>
                </a:moveTo>
                <a:lnTo>
                  <a:pt x="8262" y="99964"/>
                </a:lnTo>
              </a:path>
              <a:path w="8890" h="838200">
                <a:moveTo>
                  <a:pt x="0" y="87016"/>
                </a:moveTo>
                <a:lnTo>
                  <a:pt x="8262" y="87016"/>
                </a:lnTo>
              </a:path>
              <a:path w="8890" h="838200">
                <a:moveTo>
                  <a:pt x="0" y="74106"/>
                </a:moveTo>
                <a:lnTo>
                  <a:pt x="8262" y="74106"/>
                </a:lnTo>
              </a:path>
              <a:path w="8890" h="838200">
                <a:moveTo>
                  <a:pt x="0" y="62307"/>
                </a:moveTo>
                <a:lnTo>
                  <a:pt x="8262" y="62307"/>
                </a:lnTo>
              </a:path>
              <a:path w="8890" h="838200">
                <a:moveTo>
                  <a:pt x="0" y="49416"/>
                </a:moveTo>
                <a:lnTo>
                  <a:pt x="8262" y="49416"/>
                </a:lnTo>
              </a:path>
              <a:path w="8890" h="838200">
                <a:moveTo>
                  <a:pt x="0" y="37599"/>
                </a:moveTo>
                <a:lnTo>
                  <a:pt x="8262" y="37599"/>
                </a:lnTo>
              </a:path>
              <a:path w="8890" h="838200">
                <a:moveTo>
                  <a:pt x="0" y="24708"/>
                </a:moveTo>
                <a:lnTo>
                  <a:pt x="8262" y="24708"/>
                </a:lnTo>
              </a:path>
              <a:path w="8890" h="838200">
                <a:moveTo>
                  <a:pt x="0" y="11760"/>
                </a:moveTo>
                <a:lnTo>
                  <a:pt x="8262" y="11760"/>
                </a:lnTo>
              </a:path>
              <a:path w="8890" h="838200">
                <a:moveTo>
                  <a:pt x="0" y="0"/>
                </a:moveTo>
                <a:lnTo>
                  <a:pt x="826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1" name="object 151"/>
          <p:cNvGrpSpPr/>
          <p:nvPr/>
        </p:nvGrpSpPr>
        <p:grpSpPr>
          <a:xfrm>
            <a:off x="16927679" y="4169683"/>
            <a:ext cx="19050" cy="841375"/>
            <a:chOff x="16927679" y="4169683"/>
            <a:chExt cx="19050" cy="841375"/>
          </a:xfrm>
        </p:grpSpPr>
        <p:sp>
          <p:nvSpPr>
            <p:cNvPr id="152" name="object 152"/>
            <p:cNvSpPr/>
            <p:nvPr/>
          </p:nvSpPr>
          <p:spPr>
            <a:xfrm>
              <a:off x="16927691" y="4433726"/>
              <a:ext cx="19050" cy="575310"/>
            </a:xfrm>
            <a:custGeom>
              <a:avLst/>
              <a:gdLst/>
              <a:ahLst/>
              <a:cxnLst/>
              <a:rect l="l" t="t" r="r" b="b"/>
              <a:pathLst>
                <a:path w="19050" h="575310">
                  <a:moveTo>
                    <a:pt x="0" y="575264"/>
                  </a:moveTo>
                  <a:lnTo>
                    <a:pt x="18849" y="575264"/>
                  </a:lnTo>
                </a:path>
                <a:path w="19050" h="575310">
                  <a:moveTo>
                    <a:pt x="0" y="562335"/>
                  </a:moveTo>
                  <a:lnTo>
                    <a:pt x="18849" y="562335"/>
                  </a:lnTo>
                </a:path>
                <a:path w="19050" h="575310">
                  <a:moveTo>
                    <a:pt x="0" y="550537"/>
                  </a:moveTo>
                  <a:lnTo>
                    <a:pt x="18849" y="550537"/>
                  </a:lnTo>
                </a:path>
                <a:path w="19050" h="575310">
                  <a:moveTo>
                    <a:pt x="0" y="537608"/>
                  </a:moveTo>
                  <a:lnTo>
                    <a:pt x="18849" y="537608"/>
                  </a:lnTo>
                </a:path>
                <a:path w="19050" h="575310">
                  <a:moveTo>
                    <a:pt x="0" y="524660"/>
                  </a:moveTo>
                  <a:lnTo>
                    <a:pt x="18849" y="524660"/>
                  </a:lnTo>
                </a:path>
                <a:path w="19050" h="575310">
                  <a:moveTo>
                    <a:pt x="0" y="512881"/>
                  </a:moveTo>
                  <a:lnTo>
                    <a:pt x="18849" y="512881"/>
                  </a:lnTo>
                </a:path>
                <a:path w="19050" h="575310">
                  <a:moveTo>
                    <a:pt x="0" y="499952"/>
                  </a:moveTo>
                  <a:lnTo>
                    <a:pt x="18849" y="499952"/>
                  </a:lnTo>
                </a:path>
                <a:path w="19050" h="575310">
                  <a:moveTo>
                    <a:pt x="0" y="487023"/>
                  </a:moveTo>
                  <a:lnTo>
                    <a:pt x="18849" y="487023"/>
                  </a:lnTo>
                </a:path>
                <a:path w="19050" h="575310">
                  <a:moveTo>
                    <a:pt x="0" y="475281"/>
                  </a:moveTo>
                  <a:lnTo>
                    <a:pt x="18849" y="475281"/>
                  </a:lnTo>
                </a:path>
                <a:path w="19050" h="575310">
                  <a:moveTo>
                    <a:pt x="0" y="462314"/>
                  </a:moveTo>
                  <a:lnTo>
                    <a:pt x="18849" y="462314"/>
                  </a:lnTo>
                </a:path>
                <a:path w="19050" h="575310">
                  <a:moveTo>
                    <a:pt x="0" y="450592"/>
                  </a:moveTo>
                  <a:lnTo>
                    <a:pt x="18849" y="450592"/>
                  </a:lnTo>
                </a:path>
                <a:path w="19050" h="575310">
                  <a:moveTo>
                    <a:pt x="0" y="437625"/>
                  </a:moveTo>
                  <a:lnTo>
                    <a:pt x="18849" y="437625"/>
                  </a:lnTo>
                </a:path>
                <a:path w="19050" h="575310">
                  <a:moveTo>
                    <a:pt x="0" y="424658"/>
                  </a:moveTo>
                  <a:lnTo>
                    <a:pt x="18849" y="424658"/>
                  </a:lnTo>
                </a:path>
                <a:path w="19050" h="575310">
                  <a:moveTo>
                    <a:pt x="0" y="412935"/>
                  </a:moveTo>
                  <a:lnTo>
                    <a:pt x="18849" y="412935"/>
                  </a:lnTo>
                </a:path>
                <a:path w="19050" h="575310">
                  <a:moveTo>
                    <a:pt x="0" y="399969"/>
                  </a:moveTo>
                  <a:lnTo>
                    <a:pt x="18849" y="399969"/>
                  </a:lnTo>
                </a:path>
                <a:path w="19050" h="575310">
                  <a:moveTo>
                    <a:pt x="0" y="387040"/>
                  </a:moveTo>
                  <a:lnTo>
                    <a:pt x="18849" y="387040"/>
                  </a:lnTo>
                </a:path>
                <a:path w="19050" h="575310">
                  <a:moveTo>
                    <a:pt x="0" y="375260"/>
                  </a:moveTo>
                  <a:lnTo>
                    <a:pt x="18849" y="375260"/>
                  </a:lnTo>
                </a:path>
                <a:path w="19050" h="575310">
                  <a:moveTo>
                    <a:pt x="0" y="362350"/>
                  </a:moveTo>
                  <a:lnTo>
                    <a:pt x="18849" y="362350"/>
                  </a:lnTo>
                </a:path>
                <a:path w="19050" h="575310">
                  <a:moveTo>
                    <a:pt x="0" y="350533"/>
                  </a:moveTo>
                  <a:lnTo>
                    <a:pt x="18849" y="350533"/>
                  </a:lnTo>
                </a:path>
                <a:path w="19050" h="575310">
                  <a:moveTo>
                    <a:pt x="0" y="337604"/>
                  </a:moveTo>
                  <a:lnTo>
                    <a:pt x="18849" y="337604"/>
                  </a:lnTo>
                </a:path>
                <a:path w="19050" h="575310">
                  <a:moveTo>
                    <a:pt x="0" y="324675"/>
                  </a:moveTo>
                  <a:lnTo>
                    <a:pt x="18849" y="324675"/>
                  </a:lnTo>
                </a:path>
                <a:path w="19050" h="575310">
                  <a:moveTo>
                    <a:pt x="0" y="312915"/>
                  </a:moveTo>
                  <a:lnTo>
                    <a:pt x="18849" y="312915"/>
                  </a:lnTo>
                </a:path>
                <a:path w="19050" h="575310">
                  <a:moveTo>
                    <a:pt x="0" y="299986"/>
                  </a:moveTo>
                  <a:lnTo>
                    <a:pt x="18849" y="299986"/>
                  </a:lnTo>
                </a:path>
                <a:path w="19050" h="575310">
                  <a:moveTo>
                    <a:pt x="0" y="287038"/>
                  </a:moveTo>
                  <a:lnTo>
                    <a:pt x="18849" y="287038"/>
                  </a:lnTo>
                </a:path>
                <a:path w="19050" h="575310">
                  <a:moveTo>
                    <a:pt x="0" y="275259"/>
                  </a:moveTo>
                  <a:lnTo>
                    <a:pt x="18849" y="275259"/>
                  </a:lnTo>
                </a:path>
                <a:path w="19050" h="575310">
                  <a:moveTo>
                    <a:pt x="0" y="262330"/>
                  </a:moveTo>
                  <a:lnTo>
                    <a:pt x="18849" y="262330"/>
                  </a:lnTo>
                </a:path>
                <a:path w="19050" h="575310">
                  <a:moveTo>
                    <a:pt x="0" y="249363"/>
                  </a:moveTo>
                  <a:lnTo>
                    <a:pt x="18849" y="249363"/>
                  </a:lnTo>
                </a:path>
                <a:path w="19050" h="575310">
                  <a:moveTo>
                    <a:pt x="0" y="237621"/>
                  </a:moveTo>
                  <a:lnTo>
                    <a:pt x="18849" y="237621"/>
                  </a:lnTo>
                </a:path>
                <a:path w="19050" h="575310">
                  <a:moveTo>
                    <a:pt x="0" y="224674"/>
                  </a:moveTo>
                  <a:lnTo>
                    <a:pt x="18849" y="224674"/>
                  </a:lnTo>
                </a:path>
                <a:path w="19050" h="575310">
                  <a:moveTo>
                    <a:pt x="0" y="212913"/>
                  </a:moveTo>
                  <a:lnTo>
                    <a:pt x="18849" y="212913"/>
                  </a:lnTo>
                </a:path>
                <a:path w="19050" h="575310">
                  <a:moveTo>
                    <a:pt x="0" y="199984"/>
                  </a:moveTo>
                  <a:lnTo>
                    <a:pt x="18849" y="199984"/>
                  </a:lnTo>
                </a:path>
                <a:path w="19050" h="575310">
                  <a:moveTo>
                    <a:pt x="0" y="187055"/>
                  </a:moveTo>
                  <a:lnTo>
                    <a:pt x="18849" y="187055"/>
                  </a:lnTo>
                </a:path>
                <a:path w="19050" h="575310">
                  <a:moveTo>
                    <a:pt x="0" y="175257"/>
                  </a:moveTo>
                  <a:lnTo>
                    <a:pt x="18849" y="175257"/>
                  </a:lnTo>
                </a:path>
                <a:path w="19050" h="575310">
                  <a:moveTo>
                    <a:pt x="0" y="162328"/>
                  </a:moveTo>
                  <a:lnTo>
                    <a:pt x="18849" y="162328"/>
                  </a:lnTo>
                </a:path>
                <a:path w="19050" h="575310">
                  <a:moveTo>
                    <a:pt x="0" y="149342"/>
                  </a:moveTo>
                  <a:lnTo>
                    <a:pt x="18849" y="149342"/>
                  </a:lnTo>
                </a:path>
                <a:path w="19050" h="575310">
                  <a:moveTo>
                    <a:pt x="0" y="137620"/>
                  </a:moveTo>
                  <a:lnTo>
                    <a:pt x="18849" y="137620"/>
                  </a:lnTo>
                </a:path>
                <a:path w="19050" h="575310">
                  <a:moveTo>
                    <a:pt x="0" y="124672"/>
                  </a:moveTo>
                  <a:lnTo>
                    <a:pt x="18849" y="124672"/>
                  </a:lnTo>
                </a:path>
                <a:path w="19050" h="575310">
                  <a:moveTo>
                    <a:pt x="0" y="112930"/>
                  </a:moveTo>
                  <a:lnTo>
                    <a:pt x="18849" y="112930"/>
                  </a:lnTo>
                </a:path>
                <a:path w="19050" h="575310">
                  <a:moveTo>
                    <a:pt x="0" y="99964"/>
                  </a:moveTo>
                  <a:lnTo>
                    <a:pt x="18849" y="99964"/>
                  </a:lnTo>
                </a:path>
                <a:path w="19050" h="575310">
                  <a:moveTo>
                    <a:pt x="0" y="87035"/>
                  </a:moveTo>
                  <a:lnTo>
                    <a:pt x="18849" y="87035"/>
                  </a:lnTo>
                </a:path>
                <a:path w="19050" h="575310">
                  <a:moveTo>
                    <a:pt x="0" y="75255"/>
                  </a:moveTo>
                  <a:lnTo>
                    <a:pt x="18849" y="75255"/>
                  </a:lnTo>
                </a:path>
                <a:path w="19050" h="575310">
                  <a:moveTo>
                    <a:pt x="0" y="62307"/>
                  </a:moveTo>
                  <a:lnTo>
                    <a:pt x="18849" y="62307"/>
                  </a:lnTo>
                </a:path>
                <a:path w="19050" h="575310">
                  <a:moveTo>
                    <a:pt x="0" y="49378"/>
                  </a:moveTo>
                  <a:lnTo>
                    <a:pt x="18849" y="49378"/>
                  </a:lnTo>
                </a:path>
                <a:path w="19050" h="575310">
                  <a:moveTo>
                    <a:pt x="0" y="37637"/>
                  </a:moveTo>
                  <a:lnTo>
                    <a:pt x="18849" y="37637"/>
                  </a:lnTo>
                </a:path>
                <a:path w="19050" h="575310">
                  <a:moveTo>
                    <a:pt x="0" y="24708"/>
                  </a:moveTo>
                  <a:lnTo>
                    <a:pt x="18849" y="24708"/>
                  </a:lnTo>
                </a:path>
                <a:path w="19050" h="575310">
                  <a:moveTo>
                    <a:pt x="0" y="12910"/>
                  </a:moveTo>
                  <a:lnTo>
                    <a:pt x="18849" y="12910"/>
                  </a:lnTo>
                </a:path>
                <a:path w="19050" h="575310">
                  <a:moveTo>
                    <a:pt x="0" y="0"/>
                  </a:moveTo>
                  <a:lnTo>
                    <a:pt x="18849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16927679" y="4171370"/>
              <a:ext cx="19050" cy="249554"/>
            </a:xfrm>
            <a:custGeom>
              <a:avLst/>
              <a:gdLst/>
              <a:ahLst/>
              <a:cxnLst/>
              <a:rect l="l" t="t" r="r" b="b"/>
              <a:pathLst>
                <a:path w="19050" h="249554">
                  <a:moveTo>
                    <a:pt x="0" y="249401"/>
                  </a:moveTo>
                  <a:lnTo>
                    <a:pt x="18849" y="249401"/>
                  </a:lnTo>
                </a:path>
                <a:path w="19050" h="249554">
                  <a:moveTo>
                    <a:pt x="0" y="237659"/>
                  </a:moveTo>
                  <a:lnTo>
                    <a:pt x="18849" y="237659"/>
                  </a:lnTo>
                </a:path>
                <a:path w="19050" h="249554">
                  <a:moveTo>
                    <a:pt x="0" y="224692"/>
                  </a:moveTo>
                  <a:lnTo>
                    <a:pt x="18849" y="224692"/>
                  </a:lnTo>
                </a:path>
                <a:path w="19050" h="249554">
                  <a:moveTo>
                    <a:pt x="0" y="211726"/>
                  </a:moveTo>
                  <a:lnTo>
                    <a:pt x="18849" y="211726"/>
                  </a:lnTo>
                </a:path>
                <a:path w="19050" h="249554">
                  <a:moveTo>
                    <a:pt x="0" y="199984"/>
                  </a:moveTo>
                  <a:lnTo>
                    <a:pt x="18849" y="199984"/>
                  </a:lnTo>
                </a:path>
                <a:path w="19050" h="249554">
                  <a:moveTo>
                    <a:pt x="0" y="187055"/>
                  </a:moveTo>
                  <a:lnTo>
                    <a:pt x="18849" y="187055"/>
                  </a:lnTo>
                </a:path>
                <a:path w="19050" h="249554">
                  <a:moveTo>
                    <a:pt x="0" y="174126"/>
                  </a:moveTo>
                  <a:lnTo>
                    <a:pt x="18849" y="174126"/>
                  </a:lnTo>
                </a:path>
                <a:path w="19050" h="249554">
                  <a:moveTo>
                    <a:pt x="0" y="162328"/>
                  </a:moveTo>
                  <a:lnTo>
                    <a:pt x="18849" y="162328"/>
                  </a:lnTo>
                </a:path>
                <a:path w="19050" h="249554">
                  <a:moveTo>
                    <a:pt x="0" y="149399"/>
                  </a:moveTo>
                  <a:lnTo>
                    <a:pt x="18849" y="149399"/>
                  </a:lnTo>
                </a:path>
                <a:path w="19050" h="249554">
                  <a:moveTo>
                    <a:pt x="0" y="137620"/>
                  </a:moveTo>
                  <a:lnTo>
                    <a:pt x="18849" y="137620"/>
                  </a:lnTo>
                </a:path>
                <a:path w="19050" h="249554">
                  <a:moveTo>
                    <a:pt x="0" y="124691"/>
                  </a:moveTo>
                  <a:lnTo>
                    <a:pt x="18849" y="124691"/>
                  </a:lnTo>
                </a:path>
                <a:path w="19050" h="249554">
                  <a:moveTo>
                    <a:pt x="0" y="111743"/>
                  </a:moveTo>
                  <a:lnTo>
                    <a:pt x="18849" y="111743"/>
                  </a:lnTo>
                </a:path>
                <a:path w="19050" h="249554">
                  <a:moveTo>
                    <a:pt x="0" y="99964"/>
                  </a:moveTo>
                  <a:lnTo>
                    <a:pt x="18849" y="99964"/>
                  </a:lnTo>
                </a:path>
                <a:path w="19050" h="249554">
                  <a:moveTo>
                    <a:pt x="0" y="86997"/>
                  </a:moveTo>
                  <a:lnTo>
                    <a:pt x="18849" y="86997"/>
                  </a:lnTo>
                </a:path>
                <a:path w="19050" h="249554">
                  <a:moveTo>
                    <a:pt x="0" y="74106"/>
                  </a:moveTo>
                  <a:lnTo>
                    <a:pt x="18849" y="74106"/>
                  </a:lnTo>
                </a:path>
                <a:path w="19050" h="249554">
                  <a:moveTo>
                    <a:pt x="0" y="62289"/>
                  </a:moveTo>
                  <a:lnTo>
                    <a:pt x="18849" y="62289"/>
                  </a:lnTo>
                </a:path>
                <a:path w="19050" h="249554">
                  <a:moveTo>
                    <a:pt x="0" y="49416"/>
                  </a:moveTo>
                  <a:lnTo>
                    <a:pt x="18849" y="49416"/>
                  </a:lnTo>
                </a:path>
                <a:path w="19050" h="249554">
                  <a:moveTo>
                    <a:pt x="0" y="37599"/>
                  </a:moveTo>
                  <a:lnTo>
                    <a:pt x="18849" y="37599"/>
                  </a:lnTo>
                </a:path>
                <a:path w="19050" h="249554">
                  <a:moveTo>
                    <a:pt x="0" y="24708"/>
                  </a:moveTo>
                  <a:lnTo>
                    <a:pt x="18849" y="24708"/>
                  </a:lnTo>
                </a:path>
                <a:path w="19050" h="249554">
                  <a:moveTo>
                    <a:pt x="0" y="11741"/>
                  </a:moveTo>
                  <a:lnTo>
                    <a:pt x="18849" y="11741"/>
                  </a:lnTo>
                </a:path>
                <a:path w="19050" h="249554">
                  <a:moveTo>
                    <a:pt x="0" y="0"/>
                  </a:moveTo>
                  <a:lnTo>
                    <a:pt x="18849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4" name="object 154"/>
          <p:cNvSpPr/>
          <p:nvPr/>
        </p:nvSpPr>
        <p:spPr>
          <a:xfrm>
            <a:off x="16927679" y="3696107"/>
            <a:ext cx="19050" cy="375285"/>
          </a:xfrm>
          <a:custGeom>
            <a:avLst/>
            <a:gdLst/>
            <a:ahLst/>
            <a:cxnLst/>
            <a:rect l="l" t="t" r="r" b="b"/>
            <a:pathLst>
              <a:path w="19050" h="375285">
                <a:moveTo>
                  <a:pt x="0" y="375260"/>
                </a:moveTo>
                <a:lnTo>
                  <a:pt x="18849" y="375260"/>
                </a:lnTo>
              </a:path>
              <a:path w="19050" h="375285">
                <a:moveTo>
                  <a:pt x="0" y="362294"/>
                </a:moveTo>
                <a:lnTo>
                  <a:pt x="18849" y="362294"/>
                </a:lnTo>
              </a:path>
              <a:path w="19050" h="375285">
                <a:moveTo>
                  <a:pt x="0" y="349384"/>
                </a:moveTo>
                <a:lnTo>
                  <a:pt x="18849" y="349384"/>
                </a:lnTo>
              </a:path>
              <a:path w="19050" h="375285">
                <a:moveTo>
                  <a:pt x="0" y="337585"/>
                </a:moveTo>
                <a:lnTo>
                  <a:pt x="18849" y="337585"/>
                </a:lnTo>
              </a:path>
              <a:path w="19050" h="375285">
                <a:moveTo>
                  <a:pt x="0" y="324694"/>
                </a:moveTo>
                <a:lnTo>
                  <a:pt x="18849" y="324694"/>
                </a:lnTo>
              </a:path>
              <a:path w="19050" h="375285">
                <a:moveTo>
                  <a:pt x="0" y="311727"/>
                </a:moveTo>
                <a:lnTo>
                  <a:pt x="18849" y="311727"/>
                </a:lnTo>
              </a:path>
              <a:path w="19050" h="375285">
                <a:moveTo>
                  <a:pt x="0" y="299929"/>
                </a:moveTo>
                <a:lnTo>
                  <a:pt x="18849" y="299929"/>
                </a:lnTo>
              </a:path>
              <a:path w="19050" h="375285">
                <a:moveTo>
                  <a:pt x="0" y="287000"/>
                </a:moveTo>
                <a:lnTo>
                  <a:pt x="18849" y="287000"/>
                </a:lnTo>
              </a:path>
              <a:path w="19050" h="375285">
                <a:moveTo>
                  <a:pt x="0" y="275240"/>
                </a:moveTo>
                <a:lnTo>
                  <a:pt x="18849" y="275240"/>
                </a:lnTo>
              </a:path>
              <a:path w="19050" h="375285">
                <a:moveTo>
                  <a:pt x="0" y="262330"/>
                </a:moveTo>
                <a:lnTo>
                  <a:pt x="18849" y="262330"/>
                </a:lnTo>
              </a:path>
              <a:path w="19050" h="375285">
                <a:moveTo>
                  <a:pt x="0" y="249382"/>
                </a:moveTo>
                <a:lnTo>
                  <a:pt x="18849" y="249382"/>
                </a:lnTo>
              </a:path>
              <a:path w="19050" h="375285">
                <a:moveTo>
                  <a:pt x="0" y="237621"/>
                </a:moveTo>
                <a:lnTo>
                  <a:pt x="18849" y="237621"/>
                </a:lnTo>
              </a:path>
              <a:path w="19050" h="375285">
                <a:moveTo>
                  <a:pt x="0" y="224674"/>
                </a:moveTo>
                <a:lnTo>
                  <a:pt x="18849" y="224674"/>
                </a:lnTo>
              </a:path>
              <a:path w="19050" h="375285">
                <a:moveTo>
                  <a:pt x="0" y="211726"/>
                </a:moveTo>
                <a:lnTo>
                  <a:pt x="18849" y="211726"/>
                </a:lnTo>
              </a:path>
              <a:path w="19050" h="375285">
                <a:moveTo>
                  <a:pt x="0" y="199965"/>
                </a:moveTo>
                <a:lnTo>
                  <a:pt x="18849" y="199965"/>
                </a:lnTo>
              </a:path>
              <a:path w="19050" h="375285">
                <a:moveTo>
                  <a:pt x="0" y="187017"/>
                </a:moveTo>
                <a:lnTo>
                  <a:pt x="18849" y="187017"/>
                </a:lnTo>
              </a:path>
              <a:path w="19050" h="375285">
                <a:moveTo>
                  <a:pt x="0" y="175276"/>
                </a:moveTo>
                <a:lnTo>
                  <a:pt x="18849" y="175276"/>
                </a:lnTo>
              </a:path>
              <a:path w="19050" h="375285">
                <a:moveTo>
                  <a:pt x="0" y="162309"/>
                </a:moveTo>
                <a:lnTo>
                  <a:pt x="18849" y="162309"/>
                </a:lnTo>
              </a:path>
              <a:path w="19050" h="375285">
                <a:moveTo>
                  <a:pt x="0" y="149399"/>
                </a:moveTo>
                <a:lnTo>
                  <a:pt x="18849" y="149399"/>
                </a:lnTo>
              </a:path>
              <a:path w="19050" h="375285">
                <a:moveTo>
                  <a:pt x="0" y="137620"/>
                </a:moveTo>
                <a:lnTo>
                  <a:pt x="18849" y="137620"/>
                </a:lnTo>
              </a:path>
              <a:path w="19050" h="375285">
                <a:moveTo>
                  <a:pt x="0" y="124653"/>
                </a:moveTo>
                <a:lnTo>
                  <a:pt x="18849" y="124653"/>
                </a:lnTo>
              </a:path>
              <a:path w="19050" h="375285">
                <a:moveTo>
                  <a:pt x="0" y="111743"/>
                </a:moveTo>
                <a:lnTo>
                  <a:pt x="18849" y="111743"/>
                </a:lnTo>
              </a:path>
              <a:path w="19050" h="375285">
                <a:moveTo>
                  <a:pt x="0" y="75255"/>
                </a:moveTo>
                <a:lnTo>
                  <a:pt x="18849" y="75255"/>
                </a:lnTo>
              </a:path>
              <a:path w="19050" h="375285">
                <a:moveTo>
                  <a:pt x="0" y="62326"/>
                </a:moveTo>
                <a:lnTo>
                  <a:pt x="18849" y="62326"/>
                </a:lnTo>
              </a:path>
              <a:path w="19050" h="375285">
                <a:moveTo>
                  <a:pt x="0" y="49397"/>
                </a:moveTo>
                <a:lnTo>
                  <a:pt x="18849" y="49397"/>
                </a:lnTo>
              </a:path>
              <a:path w="19050" h="375285">
                <a:moveTo>
                  <a:pt x="0" y="37599"/>
                </a:moveTo>
                <a:lnTo>
                  <a:pt x="18849" y="37599"/>
                </a:lnTo>
              </a:path>
              <a:path w="19050" h="375285">
                <a:moveTo>
                  <a:pt x="0" y="24670"/>
                </a:moveTo>
                <a:lnTo>
                  <a:pt x="18849" y="24670"/>
                </a:lnTo>
              </a:path>
              <a:path w="19050" h="375285">
                <a:moveTo>
                  <a:pt x="0" y="11722"/>
                </a:moveTo>
                <a:lnTo>
                  <a:pt x="18849" y="11722"/>
                </a:lnTo>
              </a:path>
              <a:path w="19050" h="375285">
                <a:moveTo>
                  <a:pt x="0" y="0"/>
                </a:moveTo>
                <a:lnTo>
                  <a:pt x="1884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6927679" y="3120786"/>
            <a:ext cx="19050" cy="413384"/>
          </a:xfrm>
          <a:custGeom>
            <a:avLst/>
            <a:gdLst/>
            <a:ahLst/>
            <a:cxnLst/>
            <a:rect l="l" t="t" r="r" b="b"/>
            <a:pathLst>
              <a:path w="19050" h="413385">
                <a:moveTo>
                  <a:pt x="0" y="412917"/>
                </a:moveTo>
                <a:lnTo>
                  <a:pt x="18849" y="412917"/>
                </a:lnTo>
              </a:path>
              <a:path w="19050" h="413385">
                <a:moveTo>
                  <a:pt x="0" y="400006"/>
                </a:moveTo>
                <a:lnTo>
                  <a:pt x="18868" y="400006"/>
                </a:lnTo>
              </a:path>
              <a:path w="19050" h="413385">
                <a:moveTo>
                  <a:pt x="0" y="387059"/>
                </a:moveTo>
                <a:lnTo>
                  <a:pt x="18868" y="387059"/>
                </a:lnTo>
              </a:path>
              <a:path w="19050" h="413385">
                <a:moveTo>
                  <a:pt x="0" y="375260"/>
                </a:moveTo>
                <a:lnTo>
                  <a:pt x="18868" y="375260"/>
                </a:lnTo>
              </a:path>
              <a:path w="19050" h="413385">
                <a:moveTo>
                  <a:pt x="0" y="362350"/>
                </a:moveTo>
                <a:lnTo>
                  <a:pt x="18868" y="362350"/>
                </a:lnTo>
              </a:path>
              <a:path w="19050" h="413385">
                <a:moveTo>
                  <a:pt x="0" y="349384"/>
                </a:moveTo>
                <a:lnTo>
                  <a:pt x="18868" y="349384"/>
                </a:lnTo>
              </a:path>
              <a:path w="19050" h="413385">
                <a:moveTo>
                  <a:pt x="0" y="337661"/>
                </a:moveTo>
                <a:lnTo>
                  <a:pt x="18868" y="337661"/>
                </a:lnTo>
              </a:path>
              <a:path w="19050" h="413385">
                <a:moveTo>
                  <a:pt x="0" y="312971"/>
                </a:moveTo>
                <a:lnTo>
                  <a:pt x="18868" y="312971"/>
                </a:lnTo>
              </a:path>
              <a:path w="19050" h="413385">
                <a:moveTo>
                  <a:pt x="0" y="300005"/>
                </a:moveTo>
                <a:lnTo>
                  <a:pt x="18868" y="300005"/>
                </a:lnTo>
              </a:path>
              <a:path w="19050" h="413385">
                <a:moveTo>
                  <a:pt x="0" y="287038"/>
                </a:moveTo>
                <a:lnTo>
                  <a:pt x="18868" y="287038"/>
                </a:lnTo>
              </a:path>
              <a:path w="19050" h="413385">
                <a:moveTo>
                  <a:pt x="0" y="275315"/>
                </a:moveTo>
                <a:lnTo>
                  <a:pt x="18868" y="275315"/>
                </a:lnTo>
              </a:path>
              <a:path w="19050" h="413385">
                <a:moveTo>
                  <a:pt x="0" y="262330"/>
                </a:moveTo>
                <a:lnTo>
                  <a:pt x="18868" y="262330"/>
                </a:lnTo>
              </a:path>
              <a:path w="19050" h="413385">
                <a:moveTo>
                  <a:pt x="0" y="249382"/>
                </a:moveTo>
                <a:lnTo>
                  <a:pt x="18868" y="249382"/>
                </a:lnTo>
              </a:path>
              <a:path w="19050" h="413385">
                <a:moveTo>
                  <a:pt x="0" y="237640"/>
                </a:moveTo>
                <a:lnTo>
                  <a:pt x="18868" y="237640"/>
                </a:lnTo>
              </a:path>
              <a:path w="19050" h="413385">
                <a:moveTo>
                  <a:pt x="0" y="224711"/>
                </a:moveTo>
                <a:lnTo>
                  <a:pt x="18868" y="224711"/>
                </a:lnTo>
              </a:path>
              <a:path w="19050" h="413385">
                <a:moveTo>
                  <a:pt x="0" y="211782"/>
                </a:moveTo>
                <a:lnTo>
                  <a:pt x="18868" y="211782"/>
                </a:lnTo>
              </a:path>
              <a:path w="19050" h="413385">
                <a:moveTo>
                  <a:pt x="0" y="199984"/>
                </a:moveTo>
                <a:lnTo>
                  <a:pt x="18868" y="199984"/>
                </a:lnTo>
              </a:path>
              <a:path w="19050" h="413385">
                <a:moveTo>
                  <a:pt x="0" y="187055"/>
                </a:moveTo>
                <a:lnTo>
                  <a:pt x="18868" y="187055"/>
                </a:lnTo>
              </a:path>
              <a:path w="19050" h="413385">
                <a:moveTo>
                  <a:pt x="0" y="175276"/>
                </a:moveTo>
                <a:lnTo>
                  <a:pt x="18868" y="175276"/>
                </a:lnTo>
              </a:path>
              <a:path w="19050" h="413385">
                <a:moveTo>
                  <a:pt x="0" y="162328"/>
                </a:moveTo>
                <a:lnTo>
                  <a:pt x="18868" y="162328"/>
                </a:lnTo>
              </a:path>
              <a:path w="19050" h="413385">
                <a:moveTo>
                  <a:pt x="0" y="149418"/>
                </a:moveTo>
                <a:lnTo>
                  <a:pt x="18868" y="149418"/>
                </a:lnTo>
              </a:path>
              <a:path w="19050" h="413385">
                <a:moveTo>
                  <a:pt x="0" y="137639"/>
                </a:moveTo>
                <a:lnTo>
                  <a:pt x="18868" y="137639"/>
                </a:lnTo>
              </a:path>
              <a:path w="19050" h="413385">
                <a:moveTo>
                  <a:pt x="0" y="124710"/>
                </a:moveTo>
                <a:lnTo>
                  <a:pt x="18868" y="124710"/>
                </a:lnTo>
              </a:path>
              <a:path w="19050" h="413385">
                <a:moveTo>
                  <a:pt x="0" y="111781"/>
                </a:moveTo>
                <a:lnTo>
                  <a:pt x="18868" y="111781"/>
                </a:lnTo>
              </a:path>
              <a:path w="19050" h="413385">
                <a:moveTo>
                  <a:pt x="0" y="100020"/>
                </a:moveTo>
                <a:lnTo>
                  <a:pt x="18868" y="100020"/>
                </a:lnTo>
              </a:path>
              <a:path w="19050" h="413385">
                <a:moveTo>
                  <a:pt x="0" y="87072"/>
                </a:moveTo>
                <a:lnTo>
                  <a:pt x="18868" y="87072"/>
                </a:lnTo>
              </a:path>
              <a:path w="19050" h="413385">
                <a:moveTo>
                  <a:pt x="0" y="75312"/>
                </a:moveTo>
                <a:lnTo>
                  <a:pt x="18868" y="75312"/>
                </a:lnTo>
              </a:path>
              <a:path w="19050" h="413385">
                <a:moveTo>
                  <a:pt x="0" y="62364"/>
                </a:moveTo>
                <a:lnTo>
                  <a:pt x="18868" y="62364"/>
                </a:lnTo>
              </a:path>
              <a:path w="19050" h="413385">
                <a:moveTo>
                  <a:pt x="0" y="49397"/>
                </a:moveTo>
                <a:lnTo>
                  <a:pt x="18868" y="49397"/>
                </a:lnTo>
              </a:path>
              <a:path w="19050" h="413385">
                <a:moveTo>
                  <a:pt x="0" y="37656"/>
                </a:moveTo>
                <a:lnTo>
                  <a:pt x="18868" y="37656"/>
                </a:lnTo>
              </a:path>
              <a:path w="19050" h="413385">
                <a:moveTo>
                  <a:pt x="0" y="24708"/>
                </a:moveTo>
                <a:lnTo>
                  <a:pt x="18868" y="24708"/>
                </a:lnTo>
              </a:path>
              <a:path w="19050" h="413385">
                <a:moveTo>
                  <a:pt x="0" y="11741"/>
                </a:moveTo>
                <a:lnTo>
                  <a:pt x="18868" y="11741"/>
                </a:lnTo>
              </a:path>
              <a:path w="19050" h="413385">
                <a:moveTo>
                  <a:pt x="0" y="0"/>
                </a:moveTo>
                <a:lnTo>
                  <a:pt x="1886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6837950" y="4812523"/>
            <a:ext cx="90170" cy="13335"/>
          </a:xfrm>
          <a:custGeom>
            <a:avLst/>
            <a:gdLst/>
            <a:ahLst/>
            <a:cxnLst/>
            <a:rect l="l" t="t" r="r" b="b"/>
            <a:pathLst>
              <a:path w="90169" h="13335">
                <a:moveTo>
                  <a:pt x="89729" y="0"/>
                </a:moveTo>
                <a:lnTo>
                  <a:pt x="0" y="0"/>
                </a:lnTo>
              </a:path>
              <a:path w="90169" h="13335">
                <a:moveTo>
                  <a:pt x="89729" y="4692"/>
                </a:moveTo>
                <a:lnTo>
                  <a:pt x="0" y="4692"/>
                </a:lnTo>
              </a:path>
              <a:path w="90169" h="13335">
                <a:moveTo>
                  <a:pt x="89729" y="8236"/>
                </a:moveTo>
                <a:lnTo>
                  <a:pt x="0" y="8236"/>
                </a:lnTo>
              </a:path>
              <a:path w="90169" h="13335">
                <a:moveTo>
                  <a:pt x="89729" y="12947"/>
                </a:moveTo>
                <a:lnTo>
                  <a:pt x="0" y="1294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8045267" y="4554880"/>
            <a:ext cx="87630" cy="16510"/>
          </a:xfrm>
          <a:custGeom>
            <a:avLst/>
            <a:gdLst/>
            <a:ahLst/>
            <a:cxnLst/>
            <a:rect l="l" t="t" r="r" b="b"/>
            <a:pathLst>
              <a:path w="87630" h="16510">
                <a:moveTo>
                  <a:pt x="0" y="7067"/>
                </a:moveTo>
                <a:lnTo>
                  <a:pt x="8262" y="16472"/>
                </a:lnTo>
              </a:path>
              <a:path w="87630" h="16510">
                <a:moveTo>
                  <a:pt x="3554" y="0"/>
                </a:moveTo>
                <a:lnTo>
                  <a:pt x="20059" y="16472"/>
                </a:lnTo>
              </a:path>
              <a:path w="87630" h="16510">
                <a:moveTo>
                  <a:pt x="15352" y="0"/>
                </a:moveTo>
                <a:lnTo>
                  <a:pt x="33048" y="16472"/>
                </a:lnTo>
              </a:path>
              <a:path w="87630" h="16510">
                <a:moveTo>
                  <a:pt x="27149" y="0"/>
                </a:moveTo>
                <a:lnTo>
                  <a:pt x="44864" y="16472"/>
                </a:lnTo>
              </a:path>
              <a:path w="87630" h="16510">
                <a:moveTo>
                  <a:pt x="38928" y="0"/>
                </a:moveTo>
                <a:lnTo>
                  <a:pt x="56662" y="16472"/>
                </a:lnTo>
              </a:path>
              <a:path w="87630" h="16510">
                <a:moveTo>
                  <a:pt x="50782" y="0"/>
                </a:moveTo>
                <a:lnTo>
                  <a:pt x="68441" y="16472"/>
                </a:lnTo>
              </a:path>
              <a:path w="87630" h="16510">
                <a:moveTo>
                  <a:pt x="62561" y="0"/>
                </a:moveTo>
                <a:lnTo>
                  <a:pt x="80257" y="16472"/>
                </a:lnTo>
              </a:path>
              <a:path w="87630" h="16510">
                <a:moveTo>
                  <a:pt x="74377" y="0"/>
                </a:moveTo>
                <a:lnTo>
                  <a:pt x="87347" y="11741"/>
                </a:lnTo>
              </a:path>
              <a:path w="87630" h="16510">
                <a:moveTo>
                  <a:pt x="86175" y="0"/>
                </a:moveTo>
                <a:lnTo>
                  <a:pt x="8734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8" name="object 158"/>
          <p:cNvGrpSpPr/>
          <p:nvPr/>
        </p:nvGrpSpPr>
        <p:grpSpPr>
          <a:xfrm>
            <a:off x="14048066" y="2710879"/>
            <a:ext cx="466725" cy="12065"/>
            <a:chOff x="14048066" y="2710879"/>
            <a:chExt cx="466725" cy="12065"/>
          </a:xfrm>
        </p:grpSpPr>
        <p:sp>
          <p:nvSpPr>
            <p:cNvPr id="159" name="object 159"/>
            <p:cNvSpPr/>
            <p:nvPr/>
          </p:nvSpPr>
          <p:spPr>
            <a:xfrm>
              <a:off x="14048066" y="2712566"/>
              <a:ext cx="466725" cy="0"/>
            </a:xfrm>
            <a:custGeom>
              <a:avLst/>
              <a:gdLst/>
              <a:ahLst/>
              <a:cxnLst/>
              <a:rect l="l" t="t" r="r" b="b"/>
              <a:pathLst>
                <a:path w="466725" h="0">
                  <a:moveTo>
                    <a:pt x="466138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14048066" y="2715338"/>
              <a:ext cx="466725" cy="1905"/>
            </a:xfrm>
            <a:custGeom>
              <a:avLst/>
              <a:gdLst/>
              <a:ahLst/>
              <a:cxnLst/>
              <a:rect l="l" t="t" r="r" b="b"/>
              <a:pathLst>
                <a:path w="466725" h="1905">
                  <a:moveTo>
                    <a:pt x="0" y="1686"/>
                  </a:moveTo>
                  <a:lnTo>
                    <a:pt x="466138" y="1686"/>
                  </a:lnTo>
                </a:path>
                <a:path w="466725" h="1905">
                  <a:moveTo>
                    <a:pt x="0" y="0"/>
                  </a:moveTo>
                  <a:lnTo>
                    <a:pt x="4661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14048066" y="2720783"/>
              <a:ext cx="466725" cy="0"/>
            </a:xfrm>
            <a:custGeom>
              <a:avLst/>
              <a:gdLst/>
              <a:ahLst/>
              <a:cxnLst/>
              <a:rect l="l" t="t" r="r" b="b"/>
              <a:pathLst>
                <a:path w="466725" h="0">
                  <a:moveTo>
                    <a:pt x="0" y="0"/>
                  </a:moveTo>
                  <a:lnTo>
                    <a:pt x="106452" y="0"/>
                  </a:lnTo>
                </a:path>
                <a:path w="466725" h="0">
                  <a:moveTo>
                    <a:pt x="211137" y="0"/>
                  </a:moveTo>
                  <a:lnTo>
                    <a:pt x="466138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2" name="object 162"/>
          <p:cNvSpPr/>
          <p:nvPr/>
        </p:nvSpPr>
        <p:spPr>
          <a:xfrm>
            <a:off x="13701083" y="3045497"/>
            <a:ext cx="10795" cy="200025"/>
          </a:xfrm>
          <a:custGeom>
            <a:avLst/>
            <a:gdLst/>
            <a:ahLst/>
            <a:cxnLst/>
            <a:rect l="l" t="t" r="r" b="b"/>
            <a:pathLst>
              <a:path w="10794" h="200025">
                <a:moveTo>
                  <a:pt x="0" y="199984"/>
                </a:moveTo>
                <a:lnTo>
                  <a:pt x="10606" y="199984"/>
                </a:lnTo>
              </a:path>
              <a:path w="10794" h="200025">
                <a:moveTo>
                  <a:pt x="0" y="187055"/>
                </a:moveTo>
                <a:lnTo>
                  <a:pt x="10606" y="187055"/>
                </a:lnTo>
              </a:path>
              <a:path w="10794" h="200025">
                <a:moveTo>
                  <a:pt x="0" y="175295"/>
                </a:moveTo>
                <a:lnTo>
                  <a:pt x="10606" y="175295"/>
                </a:lnTo>
              </a:path>
              <a:path w="10794" h="200025">
                <a:moveTo>
                  <a:pt x="0" y="162347"/>
                </a:moveTo>
                <a:lnTo>
                  <a:pt x="10606" y="162347"/>
                </a:lnTo>
              </a:path>
              <a:path w="10794" h="200025">
                <a:moveTo>
                  <a:pt x="0" y="150605"/>
                </a:moveTo>
                <a:lnTo>
                  <a:pt x="10606" y="150605"/>
                </a:lnTo>
              </a:path>
              <a:path w="10794" h="200025">
                <a:moveTo>
                  <a:pt x="0" y="137639"/>
                </a:moveTo>
                <a:lnTo>
                  <a:pt x="10606" y="137639"/>
                </a:lnTo>
              </a:path>
              <a:path w="10794" h="200025">
                <a:moveTo>
                  <a:pt x="0" y="124691"/>
                </a:moveTo>
                <a:lnTo>
                  <a:pt x="10606" y="124691"/>
                </a:lnTo>
              </a:path>
              <a:path w="10794" h="200025">
                <a:moveTo>
                  <a:pt x="0" y="112949"/>
                </a:moveTo>
                <a:lnTo>
                  <a:pt x="10606" y="112949"/>
                </a:lnTo>
              </a:path>
              <a:path w="10794" h="200025">
                <a:moveTo>
                  <a:pt x="0" y="99982"/>
                </a:moveTo>
                <a:lnTo>
                  <a:pt x="10606" y="99982"/>
                </a:lnTo>
              </a:path>
              <a:path w="10794" h="200025">
                <a:moveTo>
                  <a:pt x="0" y="87035"/>
                </a:moveTo>
                <a:lnTo>
                  <a:pt x="10606" y="87035"/>
                </a:lnTo>
              </a:path>
              <a:path w="10794" h="200025">
                <a:moveTo>
                  <a:pt x="0" y="75312"/>
                </a:moveTo>
                <a:lnTo>
                  <a:pt x="10606" y="75312"/>
                </a:lnTo>
              </a:path>
              <a:path w="10794" h="200025">
                <a:moveTo>
                  <a:pt x="0" y="62345"/>
                </a:moveTo>
                <a:lnTo>
                  <a:pt x="10606" y="62345"/>
                </a:lnTo>
              </a:path>
              <a:path w="10794" h="200025">
                <a:moveTo>
                  <a:pt x="0" y="49416"/>
                </a:moveTo>
                <a:lnTo>
                  <a:pt x="10606" y="49416"/>
                </a:lnTo>
              </a:path>
              <a:path w="10794" h="200025">
                <a:moveTo>
                  <a:pt x="0" y="37637"/>
                </a:moveTo>
                <a:lnTo>
                  <a:pt x="10606" y="37637"/>
                </a:lnTo>
              </a:path>
              <a:path w="10794" h="200025">
                <a:moveTo>
                  <a:pt x="0" y="24708"/>
                </a:moveTo>
                <a:lnTo>
                  <a:pt x="10606" y="24708"/>
                </a:lnTo>
              </a:path>
              <a:path w="10794" h="200025">
                <a:moveTo>
                  <a:pt x="0" y="12928"/>
                </a:moveTo>
                <a:lnTo>
                  <a:pt x="10606" y="12928"/>
                </a:lnTo>
              </a:path>
              <a:path w="10794" h="200025">
                <a:moveTo>
                  <a:pt x="0" y="0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6847398" y="2624343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80">
                <a:moveTo>
                  <a:pt x="7071" y="0"/>
                </a:moveTo>
                <a:lnTo>
                  <a:pt x="0" y="0"/>
                </a:lnTo>
              </a:path>
              <a:path w="7619" h="5080">
                <a:moveTo>
                  <a:pt x="7071" y="4692"/>
                </a:moveTo>
                <a:lnTo>
                  <a:pt x="0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6723503" y="1732601"/>
            <a:ext cx="83185" cy="487045"/>
          </a:xfrm>
          <a:custGeom>
            <a:avLst/>
            <a:gdLst/>
            <a:ahLst/>
            <a:cxnLst/>
            <a:rect l="l" t="t" r="r" b="b"/>
            <a:pathLst>
              <a:path w="83184" h="487044">
                <a:moveTo>
                  <a:pt x="71976" y="487023"/>
                </a:moveTo>
                <a:lnTo>
                  <a:pt x="82602" y="487023"/>
                </a:lnTo>
              </a:path>
              <a:path w="83184" h="487044">
                <a:moveTo>
                  <a:pt x="70785" y="475281"/>
                </a:moveTo>
                <a:lnTo>
                  <a:pt x="81411" y="475281"/>
                </a:lnTo>
              </a:path>
              <a:path w="83184" h="487044">
                <a:moveTo>
                  <a:pt x="68460" y="462314"/>
                </a:moveTo>
                <a:lnTo>
                  <a:pt x="79066" y="462314"/>
                </a:lnTo>
              </a:path>
              <a:path w="83184" h="487044">
                <a:moveTo>
                  <a:pt x="67231" y="450573"/>
                </a:moveTo>
                <a:lnTo>
                  <a:pt x="77894" y="450573"/>
                </a:lnTo>
              </a:path>
              <a:path w="83184" h="487044">
                <a:moveTo>
                  <a:pt x="64905" y="437606"/>
                </a:moveTo>
                <a:lnTo>
                  <a:pt x="75531" y="437606"/>
                </a:lnTo>
              </a:path>
              <a:path w="83184" h="487044">
                <a:moveTo>
                  <a:pt x="63733" y="424658"/>
                </a:moveTo>
                <a:lnTo>
                  <a:pt x="74340" y="424658"/>
                </a:lnTo>
              </a:path>
              <a:path w="83184" h="487044">
                <a:moveTo>
                  <a:pt x="61351" y="412917"/>
                </a:moveTo>
                <a:lnTo>
                  <a:pt x="71976" y="412917"/>
                </a:lnTo>
              </a:path>
              <a:path w="83184" h="487044">
                <a:moveTo>
                  <a:pt x="57815" y="387040"/>
                </a:moveTo>
                <a:lnTo>
                  <a:pt x="68460" y="387040"/>
                </a:lnTo>
              </a:path>
              <a:path w="83184" h="487044">
                <a:moveTo>
                  <a:pt x="55452" y="375260"/>
                </a:moveTo>
                <a:lnTo>
                  <a:pt x="66077" y="375260"/>
                </a:lnTo>
              </a:path>
              <a:path w="83184" h="487044">
                <a:moveTo>
                  <a:pt x="54280" y="362313"/>
                </a:moveTo>
                <a:lnTo>
                  <a:pt x="64905" y="362313"/>
                </a:lnTo>
              </a:path>
              <a:path w="83184" h="487044">
                <a:moveTo>
                  <a:pt x="51898" y="349402"/>
                </a:moveTo>
                <a:lnTo>
                  <a:pt x="62523" y="349402"/>
                </a:lnTo>
              </a:path>
              <a:path w="83184" h="487044">
                <a:moveTo>
                  <a:pt x="49572" y="337604"/>
                </a:moveTo>
                <a:lnTo>
                  <a:pt x="60179" y="337604"/>
                </a:lnTo>
              </a:path>
              <a:path w="83184" h="487044">
                <a:moveTo>
                  <a:pt x="48400" y="324694"/>
                </a:moveTo>
                <a:lnTo>
                  <a:pt x="59006" y="324694"/>
                </a:lnTo>
              </a:path>
              <a:path w="83184" h="487044">
                <a:moveTo>
                  <a:pt x="46037" y="312896"/>
                </a:moveTo>
                <a:lnTo>
                  <a:pt x="56624" y="312896"/>
                </a:lnTo>
              </a:path>
              <a:path w="83184" h="487044">
                <a:moveTo>
                  <a:pt x="44846" y="299948"/>
                </a:moveTo>
                <a:lnTo>
                  <a:pt x="55452" y="299948"/>
                </a:lnTo>
              </a:path>
              <a:path w="83184" h="487044">
                <a:moveTo>
                  <a:pt x="42463" y="287019"/>
                </a:moveTo>
                <a:lnTo>
                  <a:pt x="53070" y="287019"/>
                </a:lnTo>
              </a:path>
              <a:path w="83184" h="487044">
                <a:moveTo>
                  <a:pt x="41291" y="275240"/>
                </a:moveTo>
                <a:lnTo>
                  <a:pt x="50725" y="275240"/>
                </a:lnTo>
              </a:path>
              <a:path w="83184" h="487044">
                <a:moveTo>
                  <a:pt x="38947" y="262330"/>
                </a:moveTo>
                <a:lnTo>
                  <a:pt x="49572" y="262330"/>
                </a:lnTo>
              </a:path>
              <a:path w="83184" h="487044">
                <a:moveTo>
                  <a:pt x="36565" y="249382"/>
                </a:moveTo>
                <a:lnTo>
                  <a:pt x="47209" y="249382"/>
                </a:lnTo>
              </a:path>
              <a:path w="83184" h="487044">
                <a:moveTo>
                  <a:pt x="35411" y="237640"/>
                </a:moveTo>
                <a:lnTo>
                  <a:pt x="46037" y="237640"/>
                </a:lnTo>
              </a:path>
              <a:path w="83184" h="487044">
                <a:moveTo>
                  <a:pt x="33029" y="224655"/>
                </a:moveTo>
                <a:lnTo>
                  <a:pt x="43654" y="224655"/>
                </a:lnTo>
              </a:path>
              <a:path w="83184" h="487044">
                <a:moveTo>
                  <a:pt x="31857" y="212875"/>
                </a:moveTo>
                <a:lnTo>
                  <a:pt x="42463" y="212875"/>
                </a:lnTo>
              </a:path>
              <a:path w="83184" h="487044">
                <a:moveTo>
                  <a:pt x="29512" y="199984"/>
                </a:moveTo>
                <a:lnTo>
                  <a:pt x="40138" y="199984"/>
                </a:lnTo>
              </a:path>
              <a:path w="83184" h="487044">
                <a:moveTo>
                  <a:pt x="27130" y="187017"/>
                </a:moveTo>
                <a:lnTo>
                  <a:pt x="37737" y="187017"/>
                </a:lnTo>
              </a:path>
              <a:path w="83184" h="487044">
                <a:moveTo>
                  <a:pt x="25958" y="175276"/>
                </a:moveTo>
                <a:lnTo>
                  <a:pt x="36565" y="175276"/>
                </a:lnTo>
              </a:path>
              <a:path w="83184" h="487044">
                <a:moveTo>
                  <a:pt x="23576" y="162328"/>
                </a:moveTo>
                <a:lnTo>
                  <a:pt x="34239" y="162328"/>
                </a:lnTo>
              </a:path>
              <a:path w="83184" h="487044">
                <a:moveTo>
                  <a:pt x="22404" y="149399"/>
                </a:moveTo>
                <a:lnTo>
                  <a:pt x="33029" y="149399"/>
                </a:lnTo>
              </a:path>
              <a:path w="83184" h="487044">
                <a:moveTo>
                  <a:pt x="20078" y="137620"/>
                </a:moveTo>
                <a:lnTo>
                  <a:pt x="30685" y="137620"/>
                </a:lnTo>
              </a:path>
              <a:path w="83184" h="487044">
                <a:moveTo>
                  <a:pt x="17696" y="124672"/>
                </a:moveTo>
                <a:lnTo>
                  <a:pt x="28302" y="124672"/>
                </a:lnTo>
              </a:path>
              <a:path w="83184" h="487044">
                <a:moveTo>
                  <a:pt x="16505" y="112893"/>
                </a:moveTo>
                <a:lnTo>
                  <a:pt x="27130" y="112893"/>
                </a:lnTo>
              </a:path>
              <a:path w="83184" h="487044">
                <a:moveTo>
                  <a:pt x="14123" y="99945"/>
                </a:moveTo>
                <a:lnTo>
                  <a:pt x="24786" y="99945"/>
                </a:lnTo>
              </a:path>
              <a:path w="83184" h="487044">
                <a:moveTo>
                  <a:pt x="12950" y="87035"/>
                </a:moveTo>
                <a:lnTo>
                  <a:pt x="23576" y="87035"/>
                </a:lnTo>
              </a:path>
              <a:path w="83184" h="487044">
                <a:moveTo>
                  <a:pt x="10625" y="75255"/>
                </a:moveTo>
                <a:lnTo>
                  <a:pt x="21231" y="75255"/>
                </a:lnTo>
              </a:path>
              <a:path w="83184" h="487044">
                <a:moveTo>
                  <a:pt x="9415" y="62345"/>
                </a:moveTo>
                <a:lnTo>
                  <a:pt x="20078" y="62345"/>
                </a:lnTo>
              </a:path>
              <a:path w="83184" h="487044">
                <a:moveTo>
                  <a:pt x="7071" y="49397"/>
                </a:moveTo>
                <a:lnTo>
                  <a:pt x="17696" y="49397"/>
                </a:lnTo>
              </a:path>
              <a:path w="83184" h="487044">
                <a:moveTo>
                  <a:pt x="4726" y="37599"/>
                </a:moveTo>
                <a:lnTo>
                  <a:pt x="15333" y="37599"/>
                </a:lnTo>
              </a:path>
              <a:path w="83184" h="487044">
                <a:moveTo>
                  <a:pt x="3516" y="24670"/>
                </a:moveTo>
                <a:lnTo>
                  <a:pt x="14123" y="24670"/>
                </a:lnTo>
              </a:path>
              <a:path w="83184" h="487044">
                <a:moveTo>
                  <a:pt x="1172" y="11722"/>
                </a:moveTo>
                <a:lnTo>
                  <a:pt x="11797" y="11722"/>
                </a:lnTo>
              </a:path>
              <a:path w="83184" h="487044">
                <a:moveTo>
                  <a:pt x="0" y="0"/>
                </a:move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5" name="object 165"/>
          <p:cNvGrpSpPr/>
          <p:nvPr/>
        </p:nvGrpSpPr>
        <p:grpSpPr>
          <a:xfrm>
            <a:off x="9003536" y="1112064"/>
            <a:ext cx="10424795" cy="6632575"/>
            <a:chOff x="9003536" y="1112064"/>
            <a:chExt cx="10424795" cy="6632575"/>
          </a:xfrm>
        </p:grpSpPr>
        <p:sp>
          <p:nvSpPr>
            <p:cNvPr id="166" name="object 166"/>
            <p:cNvSpPr/>
            <p:nvPr/>
          </p:nvSpPr>
          <p:spPr>
            <a:xfrm>
              <a:off x="16861558" y="2657250"/>
              <a:ext cx="48895" cy="250825"/>
            </a:xfrm>
            <a:custGeom>
              <a:avLst/>
              <a:gdLst/>
              <a:ahLst/>
              <a:cxnLst/>
              <a:rect l="l" t="t" r="r" b="b"/>
              <a:pathLst>
                <a:path w="48894" h="250825">
                  <a:moveTo>
                    <a:pt x="37793" y="250607"/>
                  </a:moveTo>
                  <a:lnTo>
                    <a:pt x="48400" y="250607"/>
                  </a:lnTo>
                </a:path>
                <a:path w="48894" h="250825">
                  <a:moveTo>
                    <a:pt x="35411" y="237697"/>
                  </a:moveTo>
                  <a:lnTo>
                    <a:pt x="46018" y="237697"/>
                  </a:lnTo>
                </a:path>
                <a:path w="48894" h="250825">
                  <a:moveTo>
                    <a:pt x="34239" y="225899"/>
                  </a:moveTo>
                  <a:lnTo>
                    <a:pt x="43673" y="225899"/>
                  </a:lnTo>
                </a:path>
                <a:path w="48894" h="250825">
                  <a:moveTo>
                    <a:pt x="31895" y="212951"/>
                  </a:moveTo>
                  <a:lnTo>
                    <a:pt x="42520" y="212951"/>
                  </a:lnTo>
                </a:path>
                <a:path w="48894" h="250825">
                  <a:moveTo>
                    <a:pt x="29512" y="201171"/>
                  </a:moveTo>
                  <a:lnTo>
                    <a:pt x="40138" y="201171"/>
                  </a:lnTo>
                </a:path>
                <a:path w="48894" h="250825">
                  <a:moveTo>
                    <a:pt x="28359" y="188242"/>
                  </a:moveTo>
                  <a:lnTo>
                    <a:pt x="38985" y="188242"/>
                  </a:lnTo>
                </a:path>
                <a:path w="48894" h="250825">
                  <a:moveTo>
                    <a:pt x="25977" y="175314"/>
                  </a:moveTo>
                  <a:lnTo>
                    <a:pt x="36602" y="175314"/>
                  </a:lnTo>
                </a:path>
                <a:path w="48894" h="250825">
                  <a:moveTo>
                    <a:pt x="24786" y="163534"/>
                  </a:moveTo>
                  <a:lnTo>
                    <a:pt x="35411" y="163534"/>
                  </a:lnTo>
                </a:path>
                <a:path w="48894" h="250825">
                  <a:moveTo>
                    <a:pt x="22441" y="150568"/>
                  </a:moveTo>
                  <a:lnTo>
                    <a:pt x="33067" y="150568"/>
                  </a:lnTo>
                </a:path>
                <a:path w="48894" h="250825">
                  <a:moveTo>
                    <a:pt x="20078" y="137676"/>
                  </a:moveTo>
                  <a:lnTo>
                    <a:pt x="30666" y="137676"/>
                  </a:lnTo>
                </a:path>
                <a:path w="48894" h="250825">
                  <a:moveTo>
                    <a:pt x="18906" y="125897"/>
                  </a:moveTo>
                  <a:lnTo>
                    <a:pt x="29512" y="125897"/>
                  </a:lnTo>
                </a:path>
                <a:path w="48894" h="250825">
                  <a:moveTo>
                    <a:pt x="16505" y="112968"/>
                  </a:moveTo>
                  <a:lnTo>
                    <a:pt x="27168" y="112968"/>
                  </a:lnTo>
                </a:path>
                <a:path w="48894" h="250825">
                  <a:moveTo>
                    <a:pt x="15333" y="100001"/>
                  </a:moveTo>
                  <a:lnTo>
                    <a:pt x="25977" y="100001"/>
                  </a:lnTo>
                </a:path>
                <a:path w="48894" h="250825">
                  <a:moveTo>
                    <a:pt x="13007" y="88278"/>
                  </a:moveTo>
                  <a:lnTo>
                    <a:pt x="23633" y="88278"/>
                  </a:lnTo>
                </a:path>
                <a:path w="48894" h="250825">
                  <a:moveTo>
                    <a:pt x="11797" y="75312"/>
                  </a:moveTo>
                  <a:lnTo>
                    <a:pt x="21231" y="75312"/>
                  </a:lnTo>
                </a:path>
                <a:path w="48894" h="250825">
                  <a:moveTo>
                    <a:pt x="9472" y="63532"/>
                  </a:moveTo>
                  <a:lnTo>
                    <a:pt x="20078" y="63532"/>
                  </a:lnTo>
                </a:path>
                <a:path w="48894" h="250825">
                  <a:moveTo>
                    <a:pt x="7071" y="50622"/>
                  </a:moveTo>
                  <a:lnTo>
                    <a:pt x="17715" y="50622"/>
                  </a:lnTo>
                </a:path>
                <a:path w="48894" h="250825">
                  <a:moveTo>
                    <a:pt x="5898" y="37656"/>
                  </a:moveTo>
                  <a:lnTo>
                    <a:pt x="16505" y="37656"/>
                  </a:lnTo>
                </a:path>
                <a:path w="48894" h="250825">
                  <a:moveTo>
                    <a:pt x="3573" y="25895"/>
                  </a:moveTo>
                  <a:lnTo>
                    <a:pt x="14179" y="25895"/>
                  </a:lnTo>
                </a:path>
                <a:path w="48894" h="250825">
                  <a:moveTo>
                    <a:pt x="2344" y="12947"/>
                  </a:moveTo>
                  <a:lnTo>
                    <a:pt x="13007" y="12947"/>
                  </a:lnTo>
                </a:path>
                <a:path w="48894" h="250825">
                  <a:moveTo>
                    <a:pt x="0" y="0"/>
                  </a:moveTo>
                  <a:lnTo>
                    <a:pt x="1064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16820248" y="2383169"/>
              <a:ext cx="68580" cy="479425"/>
            </a:xfrm>
            <a:custGeom>
              <a:avLst/>
              <a:gdLst/>
              <a:ahLst/>
              <a:cxnLst/>
              <a:rect l="l" t="t" r="r" b="b"/>
              <a:pathLst>
                <a:path w="68580" h="479425">
                  <a:moveTo>
                    <a:pt x="38985" y="262330"/>
                  </a:moveTo>
                  <a:lnTo>
                    <a:pt x="49591" y="262330"/>
                  </a:lnTo>
                </a:path>
                <a:path w="68580" h="479425">
                  <a:moveTo>
                    <a:pt x="37775" y="249382"/>
                  </a:moveTo>
                  <a:lnTo>
                    <a:pt x="48381" y="249382"/>
                  </a:lnTo>
                </a:path>
                <a:path w="68580" h="479425">
                  <a:moveTo>
                    <a:pt x="35430" y="237640"/>
                  </a:moveTo>
                  <a:lnTo>
                    <a:pt x="46056" y="237640"/>
                  </a:lnTo>
                </a:path>
                <a:path w="68580" h="479425">
                  <a:moveTo>
                    <a:pt x="34220" y="224674"/>
                  </a:moveTo>
                  <a:lnTo>
                    <a:pt x="44883" y="224674"/>
                  </a:lnTo>
                </a:path>
                <a:path w="68580" h="479425">
                  <a:moveTo>
                    <a:pt x="31876" y="211726"/>
                  </a:moveTo>
                  <a:lnTo>
                    <a:pt x="42501" y="211726"/>
                  </a:lnTo>
                </a:path>
                <a:path w="68580" h="479425">
                  <a:moveTo>
                    <a:pt x="29531" y="199984"/>
                  </a:moveTo>
                  <a:lnTo>
                    <a:pt x="40157" y="199984"/>
                  </a:lnTo>
                </a:path>
                <a:path w="68580" h="479425">
                  <a:moveTo>
                    <a:pt x="28340" y="187036"/>
                  </a:moveTo>
                  <a:lnTo>
                    <a:pt x="38985" y="187036"/>
                  </a:lnTo>
                </a:path>
                <a:path w="68580" h="479425">
                  <a:moveTo>
                    <a:pt x="25996" y="174126"/>
                  </a:moveTo>
                  <a:lnTo>
                    <a:pt x="36621" y="174126"/>
                  </a:lnTo>
                </a:path>
                <a:path w="68580" h="479425">
                  <a:moveTo>
                    <a:pt x="24824" y="162328"/>
                  </a:moveTo>
                  <a:lnTo>
                    <a:pt x="35430" y="162328"/>
                  </a:lnTo>
                </a:path>
                <a:path w="68580" h="479425">
                  <a:moveTo>
                    <a:pt x="22423" y="149361"/>
                  </a:moveTo>
                  <a:lnTo>
                    <a:pt x="33048" y="149361"/>
                  </a:lnTo>
                </a:path>
                <a:path w="68580" h="479425">
                  <a:moveTo>
                    <a:pt x="21288" y="137601"/>
                  </a:moveTo>
                  <a:lnTo>
                    <a:pt x="30722" y="137601"/>
                  </a:lnTo>
                </a:path>
                <a:path w="68580" h="479425">
                  <a:moveTo>
                    <a:pt x="18887" y="124710"/>
                  </a:moveTo>
                  <a:lnTo>
                    <a:pt x="29531" y="124710"/>
                  </a:lnTo>
                </a:path>
                <a:path w="68580" h="479425">
                  <a:moveTo>
                    <a:pt x="16543" y="111743"/>
                  </a:moveTo>
                  <a:lnTo>
                    <a:pt x="27149" y="111743"/>
                  </a:lnTo>
                </a:path>
                <a:path w="68580" h="479425">
                  <a:moveTo>
                    <a:pt x="15370" y="100001"/>
                  </a:moveTo>
                  <a:lnTo>
                    <a:pt x="25996" y="100001"/>
                  </a:lnTo>
                </a:path>
                <a:path w="68580" h="479425">
                  <a:moveTo>
                    <a:pt x="12988" y="87053"/>
                  </a:moveTo>
                  <a:lnTo>
                    <a:pt x="23614" y="87053"/>
                  </a:lnTo>
                </a:path>
                <a:path w="68580" h="479425">
                  <a:moveTo>
                    <a:pt x="11816" y="74106"/>
                  </a:moveTo>
                  <a:lnTo>
                    <a:pt x="22423" y="74106"/>
                  </a:lnTo>
                </a:path>
                <a:path w="68580" h="479425">
                  <a:moveTo>
                    <a:pt x="9434" y="62345"/>
                  </a:moveTo>
                  <a:lnTo>
                    <a:pt x="20116" y="62345"/>
                  </a:lnTo>
                </a:path>
                <a:path w="68580" h="479425">
                  <a:moveTo>
                    <a:pt x="7108" y="49397"/>
                  </a:moveTo>
                  <a:lnTo>
                    <a:pt x="17715" y="49397"/>
                  </a:lnTo>
                </a:path>
                <a:path w="68580" h="479425">
                  <a:moveTo>
                    <a:pt x="5936" y="36431"/>
                  </a:moveTo>
                  <a:lnTo>
                    <a:pt x="16543" y="36431"/>
                  </a:lnTo>
                </a:path>
                <a:path w="68580" h="479425">
                  <a:moveTo>
                    <a:pt x="3554" y="24689"/>
                  </a:moveTo>
                  <a:lnTo>
                    <a:pt x="14179" y="24689"/>
                  </a:lnTo>
                </a:path>
                <a:path w="68580" h="479425">
                  <a:moveTo>
                    <a:pt x="2382" y="11741"/>
                  </a:moveTo>
                  <a:lnTo>
                    <a:pt x="12988" y="11741"/>
                  </a:lnTo>
                </a:path>
                <a:path w="68580" h="479425">
                  <a:moveTo>
                    <a:pt x="0" y="0"/>
                  </a:moveTo>
                  <a:lnTo>
                    <a:pt x="10663" y="0"/>
                  </a:lnTo>
                </a:path>
                <a:path w="68580" h="479425">
                  <a:moveTo>
                    <a:pt x="67269" y="470569"/>
                  </a:moveTo>
                  <a:lnTo>
                    <a:pt x="31876" y="470569"/>
                  </a:lnTo>
                </a:path>
                <a:path w="68580" h="479425">
                  <a:moveTo>
                    <a:pt x="67269" y="475281"/>
                  </a:moveTo>
                  <a:lnTo>
                    <a:pt x="31876" y="475281"/>
                  </a:lnTo>
                </a:path>
                <a:path w="68580" h="479425">
                  <a:moveTo>
                    <a:pt x="68479" y="478824"/>
                  </a:moveTo>
                  <a:lnTo>
                    <a:pt x="31876" y="47882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8" name="object 16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3536" y="1112064"/>
              <a:ext cx="10424232" cy="6632146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1241620" y="3436084"/>
              <a:ext cx="2964815" cy="4177665"/>
            </a:xfrm>
            <a:custGeom>
              <a:avLst/>
              <a:gdLst/>
              <a:ahLst/>
              <a:cxnLst/>
              <a:rect l="l" t="t" r="r" b="b"/>
              <a:pathLst>
                <a:path w="2964815" h="4177665">
                  <a:moveTo>
                    <a:pt x="806057" y="3194081"/>
                  </a:moveTo>
                  <a:lnTo>
                    <a:pt x="806057" y="3110495"/>
                  </a:lnTo>
                  <a:lnTo>
                    <a:pt x="806057" y="0"/>
                  </a:lnTo>
                </a:path>
                <a:path w="2964815" h="4177665">
                  <a:moveTo>
                    <a:pt x="804865" y="3129323"/>
                  </a:moveTo>
                  <a:lnTo>
                    <a:pt x="803693" y="3128173"/>
                  </a:lnTo>
                </a:path>
                <a:path w="2964815" h="4177665">
                  <a:moveTo>
                    <a:pt x="804865" y="3129323"/>
                  </a:moveTo>
                  <a:lnTo>
                    <a:pt x="791877" y="3129323"/>
                  </a:lnTo>
                </a:path>
                <a:path w="2964815" h="4177665">
                  <a:moveTo>
                    <a:pt x="785978" y="3129323"/>
                  </a:moveTo>
                  <a:lnTo>
                    <a:pt x="774180" y="3129323"/>
                  </a:lnTo>
                </a:path>
                <a:path w="2964815" h="4177665">
                  <a:moveTo>
                    <a:pt x="804865" y="3165810"/>
                  </a:moveTo>
                  <a:lnTo>
                    <a:pt x="803693" y="3164642"/>
                  </a:lnTo>
                </a:path>
                <a:path w="2964815" h="4177665">
                  <a:moveTo>
                    <a:pt x="804865" y="3165810"/>
                  </a:moveTo>
                  <a:lnTo>
                    <a:pt x="791877" y="3165810"/>
                  </a:lnTo>
                </a:path>
                <a:path w="2964815" h="4177665">
                  <a:moveTo>
                    <a:pt x="785978" y="3165810"/>
                  </a:moveTo>
                  <a:lnTo>
                    <a:pt x="774180" y="3165810"/>
                  </a:lnTo>
                </a:path>
                <a:path w="2964815" h="4177665">
                  <a:moveTo>
                    <a:pt x="789513" y="3184676"/>
                  </a:moveTo>
                  <a:lnTo>
                    <a:pt x="788360" y="3183451"/>
                  </a:lnTo>
                </a:path>
                <a:path w="2964815" h="4177665">
                  <a:moveTo>
                    <a:pt x="789513" y="3184676"/>
                  </a:moveTo>
                  <a:lnTo>
                    <a:pt x="789513" y="3172897"/>
                  </a:lnTo>
                </a:path>
                <a:path w="2964815" h="4177665">
                  <a:moveTo>
                    <a:pt x="789513" y="3159930"/>
                  </a:moveTo>
                  <a:lnTo>
                    <a:pt x="788360" y="3158743"/>
                  </a:lnTo>
                </a:path>
                <a:path w="2964815" h="4177665">
                  <a:moveTo>
                    <a:pt x="789513" y="3150525"/>
                  </a:moveTo>
                  <a:lnTo>
                    <a:pt x="789513" y="3138746"/>
                  </a:lnTo>
                </a:path>
                <a:path w="2964815" h="4177665">
                  <a:moveTo>
                    <a:pt x="789513" y="3125836"/>
                  </a:moveTo>
                  <a:lnTo>
                    <a:pt x="788360" y="3124630"/>
                  </a:lnTo>
                </a:path>
                <a:path w="2964815" h="4177665">
                  <a:moveTo>
                    <a:pt x="789513" y="3124630"/>
                  </a:moveTo>
                  <a:lnTo>
                    <a:pt x="789513" y="3112888"/>
                  </a:lnTo>
                </a:path>
                <a:path w="2964815" h="4177665">
                  <a:moveTo>
                    <a:pt x="800158" y="3110495"/>
                  </a:moveTo>
                  <a:lnTo>
                    <a:pt x="800158" y="3194081"/>
                  </a:lnTo>
                </a:path>
                <a:path w="2964815" h="4177665">
                  <a:moveTo>
                    <a:pt x="113287" y="4175213"/>
                  </a:moveTo>
                  <a:lnTo>
                    <a:pt x="112134" y="4174064"/>
                  </a:lnTo>
                </a:path>
                <a:path w="2964815" h="4177665">
                  <a:moveTo>
                    <a:pt x="1210" y="4169352"/>
                  </a:moveTo>
                  <a:lnTo>
                    <a:pt x="0" y="4168202"/>
                  </a:lnTo>
                </a:path>
                <a:path w="2964815" h="4177665">
                  <a:moveTo>
                    <a:pt x="154579" y="4170520"/>
                  </a:moveTo>
                  <a:lnTo>
                    <a:pt x="153406" y="4169352"/>
                  </a:lnTo>
                </a:path>
                <a:path w="2964815" h="4177665">
                  <a:moveTo>
                    <a:pt x="154579" y="4170520"/>
                  </a:moveTo>
                  <a:lnTo>
                    <a:pt x="154579" y="4177550"/>
                  </a:lnTo>
                </a:path>
                <a:path w="2964815" h="4177665">
                  <a:moveTo>
                    <a:pt x="2944507" y="2954065"/>
                  </a:moveTo>
                  <a:lnTo>
                    <a:pt x="2944507" y="2945791"/>
                  </a:lnTo>
                </a:path>
                <a:path w="2964815" h="4177665">
                  <a:moveTo>
                    <a:pt x="2955113" y="2984597"/>
                  </a:moveTo>
                  <a:lnTo>
                    <a:pt x="2955113" y="2915222"/>
                  </a:lnTo>
                </a:path>
                <a:path w="2964815" h="4177665">
                  <a:moveTo>
                    <a:pt x="2951578" y="2921102"/>
                  </a:moveTo>
                  <a:lnTo>
                    <a:pt x="2912631" y="2919933"/>
                  </a:lnTo>
                </a:path>
                <a:path w="2964815" h="4177665">
                  <a:moveTo>
                    <a:pt x="2912631" y="2979923"/>
                  </a:moveTo>
                  <a:lnTo>
                    <a:pt x="2951578" y="2978736"/>
                  </a:lnTo>
                </a:path>
                <a:path w="2964815" h="4177665">
                  <a:moveTo>
                    <a:pt x="2940971" y="2949335"/>
                  </a:moveTo>
                  <a:lnTo>
                    <a:pt x="2949215" y="2949335"/>
                  </a:lnTo>
                </a:path>
                <a:path w="2964815" h="4177665">
                  <a:moveTo>
                    <a:pt x="2909133" y="2984597"/>
                  </a:moveTo>
                  <a:lnTo>
                    <a:pt x="2961012" y="2984597"/>
                  </a:lnTo>
                </a:path>
                <a:path w="2964815" h="4177665">
                  <a:moveTo>
                    <a:pt x="2905579" y="2917615"/>
                  </a:moveTo>
                  <a:lnTo>
                    <a:pt x="2905579" y="2982279"/>
                  </a:lnTo>
                </a:path>
                <a:path w="2964815" h="4177665">
                  <a:moveTo>
                    <a:pt x="2961012" y="2915222"/>
                  </a:moveTo>
                  <a:lnTo>
                    <a:pt x="2909133" y="2915222"/>
                  </a:lnTo>
                </a:path>
                <a:path w="2964815" h="4177665">
                  <a:moveTo>
                    <a:pt x="2961012" y="2915222"/>
                  </a:moveTo>
                  <a:lnTo>
                    <a:pt x="2959859" y="2914072"/>
                  </a:lnTo>
                </a:path>
                <a:path w="2964815" h="4177665">
                  <a:moveTo>
                    <a:pt x="2961012" y="2984597"/>
                  </a:moveTo>
                  <a:lnTo>
                    <a:pt x="2959859" y="2983447"/>
                  </a:lnTo>
                </a:path>
                <a:path w="2964815" h="4177665">
                  <a:moveTo>
                    <a:pt x="2961012" y="2936387"/>
                  </a:moveTo>
                  <a:lnTo>
                    <a:pt x="2959859" y="2935218"/>
                  </a:lnTo>
                </a:path>
                <a:path w="2964815" h="4177665">
                  <a:moveTo>
                    <a:pt x="2961012" y="2936387"/>
                  </a:moveTo>
                  <a:lnTo>
                    <a:pt x="2961012" y="2937612"/>
                  </a:lnTo>
                  <a:lnTo>
                    <a:pt x="2961012" y="2942286"/>
                  </a:lnTo>
                </a:path>
                <a:path w="2964815" h="4177665">
                  <a:moveTo>
                    <a:pt x="2961012" y="2984597"/>
                  </a:moveTo>
                  <a:lnTo>
                    <a:pt x="2959859" y="2983447"/>
                  </a:lnTo>
                </a:path>
                <a:path w="2964815" h="4177665">
                  <a:moveTo>
                    <a:pt x="2905579" y="2982279"/>
                  </a:moveTo>
                  <a:lnTo>
                    <a:pt x="2904406" y="2981129"/>
                  </a:lnTo>
                </a:path>
                <a:path w="2964815" h="4177665">
                  <a:moveTo>
                    <a:pt x="2961012" y="2957590"/>
                  </a:moveTo>
                  <a:lnTo>
                    <a:pt x="2959859" y="2956440"/>
                  </a:lnTo>
                </a:path>
                <a:path w="2964815" h="4177665">
                  <a:moveTo>
                    <a:pt x="2961012" y="2957590"/>
                  </a:moveTo>
                  <a:lnTo>
                    <a:pt x="2961012" y="2958758"/>
                  </a:lnTo>
                  <a:lnTo>
                    <a:pt x="2961012" y="2963470"/>
                  </a:lnTo>
                </a:path>
                <a:path w="2964815" h="4177665">
                  <a:moveTo>
                    <a:pt x="2961012" y="2984597"/>
                  </a:moveTo>
                  <a:lnTo>
                    <a:pt x="2961012" y="2915222"/>
                  </a:lnTo>
                </a:path>
                <a:path w="2964815" h="4177665">
                  <a:moveTo>
                    <a:pt x="2958668" y="2938780"/>
                  </a:moveTo>
                  <a:lnTo>
                    <a:pt x="2964567" y="2938780"/>
                  </a:lnTo>
                </a:path>
                <a:path w="2964815" h="4177665">
                  <a:moveTo>
                    <a:pt x="2958668" y="2959908"/>
                  </a:moveTo>
                  <a:lnTo>
                    <a:pt x="2964567" y="2959908"/>
                  </a:lnTo>
                </a:path>
                <a:path w="2964815" h="4177665">
                  <a:moveTo>
                    <a:pt x="2910305" y="2922327"/>
                  </a:moveTo>
                  <a:lnTo>
                    <a:pt x="2910305" y="297756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0" name="object 1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44872" y="6977881"/>
              <a:ext cx="136750" cy="106862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12005194" y="2451389"/>
              <a:ext cx="6339205" cy="5139055"/>
            </a:xfrm>
            <a:custGeom>
              <a:avLst/>
              <a:gdLst/>
              <a:ahLst/>
              <a:cxnLst/>
              <a:rect l="l" t="t" r="r" b="b"/>
              <a:pathLst>
                <a:path w="6339205" h="5139055">
                  <a:moveTo>
                    <a:pt x="4551857" y="2358785"/>
                  </a:moveTo>
                  <a:lnTo>
                    <a:pt x="4679362" y="2358785"/>
                  </a:lnTo>
                </a:path>
                <a:path w="6339205" h="5139055">
                  <a:moveTo>
                    <a:pt x="42482" y="4178775"/>
                  </a:moveTo>
                  <a:lnTo>
                    <a:pt x="0" y="4178775"/>
                  </a:lnTo>
                </a:path>
                <a:path w="6339205" h="5139055">
                  <a:moveTo>
                    <a:pt x="42482" y="4095189"/>
                  </a:moveTo>
                  <a:lnTo>
                    <a:pt x="0" y="4095189"/>
                  </a:lnTo>
                </a:path>
                <a:path w="6339205" h="5139055">
                  <a:moveTo>
                    <a:pt x="0" y="5138762"/>
                  </a:moveTo>
                  <a:lnTo>
                    <a:pt x="0" y="4178775"/>
                  </a:lnTo>
                  <a:lnTo>
                    <a:pt x="0" y="4095189"/>
                  </a:lnTo>
                </a:path>
                <a:path w="6339205" h="5139055">
                  <a:moveTo>
                    <a:pt x="7071" y="4095189"/>
                  </a:moveTo>
                  <a:lnTo>
                    <a:pt x="7071" y="4178775"/>
                  </a:lnTo>
                </a:path>
                <a:path w="6339205" h="5139055">
                  <a:moveTo>
                    <a:pt x="6338685" y="607040"/>
                  </a:moveTo>
                  <a:lnTo>
                    <a:pt x="6338685" y="354114"/>
                  </a:lnTo>
                </a:path>
                <a:path w="6339205" h="5139055">
                  <a:moveTo>
                    <a:pt x="6297356" y="354114"/>
                  </a:moveTo>
                  <a:lnTo>
                    <a:pt x="6338685" y="354114"/>
                  </a:lnTo>
                </a:path>
                <a:path w="6339205" h="5139055">
                  <a:moveTo>
                    <a:pt x="6297356" y="607040"/>
                  </a:moveTo>
                  <a:lnTo>
                    <a:pt x="6297356" y="354114"/>
                  </a:lnTo>
                </a:path>
                <a:path w="6339205" h="5139055">
                  <a:moveTo>
                    <a:pt x="6297356" y="201153"/>
                  </a:moveTo>
                  <a:lnTo>
                    <a:pt x="6338685" y="201153"/>
                  </a:lnTo>
                </a:path>
                <a:path w="6339205" h="5139055">
                  <a:moveTo>
                    <a:pt x="6297356" y="201153"/>
                  </a:moveTo>
                  <a:lnTo>
                    <a:pt x="6297356" y="0"/>
                  </a:lnTo>
                </a:path>
                <a:path w="6339205" h="5139055">
                  <a:moveTo>
                    <a:pt x="6338685" y="201153"/>
                  </a:moveTo>
                  <a:lnTo>
                    <a:pt x="6338685" y="0"/>
                  </a:lnTo>
                </a:path>
                <a:path w="6339205" h="5139055">
                  <a:moveTo>
                    <a:pt x="6338685" y="354114"/>
                  </a:moveTo>
                  <a:lnTo>
                    <a:pt x="6337475" y="352946"/>
                  </a:lnTo>
                </a:path>
                <a:path w="6339205" h="5139055">
                  <a:moveTo>
                    <a:pt x="6338685" y="354114"/>
                  </a:moveTo>
                  <a:lnTo>
                    <a:pt x="6338685" y="341148"/>
                  </a:lnTo>
                </a:path>
                <a:path w="6339205" h="5139055">
                  <a:moveTo>
                    <a:pt x="6338685" y="329406"/>
                  </a:moveTo>
                  <a:lnTo>
                    <a:pt x="6337475" y="328237"/>
                  </a:lnTo>
                </a:path>
                <a:path w="6339205" h="5139055">
                  <a:moveTo>
                    <a:pt x="6338685" y="320001"/>
                  </a:moveTo>
                  <a:lnTo>
                    <a:pt x="6338685" y="307035"/>
                  </a:lnTo>
                </a:path>
                <a:path w="6339205" h="5139055">
                  <a:moveTo>
                    <a:pt x="6338685" y="295293"/>
                  </a:moveTo>
                  <a:lnTo>
                    <a:pt x="6337475" y="294143"/>
                  </a:lnTo>
                </a:path>
                <a:path w="6339205" h="5139055">
                  <a:moveTo>
                    <a:pt x="6338685" y="285888"/>
                  </a:moveTo>
                  <a:lnTo>
                    <a:pt x="6338685" y="272922"/>
                  </a:lnTo>
                </a:path>
                <a:path w="6339205" h="5139055">
                  <a:moveTo>
                    <a:pt x="6338685" y="261180"/>
                  </a:moveTo>
                  <a:lnTo>
                    <a:pt x="6337475" y="259974"/>
                  </a:lnTo>
                </a:path>
                <a:path w="6339205" h="5139055">
                  <a:moveTo>
                    <a:pt x="6338685" y="250607"/>
                  </a:moveTo>
                  <a:lnTo>
                    <a:pt x="6338685" y="238809"/>
                  </a:lnTo>
                </a:path>
                <a:path w="6339205" h="5139055">
                  <a:moveTo>
                    <a:pt x="6338685" y="227048"/>
                  </a:moveTo>
                  <a:lnTo>
                    <a:pt x="6337475" y="225880"/>
                  </a:lnTo>
                </a:path>
                <a:path w="6339205" h="5139055">
                  <a:moveTo>
                    <a:pt x="6338685" y="216475"/>
                  </a:moveTo>
                  <a:lnTo>
                    <a:pt x="6338685" y="212932"/>
                  </a:lnTo>
                  <a:lnTo>
                    <a:pt x="6338685" y="201153"/>
                  </a:lnTo>
                </a:path>
                <a:path w="6339205" h="5139055">
                  <a:moveTo>
                    <a:pt x="6297356" y="4250507"/>
                  </a:moveTo>
                  <a:lnTo>
                    <a:pt x="6297356" y="4334036"/>
                  </a:lnTo>
                </a:path>
                <a:path w="6339205" h="5139055">
                  <a:moveTo>
                    <a:pt x="5878408" y="4334036"/>
                  </a:moveTo>
                  <a:lnTo>
                    <a:pt x="5878408" y="4250507"/>
                  </a:lnTo>
                </a:path>
                <a:path w="6339205" h="5139055">
                  <a:moveTo>
                    <a:pt x="5669511" y="4334036"/>
                  </a:moveTo>
                  <a:lnTo>
                    <a:pt x="5669511" y="4250507"/>
                  </a:lnTo>
                </a:path>
                <a:path w="6339205" h="5139055">
                  <a:moveTo>
                    <a:pt x="5878408" y="4250507"/>
                  </a:moveTo>
                  <a:lnTo>
                    <a:pt x="6297356" y="4250507"/>
                  </a:lnTo>
                </a:path>
                <a:path w="6339205" h="5139055">
                  <a:moveTo>
                    <a:pt x="6297356" y="4334036"/>
                  </a:moveTo>
                  <a:lnTo>
                    <a:pt x="5878408" y="4334036"/>
                  </a:lnTo>
                </a:path>
                <a:path w="6339205" h="5139055">
                  <a:moveTo>
                    <a:pt x="5303652" y="4250507"/>
                  </a:moveTo>
                  <a:lnTo>
                    <a:pt x="5669511" y="4250507"/>
                  </a:lnTo>
                </a:path>
                <a:path w="6339205" h="5139055">
                  <a:moveTo>
                    <a:pt x="5669511" y="4334036"/>
                  </a:moveTo>
                  <a:lnTo>
                    <a:pt x="5386273" y="4334036"/>
                  </a:lnTo>
                </a:path>
                <a:path w="6339205" h="5139055">
                  <a:moveTo>
                    <a:pt x="7071" y="3188144"/>
                  </a:moveTo>
                  <a:lnTo>
                    <a:pt x="7071" y="984694"/>
                  </a:lnTo>
                </a:path>
                <a:path w="6339205" h="5139055">
                  <a:moveTo>
                    <a:pt x="0" y="3188144"/>
                  </a:moveTo>
                  <a:lnTo>
                    <a:pt x="7071" y="3188144"/>
                  </a:lnTo>
                </a:path>
                <a:path w="6339205" h="5139055">
                  <a:moveTo>
                    <a:pt x="0" y="4095189"/>
                  </a:moveTo>
                  <a:lnTo>
                    <a:pt x="0" y="318814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15820659" y="2280806"/>
              <a:ext cx="2667635" cy="5268595"/>
            </a:xfrm>
            <a:custGeom>
              <a:avLst/>
              <a:gdLst/>
              <a:ahLst/>
              <a:cxnLst/>
              <a:rect l="l" t="t" r="r" b="b"/>
              <a:pathLst>
                <a:path w="2667634" h="5268595">
                  <a:moveTo>
                    <a:pt x="2667168" y="0"/>
                  </a:moveTo>
                  <a:lnTo>
                    <a:pt x="2667168" y="75274"/>
                  </a:lnTo>
                </a:path>
                <a:path w="2667634" h="5268595">
                  <a:moveTo>
                    <a:pt x="2546810" y="0"/>
                  </a:moveTo>
                  <a:lnTo>
                    <a:pt x="2546810" y="75274"/>
                  </a:lnTo>
                </a:path>
                <a:path w="2667634" h="5268595">
                  <a:moveTo>
                    <a:pt x="2662461" y="4692"/>
                  </a:moveTo>
                  <a:lnTo>
                    <a:pt x="2661289" y="3505"/>
                  </a:lnTo>
                </a:path>
                <a:path w="2667634" h="5268595">
                  <a:moveTo>
                    <a:pt x="2662461" y="4692"/>
                  </a:moveTo>
                  <a:lnTo>
                    <a:pt x="2662461" y="11741"/>
                  </a:lnTo>
                </a:path>
                <a:path w="2667634" h="5268595">
                  <a:moveTo>
                    <a:pt x="2662461" y="21165"/>
                  </a:moveTo>
                  <a:lnTo>
                    <a:pt x="2662461" y="29420"/>
                  </a:lnTo>
                </a:path>
                <a:path w="2667634" h="5268595">
                  <a:moveTo>
                    <a:pt x="2662461" y="38843"/>
                  </a:moveTo>
                  <a:lnTo>
                    <a:pt x="2662461" y="45873"/>
                  </a:lnTo>
                </a:path>
                <a:path w="2667634" h="5268595">
                  <a:moveTo>
                    <a:pt x="2662461" y="56427"/>
                  </a:moveTo>
                  <a:lnTo>
                    <a:pt x="2662461" y="63514"/>
                  </a:lnTo>
                </a:path>
                <a:path w="2667634" h="5268595">
                  <a:moveTo>
                    <a:pt x="2662461" y="68244"/>
                  </a:moveTo>
                  <a:lnTo>
                    <a:pt x="2662461" y="75274"/>
                  </a:lnTo>
                </a:path>
                <a:path w="2667634" h="5268595">
                  <a:moveTo>
                    <a:pt x="2551518" y="4692"/>
                  </a:moveTo>
                  <a:lnTo>
                    <a:pt x="2550346" y="3505"/>
                  </a:lnTo>
                </a:path>
                <a:path w="2667634" h="5268595">
                  <a:moveTo>
                    <a:pt x="2551518" y="4692"/>
                  </a:moveTo>
                  <a:lnTo>
                    <a:pt x="2551518" y="11741"/>
                  </a:lnTo>
                </a:path>
                <a:path w="2667634" h="5268595">
                  <a:moveTo>
                    <a:pt x="2551518" y="21165"/>
                  </a:moveTo>
                  <a:lnTo>
                    <a:pt x="2551518" y="29420"/>
                  </a:lnTo>
                </a:path>
                <a:path w="2667634" h="5268595">
                  <a:moveTo>
                    <a:pt x="2551518" y="38843"/>
                  </a:moveTo>
                  <a:lnTo>
                    <a:pt x="2551518" y="45873"/>
                  </a:lnTo>
                </a:path>
                <a:path w="2667634" h="5268595">
                  <a:moveTo>
                    <a:pt x="2551518" y="56427"/>
                  </a:moveTo>
                  <a:lnTo>
                    <a:pt x="2551518" y="63514"/>
                  </a:lnTo>
                </a:path>
                <a:path w="2667634" h="5268595">
                  <a:moveTo>
                    <a:pt x="2551518" y="68244"/>
                  </a:moveTo>
                  <a:lnTo>
                    <a:pt x="2551518" y="75274"/>
                  </a:lnTo>
                </a:path>
                <a:path w="2667634" h="5268595">
                  <a:moveTo>
                    <a:pt x="357577" y="368231"/>
                  </a:moveTo>
                  <a:lnTo>
                    <a:pt x="0" y="368231"/>
                  </a:lnTo>
                </a:path>
                <a:path w="2667634" h="5268595">
                  <a:moveTo>
                    <a:pt x="357577" y="5037554"/>
                  </a:moveTo>
                  <a:lnTo>
                    <a:pt x="0" y="5037554"/>
                  </a:lnTo>
                </a:path>
                <a:path w="2667634" h="5268595">
                  <a:moveTo>
                    <a:pt x="357577" y="4368168"/>
                  </a:moveTo>
                  <a:lnTo>
                    <a:pt x="357577" y="5003403"/>
                  </a:lnTo>
                </a:path>
                <a:path w="2667634" h="5268595">
                  <a:moveTo>
                    <a:pt x="0" y="4518774"/>
                  </a:moveTo>
                  <a:lnTo>
                    <a:pt x="0" y="5003403"/>
                  </a:lnTo>
                </a:path>
                <a:path w="2667634" h="5268595">
                  <a:moveTo>
                    <a:pt x="357577" y="5037554"/>
                  </a:moveTo>
                  <a:lnTo>
                    <a:pt x="357577" y="5268127"/>
                  </a:lnTo>
                </a:path>
                <a:path w="2667634" h="5268595">
                  <a:moveTo>
                    <a:pt x="0" y="5037554"/>
                  </a:moveTo>
                  <a:lnTo>
                    <a:pt x="0" y="5268127"/>
                  </a:lnTo>
                </a:path>
                <a:path w="2667634" h="5268595">
                  <a:moveTo>
                    <a:pt x="0" y="368231"/>
                  </a:moveTo>
                  <a:lnTo>
                    <a:pt x="0" y="129365"/>
                  </a:lnTo>
                </a:path>
                <a:path w="2667634" h="5268595">
                  <a:moveTo>
                    <a:pt x="357577" y="368231"/>
                  </a:moveTo>
                  <a:lnTo>
                    <a:pt x="357577" y="12936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15820659" y="2683150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0"/>
                  </a:moveTo>
                  <a:lnTo>
                    <a:pt x="0" y="435062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11349022" y="2683150"/>
              <a:ext cx="7818755" cy="4923790"/>
            </a:xfrm>
            <a:custGeom>
              <a:avLst/>
              <a:gdLst/>
              <a:ahLst/>
              <a:cxnLst/>
              <a:rect l="l" t="t" r="r" b="b"/>
              <a:pathLst>
                <a:path w="7818755" h="4923790">
                  <a:moveTo>
                    <a:pt x="4829214" y="468213"/>
                  </a:moveTo>
                  <a:lnTo>
                    <a:pt x="4829214" y="0"/>
                  </a:lnTo>
                </a:path>
                <a:path w="7818755" h="4923790">
                  <a:moveTo>
                    <a:pt x="3860316" y="4635210"/>
                  </a:moveTo>
                  <a:lnTo>
                    <a:pt x="3860316" y="4625805"/>
                  </a:lnTo>
                </a:path>
                <a:path w="7818755" h="4923790">
                  <a:moveTo>
                    <a:pt x="4131756" y="4635210"/>
                  </a:moveTo>
                  <a:lnTo>
                    <a:pt x="4131756" y="4625805"/>
                  </a:lnTo>
                </a:path>
                <a:path w="7818755" h="4923790">
                  <a:moveTo>
                    <a:pt x="5179777" y="4921137"/>
                  </a:moveTo>
                  <a:lnTo>
                    <a:pt x="5179777" y="4865783"/>
                  </a:lnTo>
                </a:path>
                <a:path w="7818755" h="4923790">
                  <a:moveTo>
                    <a:pt x="5179777" y="4865783"/>
                  </a:moveTo>
                  <a:lnTo>
                    <a:pt x="5703731" y="4865783"/>
                  </a:lnTo>
                </a:path>
                <a:path w="7818755" h="4923790">
                  <a:moveTo>
                    <a:pt x="5179777" y="4921137"/>
                  </a:moveTo>
                  <a:lnTo>
                    <a:pt x="5179777" y="4923474"/>
                  </a:lnTo>
                </a:path>
                <a:path w="7818755" h="4923790">
                  <a:moveTo>
                    <a:pt x="1122323" y="4921137"/>
                  </a:moveTo>
                  <a:lnTo>
                    <a:pt x="1122323" y="4878750"/>
                  </a:lnTo>
                </a:path>
                <a:path w="7818755" h="4923790">
                  <a:moveTo>
                    <a:pt x="698649" y="4921137"/>
                  </a:moveTo>
                  <a:lnTo>
                    <a:pt x="1122323" y="4921137"/>
                  </a:lnTo>
                </a:path>
                <a:path w="7818755" h="4923790">
                  <a:moveTo>
                    <a:pt x="5003891" y="4921137"/>
                  </a:moveTo>
                  <a:lnTo>
                    <a:pt x="5003891" y="4923474"/>
                  </a:lnTo>
                </a:path>
                <a:path w="7818755" h="4923790">
                  <a:moveTo>
                    <a:pt x="3207703" y="4921137"/>
                  </a:moveTo>
                  <a:lnTo>
                    <a:pt x="3540495" y="4921137"/>
                  </a:lnTo>
                </a:path>
                <a:path w="7818755" h="4923790">
                  <a:moveTo>
                    <a:pt x="5003891" y="4921137"/>
                  </a:moveTo>
                  <a:lnTo>
                    <a:pt x="5003891" y="4865783"/>
                  </a:lnTo>
                </a:path>
                <a:path w="7818755" h="4923790">
                  <a:moveTo>
                    <a:pt x="7609708" y="4243420"/>
                  </a:moveTo>
                  <a:lnTo>
                    <a:pt x="7608517" y="4242252"/>
                  </a:lnTo>
                </a:path>
                <a:path w="7818755" h="4923790">
                  <a:moveTo>
                    <a:pt x="7609708" y="4243420"/>
                  </a:moveTo>
                  <a:lnTo>
                    <a:pt x="7596701" y="4243420"/>
                  </a:lnTo>
                </a:path>
                <a:path w="7818755" h="4923790">
                  <a:moveTo>
                    <a:pt x="7584941" y="4243420"/>
                  </a:moveTo>
                  <a:lnTo>
                    <a:pt x="7583769" y="4242252"/>
                  </a:lnTo>
                </a:path>
                <a:path w="7818755" h="4923790">
                  <a:moveTo>
                    <a:pt x="7575488" y="4243420"/>
                  </a:moveTo>
                  <a:lnTo>
                    <a:pt x="7562480" y="4243420"/>
                  </a:lnTo>
                </a:path>
                <a:path w="7818755" h="4923790">
                  <a:moveTo>
                    <a:pt x="7550701" y="4243420"/>
                  </a:moveTo>
                  <a:lnTo>
                    <a:pt x="7549529" y="4242252"/>
                  </a:lnTo>
                </a:path>
                <a:path w="7818755" h="4923790">
                  <a:moveTo>
                    <a:pt x="7540095" y="4243420"/>
                  </a:moveTo>
                  <a:lnTo>
                    <a:pt x="7528278" y="4243420"/>
                  </a:lnTo>
                </a:path>
                <a:path w="7818755" h="4923790">
                  <a:moveTo>
                    <a:pt x="7516462" y="4243420"/>
                  </a:moveTo>
                  <a:lnTo>
                    <a:pt x="7515308" y="4242252"/>
                  </a:lnTo>
                </a:path>
                <a:path w="7818755" h="4923790">
                  <a:moveTo>
                    <a:pt x="7505855" y="4243420"/>
                  </a:moveTo>
                  <a:lnTo>
                    <a:pt x="7494039" y="4243420"/>
                  </a:lnTo>
                </a:path>
                <a:path w="7818755" h="4923790">
                  <a:moveTo>
                    <a:pt x="7481088" y="4243420"/>
                  </a:moveTo>
                  <a:lnTo>
                    <a:pt x="7479878" y="4242252"/>
                  </a:lnTo>
                </a:path>
                <a:path w="7818755" h="4923790">
                  <a:moveTo>
                    <a:pt x="7471635" y="4243420"/>
                  </a:moveTo>
                  <a:lnTo>
                    <a:pt x="7459818" y="4243420"/>
                  </a:lnTo>
                </a:path>
                <a:path w="7818755" h="4923790">
                  <a:moveTo>
                    <a:pt x="7446829" y="4243420"/>
                  </a:moveTo>
                  <a:lnTo>
                    <a:pt x="7445638" y="4242252"/>
                  </a:lnTo>
                </a:path>
                <a:path w="7818755" h="4923790">
                  <a:moveTo>
                    <a:pt x="7437414" y="4243420"/>
                  </a:moveTo>
                  <a:lnTo>
                    <a:pt x="7425597" y="4243420"/>
                  </a:lnTo>
                </a:path>
                <a:path w="7818755" h="4923790">
                  <a:moveTo>
                    <a:pt x="7412590" y="4243420"/>
                  </a:moveTo>
                  <a:lnTo>
                    <a:pt x="7411418" y="4242252"/>
                  </a:lnTo>
                </a:path>
                <a:path w="7818755" h="4923790">
                  <a:moveTo>
                    <a:pt x="7412590" y="4243420"/>
                  </a:moveTo>
                  <a:lnTo>
                    <a:pt x="7400811" y="4243420"/>
                  </a:lnTo>
                </a:path>
                <a:path w="7818755" h="4923790">
                  <a:moveTo>
                    <a:pt x="5179777" y="4865783"/>
                  </a:moveTo>
                  <a:lnTo>
                    <a:pt x="5178548" y="4864615"/>
                  </a:lnTo>
                </a:path>
                <a:path w="7818755" h="4923790">
                  <a:moveTo>
                    <a:pt x="5179777" y="4865783"/>
                  </a:moveTo>
                  <a:lnTo>
                    <a:pt x="5167942" y="4865783"/>
                  </a:lnTo>
                </a:path>
                <a:path w="7818755" h="4923790">
                  <a:moveTo>
                    <a:pt x="5154953" y="4865783"/>
                  </a:moveTo>
                  <a:lnTo>
                    <a:pt x="5153781" y="4864615"/>
                  </a:lnTo>
                </a:path>
                <a:path w="7818755" h="4923790">
                  <a:moveTo>
                    <a:pt x="5145519" y="4865783"/>
                  </a:moveTo>
                  <a:lnTo>
                    <a:pt x="5133740" y="4865783"/>
                  </a:lnTo>
                </a:path>
                <a:path w="7818755" h="4923790">
                  <a:moveTo>
                    <a:pt x="5120714" y="4865783"/>
                  </a:moveTo>
                  <a:lnTo>
                    <a:pt x="5119541" y="4864615"/>
                  </a:lnTo>
                </a:path>
                <a:path w="7818755" h="4923790">
                  <a:moveTo>
                    <a:pt x="5111279" y="4865783"/>
                  </a:moveTo>
                  <a:lnTo>
                    <a:pt x="5098328" y="4865783"/>
                  </a:lnTo>
                </a:path>
                <a:path w="7818755" h="4923790">
                  <a:moveTo>
                    <a:pt x="5086493" y="4865783"/>
                  </a:moveTo>
                  <a:lnTo>
                    <a:pt x="5085321" y="4864615"/>
                  </a:lnTo>
                </a:path>
                <a:path w="7818755" h="4923790">
                  <a:moveTo>
                    <a:pt x="5077059" y="4865783"/>
                  </a:moveTo>
                  <a:lnTo>
                    <a:pt x="5064108" y="4865783"/>
                  </a:lnTo>
                </a:path>
                <a:path w="7818755" h="4923790">
                  <a:moveTo>
                    <a:pt x="5052291" y="4865783"/>
                  </a:moveTo>
                  <a:lnTo>
                    <a:pt x="5051100" y="4864615"/>
                  </a:lnTo>
                </a:path>
                <a:path w="7818755" h="4923790">
                  <a:moveTo>
                    <a:pt x="5041666" y="4865783"/>
                  </a:moveTo>
                  <a:lnTo>
                    <a:pt x="5029868" y="4865783"/>
                  </a:lnTo>
                </a:path>
                <a:path w="7818755" h="4923790">
                  <a:moveTo>
                    <a:pt x="5018070" y="4865783"/>
                  </a:moveTo>
                  <a:lnTo>
                    <a:pt x="5016879" y="4864615"/>
                  </a:lnTo>
                </a:path>
                <a:path w="7818755" h="4923790">
                  <a:moveTo>
                    <a:pt x="5016879" y="4865783"/>
                  </a:moveTo>
                  <a:lnTo>
                    <a:pt x="5003891" y="4865783"/>
                  </a:lnTo>
                </a:path>
                <a:path w="7818755" h="4923790">
                  <a:moveTo>
                    <a:pt x="4471637" y="4865783"/>
                  </a:moveTo>
                  <a:lnTo>
                    <a:pt x="4344188" y="4865783"/>
                  </a:lnTo>
                </a:path>
                <a:path w="7818755" h="4923790">
                  <a:moveTo>
                    <a:pt x="4471637" y="4865783"/>
                  </a:moveTo>
                  <a:lnTo>
                    <a:pt x="4344188" y="4865783"/>
                  </a:lnTo>
                </a:path>
                <a:path w="7818755" h="4923790">
                  <a:moveTo>
                    <a:pt x="4344188" y="4921137"/>
                  </a:moveTo>
                  <a:lnTo>
                    <a:pt x="4344188" y="4865783"/>
                  </a:lnTo>
                </a:path>
                <a:path w="7818755" h="4923790">
                  <a:moveTo>
                    <a:pt x="4344188" y="4921137"/>
                  </a:moveTo>
                  <a:lnTo>
                    <a:pt x="4344188" y="4923474"/>
                  </a:lnTo>
                </a:path>
                <a:path w="7818755" h="4923790">
                  <a:moveTo>
                    <a:pt x="4344188" y="4921137"/>
                  </a:moveTo>
                  <a:lnTo>
                    <a:pt x="5003891" y="4921137"/>
                  </a:lnTo>
                </a:path>
                <a:path w="7818755" h="4923790">
                  <a:moveTo>
                    <a:pt x="5003891" y="4923474"/>
                  </a:moveTo>
                  <a:lnTo>
                    <a:pt x="4344188" y="4923474"/>
                  </a:lnTo>
                </a:path>
                <a:path w="7818755" h="4923790">
                  <a:moveTo>
                    <a:pt x="4344188" y="4865783"/>
                  </a:moveTo>
                  <a:lnTo>
                    <a:pt x="5003891" y="4865783"/>
                  </a:lnTo>
                </a:path>
                <a:path w="7818755" h="4923790">
                  <a:moveTo>
                    <a:pt x="4168377" y="4921137"/>
                  </a:moveTo>
                  <a:lnTo>
                    <a:pt x="4168377" y="4865783"/>
                  </a:lnTo>
                </a:path>
                <a:path w="7818755" h="4923790">
                  <a:moveTo>
                    <a:pt x="4168377" y="4921137"/>
                  </a:moveTo>
                  <a:lnTo>
                    <a:pt x="4168377" y="4923474"/>
                  </a:lnTo>
                </a:path>
                <a:path w="7818755" h="4923790">
                  <a:moveTo>
                    <a:pt x="4344188" y="4865783"/>
                  </a:moveTo>
                  <a:lnTo>
                    <a:pt x="4342978" y="4864615"/>
                  </a:lnTo>
                </a:path>
                <a:path w="7818755" h="4923790">
                  <a:moveTo>
                    <a:pt x="4344188" y="4865783"/>
                  </a:moveTo>
                  <a:lnTo>
                    <a:pt x="4331200" y="4865783"/>
                  </a:lnTo>
                </a:path>
                <a:path w="7818755" h="4923790">
                  <a:moveTo>
                    <a:pt x="4319421" y="4865783"/>
                  </a:moveTo>
                  <a:lnTo>
                    <a:pt x="4318211" y="4864615"/>
                  </a:lnTo>
                </a:path>
                <a:path w="7818755" h="4923790">
                  <a:moveTo>
                    <a:pt x="4308758" y="4865783"/>
                  </a:moveTo>
                  <a:lnTo>
                    <a:pt x="4296979" y="4865783"/>
                  </a:lnTo>
                </a:path>
                <a:path w="7818755" h="4923790">
                  <a:moveTo>
                    <a:pt x="4285181" y="4865783"/>
                  </a:moveTo>
                  <a:lnTo>
                    <a:pt x="4283971" y="4864615"/>
                  </a:lnTo>
                </a:path>
                <a:path w="7818755" h="4923790">
                  <a:moveTo>
                    <a:pt x="4274556" y="4865783"/>
                  </a:moveTo>
                  <a:lnTo>
                    <a:pt x="4262758" y="4865783"/>
                  </a:lnTo>
                </a:path>
                <a:path w="7818755" h="4923790">
                  <a:moveTo>
                    <a:pt x="4249770" y="4865783"/>
                  </a:moveTo>
                  <a:lnTo>
                    <a:pt x="4248597" y="4864615"/>
                  </a:lnTo>
                </a:path>
                <a:path w="7818755" h="4923790">
                  <a:moveTo>
                    <a:pt x="4240316" y="4865783"/>
                  </a:moveTo>
                  <a:lnTo>
                    <a:pt x="4228519" y="4865783"/>
                  </a:lnTo>
                </a:path>
                <a:path w="7818755" h="4923790">
                  <a:moveTo>
                    <a:pt x="4215530" y="4865783"/>
                  </a:moveTo>
                  <a:lnTo>
                    <a:pt x="4214358" y="4864615"/>
                  </a:lnTo>
                </a:path>
                <a:path w="7818755" h="4923790">
                  <a:moveTo>
                    <a:pt x="4206096" y="4865783"/>
                  </a:moveTo>
                  <a:lnTo>
                    <a:pt x="4193126" y="4865783"/>
                  </a:lnTo>
                </a:path>
                <a:path w="7818755" h="4923790">
                  <a:moveTo>
                    <a:pt x="4181309" y="4865783"/>
                  </a:moveTo>
                  <a:lnTo>
                    <a:pt x="4180137" y="4864615"/>
                  </a:lnTo>
                </a:path>
                <a:path w="7818755" h="4923790">
                  <a:moveTo>
                    <a:pt x="4180137" y="4865783"/>
                  </a:moveTo>
                  <a:lnTo>
                    <a:pt x="4168377" y="4865783"/>
                  </a:lnTo>
                </a:path>
                <a:path w="7818755" h="4923790">
                  <a:moveTo>
                    <a:pt x="3207703" y="4921137"/>
                  </a:moveTo>
                  <a:lnTo>
                    <a:pt x="3207703" y="4878750"/>
                  </a:lnTo>
                </a:path>
                <a:path w="7818755" h="4923790">
                  <a:moveTo>
                    <a:pt x="7609708" y="4225817"/>
                  </a:moveTo>
                  <a:lnTo>
                    <a:pt x="7608517" y="4224630"/>
                  </a:lnTo>
                </a:path>
                <a:path w="7818755" h="4923790">
                  <a:moveTo>
                    <a:pt x="7609708" y="4225817"/>
                  </a:moveTo>
                  <a:lnTo>
                    <a:pt x="7596701" y="4225817"/>
                  </a:lnTo>
                </a:path>
                <a:path w="7818755" h="4923790">
                  <a:moveTo>
                    <a:pt x="7584941" y="4225817"/>
                  </a:moveTo>
                  <a:lnTo>
                    <a:pt x="7583769" y="4224630"/>
                  </a:lnTo>
                </a:path>
                <a:path w="7818755" h="4923790">
                  <a:moveTo>
                    <a:pt x="7575488" y="4225817"/>
                  </a:moveTo>
                  <a:lnTo>
                    <a:pt x="7562480" y="4225817"/>
                  </a:lnTo>
                </a:path>
                <a:path w="7818755" h="4923790">
                  <a:moveTo>
                    <a:pt x="7550701" y="4225817"/>
                  </a:moveTo>
                  <a:lnTo>
                    <a:pt x="7549529" y="4224630"/>
                  </a:lnTo>
                </a:path>
                <a:path w="7818755" h="4923790">
                  <a:moveTo>
                    <a:pt x="7540095" y="4225817"/>
                  </a:moveTo>
                  <a:lnTo>
                    <a:pt x="7528278" y="4225817"/>
                  </a:lnTo>
                </a:path>
                <a:path w="7818755" h="4923790">
                  <a:moveTo>
                    <a:pt x="7516462" y="4225817"/>
                  </a:moveTo>
                  <a:lnTo>
                    <a:pt x="7515308" y="4224630"/>
                  </a:lnTo>
                </a:path>
                <a:path w="7818755" h="4923790">
                  <a:moveTo>
                    <a:pt x="7505855" y="4225817"/>
                  </a:moveTo>
                  <a:lnTo>
                    <a:pt x="7494039" y="4225817"/>
                  </a:lnTo>
                </a:path>
                <a:path w="7818755" h="4923790">
                  <a:moveTo>
                    <a:pt x="7481088" y="4225817"/>
                  </a:moveTo>
                  <a:lnTo>
                    <a:pt x="7479878" y="4224630"/>
                  </a:lnTo>
                </a:path>
                <a:path w="7818755" h="4923790">
                  <a:moveTo>
                    <a:pt x="7471635" y="4225817"/>
                  </a:moveTo>
                  <a:lnTo>
                    <a:pt x="7459818" y="4225817"/>
                  </a:lnTo>
                </a:path>
                <a:path w="7818755" h="4923790">
                  <a:moveTo>
                    <a:pt x="7446829" y="4225817"/>
                  </a:moveTo>
                  <a:lnTo>
                    <a:pt x="7445638" y="4224630"/>
                  </a:lnTo>
                </a:path>
                <a:path w="7818755" h="4923790">
                  <a:moveTo>
                    <a:pt x="7437414" y="4225817"/>
                  </a:moveTo>
                  <a:lnTo>
                    <a:pt x="7425597" y="4225817"/>
                  </a:lnTo>
                </a:path>
                <a:path w="7818755" h="4923790">
                  <a:moveTo>
                    <a:pt x="7412590" y="4225817"/>
                  </a:moveTo>
                  <a:lnTo>
                    <a:pt x="7411418" y="4224630"/>
                  </a:lnTo>
                </a:path>
                <a:path w="7818755" h="4923790">
                  <a:moveTo>
                    <a:pt x="7412590" y="4225817"/>
                  </a:moveTo>
                  <a:lnTo>
                    <a:pt x="7400811" y="4225817"/>
                  </a:lnTo>
                </a:path>
                <a:path w="7818755" h="4923790">
                  <a:moveTo>
                    <a:pt x="2794617" y="4921137"/>
                  </a:moveTo>
                  <a:lnTo>
                    <a:pt x="2794617" y="4878750"/>
                  </a:lnTo>
                </a:path>
                <a:path w="7818755" h="4923790">
                  <a:moveTo>
                    <a:pt x="7818587" y="4251675"/>
                  </a:moveTo>
                  <a:lnTo>
                    <a:pt x="7817433" y="4250488"/>
                  </a:lnTo>
                </a:path>
                <a:path w="7818755" h="4923790">
                  <a:moveTo>
                    <a:pt x="7818587" y="4251675"/>
                  </a:moveTo>
                  <a:lnTo>
                    <a:pt x="7806808" y="4251675"/>
                  </a:lnTo>
                </a:path>
                <a:path w="7818755" h="4923790">
                  <a:moveTo>
                    <a:pt x="7793800" y="4251675"/>
                  </a:moveTo>
                  <a:lnTo>
                    <a:pt x="7792647" y="4250488"/>
                  </a:lnTo>
                </a:path>
                <a:path w="7818755" h="4923790">
                  <a:moveTo>
                    <a:pt x="7784366" y="4251675"/>
                  </a:moveTo>
                  <a:lnTo>
                    <a:pt x="7771377" y="4251675"/>
                  </a:lnTo>
                </a:path>
                <a:path w="7818755" h="4923790">
                  <a:moveTo>
                    <a:pt x="7759598" y="4251675"/>
                  </a:moveTo>
                  <a:lnTo>
                    <a:pt x="7758407" y="4250488"/>
                  </a:lnTo>
                </a:path>
                <a:path w="7818755" h="4923790">
                  <a:moveTo>
                    <a:pt x="7750164" y="4251675"/>
                  </a:moveTo>
                  <a:lnTo>
                    <a:pt x="7737157" y="4251675"/>
                  </a:lnTo>
                </a:path>
                <a:path w="7818755" h="4923790">
                  <a:moveTo>
                    <a:pt x="7725378" y="4251675"/>
                  </a:moveTo>
                  <a:lnTo>
                    <a:pt x="7724168" y="4250488"/>
                  </a:lnTo>
                </a:path>
                <a:path w="7818755" h="4923790">
                  <a:moveTo>
                    <a:pt x="7714771" y="4251675"/>
                  </a:moveTo>
                  <a:lnTo>
                    <a:pt x="7702917" y="4251675"/>
                  </a:lnTo>
                </a:path>
                <a:path w="7818755" h="4923790">
                  <a:moveTo>
                    <a:pt x="7691138" y="4251675"/>
                  </a:moveTo>
                  <a:lnTo>
                    <a:pt x="7689947" y="4250488"/>
                  </a:lnTo>
                </a:path>
                <a:path w="7818755" h="4923790">
                  <a:moveTo>
                    <a:pt x="7680532" y="4251675"/>
                  </a:moveTo>
                  <a:lnTo>
                    <a:pt x="7668715" y="4251675"/>
                  </a:lnTo>
                </a:path>
                <a:path w="7818755" h="4923790">
                  <a:moveTo>
                    <a:pt x="7655726" y="4251675"/>
                  </a:moveTo>
                  <a:lnTo>
                    <a:pt x="7654554" y="4250488"/>
                  </a:lnTo>
                </a:path>
                <a:path w="7818755" h="4923790">
                  <a:moveTo>
                    <a:pt x="7646273" y="4251675"/>
                  </a:moveTo>
                  <a:lnTo>
                    <a:pt x="7634476" y="4251675"/>
                  </a:lnTo>
                </a:path>
                <a:path w="7818755" h="4923790">
                  <a:moveTo>
                    <a:pt x="7621487" y="4251675"/>
                  </a:moveTo>
                  <a:lnTo>
                    <a:pt x="7620334" y="4250488"/>
                  </a:lnTo>
                </a:path>
                <a:path w="7818755" h="4923790">
                  <a:moveTo>
                    <a:pt x="7612034" y="4251675"/>
                  </a:moveTo>
                  <a:lnTo>
                    <a:pt x="7600255" y="4251675"/>
                  </a:lnTo>
                </a:path>
                <a:path w="7818755" h="4923790">
                  <a:moveTo>
                    <a:pt x="7587266" y="4251675"/>
                  </a:moveTo>
                  <a:lnTo>
                    <a:pt x="7586094" y="4250488"/>
                  </a:lnTo>
                </a:path>
                <a:path w="7818755" h="4923790">
                  <a:moveTo>
                    <a:pt x="7577832" y="4251675"/>
                  </a:moveTo>
                  <a:lnTo>
                    <a:pt x="7564881" y="4251675"/>
                  </a:lnTo>
                </a:path>
                <a:path w="7818755" h="4923790">
                  <a:moveTo>
                    <a:pt x="7553027" y="4251675"/>
                  </a:moveTo>
                  <a:lnTo>
                    <a:pt x="7551873" y="4250488"/>
                  </a:lnTo>
                </a:path>
                <a:path w="7818755" h="4923790">
                  <a:moveTo>
                    <a:pt x="7543592" y="4251675"/>
                  </a:moveTo>
                  <a:lnTo>
                    <a:pt x="7530641" y="4251675"/>
                  </a:lnTo>
                </a:path>
                <a:path w="7818755" h="4923790">
                  <a:moveTo>
                    <a:pt x="7518825" y="4251675"/>
                  </a:moveTo>
                  <a:lnTo>
                    <a:pt x="7517634" y="4250488"/>
                  </a:lnTo>
                </a:path>
                <a:path w="7818755" h="4923790">
                  <a:moveTo>
                    <a:pt x="7508218" y="4251675"/>
                  </a:moveTo>
                  <a:lnTo>
                    <a:pt x="7496421" y="4251675"/>
                  </a:lnTo>
                </a:path>
                <a:path w="7818755" h="4923790">
                  <a:moveTo>
                    <a:pt x="7484585" y="4251675"/>
                  </a:moveTo>
                  <a:lnTo>
                    <a:pt x="7483432" y="4250488"/>
                  </a:lnTo>
                </a:path>
                <a:path w="7818755" h="4923790">
                  <a:moveTo>
                    <a:pt x="7473979" y="4251675"/>
                  </a:moveTo>
                  <a:lnTo>
                    <a:pt x="7462181" y="4251675"/>
                  </a:lnTo>
                </a:path>
                <a:path w="7818755" h="4923790">
                  <a:moveTo>
                    <a:pt x="7449211" y="4251675"/>
                  </a:moveTo>
                  <a:lnTo>
                    <a:pt x="7448039" y="4250488"/>
                  </a:lnTo>
                </a:path>
                <a:path w="7818755" h="4923790">
                  <a:moveTo>
                    <a:pt x="7439758" y="4251675"/>
                  </a:moveTo>
                  <a:lnTo>
                    <a:pt x="7427980" y="4251675"/>
                  </a:lnTo>
                </a:path>
                <a:path w="7818755" h="4923790">
                  <a:moveTo>
                    <a:pt x="7414972" y="4251675"/>
                  </a:moveTo>
                  <a:lnTo>
                    <a:pt x="7413800" y="4250488"/>
                  </a:lnTo>
                </a:path>
                <a:path w="7818755" h="4923790">
                  <a:moveTo>
                    <a:pt x="7412590" y="4251675"/>
                  </a:moveTo>
                  <a:lnTo>
                    <a:pt x="7400811" y="4251675"/>
                  </a:lnTo>
                </a:path>
                <a:path w="7818755" h="4923790">
                  <a:moveTo>
                    <a:pt x="7818587" y="4251675"/>
                  </a:moveTo>
                  <a:lnTo>
                    <a:pt x="7818587" y="4243420"/>
                  </a:lnTo>
                </a:path>
                <a:path w="7818755" h="4923790">
                  <a:moveTo>
                    <a:pt x="107426" y="1101168"/>
                  </a:moveTo>
                  <a:lnTo>
                    <a:pt x="60235" y="1131776"/>
                  </a:lnTo>
                </a:path>
                <a:path w="7818755" h="4923790">
                  <a:moveTo>
                    <a:pt x="46037" y="1008253"/>
                  </a:moveTo>
                  <a:lnTo>
                    <a:pt x="0" y="1038823"/>
                  </a:lnTo>
                </a:path>
                <a:path w="7818755" h="4923790">
                  <a:moveTo>
                    <a:pt x="258450" y="939971"/>
                  </a:moveTo>
                  <a:lnTo>
                    <a:pt x="165261" y="939971"/>
                  </a:lnTo>
                </a:path>
                <a:path w="7818755" h="4923790">
                  <a:moveTo>
                    <a:pt x="165261" y="939971"/>
                  </a:moveTo>
                  <a:lnTo>
                    <a:pt x="193583" y="1012946"/>
                  </a:lnTo>
                </a:path>
                <a:path w="7818755" h="4923790">
                  <a:moveTo>
                    <a:pt x="114478" y="1112985"/>
                  </a:moveTo>
                  <a:lnTo>
                    <a:pt x="68460" y="1143555"/>
                  </a:lnTo>
                </a:path>
                <a:path w="7818755" h="4923790">
                  <a:moveTo>
                    <a:pt x="230110" y="923498"/>
                  </a:moveTo>
                  <a:lnTo>
                    <a:pt x="133347" y="663486"/>
                  </a:lnTo>
                </a:path>
                <a:path w="7818755" h="4923790">
                  <a:moveTo>
                    <a:pt x="155807" y="663486"/>
                  </a:moveTo>
                  <a:lnTo>
                    <a:pt x="258450" y="939971"/>
                  </a:lnTo>
                </a:path>
                <a:path w="7818755" h="4923790">
                  <a:moveTo>
                    <a:pt x="230110" y="923498"/>
                  </a:moveTo>
                  <a:lnTo>
                    <a:pt x="140455" y="923498"/>
                  </a:lnTo>
                </a:path>
                <a:path w="7818755" h="4923790">
                  <a:moveTo>
                    <a:pt x="5321386" y="2368190"/>
                  </a:moveTo>
                  <a:lnTo>
                    <a:pt x="5335547" y="2368190"/>
                  </a:lnTo>
                </a:path>
                <a:path w="7818755" h="4923790">
                  <a:moveTo>
                    <a:pt x="5335547" y="2355223"/>
                  </a:moveTo>
                  <a:lnTo>
                    <a:pt x="5321386" y="2355223"/>
                  </a:lnTo>
                </a:path>
                <a:path w="7818755" h="4923790">
                  <a:moveTo>
                    <a:pt x="5335547" y="2368190"/>
                  </a:moveTo>
                  <a:lnTo>
                    <a:pt x="5335547" y="235522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15786448" y="3089024"/>
              <a:ext cx="2032635" cy="2794635"/>
            </a:xfrm>
            <a:custGeom>
              <a:avLst/>
              <a:gdLst/>
              <a:ahLst/>
              <a:cxnLst/>
              <a:rect l="l" t="t" r="r" b="b"/>
              <a:pathLst>
                <a:path w="2032634" h="2794635">
                  <a:moveTo>
                    <a:pt x="883951" y="1949355"/>
                  </a:moveTo>
                  <a:lnTo>
                    <a:pt x="883951" y="1962322"/>
                  </a:lnTo>
                </a:path>
                <a:path w="2032634" h="2794635">
                  <a:moveTo>
                    <a:pt x="2032252" y="434119"/>
                  </a:moveTo>
                  <a:lnTo>
                    <a:pt x="2015709" y="434119"/>
                  </a:lnTo>
                </a:path>
                <a:path w="2032634" h="2794635">
                  <a:moveTo>
                    <a:pt x="880416" y="1962322"/>
                  </a:moveTo>
                  <a:lnTo>
                    <a:pt x="797794" y="1962322"/>
                  </a:lnTo>
                </a:path>
                <a:path w="2032634" h="2794635">
                  <a:moveTo>
                    <a:pt x="2015709" y="344728"/>
                  </a:moveTo>
                  <a:lnTo>
                    <a:pt x="2032252" y="344728"/>
                  </a:lnTo>
                </a:path>
                <a:path w="2032634" h="2794635">
                  <a:moveTo>
                    <a:pt x="2032252" y="434119"/>
                  </a:moveTo>
                  <a:lnTo>
                    <a:pt x="2032252" y="344728"/>
                  </a:lnTo>
                </a:path>
                <a:path w="2032634" h="2794635">
                  <a:moveTo>
                    <a:pt x="815491" y="1945868"/>
                  </a:moveTo>
                  <a:lnTo>
                    <a:pt x="880416" y="1945868"/>
                  </a:lnTo>
                </a:path>
                <a:path w="2032634" h="2794635">
                  <a:moveTo>
                    <a:pt x="2015709" y="434119"/>
                  </a:moveTo>
                  <a:lnTo>
                    <a:pt x="2015709" y="344728"/>
                  </a:lnTo>
                </a:path>
                <a:path w="2032634" h="2794635">
                  <a:moveTo>
                    <a:pt x="2015709" y="434119"/>
                  </a:moveTo>
                  <a:lnTo>
                    <a:pt x="2015709" y="344728"/>
                  </a:lnTo>
                </a:path>
                <a:path w="2032634" h="2794635">
                  <a:moveTo>
                    <a:pt x="2032252" y="0"/>
                  </a:moveTo>
                  <a:lnTo>
                    <a:pt x="2032252" y="157654"/>
                  </a:lnTo>
                </a:path>
                <a:path w="2032634" h="2794635">
                  <a:moveTo>
                    <a:pt x="2032252" y="157654"/>
                  </a:moveTo>
                  <a:lnTo>
                    <a:pt x="2015709" y="157654"/>
                  </a:lnTo>
                </a:path>
                <a:path w="2032634" h="2794635">
                  <a:moveTo>
                    <a:pt x="2015709" y="0"/>
                  </a:moveTo>
                  <a:lnTo>
                    <a:pt x="2015709" y="157654"/>
                  </a:lnTo>
                </a:path>
                <a:path w="2032634" h="2794635">
                  <a:moveTo>
                    <a:pt x="558212" y="2382306"/>
                  </a:moveTo>
                  <a:lnTo>
                    <a:pt x="558212" y="2794074"/>
                  </a:lnTo>
                </a:path>
                <a:path w="2032634" h="2794635">
                  <a:moveTo>
                    <a:pt x="739941" y="2382306"/>
                  </a:moveTo>
                  <a:lnTo>
                    <a:pt x="739941" y="2365815"/>
                  </a:lnTo>
                </a:path>
                <a:path w="2032634" h="2794635">
                  <a:moveTo>
                    <a:pt x="558212" y="229404"/>
                  </a:moveTo>
                  <a:lnTo>
                    <a:pt x="558212" y="1945868"/>
                  </a:lnTo>
                </a:path>
                <a:path w="2032634" h="2794635">
                  <a:moveTo>
                    <a:pt x="754121" y="2382306"/>
                  </a:moveTo>
                  <a:lnTo>
                    <a:pt x="739941" y="2382306"/>
                  </a:lnTo>
                </a:path>
                <a:path w="2032634" h="2794635">
                  <a:moveTo>
                    <a:pt x="572354" y="2382306"/>
                  </a:moveTo>
                  <a:lnTo>
                    <a:pt x="572354" y="2365815"/>
                  </a:lnTo>
                </a:path>
                <a:path w="2032634" h="2794635">
                  <a:moveTo>
                    <a:pt x="754121" y="1962322"/>
                  </a:moveTo>
                  <a:lnTo>
                    <a:pt x="739941" y="1962322"/>
                  </a:lnTo>
                </a:path>
                <a:path w="2032634" h="2794635">
                  <a:moveTo>
                    <a:pt x="739941" y="1945868"/>
                  </a:moveTo>
                  <a:lnTo>
                    <a:pt x="754121" y="1945868"/>
                  </a:lnTo>
                </a:path>
                <a:path w="2032634" h="2794635">
                  <a:moveTo>
                    <a:pt x="572354" y="1962322"/>
                  </a:moveTo>
                  <a:lnTo>
                    <a:pt x="558212" y="1962322"/>
                  </a:lnTo>
                </a:path>
                <a:path w="2032634" h="2794635">
                  <a:moveTo>
                    <a:pt x="558212" y="1945868"/>
                  </a:moveTo>
                  <a:lnTo>
                    <a:pt x="572354" y="1945868"/>
                  </a:lnTo>
                </a:path>
                <a:path w="2032634" h="2794635">
                  <a:moveTo>
                    <a:pt x="732889" y="1945868"/>
                  </a:moveTo>
                  <a:lnTo>
                    <a:pt x="732889" y="1962322"/>
                  </a:lnTo>
                </a:path>
                <a:path w="2032634" h="2794635">
                  <a:moveTo>
                    <a:pt x="579463" y="1945868"/>
                  </a:moveTo>
                  <a:lnTo>
                    <a:pt x="579463" y="1962322"/>
                  </a:lnTo>
                </a:path>
                <a:path w="2032634" h="2794635">
                  <a:moveTo>
                    <a:pt x="732889" y="1945868"/>
                  </a:moveTo>
                  <a:lnTo>
                    <a:pt x="732889" y="1792925"/>
                  </a:lnTo>
                </a:path>
                <a:path w="2032634" h="2794635">
                  <a:moveTo>
                    <a:pt x="0" y="216456"/>
                  </a:moveTo>
                  <a:lnTo>
                    <a:pt x="1153" y="21645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15786448" y="330548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0" y="0"/>
                  </a:moveTo>
                  <a:lnTo>
                    <a:pt x="18065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10506371" y="2149071"/>
              <a:ext cx="8857615" cy="4371975"/>
            </a:xfrm>
            <a:custGeom>
              <a:avLst/>
              <a:gdLst/>
              <a:ahLst/>
              <a:cxnLst/>
              <a:rect l="l" t="t" r="r" b="b"/>
              <a:pathLst>
                <a:path w="8857615" h="4371975">
                  <a:moveTo>
                    <a:pt x="5280076" y="1169356"/>
                  </a:moveTo>
                  <a:lnTo>
                    <a:pt x="5280076" y="1156409"/>
                  </a:lnTo>
                </a:path>
                <a:path w="8857615" h="4371975">
                  <a:moveTo>
                    <a:pt x="5280076" y="990537"/>
                  </a:moveTo>
                  <a:lnTo>
                    <a:pt x="5278904" y="989368"/>
                  </a:lnTo>
                </a:path>
                <a:path w="8857615" h="4371975">
                  <a:moveTo>
                    <a:pt x="5280076" y="990537"/>
                  </a:moveTo>
                  <a:lnTo>
                    <a:pt x="5280076" y="1002279"/>
                  </a:lnTo>
                </a:path>
                <a:path w="8857615" h="4371975">
                  <a:moveTo>
                    <a:pt x="5280076" y="1014077"/>
                  </a:moveTo>
                  <a:lnTo>
                    <a:pt x="5278904" y="1012870"/>
                  </a:lnTo>
                </a:path>
                <a:path w="8857615" h="4371975">
                  <a:moveTo>
                    <a:pt x="5280076" y="1024669"/>
                  </a:moveTo>
                  <a:lnTo>
                    <a:pt x="5280076" y="1036410"/>
                  </a:lnTo>
                </a:path>
                <a:path w="8857615" h="4371975">
                  <a:moveTo>
                    <a:pt x="5280076" y="1049377"/>
                  </a:moveTo>
                  <a:lnTo>
                    <a:pt x="5278904" y="1048190"/>
                  </a:lnTo>
                </a:path>
                <a:path w="8857615" h="4371975">
                  <a:moveTo>
                    <a:pt x="5280076" y="1058763"/>
                  </a:moveTo>
                  <a:lnTo>
                    <a:pt x="5280076" y="1070523"/>
                  </a:lnTo>
                </a:path>
                <a:path w="8857615" h="4371975">
                  <a:moveTo>
                    <a:pt x="5280076" y="1083471"/>
                  </a:moveTo>
                  <a:lnTo>
                    <a:pt x="5278904" y="1082321"/>
                  </a:lnTo>
                </a:path>
                <a:path w="8857615" h="4371975">
                  <a:moveTo>
                    <a:pt x="5280076" y="1092894"/>
                  </a:moveTo>
                  <a:lnTo>
                    <a:pt x="5280076" y="1105842"/>
                  </a:lnTo>
                </a:path>
                <a:path w="8857615" h="4371975">
                  <a:moveTo>
                    <a:pt x="5280076" y="1117603"/>
                  </a:moveTo>
                  <a:lnTo>
                    <a:pt x="5278904" y="1116434"/>
                  </a:lnTo>
                </a:path>
                <a:path w="8857615" h="4371975">
                  <a:moveTo>
                    <a:pt x="5280076" y="1127007"/>
                  </a:moveTo>
                  <a:lnTo>
                    <a:pt x="5280076" y="1139955"/>
                  </a:lnTo>
                </a:path>
                <a:path w="8857615" h="4371975">
                  <a:moveTo>
                    <a:pt x="5280076" y="1144667"/>
                  </a:moveTo>
                  <a:lnTo>
                    <a:pt x="5280076" y="1156409"/>
                  </a:lnTo>
                </a:path>
                <a:path w="8857615" h="4371975">
                  <a:moveTo>
                    <a:pt x="5280076" y="167021"/>
                  </a:moveTo>
                  <a:lnTo>
                    <a:pt x="5280076" y="181137"/>
                  </a:lnTo>
                </a:path>
                <a:path w="8857615" h="4371975">
                  <a:moveTo>
                    <a:pt x="5280076" y="167021"/>
                  </a:moveTo>
                  <a:lnTo>
                    <a:pt x="5296581" y="167021"/>
                  </a:lnTo>
                </a:path>
                <a:path w="8857615" h="4371975">
                  <a:moveTo>
                    <a:pt x="5296581" y="181137"/>
                  </a:moveTo>
                  <a:lnTo>
                    <a:pt x="5296581" y="167021"/>
                  </a:lnTo>
                </a:path>
                <a:path w="8857615" h="4371975">
                  <a:moveTo>
                    <a:pt x="5284803" y="167021"/>
                  </a:moveTo>
                  <a:lnTo>
                    <a:pt x="5296581" y="167021"/>
                  </a:lnTo>
                </a:path>
                <a:path w="8857615" h="4371975">
                  <a:moveTo>
                    <a:pt x="5296581" y="0"/>
                  </a:moveTo>
                  <a:lnTo>
                    <a:pt x="5280076" y="0"/>
                  </a:lnTo>
                </a:path>
                <a:path w="8857615" h="4371975">
                  <a:moveTo>
                    <a:pt x="6034197" y="2885820"/>
                  </a:moveTo>
                  <a:lnTo>
                    <a:pt x="6034197" y="929341"/>
                  </a:lnTo>
                </a:path>
                <a:path w="8857615" h="4371975">
                  <a:moveTo>
                    <a:pt x="5668357" y="1162289"/>
                  </a:moveTo>
                  <a:lnTo>
                    <a:pt x="5821764" y="1162289"/>
                  </a:lnTo>
                  <a:lnTo>
                    <a:pt x="5838288" y="1162289"/>
                  </a:lnTo>
                </a:path>
                <a:path w="8857615" h="4371975">
                  <a:moveTo>
                    <a:pt x="6349311" y="4332830"/>
                  </a:moveTo>
                  <a:lnTo>
                    <a:pt x="6331595" y="4332830"/>
                  </a:lnTo>
                </a:path>
                <a:path w="8857615" h="4371975">
                  <a:moveTo>
                    <a:pt x="6349311" y="4332830"/>
                  </a:moveTo>
                  <a:lnTo>
                    <a:pt x="6349311" y="4371655"/>
                  </a:lnTo>
                </a:path>
                <a:path w="8857615" h="4371975">
                  <a:moveTo>
                    <a:pt x="6331595" y="4332830"/>
                  </a:moveTo>
                  <a:lnTo>
                    <a:pt x="6331595" y="4355201"/>
                  </a:lnTo>
                </a:path>
                <a:path w="8857615" h="4371975">
                  <a:moveTo>
                    <a:pt x="6034197" y="4355201"/>
                  </a:moveTo>
                  <a:lnTo>
                    <a:pt x="6034197" y="3322258"/>
                  </a:lnTo>
                </a:path>
                <a:path w="8857615" h="4371975">
                  <a:moveTo>
                    <a:pt x="5838288" y="4312834"/>
                  </a:moveTo>
                  <a:lnTo>
                    <a:pt x="5838288" y="4355201"/>
                  </a:lnTo>
                </a:path>
                <a:path w="8857615" h="4371975">
                  <a:moveTo>
                    <a:pt x="6020017" y="4355201"/>
                  </a:moveTo>
                  <a:lnTo>
                    <a:pt x="6034197" y="4355201"/>
                  </a:lnTo>
                </a:path>
                <a:path w="8857615" h="4371975">
                  <a:moveTo>
                    <a:pt x="5852430" y="4355201"/>
                  </a:moveTo>
                  <a:lnTo>
                    <a:pt x="5852430" y="4371655"/>
                  </a:lnTo>
                </a:path>
                <a:path w="8857615" h="4371975">
                  <a:moveTo>
                    <a:pt x="5838288" y="4371655"/>
                  </a:moveTo>
                  <a:lnTo>
                    <a:pt x="5852430" y="4371655"/>
                  </a:lnTo>
                </a:path>
                <a:path w="8857615" h="4371975">
                  <a:moveTo>
                    <a:pt x="5838288" y="4355201"/>
                  </a:moveTo>
                  <a:lnTo>
                    <a:pt x="5852430" y="4355201"/>
                  </a:lnTo>
                </a:path>
                <a:path w="8857615" h="4371975">
                  <a:moveTo>
                    <a:pt x="3585378" y="4345797"/>
                  </a:moveTo>
                  <a:lnTo>
                    <a:pt x="3585378" y="4329306"/>
                  </a:lnTo>
                </a:path>
                <a:path w="8857615" h="4371975">
                  <a:moveTo>
                    <a:pt x="8556202" y="2405827"/>
                  </a:moveTo>
                  <a:lnTo>
                    <a:pt x="8556202" y="2422299"/>
                  </a:lnTo>
                </a:path>
                <a:path w="8857615" h="4371975">
                  <a:moveTo>
                    <a:pt x="7792666" y="2405827"/>
                  </a:moveTo>
                  <a:lnTo>
                    <a:pt x="7792666" y="2422299"/>
                  </a:lnTo>
                </a:path>
                <a:path w="8857615" h="4371975">
                  <a:moveTo>
                    <a:pt x="8556202" y="2422299"/>
                  </a:moveTo>
                  <a:lnTo>
                    <a:pt x="7792666" y="2422299"/>
                  </a:lnTo>
                </a:path>
                <a:path w="8857615" h="4371975">
                  <a:moveTo>
                    <a:pt x="8556202" y="2405827"/>
                  </a:moveTo>
                  <a:lnTo>
                    <a:pt x="7792666" y="2405827"/>
                  </a:lnTo>
                </a:path>
                <a:path w="8857615" h="4371975">
                  <a:moveTo>
                    <a:pt x="8773362" y="3751648"/>
                  </a:moveTo>
                  <a:lnTo>
                    <a:pt x="8857155" y="3917519"/>
                  </a:lnTo>
                </a:path>
                <a:path w="8857615" h="4371975">
                  <a:moveTo>
                    <a:pt x="8773362" y="3917519"/>
                  </a:moveTo>
                  <a:lnTo>
                    <a:pt x="8857155" y="3917519"/>
                  </a:lnTo>
                </a:path>
                <a:path w="8857615" h="4371975">
                  <a:moveTo>
                    <a:pt x="8773362" y="3917519"/>
                  </a:moveTo>
                  <a:lnTo>
                    <a:pt x="8857155" y="3751648"/>
                  </a:lnTo>
                </a:path>
                <a:path w="8857615" h="4371975">
                  <a:moveTo>
                    <a:pt x="8497195" y="4344591"/>
                  </a:moveTo>
                  <a:lnTo>
                    <a:pt x="8483015" y="4344591"/>
                  </a:lnTo>
                </a:path>
                <a:path w="8857615" h="4371975">
                  <a:moveTo>
                    <a:pt x="8343788" y="4361082"/>
                  </a:moveTo>
                  <a:lnTo>
                    <a:pt x="8243471" y="4361082"/>
                  </a:lnTo>
                </a:path>
                <a:path w="8857615" h="4371975">
                  <a:moveTo>
                    <a:pt x="8343788" y="4344591"/>
                  </a:moveTo>
                  <a:lnTo>
                    <a:pt x="8343788" y="4361082"/>
                  </a:lnTo>
                </a:path>
                <a:path w="8857615" h="4371975">
                  <a:moveTo>
                    <a:pt x="8243471" y="4344591"/>
                  </a:moveTo>
                  <a:lnTo>
                    <a:pt x="8343788" y="4344591"/>
                  </a:lnTo>
                </a:path>
                <a:path w="8857615" h="4371975">
                  <a:moveTo>
                    <a:pt x="8773362" y="3751648"/>
                  </a:moveTo>
                  <a:lnTo>
                    <a:pt x="8773362" y="3917519"/>
                  </a:lnTo>
                </a:path>
                <a:path w="8857615" h="4371975">
                  <a:moveTo>
                    <a:pt x="8475963" y="4361082"/>
                  </a:moveTo>
                  <a:lnTo>
                    <a:pt x="8475963" y="4344591"/>
                  </a:lnTo>
                </a:path>
                <a:path w="8857615" h="4371975">
                  <a:moveTo>
                    <a:pt x="8350859" y="4361082"/>
                  </a:moveTo>
                  <a:lnTo>
                    <a:pt x="8350859" y="4344591"/>
                  </a:lnTo>
                </a:path>
                <a:path w="8857615" h="4371975">
                  <a:moveTo>
                    <a:pt x="8475963" y="4344591"/>
                  </a:moveTo>
                  <a:lnTo>
                    <a:pt x="8475963" y="4219918"/>
                  </a:lnTo>
                </a:path>
                <a:path w="8857615" h="4371975">
                  <a:moveTo>
                    <a:pt x="4858746" y="483479"/>
                  </a:moveTo>
                  <a:lnTo>
                    <a:pt x="4867008" y="483479"/>
                  </a:lnTo>
                </a:path>
                <a:path w="8857615" h="4371975">
                  <a:moveTo>
                    <a:pt x="4828061" y="492884"/>
                  </a:moveTo>
                  <a:lnTo>
                    <a:pt x="4897693" y="492884"/>
                  </a:lnTo>
                </a:path>
                <a:path w="8857615" h="4371975">
                  <a:moveTo>
                    <a:pt x="4891775" y="490547"/>
                  </a:moveTo>
                  <a:lnTo>
                    <a:pt x="4892948" y="451741"/>
                  </a:lnTo>
                </a:path>
                <a:path w="8857615" h="4371975">
                  <a:moveTo>
                    <a:pt x="4832787" y="451741"/>
                  </a:moveTo>
                  <a:lnTo>
                    <a:pt x="4833960" y="490547"/>
                  </a:lnTo>
                </a:path>
                <a:path w="8857615" h="4371975">
                  <a:moveTo>
                    <a:pt x="4862300" y="478768"/>
                  </a:moveTo>
                  <a:lnTo>
                    <a:pt x="4862300" y="487004"/>
                  </a:lnTo>
                </a:path>
                <a:path w="8857615" h="4371975">
                  <a:moveTo>
                    <a:pt x="4828061" y="447030"/>
                  </a:moveTo>
                  <a:lnTo>
                    <a:pt x="4828061" y="499970"/>
                  </a:lnTo>
                </a:path>
                <a:path w="8857615" h="4371975">
                  <a:moveTo>
                    <a:pt x="4895330" y="443486"/>
                  </a:moveTo>
                  <a:lnTo>
                    <a:pt x="4830424" y="443486"/>
                  </a:lnTo>
                </a:path>
                <a:path w="8857615" h="4371975">
                  <a:moveTo>
                    <a:pt x="4897693" y="499970"/>
                  </a:moveTo>
                  <a:lnTo>
                    <a:pt x="4897693" y="447030"/>
                  </a:lnTo>
                </a:path>
                <a:path w="8857615" h="4371975">
                  <a:moveTo>
                    <a:pt x="4897693" y="499970"/>
                  </a:moveTo>
                  <a:lnTo>
                    <a:pt x="4896521" y="498783"/>
                  </a:lnTo>
                </a:path>
                <a:path w="8857615" h="4371975">
                  <a:moveTo>
                    <a:pt x="4828061" y="499970"/>
                  </a:moveTo>
                  <a:lnTo>
                    <a:pt x="4826889" y="498783"/>
                  </a:lnTo>
                </a:path>
                <a:path w="8857615" h="4371975">
                  <a:moveTo>
                    <a:pt x="4876442" y="499970"/>
                  </a:moveTo>
                  <a:lnTo>
                    <a:pt x="4875289" y="498783"/>
                  </a:lnTo>
                </a:path>
                <a:path w="8857615" h="4371975">
                  <a:moveTo>
                    <a:pt x="4876442" y="499970"/>
                  </a:moveTo>
                  <a:lnTo>
                    <a:pt x="4875289" y="499970"/>
                  </a:lnTo>
                  <a:lnTo>
                    <a:pt x="4870562" y="499970"/>
                  </a:lnTo>
                </a:path>
                <a:path w="8857615" h="4371975">
                  <a:moveTo>
                    <a:pt x="4828061" y="499970"/>
                  </a:moveTo>
                  <a:lnTo>
                    <a:pt x="4826889" y="498783"/>
                  </a:lnTo>
                </a:path>
                <a:path w="8857615" h="4371975">
                  <a:moveTo>
                    <a:pt x="4830424" y="443486"/>
                  </a:moveTo>
                  <a:lnTo>
                    <a:pt x="4829233" y="442318"/>
                  </a:lnTo>
                </a:path>
                <a:path w="8857615" h="4371975">
                  <a:moveTo>
                    <a:pt x="4855229" y="499970"/>
                  </a:moveTo>
                  <a:lnTo>
                    <a:pt x="4854019" y="498783"/>
                  </a:lnTo>
                </a:path>
                <a:path w="8857615" h="4371975">
                  <a:moveTo>
                    <a:pt x="4855229" y="499970"/>
                  </a:moveTo>
                  <a:lnTo>
                    <a:pt x="4854019" y="499970"/>
                  </a:lnTo>
                  <a:lnTo>
                    <a:pt x="4849293" y="499970"/>
                  </a:lnTo>
                </a:path>
                <a:path w="8857615" h="4371975">
                  <a:moveTo>
                    <a:pt x="4828061" y="499970"/>
                  </a:moveTo>
                  <a:lnTo>
                    <a:pt x="4897693" y="499970"/>
                  </a:lnTo>
                </a:path>
                <a:path w="8857615" h="4371975">
                  <a:moveTo>
                    <a:pt x="4874060" y="496427"/>
                  </a:moveTo>
                  <a:lnTo>
                    <a:pt x="4874060" y="502289"/>
                  </a:lnTo>
                </a:path>
                <a:path w="8857615" h="4371975">
                  <a:moveTo>
                    <a:pt x="4851675" y="496427"/>
                  </a:moveTo>
                  <a:lnTo>
                    <a:pt x="4851675" y="502289"/>
                  </a:lnTo>
                </a:path>
                <a:path w="8857615" h="4371975">
                  <a:moveTo>
                    <a:pt x="4890622" y="448198"/>
                  </a:moveTo>
                  <a:lnTo>
                    <a:pt x="4835170" y="448198"/>
                  </a:lnTo>
                </a:path>
                <a:path w="8857615" h="4371975">
                  <a:moveTo>
                    <a:pt x="747031" y="3783424"/>
                  </a:moveTo>
                  <a:lnTo>
                    <a:pt x="449651" y="4089347"/>
                  </a:lnTo>
                </a:path>
                <a:path w="8857615" h="4371975">
                  <a:moveTo>
                    <a:pt x="449651" y="4089347"/>
                  </a:moveTo>
                  <a:lnTo>
                    <a:pt x="0" y="3425785"/>
                  </a:lnTo>
                </a:path>
                <a:path w="8857615" h="4371975">
                  <a:moveTo>
                    <a:pt x="0" y="3425785"/>
                  </a:moveTo>
                  <a:lnTo>
                    <a:pt x="346989" y="3192874"/>
                  </a:lnTo>
                </a:path>
                <a:path w="8857615" h="4371975">
                  <a:moveTo>
                    <a:pt x="4630961" y="1057594"/>
                  </a:moveTo>
                  <a:lnTo>
                    <a:pt x="4648677" y="1057594"/>
                  </a:lnTo>
                </a:path>
                <a:path w="8857615" h="4371975">
                  <a:moveTo>
                    <a:pt x="370566" y="3228137"/>
                  </a:moveTo>
                  <a:lnTo>
                    <a:pt x="361112" y="3214021"/>
                  </a:lnTo>
                </a:path>
                <a:path w="8857615" h="4371975">
                  <a:moveTo>
                    <a:pt x="361112" y="3214021"/>
                  </a:moveTo>
                  <a:lnTo>
                    <a:pt x="410704" y="3179889"/>
                  </a:lnTo>
                </a:path>
                <a:path w="8857615" h="4371975">
                  <a:moveTo>
                    <a:pt x="4634497" y="1098775"/>
                  </a:moveTo>
                  <a:lnTo>
                    <a:pt x="4634497" y="1057594"/>
                  </a:lnTo>
                </a:path>
                <a:path w="8857615" h="4371975">
                  <a:moveTo>
                    <a:pt x="4648677" y="1098775"/>
                  </a:moveTo>
                  <a:lnTo>
                    <a:pt x="4634497" y="1098775"/>
                  </a:lnTo>
                </a:path>
                <a:path w="8857615" h="4371975">
                  <a:moveTo>
                    <a:pt x="605459" y="3644597"/>
                  </a:moveTo>
                  <a:lnTo>
                    <a:pt x="604230" y="3643448"/>
                  </a:lnTo>
                </a:path>
                <a:path w="8857615" h="4371975">
                  <a:moveTo>
                    <a:pt x="605459" y="3644597"/>
                  </a:moveTo>
                  <a:lnTo>
                    <a:pt x="599560" y="3648141"/>
                  </a:lnTo>
                </a:path>
                <a:path w="8857615" h="4371975">
                  <a:moveTo>
                    <a:pt x="593662" y="3651684"/>
                  </a:moveTo>
                  <a:lnTo>
                    <a:pt x="587687" y="3656377"/>
                  </a:lnTo>
                </a:path>
                <a:path w="8857615" h="4371975">
                  <a:moveTo>
                    <a:pt x="581807" y="3659882"/>
                  </a:moveTo>
                  <a:lnTo>
                    <a:pt x="577100" y="3663425"/>
                  </a:lnTo>
                </a:path>
                <a:path w="8857615" h="4371975">
                  <a:moveTo>
                    <a:pt x="571239" y="3666969"/>
                  </a:moveTo>
                  <a:lnTo>
                    <a:pt x="565321" y="3671680"/>
                  </a:lnTo>
                </a:path>
                <a:path w="8857615" h="4371975">
                  <a:moveTo>
                    <a:pt x="559441" y="3675186"/>
                  </a:moveTo>
                  <a:lnTo>
                    <a:pt x="553485" y="3678710"/>
                  </a:lnTo>
                </a:path>
                <a:path w="8857615" h="4371975">
                  <a:moveTo>
                    <a:pt x="547587" y="3683441"/>
                  </a:moveTo>
                  <a:lnTo>
                    <a:pt x="541707" y="3686984"/>
                  </a:lnTo>
                </a:path>
                <a:path w="8857615" h="4371975">
                  <a:moveTo>
                    <a:pt x="535808" y="3690490"/>
                  </a:moveTo>
                  <a:lnTo>
                    <a:pt x="529890" y="3695182"/>
                  </a:lnTo>
                </a:path>
                <a:path w="8857615" h="4371975">
                  <a:moveTo>
                    <a:pt x="524010" y="3698744"/>
                  </a:moveTo>
                  <a:lnTo>
                    <a:pt x="519265" y="3702288"/>
                  </a:lnTo>
                </a:path>
                <a:path w="8857615" h="4371975">
                  <a:moveTo>
                    <a:pt x="513385" y="3705793"/>
                  </a:moveTo>
                  <a:lnTo>
                    <a:pt x="507467" y="3710505"/>
                  </a:lnTo>
                </a:path>
                <a:path w="8857615" h="4371975">
                  <a:moveTo>
                    <a:pt x="501568" y="3714029"/>
                  </a:moveTo>
                  <a:lnTo>
                    <a:pt x="495688" y="3717535"/>
                  </a:lnTo>
                </a:path>
                <a:path w="8857615" h="4371975">
                  <a:moveTo>
                    <a:pt x="489790" y="3722265"/>
                  </a:moveTo>
                  <a:lnTo>
                    <a:pt x="483910" y="3725790"/>
                  </a:lnTo>
                </a:path>
                <a:path w="8857615" h="4371975">
                  <a:moveTo>
                    <a:pt x="477992" y="3729333"/>
                  </a:moveTo>
                  <a:lnTo>
                    <a:pt x="472093" y="3734026"/>
                  </a:lnTo>
                </a:path>
                <a:path w="8857615" h="4371975">
                  <a:moveTo>
                    <a:pt x="466119" y="3737531"/>
                  </a:moveTo>
                  <a:lnTo>
                    <a:pt x="461468" y="3741094"/>
                  </a:lnTo>
                </a:path>
                <a:path w="8857615" h="4371975">
                  <a:moveTo>
                    <a:pt x="455588" y="3744618"/>
                  </a:moveTo>
                  <a:lnTo>
                    <a:pt x="449651" y="3749311"/>
                  </a:lnTo>
                </a:path>
                <a:path w="8857615" h="4371975">
                  <a:moveTo>
                    <a:pt x="443771" y="3752835"/>
                  </a:moveTo>
                  <a:lnTo>
                    <a:pt x="437797" y="3756378"/>
                  </a:lnTo>
                </a:path>
                <a:path w="8857615" h="4371975">
                  <a:moveTo>
                    <a:pt x="431917" y="3761052"/>
                  </a:moveTo>
                  <a:lnTo>
                    <a:pt x="426018" y="3764596"/>
                  </a:lnTo>
                </a:path>
                <a:path w="8857615" h="4371975">
                  <a:moveTo>
                    <a:pt x="420138" y="3768139"/>
                  </a:moveTo>
                  <a:lnTo>
                    <a:pt x="414240" y="3772813"/>
                  </a:lnTo>
                </a:path>
                <a:path w="8857615" h="4371975">
                  <a:moveTo>
                    <a:pt x="409551" y="3776356"/>
                  </a:moveTo>
                  <a:lnTo>
                    <a:pt x="403595" y="3779880"/>
                  </a:lnTo>
                </a:path>
                <a:path w="8857615" h="4371975">
                  <a:moveTo>
                    <a:pt x="397715" y="3784611"/>
                  </a:moveTo>
                  <a:lnTo>
                    <a:pt x="391817" y="3788135"/>
                  </a:lnTo>
                </a:path>
                <a:path w="8857615" h="4371975">
                  <a:moveTo>
                    <a:pt x="385918" y="3791641"/>
                  </a:moveTo>
                  <a:lnTo>
                    <a:pt x="380019" y="3795184"/>
                  </a:lnTo>
                </a:path>
                <a:path w="8857615" h="4371975">
                  <a:moveTo>
                    <a:pt x="374120" y="3799915"/>
                  </a:moveTo>
                  <a:lnTo>
                    <a:pt x="368221" y="3803420"/>
                  </a:lnTo>
                </a:path>
                <a:path w="8857615" h="4371975">
                  <a:moveTo>
                    <a:pt x="362322" y="3806963"/>
                  </a:moveTo>
                  <a:lnTo>
                    <a:pt x="356461" y="3811675"/>
                  </a:lnTo>
                </a:path>
                <a:path w="8857615" h="4371975">
                  <a:moveTo>
                    <a:pt x="351697" y="3815200"/>
                  </a:moveTo>
                  <a:lnTo>
                    <a:pt x="345779" y="3818705"/>
                  </a:lnTo>
                </a:path>
                <a:path w="8857615" h="4371975">
                  <a:moveTo>
                    <a:pt x="339899" y="3823436"/>
                  </a:moveTo>
                  <a:lnTo>
                    <a:pt x="333982" y="3826960"/>
                  </a:lnTo>
                </a:path>
                <a:path w="8857615" h="4371975">
                  <a:moveTo>
                    <a:pt x="329255" y="3829335"/>
                  </a:moveTo>
                  <a:lnTo>
                    <a:pt x="323356" y="3834009"/>
                  </a:lnTo>
                </a:path>
                <a:path w="8857615" h="4371975">
                  <a:moveTo>
                    <a:pt x="4641606" y="1121127"/>
                  </a:moveTo>
                  <a:lnTo>
                    <a:pt x="4641606" y="1141124"/>
                  </a:lnTo>
                </a:path>
                <a:path w="8857615" h="4371975">
                  <a:moveTo>
                    <a:pt x="443771" y="3714029"/>
                  </a:moveTo>
                  <a:lnTo>
                    <a:pt x="446135" y="3716385"/>
                  </a:lnTo>
                </a:path>
                <a:path w="8857615" h="4371975">
                  <a:moveTo>
                    <a:pt x="287982" y="3483418"/>
                  </a:moveTo>
                  <a:lnTo>
                    <a:pt x="286772" y="3481100"/>
                  </a:lnTo>
                </a:path>
                <a:path w="8857615" h="4371975">
                  <a:moveTo>
                    <a:pt x="348143" y="3561105"/>
                  </a:moveTo>
                  <a:lnTo>
                    <a:pt x="345779" y="3558750"/>
                  </a:lnTo>
                </a:path>
                <a:path w="8857615" h="4371975">
                  <a:moveTo>
                    <a:pt x="290308" y="3465759"/>
                  </a:moveTo>
                  <a:lnTo>
                    <a:pt x="461468" y="3719928"/>
                  </a:lnTo>
                </a:path>
                <a:path w="8857615" h="4371975">
                  <a:moveTo>
                    <a:pt x="287982" y="3483418"/>
                  </a:moveTo>
                  <a:lnTo>
                    <a:pt x="283237" y="3486981"/>
                  </a:lnTo>
                </a:path>
                <a:path w="8857615" h="4371975">
                  <a:moveTo>
                    <a:pt x="282027" y="3484606"/>
                  </a:moveTo>
                  <a:lnTo>
                    <a:pt x="286772" y="3481100"/>
                  </a:lnTo>
                </a:path>
                <a:path w="8857615" h="4371975">
                  <a:moveTo>
                    <a:pt x="443771" y="3714029"/>
                  </a:moveTo>
                  <a:lnTo>
                    <a:pt x="439007" y="3717535"/>
                  </a:lnTo>
                </a:path>
                <a:path w="8857615" h="4371975">
                  <a:moveTo>
                    <a:pt x="283237" y="3486981"/>
                  </a:moveTo>
                  <a:lnTo>
                    <a:pt x="282027" y="3484606"/>
                  </a:lnTo>
                </a:path>
                <a:path w="8857615" h="4371975">
                  <a:moveTo>
                    <a:pt x="441351" y="3719928"/>
                  </a:moveTo>
                  <a:lnTo>
                    <a:pt x="446135" y="3716385"/>
                  </a:lnTo>
                </a:path>
                <a:path w="8857615" h="4371975">
                  <a:moveTo>
                    <a:pt x="439007" y="3717535"/>
                  </a:moveTo>
                  <a:lnTo>
                    <a:pt x="441351" y="3719928"/>
                  </a:lnTo>
                </a:path>
                <a:path w="8857615" h="4371975">
                  <a:moveTo>
                    <a:pt x="448460" y="3710505"/>
                  </a:moveTo>
                  <a:lnTo>
                    <a:pt x="453206" y="3708111"/>
                  </a:lnTo>
                </a:path>
                <a:path w="8857615" h="4371975">
                  <a:moveTo>
                    <a:pt x="448460" y="3710505"/>
                  </a:moveTo>
                  <a:lnTo>
                    <a:pt x="450805" y="3712861"/>
                  </a:lnTo>
                </a:path>
                <a:path w="8857615" h="4371975">
                  <a:moveTo>
                    <a:pt x="453206" y="3708111"/>
                  </a:moveTo>
                  <a:lnTo>
                    <a:pt x="455588" y="3710505"/>
                  </a:lnTo>
                </a:path>
                <a:path w="8857615" h="4371975">
                  <a:moveTo>
                    <a:pt x="292671" y="3479894"/>
                  </a:moveTo>
                  <a:lnTo>
                    <a:pt x="297436" y="3477576"/>
                  </a:lnTo>
                </a:path>
                <a:path w="8857615" h="4371975">
                  <a:moveTo>
                    <a:pt x="292671" y="3479894"/>
                  </a:moveTo>
                  <a:lnTo>
                    <a:pt x="291461" y="3478707"/>
                  </a:lnTo>
                </a:path>
                <a:path w="8857615" h="4371975">
                  <a:moveTo>
                    <a:pt x="297436" y="3477576"/>
                  </a:moveTo>
                  <a:lnTo>
                    <a:pt x="296226" y="3475182"/>
                  </a:lnTo>
                </a:path>
                <a:path w="8857615" h="4371975">
                  <a:moveTo>
                    <a:pt x="296226" y="3475182"/>
                  </a:moveTo>
                  <a:lnTo>
                    <a:pt x="291461" y="3478707"/>
                  </a:lnTo>
                </a:path>
                <a:path w="8857615" h="4371975">
                  <a:moveTo>
                    <a:pt x="455588" y="3710505"/>
                  </a:moveTo>
                  <a:lnTo>
                    <a:pt x="450805" y="3712861"/>
                  </a:lnTo>
                </a:path>
                <a:path w="8857615" h="4371975">
                  <a:moveTo>
                    <a:pt x="388262" y="3641054"/>
                  </a:moveTo>
                  <a:lnTo>
                    <a:pt x="389453" y="3643448"/>
                  </a:lnTo>
                </a:path>
                <a:path w="8857615" h="4371975">
                  <a:moveTo>
                    <a:pt x="456666" y="3722265"/>
                  </a:moveTo>
                  <a:lnTo>
                    <a:pt x="285562" y="3469321"/>
                  </a:lnTo>
                </a:path>
                <a:path w="8857615" h="4371975">
                  <a:moveTo>
                    <a:pt x="403595" y="3634024"/>
                  </a:moveTo>
                  <a:lnTo>
                    <a:pt x="402480" y="3631631"/>
                  </a:lnTo>
                </a:path>
                <a:path w="8857615" h="4371975">
                  <a:moveTo>
                    <a:pt x="397715" y="3635174"/>
                  </a:moveTo>
                  <a:lnTo>
                    <a:pt x="402480" y="3631631"/>
                  </a:lnTo>
                </a:path>
                <a:path w="8857615" h="4371975">
                  <a:moveTo>
                    <a:pt x="402480" y="3631631"/>
                  </a:moveTo>
                  <a:lnTo>
                    <a:pt x="403595" y="3634024"/>
                  </a:lnTo>
                </a:path>
                <a:path w="8857615" h="4371975">
                  <a:moveTo>
                    <a:pt x="398906" y="3637530"/>
                  </a:moveTo>
                  <a:lnTo>
                    <a:pt x="403595" y="3634024"/>
                  </a:lnTo>
                </a:path>
                <a:path w="8857615" h="4371975">
                  <a:moveTo>
                    <a:pt x="398906" y="3637530"/>
                  </a:moveTo>
                  <a:lnTo>
                    <a:pt x="397715" y="3635174"/>
                  </a:lnTo>
                </a:path>
                <a:path w="8857615" h="4371975">
                  <a:moveTo>
                    <a:pt x="393008" y="3637530"/>
                  </a:moveTo>
                  <a:lnTo>
                    <a:pt x="394218" y="3639886"/>
                  </a:lnTo>
                </a:path>
                <a:path w="8857615" h="4371975">
                  <a:moveTo>
                    <a:pt x="394218" y="3639886"/>
                  </a:moveTo>
                  <a:lnTo>
                    <a:pt x="389453" y="3643448"/>
                  </a:lnTo>
                </a:path>
                <a:path w="8857615" h="4371975">
                  <a:moveTo>
                    <a:pt x="388262" y="3641054"/>
                  </a:moveTo>
                  <a:lnTo>
                    <a:pt x="393008" y="3637530"/>
                  </a:lnTo>
                </a:path>
                <a:path w="8857615" h="4371975">
                  <a:moveTo>
                    <a:pt x="388262" y="3641054"/>
                  </a:moveTo>
                  <a:lnTo>
                    <a:pt x="389453" y="3643448"/>
                  </a:lnTo>
                </a:path>
                <a:path w="8857615" h="4371975">
                  <a:moveTo>
                    <a:pt x="348143" y="3561105"/>
                  </a:moveTo>
                  <a:lnTo>
                    <a:pt x="351697" y="3557562"/>
                  </a:lnTo>
                </a:path>
                <a:path w="8857615" h="4371975">
                  <a:moveTo>
                    <a:pt x="342244" y="3564611"/>
                  </a:moveTo>
                  <a:lnTo>
                    <a:pt x="341109" y="3562255"/>
                  </a:lnTo>
                </a:path>
                <a:path w="8857615" h="4371975">
                  <a:moveTo>
                    <a:pt x="338708" y="3566967"/>
                  </a:moveTo>
                  <a:lnTo>
                    <a:pt x="336345" y="3564611"/>
                  </a:lnTo>
                </a:path>
                <a:path w="8857615" h="4371975">
                  <a:moveTo>
                    <a:pt x="342244" y="3564611"/>
                  </a:moveTo>
                  <a:lnTo>
                    <a:pt x="338708" y="3566967"/>
                  </a:lnTo>
                </a:path>
                <a:path w="8857615" h="4371975">
                  <a:moveTo>
                    <a:pt x="336345" y="3564611"/>
                  </a:moveTo>
                  <a:lnTo>
                    <a:pt x="341109" y="3562255"/>
                  </a:lnTo>
                </a:path>
                <a:path w="8857615" h="4371975">
                  <a:moveTo>
                    <a:pt x="350544" y="3555225"/>
                  </a:moveTo>
                  <a:lnTo>
                    <a:pt x="345779" y="3558750"/>
                  </a:lnTo>
                </a:path>
                <a:path w="8857615" h="4371975">
                  <a:moveTo>
                    <a:pt x="351697" y="3557562"/>
                  </a:moveTo>
                  <a:lnTo>
                    <a:pt x="350544" y="3555225"/>
                  </a:lnTo>
                </a:path>
                <a:path w="8857615" h="4371975">
                  <a:moveTo>
                    <a:pt x="4625062" y="1121127"/>
                  </a:moveTo>
                  <a:lnTo>
                    <a:pt x="4641606" y="112112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10631462" y="3177274"/>
              <a:ext cx="6205855" cy="3199130"/>
            </a:xfrm>
            <a:custGeom>
              <a:avLst/>
              <a:gdLst/>
              <a:ahLst/>
              <a:cxnLst/>
              <a:rect l="l" t="t" r="r" b="b"/>
              <a:pathLst>
                <a:path w="6205855" h="3199129">
                  <a:moveTo>
                    <a:pt x="4499977" y="112930"/>
                  </a:moveTo>
                  <a:lnTo>
                    <a:pt x="4499977" y="92934"/>
                  </a:lnTo>
                </a:path>
                <a:path w="6205855" h="3199129">
                  <a:moveTo>
                    <a:pt x="4423293" y="112930"/>
                  </a:moveTo>
                  <a:lnTo>
                    <a:pt x="4423293" y="12910"/>
                  </a:lnTo>
                </a:path>
                <a:path w="6205855" h="3199129">
                  <a:moveTo>
                    <a:pt x="4416184" y="112930"/>
                  </a:moveTo>
                  <a:lnTo>
                    <a:pt x="4416184" y="12910"/>
                  </a:lnTo>
                </a:path>
                <a:path w="6205855" h="3199129">
                  <a:moveTo>
                    <a:pt x="4419738" y="112930"/>
                  </a:moveTo>
                  <a:lnTo>
                    <a:pt x="4419738" y="0"/>
                  </a:lnTo>
                </a:path>
                <a:path w="6205855" h="3199129">
                  <a:moveTo>
                    <a:pt x="4416184" y="12910"/>
                  </a:moveTo>
                  <a:lnTo>
                    <a:pt x="4423293" y="12910"/>
                  </a:lnTo>
                </a:path>
                <a:path w="6205855" h="3199129">
                  <a:moveTo>
                    <a:pt x="5955111" y="3152900"/>
                  </a:moveTo>
                  <a:lnTo>
                    <a:pt x="5953958" y="3151675"/>
                  </a:lnTo>
                </a:path>
                <a:path w="6205855" h="3199129">
                  <a:moveTo>
                    <a:pt x="5955111" y="3152900"/>
                  </a:moveTo>
                  <a:lnTo>
                    <a:pt x="5966928" y="3152900"/>
                  </a:lnTo>
                </a:path>
                <a:path w="6205855" h="3199129">
                  <a:moveTo>
                    <a:pt x="5978725" y="3152900"/>
                  </a:moveTo>
                  <a:lnTo>
                    <a:pt x="5977553" y="3151675"/>
                  </a:lnTo>
                </a:path>
                <a:path w="6205855" h="3199129">
                  <a:moveTo>
                    <a:pt x="5989351" y="3152900"/>
                  </a:moveTo>
                  <a:lnTo>
                    <a:pt x="6001167" y="3152900"/>
                  </a:lnTo>
                </a:path>
                <a:path w="6205855" h="3199129">
                  <a:moveTo>
                    <a:pt x="6014137" y="3152900"/>
                  </a:moveTo>
                  <a:lnTo>
                    <a:pt x="6012946" y="3151675"/>
                  </a:lnTo>
                </a:path>
                <a:path w="6205855" h="3199129">
                  <a:moveTo>
                    <a:pt x="6023572" y="3152900"/>
                  </a:moveTo>
                  <a:lnTo>
                    <a:pt x="6035388" y="3152900"/>
                  </a:lnTo>
                </a:path>
                <a:path w="6205855" h="3199129">
                  <a:moveTo>
                    <a:pt x="6048396" y="3152900"/>
                  </a:moveTo>
                  <a:lnTo>
                    <a:pt x="6047167" y="3151675"/>
                  </a:lnTo>
                </a:path>
                <a:path w="6205855" h="3199129">
                  <a:moveTo>
                    <a:pt x="6057792" y="3152900"/>
                  </a:moveTo>
                  <a:lnTo>
                    <a:pt x="6061328" y="3152900"/>
                  </a:lnTo>
                  <a:lnTo>
                    <a:pt x="6074335" y="3152900"/>
                  </a:lnTo>
                </a:path>
                <a:path w="6205855" h="3199129">
                  <a:moveTo>
                    <a:pt x="6121564" y="3090536"/>
                  </a:moveTo>
                  <a:lnTo>
                    <a:pt x="6120335" y="3089348"/>
                  </a:lnTo>
                </a:path>
                <a:path w="6205855" h="3199129">
                  <a:moveTo>
                    <a:pt x="6121564" y="3090536"/>
                  </a:moveTo>
                  <a:lnTo>
                    <a:pt x="6121564" y="3103465"/>
                  </a:lnTo>
                </a:path>
                <a:path w="6205855" h="3199129">
                  <a:moveTo>
                    <a:pt x="6121564" y="3115244"/>
                  </a:moveTo>
                  <a:lnTo>
                    <a:pt x="6120335" y="3114075"/>
                  </a:lnTo>
                </a:path>
                <a:path w="6205855" h="3199129">
                  <a:moveTo>
                    <a:pt x="6121564" y="3124649"/>
                  </a:moveTo>
                  <a:lnTo>
                    <a:pt x="6121564" y="3137615"/>
                  </a:lnTo>
                </a:path>
                <a:path w="6205855" h="3199129">
                  <a:moveTo>
                    <a:pt x="6121564" y="3149319"/>
                  </a:moveTo>
                  <a:lnTo>
                    <a:pt x="6120335" y="3148170"/>
                  </a:lnTo>
                </a:path>
                <a:path w="6205855" h="3199129">
                  <a:moveTo>
                    <a:pt x="6121564" y="3151675"/>
                  </a:moveTo>
                  <a:lnTo>
                    <a:pt x="6121564" y="3164604"/>
                  </a:lnTo>
                </a:path>
                <a:path w="6205855" h="3199129">
                  <a:moveTo>
                    <a:pt x="6002321" y="3098772"/>
                  </a:moveTo>
                  <a:lnTo>
                    <a:pt x="6033006" y="3098772"/>
                  </a:lnTo>
                </a:path>
                <a:path w="6205855" h="3199129">
                  <a:moveTo>
                    <a:pt x="5973999" y="3114075"/>
                  </a:moveTo>
                  <a:lnTo>
                    <a:pt x="5973999" y="3097566"/>
                  </a:lnTo>
                </a:path>
                <a:path w="6205855" h="3199129">
                  <a:moveTo>
                    <a:pt x="5973999" y="3097566"/>
                  </a:moveTo>
                  <a:lnTo>
                    <a:pt x="5955111" y="3097566"/>
                  </a:lnTo>
                </a:path>
                <a:path w="6205855" h="3199129">
                  <a:moveTo>
                    <a:pt x="5955111" y="3114075"/>
                  </a:moveTo>
                  <a:lnTo>
                    <a:pt x="5973999" y="3114075"/>
                  </a:lnTo>
                </a:path>
                <a:path w="6205855" h="3199129">
                  <a:moveTo>
                    <a:pt x="5955111" y="3195193"/>
                  </a:moveTo>
                  <a:lnTo>
                    <a:pt x="5953958" y="3194024"/>
                  </a:lnTo>
                </a:path>
                <a:path w="6205855" h="3199129">
                  <a:moveTo>
                    <a:pt x="5955111" y="3195193"/>
                  </a:moveTo>
                  <a:lnTo>
                    <a:pt x="5966928" y="3195193"/>
                  </a:lnTo>
                </a:path>
                <a:path w="6205855" h="3199129">
                  <a:moveTo>
                    <a:pt x="5978725" y="3195193"/>
                  </a:moveTo>
                  <a:lnTo>
                    <a:pt x="5977553" y="3194024"/>
                  </a:lnTo>
                </a:path>
                <a:path w="6205855" h="3199129">
                  <a:moveTo>
                    <a:pt x="5989351" y="3195193"/>
                  </a:moveTo>
                  <a:lnTo>
                    <a:pt x="6001167" y="3195193"/>
                  </a:lnTo>
                </a:path>
                <a:path w="6205855" h="3199129">
                  <a:moveTo>
                    <a:pt x="6014137" y="3195193"/>
                  </a:moveTo>
                  <a:lnTo>
                    <a:pt x="6012946" y="3194024"/>
                  </a:lnTo>
                </a:path>
                <a:path w="6205855" h="3199129">
                  <a:moveTo>
                    <a:pt x="6023572" y="3195193"/>
                  </a:moveTo>
                  <a:lnTo>
                    <a:pt x="6035388" y="3195193"/>
                  </a:lnTo>
                </a:path>
                <a:path w="6205855" h="3199129">
                  <a:moveTo>
                    <a:pt x="6048396" y="3195193"/>
                  </a:moveTo>
                  <a:lnTo>
                    <a:pt x="6047167" y="3194024"/>
                  </a:lnTo>
                </a:path>
                <a:path w="6205855" h="3199129">
                  <a:moveTo>
                    <a:pt x="6055467" y="3195193"/>
                  </a:moveTo>
                  <a:lnTo>
                    <a:pt x="6068437" y="3195193"/>
                  </a:lnTo>
                </a:path>
                <a:path w="6205855" h="3199129">
                  <a:moveTo>
                    <a:pt x="6002321" y="3090536"/>
                  </a:moveTo>
                  <a:lnTo>
                    <a:pt x="6002321" y="3098772"/>
                  </a:lnTo>
                </a:path>
                <a:path w="6205855" h="3199129">
                  <a:moveTo>
                    <a:pt x="5955111" y="3198736"/>
                  </a:moveTo>
                  <a:lnTo>
                    <a:pt x="6055467" y="3198736"/>
                  </a:lnTo>
                </a:path>
                <a:path w="6205855" h="3199129">
                  <a:moveTo>
                    <a:pt x="5955111" y="3191706"/>
                  </a:moveTo>
                  <a:lnTo>
                    <a:pt x="6055467" y="3191706"/>
                  </a:lnTo>
                </a:path>
                <a:path w="6205855" h="3199129">
                  <a:moveTo>
                    <a:pt x="6055467" y="3198736"/>
                  </a:moveTo>
                  <a:lnTo>
                    <a:pt x="6055467" y="3191706"/>
                  </a:lnTo>
                </a:path>
                <a:path w="6205855" h="3199129">
                  <a:moveTo>
                    <a:pt x="5996441" y="3104633"/>
                  </a:moveTo>
                  <a:lnTo>
                    <a:pt x="6037732" y="3104633"/>
                  </a:lnTo>
                </a:path>
                <a:path w="6205855" h="3199129">
                  <a:moveTo>
                    <a:pt x="5996441" y="3090536"/>
                  </a:moveTo>
                  <a:lnTo>
                    <a:pt x="5996441" y="3104633"/>
                  </a:lnTo>
                </a:path>
                <a:path w="6205855" h="3199129">
                  <a:moveTo>
                    <a:pt x="6018864" y="3090536"/>
                  </a:moveTo>
                  <a:lnTo>
                    <a:pt x="6018864" y="3108139"/>
                  </a:lnTo>
                </a:path>
                <a:path w="6205855" h="3199129">
                  <a:moveTo>
                    <a:pt x="6018864" y="3108139"/>
                  </a:moveTo>
                  <a:lnTo>
                    <a:pt x="6037732" y="3108139"/>
                  </a:lnTo>
                </a:path>
                <a:path w="6205855" h="3199129">
                  <a:moveTo>
                    <a:pt x="6037732" y="3108139"/>
                  </a:moveTo>
                  <a:lnTo>
                    <a:pt x="6037732" y="3090536"/>
                  </a:lnTo>
                </a:path>
                <a:path w="6205855" h="3199129">
                  <a:moveTo>
                    <a:pt x="6033006" y="3098772"/>
                  </a:moveTo>
                  <a:lnTo>
                    <a:pt x="6033006" y="3090536"/>
                  </a:lnTo>
                </a:path>
                <a:path w="6205855" h="3199129">
                  <a:moveTo>
                    <a:pt x="6205338" y="3152900"/>
                  </a:moveTo>
                  <a:lnTo>
                    <a:pt x="6173462" y="3152900"/>
                  </a:lnTo>
                </a:path>
                <a:path w="6205855" h="3199129">
                  <a:moveTo>
                    <a:pt x="6173462" y="3152900"/>
                  </a:moveTo>
                  <a:lnTo>
                    <a:pt x="6173462" y="3096397"/>
                  </a:lnTo>
                </a:path>
                <a:path w="6205855" h="3199129">
                  <a:moveTo>
                    <a:pt x="6173462" y="3096397"/>
                  </a:moveTo>
                  <a:lnTo>
                    <a:pt x="6205338" y="3096397"/>
                  </a:lnTo>
                </a:path>
                <a:path w="6205855" h="3199129">
                  <a:moveTo>
                    <a:pt x="1266334" y="434101"/>
                  </a:moveTo>
                  <a:lnTo>
                    <a:pt x="1266334" y="416441"/>
                  </a:lnTo>
                </a:path>
                <a:path w="6205855" h="3199129">
                  <a:moveTo>
                    <a:pt x="1266334" y="416441"/>
                  </a:moveTo>
                  <a:lnTo>
                    <a:pt x="1247465" y="416441"/>
                  </a:lnTo>
                </a:path>
                <a:path w="6205855" h="3199129">
                  <a:moveTo>
                    <a:pt x="1247465" y="416441"/>
                  </a:moveTo>
                  <a:lnTo>
                    <a:pt x="1247465" y="434101"/>
                  </a:lnTo>
                </a:path>
                <a:path w="6205855" h="3199129">
                  <a:moveTo>
                    <a:pt x="1266334" y="296461"/>
                  </a:moveTo>
                  <a:lnTo>
                    <a:pt x="1266334" y="277633"/>
                  </a:lnTo>
                </a:path>
                <a:path w="6205855" h="3199129">
                  <a:moveTo>
                    <a:pt x="1266334" y="277633"/>
                  </a:moveTo>
                  <a:lnTo>
                    <a:pt x="1247465" y="277633"/>
                  </a:lnTo>
                </a:path>
                <a:path w="6205855" h="3199129">
                  <a:moveTo>
                    <a:pt x="1247465" y="277633"/>
                  </a:moveTo>
                  <a:lnTo>
                    <a:pt x="1247465" y="296461"/>
                  </a:lnTo>
                </a:path>
                <a:path w="6205855" h="3199129">
                  <a:moveTo>
                    <a:pt x="288020" y="2332871"/>
                  </a:moveTo>
                  <a:lnTo>
                    <a:pt x="286810" y="2331702"/>
                  </a:lnTo>
                </a:path>
                <a:path w="6205855" h="3199129">
                  <a:moveTo>
                    <a:pt x="288020" y="2332871"/>
                  </a:moveTo>
                  <a:lnTo>
                    <a:pt x="283237" y="2336376"/>
                  </a:lnTo>
                </a:path>
                <a:path w="6205855" h="3199129">
                  <a:moveTo>
                    <a:pt x="277376" y="2339957"/>
                  </a:moveTo>
                  <a:lnTo>
                    <a:pt x="271477" y="2344650"/>
                  </a:lnTo>
                </a:path>
                <a:path w="6205855" h="3199129">
                  <a:moveTo>
                    <a:pt x="265578" y="2348193"/>
                  </a:moveTo>
                  <a:lnTo>
                    <a:pt x="259679" y="2351737"/>
                  </a:lnTo>
                </a:path>
                <a:path w="6205855" h="3199129">
                  <a:moveTo>
                    <a:pt x="253724" y="2356411"/>
                  </a:moveTo>
                  <a:lnTo>
                    <a:pt x="247844" y="2359954"/>
                  </a:lnTo>
                </a:path>
                <a:path w="6205855" h="3199129">
                  <a:moveTo>
                    <a:pt x="241945" y="2363478"/>
                  </a:moveTo>
                  <a:lnTo>
                    <a:pt x="236046" y="2367021"/>
                  </a:lnTo>
                </a:path>
                <a:path w="6205855" h="3199129">
                  <a:moveTo>
                    <a:pt x="231358" y="2371714"/>
                  </a:moveTo>
                  <a:lnTo>
                    <a:pt x="225478" y="2375201"/>
                  </a:lnTo>
                </a:path>
                <a:path w="6205855" h="3199129">
                  <a:moveTo>
                    <a:pt x="219522" y="2378782"/>
                  </a:moveTo>
                  <a:lnTo>
                    <a:pt x="213623" y="2383456"/>
                  </a:lnTo>
                </a:path>
                <a:path w="6205855" h="3199129">
                  <a:moveTo>
                    <a:pt x="207706" y="2387018"/>
                  </a:moveTo>
                  <a:lnTo>
                    <a:pt x="201807" y="2390561"/>
                  </a:lnTo>
                </a:path>
                <a:path w="6205855" h="3199129">
                  <a:moveTo>
                    <a:pt x="195908" y="2395216"/>
                  </a:moveTo>
                  <a:lnTo>
                    <a:pt x="190009" y="2398760"/>
                  </a:lnTo>
                </a:path>
                <a:path w="6205855" h="3199129">
                  <a:moveTo>
                    <a:pt x="184110" y="2402284"/>
                  </a:moveTo>
                  <a:lnTo>
                    <a:pt x="178230" y="2407015"/>
                  </a:lnTo>
                </a:path>
                <a:path w="6205855" h="3199129">
                  <a:moveTo>
                    <a:pt x="173485" y="2410520"/>
                  </a:moveTo>
                  <a:lnTo>
                    <a:pt x="167586" y="2414044"/>
                  </a:lnTo>
                </a:path>
                <a:path w="6205855" h="3199129">
                  <a:moveTo>
                    <a:pt x="161687" y="2417588"/>
                  </a:moveTo>
                  <a:lnTo>
                    <a:pt x="155789" y="2422299"/>
                  </a:lnTo>
                </a:path>
                <a:path w="6205855" h="3199129">
                  <a:moveTo>
                    <a:pt x="149909" y="2425805"/>
                  </a:moveTo>
                  <a:lnTo>
                    <a:pt x="144029" y="2429367"/>
                  </a:lnTo>
                </a:path>
                <a:path w="6205855" h="3199129">
                  <a:moveTo>
                    <a:pt x="138130" y="2434041"/>
                  </a:moveTo>
                  <a:lnTo>
                    <a:pt x="132137" y="2437547"/>
                  </a:lnTo>
                </a:path>
                <a:path w="6205855" h="3199129">
                  <a:moveTo>
                    <a:pt x="126238" y="2441109"/>
                  </a:moveTo>
                  <a:lnTo>
                    <a:pt x="121587" y="2445802"/>
                  </a:lnTo>
                </a:path>
                <a:path w="6205855" h="3199129">
                  <a:moveTo>
                    <a:pt x="115707" y="2449364"/>
                  </a:moveTo>
                  <a:lnTo>
                    <a:pt x="109808" y="2452907"/>
                  </a:lnTo>
                </a:path>
                <a:path w="6205855" h="3199129">
                  <a:moveTo>
                    <a:pt x="103909" y="2456393"/>
                  </a:moveTo>
                  <a:lnTo>
                    <a:pt x="97935" y="2461124"/>
                  </a:lnTo>
                </a:path>
                <a:path w="6205855" h="3199129">
                  <a:moveTo>
                    <a:pt x="92055" y="2464667"/>
                  </a:moveTo>
                  <a:lnTo>
                    <a:pt x="86156" y="2468192"/>
                  </a:lnTo>
                </a:path>
                <a:path w="6205855" h="3199129">
                  <a:moveTo>
                    <a:pt x="80276" y="2472866"/>
                  </a:moveTo>
                  <a:lnTo>
                    <a:pt x="74359" y="2476409"/>
                  </a:lnTo>
                </a:path>
                <a:path w="6205855" h="3199129">
                  <a:moveTo>
                    <a:pt x="68479" y="2479952"/>
                  </a:moveTo>
                  <a:lnTo>
                    <a:pt x="63733" y="2484645"/>
                  </a:lnTo>
                </a:path>
                <a:path w="6205855" h="3199129">
                  <a:moveTo>
                    <a:pt x="57834" y="2488188"/>
                  </a:moveTo>
                  <a:lnTo>
                    <a:pt x="51935" y="2491731"/>
                  </a:lnTo>
                </a:path>
                <a:path w="6205855" h="3199129">
                  <a:moveTo>
                    <a:pt x="46037" y="2495237"/>
                  </a:moveTo>
                  <a:lnTo>
                    <a:pt x="40157" y="2499949"/>
                  </a:lnTo>
                </a:path>
                <a:path w="6205855" h="3199129">
                  <a:moveTo>
                    <a:pt x="34239" y="2503473"/>
                  </a:moveTo>
                  <a:lnTo>
                    <a:pt x="28321" y="2507016"/>
                  </a:lnTo>
                </a:path>
                <a:path w="6205855" h="3199129">
                  <a:moveTo>
                    <a:pt x="22460" y="2511728"/>
                  </a:moveTo>
                  <a:lnTo>
                    <a:pt x="16562" y="2515234"/>
                  </a:lnTo>
                </a:path>
                <a:path w="6205855" h="3199129">
                  <a:moveTo>
                    <a:pt x="11816" y="2518777"/>
                  </a:moveTo>
                  <a:lnTo>
                    <a:pt x="7127" y="2522301"/>
                  </a:lnTo>
                </a:path>
                <a:path w="6205855" h="3199129">
                  <a:moveTo>
                    <a:pt x="224268" y="2555208"/>
                  </a:moveTo>
                  <a:lnTo>
                    <a:pt x="322146" y="2699896"/>
                  </a:lnTo>
                </a:path>
                <a:path w="6205855" h="3199129">
                  <a:moveTo>
                    <a:pt x="479164" y="2614067"/>
                  </a:moveTo>
                  <a:lnTo>
                    <a:pt x="478011" y="2612861"/>
                  </a:lnTo>
                </a:path>
                <a:path w="6205855" h="3199129">
                  <a:moveTo>
                    <a:pt x="479164" y="2614067"/>
                  </a:moveTo>
                  <a:lnTo>
                    <a:pt x="473247" y="2617591"/>
                  </a:lnTo>
                </a:path>
                <a:path w="6205855" h="3199129">
                  <a:moveTo>
                    <a:pt x="467367" y="2622265"/>
                  </a:moveTo>
                  <a:lnTo>
                    <a:pt x="461487" y="2625808"/>
                  </a:lnTo>
                </a:path>
                <a:path w="6205855" h="3199129">
                  <a:moveTo>
                    <a:pt x="455588" y="2629333"/>
                  </a:moveTo>
                  <a:lnTo>
                    <a:pt x="450824" y="2634045"/>
                  </a:lnTo>
                </a:path>
                <a:path w="6205855" h="3199129">
                  <a:moveTo>
                    <a:pt x="444925" y="2637588"/>
                  </a:moveTo>
                  <a:lnTo>
                    <a:pt x="439026" y="2641112"/>
                  </a:lnTo>
                </a:path>
                <a:path w="6205855" h="3199129">
                  <a:moveTo>
                    <a:pt x="433127" y="2645843"/>
                  </a:moveTo>
                  <a:lnTo>
                    <a:pt x="427228" y="2649367"/>
                  </a:lnTo>
                </a:path>
                <a:path w="6205855" h="3199129">
                  <a:moveTo>
                    <a:pt x="421367" y="2652891"/>
                  </a:moveTo>
                  <a:lnTo>
                    <a:pt x="415468" y="2656397"/>
                  </a:lnTo>
                </a:path>
                <a:path w="6205855" h="3199129">
                  <a:moveTo>
                    <a:pt x="409513" y="2661109"/>
                  </a:moveTo>
                  <a:lnTo>
                    <a:pt x="403614" y="2664652"/>
                  </a:lnTo>
                </a:path>
                <a:path w="6205855" h="3199129">
                  <a:moveTo>
                    <a:pt x="397715" y="2668176"/>
                  </a:moveTo>
                  <a:lnTo>
                    <a:pt x="393045" y="2672888"/>
                  </a:lnTo>
                </a:path>
                <a:path w="6205855" h="3199129">
                  <a:moveTo>
                    <a:pt x="387147" y="2676394"/>
                  </a:moveTo>
                  <a:lnTo>
                    <a:pt x="381248" y="2679899"/>
                  </a:lnTo>
                </a:path>
                <a:path w="6205855" h="3199129">
                  <a:moveTo>
                    <a:pt x="375273" y="2684630"/>
                  </a:moveTo>
                  <a:lnTo>
                    <a:pt x="369393" y="2688173"/>
                  </a:lnTo>
                </a:path>
                <a:path w="6205855" h="3199129">
                  <a:moveTo>
                    <a:pt x="363514" y="2691716"/>
                  </a:moveTo>
                  <a:lnTo>
                    <a:pt x="357577" y="2696409"/>
                  </a:lnTo>
                </a:path>
                <a:path w="6205855" h="3199129">
                  <a:moveTo>
                    <a:pt x="351697" y="2699896"/>
                  </a:moveTo>
                  <a:lnTo>
                    <a:pt x="345836" y="2703458"/>
                  </a:lnTo>
                </a:path>
                <a:path w="6205855" h="3199129">
                  <a:moveTo>
                    <a:pt x="339937" y="2707001"/>
                  </a:moveTo>
                  <a:lnTo>
                    <a:pt x="335173" y="2711694"/>
                  </a:lnTo>
                </a:path>
                <a:path w="6205855" h="3199129">
                  <a:moveTo>
                    <a:pt x="329255" y="2715180"/>
                  </a:moveTo>
                  <a:lnTo>
                    <a:pt x="323375" y="2718724"/>
                  </a:lnTo>
                </a:path>
                <a:path w="6205855" h="3199129">
                  <a:moveTo>
                    <a:pt x="317495" y="2723435"/>
                  </a:moveTo>
                  <a:lnTo>
                    <a:pt x="311596" y="2726997"/>
                  </a:lnTo>
                </a:path>
                <a:path w="6205855" h="3199129">
                  <a:moveTo>
                    <a:pt x="305698" y="2730541"/>
                  </a:moveTo>
                  <a:lnTo>
                    <a:pt x="299818" y="2735215"/>
                  </a:lnTo>
                </a:path>
                <a:path w="6205855" h="3199129">
                  <a:moveTo>
                    <a:pt x="293900" y="2738739"/>
                  </a:moveTo>
                  <a:lnTo>
                    <a:pt x="288020" y="2742282"/>
                  </a:lnTo>
                </a:path>
                <a:path w="6205855" h="3199129">
                  <a:moveTo>
                    <a:pt x="283237" y="2745826"/>
                  </a:moveTo>
                  <a:lnTo>
                    <a:pt x="277376" y="2750518"/>
                  </a:lnTo>
                </a:path>
                <a:path w="6205855" h="3199129">
                  <a:moveTo>
                    <a:pt x="271477" y="2754043"/>
                  </a:moveTo>
                  <a:lnTo>
                    <a:pt x="265578" y="2757586"/>
                  </a:lnTo>
                </a:path>
                <a:path w="6205855" h="3199129">
                  <a:moveTo>
                    <a:pt x="259679" y="2762298"/>
                  </a:moveTo>
                  <a:lnTo>
                    <a:pt x="253724" y="2765803"/>
                  </a:lnTo>
                </a:path>
                <a:path w="6205855" h="3199129">
                  <a:moveTo>
                    <a:pt x="247844" y="2769347"/>
                  </a:moveTo>
                  <a:lnTo>
                    <a:pt x="241945" y="2774077"/>
                  </a:lnTo>
                </a:path>
                <a:path w="6205855" h="3199129">
                  <a:moveTo>
                    <a:pt x="236046" y="2777545"/>
                  </a:moveTo>
                  <a:lnTo>
                    <a:pt x="230148" y="2781126"/>
                  </a:lnTo>
                </a:path>
                <a:path w="6205855" h="3199129">
                  <a:moveTo>
                    <a:pt x="225478" y="2784650"/>
                  </a:moveTo>
                  <a:lnTo>
                    <a:pt x="219522" y="2789343"/>
                  </a:lnTo>
                </a:path>
                <a:path w="6205855" h="3199129">
                  <a:moveTo>
                    <a:pt x="213623" y="2792849"/>
                  </a:moveTo>
                  <a:lnTo>
                    <a:pt x="207706" y="2796392"/>
                  </a:lnTo>
                </a:path>
                <a:path w="6205855" h="3199129">
                  <a:moveTo>
                    <a:pt x="202998" y="2799954"/>
                  </a:moveTo>
                  <a:lnTo>
                    <a:pt x="197137" y="2803459"/>
                  </a:lnTo>
                </a:path>
                <a:path w="6205855" h="3199129">
                  <a:moveTo>
                    <a:pt x="487389" y="2611692"/>
                  </a:moveTo>
                  <a:lnTo>
                    <a:pt x="480374" y="2616404"/>
                  </a:lnTo>
                </a:path>
                <a:path w="6205855" h="3199129">
                  <a:moveTo>
                    <a:pt x="486254" y="2609336"/>
                  </a:moveTo>
                  <a:lnTo>
                    <a:pt x="479164" y="2614067"/>
                  </a:lnTo>
                </a:path>
                <a:path w="6205855" h="3199129">
                  <a:moveTo>
                    <a:pt x="198252" y="2805778"/>
                  </a:moveTo>
                  <a:lnTo>
                    <a:pt x="191238" y="2810508"/>
                  </a:lnTo>
                </a:path>
                <a:path w="6205855" h="3199129">
                  <a:moveTo>
                    <a:pt x="289136" y="2334096"/>
                  </a:moveTo>
                  <a:lnTo>
                    <a:pt x="288020" y="2332871"/>
                  </a:lnTo>
                </a:path>
                <a:path w="6205855" h="3199129">
                  <a:moveTo>
                    <a:pt x="289136" y="2334096"/>
                  </a:moveTo>
                  <a:lnTo>
                    <a:pt x="284485" y="2338770"/>
                  </a:lnTo>
                </a:path>
                <a:path w="6205855" h="3199129">
                  <a:moveTo>
                    <a:pt x="278510" y="2342313"/>
                  </a:moveTo>
                  <a:lnTo>
                    <a:pt x="272611" y="2345837"/>
                  </a:lnTo>
                </a:path>
                <a:path w="6205855" h="3199129">
                  <a:moveTo>
                    <a:pt x="266713" y="2349381"/>
                  </a:moveTo>
                  <a:lnTo>
                    <a:pt x="260814" y="2354055"/>
                  </a:lnTo>
                </a:path>
                <a:path w="6205855" h="3199129">
                  <a:moveTo>
                    <a:pt x="254915" y="2357598"/>
                  </a:moveTo>
                  <a:lnTo>
                    <a:pt x="249035" y="2361160"/>
                  </a:lnTo>
                </a:path>
                <a:path w="6205855" h="3199129">
                  <a:moveTo>
                    <a:pt x="243136" y="2365815"/>
                  </a:moveTo>
                  <a:lnTo>
                    <a:pt x="237256" y="2369358"/>
                  </a:lnTo>
                </a:path>
                <a:path w="6205855" h="3199129">
                  <a:moveTo>
                    <a:pt x="232492" y="2372902"/>
                  </a:moveTo>
                  <a:lnTo>
                    <a:pt x="226612" y="2377595"/>
                  </a:lnTo>
                </a:path>
                <a:path w="6205855" h="3199129">
                  <a:moveTo>
                    <a:pt x="220713" y="2381138"/>
                  </a:moveTo>
                  <a:lnTo>
                    <a:pt x="214814" y="2384624"/>
                  </a:lnTo>
                </a:path>
                <a:path w="6205855" h="3199129">
                  <a:moveTo>
                    <a:pt x="208916" y="2388205"/>
                  </a:moveTo>
                  <a:lnTo>
                    <a:pt x="202998" y="2392879"/>
                  </a:lnTo>
                </a:path>
                <a:path w="6205855" h="3199129">
                  <a:moveTo>
                    <a:pt x="197137" y="2396404"/>
                  </a:moveTo>
                  <a:lnTo>
                    <a:pt x="191238" y="2399909"/>
                  </a:lnTo>
                </a:path>
                <a:path w="6205855" h="3199129">
                  <a:moveTo>
                    <a:pt x="185264" y="2404621"/>
                  </a:moveTo>
                  <a:lnTo>
                    <a:pt x="179384" y="2408164"/>
                  </a:lnTo>
                </a:path>
                <a:path w="6205855" h="3199129">
                  <a:moveTo>
                    <a:pt x="174676" y="2411689"/>
                  </a:moveTo>
                  <a:lnTo>
                    <a:pt x="168815" y="2416438"/>
                  </a:lnTo>
                </a:path>
                <a:path w="6205855" h="3199129">
                  <a:moveTo>
                    <a:pt x="162897" y="2419944"/>
                  </a:moveTo>
                  <a:lnTo>
                    <a:pt x="156923" y="2423487"/>
                  </a:lnTo>
                </a:path>
                <a:path w="6205855" h="3199129">
                  <a:moveTo>
                    <a:pt x="151024" y="2426992"/>
                  </a:moveTo>
                  <a:lnTo>
                    <a:pt x="145125" y="2431723"/>
                  </a:lnTo>
                </a:path>
                <a:path w="6205855" h="3199129">
                  <a:moveTo>
                    <a:pt x="139264" y="2435228"/>
                  </a:moveTo>
                  <a:lnTo>
                    <a:pt x="133366" y="2438772"/>
                  </a:lnTo>
                </a:path>
                <a:path w="6205855" h="3199129">
                  <a:moveTo>
                    <a:pt x="127448" y="2443446"/>
                  </a:moveTo>
                  <a:lnTo>
                    <a:pt x="122702" y="2446970"/>
                  </a:lnTo>
                </a:path>
                <a:path w="6205855" h="3199129">
                  <a:moveTo>
                    <a:pt x="116822" y="2450513"/>
                  </a:moveTo>
                  <a:lnTo>
                    <a:pt x="110942" y="2455225"/>
                  </a:lnTo>
                </a:path>
                <a:path w="6205855" h="3199129">
                  <a:moveTo>
                    <a:pt x="105044" y="2458787"/>
                  </a:moveTo>
                  <a:lnTo>
                    <a:pt x="99145" y="2462274"/>
                  </a:lnTo>
                </a:path>
                <a:path w="6205855" h="3199129">
                  <a:moveTo>
                    <a:pt x="93284" y="2466985"/>
                  </a:moveTo>
                  <a:lnTo>
                    <a:pt x="87385" y="2470529"/>
                  </a:lnTo>
                </a:path>
                <a:path w="6205855" h="3199129">
                  <a:moveTo>
                    <a:pt x="81486" y="2474091"/>
                  </a:moveTo>
                  <a:lnTo>
                    <a:pt x="75587" y="2477596"/>
                  </a:lnTo>
                </a:path>
                <a:path w="6205855" h="3199129">
                  <a:moveTo>
                    <a:pt x="69689" y="2482308"/>
                  </a:moveTo>
                  <a:lnTo>
                    <a:pt x="64943" y="2485832"/>
                  </a:lnTo>
                </a:path>
                <a:path w="6205855" h="3199129">
                  <a:moveTo>
                    <a:pt x="59025" y="2489376"/>
                  </a:moveTo>
                  <a:lnTo>
                    <a:pt x="53145" y="2494050"/>
                  </a:lnTo>
                </a:path>
                <a:path w="6205855" h="3199129">
                  <a:moveTo>
                    <a:pt x="47266" y="2497593"/>
                  </a:moveTo>
                  <a:lnTo>
                    <a:pt x="41348" y="2501136"/>
                  </a:lnTo>
                </a:path>
                <a:path w="6205855" h="3199129">
                  <a:moveTo>
                    <a:pt x="35449" y="2505810"/>
                  </a:moveTo>
                  <a:lnTo>
                    <a:pt x="29494" y="2509353"/>
                  </a:lnTo>
                </a:path>
                <a:path w="6205855" h="3199129">
                  <a:moveTo>
                    <a:pt x="23595" y="2512878"/>
                  </a:moveTo>
                  <a:lnTo>
                    <a:pt x="17715" y="2516440"/>
                  </a:lnTo>
                </a:path>
                <a:path w="6205855" h="3199129">
                  <a:moveTo>
                    <a:pt x="12988" y="2519908"/>
                  </a:moveTo>
                  <a:lnTo>
                    <a:pt x="8262" y="2523488"/>
                  </a:lnTo>
                </a:path>
                <a:path w="6205855" h="3199129">
                  <a:moveTo>
                    <a:pt x="197137" y="2803459"/>
                  </a:moveTo>
                  <a:lnTo>
                    <a:pt x="190009" y="2808171"/>
                  </a:lnTo>
                </a:path>
                <a:path w="6205855" h="3199129">
                  <a:moveTo>
                    <a:pt x="7127" y="2522301"/>
                  </a:moveTo>
                  <a:lnTo>
                    <a:pt x="5917" y="2521133"/>
                  </a:lnTo>
                </a:path>
                <a:path w="6205855" h="3199129">
                  <a:moveTo>
                    <a:pt x="7127" y="2522301"/>
                  </a:moveTo>
                  <a:lnTo>
                    <a:pt x="5917" y="2523488"/>
                  </a:lnTo>
                </a:path>
                <a:path w="6205855" h="3199129">
                  <a:moveTo>
                    <a:pt x="5917" y="2523488"/>
                  </a:moveTo>
                  <a:lnTo>
                    <a:pt x="0" y="2527013"/>
                  </a:lnTo>
                </a:path>
                <a:path w="6205855" h="3199129">
                  <a:moveTo>
                    <a:pt x="8262" y="2523488"/>
                  </a:moveTo>
                  <a:lnTo>
                    <a:pt x="7127" y="2522301"/>
                  </a:lnTo>
                </a:path>
                <a:path w="6205855" h="3199129">
                  <a:moveTo>
                    <a:pt x="8262" y="2523488"/>
                  </a:moveTo>
                  <a:lnTo>
                    <a:pt x="7127" y="2524638"/>
                  </a:lnTo>
                </a:path>
                <a:path w="6205855" h="3199129">
                  <a:moveTo>
                    <a:pt x="7127" y="2524638"/>
                  </a:moveTo>
                  <a:lnTo>
                    <a:pt x="1228" y="2528181"/>
                  </a:lnTo>
                </a:path>
                <a:path w="6205855" h="3199129">
                  <a:moveTo>
                    <a:pt x="230148" y="2547009"/>
                  </a:moveTo>
                  <a:lnTo>
                    <a:pt x="228956" y="2545822"/>
                  </a:lnTo>
                </a:path>
                <a:path w="6205855" h="3199129">
                  <a:moveTo>
                    <a:pt x="230148" y="2547009"/>
                  </a:moveTo>
                  <a:lnTo>
                    <a:pt x="201807" y="2569324"/>
                  </a:lnTo>
                </a:path>
                <a:path w="6205855" h="3199129">
                  <a:moveTo>
                    <a:pt x="190009" y="2578729"/>
                  </a:moveTo>
                  <a:lnTo>
                    <a:pt x="182919" y="2584666"/>
                  </a:lnTo>
                </a:path>
                <a:path w="6205855" h="3199129">
                  <a:moveTo>
                    <a:pt x="171141" y="2594089"/>
                  </a:moveTo>
                  <a:lnTo>
                    <a:pt x="142800" y="2617591"/>
                  </a:lnTo>
                </a:path>
                <a:path w="6205855" h="3199129">
                  <a:moveTo>
                    <a:pt x="131040" y="2626977"/>
                  </a:moveTo>
                  <a:lnTo>
                    <a:pt x="123912" y="2632876"/>
                  </a:lnTo>
                </a:path>
                <a:path w="6205855" h="3199129">
                  <a:moveTo>
                    <a:pt x="112152" y="2642262"/>
                  </a:moveTo>
                  <a:lnTo>
                    <a:pt x="108598" y="2645843"/>
                  </a:lnTo>
                </a:path>
                <a:path w="6205855" h="3199129">
                  <a:moveTo>
                    <a:pt x="108598" y="2645843"/>
                  </a:moveTo>
                  <a:lnTo>
                    <a:pt x="79123" y="2668176"/>
                  </a:lnTo>
                </a:path>
                <a:path w="6205855" h="3199129">
                  <a:moveTo>
                    <a:pt x="232492" y="2549328"/>
                  </a:moveTo>
                  <a:lnTo>
                    <a:pt x="231358" y="2548178"/>
                  </a:lnTo>
                </a:path>
                <a:path w="6205855" h="3199129">
                  <a:moveTo>
                    <a:pt x="232492" y="2549328"/>
                  </a:moveTo>
                  <a:lnTo>
                    <a:pt x="204170" y="2572867"/>
                  </a:lnTo>
                </a:path>
                <a:path w="6205855" h="3199129">
                  <a:moveTo>
                    <a:pt x="192373" y="2581085"/>
                  </a:moveTo>
                  <a:lnTo>
                    <a:pt x="185264" y="2588152"/>
                  </a:lnTo>
                </a:path>
                <a:path w="6205855" h="3199129">
                  <a:moveTo>
                    <a:pt x="173485" y="2597576"/>
                  </a:moveTo>
                  <a:lnTo>
                    <a:pt x="145125" y="2619947"/>
                  </a:lnTo>
                </a:path>
                <a:path w="6205855" h="3199129">
                  <a:moveTo>
                    <a:pt x="133366" y="2629333"/>
                  </a:moveTo>
                  <a:lnTo>
                    <a:pt x="125141" y="2635232"/>
                  </a:lnTo>
                </a:path>
                <a:path w="6205855" h="3199129">
                  <a:moveTo>
                    <a:pt x="114478" y="2644655"/>
                  </a:moveTo>
                  <a:lnTo>
                    <a:pt x="109808" y="2648217"/>
                  </a:lnTo>
                </a:path>
                <a:path w="6205855" h="3199129">
                  <a:moveTo>
                    <a:pt x="109808" y="2648217"/>
                  </a:moveTo>
                  <a:lnTo>
                    <a:pt x="81486" y="2671701"/>
                  </a:lnTo>
                </a:path>
                <a:path w="6205855" h="3199129">
                  <a:moveTo>
                    <a:pt x="1331240" y="405849"/>
                  </a:moveTo>
                  <a:lnTo>
                    <a:pt x="1331240" y="422359"/>
                  </a:lnTo>
                </a:path>
                <a:path w="6205855" h="3199129">
                  <a:moveTo>
                    <a:pt x="1331240" y="422359"/>
                  </a:moveTo>
                  <a:lnTo>
                    <a:pt x="1350146" y="422359"/>
                  </a:lnTo>
                </a:path>
                <a:path w="6205855" h="3199129">
                  <a:moveTo>
                    <a:pt x="326949" y="2697577"/>
                  </a:moveTo>
                  <a:lnTo>
                    <a:pt x="228956" y="2551683"/>
                  </a:lnTo>
                </a:path>
                <a:path w="6205855" h="3199129">
                  <a:moveTo>
                    <a:pt x="1350146" y="405849"/>
                  </a:moveTo>
                  <a:lnTo>
                    <a:pt x="1331240" y="405849"/>
                  </a:lnTo>
                </a:path>
                <a:path w="6205855" h="3199129">
                  <a:moveTo>
                    <a:pt x="1331240" y="269378"/>
                  </a:moveTo>
                  <a:lnTo>
                    <a:pt x="1331240" y="287038"/>
                  </a:lnTo>
                </a:path>
                <a:path w="6205855" h="3199129">
                  <a:moveTo>
                    <a:pt x="151024" y="2446970"/>
                  </a:moveTo>
                  <a:lnTo>
                    <a:pt x="221904" y="2552871"/>
                  </a:lnTo>
                </a:path>
                <a:path w="6205855" h="3199129">
                  <a:moveTo>
                    <a:pt x="226612" y="2549328"/>
                  </a:moveTo>
                  <a:lnTo>
                    <a:pt x="155789" y="2443446"/>
                  </a:lnTo>
                </a:path>
                <a:path w="6205855" h="3199129">
                  <a:moveTo>
                    <a:pt x="1331240" y="287038"/>
                  </a:moveTo>
                  <a:lnTo>
                    <a:pt x="1350146" y="287038"/>
                  </a:lnTo>
                </a:path>
                <a:path w="6205855" h="3199129">
                  <a:moveTo>
                    <a:pt x="321031" y="2704607"/>
                  </a:moveTo>
                  <a:lnTo>
                    <a:pt x="319840" y="2703458"/>
                  </a:lnTo>
                </a:path>
                <a:path w="6205855" h="3199129">
                  <a:moveTo>
                    <a:pt x="321031" y="2704607"/>
                  </a:moveTo>
                  <a:lnTo>
                    <a:pt x="316266" y="2708151"/>
                  </a:lnTo>
                </a:path>
                <a:path w="6205855" h="3199129">
                  <a:moveTo>
                    <a:pt x="310386" y="2711694"/>
                  </a:moveTo>
                  <a:lnTo>
                    <a:pt x="304488" y="2716424"/>
                  </a:lnTo>
                </a:path>
                <a:path w="6205855" h="3199129">
                  <a:moveTo>
                    <a:pt x="298589" y="2719911"/>
                  </a:moveTo>
                  <a:lnTo>
                    <a:pt x="292709" y="2723435"/>
                  </a:lnTo>
                </a:path>
                <a:path w="6205855" h="3199129">
                  <a:moveTo>
                    <a:pt x="286810" y="2728185"/>
                  </a:moveTo>
                  <a:lnTo>
                    <a:pt x="280930" y="2731709"/>
                  </a:lnTo>
                </a:path>
                <a:path w="6205855" h="3199129">
                  <a:moveTo>
                    <a:pt x="275031" y="2735215"/>
                  </a:moveTo>
                  <a:lnTo>
                    <a:pt x="269133" y="2738739"/>
                  </a:lnTo>
                </a:path>
                <a:path w="6205855" h="3199129">
                  <a:moveTo>
                    <a:pt x="263177" y="2743470"/>
                  </a:moveTo>
                  <a:lnTo>
                    <a:pt x="258450" y="2747013"/>
                  </a:lnTo>
                </a:path>
                <a:path w="6205855" h="3199129">
                  <a:moveTo>
                    <a:pt x="252571" y="2750518"/>
                  </a:moveTo>
                  <a:lnTo>
                    <a:pt x="246710" y="275523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10736494" y="5616042"/>
              <a:ext cx="360045" cy="356870"/>
            </a:xfrm>
            <a:custGeom>
              <a:avLst/>
              <a:gdLst/>
              <a:ahLst/>
              <a:cxnLst/>
              <a:rect l="l" t="t" r="r" b="b"/>
              <a:pathLst>
                <a:path w="360045" h="356870">
                  <a:moveTo>
                    <a:pt x="135767" y="319982"/>
                  </a:moveTo>
                  <a:lnTo>
                    <a:pt x="129811" y="323526"/>
                  </a:lnTo>
                </a:path>
                <a:path w="360045" h="356870">
                  <a:moveTo>
                    <a:pt x="123931" y="328219"/>
                  </a:moveTo>
                  <a:lnTo>
                    <a:pt x="118013" y="331762"/>
                  </a:lnTo>
                </a:path>
                <a:path w="360045" h="356870">
                  <a:moveTo>
                    <a:pt x="112134" y="335305"/>
                  </a:moveTo>
                  <a:lnTo>
                    <a:pt x="106235" y="338792"/>
                  </a:lnTo>
                </a:path>
                <a:path w="360045" h="356870">
                  <a:moveTo>
                    <a:pt x="101546" y="343522"/>
                  </a:moveTo>
                  <a:lnTo>
                    <a:pt x="95572" y="347047"/>
                  </a:lnTo>
                </a:path>
                <a:path w="360045" h="356870">
                  <a:moveTo>
                    <a:pt x="90864" y="350590"/>
                  </a:moveTo>
                  <a:lnTo>
                    <a:pt x="84965" y="354095"/>
                  </a:lnTo>
                </a:path>
                <a:path w="360045" h="356870">
                  <a:moveTo>
                    <a:pt x="195927" y="234135"/>
                  </a:moveTo>
                  <a:lnTo>
                    <a:pt x="194774" y="232947"/>
                  </a:lnTo>
                </a:path>
                <a:path w="360045" h="356870">
                  <a:moveTo>
                    <a:pt x="195927" y="234135"/>
                  </a:moveTo>
                  <a:lnTo>
                    <a:pt x="190009" y="238809"/>
                  </a:lnTo>
                </a:path>
                <a:path w="360045" h="356870">
                  <a:moveTo>
                    <a:pt x="184110" y="242333"/>
                  </a:moveTo>
                  <a:lnTo>
                    <a:pt x="178212" y="245876"/>
                  </a:lnTo>
                </a:path>
                <a:path w="360045" h="356870">
                  <a:moveTo>
                    <a:pt x="172351" y="249420"/>
                  </a:moveTo>
                  <a:lnTo>
                    <a:pt x="166433" y="254131"/>
                  </a:lnTo>
                </a:path>
                <a:path w="360045" h="356870">
                  <a:moveTo>
                    <a:pt x="160553" y="257637"/>
                  </a:moveTo>
                  <a:lnTo>
                    <a:pt x="154654" y="261142"/>
                  </a:lnTo>
                </a:path>
                <a:path w="360045" h="356870">
                  <a:moveTo>
                    <a:pt x="148680" y="265835"/>
                  </a:moveTo>
                  <a:lnTo>
                    <a:pt x="144010" y="269378"/>
                  </a:lnTo>
                </a:path>
                <a:path w="360045" h="356870">
                  <a:moveTo>
                    <a:pt x="138092" y="272941"/>
                  </a:moveTo>
                  <a:lnTo>
                    <a:pt x="132193" y="277652"/>
                  </a:lnTo>
                </a:path>
                <a:path w="360045" h="356870">
                  <a:moveTo>
                    <a:pt x="126313" y="281139"/>
                  </a:moveTo>
                  <a:lnTo>
                    <a:pt x="120434" y="284682"/>
                  </a:lnTo>
                </a:path>
                <a:path w="360045" h="356870">
                  <a:moveTo>
                    <a:pt x="114478" y="289413"/>
                  </a:moveTo>
                  <a:lnTo>
                    <a:pt x="108579" y="292937"/>
                  </a:lnTo>
                </a:path>
                <a:path w="360045" h="356870">
                  <a:moveTo>
                    <a:pt x="102661" y="296443"/>
                  </a:moveTo>
                  <a:lnTo>
                    <a:pt x="96782" y="299967"/>
                  </a:lnTo>
                </a:path>
                <a:path w="360045" h="356870">
                  <a:moveTo>
                    <a:pt x="90864" y="304698"/>
                  </a:moveTo>
                  <a:lnTo>
                    <a:pt x="86194" y="308241"/>
                  </a:lnTo>
                </a:path>
                <a:path w="360045" h="356870">
                  <a:moveTo>
                    <a:pt x="80257" y="311746"/>
                  </a:moveTo>
                  <a:lnTo>
                    <a:pt x="74359" y="316477"/>
                  </a:lnTo>
                </a:path>
                <a:path w="360045" h="356870">
                  <a:moveTo>
                    <a:pt x="69651" y="318795"/>
                  </a:moveTo>
                  <a:lnTo>
                    <a:pt x="63790" y="323526"/>
                  </a:lnTo>
                </a:path>
                <a:path w="360045" h="356870">
                  <a:moveTo>
                    <a:pt x="174676" y="203490"/>
                  </a:moveTo>
                  <a:lnTo>
                    <a:pt x="173485" y="202340"/>
                  </a:lnTo>
                </a:path>
                <a:path w="360045" h="356870">
                  <a:moveTo>
                    <a:pt x="174676" y="203490"/>
                  </a:moveTo>
                  <a:lnTo>
                    <a:pt x="168777" y="207052"/>
                  </a:lnTo>
                </a:path>
                <a:path w="360045" h="356870">
                  <a:moveTo>
                    <a:pt x="162878" y="210595"/>
                  </a:moveTo>
                  <a:lnTo>
                    <a:pt x="157017" y="215288"/>
                  </a:lnTo>
                </a:path>
                <a:path w="360045" h="356870">
                  <a:moveTo>
                    <a:pt x="151100" y="218850"/>
                  </a:moveTo>
                  <a:lnTo>
                    <a:pt x="145220" y="222355"/>
                  </a:lnTo>
                </a:path>
                <a:path w="360045" h="356870">
                  <a:moveTo>
                    <a:pt x="139264" y="227048"/>
                  </a:moveTo>
                  <a:lnTo>
                    <a:pt x="133347" y="230592"/>
                  </a:lnTo>
                </a:path>
                <a:path w="360045" h="356870">
                  <a:moveTo>
                    <a:pt x="128658" y="234135"/>
                  </a:moveTo>
                  <a:lnTo>
                    <a:pt x="122740" y="238809"/>
                  </a:lnTo>
                </a:path>
                <a:path w="360045" h="356870">
                  <a:moveTo>
                    <a:pt x="116860" y="242333"/>
                  </a:moveTo>
                  <a:lnTo>
                    <a:pt x="110961" y="245876"/>
                  </a:lnTo>
                </a:path>
                <a:path w="360045" h="356870">
                  <a:moveTo>
                    <a:pt x="105025" y="249420"/>
                  </a:moveTo>
                  <a:lnTo>
                    <a:pt x="99126" y="254131"/>
                  </a:lnTo>
                </a:path>
                <a:path w="360045" h="356870">
                  <a:moveTo>
                    <a:pt x="93227" y="257637"/>
                  </a:moveTo>
                  <a:lnTo>
                    <a:pt x="87328" y="261142"/>
                  </a:lnTo>
                </a:path>
                <a:path w="360045" h="356870">
                  <a:moveTo>
                    <a:pt x="81430" y="265835"/>
                  </a:moveTo>
                  <a:lnTo>
                    <a:pt x="76760" y="269378"/>
                  </a:lnTo>
                </a:path>
                <a:path w="360045" h="356870">
                  <a:moveTo>
                    <a:pt x="70785" y="272941"/>
                  </a:moveTo>
                  <a:lnTo>
                    <a:pt x="64905" y="277652"/>
                  </a:lnTo>
                </a:path>
                <a:path w="360045" h="356870">
                  <a:moveTo>
                    <a:pt x="59006" y="281139"/>
                  </a:moveTo>
                  <a:lnTo>
                    <a:pt x="53108" y="284682"/>
                  </a:lnTo>
                </a:path>
                <a:path w="360045" h="356870">
                  <a:moveTo>
                    <a:pt x="48438" y="288225"/>
                  </a:moveTo>
                  <a:lnTo>
                    <a:pt x="42539" y="291769"/>
                  </a:lnTo>
                </a:path>
                <a:path w="360045" h="356870">
                  <a:moveTo>
                    <a:pt x="218331" y="268229"/>
                  </a:moveTo>
                  <a:lnTo>
                    <a:pt x="217102" y="267060"/>
                  </a:lnTo>
                </a:path>
                <a:path w="360045" h="356870">
                  <a:moveTo>
                    <a:pt x="218331" y="268229"/>
                  </a:moveTo>
                  <a:lnTo>
                    <a:pt x="212470" y="271753"/>
                  </a:lnTo>
                </a:path>
                <a:path w="360045" h="356870">
                  <a:moveTo>
                    <a:pt x="206552" y="275259"/>
                  </a:moveTo>
                  <a:lnTo>
                    <a:pt x="200672" y="279952"/>
                  </a:lnTo>
                </a:path>
                <a:path w="360045" h="356870">
                  <a:moveTo>
                    <a:pt x="194774" y="283514"/>
                  </a:moveTo>
                  <a:lnTo>
                    <a:pt x="188875" y="287057"/>
                  </a:lnTo>
                </a:path>
                <a:path w="360045" h="356870">
                  <a:moveTo>
                    <a:pt x="182976" y="290544"/>
                  </a:moveTo>
                  <a:lnTo>
                    <a:pt x="177020" y="295255"/>
                  </a:lnTo>
                </a:path>
                <a:path w="360045" h="356870">
                  <a:moveTo>
                    <a:pt x="172351" y="298817"/>
                  </a:moveTo>
                  <a:lnTo>
                    <a:pt x="166433" y="302361"/>
                  </a:lnTo>
                </a:path>
                <a:path w="360045" h="356870">
                  <a:moveTo>
                    <a:pt x="160553" y="307053"/>
                  </a:moveTo>
                  <a:lnTo>
                    <a:pt x="154654" y="310597"/>
                  </a:lnTo>
                </a:path>
                <a:path w="360045" h="356870">
                  <a:moveTo>
                    <a:pt x="148680" y="314102"/>
                  </a:moveTo>
                  <a:lnTo>
                    <a:pt x="142800" y="318795"/>
                  </a:lnTo>
                </a:path>
                <a:path w="360045" h="356870">
                  <a:moveTo>
                    <a:pt x="136901" y="322338"/>
                  </a:moveTo>
                  <a:lnTo>
                    <a:pt x="131002" y="325863"/>
                  </a:lnTo>
                </a:path>
                <a:path w="360045" h="356870">
                  <a:moveTo>
                    <a:pt x="125122" y="330593"/>
                  </a:moveTo>
                  <a:lnTo>
                    <a:pt x="120434" y="334099"/>
                  </a:lnTo>
                </a:path>
                <a:path w="360045" h="356870">
                  <a:moveTo>
                    <a:pt x="114478" y="337623"/>
                  </a:moveTo>
                  <a:lnTo>
                    <a:pt x="108579" y="341148"/>
                  </a:lnTo>
                </a:path>
                <a:path w="360045" h="356870">
                  <a:moveTo>
                    <a:pt x="102661" y="345878"/>
                  </a:moveTo>
                  <a:lnTo>
                    <a:pt x="96782" y="349384"/>
                  </a:lnTo>
                </a:path>
                <a:path w="360045" h="356870">
                  <a:moveTo>
                    <a:pt x="92093" y="352927"/>
                  </a:moveTo>
                  <a:lnTo>
                    <a:pt x="86194" y="356451"/>
                  </a:lnTo>
                </a:path>
                <a:path w="360045" h="356870">
                  <a:moveTo>
                    <a:pt x="197137" y="236453"/>
                  </a:moveTo>
                  <a:lnTo>
                    <a:pt x="195927" y="235303"/>
                  </a:lnTo>
                </a:path>
                <a:path w="360045" h="356870">
                  <a:moveTo>
                    <a:pt x="197137" y="236453"/>
                  </a:moveTo>
                  <a:lnTo>
                    <a:pt x="191238" y="241165"/>
                  </a:lnTo>
                </a:path>
                <a:path w="360045" h="356870">
                  <a:moveTo>
                    <a:pt x="185320" y="244708"/>
                  </a:moveTo>
                  <a:lnTo>
                    <a:pt x="179440" y="248232"/>
                  </a:lnTo>
                </a:path>
                <a:path w="360045" h="356870">
                  <a:moveTo>
                    <a:pt x="173485" y="251738"/>
                  </a:moveTo>
                  <a:lnTo>
                    <a:pt x="167586" y="256449"/>
                  </a:lnTo>
                </a:path>
                <a:path w="360045" h="356870">
                  <a:moveTo>
                    <a:pt x="162878" y="259974"/>
                  </a:moveTo>
                  <a:lnTo>
                    <a:pt x="157017" y="263517"/>
                  </a:lnTo>
                </a:path>
                <a:path w="360045" h="356870">
                  <a:moveTo>
                    <a:pt x="151100" y="268229"/>
                  </a:moveTo>
                  <a:lnTo>
                    <a:pt x="145220" y="271753"/>
                  </a:lnTo>
                </a:path>
                <a:path w="360045" h="356870">
                  <a:moveTo>
                    <a:pt x="139264" y="275259"/>
                  </a:moveTo>
                  <a:lnTo>
                    <a:pt x="133347" y="279952"/>
                  </a:lnTo>
                </a:path>
                <a:path w="360045" h="356870">
                  <a:moveTo>
                    <a:pt x="127467" y="283514"/>
                  </a:moveTo>
                  <a:lnTo>
                    <a:pt x="121568" y="287057"/>
                  </a:lnTo>
                </a:path>
                <a:path w="360045" h="356870">
                  <a:moveTo>
                    <a:pt x="115669" y="290544"/>
                  </a:moveTo>
                  <a:lnTo>
                    <a:pt x="109770" y="295255"/>
                  </a:lnTo>
                </a:path>
                <a:path w="360045" h="356870">
                  <a:moveTo>
                    <a:pt x="105025" y="298817"/>
                  </a:moveTo>
                  <a:lnTo>
                    <a:pt x="99126" y="302361"/>
                  </a:lnTo>
                </a:path>
                <a:path w="360045" h="356870">
                  <a:moveTo>
                    <a:pt x="93227" y="307053"/>
                  </a:moveTo>
                  <a:lnTo>
                    <a:pt x="87328" y="310597"/>
                  </a:lnTo>
                </a:path>
                <a:path w="360045" h="356870">
                  <a:moveTo>
                    <a:pt x="81430" y="314102"/>
                  </a:moveTo>
                  <a:lnTo>
                    <a:pt x="75531" y="318795"/>
                  </a:lnTo>
                </a:path>
                <a:path w="360045" h="356870">
                  <a:moveTo>
                    <a:pt x="70785" y="321170"/>
                  </a:moveTo>
                  <a:lnTo>
                    <a:pt x="64905" y="325863"/>
                  </a:lnTo>
                </a:path>
                <a:path w="360045" h="356870">
                  <a:moveTo>
                    <a:pt x="175886" y="205883"/>
                  </a:moveTo>
                  <a:lnTo>
                    <a:pt x="174676" y="204734"/>
                  </a:lnTo>
                </a:path>
                <a:path w="360045" h="356870">
                  <a:moveTo>
                    <a:pt x="175886" y="205883"/>
                  </a:moveTo>
                  <a:lnTo>
                    <a:pt x="169987" y="209445"/>
                  </a:lnTo>
                </a:path>
                <a:path w="360045" h="356870">
                  <a:moveTo>
                    <a:pt x="164088" y="212932"/>
                  </a:moveTo>
                  <a:lnTo>
                    <a:pt x="158133" y="217625"/>
                  </a:lnTo>
                </a:path>
                <a:path w="360045" h="356870">
                  <a:moveTo>
                    <a:pt x="153444" y="221168"/>
                  </a:moveTo>
                  <a:lnTo>
                    <a:pt x="147545" y="224711"/>
                  </a:lnTo>
                </a:path>
                <a:path w="360045" h="356870">
                  <a:moveTo>
                    <a:pt x="141665" y="229423"/>
                  </a:moveTo>
                  <a:lnTo>
                    <a:pt x="135767" y="232947"/>
                  </a:lnTo>
                </a:path>
                <a:path w="360045" h="356870">
                  <a:moveTo>
                    <a:pt x="129811" y="236453"/>
                  </a:moveTo>
                  <a:lnTo>
                    <a:pt x="123931" y="241165"/>
                  </a:lnTo>
                </a:path>
                <a:path w="360045" h="356870">
                  <a:moveTo>
                    <a:pt x="118013" y="244708"/>
                  </a:moveTo>
                  <a:lnTo>
                    <a:pt x="112134" y="248232"/>
                  </a:lnTo>
                </a:path>
                <a:path w="360045" h="356870">
                  <a:moveTo>
                    <a:pt x="106235" y="251738"/>
                  </a:moveTo>
                  <a:lnTo>
                    <a:pt x="100317" y="256449"/>
                  </a:lnTo>
                </a:path>
                <a:path w="360045" h="356870">
                  <a:moveTo>
                    <a:pt x="95572" y="259974"/>
                  </a:moveTo>
                  <a:lnTo>
                    <a:pt x="89673" y="263517"/>
                  </a:lnTo>
                </a:path>
                <a:path w="360045" h="356870">
                  <a:moveTo>
                    <a:pt x="83793" y="268229"/>
                  </a:moveTo>
                  <a:lnTo>
                    <a:pt x="77894" y="271753"/>
                  </a:lnTo>
                </a:path>
                <a:path w="360045" h="356870">
                  <a:moveTo>
                    <a:pt x="71995" y="275259"/>
                  </a:moveTo>
                  <a:lnTo>
                    <a:pt x="66096" y="279952"/>
                  </a:lnTo>
                </a:path>
                <a:path w="360045" h="356870">
                  <a:moveTo>
                    <a:pt x="60198" y="283514"/>
                  </a:moveTo>
                  <a:lnTo>
                    <a:pt x="54337" y="287057"/>
                  </a:lnTo>
                </a:path>
                <a:path w="360045" h="356870">
                  <a:moveTo>
                    <a:pt x="49553" y="290544"/>
                  </a:moveTo>
                  <a:lnTo>
                    <a:pt x="43673" y="294087"/>
                  </a:lnTo>
                </a:path>
                <a:path w="360045" h="356870">
                  <a:moveTo>
                    <a:pt x="154654" y="174088"/>
                  </a:moveTo>
                  <a:lnTo>
                    <a:pt x="153444" y="172901"/>
                  </a:lnTo>
                </a:path>
                <a:path w="360045" h="356870">
                  <a:moveTo>
                    <a:pt x="154654" y="174088"/>
                  </a:moveTo>
                  <a:lnTo>
                    <a:pt x="148680" y="178800"/>
                  </a:lnTo>
                </a:path>
                <a:path w="360045" h="356870">
                  <a:moveTo>
                    <a:pt x="142800" y="182343"/>
                  </a:moveTo>
                  <a:lnTo>
                    <a:pt x="138092" y="185868"/>
                  </a:lnTo>
                </a:path>
                <a:path w="360045" h="356870">
                  <a:moveTo>
                    <a:pt x="132193" y="190561"/>
                  </a:moveTo>
                  <a:lnTo>
                    <a:pt x="126313" y="194104"/>
                  </a:lnTo>
                </a:path>
                <a:path w="360045" h="356870">
                  <a:moveTo>
                    <a:pt x="120434" y="197628"/>
                  </a:moveTo>
                  <a:lnTo>
                    <a:pt x="114478" y="201171"/>
                  </a:lnTo>
                </a:path>
                <a:path w="360045" h="356870">
                  <a:moveTo>
                    <a:pt x="108579" y="205883"/>
                  </a:moveTo>
                  <a:lnTo>
                    <a:pt x="102661" y="209445"/>
                  </a:lnTo>
                </a:path>
                <a:path w="360045" h="356870">
                  <a:moveTo>
                    <a:pt x="96782" y="212932"/>
                  </a:moveTo>
                  <a:lnTo>
                    <a:pt x="90864" y="217625"/>
                  </a:lnTo>
                </a:path>
                <a:path w="360045" h="356870">
                  <a:moveTo>
                    <a:pt x="86194" y="221168"/>
                  </a:moveTo>
                  <a:lnTo>
                    <a:pt x="80257" y="224711"/>
                  </a:lnTo>
                </a:path>
                <a:path w="360045" h="356870">
                  <a:moveTo>
                    <a:pt x="74359" y="229423"/>
                  </a:moveTo>
                  <a:lnTo>
                    <a:pt x="68460" y="232947"/>
                  </a:lnTo>
                </a:path>
                <a:path w="360045" h="356870">
                  <a:moveTo>
                    <a:pt x="62542" y="236453"/>
                  </a:moveTo>
                  <a:lnTo>
                    <a:pt x="56662" y="241165"/>
                  </a:lnTo>
                </a:path>
                <a:path w="360045" h="356870">
                  <a:moveTo>
                    <a:pt x="50763" y="244708"/>
                  </a:moveTo>
                  <a:lnTo>
                    <a:pt x="44902" y="248232"/>
                  </a:lnTo>
                </a:path>
                <a:path w="360045" h="356870">
                  <a:moveTo>
                    <a:pt x="38985" y="251738"/>
                  </a:moveTo>
                  <a:lnTo>
                    <a:pt x="33105" y="256449"/>
                  </a:lnTo>
                </a:path>
                <a:path w="360045" h="356870">
                  <a:moveTo>
                    <a:pt x="29550" y="258824"/>
                  </a:moveTo>
                  <a:lnTo>
                    <a:pt x="23651" y="263517"/>
                  </a:lnTo>
                </a:path>
                <a:path w="360045" h="356870">
                  <a:moveTo>
                    <a:pt x="153444" y="171751"/>
                  </a:moveTo>
                  <a:lnTo>
                    <a:pt x="152253" y="170564"/>
                  </a:lnTo>
                </a:path>
                <a:path w="360045" h="356870">
                  <a:moveTo>
                    <a:pt x="153444" y="171751"/>
                  </a:moveTo>
                  <a:lnTo>
                    <a:pt x="147545" y="176482"/>
                  </a:lnTo>
                </a:path>
                <a:path w="360045" h="356870">
                  <a:moveTo>
                    <a:pt x="141665" y="179988"/>
                  </a:moveTo>
                  <a:lnTo>
                    <a:pt x="135767" y="183512"/>
                  </a:lnTo>
                </a:path>
                <a:path w="360045" h="356870">
                  <a:moveTo>
                    <a:pt x="129811" y="188205"/>
                  </a:moveTo>
                  <a:lnTo>
                    <a:pt x="123931" y="191767"/>
                  </a:lnTo>
                </a:path>
                <a:path w="360045" h="356870">
                  <a:moveTo>
                    <a:pt x="119205" y="195272"/>
                  </a:moveTo>
                  <a:lnTo>
                    <a:pt x="113306" y="200003"/>
                  </a:lnTo>
                </a:path>
                <a:path w="360045" h="356870">
                  <a:moveTo>
                    <a:pt x="107407" y="203490"/>
                  </a:moveTo>
                  <a:lnTo>
                    <a:pt x="101546" y="207052"/>
                  </a:lnTo>
                </a:path>
                <a:path w="360045" h="356870">
                  <a:moveTo>
                    <a:pt x="95572" y="210595"/>
                  </a:moveTo>
                  <a:lnTo>
                    <a:pt x="89673" y="215288"/>
                  </a:lnTo>
                </a:path>
                <a:path w="360045" h="356870">
                  <a:moveTo>
                    <a:pt x="83793" y="218850"/>
                  </a:moveTo>
                  <a:lnTo>
                    <a:pt x="77894" y="222355"/>
                  </a:lnTo>
                </a:path>
                <a:path w="360045" h="356870">
                  <a:moveTo>
                    <a:pt x="71995" y="227048"/>
                  </a:moveTo>
                  <a:lnTo>
                    <a:pt x="66096" y="230592"/>
                  </a:lnTo>
                </a:path>
                <a:path w="360045" h="356870">
                  <a:moveTo>
                    <a:pt x="61332" y="234135"/>
                  </a:moveTo>
                  <a:lnTo>
                    <a:pt x="55433" y="238809"/>
                  </a:lnTo>
                </a:path>
                <a:path w="360045" h="356870">
                  <a:moveTo>
                    <a:pt x="49553" y="242333"/>
                  </a:moveTo>
                  <a:lnTo>
                    <a:pt x="43673" y="245876"/>
                  </a:lnTo>
                </a:path>
                <a:path w="360045" h="356870">
                  <a:moveTo>
                    <a:pt x="37775" y="249420"/>
                  </a:moveTo>
                  <a:lnTo>
                    <a:pt x="31876" y="254131"/>
                  </a:lnTo>
                </a:path>
                <a:path w="360045" h="356870">
                  <a:moveTo>
                    <a:pt x="27111" y="256449"/>
                  </a:moveTo>
                  <a:lnTo>
                    <a:pt x="21231" y="261142"/>
                  </a:lnTo>
                </a:path>
                <a:path w="360045" h="356870">
                  <a:moveTo>
                    <a:pt x="133347" y="143519"/>
                  </a:moveTo>
                  <a:lnTo>
                    <a:pt x="132193" y="142331"/>
                  </a:lnTo>
                </a:path>
                <a:path w="360045" h="356870">
                  <a:moveTo>
                    <a:pt x="133347" y="143519"/>
                  </a:moveTo>
                  <a:lnTo>
                    <a:pt x="128658" y="147043"/>
                  </a:lnTo>
                </a:path>
                <a:path w="360045" h="356870">
                  <a:moveTo>
                    <a:pt x="122740" y="151774"/>
                  </a:moveTo>
                  <a:lnTo>
                    <a:pt x="116860" y="155317"/>
                  </a:lnTo>
                </a:path>
                <a:path w="360045" h="356870">
                  <a:moveTo>
                    <a:pt x="110961" y="158804"/>
                  </a:moveTo>
                  <a:lnTo>
                    <a:pt x="105025" y="162347"/>
                  </a:lnTo>
                </a:path>
                <a:path w="360045" h="356870">
                  <a:moveTo>
                    <a:pt x="99126" y="167059"/>
                  </a:moveTo>
                  <a:lnTo>
                    <a:pt x="93227" y="170564"/>
                  </a:lnTo>
                </a:path>
                <a:path w="360045" h="356870">
                  <a:moveTo>
                    <a:pt x="87328" y="174088"/>
                  </a:moveTo>
                  <a:lnTo>
                    <a:pt x="81430" y="178800"/>
                  </a:lnTo>
                </a:path>
                <a:path w="360045" h="356870">
                  <a:moveTo>
                    <a:pt x="75531" y="182343"/>
                  </a:moveTo>
                  <a:lnTo>
                    <a:pt x="70785" y="185868"/>
                  </a:lnTo>
                </a:path>
                <a:path w="360045" h="356870">
                  <a:moveTo>
                    <a:pt x="64905" y="190561"/>
                  </a:moveTo>
                  <a:lnTo>
                    <a:pt x="59006" y="194104"/>
                  </a:lnTo>
                </a:path>
                <a:path w="360045" h="356870">
                  <a:moveTo>
                    <a:pt x="53108" y="197628"/>
                  </a:moveTo>
                  <a:lnTo>
                    <a:pt x="47209" y="201171"/>
                  </a:lnTo>
                </a:path>
                <a:path w="360045" h="356870">
                  <a:moveTo>
                    <a:pt x="41329" y="205883"/>
                  </a:moveTo>
                  <a:lnTo>
                    <a:pt x="35449" y="209445"/>
                  </a:lnTo>
                </a:path>
                <a:path w="360045" h="356870">
                  <a:moveTo>
                    <a:pt x="29550" y="212932"/>
                  </a:moveTo>
                  <a:lnTo>
                    <a:pt x="23651" y="217625"/>
                  </a:lnTo>
                </a:path>
                <a:path w="360045" h="356870">
                  <a:moveTo>
                    <a:pt x="18887" y="221168"/>
                  </a:moveTo>
                  <a:lnTo>
                    <a:pt x="13007" y="224711"/>
                  </a:lnTo>
                </a:path>
                <a:path w="360045" h="356870">
                  <a:moveTo>
                    <a:pt x="8318" y="228236"/>
                  </a:moveTo>
                  <a:lnTo>
                    <a:pt x="2325" y="231779"/>
                  </a:lnTo>
                </a:path>
                <a:path w="360045" h="356870">
                  <a:moveTo>
                    <a:pt x="132193" y="141163"/>
                  </a:moveTo>
                  <a:lnTo>
                    <a:pt x="131002" y="139976"/>
                  </a:lnTo>
                </a:path>
                <a:path w="360045" h="356870">
                  <a:moveTo>
                    <a:pt x="132193" y="141163"/>
                  </a:moveTo>
                  <a:lnTo>
                    <a:pt x="126313" y="144687"/>
                  </a:lnTo>
                </a:path>
                <a:path w="360045" h="356870">
                  <a:moveTo>
                    <a:pt x="120434" y="149380"/>
                  </a:moveTo>
                  <a:lnTo>
                    <a:pt x="114478" y="152923"/>
                  </a:lnTo>
                </a:path>
                <a:path w="360045" h="356870">
                  <a:moveTo>
                    <a:pt x="109770" y="156467"/>
                  </a:moveTo>
                  <a:lnTo>
                    <a:pt x="103853" y="159953"/>
                  </a:lnTo>
                </a:path>
                <a:path w="360045" h="356870">
                  <a:moveTo>
                    <a:pt x="97954" y="164665"/>
                  </a:moveTo>
                  <a:lnTo>
                    <a:pt x="92093" y="168208"/>
                  </a:lnTo>
                </a:path>
                <a:path w="360045" h="356870">
                  <a:moveTo>
                    <a:pt x="86194" y="171751"/>
                  </a:moveTo>
                  <a:lnTo>
                    <a:pt x="80257" y="176482"/>
                  </a:lnTo>
                </a:path>
                <a:path w="360045" h="356870">
                  <a:moveTo>
                    <a:pt x="74359" y="179988"/>
                  </a:moveTo>
                  <a:lnTo>
                    <a:pt x="68460" y="183512"/>
                  </a:lnTo>
                </a:path>
                <a:path w="360045" h="356870">
                  <a:moveTo>
                    <a:pt x="62542" y="188205"/>
                  </a:moveTo>
                  <a:lnTo>
                    <a:pt x="56662" y="191767"/>
                  </a:lnTo>
                </a:path>
                <a:path w="360045" h="356870">
                  <a:moveTo>
                    <a:pt x="51898" y="195272"/>
                  </a:moveTo>
                  <a:lnTo>
                    <a:pt x="45999" y="200003"/>
                  </a:lnTo>
                </a:path>
                <a:path w="360045" h="356870">
                  <a:moveTo>
                    <a:pt x="40100" y="203490"/>
                  </a:moveTo>
                  <a:lnTo>
                    <a:pt x="34220" y="207052"/>
                  </a:lnTo>
                </a:path>
                <a:path w="360045" h="356870">
                  <a:moveTo>
                    <a:pt x="28340" y="210595"/>
                  </a:moveTo>
                  <a:lnTo>
                    <a:pt x="22423" y="215288"/>
                  </a:lnTo>
                </a:path>
                <a:path w="360045" h="356870">
                  <a:moveTo>
                    <a:pt x="16562" y="218850"/>
                  </a:moveTo>
                  <a:lnTo>
                    <a:pt x="10663" y="222355"/>
                  </a:lnTo>
                </a:path>
                <a:path w="360045" h="356870">
                  <a:moveTo>
                    <a:pt x="5898" y="225880"/>
                  </a:moveTo>
                  <a:lnTo>
                    <a:pt x="0" y="229423"/>
                  </a:lnTo>
                </a:path>
                <a:path w="360045" h="356870">
                  <a:moveTo>
                    <a:pt x="207687" y="212932"/>
                  </a:moveTo>
                  <a:lnTo>
                    <a:pt x="206552" y="211745"/>
                  </a:lnTo>
                </a:path>
                <a:path w="360045" h="356870">
                  <a:moveTo>
                    <a:pt x="207687" y="212932"/>
                  </a:moveTo>
                  <a:lnTo>
                    <a:pt x="213661" y="209445"/>
                  </a:lnTo>
                </a:path>
                <a:path w="360045" h="356870">
                  <a:moveTo>
                    <a:pt x="219541" y="204734"/>
                  </a:moveTo>
                  <a:lnTo>
                    <a:pt x="225440" y="201171"/>
                  </a:lnTo>
                </a:path>
                <a:path w="360045" h="356870">
                  <a:moveTo>
                    <a:pt x="231339" y="197628"/>
                  </a:moveTo>
                  <a:lnTo>
                    <a:pt x="235990" y="192917"/>
                  </a:lnTo>
                </a:path>
                <a:path w="360045" h="356870">
                  <a:moveTo>
                    <a:pt x="241964" y="189411"/>
                  </a:moveTo>
                  <a:lnTo>
                    <a:pt x="247882" y="185868"/>
                  </a:lnTo>
                </a:path>
                <a:path w="360045" h="356870">
                  <a:moveTo>
                    <a:pt x="253762" y="181175"/>
                  </a:moveTo>
                  <a:lnTo>
                    <a:pt x="259661" y="177632"/>
                  </a:lnTo>
                </a:path>
                <a:path w="360045" h="356870">
                  <a:moveTo>
                    <a:pt x="265559" y="174088"/>
                  </a:moveTo>
                  <a:lnTo>
                    <a:pt x="271458" y="170564"/>
                  </a:lnTo>
                </a:path>
                <a:path w="360045" h="356870">
                  <a:moveTo>
                    <a:pt x="277338" y="165871"/>
                  </a:moveTo>
                  <a:lnTo>
                    <a:pt x="283256" y="162347"/>
                  </a:lnTo>
                </a:path>
                <a:path w="360045" h="356870">
                  <a:moveTo>
                    <a:pt x="289136" y="158804"/>
                  </a:moveTo>
                  <a:lnTo>
                    <a:pt x="293881" y="154092"/>
                  </a:lnTo>
                </a:path>
                <a:path w="360045" h="356870">
                  <a:moveTo>
                    <a:pt x="299780" y="150530"/>
                  </a:moveTo>
                  <a:lnTo>
                    <a:pt x="305679" y="147043"/>
                  </a:lnTo>
                </a:path>
                <a:path w="360045" h="356870">
                  <a:moveTo>
                    <a:pt x="311578" y="142331"/>
                  </a:moveTo>
                  <a:lnTo>
                    <a:pt x="317457" y="138807"/>
                  </a:lnTo>
                </a:path>
                <a:path w="360045" h="356870">
                  <a:moveTo>
                    <a:pt x="323375" y="135264"/>
                  </a:moveTo>
                  <a:lnTo>
                    <a:pt x="329312" y="131758"/>
                  </a:lnTo>
                </a:path>
                <a:path w="360045" h="356870">
                  <a:moveTo>
                    <a:pt x="334001" y="128215"/>
                  </a:moveTo>
                  <a:lnTo>
                    <a:pt x="339899" y="124691"/>
                  </a:lnTo>
                </a:path>
                <a:path w="360045" h="356870">
                  <a:moveTo>
                    <a:pt x="186455" y="181175"/>
                  </a:moveTo>
                  <a:lnTo>
                    <a:pt x="185320" y="179988"/>
                  </a:lnTo>
                </a:path>
                <a:path w="360045" h="356870">
                  <a:moveTo>
                    <a:pt x="186455" y="181175"/>
                  </a:moveTo>
                  <a:lnTo>
                    <a:pt x="192373" y="177632"/>
                  </a:lnTo>
                </a:path>
                <a:path w="360045" h="356870">
                  <a:moveTo>
                    <a:pt x="198309" y="174088"/>
                  </a:moveTo>
                  <a:lnTo>
                    <a:pt x="204208" y="170564"/>
                  </a:lnTo>
                </a:path>
                <a:path w="360045" h="356870">
                  <a:moveTo>
                    <a:pt x="210107" y="165871"/>
                  </a:moveTo>
                  <a:lnTo>
                    <a:pt x="216006" y="162347"/>
                  </a:lnTo>
                </a:path>
                <a:path w="360045" h="356870">
                  <a:moveTo>
                    <a:pt x="221885" y="158804"/>
                  </a:moveTo>
                  <a:lnTo>
                    <a:pt x="226536" y="154092"/>
                  </a:lnTo>
                </a:path>
                <a:path w="360045" h="356870">
                  <a:moveTo>
                    <a:pt x="232549" y="150530"/>
                  </a:moveTo>
                  <a:lnTo>
                    <a:pt x="238429" y="147043"/>
                  </a:lnTo>
                </a:path>
                <a:path w="360045" h="356870">
                  <a:moveTo>
                    <a:pt x="244327" y="142331"/>
                  </a:moveTo>
                  <a:lnTo>
                    <a:pt x="250226" y="138807"/>
                  </a:lnTo>
                </a:path>
                <a:path w="360045" h="356870">
                  <a:moveTo>
                    <a:pt x="256106" y="135264"/>
                  </a:moveTo>
                  <a:lnTo>
                    <a:pt x="262005" y="131758"/>
                  </a:lnTo>
                </a:path>
                <a:path w="360045" h="356870">
                  <a:moveTo>
                    <a:pt x="267923" y="127065"/>
                  </a:moveTo>
                  <a:lnTo>
                    <a:pt x="273803" y="123522"/>
                  </a:lnTo>
                </a:path>
                <a:path w="360045" h="356870">
                  <a:moveTo>
                    <a:pt x="278567" y="119998"/>
                  </a:moveTo>
                  <a:lnTo>
                    <a:pt x="284447" y="115286"/>
                  </a:lnTo>
                </a:path>
                <a:path w="360045" h="356870">
                  <a:moveTo>
                    <a:pt x="290327" y="111781"/>
                  </a:moveTo>
                  <a:lnTo>
                    <a:pt x="296244" y="108237"/>
                  </a:lnTo>
                </a:path>
                <a:path w="360045" h="356870">
                  <a:moveTo>
                    <a:pt x="302124" y="103544"/>
                  </a:moveTo>
                  <a:lnTo>
                    <a:pt x="308023" y="100001"/>
                  </a:lnTo>
                </a:path>
                <a:path w="360045" h="356870">
                  <a:moveTo>
                    <a:pt x="312769" y="96439"/>
                  </a:moveTo>
                  <a:lnTo>
                    <a:pt x="318668" y="92934"/>
                  </a:lnTo>
                </a:path>
                <a:path w="360045" h="356870">
                  <a:moveTo>
                    <a:pt x="228994" y="243539"/>
                  </a:moveTo>
                  <a:lnTo>
                    <a:pt x="227784" y="242333"/>
                  </a:lnTo>
                </a:path>
                <a:path w="360045" h="356870">
                  <a:moveTo>
                    <a:pt x="228994" y="243539"/>
                  </a:moveTo>
                  <a:lnTo>
                    <a:pt x="234893" y="239996"/>
                  </a:lnTo>
                </a:path>
                <a:path w="360045" h="356870">
                  <a:moveTo>
                    <a:pt x="240792" y="236453"/>
                  </a:moveTo>
                  <a:lnTo>
                    <a:pt x="246653" y="231779"/>
                  </a:lnTo>
                </a:path>
                <a:path w="360045" h="356870">
                  <a:moveTo>
                    <a:pt x="251417" y="228236"/>
                  </a:moveTo>
                  <a:lnTo>
                    <a:pt x="257316" y="224711"/>
                  </a:lnTo>
                </a:path>
                <a:path w="360045" h="356870">
                  <a:moveTo>
                    <a:pt x="263215" y="220018"/>
                  </a:moveTo>
                  <a:lnTo>
                    <a:pt x="269114" y="216475"/>
                  </a:lnTo>
                </a:path>
                <a:path w="360045" h="356870">
                  <a:moveTo>
                    <a:pt x="274994" y="212932"/>
                  </a:moveTo>
                  <a:lnTo>
                    <a:pt x="280892" y="209445"/>
                  </a:lnTo>
                </a:path>
                <a:path w="360045" h="356870">
                  <a:moveTo>
                    <a:pt x="286791" y="204734"/>
                  </a:moveTo>
                  <a:lnTo>
                    <a:pt x="292671" y="201171"/>
                  </a:lnTo>
                </a:path>
                <a:path w="360045" h="356870">
                  <a:moveTo>
                    <a:pt x="298589" y="197628"/>
                  </a:moveTo>
                  <a:lnTo>
                    <a:pt x="303334" y="192917"/>
                  </a:lnTo>
                </a:path>
                <a:path w="360045" h="356870">
                  <a:moveTo>
                    <a:pt x="309214" y="189411"/>
                  </a:moveTo>
                  <a:lnTo>
                    <a:pt x="315113" y="185868"/>
                  </a:lnTo>
                </a:path>
                <a:path w="360045" h="356870">
                  <a:moveTo>
                    <a:pt x="321012" y="181175"/>
                  </a:moveTo>
                  <a:lnTo>
                    <a:pt x="326911" y="177632"/>
                  </a:lnTo>
                </a:path>
                <a:path w="360045" h="356870">
                  <a:moveTo>
                    <a:pt x="332810" y="174088"/>
                  </a:moveTo>
                  <a:lnTo>
                    <a:pt x="338727" y="170564"/>
                  </a:lnTo>
                </a:path>
                <a:path w="360045" h="356870">
                  <a:moveTo>
                    <a:pt x="344645" y="165871"/>
                  </a:moveTo>
                  <a:lnTo>
                    <a:pt x="350544" y="162347"/>
                  </a:lnTo>
                </a:path>
                <a:path w="360045" h="356870">
                  <a:moveTo>
                    <a:pt x="355233" y="158804"/>
                  </a:moveTo>
                  <a:lnTo>
                    <a:pt x="359997" y="155317"/>
                  </a:lnTo>
                </a:path>
                <a:path w="360045" h="356870">
                  <a:moveTo>
                    <a:pt x="165223" y="150530"/>
                  </a:moveTo>
                  <a:lnTo>
                    <a:pt x="164088" y="149380"/>
                  </a:lnTo>
                </a:path>
                <a:path w="360045" h="356870">
                  <a:moveTo>
                    <a:pt x="165223" y="150530"/>
                  </a:moveTo>
                  <a:lnTo>
                    <a:pt x="171122" y="147043"/>
                  </a:lnTo>
                </a:path>
                <a:path w="360045" h="356870">
                  <a:moveTo>
                    <a:pt x="177020" y="142331"/>
                  </a:moveTo>
                  <a:lnTo>
                    <a:pt x="182976" y="138807"/>
                  </a:lnTo>
                </a:path>
                <a:path w="360045" h="356870">
                  <a:moveTo>
                    <a:pt x="188875" y="135264"/>
                  </a:moveTo>
                  <a:lnTo>
                    <a:pt x="194774" y="130552"/>
                  </a:lnTo>
                </a:path>
                <a:path w="360045" h="356870">
                  <a:moveTo>
                    <a:pt x="200672" y="127065"/>
                  </a:moveTo>
                  <a:lnTo>
                    <a:pt x="206552" y="123522"/>
                  </a:lnTo>
                </a:path>
                <a:path w="360045" h="356870">
                  <a:moveTo>
                    <a:pt x="211260" y="119998"/>
                  </a:moveTo>
                  <a:lnTo>
                    <a:pt x="217102" y="115286"/>
                  </a:lnTo>
                </a:path>
                <a:path w="360045" h="356870">
                  <a:moveTo>
                    <a:pt x="223095" y="111781"/>
                  </a:moveTo>
                  <a:lnTo>
                    <a:pt x="228994" y="108237"/>
                  </a:lnTo>
                </a:path>
                <a:path w="360045" h="356870">
                  <a:moveTo>
                    <a:pt x="234893" y="103544"/>
                  </a:moveTo>
                  <a:lnTo>
                    <a:pt x="240792" y="100001"/>
                  </a:lnTo>
                </a:path>
                <a:path w="360045" h="356870">
                  <a:moveTo>
                    <a:pt x="246653" y="96439"/>
                  </a:moveTo>
                  <a:lnTo>
                    <a:pt x="252552" y="91784"/>
                  </a:lnTo>
                </a:path>
                <a:path w="360045" h="356870">
                  <a:moveTo>
                    <a:pt x="258469" y="88260"/>
                  </a:moveTo>
                  <a:lnTo>
                    <a:pt x="264349" y="84716"/>
                  </a:lnTo>
                </a:path>
                <a:path w="360045" h="356870">
                  <a:moveTo>
                    <a:pt x="269114" y="81135"/>
                  </a:moveTo>
                  <a:lnTo>
                    <a:pt x="274994" y="76461"/>
                  </a:lnTo>
                </a:path>
                <a:path w="360045" h="356870">
                  <a:moveTo>
                    <a:pt x="280892" y="72956"/>
                  </a:moveTo>
                  <a:lnTo>
                    <a:pt x="286791" y="69432"/>
                  </a:lnTo>
                </a:path>
                <a:path w="360045" h="356870">
                  <a:moveTo>
                    <a:pt x="291556" y="65888"/>
                  </a:moveTo>
                  <a:lnTo>
                    <a:pt x="297436" y="62383"/>
                  </a:lnTo>
                </a:path>
                <a:path w="360045" h="356870">
                  <a:moveTo>
                    <a:pt x="144010" y="119998"/>
                  </a:moveTo>
                  <a:lnTo>
                    <a:pt x="142800" y="118829"/>
                  </a:lnTo>
                </a:path>
                <a:path w="360045" h="356870">
                  <a:moveTo>
                    <a:pt x="144010" y="119998"/>
                  </a:moveTo>
                  <a:lnTo>
                    <a:pt x="149890" y="115286"/>
                  </a:lnTo>
                </a:path>
                <a:path w="360045" h="356870">
                  <a:moveTo>
                    <a:pt x="155789" y="111781"/>
                  </a:moveTo>
                  <a:lnTo>
                    <a:pt x="161668" y="108237"/>
                  </a:lnTo>
                </a:path>
                <a:path w="360045" h="356870">
                  <a:moveTo>
                    <a:pt x="167586" y="103544"/>
                  </a:moveTo>
                  <a:lnTo>
                    <a:pt x="173485" y="100001"/>
                  </a:lnTo>
                </a:path>
                <a:path w="360045" h="356870">
                  <a:moveTo>
                    <a:pt x="179440" y="96439"/>
                  </a:moveTo>
                  <a:lnTo>
                    <a:pt x="185320" y="91784"/>
                  </a:lnTo>
                </a:path>
                <a:path w="360045" h="356870">
                  <a:moveTo>
                    <a:pt x="191238" y="88260"/>
                  </a:moveTo>
                  <a:lnTo>
                    <a:pt x="197137" y="84716"/>
                  </a:lnTo>
                </a:path>
                <a:path w="360045" h="356870">
                  <a:moveTo>
                    <a:pt x="201807" y="81135"/>
                  </a:moveTo>
                  <a:lnTo>
                    <a:pt x="207687" y="76461"/>
                  </a:lnTo>
                </a:path>
                <a:path w="360045" h="356870">
                  <a:moveTo>
                    <a:pt x="213661" y="72956"/>
                  </a:moveTo>
                  <a:lnTo>
                    <a:pt x="219541" y="69432"/>
                  </a:lnTo>
                </a:path>
                <a:path w="360045" h="356870">
                  <a:moveTo>
                    <a:pt x="225440" y="64701"/>
                  </a:moveTo>
                  <a:lnTo>
                    <a:pt x="231339" y="61158"/>
                  </a:lnTo>
                </a:path>
                <a:path w="360045" h="356870">
                  <a:moveTo>
                    <a:pt x="237219" y="57633"/>
                  </a:moveTo>
                  <a:lnTo>
                    <a:pt x="243117" y="52959"/>
                  </a:lnTo>
                </a:path>
                <a:path w="360045" h="356870">
                  <a:moveTo>
                    <a:pt x="248997" y="49416"/>
                  </a:moveTo>
                  <a:lnTo>
                    <a:pt x="253762" y="45873"/>
                  </a:lnTo>
                </a:path>
                <a:path w="360045" h="356870">
                  <a:moveTo>
                    <a:pt x="259661" y="42330"/>
                  </a:moveTo>
                  <a:lnTo>
                    <a:pt x="265559" y="37637"/>
                  </a:lnTo>
                </a:path>
                <a:path w="360045" h="356870">
                  <a:moveTo>
                    <a:pt x="270210" y="35300"/>
                  </a:moveTo>
                  <a:lnTo>
                    <a:pt x="276223" y="30607"/>
                  </a:lnTo>
                </a:path>
                <a:path w="360045" h="356870">
                  <a:moveTo>
                    <a:pt x="123931" y="88260"/>
                  </a:moveTo>
                  <a:lnTo>
                    <a:pt x="122740" y="87053"/>
                  </a:lnTo>
                </a:path>
                <a:path w="360045" h="356870">
                  <a:moveTo>
                    <a:pt x="123931" y="88260"/>
                  </a:moveTo>
                  <a:lnTo>
                    <a:pt x="129811" y="84716"/>
                  </a:lnTo>
                </a:path>
                <a:path w="360045" h="356870">
                  <a:moveTo>
                    <a:pt x="134557" y="81135"/>
                  </a:moveTo>
                  <a:lnTo>
                    <a:pt x="140455" y="76461"/>
                  </a:lnTo>
                </a:path>
                <a:path w="360045" h="356870">
                  <a:moveTo>
                    <a:pt x="146335" y="72956"/>
                  </a:moveTo>
                  <a:lnTo>
                    <a:pt x="152253" y="69432"/>
                  </a:lnTo>
                </a:path>
                <a:path w="360045" h="356870">
                  <a:moveTo>
                    <a:pt x="158133" y="64701"/>
                  </a:moveTo>
                  <a:lnTo>
                    <a:pt x="164088" y="61158"/>
                  </a:lnTo>
                </a:path>
                <a:path w="360045" h="356870">
                  <a:moveTo>
                    <a:pt x="169987" y="57633"/>
                  </a:moveTo>
                  <a:lnTo>
                    <a:pt x="175886" y="52959"/>
                  </a:lnTo>
                </a:path>
                <a:path w="360045" h="356870">
                  <a:moveTo>
                    <a:pt x="181785" y="49416"/>
                  </a:moveTo>
                  <a:lnTo>
                    <a:pt x="186455" y="45873"/>
                  </a:lnTo>
                </a:path>
                <a:path w="360045" h="356870">
                  <a:moveTo>
                    <a:pt x="192373" y="41180"/>
                  </a:moveTo>
                  <a:lnTo>
                    <a:pt x="198309" y="37637"/>
                  </a:lnTo>
                </a:path>
                <a:path w="360045" h="356870">
                  <a:moveTo>
                    <a:pt x="204208" y="34094"/>
                  </a:moveTo>
                  <a:lnTo>
                    <a:pt x="210107" y="30607"/>
                  </a:lnTo>
                </a:path>
                <a:path w="360045" h="356870">
                  <a:moveTo>
                    <a:pt x="216006" y="25876"/>
                  </a:moveTo>
                  <a:lnTo>
                    <a:pt x="221885" y="22352"/>
                  </a:lnTo>
                </a:path>
                <a:path w="360045" h="356870">
                  <a:moveTo>
                    <a:pt x="227784" y="18809"/>
                  </a:moveTo>
                  <a:lnTo>
                    <a:pt x="233664" y="14135"/>
                  </a:lnTo>
                </a:path>
                <a:path w="360045" h="356870">
                  <a:moveTo>
                    <a:pt x="239563" y="10591"/>
                  </a:moveTo>
                  <a:lnTo>
                    <a:pt x="244327" y="7029"/>
                  </a:lnTo>
                </a:path>
                <a:path w="360045" h="356870">
                  <a:moveTo>
                    <a:pt x="248997" y="3524"/>
                  </a:moveTo>
                  <a:lnTo>
                    <a:pt x="254877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10435568" y="3446678"/>
              <a:ext cx="1546225" cy="2486025"/>
            </a:xfrm>
            <a:custGeom>
              <a:avLst/>
              <a:gdLst/>
              <a:ahLst/>
              <a:cxnLst/>
              <a:rect l="l" t="t" r="r" b="b"/>
              <a:pathLst>
                <a:path w="1546225" h="2486025">
                  <a:moveTo>
                    <a:pt x="403595" y="2226989"/>
                  </a:moveTo>
                  <a:lnTo>
                    <a:pt x="402461" y="2225839"/>
                  </a:lnTo>
                </a:path>
                <a:path w="1546225" h="2486025">
                  <a:moveTo>
                    <a:pt x="403595" y="2226989"/>
                  </a:moveTo>
                  <a:lnTo>
                    <a:pt x="409513" y="2222315"/>
                  </a:lnTo>
                </a:path>
                <a:path w="1546225" h="2486025">
                  <a:moveTo>
                    <a:pt x="415412" y="2218772"/>
                  </a:moveTo>
                  <a:lnTo>
                    <a:pt x="420157" y="2215247"/>
                  </a:lnTo>
                </a:path>
                <a:path w="1546225" h="2486025">
                  <a:moveTo>
                    <a:pt x="426037" y="2210554"/>
                  </a:moveTo>
                  <a:lnTo>
                    <a:pt x="431936" y="2206992"/>
                  </a:lnTo>
                </a:path>
                <a:path w="1546225" h="2486025">
                  <a:moveTo>
                    <a:pt x="437835" y="2203449"/>
                  </a:moveTo>
                  <a:lnTo>
                    <a:pt x="443734" y="2199981"/>
                  </a:lnTo>
                </a:path>
                <a:path w="1546225" h="2486025">
                  <a:moveTo>
                    <a:pt x="449632" y="2195251"/>
                  </a:moveTo>
                  <a:lnTo>
                    <a:pt x="455588" y="2191707"/>
                  </a:lnTo>
                </a:path>
                <a:path w="1546225" h="2486025">
                  <a:moveTo>
                    <a:pt x="461468" y="2188164"/>
                  </a:moveTo>
                  <a:lnTo>
                    <a:pt x="467367" y="2183509"/>
                  </a:lnTo>
                </a:path>
                <a:path w="1546225" h="2486025">
                  <a:moveTo>
                    <a:pt x="473265" y="2179966"/>
                  </a:moveTo>
                  <a:lnTo>
                    <a:pt x="477954" y="2176385"/>
                  </a:lnTo>
                </a:path>
                <a:path w="1546225" h="2486025">
                  <a:moveTo>
                    <a:pt x="483891" y="2171692"/>
                  </a:moveTo>
                  <a:lnTo>
                    <a:pt x="489809" y="2168168"/>
                  </a:lnTo>
                </a:path>
                <a:path w="1546225" h="2486025">
                  <a:moveTo>
                    <a:pt x="495707" y="2164643"/>
                  </a:moveTo>
                  <a:lnTo>
                    <a:pt x="501587" y="2161119"/>
                  </a:lnTo>
                </a:path>
                <a:path w="1546225" h="2486025">
                  <a:moveTo>
                    <a:pt x="507486" y="2156426"/>
                  </a:moveTo>
                  <a:lnTo>
                    <a:pt x="513385" y="2152902"/>
                  </a:lnTo>
                </a:path>
                <a:path w="1546225" h="2486025">
                  <a:moveTo>
                    <a:pt x="519265" y="2149358"/>
                  </a:moveTo>
                  <a:lnTo>
                    <a:pt x="525145" y="2144647"/>
                  </a:lnTo>
                </a:path>
                <a:path w="1546225" h="2486025">
                  <a:moveTo>
                    <a:pt x="529909" y="2142310"/>
                  </a:moveTo>
                  <a:lnTo>
                    <a:pt x="534598" y="2137617"/>
                  </a:lnTo>
                </a:path>
                <a:path w="1546225" h="2486025">
                  <a:moveTo>
                    <a:pt x="382363" y="2195251"/>
                  </a:moveTo>
                  <a:lnTo>
                    <a:pt x="381172" y="2194063"/>
                  </a:lnTo>
                </a:path>
                <a:path w="1546225" h="2486025">
                  <a:moveTo>
                    <a:pt x="382363" y="2195251"/>
                  </a:moveTo>
                  <a:lnTo>
                    <a:pt x="388262" y="2191707"/>
                  </a:lnTo>
                </a:path>
                <a:path w="1546225" h="2486025">
                  <a:moveTo>
                    <a:pt x="394142" y="2188164"/>
                  </a:moveTo>
                  <a:lnTo>
                    <a:pt x="400060" y="2183509"/>
                  </a:lnTo>
                </a:path>
                <a:path w="1546225" h="2486025">
                  <a:moveTo>
                    <a:pt x="405959" y="2179966"/>
                  </a:moveTo>
                  <a:lnTo>
                    <a:pt x="410704" y="2176385"/>
                  </a:lnTo>
                </a:path>
                <a:path w="1546225" h="2486025">
                  <a:moveTo>
                    <a:pt x="416603" y="2171692"/>
                  </a:moveTo>
                  <a:lnTo>
                    <a:pt x="422502" y="2168168"/>
                  </a:lnTo>
                </a:path>
                <a:path w="1546225" h="2486025">
                  <a:moveTo>
                    <a:pt x="428400" y="2164643"/>
                  </a:moveTo>
                  <a:lnTo>
                    <a:pt x="434280" y="2161119"/>
                  </a:lnTo>
                </a:path>
                <a:path w="1546225" h="2486025">
                  <a:moveTo>
                    <a:pt x="440179" y="2156426"/>
                  </a:moveTo>
                  <a:lnTo>
                    <a:pt x="446135" y="2152902"/>
                  </a:lnTo>
                </a:path>
                <a:path w="1546225" h="2486025">
                  <a:moveTo>
                    <a:pt x="452034" y="2149358"/>
                  </a:moveTo>
                  <a:lnTo>
                    <a:pt x="457932" y="2144647"/>
                  </a:lnTo>
                </a:path>
                <a:path w="1546225" h="2486025">
                  <a:moveTo>
                    <a:pt x="463812" y="2141141"/>
                  </a:moveTo>
                  <a:lnTo>
                    <a:pt x="468501" y="2137617"/>
                  </a:lnTo>
                </a:path>
                <a:path w="1546225" h="2486025">
                  <a:moveTo>
                    <a:pt x="474400" y="2132886"/>
                  </a:moveTo>
                  <a:lnTo>
                    <a:pt x="480355" y="2129362"/>
                  </a:lnTo>
                </a:path>
                <a:path w="1546225" h="2486025">
                  <a:moveTo>
                    <a:pt x="486254" y="2125819"/>
                  </a:moveTo>
                  <a:lnTo>
                    <a:pt x="492153" y="2122332"/>
                  </a:lnTo>
                </a:path>
                <a:path w="1546225" h="2486025">
                  <a:moveTo>
                    <a:pt x="498052" y="2117601"/>
                  </a:moveTo>
                  <a:lnTo>
                    <a:pt x="503951" y="2114058"/>
                  </a:lnTo>
                </a:path>
                <a:path w="1546225" h="2486025">
                  <a:moveTo>
                    <a:pt x="508602" y="2110534"/>
                  </a:moveTo>
                  <a:lnTo>
                    <a:pt x="514576" y="2107028"/>
                  </a:lnTo>
                </a:path>
                <a:path w="1546225" h="2486025">
                  <a:moveTo>
                    <a:pt x="507486" y="2379950"/>
                  </a:moveTo>
                  <a:lnTo>
                    <a:pt x="506276" y="2378820"/>
                  </a:lnTo>
                </a:path>
                <a:path w="1546225" h="2486025">
                  <a:moveTo>
                    <a:pt x="507486" y="2379950"/>
                  </a:moveTo>
                  <a:lnTo>
                    <a:pt x="513385" y="2376426"/>
                  </a:lnTo>
                </a:path>
                <a:path w="1546225" h="2486025">
                  <a:moveTo>
                    <a:pt x="518017" y="2371695"/>
                  </a:moveTo>
                  <a:lnTo>
                    <a:pt x="524029" y="2368190"/>
                  </a:lnTo>
                </a:path>
                <a:path w="1546225" h="2486025">
                  <a:moveTo>
                    <a:pt x="529909" y="2364647"/>
                  </a:moveTo>
                  <a:lnTo>
                    <a:pt x="535827" y="2359916"/>
                  </a:lnTo>
                </a:path>
                <a:path w="1546225" h="2486025">
                  <a:moveTo>
                    <a:pt x="541707" y="2356411"/>
                  </a:moveTo>
                  <a:lnTo>
                    <a:pt x="547587" y="2352867"/>
                  </a:lnTo>
                </a:path>
                <a:path w="1546225" h="2486025">
                  <a:moveTo>
                    <a:pt x="553467" y="2348174"/>
                  </a:moveTo>
                  <a:lnTo>
                    <a:pt x="559403" y="2344669"/>
                  </a:lnTo>
                </a:path>
                <a:path w="1546225" h="2486025">
                  <a:moveTo>
                    <a:pt x="565283" y="2341126"/>
                  </a:moveTo>
                  <a:lnTo>
                    <a:pt x="571163" y="2337583"/>
                  </a:lnTo>
                </a:path>
                <a:path w="1546225" h="2486025">
                  <a:moveTo>
                    <a:pt x="575927" y="2332890"/>
                  </a:moveTo>
                  <a:lnTo>
                    <a:pt x="581826" y="2329309"/>
                  </a:lnTo>
                </a:path>
                <a:path w="1546225" h="2486025">
                  <a:moveTo>
                    <a:pt x="587725" y="2325841"/>
                  </a:moveTo>
                  <a:lnTo>
                    <a:pt x="593605" y="2321129"/>
                  </a:lnTo>
                </a:path>
                <a:path w="1546225" h="2486025">
                  <a:moveTo>
                    <a:pt x="599504" y="2317586"/>
                  </a:moveTo>
                  <a:lnTo>
                    <a:pt x="605403" y="2314062"/>
                  </a:lnTo>
                </a:path>
                <a:path w="1546225" h="2486025">
                  <a:moveTo>
                    <a:pt x="611339" y="2309331"/>
                  </a:moveTo>
                  <a:lnTo>
                    <a:pt x="617257" y="2305844"/>
                  </a:lnTo>
                </a:path>
                <a:path w="1546225" h="2486025">
                  <a:moveTo>
                    <a:pt x="623118" y="2302301"/>
                  </a:moveTo>
                  <a:lnTo>
                    <a:pt x="627844" y="2298758"/>
                  </a:lnTo>
                </a:path>
                <a:path w="1546225" h="2486025">
                  <a:moveTo>
                    <a:pt x="632571" y="2295233"/>
                  </a:moveTo>
                  <a:lnTo>
                    <a:pt x="638451" y="2291690"/>
                  </a:lnTo>
                </a:path>
                <a:path w="1546225" h="2486025">
                  <a:moveTo>
                    <a:pt x="486254" y="2348174"/>
                  </a:moveTo>
                  <a:lnTo>
                    <a:pt x="485025" y="2346987"/>
                  </a:lnTo>
                </a:path>
                <a:path w="1546225" h="2486025">
                  <a:moveTo>
                    <a:pt x="486254" y="2348174"/>
                  </a:moveTo>
                  <a:lnTo>
                    <a:pt x="492153" y="2344669"/>
                  </a:lnTo>
                </a:path>
                <a:path w="1546225" h="2486025">
                  <a:moveTo>
                    <a:pt x="498052" y="2341126"/>
                  </a:moveTo>
                  <a:lnTo>
                    <a:pt x="503951" y="2337583"/>
                  </a:lnTo>
                </a:path>
                <a:path w="1546225" h="2486025">
                  <a:moveTo>
                    <a:pt x="508602" y="2332890"/>
                  </a:moveTo>
                  <a:lnTo>
                    <a:pt x="514576" y="2329309"/>
                  </a:lnTo>
                </a:path>
                <a:path w="1546225" h="2486025">
                  <a:moveTo>
                    <a:pt x="520475" y="2325841"/>
                  </a:moveTo>
                  <a:lnTo>
                    <a:pt x="526374" y="2321129"/>
                  </a:lnTo>
                </a:path>
                <a:path w="1546225" h="2486025">
                  <a:moveTo>
                    <a:pt x="532272" y="2317586"/>
                  </a:moveTo>
                  <a:lnTo>
                    <a:pt x="538133" y="2314062"/>
                  </a:lnTo>
                </a:path>
                <a:path w="1546225" h="2486025">
                  <a:moveTo>
                    <a:pt x="544051" y="2309331"/>
                  </a:moveTo>
                  <a:lnTo>
                    <a:pt x="549931" y="2305844"/>
                  </a:lnTo>
                </a:path>
                <a:path w="1546225" h="2486025">
                  <a:moveTo>
                    <a:pt x="555811" y="2302301"/>
                  </a:moveTo>
                  <a:lnTo>
                    <a:pt x="560594" y="2298758"/>
                  </a:lnTo>
                </a:path>
                <a:path w="1546225" h="2486025">
                  <a:moveTo>
                    <a:pt x="566493" y="2294046"/>
                  </a:moveTo>
                  <a:lnTo>
                    <a:pt x="572392" y="2290559"/>
                  </a:lnTo>
                </a:path>
                <a:path w="1546225" h="2486025">
                  <a:moveTo>
                    <a:pt x="578272" y="2287016"/>
                  </a:moveTo>
                  <a:lnTo>
                    <a:pt x="584171" y="2282305"/>
                  </a:lnTo>
                </a:path>
                <a:path w="1546225" h="2486025">
                  <a:moveTo>
                    <a:pt x="590069" y="2278780"/>
                  </a:moveTo>
                  <a:lnTo>
                    <a:pt x="596006" y="2275256"/>
                  </a:lnTo>
                </a:path>
                <a:path w="1546225" h="2486025">
                  <a:moveTo>
                    <a:pt x="601905" y="2270525"/>
                  </a:moveTo>
                  <a:lnTo>
                    <a:pt x="607823" y="2267020"/>
                  </a:lnTo>
                </a:path>
                <a:path w="1546225" h="2486025">
                  <a:moveTo>
                    <a:pt x="612492" y="2263495"/>
                  </a:moveTo>
                  <a:lnTo>
                    <a:pt x="617257" y="2259952"/>
                  </a:lnTo>
                </a:path>
                <a:path w="1546225" h="2486025">
                  <a:moveTo>
                    <a:pt x="527470" y="2410520"/>
                  </a:moveTo>
                  <a:lnTo>
                    <a:pt x="526374" y="2409370"/>
                  </a:lnTo>
                </a:path>
                <a:path w="1546225" h="2486025">
                  <a:moveTo>
                    <a:pt x="527470" y="2410520"/>
                  </a:moveTo>
                  <a:lnTo>
                    <a:pt x="533482" y="2406996"/>
                  </a:lnTo>
                </a:path>
                <a:path w="1546225" h="2486025">
                  <a:moveTo>
                    <a:pt x="539362" y="2403490"/>
                  </a:moveTo>
                  <a:lnTo>
                    <a:pt x="545261" y="2398797"/>
                  </a:lnTo>
                </a:path>
                <a:path w="1546225" h="2486025">
                  <a:moveTo>
                    <a:pt x="551160" y="2395254"/>
                  </a:moveTo>
                  <a:lnTo>
                    <a:pt x="557040" y="2391711"/>
                  </a:lnTo>
                </a:path>
                <a:path w="1546225" h="2486025">
                  <a:moveTo>
                    <a:pt x="562939" y="2388205"/>
                  </a:moveTo>
                  <a:lnTo>
                    <a:pt x="568837" y="2383512"/>
                  </a:lnTo>
                </a:path>
                <a:path w="1546225" h="2486025">
                  <a:moveTo>
                    <a:pt x="574736" y="2379950"/>
                  </a:moveTo>
                  <a:lnTo>
                    <a:pt x="580616" y="2376426"/>
                  </a:lnTo>
                </a:path>
                <a:path w="1546225" h="2486025">
                  <a:moveTo>
                    <a:pt x="585362" y="2371695"/>
                  </a:moveTo>
                  <a:lnTo>
                    <a:pt x="591261" y="2368190"/>
                  </a:lnTo>
                </a:path>
                <a:path w="1546225" h="2486025">
                  <a:moveTo>
                    <a:pt x="597140" y="2364647"/>
                  </a:moveTo>
                  <a:lnTo>
                    <a:pt x="603039" y="2359916"/>
                  </a:lnTo>
                </a:path>
                <a:path w="1546225" h="2486025">
                  <a:moveTo>
                    <a:pt x="608938" y="2356411"/>
                  </a:moveTo>
                  <a:lnTo>
                    <a:pt x="614856" y="2352867"/>
                  </a:lnTo>
                </a:path>
                <a:path w="1546225" h="2486025">
                  <a:moveTo>
                    <a:pt x="620792" y="2349343"/>
                  </a:moveTo>
                  <a:lnTo>
                    <a:pt x="626691" y="2344669"/>
                  </a:lnTo>
                </a:path>
                <a:path w="1546225" h="2486025">
                  <a:moveTo>
                    <a:pt x="632571" y="2341126"/>
                  </a:moveTo>
                  <a:lnTo>
                    <a:pt x="638451" y="2337583"/>
                  </a:lnTo>
                </a:path>
                <a:path w="1546225" h="2486025">
                  <a:moveTo>
                    <a:pt x="643178" y="2332890"/>
                  </a:moveTo>
                  <a:lnTo>
                    <a:pt x="649057" y="2329309"/>
                  </a:lnTo>
                </a:path>
                <a:path w="1546225" h="2486025">
                  <a:moveTo>
                    <a:pt x="653784" y="2325841"/>
                  </a:moveTo>
                  <a:lnTo>
                    <a:pt x="659702" y="2322298"/>
                  </a:lnTo>
                </a:path>
                <a:path w="1546225" h="2486025">
                  <a:moveTo>
                    <a:pt x="465003" y="2317586"/>
                  </a:moveTo>
                  <a:lnTo>
                    <a:pt x="463812" y="2316417"/>
                  </a:lnTo>
                </a:path>
                <a:path w="1546225" h="2486025">
                  <a:moveTo>
                    <a:pt x="465003" y="2317586"/>
                  </a:moveTo>
                  <a:lnTo>
                    <a:pt x="470902" y="2314062"/>
                  </a:lnTo>
                </a:path>
                <a:path w="1546225" h="2486025">
                  <a:moveTo>
                    <a:pt x="476820" y="2309331"/>
                  </a:moveTo>
                  <a:lnTo>
                    <a:pt x="482700" y="2305844"/>
                  </a:lnTo>
                </a:path>
                <a:path w="1546225" h="2486025">
                  <a:moveTo>
                    <a:pt x="488617" y="2302301"/>
                  </a:moveTo>
                  <a:lnTo>
                    <a:pt x="493287" y="2298758"/>
                  </a:lnTo>
                </a:path>
                <a:path w="1546225" h="2486025">
                  <a:moveTo>
                    <a:pt x="499243" y="2294046"/>
                  </a:moveTo>
                  <a:lnTo>
                    <a:pt x="505142" y="2290559"/>
                  </a:lnTo>
                </a:path>
                <a:path w="1546225" h="2486025">
                  <a:moveTo>
                    <a:pt x="511041" y="2287016"/>
                  </a:moveTo>
                  <a:lnTo>
                    <a:pt x="516939" y="2282305"/>
                  </a:lnTo>
                </a:path>
                <a:path w="1546225" h="2486025">
                  <a:moveTo>
                    <a:pt x="522819" y="2278780"/>
                  </a:moveTo>
                  <a:lnTo>
                    <a:pt x="528718" y="2275256"/>
                  </a:lnTo>
                </a:path>
                <a:path w="1546225" h="2486025">
                  <a:moveTo>
                    <a:pt x="534598" y="2270525"/>
                  </a:moveTo>
                  <a:lnTo>
                    <a:pt x="540497" y="2267020"/>
                  </a:lnTo>
                </a:path>
                <a:path w="1546225" h="2486025">
                  <a:moveTo>
                    <a:pt x="546358" y="2263495"/>
                  </a:moveTo>
                  <a:lnTo>
                    <a:pt x="551160" y="2259952"/>
                  </a:lnTo>
                </a:path>
                <a:path w="1546225" h="2486025">
                  <a:moveTo>
                    <a:pt x="557040" y="2255240"/>
                  </a:moveTo>
                  <a:lnTo>
                    <a:pt x="562939" y="2251716"/>
                  </a:lnTo>
                </a:path>
                <a:path w="1546225" h="2486025">
                  <a:moveTo>
                    <a:pt x="568837" y="2248210"/>
                  </a:moveTo>
                  <a:lnTo>
                    <a:pt x="574736" y="2243499"/>
                  </a:lnTo>
                </a:path>
                <a:path w="1546225" h="2486025">
                  <a:moveTo>
                    <a:pt x="580616" y="2239955"/>
                  </a:moveTo>
                  <a:lnTo>
                    <a:pt x="586515" y="2236412"/>
                  </a:lnTo>
                </a:path>
                <a:path w="1546225" h="2486025">
                  <a:moveTo>
                    <a:pt x="591261" y="2232888"/>
                  </a:moveTo>
                  <a:lnTo>
                    <a:pt x="597140" y="2229382"/>
                  </a:lnTo>
                </a:path>
                <a:path w="1546225" h="2486025">
                  <a:moveTo>
                    <a:pt x="443734" y="2287016"/>
                  </a:moveTo>
                  <a:lnTo>
                    <a:pt x="442599" y="2285810"/>
                  </a:lnTo>
                </a:path>
                <a:path w="1546225" h="2486025">
                  <a:moveTo>
                    <a:pt x="443734" y="2287016"/>
                  </a:moveTo>
                  <a:lnTo>
                    <a:pt x="449632" y="2282305"/>
                  </a:lnTo>
                </a:path>
                <a:path w="1546225" h="2486025">
                  <a:moveTo>
                    <a:pt x="455588" y="2278780"/>
                  </a:moveTo>
                  <a:lnTo>
                    <a:pt x="461468" y="2275256"/>
                  </a:lnTo>
                </a:path>
                <a:path w="1546225" h="2486025">
                  <a:moveTo>
                    <a:pt x="467367" y="2270525"/>
                  </a:moveTo>
                  <a:lnTo>
                    <a:pt x="473265" y="2267020"/>
                  </a:lnTo>
                </a:path>
                <a:path w="1546225" h="2486025">
                  <a:moveTo>
                    <a:pt x="479126" y="2263495"/>
                  </a:moveTo>
                  <a:lnTo>
                    <a:pt x="483891" y="2258784"/>
                  </a:lnTo>
                </a:path>
                <a:path w="1546225" h="2486025">
                  <a:moveTo>
                    <a:pt x="489809" y="2255240"/>
                  </a:moveTo>
                  <a:lnTo>
                    <a:pt x="495707" y="2251716"/>
                  </a:lnTo>
                </a:path>
                <a:path w="1546225" h="2486025">
                  <a:moveTo>
                    <a:pt x="501587" y="2248210"/>
                  </a:moveTo>
                  <a:lnTo>
                    <a:pt x="507486" y="2243499"/>
                  </a:lnTo>
                </a:path>
                <a:path w="1546225" h="2486025">
                  <a:moveTo>
                    <a:pt x="513385" y="2239955"/>
                  </a:moveTo>
                  <a:lnTo>
                    <a:pt x="519265" y="2236412"/>
                  </a:lnTo>
                </a:path>
                <a:path w="1546225" h="2486025">
                  <a:moveTo>
                    <a:pt x="525145" y="2231738"/>
                  </a:moveTo>
                  <a:lnTo>
                    <a:pt x="531062" y="2228195"/>
                  </a:lnTo>
                </a:path>
                <a:path w="1546225" h="2486025">
                  <a:moveTo>
                    <a:pt x="535827" y="2224671"/>
                  </a:moveTo>
                  <a:lnTo>
                    <a:pt x="541707" y="2219959"/>
                  </a:lnTo>
                </a:path>
                <a:path w="1546225" h="2486025">
                  <a:moveTo>
                    <a:pt x="547587" y="2216416"/>
                  </a:moveTo>
                  <a:lnTo>
                    <a:pt x="553467" y="2212910"/>
                  </a:lnTo>
                </a:path>
                <a:path w="1546225" h="2486025">
                  <a:moveTo>
                    <a:pt x="559403" y="2209367"/>
                  </a:moveTo>
                  <a:lnTo>
                    <a:pt x="565283" y="2204674"/>
                  </a:lnTo>
                </a:path>
                <a:path w="1546225" h="2486025">
                  <a:moveTo>
                    <a:pt x="570047" y="2202318"/>
                  </a:moveTo>
                  <a:lnTo>
                    <a:pt x="575927" y="2197588"/>
                  </a:lnTo>
                </a:path>
                <a:path w="1546225" h="2486025">
                  <a:moveTo>
                    <a:pt x="422502" y="2255240"/>
                  </a:moveTo>
                  <a:lnTo>
                    <a:pt x="421367" y="2254091"/>
                  </a:lnTo>
                </a:path>
                <a:path w="1546225" h="2486025">
                  <a:moveTo>
                    <a:pt x="422502" y="2255240"/>
                  </a:moveTo>
                  <a:lnTo>
                    <a:pt x="428400" y="2251716"/>
                  </a:lnTo>
                </a:path>
                <a:path w="1546225" h="2486025">
                  <a:moveTo>
                    <a:pt x="434280" y="2248210"/>
                  </a:moveTo>
                  <a:lnTo>
                    <a:pt x="440179" y="2243499"/>
                  </a:lnTo>
                </a:path>
                <a:path w="1546225" h="2486025">
                  <a:moveTo>
                    <a:pt x="446135" y="2239955"/>
                  </a:moveTo>
                  <a:lnTo>
                    <a:pt x="452034" y="2236412"/>
                  </a:lnTo>
                </a:path>
                <a:path w="1546225" h="2486025">
                  <a:moveTo>
                    <a:pt x="457932" y="2231738"/>
                  </a:moveTo>
                  <a:lnTo>
                    <a:pt x="463812" y="2228195"/>
                  </a:lnTo>
                </a:path>
                <a:path w="1546225" h="2486025">
                  <a:moveTo>
                    <a:pt x="468501" y="2224671"/>
                  </a:moveTo>
                  <a:lnTo>
                    <a:pt x="474400" y="2219959"/>
                  </a:lnTo>
                </a:path>
                <a:path w="1546225" h="2486025">
                  <a:moveTo>
                    <a:pt x="480355" y="2216416"/>
                  </a:moveTo>
                  <a:lnTo>
                    <a:pt x="486254" y="2212910"/>
                  </a:lnTo>
                </a:path>
                <a:path w="1546225" h="2486025">
                  <a:moveTo>
                    <a:pt x="492153" y="2209367"/>
                  </a:moveTo>
                  <a:lnTo>
                    <a:pt x="498052" y="2204674"/>
                  </a:lnTo>
                </a:path>
                <a:path w="1546225" h="2486025">
                  <a:moveTo>
                    <a:pt x="503951" y="2201131"/>
                  </a:moveTo>
                  <a:lnTo>
                    <a:pt x="509812" y="2197588"/>
                  </a:lnTo>
                </a:path>
                <a:path w="1546225" h="2486025">
                  <a:moveTo>
                    <a:pt x="515729" y="2192876"/>
                  </a:moveTo>
                  <a:lnTo>
                    <a:pt x="521609" y="2189370"/>
                  </a:lnTo>
                </a:path>
                <a:path w="1546225" h="2486025">
                  <a:moveTo>
                    <a:pt x="526374" y="2185808"/>
                  </a:moveTo>
                  <a:lnTo>
                    <a:pt x="532272" y="2181115"/>
                  </a:lnTo>
                </a:path>
                <a:path w="1546225" h="2486025">
                  <a:moveTo>
                    <a:pt x="538133" y="2177572"/>
                  </a:moveTo>
                  <a:lnTo>
                    <a:pt x="544051" y="2174029"/>
                  </a:lnTo>
                </a:path>
                <a:path w="1546225" h="2486025">
                  <a:moveTo>
                    <a:pt x="548816" y="2170523"/>
                  </a:moveTo>
                  <a:lnTo>
                    <a:pt x="554695" y="2167018"/>
                  </a:lnTo>
                </a:path>
                <a:path w="1546225" h="2486025">
                  <a:moveTo>
                    <a:pt x="401251" y="2224671"/>
                  </a:moveTo>
                  <a:lnTo>
                    <a:pt x="400060" y="2223502"/>
                  </a:lnTo>
                </a:path>
                <a:path w="1546225" h="2486025">
                  <a:moveTo>
                    <a:pt x="401251" y="2224671"/>
                  </a:moveTo>
                  <a:lnTo>
                    <a:pt x="407169" y="2219959"/>
                  </a:lnTo>
                </a:path>
                <a:path w="1546225" h="2486025">
                  <a:moveTo>
                    <a:pt x="413048" y="2216416"/>
                  </a:moveTo>
                  <a:lnTo>
                    <a:pt x="418947" y="2212910"/>
                  </a:lnTo>
                </a:path>
                <a:path w="1546225" h="2486025">
                  <a:moveTo>
                    <a:pt x="424846" y="2209367"/>
                  </a:moveTo>
                  <a:lnTo>
                    <a:pt x="430745" y="2204674"/>
                  </a:lnTo>
                </a:path>
                <a:path w="1546225" h="2486025">
                  <a:moveTo>
                    <a:pt x="436700" y="2201131"/>
                  </a:moveTo>
                  <a:lnTo>
                    <a:pt x="442599" y="2197588"/>
                  </a:lnTo>
                </a:path>
                <a:path w="1546225" h="2486025">
                  <a:moveTo>
                    <a:pt x="448479" y="2192876"/>
                  </a:moveTo>
                  <a:lnTo>
                    <a:pt x="454359" y="2189370"/>
                  </a:lnTo>
                </a:path>
                <a:path w="1546225" h="2486025">
                  <a:moveTo>
                    <a:pt x="459086" y="2185808"/>
                  </a:moveTo>
                  <a:lnTo>
                    <a:pt x="465003" y="2181115"/>
                  </a:lnTo>
                </a:path>
                <a:path w="1546225" h="2486025">
                  <a:moveTo>
                    <a:pt x="470902" y="2177572"/>
                  </a:moveTo>
                  <a:lnTo>
                    <a:pt x="476820" y="2174029"/>
                  </a:lnTo>
                </a:path>
                <a:path w="1546225" h="2486025">
                  <a:moveTo>
                    <a:pt x="482700" y="2169374"/>
                  </a:moveTo>
                  <a:lnTo>
                    <a:pt x="488617" y="2165831"/>
                  </a:lnTo>
                </a:path>
                <a:path w="1546225" h="2486025">
                  <a:moveTo>
                    <a:pt x="494460" y="2162306"/>
                  </a:moveTo>
                  <a:lnTo>
                    <a:pt x="500396" y="2158744"/>
                  </a:lnTo>
                </a:path>
                <a:path w="1546225" h="2486025">
                  <a:moveTo>
                    <a:pt x="506276" y="2154089"/>
                  </a:moveTo>
                  <a:lnTo>
                    <a:pt x="512175" y="2150546"/>
                  </a:lnTo>
                </a:path>
                <a:path w="1546225" h="2486025">
                  <a:moveTo>
                    <a:pt x="516939" y="2147040"/>
                  </a:moveTo>
                  <a:lnTo>
                    <a:pt x="522819" y="2142310"/>
                  </a:lnTo>
                </a:path>
                <a:path w="1546225" h="2486025">
                  <a:moveTo>
                    <a:pt x="527470" y="2139916"/>
                  </a:moveTo>
                  <a:lnTo>
                    <a:pt x="533482" y="2135242"/>
                  </a:lnTo>
                </a:path>
                <a:path w="1546225" h="2486025">
                  <a:moveTo>
                    <a:pt x="381172" y="2192876"/>
                  </a:moveTo>
                  <a:lnTo>
                    <a:pt x="380000" y="2191707"/>
                  </a:lnTo>
                </a:path>
                <a:path w="1546225" h="2486025">
                  <a:moveTo>
                    <a:pt x="381172" y="2192876"/>
                  </a:moveTo>
                  <a:lnTo>
                    <a:pt x="387128" y="2189370"/>
                  </a:lnTo>
                </a:path>
                <a:path w="1546225" h="2486025">
                  <a:moveTo>
                    <a:pt x="391798" y="2185808"/>
                  </a:moveTo>
                  <a:lnTo>
                    <a:pt x="397696" y="2181115"/>
                  </a:lnTo>
                </a:path>
                <a:path w="1546225" h="2486025">
                  <a:moveTo>
                    <a:pt x="403595" y="2177572"/>
                  </a:moveTo>
                  <a:lnTo>
                    <a:pt x="409513" y="2174029"/>
                  </a:lnTo>
                </a:path>
                <a:path w="1546225" h="2486025">
                  <a:moveTo>
                    <a:pt x="415412" y="2169374"/>
                  </a:moveTo>
                  <a:lnTo>
                    <a:pt x="421367" y="2165831"/>
                  </a:lnTo>
                </a:path>
                <a:path w="1546225" h="2486025">
                  <a:moveTo>
                    <a:pt x="427247" y="2162306"/>
                  </a:moveTo>
                  <a:lnTo>
                    <a:pt x="433127" y="2158744"/>
                  </a:lnTo>
                </a:path>
                <a:path w="1546225" h="2486025">
                  <a:moveTo>
                    <a:pt x="439026" y="2154089"/>
                  </a:moveTo>
                  <a:lnTo>
                    <a:pt x="444944" y="2150546"/>
                  </a:lnTo>
                </a:path>
                <a:path w="1546225" h="2486025">
                  <a:moveTo>
                    <a:pt x="449632" y="2147040"/>
                  </a:moveTo>
                  <a:lnTo>
                    <a:pt x="455588" y="2142310"/>
                  </a:lnTo>
                </a:path>
                <a:path w="1546225" h="2486025">
                  <a:moveTo>
                    <a:pt x="461468" y="2138785"/>
                  </a:moveTo>
                  <a:lnTo>
                    <a:pt x="467367" y="2135242"/>
                  </a:lnTo>
                </a:path>
                <a:path w="1546225" h="2486025">
                  <a:moveTo>
                    <a:pt x="473265" y="2130493"/>
                  </a:moveTo>
                  <a:lnTo>
                    <a:pt x="479126" y="2127025"/>
                  </a:lnTo>
                </a:path>
                <a:path w="1546225" h="2486025">
                  <a:moveTo>
                    <a:pt x="485025" y="2123482"/>
                  </a:moveTo>
                  <a:lnTo>
                    <a:pt x="490943" y="2119938"/>
                  </a:lnTo>
                </a:path>
                <a:path w="1546225" h="2486025">
                  <a:moveTo>
                    <a:pt x="496823" y="2115208"/>
                  </a:moveTo>
                  <a:lnTo>
                    <a:pt x="501587" y="2111740"/>
                  </a:lnTo>
                </a:path>
                <a:path w="1546225" h="2486025">
                  <a:moveTo>
                    <a:pt x="506276" y="2108178"/>
                  </a:moveTo>
                  <a:lnTo>
                    <a:pt x="512175" y="2104635"/>
                  </a:lnTo>
                </a:path>
                <a:path w="1546225" h="2486025">
                  <a:moveTo>
                    <a:pt x="493287" y="2076421"/>
                  </a:moveTo>
                  <a:lnTo>
                    <a:pt x="492153" y="2075252"/>
                  </a:lnTo>
                </a:path>
                <a:path w="1546225" h="2486025">
                  <a:moveTo>
                    <a:pt x="493287" y="2076421"/>
                  </a:moveTo>
                  <a:lnTo>
                    <a:pt x="487389" y="2079964"/>
                  </a:lnTo>
                </a:path>
                <a:path w="1546225" h="2486025">
                  <a:moveTo>
                    <a:pt x="481490" y="2083488"/>
                  </a:moveTo>
                  <a:lnTo>
                    <a:pt x="475591" y="2086994"/>
                  </a:lnTo>
                </a:path>
                <a:path w="1546225" h="2486025">
                  <a:moveTo>
                    <a:pt x="469692" y="2091743"/>
                  </a:moveTo>
                  <a:lnTo>
                    <a:pt x="463812" y="2095230"/>
                  </a:lnTo>
                </a:path>
                <a:path w="1546225" h="2486025">
                  <a:moveTo>
                    <a:pt x="457932" y="2098773"/>
                  </a:moveTo>
                  <a:lnTo>
                    <a:pt x="452034" y="2103504"/>
                  </a:lnTo>
                </a:path>
                <a:path w="1546225" h="2486025">
                  <a:moveTo>
                    <a:pt x="447269" y="2107028"/>
                  </a:moveTo>
                  <a:lnTo>
                    <a:pt x="441370" y="2110534"/>
                  </a:lnTo>
                </a:path>
                <a:path w="1546225" h="2486025">
                  <a:moveTo>
                    <a:pt x="435490" y="2115208"/>
                  </a:moveTo>
                  <a:lnTo>
                    <a:pt x="429592" y="2118789"/>
                  </a:lnTo>
                </a:path>
                <a:path w="1546225" h="2486025">
                  <a:moveTo>
                    <a:pt x="423674" y="2122332"/>
                  </a:moveTo>
                  <a:lnTo>
                    <a:pt x="417794" y="2125819"/>
                  </a:lnTo>
                </a:path>
                <a:path w="1546225" h="2486025">
                  <a:moveTo>
                    <a:pt x="411895" y="2130493"/>
                  </a:moveTo>
                  <a:lnTo>
                    <a:pt x="405959" y="2134074"/>
                  </a:lnTo>
                </a:path>
                <a:path w="1546225" h="2486025">
                  <a:moveTo>
                    <a:pt x="400060" y="2137617"/>
                  </a:moveTo>
                  <a:lnTo>
                    <a:pt x="395333" y="2142310"/>
                  </a:lnTo>
                </a:path>
                <a:path w="1546225" h="2486025">
                  <a:moveTo>
                    <a:pt x="389434" y="2145853"/>
                  </a:moveTo>
                  <a:lnTo>
                    <a:pt x="383573" y="2149358"/>
                  </a:lnTo>
                </a:path>
                <a:path w="1546225" h="2486025">
                  <a:moveTo>
                    <a:pt x="377693" y="2154089"/>
                  </a:moveTo>
                  <a:lnTo>
                    <a:pt x="371700" y="2157613"/>
                  </a:lnTo>
                </a:path>
                <a:path w="1546225" h="2486025">
                  <a:moveTo>
                    <a:pt x="367011" y="2161119"/>
                  </a:moveTo>
                  <a:lnTo>
                    <a:pt x="361112" y="2164643"/>
                  </a:lnTo>
                </a:path>
                <a:path w="1546225" h="2486025">
                  <a:moveTo>
                    <a:pt x="490943" y="2074103"/>
                  </a:moveTo>
                  <a:lnTo>
                    <a:pt x="489809" y="2072915"/>
                  </a:lnTo>
                </a:path>
                <a:path w="1546225" h="2486025">
                  <a:moveTo>
                    <a:pt x="490943" y="2074103"/>
                  </a:moveTo>
                  <a:lnTo>
                    <a:pt x="486254" y="2077570"/>
                  </a:lnTo>
                </a:path>
                <a:path w="1546225" h="2486025">
                  <a:moveTo>
                    <a:pt x="480355" y="2081133"/>
                  </a:moveTo>
                  <a:lnTo>
                    <a:pt x="474400" y="2084676"/>
                  </a:lnTo>
                </a:path>
                <a:path w="1546225" h="2486025">
                  <a:moveTo>
                    <a:pt x="468501" y="2089387"/>
                  </a:moveTo>
                  <a:lnTo>
                    <a:pt x="462602" y="2092893"/>
                  </a:lnTo>
                </a:path>
                <a:path w="1546225" h="2486025">
                  <a:moveTo>
                    <a:pt x="456722" y="2096417"/>
                  </a:moveTo>
                  <a:lnTo>
                    <a:pt x="450824" y="2101110"/>
                  </a:lnTo>
                </a:path>
                <a:path w="1546225" h="2486025">
                  <a:moveTo>
                    <a:pt x="444944" y="2104635"/>
                  </a:moveTo>
                  <a:lnTo>
                    <a:pt x="439026" y="2108178"/>
                  </a:lnTo>
                </a:path>
                <a:path w="1546225" h="2486025">
                  <a:moveTo>
                    <a:pt x="433127" y="2112927"/>
                  </a:moveTo>
                  <a:lnTo>
                    <a:pt x="428400" y="2116433"/>
                  </a:lnTo>
                </a:path>
                <a:path w="1546225" h="2486025">
                  <a:moveTo>
                    <a:pt x="422502" y="2119938"/>
                  </a:moveTo>
                  <a:lnTo>
                    <a:pt x="416603" y="2123482"/>
                  </a:lnTo>
                </a:path>
                <a:path w="1546225" h="2486025">
                  <a:moveTo>
                    <a:pt x="410704" y="2128174"/>
                  </a:moveTo>
                  <a:lnTo>
                    <a:pt x="404786" y="2131755"/>
                  </a:lnTo>
                </a:path>
                <a:path w="1546225" h="2486025">
                  <a:moveTo>
                    <a:pt x="398888" y="2135242"/>
                  </a:moveTo>
                  <a:lnTo>
                    <a:pt x="393027" y="2139916"/>
                  </a:lnTo>
                </a:path>
                <a:path w="1546225" h="2486025">
                  <a:moveTo>
                    <a:pt x="387128" y="2143459"/>
                  </a:moveTo>
                  <a:lnTo>
                    <a:pt x="381172" y="2147040"/>
                  </a:lnTo>
                </a:path>
                <a:path w="1546225" h="2486025">
                  <a:moveTo>
                    <a:pt x="376446" y="2151714"/>
                  </a:moveTo>
                  <a:lnTo>
                    <a:pt x="370566" y="2155220"/>
                  </a:lnTo>
                </a:path>
                <a:path w="1546225" h="2486025">
                  <a:moveTo>
                    <a:pt x="365820" y="2158744"/>
                  </a:moveTo>
                  <a:lnTo>
                    <a:pt x="359940" y="2162306"/>
                  </a:lnTo>
                </a:path>
                <a:path w="1546225" h="2486025">
                  <a:moveTo>
                    <a:pt x="1546036" y="0"/>
                  </a:moveTo>
                  <a:lnTo>
                    <a:pt x="1527129" y="0"/>
                  </a:lnTo>
                </a:path>
                <a:path w="1546225" h="2486025">
                  <a:moveTo>
                    <a:pt x="489809" y="2059949"/>
                  </a:moveTo>
                  <a:lnTo>
                    <a:pt x="483891" y="2063473"/>
                  </a:lnTo>
                </a:path>
                <a:path w="1546225" h="2486025">
                  <a:moveTo>
                    <a:pt x="490943" y="2061136"/>
                  </a:moveTo>
                  <a:lnTo>
                    <a:pt x="485025" y="2064679"/>
                  </a:lnTo>
                </a:path>
                <a:path w="1546225" h="2486025">
                  <a:moveTo>
                    <a:pt x="417794" y="1895245"/>
                  </a:moveTo>
                  <a:lnTo>
                    <a:pt x="441370" y="1930527"/>
                  </a:lnTo>
                </a:path>
                <a:path w="1546225" h="2486025">
                  <a:moveTo>
                    <a:pt x="441370" y="1930527"/>
                  </a:moveTo>
                  <a:lnTo>
                    <a:pt x="416603" y="1946999"/>
                  </a:lnTo>
                </a:path>
                <a:path w="1546225" h="2486025">
                  <a:moveTo>
                    <a:pt x="416603" y="1946999"/>
                  </a:moveTo>
                  <a:lnTo>
                    <a:pt x="409513" y="1937594"/>
                  </a:lnTo>
                </a:path>
                <a:path w="1546225" h="2486025">
                  <a:moveTo>
                    <a:pt x="817835" y="2485832"/>
                  </a:moveTo>
                  <a:lnTo>
                    <a:pt x="519265" y="2045851"/>
                  </a:lnTo>
                </a:path>
                <a:path w="1546225" h="2486025">
                  <a:moveTo>
                    <a:pt x="519265" y="2045851"/>
                  </a:moveTo>
                  <a:lnTo>
                    <a:pt x="494460" y="2062286"/>
                  </a:lnTo>
                </a:path>
                <a:path w="1546225" h="2486025">
                  <a:moveTo>
                    <a:pt x="494460" y="2062286"/>
                  </a:moveTo>
                  <a:lnTo>
                    <a:pt x="777716" y="2482289"/>
                  </a:lnTo>
                </a:path>
                <a:path w="1546225" h="2486025">
                  <a:moveTo>
                    <a:pt x="442599" y="1162308"/>
                  </a:moveTo>
                  <a:lnTo>
                    <a:pt x="448479" y="1147023"/>
                  </a:lnTo>
                </a:path>
                <a:path w="1546225" h="2486025">
                  <a:moveTo>
                    <a:pt x="466138" y="1098812"/>
                  </a:moveTo>
                  <a:lnTo>
                    <a:pt x="460277" y="1114078"/>
                  </a:lnTo>
                </a:path>
                <a:path w="1546225" h="2486025">
                  <a:moveTo>
                    <a:pt x="388262" y="1310558"/>
                  </a:moveTo>
                  <a:lnTo>
                    <a:pt x="416603" y="1321112"/>
                  </a:lnTo>
                </a:path>
                <a:path w="1546225" h="2486025">
                  <a:moveTo>
                    <a:pt x="0" y="1267002"/>
                  </a:moveTo>
                  <a:lnTo>
                    <a:pt x="195908" y="734068"/>
                  </a:lnTo>
                </a:path>
                <a:path w="1546225" h="2486025">
                  <a:moveTo>
                    <a:pt x="0" y="1267002"/>
                  </a:moveTo>
                  <a:lnTo>
                    <a:pt x="384727" y="1408203"/>
                  </a:lnTo>
                </a:path>
                <a:path w="1546225" h="2486025">
                  <a:moveTo>
                    <a:pt x="384727" y="1408203"/>
                  </a:moveTo>
                  <a:lnTo>
                    <a:pt x="416603" y="1321112"/>
                  </a:lnTo>
                </a:path>
                <a:path w="1546225" h="2486025">
                  <a:moveTo>
                    <a:pt x="580616" y="874101"/>
                  </a:moveTo>
                  <a:lnTo>
                    <a:pt x="548816" y="961136"/>
                  </a:lnTo>
                </a:path>
                <a:path w="1546225" h="2486025">
                  <a:moveTo>
                    <a:pt x="520475" y="950544"/>
                  </a:moveTo>
                  <a:lnTo>
                    <a:pt x="548816" y="961136"/>
                  </a:lnTo>
                </a:path>
                <a:path w="1546225" h="2486025">
                  <a:moveTo>
                    <a:pt x="494460" y="1109404"/>
                  </a:moveTo>
                  <a:lnTo>
                    <a:pt x="466138" y="1098812"/>
                  </a:lnTo>
                </a:path>
                <a:path w="1546225" h="2486025">
                  <a:moveTo>
                    <a:pt x="494460" y="1109404"/>
                  </a:moveTo>
                  <a:lnTo>
                    <a:pt x="470902" y="1172918"/>
                  </a:lnTo>
                </a:path>
                <a:path w="1546225" h="2486025">
                  <a:moveTo>
                    <a:pt x="470902" y="1172918"/>
                  </a:moveTo>
                  <a:lnTo>
                    <a:pt x="442599" y="1162308"/>
                  </a:lnTo>
                </a:path>
                <a:path w="1546225" h="2486025">
                  <a:moveTo>
                    <a:pt x="470902" y="1172918"/>
                  </a:moveTo>
                  <a:lnTo>
                    <a:pt x="469692" y="1171731"/>
                  </a:lnTo>
                </a:path>
                <a:path w="1546225" h="2486025">
                  <a:moveTo>
                    <a:pt x="470902" y="1172918"/>
                  </a:moveTo>
                  <a:lnTo>
                    <a:pt x="467367" y="1183510"/>
                  </a:lnTo>
                </a:path>
                <a:path w="1546225" h="2486025">
                  <a:moveTo>
                    <a:pt x="462602" y="1195271"/>
                  </a:moveTo>
                  <a:lnTo>
                    <a:pt x="461468" y="1194065"/>
                  </a:lnTo>
                </a:path>
                <a:path w="1546225" h="2486025">
                  <a:moveTo>
                    <a:pt x="459086" y="1204638"/>
                  </a:moveTo>
                  <a:lnTo>
                    <a:pt x="455588" y="1216455"/>
                  </a:lnTo>
                </a:path>
                <a:path w="1546225" h="2486025">
                  <a:moveTo>
                    <a:pt x="450824" y="1228196"/>
                  </a:moveTo>
                  <a:lnTo>
                    <a:pt x="449632" y="1227028"/>
                  </a:lnTo>
                </a:path>
                <a:path w="1546225" h="2486025">
                  <a:moveTo>
                    <a:pt x="447269" y="1236433"/>
                  </a:moveTo>
                  <a:lnTo>
                    <a:pt x="443734" y="1248231"/>
                  </a:lnTo>
                </a:path>
                <a:path w="1546225" h="2486025">
                  <a:moveTo>
                    <a:pt x="439026" y="1259972"/>
                  </a:moveTo>
                  <a:lnTo>
                    <a:pt x="437835" y="1258804"/>
                  </a:lnTo>
                </a:path>
                <a:path w="1546225" h="2486025">
                  <a:moveTo>
                    <a:pt x="435490" y="1269396"/>
                  </a:moveTo>
                  <a:lnTo>
                    <a:pt x="431936" y="1281137"/>
                  </a:lnTo>
                </a:path>
                <a:path w="1546225" h="2486025">
                  <a:moveTo>
                    <a:pt x="427247" y="1291692"/>
                  </a:moveTo>
                  <a:lnTo>
                    <a:pt x="426037" y="1290561"/>
                  </a:lnTo>
                </a:path>
                <a:path w="1546225" h="2486025">
                  <a:moveTo>
                    <a:pt x="423674" y="1301153"/>
                  </a:moveTo>
                  <a:lnTo>
                    <a:pt x="421367" y="1309389"/>
                  </a:lnTo>
                </a:path>
                <a:path w="1546225" h="2486025">
                  <a:moveTo>
                    <a:pt x="421367" y="1309389"/>
                  </a:moveTo>
                  <a:lnTo>
                    <a:pt x="416603" y="1321112"/>
                  </a:lnTo>
                </a:path>
                <a:path w="1546225" h="2486025">
                  <a:moveTo>
                    <a:pt x="494460" y="1109404"/>
                  </a:moveTo>
                  <a:lnTo>
                    <a:pt x="493287" y="1108217"/>
                  </a:lnTo>
                </a:path>
                <a:path w="1546225" h="2486025">
                  <a:moveTo>
                    <a:pt x="494460" y="1109404"/>
                  </a:moveTo>
                  <a:lnTo>
                    <a:pt x="499243" y="1098812"/>
                  </a:lnTo>
                </a:path>
                <a:path w="1546225" h="2486025">
                  <a:moveTo>
                    <a:pt x="502722" y="1087033"/>
                  </a:moveTo>
                  <a:lnTo>
                    <a:pt x="501587" y="1085883"/>
                  </a:lnTo>
                </a:path>
                <a:path w="1546225" h="2486025">
                  <a:moveTo>
                    <a:pt x="506276" y="1077610"/>
                  </a:moveTo>
                  <a:lnTo>
                    <a:pt x="511041" y="1065849"/>
                  </a:lnTo>
                </a:path>
                <a:path w="1546225" h="2486025">
                  <a:moveTo>
                    <a:pt x="514576" y="1054089"/>
                  </a:moveTo>
                  <a:lnTo>
                    <a:pt x="513385" y="1052901"/>
                  </a:lnTo>
                </a:path>
                <a:path w="1546225" h="2486025">
                  <a:moveTo>
                    <a:pt x="518017" y="1045853"/>
                  </a:moveTo>
                  <a:lnTo>
                    <a:pt x="522819" y="1034073"/>
                  </a:lnTo>
                </a:path>
                <a:path w="1546225" h="2486025">
                  <a:moveTo>
                    <a:pt x="526374" y="1022313"/>
                  </a:moveTo>
                  <a:lnTo>
                    <a:pt x="525145" y="1021144"/>
                  </a:lnTo>
                </a:path>
                <a:path w="1546225" h="2486025">
                  <a:moveTo>
                    <a:pt x="529909" y="1012908"/>
                  </a:moveTo>
                  <a:lnTo>
                    <a:pt x="534598" y="1001167"/>
                  </a:lnTo>
                </a:path>
                <a:path w="1546225" h="2486025">
                  <a:moveTo>
                    <a:pt x="538133" y="990518"/>
                  </a:moveTo>
                  <a:lnTo>
                    <a:pt x="536923" y="989387"/>
                  </a:lnTo>
                </a:path>
                <a:path w="1546225" h="2486025">
                  <a:moveTo>
                    <a:pt x="541707" y="981132"/>
                  </a:moveTo>
                  <a:lnTo>
                    <a:pt x="545261" y="972934"/>
                  </a:lnTo>
                </a:path>
                <a:path w="1546225" h="2486025">
                  <a:moveTo>
                    <a:pt x="545261" y="972934"/>
                  </a:moveTo>
                  <a:lnTo>
                    <a:pt x="548816" y="961136"/>
                  </a:lnTo>
                </a:path>
                <a:path w="1546225" h="2486025">
                  <a:moveTo>
                    <a:pt x="195908" y="734068"/>
                  </a:moveTo>
                  <a:lnTo>
                    <a:pt x="580616" y="87410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10898182" y="5161951"/>
              <a:ext cx="409575" cy="1127125"/>
            </a:xfrm>
            <a:custGeom>
              <a:avLst/>
              <a:gdLst/>
              <a:ahLst/>
              <a:cxnLst/>
              <a:rect l="l" t="t" r="r" b="b"/>
              <a:pathLst>
                <a:path w="409575" h="1127125">
                  <a:moveTo>
                    <a:pt x="103871" y="1126989"/>
                  </a:moveTo>
                  <a:lnTo>
                    <a:pt x="409551" y="742323"/>
                  </a:lnTo>
                </a:path>
                <a:path w="409575" h="1127125">
                  <a:moveTo>
                    <a:pt x="110980" y="0"/>
                  </a:moveTo>
                  <a:lnTo>
                    <a:pt x="0" y="1292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2" name="object 18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23678" y="5334386"/>
              <a:ext cx="180380" cy="173946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392661" y="2330220"/>
              <a:ext cx="6426200" cy="3935729"/>
            </a:xfrm>
            <a:custGeom>
              <a:avLst/>
              <a:gdLst/>
              <a:ahLst/>
              <a:cxnLst/>
              <a:rect l="l" t="t" r="r" b="b"/>
              <a:pathLst>
                <a:path w="6426200" h="3935729">
                  <a:moveTo>
                    <a:pt x="4123512" y="0"/>
                  </a:moveTo>
                  <a:lnTo>
                    <a:pt x="4123512" y="454116"/>
                  </a:lnTo>
                </a:path>
                <a:path w="6426200" h="3935729">
                  <a:moveTo>
                    <a:pt x="4088101" y="0"/>
                  </a:moveTo>
                  <a:lnTo>
                    <a:pt x="4088101" y="350571"/>
                  </a:lnTo>
                </a:path>
                <a:path w="6426200" h="3935729">
                  <a:moveTo>
                    <a:pt x="4088101" y="329387"/>
                  </a:moveTo>
                  <a:lnTo>
                    <a:pt x="3816680" y="329387"/>
                  </a:lnTo>
                </a:path>
                <a:path w="6426200" h="3935729">
                  <a:moveTo>
                    <a:pt x="4088101" y="322319"/>
                  </a:moveTo>
                  <a:lnTo>
                    <a:pt x="3816680" y="322319"/>
                  </a:lnTo>
                </a:path>
                <a:path w="6426200" h="3935729">
                  <a:moveTo>
                    <a:pt x="4088101" y="318814"/>
                  </a:moveTo>
                  <a:lnTo>
                    <a:pt x="3816680" y="318814"/>
                  </a:lnTo>
                </a:path>
                <a:path w="6426200" h="3935729">
                  <a:moveTo>
                    <a:pt x="5553917" y="758795"/>
                  </a:moveTo>
                  <a:lnTo>
                    <a:pt x="5553860" y="1210593"/>
                  </a:lnTo>
                </a:path>
                <a:path w="6426200" h="3935729">
                  <a:moveTo>
                    <a:pt x="0" y="1016414"/>
                  </a:moveTo>
                  <a:lnTo>
                    <a:pt x="10663" y="1045834"/>
                  </a:lnTo>
                </a:path>
                <a:path w="6426200" h="3935729">
                  <a:moveTo>
                    <a:pt x="378828" y="1282306"/>
                  </a:moveTo>
                  <a:lnTo>
                    <a:pt x="591298" y="1282306"/>
                  </a:lnTo>
                </a:path>
                <a:path w="6426200" h="3935729">
                  <a:moveTo>
                    <a:pt x="10663" y="1045834"/>
                  </a:moveTo>
                  <a:lnTo>
                    <a:pt x="96819" y="1276445"/>
                  </a:lnTo>
                </a:path>
                <a:path w="6426200" h="3935729">
                  <a:moveTo>
                    <a:pt x="3252550" y="3869347"/>
                  </a:moveTo>
                  <a:lnTo>
                    <a:pt x="3266710" y="3869347"/>
                  </a:lnTo>
                </a:path>
                <a:path w="6426200" h="3935729">
                  <a:moveTo>
                    <a:pt x="3266710" y="3869347"/>
                  </a:moveTo>
                  <a:lnTo>
                    <a:pt x="3266710" y="3804683"/>
                  </a:lnTo>
                </a:path>
                <a:path w="6426200" h="3935729">
                  <a:moveTo>
                    <a:pt x="3252550" y="3804683"/>
                  </a:moveTo>
                  <a:lnTo>
                    <a:pt x="3252550" y="3869347"/>
                  </a:lnTo>
                </a:path>
                <a:path w="6426200" h="3935729">
                  <a:moveTo>
                    <a:pt x="3266710" y="3804683"/>
                  </a:moveTo>
                  <a:lnTo>
                    <a:pt x="3252550" y="3804683"/>
                  </a:lnTo>
                </a:path>
                <a:path w="6426200" h="3935729">
                  <a:moveTo>
                    <a:pt x="3274991" y="3918745"/>
                  </a:moveTo>
                  <a:lnTo>
                    <a:pt x="3274991" y="3790510"/>
                  </a:lnTo>
                </a:path>
                <a:path w="6426200" h="3935729">
                  <a:moveTo>
                    <a:pt x="3291497" y="3935179"/>
                  </a:moveTo>
                  <a:lnTo>
                    <a:pt x="3291497" y="3790510"/>
                  </a:lnTo>
                </a:path>
                <a:path w="6426200" h="3935729">
                  <a:moveTo>
                    <a:pt x="3274991" y="3918745"/>
                  </a:moveTo>
                  <a:lnTo>
                    <a:pt x="3245497" y="3918745"/>
                  </a:lnTo>
                </a:path>
                <a:path w="6426200" h="3935729">
                  <a:moveTo>
                    <a:pt x="6409509" y="916450"/>
                  </a:moveTo>
                  <a:lnTo>
                    <a:pt x="6409509" y="758795"/>
                  </a:lnTo>
                </a:path>
                <a:path w="6426200" h="3935729">
                  <a:moveTo>
                    <a:pt x="6426033" y="3141102"/>
                  </a:moveTo>
                  <a:lnTo>
                    <a:pt x="6426033" y="3124611"/>
                  </a:lnTo>
                </a:path>
                <a:path w="6426200" h="3935729">
                  <a:moveTo>
                    <a:pt x="6418943" y="3218789"/>
                  </a:moveTo>
                  <a:lnTo>
                    <a:pt x="6404782" y="3218789"/>
                  </a:lnTo>
                </a:path>
                <a:path w="6426200" h="3935729">
                  <a:moveTo>
                    <a:pt x="6404782" y="3218789"/>
                  </a:moveTo>
                  <a:lnTo>
                    <a:pt x="6404782" y="3154031"/>
                  </a:lnTo>
                </a:path>
                <a:path w="6426200" h="3935729">
                  <a:moveTo>
                    <a:pt x="6418943" y="3154031"/>
                  </a:moveTo>
                  <a:lnTo>
                    <a:pt x="6418943" y="3218789"/>
                  </a:lnTo>
                </a:path>
                <a:path w="6426200" h="3935729">
                  <a:moveTo>
                    <a:pt x="6404782" y="3154031"/>
                  </a:moveTo>
                  <a:lnTo>
                    <a:pt x="6418943" y="3154031"/>
                  </a:lnTo>
                </a:path>
                <a:path w="6426200" h="3935729">
                  <a:moveTo>
                    <a:pt x="3262003" y="3935179"/>
                  </a:moveTo>
                  <a:lnTo>
                    <a:pt x="3291497" y="3935179"/>
                  </a:lnTo>
                </a:path>
                <a:path w="6426200" h="3935729">
                  <a:moveTo>
                    <a:pt x="3830822" y="3790510"/>
                  </a:moveTo>
                  <a:lnTo>
                    <a:pt x="3291497" y="3790510"/>
                  </a:lnTo>
                </a:path>
                <a:path w="6426200" h="3935729">
                  <a:moveTo>
                    <a:pt x="3274991" y="3790510"/>
                  </a:moveTo>
                  <a:lnTo>
                    <a:pt x="3245497" y="3790510"/>
                  </a:lnTo>
                </a:path>
                <a:path w="6426200" h="3935729">
                  <a:moveTo>
                    <a:pt x="3274991" y="3790510"/>
                  </a:moveTo>
                  <a:lnTo>
                    <a:pt x="3274991" y="3918745"/>
                  </a:lnTo>
                </a:path>
                <a:path w="6426200" h="3935729">
                  <a:moveTo>
                    <a:pt x="3274991" y="3918745"/>
                  </a:moveTo>
                  <a:lnTo>
                    <a:pt x="3245497" y="3918745"/>
                  </a:lnTo>
                </a:path>
                <a:path w="6426200" h="3935729">
                  <a:moveTo>
                    <a:pt x="3245497" y="3918745"/>
                  </a:moveTo>
                  <a:lnTo>
                    <a:pt x="3245497" y="379051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4" name="object 18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25289" y="3042619"/>
              <a:ext cx="94264" cy="291628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13207755" y="3044311"/>
              <a:ext cx="39370" cy="275590"/>
            </a:xfrm>
            <a:custGeom>
              <a:avLst/>
              <a:gdLst/>
              <a:ahLst/>
              <a:cxnLst/>
              <a:rect l="l" t="t" r="r" b="b"/>
              <a:pathLst>
                <a:path w="39369" h="275589">
                  <a:moveTo>
                    <a:pt x="0" y="0"/>
                  </a:moveTo>
                  <a:lnTo>
                    <a:pt x="0" y="275296"/>
                  </a:lnTo>
                </a:path>
                <a:path w="39369" h="275589">
                  <a:moveTo>
                    <a:pt x="38966" y="0"/>
                  </a:moveTo>
                  <a:lnTo>
                    <a:pt x="38966" y="27529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13285661" y="3043148"/>
              <a:ext cx="233679" cy="276860"/>
            </a:xfrm>
            <a:custGeom>
              <a:avLst/>
              <a:gdLst/>
              <a:ahLst/>
              <a:cxnLst/>
              <a:rect l="l" t="t" r="r" b="b"/>
              <a:pathLst>
                <a:path w="233680" h="276860">
                  <a:moveTo>
                    <a:pt x="0" y="1168"/>
                  </a:moveTo>
                  <a:lnTo>
                    <a:pt x="0" y="276446"/>
                  </a:lnTo>
                </a:path>
                <a:path w="233680" h="276860">
                  <a:moveTo>
                    <a:pt x="38966" y="1168"/>
                  </a:moveTo>
                  <a:lnTo>
                    <a:pt x="38966" y="276446"/>
                  </a:lnTo>
                </a:path>
                <a:path w="233680" h="276860">
                  <a:moveTo>
                    <a:pt x="92055" y="136451"/>
                  </a:moveTo>
                  <a:lnTo>
                    <a:pt x="90845" y="135283"/>
                  </a:lnTo>
                </a:path>
                <a:path w="233680" h="276860">
                  <a:moveTo>
                    <a:pt x="92055" y="136451"/>
                  </a:moveTo>
                  <a:lnTo>
                    <a:pt x="105025" y="136451"/>
                  </a:lnTo>
                </a:path>
                <a:path w="233680" h="276860">
                  <a:moveTo>
                    <a:pt x="116841" y="136451"/>
                  </a:moveTo>
                  <a:lnTo>
                    <a:pt x="115688" y="135283"/>
                  </a:lnTo>
                </a:path>
                <a:path w="233680" h="276860">
                  <a:moveTo>
                    <a:pt x="127448" y="136451"/>
                  </a:moveTo>
                  <a:lnTo>
                    <a:pt x="139227" y="136451"/>
                  </a:lnTo>
                </a:path>
                <a:path w="233680" h="276860">
                  <a:moveTo>
                    <a:pt x="151062" y="136451"/>
                  </a:moveTo>
                  <a:lnTo>
                    <a:pt x="149909" y="135283"/>
                  </a:lnTo>
                </a:path>
                <a:path w="233680" h="276860">
                  <a:moveTo>
                    <a:pt x="161706" y="136451"/>
                  </a:moveTo>
                  <a:lnTo>
                    <a:pt x="173504" y="136451"/>
                  </a:lnTo>
                </a:path>
                <a:path w="233680" h="276860">
                  <a:moveTo>
                    <a:pt x="186455" y="136451"/>
                  </a:moveTo>
                  <a:lnTo>
                    <a:pt x="185320" y="135283"/>
                  </a:lnTo>
                </a:path>
                <a:path w="233680" h="276860">
                  <a:moveTo>
                    <a:pt x="195908" y="136451"/>
                  </a:moveTo>
                  <a:lnTo>
                    <a:pt x="207743" y="136451"/>
                  </a:lnTo>
                </a:path>
                <a:path w="233680" h="276860">
                  <a:moveTo>
                    <a:pt x="220675" y="136451"/>
                  </a:moveTo>
                  <a:lnTo>
                    <a:pt x="219503" y="135283"/>
                  </a:lnTo>
                </a:path>
                <a:path w="233680" h="276860">
                  <a:moveTo>
                    <a:pt x="221867" y="136451"/>
                  </a:moveTo>
                  <a:lnTo>
                    <a:pt x="233664" y="136451"/>
                  </a:lnTo>
                </a:path>
                <a:path w="233680" h="276860">
                  <a:moveTo>
                    <a:pt x="233664" y="1168"/>
                  </a:moveTo>
                  <a:lnTo>
                    <a:pt x="232492" y="0"/>
                  </a:lnTo>
                </a:path>
                <a:path w="233680" h="276860">
                  <a:moveTo>
                    <a:pt x="233664" y="1168"/>
                  </a:moveTo>
                  <a:lnTo>
                    <a:pt x="233664" y="14116"/>
                  </a:lnTo>
                </a:path>
                <a:path w="233680" h="276860">
                  <a:moveTo>
                    <a:pt x="233664" y="25857"/>
                  </a:moveTo>
                  <a:lnTo>
                    <a:pt x="232492" y="24708"/>
                  </a:lnTo>
                </a:path>
                <a:path w="233680" h="276860">
                  <a:moveTo>
                    <a:pt x="233664" y="35281"/>
                  </a:moveTo>
                  <a:lnTo>
                    <a:pt x="233664" y="48229"/>
                  </a:lnTo>
                </a:path>
                <a:path w="233680" h="276860">
                  <a:moveTo>
                    <a:pt x="233664" y="59989"/>
                  </a:moveTo>
                  <a:lnTo>
                    <a:pt x="232492" y="58821"/>
                  </a:lnTo>
                </a:path>
                <a:path w="233680" h="276860">
                  <a:moveTo>
                    <a:pt x="233664" y="70544"/>
                  </a:moveTo>
                  <a:lnTo>
                    <a:pt x="233664" y="82361"/>
                  </a:lnTo>
                </a:path>
                <a:path w="233680" h="276860">
                  <a:moveTo>
                    <a:pt x="233664" y="94102"/>
                  </a:moveTo>
                  <a:lnTo>
                    <a:pt x="232492" y="92915"/>
                  </a:lnTo>
                </a:path>
                <a:path w="233680" h="276860">
                  <a:moveTo>
                    <a:pt x="233664" y="104694"/>
                  </a:moveTo>
                  <a:lnTo>
                    <a:pt x="233664" y="116473"/>
                  </a:lnTo>
                </a:path>
                <a:path w="233680" h="276860">
                  <a:moveTo>
                    <a:pt x="233664" y="129421"/>
                  </a:moveTo>
                  <a:lnTo>
                    <a:pt x="232492" y="128215"/>
                  </a:lnTo>
                </a:path>
                <a:path w="233680" h="276860">
                  <a:moveTo>
                    <a:pt x="233664" y="138807"/>
                  </a:moveTo>
                  <a:lnTo>
                    <a:pt x="233664" y="150568"/>
                  </a:lnTo>
                </a:path>
                <a:path w="233680" h="276860">
                  <a:moveTo>
                    <a:pt x="233664" y="163534"/>
                  </a:moveTo>
                  <a:lnTo>
                    <a:pt x="232492" y="162328"/>
                  </a:lnTo>
                </a:path>
                <a:path w="233680" h="276860">
                  <a:moveTo>
                    <a:pt x="233664" y="172958"/>
                  </a:moveTo>
                  <a:lnTo>
                    <a:pt x="233664" y="185868"/>
                  </a:lnTo>
                </a:path>
                <a:path w="233680" h="276860">
                  <a:moveTo>
                    <a:pt x="233664" y="197647"/>
                  </a:moveTo>
                  <a:lnTo>
                    <a:pt x="232492" y="196441"/>
                  </a:lnTo>
                </a:path>
                <a:path w="233680" h="276860">
                  <a:moveTo>
                    <a:pt x="233664" y="207052"/>
                  </a:moveTo>
                  <a:lnTo>
                    <a:pt x="233664" y="219981"/>
                  </a:lnTo>
                </a:path>
                <a:path w="233680" h="276860">
                  <a:moveTo>
                    <a:pt x="233664" y="231760"/>
                  </a:moveTo>
                  <a:lnTo>
                    <a:pt x="232492" y="230610"/>
                  </a:lnTo>
                </a:path>
                <a:path w="233680" h="276860">
                  <a:moveTo>
                    <a:pt x="233664" y="241183"/>
                  </a:moveTo>
                  <a:lnTo>
                    <a:pt x="233664" y="254094"/>
                  </a:lnTo>
                </a:path>
                <a:path w="233680" h="276860">
                  <a:moveTo>
                    <a:pt x="233664" y="263498"/>
                  </a:moveTo>
                  <a:lnTo>
                    <a:pt x="233664" y="27644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7" name="object 18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86433" y="3041459"/>
              <a:ext cx="342052" cy="278149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13362391" y="3043143"/>
              <a:ext cx="157480" cy="276860"/>
            </a:xfrm>
            <a:custGeom>
              <a:avLst/>
              <a:gdLst/>
              <a:ahLst/>
              <a:cxnLst/>
              <a:rect l="l" t="t" r="r" b="b"/>
              <a:pathLst>
                <a:path w="157480" h="276860">
                  <a:moveTo>
                    <a:pt x="40119" y="1168"/>
                  </a:moveTo>
                  <a:lnTo>
                    <a:pt x="40119" y="34112"/>
                  </a:lnTo>
                </a:path>
                <a:path w="157480" h="276860">
                  <a:moveTo>
                    <a:pt x="117995" y="1168"/>
                  </a:moveTo>
                  <a:lnTo>
                    <a:pt x="116860" y="0"/>
                  </a:lnTo>
                </a:path>
                <a:path w="157480" h="276860">
                  <a:moveTo>
                    <a:pt x="117995" y="1168"/>
                  </a:moveTo>
                  <a:lnTo>
                    <a:pt x="117995" y="14116"/>
                  </a:lnTo>
                </a:path>
                <a:path w="157480" h="276860">
                  <a:moveTo>
                    <a:pt x="117995" y="25876"/>
                  </a:moveTo>
                  <a:lnTo>
                    <a:pt x="116860" y="24708"/>
                  </a:lnTo>
                </a:path>
                <a:path w="157480" h="276860">
                  <a:moveTo>
                    <a:pt x="117995" y="35281"/>
                  </a:moveTo>
                  <a:lnTo>
                    <a:pt x="117995" y="48248"/>
                  </a:lnTo>
                </a:path>
                <a:path w="157480" h="276860">
                  <a:moveTo>
                    <a:pt x="117995" y="59989"/>
                  </a:moveTo>
                  <a:lnTo>
                    <a:pt x="116860" y="58821"/>
                  </a:lnTo>
                </a:path>
                <a:path w="157480" h="276860">
                  <a:moveTo>
                    <a:pt x="117995" y="70562"/>
                  </a:moveTo>
                  <a:lnTo>
                    <a:pt x="117995" y="82361"/>
                  </a:lnTo>
                </a:path>
                <a:path w="157480" h="276860">
                  <a:moveTo>
                    <a:pt x="117995" y="94102"/>
                  </a:moveTo>
                  <a:lnTo>
                    <a:pt x="116860" y="92934"/>
                  </a:lnTo>
                </a:path>
                <a:path w="157480" h="276860">
                  <a:moveTo>
                    <a:pt x="117995" y="104713"/>
                  </a:moveTo>
                  <a:lnTo>
                    <a:pt x="117995" y="116473"/>
                  </a:lnTo>
                </a:path>
                <a:path w="157480" h="276860">
                  <a:moveTo>
                    <a:pt x="117995" y="129421"/>
                  </a:moveTo>
                  <a:lnTo>
                    <a:pt x="116860" y="128215"/>
                  </a:lnTo>
                </a:path>
                <a:path w="157480" h="276860">
                  <a:moveTo>
                    <a:pt x="117995" y="138807"/>
                  </a:moveTo>
                  <a:lnTo>
                    <a:pt x="117995" y="150568"/>
                  </a:lnTo>
                </a:path>
                <a:path w="157480" h="276860">
                  <a:moveTo>
                    <a:pt x="117995" y="163534"/>
                  </a:moveTo>
                  <a:lnTo>
                    <a:pt x="116860" y="162328"/>
                  </a:lnTo>
                </a:path>
                <a:path w="157480" h="276860">
                  <a:moveTo>
                    <a:pt x="117995" y="172958"/>
                  </a:moveTo>
                  <a:lnTo>
                    <a:pt x="117995" y="185868"/>
                  </a:lnTo>
                </a:path>
                <a:path w="157480" h="276860">
                  <a:moveTo>
                    <a:pt x="117995" y="197647"/>
                  </a:moveTo>
                  <a:lnTo>
                    <a:pt x="116860" y="196441"/>
                  </a:lnTo>
                </a:path>
                <a:path w="157480" h="276860">
                  <a:moveTo>
                    <a:pt x="117995" y="207071"/>
                  </a:moveTo>
                  <a:lnTo>
                    <a:pt x="117995" y="220000"/>
                  </a:lnTo>
                </a:path>
                <a:path w="157480" h="276860">
                  <a:moveTo>
                    <a:pt x="117995" y="231779"/>
                  </a:moveTo>
                  <a:lnTo>
                    <a:pt x="116860" y="230610"/>
                  </a:lnTo>
                </a:path>
                <a:path w="157480" h="276860">
                  <a:moveTo>
                    <a:pt x="117995" y="241183"/>
                  </a:moveTo>
                  <a:lnTo>
                    <a:pt x="117995" y="254112"/>
                  </a:lnTo>
                </a:path>
                <a:path w="157480" h="276860">
                  <a:moveTo>
                    <a:pt x="117995" y="263498"/>
                  </a:moveTo>
                  <a:lnTo>
                    <a:pt x="117995" y="276465"/>
                  </a:lnTo>
                </a:path>
                <a:path w="157480" h="276860">
                  <a:moveTo>
                    <a:pt x="79066" y="1168"/>
                  </a:moveTo>
                  <a:lnTo>
                    <a:pt x="77875" y="0"/>
                  </a:lnTo>
                </a:path>
                <a:path w="157480" h="276860">
                  <a:moveTo>
                    <a:pt x="79066" y="1168"/>
                  </a:moveTo>
                  <a:lnTo>
                    <a:pt x="79066" y="14116"/>
                  </a:lnTo>
                </a:path>
                <a:path w="157480" h="276860">
                  <a:moveTo>
                    <a:pt x="79066" y="25876"/>
                  </a:moveTo>
                  <a:lnTo>
                    <a:pt x="77875" y="24708"/>
                  </a:lnTo>
                </a:path>
                <a:path w="157480" h="276860">
                  <a:moveTo>
                    <a:pt x="79066" y="35281"/>
                  </a:moveTo>
                  <a:lnTo>
                    <a:pt x="79066" y="48248"/>
                  </a:lnTo>
                </a:path>
                <a:path w="157480" h="276860">
                  <a:moveTo>
                    <a:pt x="79066" y="59989"/>
                  </a:moveTo>
                  <a:lnTo>
                    <a:pt x="77875" y="58821"/>
                  </a:lnTo>
                </a:path>
                <a:path w="157480" h="276860">
                  <a:moveTo>
                    <a:pt x="79066" y="70562"/>
                  </a:moveTo>
                  <a:lnTo>
                    <a:pt x="79066" y="82361"/>
                  </a:lnTo>
                </a:path>
                <a:path w="157480" h="276860">
                  <a:moveTo>
                    <a:pt x="79066" y="94102"/>
                  </a:moveTo>
                  <a:lnTo>
                    <a:pt x="77875" y="92934"/>
                  </a:lnTo>
                </a:path>
                <a:path w="157480" h="276860">
                  <a:moveTo>
                    <a:pt x="79066" y="104713"/>
                  </a:moveTo>
                  <a:lnTo>
                    <a:pt x="79066" y="116473"/>
                  </a:lnTo>
                </a:path>
                <a:path w="157480" h="276860">
                  <a:moveTo>
                    <a:pt x="79066" y="129421"/>
                  </a:moveTo>
                  <a:lnTo>
                    <a:pt x="77875" y="128215"/>
                  </a:lnTo>
                </a:path>
                <a:path w="157480" h="276860">
                  <a:moveTo>
                    <a:pt x="79066" y="138807"/>
                  </a:moveTo>
                  <a:lnTo>
                    <a:pt x="79066" y="150568"/>
                  </a:lnTo>
                </a:path>
                <a:path w="157480" h="276860">
                  <a:moveTo>
                    <a:pt x="79066" y="163534"/>
                  </a:moveTo>
                  <a:lnTo>
                    <a:pt x="77875" y="162328"/>
                  </a:lnTo>
                </a:path>
                <a:path w="157480" h="276860">
                  <a:moveTo>
                    <a:pt x="79066" y="172958"/>
                  </a:moveTo>
                  <a:lnTo>
                    <a:pt x="79066" y="185868"/>
                  </a:lnTo>
                </a:path>
                <a:path w="157480" h="276860">
                  <a:moveTo>
                    <a:pt x="79066" y="197647"/>
                  </a:moveTo>
                  <a:lnTo>
                    <a:pt x="77875" y="196441"/>
                  </a:lnTo>
                </a:path>
                <a:path w="157480" h="276860">
                  <a:moveTo>
                    <a:pt x="79066" y="207071"/>
                  </a:moveTo>
                  <a:lnTo>
                    <a:pt x="79066" y="220000"/>
                  </a:lnTo>
                </a:path>
                <a:path w="157480" h="276860">
                  <a:moveTo>
                    <a:pt x="79066" y="231779"/>
                  </a:moveTo>
                  <a:lnTo>
                    <a:pt x="77875" y="230610"/>
                  </a:lnTo>
                </a:path>
                <a:path w="157480" h="276860">
                  <a:moveTo>
                    <a:pt x="79066" y="241183"/>
                  </a:moveTo>
                  <a:lnTo>
                    <a:pt x="79066" y="254112"/>
                  </a:lnTo>
                </a:path>
                <a:path w="157480" h="276860">
                  <a:moveTo>
                    <a:pt x="79066" y="263498"/>
                  </a:moveTo>
                  <a:lnTo>
                    <a:pt x="79066" y="276465"/>
                  </a:lnTo>
                </a:path>
                <a:path w="157480" h="276860">
                  <a:moveTo>
                    <a:pt x="40119" y="55278"/>
                  </a:moveTo>
                  <a:lnTo>
                    <a:pt x="38947" y="54109"/>
                  </a:lnTo>
                </a:path>
                <a:path w="157480" h="276860">
                  <a:moveTo>
                    <a:pt x="40119" y="55278"/>
                  </a:moveTo>
                  <a:lnTo>
                    <a:pt x="40119" y="68225"/>
                  </a:lnTo>
                </a:path>
                <a:path w="157480" h="276860">
                  <a:moveTo>
                    <a:pt x="40119" y="79986"/>
                  </a:moveTo>
                  <a:lnTo>
                    <a:pt x="38947" y="78817"/>
                  </a:lnTo>
                </a:path>
                <a:path w="157480" h="276860">
                  <a:moveTo>
                    <a:pt x="40119" y="89390"/>
                  </a:moveTo>
                  <a:lnTo>
                    <a:pt x="40119" y="102357"/>
                  </a:lnTo>
                </a:path>
                <a:path w="157480" h="276860">
                  <a:moveTo>
                    <a:pt x="40119" y="114136"/>
                  </a:moveTo>
                  <a:lnTo>
                    <a:pt x="38947" y="112930"/>
                  </a:lnTo>
                </a:path>
                <a:path w="157480" h="276860">
                  <a:moveTo>
                    <a:pt x="40119" y="124691"/>
                  </a:moveTo>
                  <a:lnTo>
                    <a:pt x="40119" y="136470"/>
                  </a:lnTo>
                </a:path>
                <a:path w="157480" h="276860">
                  <a:moveTo>
                    <a:pt x="40119" y="148212"/>
                  </a:moveTo>
                  <a:lnTo>
                    <a:pt x="38947" y="147043"/>
                  </a:lnTo>
                </a:path>
                <a:path w="157480" h="276860">
                  <a:moveTo>
                    <a:pt x="40119" y="158841"/>
                  </a:moveTo>
                  <a:lnTo>
                    <a:pt x="40119" y="170602"/>
                  </a:lnTo>
                </a:path>
                <a:path w="157480" h="276860">
                  <a:moveTo>
                    <a:pt x="40119" y="183531"/>
                  </a:moveTo>
                  <a:lnTo>
                    <a:pt x="38947" y="182343"/>
                  </a:lnTo>
                </a:path>
                <a:path w="157480" h="276860">
                  <a:moveTo>
                    <a:pt x="40119" y="192935"/>
                  </a:moveTo>
                  <a:lnTo>
                    <a:pt x="40119" y="204677"/>
                  </a:lnTo>
                </a:path>
                <a:path w="157480" h="276860">
                  <a:moveTo>
                    <a:pt x="40119" y="217644"/>
                  </a:moveTo>
                  <a:lnTo>
                    <a:pt x="38947" y="216456"/>
                  </a:lnTo>
                </a:path>
                <a:path w="157480" h="276860">
                  <a:moveTo>
                    <a:pt x="40119" y="227067"/>
                  </a:moveTo>
                  <a:lnTo>
                    <a:pt x="40119" y="239977"/>
                  </a:lnTo>
                </a:path>
                <a:path w="157480" h="276860">
                  <a:moveTo>
                    <a:pt x="40119" y="251757"/>
                  </a:moveTo>
                  <a:lnTo>
                    <a:pt x="38947" y="250607"/>
                  </a:lnTo>
                </a:path>
                <a:path w="157480" h="276860">
                  <a:moveTo>
                    <a:pt x="40119" y="261180"/>
                  </a:moveTo>
                  <a:lnTo>
                    <a:pt x="40119" y="263498"/>
                  </a:lnTo>
                  <a:lnTo>
                    <a:pt x="40119" y="276465"/>
                  </a:lnTo>
                </a:path>
                <a:path w="157480" h="276860">
                  <a:moveTo>
                    <a:pt x="1191" y="190580"/>
                  </a:moveTo>
                  <a:lnTo>
                    <a:pt x="0" y="189411"/>
                  </a:lnTo>
                </a:path>
                <a:path w="157480" h="276860">
                  <a:moveTo>
                    <a:pt x="1191" y="190580"/>
                  </a:moveTo>
                  <a:lnTo>
                    <a:pt x="1191" y="202359"/>
                  </a:lnTo>
                </a:path>
                <a:path w="157480" h="276860">
                  <a:moveTo>
                    <a:pt x="1191" y="214100"/>
                  </a:moveTo>
                  <a:lnTo>
                    <a:pt x="0" y="212951"/>
                  </a:lnTo>
                </a:path>
                <a:path w="157480" h="276860">
                  <a:moveTo>
                    <a:pt x="1191" y="224692"/>
                  </a:moveTo>
                  <a:lnTo>
                    <a:pt x="1191" y="236472"/>
                  </a:lnTo>
                </a:path>
                <a:path w="157480" h="276860">
                  <a:moveTo>
                    <a:pt x="1191" y="249382"/>
                  </a:moveTo>
                  <a:lnTo>
                    <a:pt x="0" y="248232"/>
                  </a:lnTo>
                </a:path>
                <a:path w="157480" h="276860">
                  <a:moveTo>
                    <a:pt x="1191" y="258787"/>
                  </a:moveTo>
                  <a:lnTo>
                    <a:pt x="1191" y="263498"/>
                  </a:lnTo>
                  <a:lnTo>
                    <a:pt x="1191" y="276465"/>
                  </a:lnTo>
                </a:path>
                <a:path w="157480" h="276860">
                  <a:moveTo>
                    <a:pt x="1191" y="1168"/>
                  </a:moveTo>
                  <a:lnTo>
                    <a:pt x="1191" y="168246"/>
                  </a:lnTo>
                </a:path>
                <a:path w="157480" h="276860">
                  <a:moveTo>
                    <a:pt x="156923" y="136470"/>
                  </a:moveTo>
                  <a:lnTo>
                    <a:pt x="155770" y="135283"/>
                  </a:lnTo>
                </a:path>
                <a:path w="157480" h="276860">
                  <a:moveTo>
                    <a:pt x="156923" y="136470"/>
                  </a:moveTo>
                  <a:lnTo>
                    <a:pt x="148699" y="145875"/>
                  </a:lnTo>
                </a:path>
                <a:path w="157480" h="276860">
                  <a:moveTo>
                    <a:pt x="139264" y="154111"/>
                  </a:moveTo>
                  <a:lnTo>
                    <a:pt x="138054" y="152942"/>
                  </a:lnTo>
                </a:path>
                <a:path w="157480" h="276860">
                  <a:moveTo>
                    <a:pt x="133366" y="161159"/>
                  </a:moveTo>
                  <a:lnTo>
                    <a:pt x="126313" y="167040"/>
                  </a:lnTo>
                </a:path>
                <a:path w="157480" h="276860">
                  <a:moveTo>
                    <a:pt x="126313" y="167040"/>
                  </a:moveTo>
                  <a:lnTo>
                    <a:pt x="117995" y="176444"/>
                  </a:lnTo>
                </a:path>
                <a:path w="157480" h="276860">
                  <a:moveTo>
                    <a:pt x="156923" y="136470"/>
                  </a:moveTo>
                  <a:lnTo>
                    <a:pt x="155770" y="135283"/>
                  </a:lnTo>
                </a:path>
                <a:path w="157480" h="276860">
                  <a:moveTo>
                    <a:pt x="156923" y="136470"/>
                  </a:moveTo>
                  <a:lnTo>
                    <a:pt x="148699" y="128215"/>
                  </a:lnTo>
                </a:path>
                <a:path w="157480" h="276860">
                  <a:moveTo>
                    <a:pt x="139264" y="120017"/>
                  </a:moveTo>
                  <a:lnTo>
                    <a:pt x="138054" y="118810"/>
                  </a:lnTo>
                </a:path>
                <a:path w="157480" h="276860">
                  <a:moveTo>
                    <a:pt x="133366" y="112930"/>
                  </a:moveTo>
                  <a:lnTo>
                    <a:pt x="126313" y="107050"/>
                  </a:lnTo>
                </a:path>
                <a:path w="157480" h="276860">
                  <a:moveTo>
                    <a:pt x="126313" y="107050"/>
                  </a:moveTo>
                  <a:lnTo>
                    <a:pt x="117995" y="9764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9" name="object 18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79089" y="6648972"/>
              <a:ext cx="150410" cy="389414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79089" y="2929006"/>
              <a:ext cx="150410" cy="389433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14174347" y="3043143"/>
              <a:ext cx="95885" cy="1270"/>
            </a:xfrm>
            <a:custGeom>
              <a:avLst/>
              <a:gdLst/>
              <a:ahLst/>
              <a:cxnLst/>
              <a:rect l="l" t="t" r="r" b="b"/>
              <a:pathLst>
                <a:path w="95884" h="1269">
                  <a:moveTo>
                    <a:pt x="1153" y="1168"/>
                  </a:moveTo>
                  <a:lnTo>
                    <a:pt x="0" y="0"/>
                  </a:lnTo>
                </a:path>
                <a:path w="95884" h="1269">
                  <a:moveTo>
                    <a:pt x="1153" y="1168"/>
                  </a:moveTo>
                  <a:lnTo>
                    <a:pt x="9415" y="1168"/>
                  </a:lnTo>
                </a:path>
                <a:path w="95884" h="1269">
                  <a:moveTo>
                    <a:pt x="18849" y="1168"/>
                  </a:moveTo>
                  <a:lnTo>
                    <a:pt x="25958" y="1168"/>
                  </a:lnTo>
                </a:path>
                <a:path w="95884" h="1269">
                  <a:moveTo>
                    <a:pt x="36565" y="1168"/>
                  </a:moveTo>
                  <a:lnTo>
                    <a:pt x="43636" y="1168"/>
                  </a:lnTo>
                </a:path>
                <a:path w="95884" h="1269">
                  <a:moveTo>
                    <a:pt x="53089" y="1168"/>
                  </a:moveTo>
                  <a:lnTo>
                    <a:pt x="60160" y="1168"/>
                  </a:lnTo>
                </a:path>
                <a:path w="95884" h="1269">
                  <a:moveTo>
                    <a:pt x="70804" y="1168"/>
                  </a:moveTo>
                  <a:lnTo>
                    <a:pt x="77875" y="1168"/>
                  </a:lnTo>
                </a:path>
                <a:path w="95884" h="1269">
                  <a:moveTo>
                    <a:pt x="87291" y="1168"/>
                  </a:moveTo>
                  <a:lnTo>
                    <a:pt x="95590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1570853" y="1804359"/>
              <a:ext cx="7161530" cy="4716780"/>
            </a:xfrm>
            <a:custGeom>
              <a:avLst/>
              <a:gdLst/>
              <a:ahLst/>
              <a:cxnLst/>
              <a:rect l="l" t="t" r="r" b="b"/>
              <a:pathLst>
                <a:path w="7161530" h="4716780">
                  <a:moveTo>
                    <a:pt x="2708517" y="1239957"/>
                  </a:moveTo>
                  <a:lnTo>
                    <a:pt x="2715607" y="1239957"/>
                  </a:lnTo>
                </a:path>
                <a:path w="7161530" h="4716780">
                  <a:moveTo>
                    <a:pt x="2726213" y="1239957"/>
                  </a:moveTo>
                  <a:lnTo>
                    <a:pt x="2733303" y="1239957"/>
                  </a:lnTo>
                </a:path>
                <a:path w="7161530" h="4716780">
                  <a:moveTo>
                    <a:pt x="2742719" y="1239957"/>
                  </a:moveTo>
                  <a:lnTo>
                    <a:pt x="2749846" y="1239957"/>
                  </a:lnTo>
                </a:path>
                <a:path w="7161530" h="4716780">
                  <a:moveTo>
                    <a:pt x="2760453" y="1239957"/>
                  </a:moveTo>
                  <a:lnTo>
                    <a:pt x="2767524" y="1239957"/>
                  </a:lnTo>
                </a:path>
                <a:path w="7161530" h="4716780">
                  <a:moveTo>
                    <a:pt x="2776958" y="1239957"/>
                  </a:moveTo>
                  <a:lnTo>
                    <a:pt x="2785220" y="1239957"/>
                  </a:lnTo>
                </a:path>
                <a:path w="7161530" h="4716780">
                  <a:moveTo>
                    <a:pt x="2794673" y="1239957"/>
                  </a:moveTo>
                  <a:lnTo>
                    <a:pt x="2801744" y="1239957"/>
                  </a:lnTo>
                </a:path>
                <a:path w="7161530" h="4716780">
                  <a:moveTo>
                    <a:pt x="2811179" y="1239957"/>
                  </a:moveTo>
                  <a:lnTo>
                    <a:pt x="2819460" y="1239957"/>
                  </a:lnTo>
                </a:path>
                <a:path w="7161530" h="4716780">
                  <a:moveTo>
                    <a:pt x="2828875" y="1239957"/>
                  </a:moveTo>
                  <a:lnTo>
                    <a:pt x="2835965" y="1239957"/>
                  </a:lnTo>
                </a:path>
                <a:path w="7161530" h="4716780">
                  <a:moveTo>
                    <a:pt x="2846572" y="1239957"/>
                  </a:moveTo>
                  <a:lnTo>
                    <a:pt x="2853662" y="1239957"/>
                  </a:lnTo>
                </a:path>
                <a:path w="7161530" h="4716780">
                  <a:moveTo>
                    <a:pt x="2863115" y="1239957"/>
                  </a:moveTo>
                  <a:lnTo>
                    <a:pt x="2870186" y="1239957"/>
                  </a:lnTo>
                </a:path>
                <a:path w="7161530" h="4716780">
                  <a:moveTo>
                    <a:pt x="2880792" y="1239957"/>
                  </a:moveTo>
                  <a:lnTo>
                    <a:pt x="2887901" y="1239957"/>
                  </a:lnTo>
                </a:path>
                <a:path w="7161530" h="4716780">
                  <a:moveTo>
                    <a:pt x="2897354" y="1239957"/>
                  </a:moveTo>
                  <a:lnTo>
                    <a:pt x="2905616" y="1239957"/>
                  </a:lnTo>
                </a:path>
                <a:path w="7161530" h="4716780">
                  <a:moveTo>
                    <a:pt x="2915051" y="1239957"/>
                  </a:moveTo>
                  <a:lnTo>
                    <a:pt x="2922122" y="1239957"/>
                  </a:lnTo>
                </a:path>
                <a:path w="7161530" h="4716780">
                  <a:moveTo>
                    <a:pt x="2932747" y="1239957"/>
                  </a:moveTo>
                  <a:lnTo>
                    <a:pt x="2939818" y="1239957"/>
                  </a:lnTo>
                </a:path>
                <a:path w="7161530" h="4716780">
                  <a:moveTo>
                    <a:pt x="2949290" y="1239957"/>
                  </a:moveTo>
                  <a:lnTo>
                    <a:pt x="2956342" y="1239957"/>
                  </a:lnTo>
                </a:path>
                <a:path w="7161530" h="4716780">
                  <a:moveTo>
                    <a:pt x="2966968" y="1239957"/>
                  </a:moveTo>
                  <a:lnTo>
                    <a:pt x="2974058" y="1239957"/>
                  </a:lnTo>
                </a:path>
                <a:path w="7161530" h="4716780">
                  <a:moveTo>
                    <a:pt x="2983511" y="1239957"/>
                  </a:moveTo>
                  <a:lnTo>
                    <a:pt x="2991735" y="1239957"/>
                  </a:lnTo>
                </a:path>
                <a:path w="7161530" h="4716780">
                  <a:moveTo>
                    <a:pt x="3001188" y="1239957"/>
                  </a:moveTo>
                  <a:lnTo>
                    <a:pt x="3008278" y="1239957"/>
                  </a:lnTo>
                </a:path>
                <a:path w="7161530" h="4716780">
                  <a:moveTo>
                    <a:pt x="3017732" y="1239957"/>
                  </a:moveTo>
                  <a:lnTo>
                    <a:pt x="3025956" y="1239957"/>
                  </a:lnTo>
                </a:path>
                <a:path w="7161530" h="4716780">
                  <a:moveTo>
                    <a:pt x="3035409" y="1239957"/>
                  </a:moveTo>
                  <a:lnTo>
                    <a:pt x="3042499" y="1239957"/>
                  </a:lnTo>
                </a:path>
                <a:path w="7161530" h="4716780">
                  <a:moveTo>
                    <a:pt x="3053124" y="1239957"/>
                  </a:moveTo>
                  <a:lnTo>
                    <a:pt x="3060195" y="1239957"/>
                  </a:lnTo>
                </a:path>
                <a:path w="7161530" h="4716780">
                  <a:moveTo>
                    <a:pt x="3241943" y="1239957"/>
                  </a:moveTo>
                  <a:lnTo>
                    <a:pt x="3249014" y="1239957"/>
                  </a:lnTo>
                </a:path>
                <a:path w="7161530" h="4716780">
                  <a:moveTo>
                    <a:pt x="3259639" y="1239957"/>
                  </a:moveTo>
                  <a:lnTo>
                    <a:pt x="3266748" y="1239957"/>
                  </a:lnTo>
                </a:path>
                <a:path w="7161530" h="4716780">
                  <a:moveTo>
                    <a:pt x="3276202" y="1239957"/>
                  </a:moveTo>
                  <a:lnTo>
                    <a:pt x="3283254" y="1239957"/>
                  </a:lnTo>
                </a:path>
                <a:path w="7161530" h="4716780">
                  <a:moveTo>
                    <a:pt x="3293898" y="1239957"/>
                  </a:moveTo>
                  <a:lnTo>
                    <a:pt x="3300950" y="1239957"/>
                  </a:lnTo>
                </a:path>
                <a:path w="7161530" h="4716780">
                  <a:moveTo>
                    <a:pt x="3310403" y="1239957"/>
                  </a:moveTo>
                  <a:lnTo>
                    <a:pt x="3318665" y="1239957"/>
                  </a:lnTo>
                </a:path>
                <a:path w="7161530" h="4716780">
                  <a:moveTo>
                    <a:pt x="3328119" y="1239957"/>
                  </a:moveTo>
                  <a:lnTo>
                    <a:pt x="3335171" y="1239957"/>
                  </a:lnTo>
                </a:path>
                <a:path w="7161530" h="4716780">
                  <a:moveTo>
                    <a:pt x="3345796" y="1239957"/>
                  </a:moveTo>
                  <a:lnTo>
                    <a:pt x="3349351" y="1239957"/>
                  </a:lnTo>
                  <a:lnTo>
                    <a:pt x="3356403" y="1239957"/>
                  </a:lnTo>
                </a:path>
                <a:path w="7161530" h="4716780">
                  <a:moveTo>
                    <a:pt x="2604664" y="1198795"/>
                  </a:moveTo>
                  <a:lnTo>
                    <a:pt x="2604664" y="1239957"/>
                  </a:lnTo>
                </a:path>
                <a:path w="7161530" h="4716780">
                  <a:moveTo>
                    <a:pt x="1490602" y="1239957"/>
                  </a:moveTo>
                  <a:lnTo>
                    <a:pt x="1490602" y="1198795"/>
                  </a:lnTo>
                </a:path>
                <a:path w="7161530" h="4716780">
                  <a:moveTo>
                    <a:pt x="1490602" y="1198795"/>
                  </a:moveTo>
                  <a:lnTo>
                    <a:pt x="1490602" y="1239957"/>
                  </a:lnTo>
                </a:path>
                <a:path w="7161530" h="4716780">
                  <a:moveTo>
                    <a:pt x="1490602" y="1239957"/>
                  </a:moveTo>
                  <a:lnTo>
                    <a:pt x="2604664" y="1239957"/>
                  </a:lnTo>
                </a:path>
                <a:path w="7161530" h="4716780">
                  <a:moveTo>
                    <a:pt x="1490602" y="1198795"/>
                  </a:moveTo>
                  <a:lnTo>
                    <a:pt x="2604664" y="1198795"/>
                  </a:lnTo>
                </a:path>
                <a:path w="7161530" h="4716780">
                  <a:moveTo>
                    <a:pt x="1098747" y="55278"/>
                  </a:moveTo>
                  <a:lnTo>
                    <a:pt x="1096422" y="42330"/>
                  </a:lnTo>
                </a:path>
                <a:path w="7161530" h="4716780">
                  <a:moveTo>
                    <a:pt x="1102302" y="88222"/>
                  </a:moveTo>
                  <a:lnTo>
                    <a:pt x="1075171" y="92915"/>
                  </a:lnTo>
                </a:path>
                <a:path w="7161530" h="4716780">
                  <a:moveTo>
                    <a:pt x="1075171" y="92915"/>
                  </a:moveTo>
                  <a:lnTo>
                    <a:pt x="1068100" y="48191"/>
                  </a:lnTo>
                </a:path>
                <a:path w="7161530" h="4716780">
                  <a:moveTo>
                    <a:pt x="1102302" y="88222"/>
                  </a:moveTo>
                  <a:lnTo>
                    <a:pt x="1075171" y="92915"/>
                  </a:lnTo>
                </a:path>
                <a:path w="7161530" h="4716780">
                  <a:moveTo>
                    <a:pt x="22460" y="248213"/>
                  </a:moveTo>
                  <a:lnTo>
                    <a:pt x="49629" y="243521"/>
                  </a:lnTo>
                </a:path>
                <a:path w="7161530" h="4716780">
                  <a:moveTo>
                    <a:pt x="49629" y="243521"/>
                  </a:moveTo>
                  <a:lnTo>
                    <a:pt x="43673" y="199984"/>
                  </a:lnTo>
                </a:path>
                <a:path w="7161530" h="4716780">
                  <a:moveTo>
                    <a:pt x="165242" y="2401115"/>
                  </a:moveTo>
                  <a:lnTo>
                    <a:pt x="63733" y="2454019"/>
                  </a:lnTo>
                </a:path>
                <a:path w="7161530" h="4716780">
                  <a:moveTo>
                    <a:pt x="1062220" y="5861"/>
                  </a:moveTo>
                  <a:lnTo>
                    <a:pt x="1063354" y="5861"/>
                  </a:lnTo>
                </a:path>
                <a:path w="7161530" h="4716780">
                  <a:moveTo>
                    <a:pt x="1032707" y="1168"/>
                  </a:moveTo>
                  <a:lnTo>
                    <a:pt x="1031478" y="0"/>
                  </a:lnTo>
                </a:path>
                <a:path w="7161530" h="4716780">
                  <a:moveTo>
                    <a:pt x="1032707" y="1168"/>
                  </a:moveTo>
                  <a:lnTo>
                    <a:pt x="1019680" y="3486"/>
                  </a:lnTo>
                </a:path>
                <a:path w="7161530" h="4716780">
                  <a:moveTo>
                    <a:pt x="1007864" y="4674"/>
                  </a:moveTo>
                  <a:lnTo>
                    <a:pt x="1006711" y="3486"/>
                  </a:lnTo>
                </a:path>
                <a:path w="7161530" h="4716780">
                  <a:moveTo>
                    <a:pt x="998486" y="7029"/>
                  </a:moveTo>
                  <a:lnTo>
                    <a:pt x="985479" y="8217"/>
                  </a:lnTo>
                </a:path>
                <a:path w="7161530" h="4716780">
                  <a:moveTo>
                    <a:pt x="973681" y="10591"/>
                  </a:moveTo>
                  <a:lnTo>
                    <a:pt x="972490" y="9385"/>
                  </a:lnTo>
                </a:path>
                <a:path w="7161530" h="4716780">
                  <a:moveTo>
                    <a:pt x="964209" y="11760"/>
                  </a:moveTo>
                  <a:lnTo>
                    <a:pt x="952430" y="12910"/>
                  </a:lnTo>
                </a:path>
                <a:path w="7161530" h="4716780">
                  <a:moveTo>
                    <a:pt x="939423" y="15284"/>
                  </a:moveTo>
                  <a:lnTo>
                    <a:pt x="938269" y="14078"/>
                  </a:lnTo>
                </a:path>
                <a:path w="7161530" h="4716780">
                  <a:moveTo>
                    <a:pt x="929969" y="16453"/>
                  </a:moveTo>
                  <a:lnTo>
                    <a:pt x="918191" y="18790"/>
                  </a:lnTo>
                </a:path>
                <a:path w="7161530" h="4716780">
                  <a:moveTo>
                    <a:pt x="905202" y="19996"/>
                  </a:moveTo>
                  <a:lnTo>
                    <a:pt x="904030" y="18790"/>
                  </a:lnTo>
                </a:path>
                <a:path w="7161530" h="4716780">
                  <a:moveTo>
                    <a:pt x="895749" y="21165"/>
                  </a:moveTo>
                  <a:lnTo>
                    <a:pt x="883951" y="23502"/>
                  </a:lnTo>
                </a:path>
                <a:path w="7161530" h="4716780">
                  <a:moveTo>
                    <a:pt x="872191" y="24708"/>
                  </a:moveTo>
                  <a:lnTo>
                    <a:pt x="870981" y="23502"/>
                  </a:lnTo>
                </a:path>
                <a:path w="7161530" h="4716780">
                  <a:moveTo>
                    <a:pt x="861528" y="27045"/>
                  </a:moveTo>
                  <a:lnTo>
                    <a:pt x="849749" y="28194"/>
                  </a:lnTo>
                </a:path>
                <a:path w="7161530" h="4716780">
                  <a:moveTo>
                    <a:pt x="837971" y="30588"/>
                  </a:moveTo>
                  <a:lnTo>
                    <a:pt x="836742" y="29420"/>
                  </a:lnTo>
                </a:path>
                <a:path w="7161530" h="4716780">
                  <a:moveTo>
                    <a:pt x="827326" y="31738"/>
                  </a:moveTo>
                  <a:lnTo>
                    <a:pt x="815529" y="32906"/>
                  </a:lnTo>
                </a:path>
                <a:path w="7161530" h="4716780">
                  <a:moveTo>
                    <a:pt x="803750" y="35281"/>
                  </a:moveTo>
                  <a:lnTo>
                    <a:pt x="802521" y="34075"/>
                  </a:lnTo>
                </a:path>
                <a:path w="7161530" h="4716780">
                  <a:moveTo>
                    <a:pt x="794316" y="36449"/>
                  </a:moveTo>
                  <a:lnTo>
                    <a:pt x="781327" y="38824"/>
                  </a:lnTo>
                </a:path>
                <a:path w="7161530" h="4716780">
                  <a:moveTo>
                    <a:pt x="769492" y="39993"/>
                  </a:moveTo>
                  <a:lnTo>
                    <a:pt x="768319" y="38824"/>
                  </a:lnTo>
                </a:path>
                <a:path w="7161530" h="4716780">
                  <a:moveTo>
                    <a:pt x="760076" y="42330"/>
                  </a:moveTo>
                  <a:lnTo>
                    <a:pt x="747106" y="43479"/>
                  </a:lnTo>
                </a:path>
                <a:path w="7161530" h="4716780">
                  <a:moveTo>
                    <a:pt x="735309" y="45854"/>
                  </a:moveTo>
                  <a:lnTo>
                    <a:pt x="734099" y="44686"/>
                  </a:lnTo>
                </a:path>
                <a:path w="7161530" h="4716780">
                  <a:moveTo>
                    <a:pt x="725837" y="47041"/>
                  </a:moveTo>
                  <a:lnTo>
                    <a:pt x="714039" y="48191"/>
                  </a:lnTo>
                </a:path>
                <a:path w="7161530" h="4716780">
                  <a:moveTo>
                    <a:pt x="701050" y="50566"/>
                  </a:moveTo>
                  <a:lnTo>
                    <a:pt x="699859" y="49397"/>
                  </a:lnTo>
                </a:path>
                <a:path w="7161530" h="4716780">
                  <a:moveTo>
                    <a:pt x="691597" y="51753"/>
                  </a:moveTo>
                  <a:lnTo>
                    <a:pt x="679799" y="54128"/>
                  </a:lnTo>
                </a:path>
                <a:path w="7161530" h="4716780">
                  <a:moveTo>
                    <a:pt x="666811" y="55278"/>
                  </a:moveTo>
                  <a:lnTo>
                    <a:pt x="665620" y="54128"/>
                  </a:lnTo>
                </a:path>
                <a:path w="7161530" h="4716780">
                  <a:moveTo>
                    <a:pt x="657339" y="56465"/>
                  </a:moveTo>
                  <a:lnTo>
                    <a:pt x="645579" y="58821"/>
                  </a:lnTo>
                </a:path>
                <a:path w="7161530" h="4716780">
                  <a:moveTo>
                    <a:pt x="633781" y="59970"/>
                  </a:moveTo>
                  <a:lnTo>
                    <a:pt x="632571" y="58821"/>
                  </a:lnTo>
                </a:path>
                <a:path w="7161530" h="4716780">
                  <a:moveTo>
                    <a:pt x="623118" y="62307"/>
                  </a:moveTo>
                  <a:lnTo>
                    <a:pt x="611358" y="63495"/>
                  </a:lnTo>
                </a:path>
                <a:path w="7161530" h="4716780">
                  <a:moveTo>
                    <a:pt x="599598" y="65869"/>
                  </a:moveTo>
                  <a:lnTo>
                    <a:pt x="598369" y="64682"/>
                  </a:lnTo>
                </a:path>
                <a:path w="7161530" h="4716780">
                  <a:moveTo>
                    <a:pt x="590145" y="67019"/>
                  </a:moveTo>
                  <a:lnTo>
                    <a:pt x="577156" y="68244"/>
                  </a:lnTo>
                </a:path>
                <a:path w="7161530" h="4716780">
                  <a:moveTo>
                    <a:pt x="565302" y="70562"/>
                  </a:moveTo>
                  <a:lnTo>
                    <a:pt x="564130" y="69394"/>
                  </a:lnTo>
                </a:path>
                <a:path w="7161530" h="4716780">
                  <a:moveTo>
                    <a:pt x="555887" y="71731"/>
                  </a:moveTo>
                  <a:lnTo>
                    <a:pt x="542917" y="74106"/>
                  </a:lnTo>
                </a:path>
                <a:path w="7161530" h="4716780">
                  <a:moveTo>
                    <a:pt x="531081" y="75274"/>
                  </a:moveTo>
                  <a:lnTo>
                    <a:pt x="529928" y="74106"/>
                  </a:lnTo>
                </a:path>
                <a:path w="7161530" h="4716780">
                  <a:moveTo>
                    <a:pt x="521666" y="77630"/>
                  </a:moveTo>
                  <a:lnTo>
                    <a:pt x="509830" y="78798"/>
                  </a:lnTo>
                </a:path>
                <a:path w="7161530" h="4716780">
                  <a:moveTo>
                    <a:pt x="496861" y="81154"/>
                  </a:moveTo>
                  <a:lnTo>
                    <a:pt x="495688" y="79986"/>
                  </a:lnTo>
                </a:path>
                <a:path w="7161530" h="4716780">
                  <a:moveTo>
                    <a:pt x="487426" y="82323"/>
                  </a:moveTo>
                  <a:lnTo>
                    <a:pt x="475629" y="83529"/>
                  </a:lnTo>
                </a:path>
                <a:path w="7161530" h="4716780">
                  <a:moveTo>
                    <a:pt x="462640" y="85847"/>
                  </a:moveTo>
                  <a:lnTo>
                    <a:pt x="461487" y="84698"/>
                  </a:lnTo>
                </a:path>
                <a:path w="7161530" h="4716780">
                  <a:moveTo>
                    <a:pt x="453206" y="87016"/>
                  </a:moveTo>
                  <a:lnTo>
                    <a:pt x="441408" y="89390"/>
                  </a:lnTo>
                </a:path>
                <a:path w="7161530" h="4716780">
                  <a:moveTo>
                    <a:pt x="429629" y="90559"/>
                  </a:moveTo>
                  <a:lnTo>
                    <a:pt x="428438" y="89390"/>
                  </a:lnTo>
                </a:path>
                <a:path w="7161530" h="4716780">
                  <a:moveTo>
                    <a:pt x="418985" y="91727"/>
                  </a:moveTo>
                  <a:lnTo>
                    <a:pt x="407169" y="94102"/>
                  </a:lnTo>
                </a:path>
                <a:path w="7161530" h="4716780">
                  <a:moveTo>
                    <a:pt x="395409" y="95271"/>
                  </a:moveTo>
                  <a:lnTo>
                    <a:pt x="394199" y="94102"/>
                  </a:lnTo>
                </a:path>
                <a:path w="7161530" h="4716780">
                  <a:moveTo>
                    <a:pt x="384746" y="97645"/>
                  </a:moveTo>
                  <a:lnTo>
                    <a:pt x="372986" y="98814"/>
                  </a:lnTo>
                </a:path>
                <a:path w="7161530" h="4716780">
                  <a:moveTo>
                    <a:pt x="361188" y="101151"/>
                  </a:moveTo>
                  <a:lnTo>
                    <a:pt x="359959" y="99982"/>
                  </a:lnTo>
                </a:path>
                <a:path w="7161530" h="4716780">
                  <a:moveTo>
                    <a:pt x="361188" y="101151"/>
                  </a:moveTo>
                  <a:lnTo>
                    <a:pt x="348218" y="102338"/>
                  </a:lnTo>
                </a:path>
                <a:path w="7161530" h="4716780">
                  <a:moveTo>
                    <a:pt x="7161266" y="4699912"/>
                  </a:moveTo>
                  <a:lnTo>
                    <a:pt x="7161266" y="4716365"/>
                  </a:lnTo>
                </a:path>
                <a:path w="7161530" h="4716780">
                  <a:moveTo>
                    <a:pt x="0" y="2014056"/>
                  </a:moveTo>
                  <a:lnTo>
                    <a:pt x="27168" y="2085844"/>
                  </a:lnTo>
                </a:path>
                <a:path w="7161530" h="4716780">
                  <a:moveTo>
                    <a:pt x="165242" y="2401115"/>
                  </a:moveTo>
                  <a:lnTo>
                    <a:pt x="179403" y="2401115"/>
                  </a:lnTo>
                </a:path>
                <a:path w="7161530" h="4716780">
                  <a:moveTo>
                    <a:pt x="277376" y="2401115"/>
                  </a:moveTo>
                  <a:lnTo>
                    <a:pt x="276185" y="2399947"/>
                  </a:lnTo>
                </a:path>
                <a:path w="7161530" h="4716780">
                  <a:moveTo>
                    <a:pt x="277376" y="2401115"/>
                  </a:moveTo>
                  <a:lnTo>
                    <a:pt x="264387" y="2401115"/>
                  </a:lnTo>
                </a:path>
                <a:path w="7161530" h="4716780">
                  <a:moveTo>
                    <a:pt x="252590" y="2401115"/>
                  </a:moveTo>
                  <a:lnTo>
                    <a:pt x="251398" y="2399947"/>
                  </a:lnTo>
                </a:path>
                <a:path w="7161530" h="4716780">
                  <a:moveTo>
                    <a:pt x="241945" y="2401115"/>
                  </a:moveTo>
                  <a:lnTo>
                    <a:pt x="230148" y="2401115"/>
                  </a:lnTo>
                </a:path>
                <a:path w="7161530" h="4716780">
                  <a:moveTo>
                    <a:pt x="218331" y="2401115"/>
                  </a:moveTo>
                  <a:lnTo>
                    <a:pt x="217178" y="2399947"/>
                  </a:lnTo>
                </a:path>
                <a:path w="7161530" h="4716780">
                  <a:moveTo>
                    <a:pt x="207725" y="2401115"/>
                  </a:moveTo>
                  <a:lnTo>
                    <a:pt x="195965" y="2401115"/>
                  </a:lnTo>
                </a:path>
                <a:path w="7161530" h="4716780">
                  <a:moveTo>
                    <a:pt x="191238" y="2401115"/>
                  </a:moveTo>
                  <a:lnTo>
                    <a:pt x="179403" y="2401115"/>
                  </a:lnTo>
                </a:path>
                <a:path w="7161530" h="4716780">
                  <a:moveTo>
                    <a:pt x="277376" y="2390505"/>
                  </a:moveTo>
                  <a:lnTo>
                    <a:pt x="276185" y="2389355"/>
                  </a:lnTo>
                </a:path>
                <a:path w="7161530" h="4716780">
                  <a:moveTo>
                    <a:pt x="277376" y="2390505"/>
                  </a:moveTo>
                  <a:lnTo>
                    <a:pt x="264387" y="2390505"/>
                  </a:lnTo>
                </a:path>
                <a:path w="7161530" h="4716780">
                  <a:moveTo>
                    <a:pt x="252590" y="2390505"/>
                  </a:moveTo>
                  <a:lnTo>
                    <a:pt x="251398" y="2389355"/>
                  </a:lnTo>
                </a:path>
                <a:path w="7161530" h="4716780">
                  <a:moveTo>
                    <a:pt x="241945" y="2390505"/>
                  </a:moveTo>
                  <a:lnTo>
                    <a:pt x="230148" y="2390505"/>
                  </a:lnTo>
                </a:path>
                <a:path w="7161530" h="4716780">
                  <a:moveTo>
                    <a:pt x="218331" y="2390505"/>
                  </a:moveTo>
                  <a:lnTo>
                    <a:pt x="217178" y="2389355"/>
                  </a:lnTo>
                </a:path>
                <a:path w="7161530" h="4716780">
                  <a:moveTo>
                    <a:pt x="207725" y="2390505"/>
                  </a:moveTo>
                  <a:lnTo>
                    <a:pt x="195965" y="2390505"/>
                  </a:lnTo>
                </a:path>
                <a:path w="7161530" h="4716780">
                  <a:moveTo>
                    <a:pt x="191238" y="2390505"/>
                  </a:moveTo>
                  <a:lnTo>
                    <a:pt x="179403" y="2390505"/>
                  </a:lnTo>
                  <a:lnTo>
                    <a:pt x="161744" y="2390505"/>
                  </a:lnTo>
                </a:path>
                <a:path w="7161530" h="4716780">
                  <a:moveTo>
                    <a:pt x="144029" y="2392898"/>
                  </a:moveTo>
                  <a:lnTo>
                    <a:pt x="54299" y="2439940"/>
                  </a:lnTo>
                </a:path>
                <a:path w="7161530" h="4716780">
                  <a:moveTo>
                    <a:pt x="149909" y="2045832"/>
                  </a:moveTo>
                  <a:lnTo>
                    <a:pt x="46056" y="2085844"/>
                  </a:lnTo>
                </a:path>
                <a:path w="7161530" h="4716780">
                  <a:moveTo>
                    <a:pt x="68479" y="2196400"/>
                  </a:moveTo>
                  <a:lnTo>
                    <a:pt x="85022" y="2190539"/>
                  </a:lnTo>
                </a:path>
                <a:path w="7161530" h="4716780">
                  <a:moveTo>
                    <a:pt x="29531" y="2092874"/>
                  </a:moveTo>
                  <a:lnTo>
                    <a:pt x="46056" y="208584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9765256" y="1846684"/>
              <a:ext cx="6579870" cy="5287010"/>
            </a:xfrm>
            <a:custGeom>
              <a:avLst/>
              <a:gdLst/>
              <a:ahLst/>
              <a:cxnLst/>
              <a:rect l="l" t="t" r="r" b="b"/>
              <a:pathLst>
                <a:path w="6579869" h="5287009">
                  <a:moveTo>
                    <a:pt x="1832771" y="2043514"/>
                  </a:moveTo>
                  <a:lnTo>
                    <a:pt x="1848104" y="2037615"/>
                  </a:lnTo>
                </a:path>
                <a:path w="6579869" h="5287009">
                  <a:moveTo>
                    <a:pt x="1848104" y="2037615"/>
                  </a:moveTo>
                  <a:lnTo>
                    <a:pt x="1832771" y="1995285"/>
                  </a:lnTo>
                </a:path>
                <a:path w="6579869" h="5287009">
                  <a:moveTo>
                    <a:pt x="2902024" y="0"/>
                  </a:moveTo>
                  <a:lnTo>
                    <a:pt x="2873702" y="4711"/>
                  </a:lnTo>
                </a:path>
                <a:path w="6579869" h="5287009">
                  <a:moveTo>
                    <a:pt x="2900814" y="2374"/>
                  </a:moveTo>
                  <a:lnTo>
                    <a:pt x="2873702" y="5880"/>
                  </a:lnTo>
                </a:path>
                <a:path w="6579869" h="5287009">
                  <a:moveTo>
                    <a:pt x="2907904" y="45911"/>
                  </a:moveTo>
                  <a:lnTo>
                    <a:pt x="2900814" y="2374"/>
                  </a:lnTo>
                </a:path>
                <a:path w="6579869" h="5287009">
                  <a:moveTo>
                    <a:pt x="6579421" y="5252842"/>
                  </a:moveTo>
                  <a:lnTo>
                    <a:pt x="6579421" y="5286993"/>
                  </a:lnTo>
                </a:path>
                <a:path w="6579869" h="5287009">
                  <a:moveTo>
                    <a:pt x="1970863" y="2358804"/>
                  </a:moveTo>
                  <a:lnTo>
                    <a:pt x="1892988" y="2154108"/>
                  </a:lnTo>
                </a:path>
                <a:path w="6579869" h="5287009">
                  <a:moveTo>
                    <a:pt x="1949612" y="2350568"/>
                  </a:moveTo>
                  <a:lnTo>
                    <a:pt x="1876426" y="2161138"/>
                  </a:lnTo>
                </a:path>
                <a:path w="6579869" h="5287009">
                  <a:moveTo>
                    <a:pt x="1876426" y="2161138"/>
                  </a:moveTo>
                  <a:lnTo>
                    <a:pt x="1892988" y="2154108"/>
                  </a:lnTo>
                </a:path>
                <a:path w="6579869" h="5287009">
                  <a:moveTo>
                    <a:pt x="1832771" y="2043514"/>
                  </a:moveTo>
                  <a:lnTo>
                    <a:pt x="1831598" y="2042308"/>
                  </a:lnTo>
                </a:path>
                <a:path w="6579869" h="5287009">
                  <a:moveTo>
                    <a:pt x="1832771" y="2043514"/>
                  </a:moveTo>
                  <a:lnTo>
                    <a:pt x="1836306" y="2055256"/>
                  </a:lnTo>
                </a:path>
                <a:path w="6579869" h="5287009">
                  <a:moveTo>
                    <a:pt x="1841033" y="2067054"/>
                  </a:moveTo>
                  <a:lnTo>
                    <a:pt x="1839842" y="2065848"/>
                  </a:lnTo>
                </a:path>
                <a:path w="6579869" h="5287009">
                  <a:moveTo>
                    <a:pt x="1844549" y="2075252"/>
                  </a:moveTo>
                  <a:lnTo>
                    <a:pt x="1849257" y="2087032"/>
                  </a:lnTo>
                </a:path>
                <a:path w="6579869" h="5287009">
                  <a:moveTo>
                    <a:pt x="1852849" y="2098792"/>
                  </a:moveTo>
                  <a:lnTo>
                    <a:pt x="1851639" y="2097642"/>
                  </a:lnTo>
                </a:path>
                <a:path w="6579869" h="5287009">
                  <a:moveTo>
                    <a:pt x="1856385" y="2108216"/>
                  </a:moveTo>
                  <a:lnTo>
                    <a:pt x="1861092" y="2118770"/>
                  </a:lnTo>
                </a:path>
                <a:path w="6579869" h="5287009">
                  <a:moveTo>
                    <a:pt x="1865819" y="2130530"/>
                  </a:moveTo>
                  <a:lnTo>
                    <a:pt x="1864609" y="2129362"/>
                  </a:lnTo>
                </a:path>
                <a:path w="6579869" h="5287009">
                  <a:moveTo>
                    <a:pt x="1869355" y="2139954"/>
                  </a:moveTo>
                  <a:lnTo>
                    <a:pt x="1872890" y="2149377"/>
                  </a:lnTo>
                </a:path>
                <a:path w="6579869" h="5287009">
                  <a:moveTo>
                    <a:pt x="1872890" y="2149377"/>
                  </a:moveTo>
                  <a:lnTo>
                    <a:pt x="1876426" y="2161138"/>
                  </a:lnTo>
                </a:path>
                <a:path w="6579869" h="5287009">
                  <a:moveTo>
                    <a:pt x="1848104" y="2037615"/>
                  </a:moveTo>
                  <a:lnTo>
                    <a:pt x="1846932" y="2036446"/>
                  </a:lnTo>
                </a:path>
                <a:path w="6579869" h="5287009">
                  <a:moveTo>
                    <a:pt x="1848104" y="2037615"/>
                  </a:moveTo>
                  <a:lnTo>
                    <a:pt x="1852849" y="2049375"/>
                  </a:lnTo>
                </a:path>
                <a:path w="6579869" h="5287009">
                  <a:moveTo>
                    <a:pt x="1857557" y="2059967"/>
                  </a:moveTo>
                  <a:lnTo>
                    <a:pt x="1856385" y="2058799"/>
                  </a:lnTo>
                </a:path>
                <a:path w="6579869" h="5287009">
                  <a:moveTo>
                    <a:pt x="1861092" y="2069391"/>
                  </a:moveTo>
                  <a:lnTo>
                    <a:pt x="1864609" y="2081133"/>
                  </a:lnTo>
                </a:path>
                <a:path w="6579869" h="5287009">
                  <a:moveTo>
                    <a:pt x="1869355" y="2092912"/>
                  </a:moveTo>
                  <a:lnTo>
                    <a:pt x="1868182" y="2091743"/>
                  </a:lnTo>
                </a:path>
                <a:path w="6579869" h="5287009">
                  <a:moveTo>
                    <a:pt x="1872890" y="2101129"/>
                  </a:moveTo>
                  <a:lnTo>
                    <a:pt x="1877636" y="2112927"/>
                  </a:lnTo>
                </a:path>
                <a:path w="6579869" h="5287009">
                  <a:moveTo>
                    <a:pt x="1882324" y="2124650"/>
                  </a:moveTo>
                  <a:lnTo>
                    <a:pt x="1881171" y="2123500"/>
                  </a:lnTo>
                </a:path>
                <a:path w="6579869" h="5287009">
                  <a:moveTo>
                    <a:pt x="1885898" y="2134074"/>
                  </a:moveTo>
                  <a:lnTo>
                    <a:pt x="1888242" y="2143516"/>
                  </a:lnTo>
                </a:path>
                <a:path w="6579869" h="5287009">
                  <a:moveTo>
                    <a:pt x="1888242" y="2143516"/>
                  </a:moveTo>
                  <a:lnTo>
                    <a:pt x="1892988" y="2154108"/>
                  </a:lnTo>
                </a:path>
                <a:path w="6579869" h="5287009">
                  <a:moveTo>
                    <a:pt x="2082960" y="2361122"/>
                  </a:moveTo>
                  <a:lnTo>
                    <a:pt x="2082960" y="2348174"/>
                  </a:lnTo>
                </a:path>
                <a:path w="6579869" h="5287009">
                  <a:moveTo>
                    <a:pt x="1985005" y="2458787"/>
                  </a:moveTo>
                  <a:lnTo>
                    <a:pt x="1985005" y="2348174"/>
                  </a:lnTo>
                </a:path>
                <a:path w="6579869" h="5287009">
                  <a:moveTo>
                    <a:pt x="2082960" y="2358804"/>
                  </a:moveTo>
                  <a:lnTo>
                    <a:pt x="2218689" y="2358804"/>
                  </a:lnTo>
                </a:path>
                <a:path w="6579869" h="5287009">
                  <a:moveTo>
                    <a:pt x="2082960" y="2348174"/>
                  </a:moveTo>
                  <a:lnTo>
                    <a:pt x="2218689" y="2348174"/>
                  </a:lnTo>
                </a:path>
                <a:path w="6579869" h="5287009">
                  <a:moveTo>
                    <a:pt x="1521230" y="1262347"/>
                  </a:moveTo>
                  <a:lnTo>
                    <a:pt x="1527129" y="1277632"/>
                  </a:lnTo>
                </a:path>
                <a:path w="6579869" h="5287009">
                  <a:moveTo>
                    <a:pt x="620792" y="572908"/>
                  </a:moveTo>
                  <a:lnTo>
                    <a:pt x="632552" y="564710"/>
                  </a:lnTo>
                </a:path>
                <a:path w="6579869" h="5287009">
                  <a:moveTo>
                    <a:pt x="656147" y="601178"/>
                  </a:moveTo>
                  <a:lnTo>
                    <a:pt x="679799" y="638816"/>
                  </a:lnTo>
                </a:path>
                <a:path w="6579869" h="5287009">
                  <a:moveTo>
                    <a:pt x="632552" y="564710"/>
                  </a:moveTo>
                  <a:lnTo>
                    <a:pt x="654975" y="600010"/>
                  </a:lnTo>
                </a:path>
                <a:path w="6579869" h="5287009">
                  <a:moveTo>
                    <a:pt x="632552" y="564710"/>
                  </a:moveTo>
                  <a:lnTo>
                    <a:pt x="634897" y="563503"/>
                  </a:lnTo>
                </a:path>
                <a:path w="6579869" h="5287009">
                  <a:moveTo>
                    <a:pt x="679799" y="638816"/>
                  </a:moveTo>
                  <a:lnTo>
                    <a:pt x="703338" y="623531"/>
                  </a:lnTo>
                </a:path>
                <a:path w="6579869" h="5287009">
                  <a:moveTo>
                    <a:pt x="30666" y="1130569"/>
                  </a:moveTo>
                  <a:lnTo>
                    <a:pt x="0" y="1103524"/>
                  </a:lnTo>
                </a:path>
                <a:path w="6579869" h="5287009">
                  <a:moveTo>
                    <a:pt x="9415" y="1092932"/>
                  </a:moveTo>
                  <a:lnTo>
                    <a:pt x="41291" y="1121146"/>
                  </a:lnTo>
                </a:path>
                <a:path w="6579869" h="5287009">
                  <a:moveTo>
                    <a:pt x="667945" y="647090"/>
                  </a:moveTo>
                  <a:lnTo>
                    <a:pt x="679799" y="638816"/>
                  </a:lnTo>
                </a:path>
                <a:path w="6579869" h="5287009">
                  <a:moveTo>
                    <a:pt x="620792" y="572908"/>
                  </a:moveTo>
                  <a:lnTo>
                    <a:pt x="632552" y="564710"/>
                  </a:lnTo>
                </a:path>
                <a:path w="6579869" h="5287009">
                  <a:moveTo>
                    <a:pt x="0" y="1103524"/>
                  </a:moveTo>
                  <a:lnTo>
                    <a:pt x="9415" y="1092932"/>
                  </a:lnTo>
                </a:path>
                <a:path w="6579869" h="5287009">
                  <a:moveTo>
                    <a:pt x="672672" y="1670571"/>
                  </a:moveTo>
                  <a:lnTo>
                    <a:pt x="309233" y="1339996"/>
                  </a:lnTo>
                </a:path>
                <a:path w="6579869" h="5287009">
                  <a:moveTo>
                    <a:pt x="653784" y="1691736"/>
                  </a:moveTo>
                  <a:lnTo>
                    <a:pt x="287907" y="1357618"/>
                  </a:lnTo>
                </a:path>
                <a:path w="6579869" h="5287009">
                  <a:moveTo>
                    <a:pt x="287907" y="1357618"/>
                  </a:moveTo>
                  <a:lnTo>
                    <a:pt x="309233" y="1339996"/>
                  </a:lnTo>
                </a:path>
                <a:path w="6579869" h="5287009">
                  <a:moveTo>
                    <a:pt x="1240356" y="2503473"/>
                  </a:moveTo>
                  <a:lnTo>
                    <a:pt x="1293427" y="2522320"/>
                  </a:lnTo>
                </a:path>
                <a:path w="6579869" h="5287009">
                  <a:moveTo>
                    <a:pt x="1247446" y="2487001"/>
                  </a:moveTo>
                  <a:lnTo>
                    <a:pt x="1286356" y="2501155"/>
                  </a:lnTo>
                </a:path>
                <a:path w="6579869" h="5287009">
                  <a:moveTo>
                    <a:pt x="656147" y="601178"/>
                  </a:moveTo>
                  <a:lnTo>
                    <a:pt x="679799" y="638816"/>
                  </a:lnTo>
                </a:path>
                <a:path w="6579869" h="5287009">
                  <a:moveTo>
                    <a:pt x="632552" y="564710"/>
                  </a:moveTo>
                  <a:lnTo>
                    <a:pt x="654975" y="600010"/>
                  </a:lnTo>
                </a:path>
                <a:path w="6579869" h="5287009">
                  <a:moveTo>
                    <a:pt x="632552" y="564710"/>
                  </a:moveTo>
                  <a:lnTo>
                    <a:pt x="634897" y="563503"/>
                  </a:lnTo>
                </a:path>
                <a:path w="6579869" h="5287009">
                  <a:moveTo>
                    <a:pt x="856764" y="912906"/>
                  </a:moveTo>
                  <a:lnTo>
                    <a:pt x="876804" y="896453"/>
                  </a:lnTo>
                </a:path>
                <a:path w="6579869" h="5287009">
                  <a:moveTo>
                    <a:pt x="856764" y="912906"/>
                  </a:moveTo>
                  <a:lnTo>
                    <a:pt x="876804" y="896453"/>
                  </a:lnTo>
                </a:path>
                <a:path w="6579869" h="5287009">
                  <a:moveTo>
                    <a:pt x="679799" y="638816"/>
                  </a:moveTo>
                  <a:lnTo>
                    <a:pt x="703338" y="623531"/>
                  </a:lnTo>
                </a:path>
                <a:path w="6579869" h="5287009">
                  <a:moveTo>
                    <a:pt x="679799" y="638816"/>
                  </a:moveTo>
                  <a:lnTo>
                    <a:pt x="632552" y="564710"/>
                  </a:lnTo>
                </a:path>
                <a:path w="6579869" h="5287009">
                  <a:moveTo>
                    <a:pt x="653784" y="1691736"/>
                  </a:moveTo>
                  <a:lnTo>
                    <a:pt x="672672" y="167057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4" name="object 19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89464" y="3927353"/>
              <a:ext cx="85924" cy="78634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10472148" y="2512583"/>
              <a:ext cx="170180" cy="241300"/>
            </a:xfrm>
            <a:custGeom>
              <a:avLst/>
              <a:gdLst/>
              <a:ahLst/>
              <a:cxnLst/>
              <a:rect l="l" t="t" r="r" b="b"/>
              <a:pathLst>
                <a:path w="170179" h="241300">
                  <a:moveTo>
                    <a:pt x="113344" y="241127"/>
                  </a:moveTo>
                  <a:lnTo>
                    <a:pt x="154579" y="207033"/>
                  </a:lnTo>
                </a:path>
                <a:path w="170179" h="241300">
                  <a:moveTo>
                    <a:pt x="154579" y="207033"/>
                  </a:moveTo>
                  <a:lnTo>
                    <a:pt x="169912" y="230554"/>
                  </a:lnTo>
                </a:path>
                <a:path w="170179" h="241300">
                  <a:moveTo>
                    <a:pt x="113344" y="241127"/>
                  </a:moveTo>
                  <a:lnTo>
                    <a:pt x="154579" y="207033"/>
                  </a:lnTo>
                </a:path>
                <a:path w="170179" h="241300">
                  <a:moveTo>
                    <a:pt x="23538" y="0"/>
                  </a:moveTo>
                  <a:lnTo>
                    <a:pt x="0" y="15266"/>
                  </a:lnTo>
                </a:path>
                <a:path w="170179" h="241300">
                  <a:moveTo>
                    <a:pt x="24786" y="2337"/>
                  </a:moveTo>
                  <a:lnTo>
                    <a:pt x="1228" y="1762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6" name="object 19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56914" y="2849667"/>
              <a:ext cx="312633" cy="443399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9765256" y="2470215"/>
              <a:ext cx="1521460" cy="1737995"/>
            </a:xfrm>
            <a:custGeom>
              <a:avLst/>
              <a:gdLst/>
              <a:ahLst/>
              <a:cxnLst/>
              <a:rect l="l" t="t" r="r" b="b"/>
              <a:pathLst>
                <a:path w="1521459" h="1737995">
                  <a:moveTo>
                    <a:pt x="1242701" y="781148"/>
                  </a:moveTo>
                  <a:lnTo>
                    <a:pt x="1521230" y="638816"/>
                  </a:lnTo>
                </a:path>
                <a:path w="1521459" h="1737995">
                  <a:moveTo>
                    <a:pt x="940576" y="367024"/>
                  </a:moveTo>
                  <a:lnTo>
                    <a:pt x="1212034" y="784691"/>
                  </a:lnTo>
                </a:path>
                <a:path w="1521459" h="1737995">
                  <a:moveTo>
                    <a:pt x="1212034" y="784691"/>
                  </a:moveTo>
                  <a:lnTo>
                    <a:pt x="1162462" y="809399"/>
                  </a:lnTo>
                </a:path>
                <a:path w="1521459" h="1737995">
                  <a:moveTo>
                    <a:pt x="1390228" y="1737591"/>
                  </a:moveTo>
                  <a:lnTo>
                    <a:pt x="1273367" y="1631728"/>
                  </a:lnTo>
                </a:path>
                <a:path w="1521459" h="1737995">
                  <a:moveTo>
                    <a:pt x="820236" y="283495"/>
                  </a:moveTo>
                  <a:lnTo>
                    <a:pt x="861471" y="249401"/>
                  </a:lnTo>
                </a:path>
                <a:path w="1521459" h="1737995">
                  <a:moveTo>
                    <a:pt x="861471" y="249401"/>
                  </a:moveTo>
                  <a:lnTo>
                    <a:pt x="876804" y="272922"/>
                  </a:lnTo>
                </a:path>
                <a:path w="1521459" h="1737995">
                  <a:moveTo>
                    <a:pt x="703338" y="0"/>
                  </a:moveTo>
                  <a:lnTo>
                    <a:pt x="679799" y="15284"/>
                  </a:lnTo>
                </a:path>
                <a:path w="1521459" h="1737995">
                  <a:moveTo>
                    <a:pt x="698687" y="65851"/>
                  </a:moveTo>
                  <a:lnTo>
                    <a:pt x="708121" y="59989"/>
                  </a:lnTo>
                </a:path>
                <a:path w="1521459" h="1737995">
                  <a:moveTo>
                    <a:pt x="30666" y="507038"/>
                  </a:moveTo>
                  <a:lnTo>
                    <a:pt x="0" y="47999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0037868" y="1261994"/>
              <a:ext cx="9293225" cy="5259070"/>
            </a:xfrm>
            <a:custGeom>
              <a:avLst/>
              <a:gdLst/>
              <a:ahLst/>
              <a:cxnLst/>
              <a:rect l="l" t="t" r="r" b="b"/>
              <a:pathLst>
                <a:path w="9293225" h="5259070">
                  <a:moveTo>
                    <a:pt x="1653424" y="2875266"/>
                  </a:moveTo>
                  <a:lnTo>
                    <a:pt x="1551859" y="2928188"/>
                  </a:lnTo>
                </a:path>
                <a:path w="9293225" h="5259070">
                  <a:moveTo>
                    <a:pt x="1354797" y="2244686"/>
                  </a:moveTo>
                  <a:lnTo>
                    <a:pt x="1406733" y="2224652"/>
                  </a:lnTo>
                </a:path>
                <a:path w="9293225" h="5259070">
                  <a:moveTo>
                    <a:pt x="1315888" y="2139973"/>
                  </a:moveTo>
                  <a:lnTo>
                    <a:pt x="1367767" y="2121126"/>
                  </a:lnTo>
                </a:path>
                <a:path w="9293225" h="5259070">
                  <a:moveTo>
                    <a:pt x="1398509" y="2358785"/>
                  </a:moveTo>
                  <a:lnTo>
                    <a:pt x="1450388" y="2339976"/>
                  </a:lnTo>
                </a:path>
                <a:path w="9293225" h="5259070">
                  <a:moveTo>
                    <a:pt x="1359543" y="2255278"/>
                  </a:moveTo>
                  <a:lnTo>
                    <a:pt x="1411460" y="2235263"/>
                  </a:lnTo>
                </a:path>
                <a:path w="9293225" h="5259070">
                  <a:moveTo>
                    <a:pt x="1626275" y="2825812"/>
                  </a:moveTo>
                  <a:lnTo>
                    <a:pt x="1652233" y="2875266"/>
                  </a:lnTo>
                </a:path>
                <a:path w="9293225" h="5259070">
                  <a:moveTo>
                    <a:pt x="1946077" y="2223483"/>
                  </a:moveTo>
                  <a:lnTo>
                    <a:pt x="1733606" y="2223483"/>
                  </a:lnTo>
                </a:path>
                <a:path w="9293225" h="5259070">
                  <a:moveTo>
                    <a:pt x="1946077" y="2212910"/>
                  </a:moveTo>
                  <a:lnTo>
                    <a:pt x="1733606" y="2212910"/>
                  </a:lnTo>
                </a:path>
                <a:path w="9293225" h="5259070">
                  <a:moveTo>
                    <a:pt x="1732434" y="2335245"/>
                  </a:moveTo>
                  <a:lnTo>
                    <a:pt x="1723000" y="2335245"/>
                  </a:lnTo>
                </a:path>
                <a:path w="9293225" h="5259070">
                  <a:moveTo>
                    <a:pt x="1546017" y="2964657"/>
                  </a:moveTo>
                  <a:lnTo>
                    <a:pt x="1516485" y="2983485"/>
                  </a:lnTo>
                </a:path>
                <a:path w="9293225" h="5259070">
                  <a:moveTo>
                    <a:pt x="1553069" y="3032883"/>
                  </a:moveTo>
                  <a:lnTo>
                    <a:pt x="1520039" y="2981092"/>
                  </a:lnTo>
                </a:path>
                <a:path w="9293225" h="5259070">
                  <a:moveTo>
                    <a:pt x="1549571" y="3034070"/>
                  </a:moveTo>
                  <a:lnTo>
                    <a:pt x="1516485" y="2983485"/>
                  </a:lnTo>
                </a:path>
                <a:path w="9293225" h="5259070">
                  <a:moveTo>
                    <a:pt x="1561350" y="3026984"/>
                  </a:moveTo>
                  <a:lnTo>
                    <a:pt x="1528301" y="2976399"/>
                  </a:lnTo>
                </a:path>
                <a:path w="9293225" h="5259070">
                  <a:moveTo>
                    <a:pt x="1574339" y="3018785"/>
                  </a:moveTo>
                  <a:lnTo>
                    <a:pt x="1549571" y="3034070"/>
                  </a:lnTo>
                </a:path>
                <a:path w="9293225" h="5259070">
                  <a:moveTo>
                    <a:pt x="1672293" y="3159930"/>
                  </a:moveTo>
                  <a:lnTo>
                    <a:pt x="1546017" y="2964657"/>
                  </a:lnTo>
                </a:path>
                <a:path w="9293225" h="5259070">
                  <a:moveTo>
                    <a:pt x="1527110" y="2877584"/>
                  </a:moveTo>
                  <a:lnTo>
                    <a:pt x="1553069" y="2927001"/>
                  </a:lnTo>
                </a:path>
                <a:path w="9293225" h="5259070">
                  <a:moveTo>
                    <a:pt x="1516485" y="2983485"/>
                  </a:moveTo>
                  <a:lnTo>
                    <a:pt x="1494062" y="2948166"/>
                  </a:lnTo>
                </a:path>
                <a:path w="9293225" h="5259070">
                  <a:moveTo>
                    <a:pt x="1517657" y="2932862"/>
                  </a:moveTo>
                  <a:lnTo>
                    <a:pt x="1524766" y="2944642"/>
                  </a:lnTo>
                </a:path>
                <a:path w="9293225" h="5259070">
                  <a:moveTo>
                    <a:pt x="1642780" y="3178758"/>
                  </a:moveTo>
                  <a:lnTo>
                    <a:pt x="1619166" y="3141121"/>
                  </a:lnTo>
                </a:path>
                <a:path w="9293225" h="5259070">
                  <a:moveTo>
                    <a:pt x="1646334" y="3176421"/>
                  </a:moveTo>
                  <a:lnTo>
                    <a:pt x="1621510" y="3139952"/>
                  </a:lnTo>
                </a:path>
                <a:path w="9293225" h="5259070">
                  <a:moveTo>
                    <a:pt x="1643952" y="3125798"/>
                  </a:moveTo>
                  <a:lnTo>
                    <a:pt x="1574339" y="3018785"/>
                  </a:lnTo>
                </a:path>
                <a:path w="9293225" h="5259070">
                  <a:moveTo>
                    <a:pt x="1654577" y="3170560"/>
                  </a:moveTo>
                  <a:lnTo>
                    <a:pt x="1630963" y="3134072"/>
                  </a:lnTo>
                </a:path>
                <a:path w="9293225" h="5259070">
                  <a:moveTo>
                    <a:pt x="1549571" y="3034070"/>
                  </a:moveTo>
                  <a:lnTo>
                    <a:pt x="1619166" y="3141121"/>
                  </a:lnTo>
                </a:path>
                <a:path w="9293225" h="5259070">
                  <a:moveTo>
                    <a:pt x="1619166" y="3141121"/>
                  </a:moveTo>
                  <a:lnTo>
                    <a:pt x="1643952" y="3125798"/>
                  </a:lnTo>
                </a:path>
                <a:path w="9293225" h="5259070">
                  <a:moveTo>
                    <a:pt x="6607762" y="43498"/>
                  </a:moveTo>
                  <a:lnTo>
                    <a:pt x="6600653" y="0"/>
                  </a:lnTo>
                </a:path>
                <a:path w="9293225" h="5259070">
                  <a:moveTo>
                    <a:pt x="0" y="1927040"/>
                  </a:moveTo>
                  <a:lnTo>
                    <a:pt x="3535" y="1923478"/>
                  </a:lnTo>
                </a:path>
                <a:path w="9293225" h="5259070">
                  <a:moveTo>
                    <a:pt x="5576283" y="151774"/>
                  </a:moveTo>
                  <a:lnTo>
                    <a:pt x="5569193" y="109406"/>
                  </a:lnTo>
                </a:path>
                <a:path w="9293225" h="5259070">
                  <a:moveTo>
                    <a:pt x="5578627" y="98814"/>
                  </a:moveTo>
                  <a:lnTo>
                    <a:pt x="5569193" y="101170"/>
                  </a:lnTo>
                </a:path>
                <a:path w="9293225" h="5259070">
                  <a:moveTo>
                    <a:pt x="6306809" y="438793"/>
                  </a:moveTo>
                  <a:lnTo>
                    <a:pt x="6306809" y="167059"/>
                  </a:lnTo>
                </a:path>
                <a:path w="9293225" h="5259070">
                  <a:moveTo>
                    <a:pt x="6290266" y="438793"/>
                  </a:moveTo>
                  <a:lnTo>
                    <a:pt x="6290266" y="167059"/>
                  </a:lnTo>
                </a:path>
                <a:path w="9293225" h="5259070">
                  <a:moveTo>
                    <a:pt x="5765102" y="167059"/>
                  </a:moveTo>
                  <a:lnTo>
                    <a:pt x="5765102" y="438793"/>
                  </a:lnTo>
                </a:path>
                <a:path w="9293225" h="5259070">
                  <a:moveTo>
                    <a:pt x="5748596" y="167059"/>
                  </a:moveTo>
                  <a:lnTo>
                    <a:pt x="5748596" y="438793"/>
                  </a:lnTo>
                </a:path>
                <a:path w="9293225" h="5259070">
                  <a:moveTo>
                    <a:pt x="5765102" y="167059"/>
                  </a:moveTo>
                  <a:lnTo>
                    <a:pt x="5748596" y="167059"/>
                  </a:lnTo>
                </a:path>
                <a:path w="9293225" h="5259070">
                  <a:moveTo>
                    <a:pt x="6306809" y="167059"/>
                  </a:moveTo>
                  <a:lnTo>
                    <a:pt x="6290266" y="167059"/>
                  </a:lnTo>
                </a:path>
                <a:path w="9293225" h="5259070">
                  <a:moveTo>
                    <a:pt x="5579800" y="110593"/>
                  </a:moveTo>
                  <a:lnTo>
                    <a:pt x="5578627" y="98814"/>
                  </a:lnTo>
                </a:path>
                <a:path w="9293225" h="5259070">
                  <a:moveTo>
                    <a:pt x="9292627" y="1767030"/>
                  </a:moveTo>
                  <a:lnTo>
                    <a:pt x="8306013" y="1767030"/>
                  </a:lnTo>
                </a:path>
                <a:path w="9293225" h="5259070">
                  <a:moveTo>
                    <a:pt x="9292627" y="1777603"/>
                  </a:moveTo>
                  <a:lnTo>
                    <a:pt x="8306013" y="1777603"/>
                  </a:lnTo>
                </a:path>
                <a:path w="9293225" h="5259070">
                  <a:moveTo>
                    <a:pt x="9292627" y="1798806"/>
                  </a:moveTo>
                  <a:lnTo>
                    <a:pt x="8306013" y="1798806"/>
                  </a:lnTo>
                </a:path>
                <a:path w="9293225" h="5259070">
                  <a:moveTo>
                    <a:pt x="9292627" y="1764655"/>
                  </a:moveTo>
                  <a:lnTo>
                    <a:pt x="8306013" y="1764655"/>
                  </a:lnTo>
                </a:path>
                <a:path w="9293225" h="5259070">
                  <a:moveTo>
                    <a:pt x="8334316" y="1798806"/>
                  </a:moveTo>
                  <a:lnTo>
                    <a:pt x="8334316" y="1848203"/>
                  </a:lnTo>
                </a:path>
                <a:path w="9293225" h="5259070">
                  <a:moveTo>
                    <a:pt x="8337833" y="1851709"/>
                  </a:moveTo>
                  <a:lnTo>
                    <a:pt x="8337833" y="1798806"/>
                  </a:lnTo>
                </a:path>
                <a:path w="9293225" h="5259070">
                  <a:moveTo>
                    <a:pt x="8334316" y="1848203"/>
                  </a:moveTo>
                  <a:lnTo>
                    <a:pt x="8334316" y="1798806"/>
                  </a:lnTo>
                </a:path>
                <a:path w="9293225" h="5259070">
                  <a:moveTo>
                    <a:pt x="8306013" y="1798806"/>
                  </a:moveTo>
                  <a:lnTo>
                    <a:pt x="8306013" y="1777603"/>
                  </a:lnTo>
                </a:path>
                <a:path w="9293225" h="5259070">
                  <a:moveTo>
                    <a:pt x="7751336" y="4209345"/>
                  </a:moveTo>
                  <a:lnTo>
                    <a:pt x="7751336" y="4336411"/>
                  </a:lnTo>
                </a:path>
                <a:path w="9293225" h="5259070">
                  <a:moveTo>
                    <a:pt x="7780830" y="4335224"/>
                  </a:moveTo>
                  <a:lnTo>
                    <a:pt x="7780830" y="4209345"/>
                  </a:lnTo>
                </a:path>
                <a:path w="9293225" h="5259070">
                  <a:moveTo>
                    <a:pt x="7764287" y="4988137"/>
                  </a:moveTo>
                  <a:lnTo>
                    <a:pt x="7764287" y="4354052"/>
                  </a:lnTo>
                </a:path>
                <a:path w="9293225" h="5259070">
                  <a:moveTo>
                    <a:pt x="7764287" y="4354052"/>
                  </a:moveTo>
                  <a:lnTo>
                    <a:pt x="7734793" y="4354052"/>
                  </a:lnTo>
                </a:path>
                <a:path w="9293225" h="5259070">
                  <a:moveTo>
                    <a:pt x="7780830" y="4336411"/>
                  </a:moveTo>
                  <a:lnTo>
                    <a:pt x="7751336" y="4336411"/>
                  </a:lnTo>
                </a:path>
                <a:path w="9293225" h="5259070">
                  <a:moveTo>
                    <a:pt x="7955507" y="4649289"/>
                  </a:moveTo>
                  <a:lnTo>
                    <a:pt x="7954297" y="4648139"/>
                  </a:lnTo>
                </a:path>
                <a:path w="9293225" h="5259070">
                  <a:moveTo>
                    <a:pt x="7955507" y="4649289"/>
                  </a:moveTo>
                  <a:lnTo>
                    <a:pt x="7942499" y="4649289"/>
                  </a:lnTo>
                </a:path>
                <a:path w="9293225" h="5259070">
                  <a:moveTo>
                    <a:pt x="7930721" y="4649289"/>
                  </a:moveTo>
                  <a:lnTo>
                    <a:pt x="7929492" y="4648139"/>
                  </a:lnTo>
                </a:path>
                <a:path w="9293225" h="5259070">
                  <a:moveTo>
                    <a:pt x="7921286" y="4649289"/>
                  </a:moveTo>
                  <a:lnTo>
                    <a:pt x="7908279" y="4649289"/>
                  </a:lnTo>
                </a:path>
                <a:path w="9293225" h="5259070">
                  <a:moveTo>
                    <a:pt x="7896462" y="4649289"/>
                  </a:moveTo>
                  <a:lnTo>
                    <a:pt x="7895290" y="4648139"/>
                  </a:lnTo>
                </a:path>
                <a:path w="9293225" h="5259070">
                  <a:moveTo>
                    <a:pt x="7887066" y="4649289"/>
                  </a:moveTo>
                  <a:lnTo>
                    <a:pt x="7874058" y="4649289"/>
                  </a:lnTo>
                </a:path>
                <a:path w="9293225" h="5259070">
                  <a:moveTo>
                    <a:pt x="7862260" y="4649289"/>
                  </a:moveTo>
                  <a:lnTo>
                    <a:pt x="7861069" y="4648139"/>
                  </a:lnTo>
                </a:path>
                <a:path w="9293225" h="5259070">
                  <a:moveTo>
                    <a:pt x="7851616" y="4649289"/>
                  </a:moveTo>
                  <a:lnTo>
                    <a:pt x="7839837" y="4649289"/>
                  </a:lnTo>
                </a:path>
                <a:path w="9293225" h="5259070">
                  <a:moveTo>
                    <a:pt x="7828002" y="4649289"/>
                  </a:moveTo>
                  <a:lnTo>
                    <a:pt x="7816204" y="4649289"/>
                  </a:lnTo>
                </a:path>
                <a:path w="9293225" h="5259070">
                  <a:moveTo>
                    <a:pt x="8951536" y="5248168"/>
                  </a:moveTo>
                  <a:lnTo>
                    <a:pt x="8950364" y="5246981"/>
                  </a:lnTo>
                </a:path>
                <a:path w="9293225" h="5259070">
                  <a:moveTo>
                    <a:pt x="8951536" y="5248168"/>
                  </a:moveTo>
                  <a:lnTo>
                    <a:pt x="8939738" y="5248168"/>
                  </a:lnTo>
                </a:path>
                <a:path w="9293225" h="5259070">
                  <a:moveTo>
                    <a:pt x="8927922" y="5248168"/>
                  </a:moveTo>
                  <a:lnTo>
                    <a:pt x="8926750" y="5246981"/>
                  </a:lnTo>
                </a:path>
                <a:path w="9293225" h="5259070">
                  <a:moveTo>
                    <a:pt x="8917296" y="5248168"/>
                  </a:moveTo>
                  <a:lnTo>
                    <a:pt x="8905518" y="5248168"/>
                  </a:lnTo>
                </a:path>
                <a:path w="9293225" h="5259070">
                  <a:moveTo>
                    <a:pt x="8892548" y="5248168"/>
                  </a:moveTo>
                  <a:lnTo>
                    <a:pt x="8891357" y="5246981"/>
                  </a:lnTo>
                </a:path>
                <a:path w="9293225" h="5259070">
                  <a:moveTo>
                    <a:pt x="8883076" y="5248168"/>
                  </a:moveTo>
                  <a:lnTo>
                    <a:pt x="8871297" y="5248168"/>
                  </a:lnTo>
                </a:path>
                <a:path w="9293225" h="5259070">
                  <a:moveTo>
                    <a:pt x="8858289" y="5248168"/>
                  </a:moveTo>
                  <a:lnTo>
                    <a:pt x="8857117" y="5246981"/>
                  </a:lnTo>
                </a:path>
                <a:path w="9293225" h="5259070">
                  <a:moveTo>
                    <a:pt x="8848874" y="5248168"/>
                  </a:moveTo>
                  <a:lnTo>
                    <a:pt x="8835904" y="5248168"/>
                  </a:lnTo>
                </a:path>
                <a:path w="9293225" h="5259070">
                  <a:moveTo>
                    <a:pt x="8825241" y="5248168"/>
                  </a:moveTo>
                  <a:lnTo>
                    <a:pt x="8812290" y="5248168"/>
                  </a:lnTo>
                </a:path>
                <a:path w="9293225" h="5259070">
                  <a:moveTo>
                    <a:pt x="8951536" y="5231658"/>
                  </a:moveTo>
                  <a:lnTo>
                    <a:pt x="8950364" y="5230490"/>
                  </a:lnTo>
                </a:path>
                <a:path w="9293225" h="5259070">
                  <a:moveTo>
                    <a:pt x="8951536" y="5231658"/>
                  </a:moveTo>
                  <a:lnTo>
                    <a:pt x="8939738" y="5231658"/>
                  </a:lnTo>
                </a:path>
                <a:path w="9293225" h="5259070">
                  <a:moveTo>
                    <a:pt x="8927922" y="5231658"/>
                  </a:moveTo>
                  <a:lnTo>
                    <a:pt x="8926750" y="5230490"/>
                  </a:lnTo>
                </a:path>
                <a:path w="9293225" h="5259070">
                  <a:moveTo>
                    <a:pt x="8917296" y="5231658"/>
                  </a:moveTo>
                  <a:lnTo>
                    <a:pt x="8905518" y="5231658"/>
                  </a:lnTo>
                </a:path>
                <a:path w="9293225" h="5259070">
                  <a:moveTo>
                    <a:pt x="8892548" y="5231658"/>
                  </a:moveTo>
                  <a:lnTo>
                    <a:pt x="8891357" y="5230490"/>
                  </a:lnTo>
                </a:path>
                <a:path w="9293225" h="5259070">
                  <a:moveTo>
                    <a:pt x="8883076" y="5231658"/>
                  </a:moveTo>
                  <a:lnTo>
                    <a:pt x="8871297" y="5231658"/>
                  </a:lnTo>
                </a:path>
                <a:path w="9293225" h="5259070">
                  <a:moveTo>
                    <a:pt x="8858289" y="5231658"/>
                  </a:moveTo>
                  <a:lnTo>
                    <a:pt x="8857117" y="5230490"/>
                  </a:lnTo>
                </a:path>
                <a:path w="9293225" h="5259070">
                  <a:moveTo>
                    <a:pt x="8848874" y="5231658"/>
                  </a:moveTo>
                  <a:lnTo>
                    <a:pt x="8835904" y="5231658"/>
                  </a:lnTo>
                </a:path>
                <a:path w="9293225" h="5259070">
                  <a:moveTo>
                    <a:pt x="8825241" y="5231658"/>
                  </a:moveTo>
                  <a:lnTo>
                    <a:pt x="8812290" y="5231658"/>
                  </a:lnTo>
                </a:path>
                <a:path w="9293225" h="5259070">
                  <a:moveTo>
                    <a:pt x="6817812" y="5219917"/>
                  </a:moveTo>
                  <a:lnTo>
                    <a:pt x="6816621" y="5218748"/>
                  </a:lnTo>
                </a:path>
                <a:path w="9293225" h="5259070">
                  <a:moveTo>
                    <a:pt x="6817812" y="5219917"/>
                  </a:moveTo>
                  <a:lnTo>
                    <a:pt x="6817812" y="5208175"/>
                  </a:lnTo>
                </a:path>
                <a:path w="9293225" h="5259070">
                  <a:moveTo>
                    <a:pt x="6817812" y="5195208"/>
                  </a:moveTo>
                  <a:lnTo>
                    <a:pt x="6816621" y="5194021"/>
                  </a:lnTo>
                </a:path>
                <a:path w="9293225" h="5259070">
                  <a:moveTo>
                    <a:pt x="6817812" y="5185785"/>
                  </a:moveTo>
                  <a:lnTo>
                    <a:pt x="6817812" y="5172837"/>
                  </a:lnTo>
                </a:path>
                <a:path w="9293225" h="5259070">
                  <a:moveTo>
                    <a:pt x="6817812" y="5161096"/>
                  </a:moveTo>
                  <a:lnTo>
                    <a:pt x="6816621" y="5159927"/>
                  </a:lnTo>
                </a:path>
                <a:path w="9293225" h="5259070">
                  <a:moveTo>
                    <a:pt x="6817812" y="5151672"/>
                  </a:moveTo>
                  <a:lnTo>
                    <a:pt x="6817812" y="5138724"/>
                  </a:lnTo>
                </a:path>
                <a:path w="9293225" h="5259070">
                  <a:moveTo>
                    <a:pt x="6817812" y="5127001"/>
                  </a:moveTo>
                  <a:lnTo>
                    <a:pt x="6816621" y="5125795"/>
                  </a:lnTo>
                </a:path>
                <a:path w="9293225" h="5259070">
                  <a:moveTo>
                    <a:pt x="6817812" y="5116372"/>
                  </a:moveTo>
                  <a:lnTo>
                    <a:pt x="6817812" y="5104593"/>
                  </a:lnTo>
                </a:path>
                <a:path w="9293225" h="5259070">
                  <a:moveTo>
                    <a:pt x="6817812" y="5092851"/>
                  </a:moveTo>
                  <a:lnTo>
                    <a:pt x="6817812" y="5081072"/>
                  </a:lnTo>
                </a:path>
                <a:path w="9293225" h="5259070">
                  <a:moveTo>
                    <a:pt x="6800097" y="5219917"/>
                  </a:moveTo>
                  <a:lnTo>
                    <a:pt x="6798925" y="5218748"/>
                  </a:lnTo>
                </a:path>
                <a:path w="9293225" h="5259070">
                  <a:moveTo>
                    <a:pt x="6800097" y="5219917"/>
                  </a:moveTo>
                  <a:lnTo>
                    <a:pt x="6800097" y="5208175"/>
                  </a:lnTo>
                </a:path>
                <a:path w="9293225" h="5259070">
                  <a:moveTo>
                    <a:pt x="6800097" y="5195208"/>
                  </a:moveTo>
                  <a:lnTo>
                    <a:pt x="6798925" y="5194021"/>
                  </a:lnTo>
                </a:path>
                <a:path w="9293225" h="5259070">
                  <a:moveTo>
                    <a:pt x="6800097" y="5185785"/>
                  </a:moveTo>
                  <a:lnTo>
                    <a:pt x="6800097" y="5172837"/>
                  </a:lnTo>
                </a:path>
                <a:path w="9293225" h="5259070">
                  <a:moveTo>
                    <a:pt x="6800097" y="5161096"/>
                  </a:moveTo>
                  <a:lnTo>
                    <a:pt x="6798925" y="5159927"/>
                  </a:lnTo>
                </a:path>
                <a:path w="9293225" h="5259070">
                  <a:moveTo>
                    <a:pt x="6800097" y="5151672"/>
                  </a:moveTo>
                  <a:lnTo>
                    <a:pt x="6800097" y="5138724"/>
                  </a:lnTo>
                </a:path>
                <a:path w="9293225" h="5259070">
                  <a:moveTo>
                    <a:pt x="6800097" y="5127001"/>
                  </a:moveTo>
                  <a:lnTo>
                    <a:pt x="6798925" y="5125795"/>
                  </a:lnTo>
                </a:path>
                <a:path w="9293225" h="5259070">
                  <a:moveTo>
                    <a:pt x="6800097" y="5116372"/>
                  </a:moveTo>
                  <a:lnTo>
                    <a:pt x="6800097" y="5104593"/>
                  </a:lnTo>
                </a:path>
                <a:path w="9293225" h="5259070">
                  <a:moveTo>
                    <a:pt x="6800097" y="5092851"/>
                  </a:moveTo>
                  <a:lnTo>
                    <a:pt x="6800097" y="5081072"/>
                  </a:lnTo>
                </a:path>
                <a:path w="9293225" h="5259070">
                  <a:moveTo>
                    <a:pt x="6488538" y="5258723"/>
                  </a:moveTo>
                  <a:lnTo>
                    <a:pt x="6487365" y="5257573"/>
                  </a:lnTo>
                </a:path>
                <a:path w="9293225" h="5259070">
                  <a:moveTo>
                    <a:pt x="6488538" y="5258723"/>
                  </a:moveTo>
                  <a:lnTo>
                    <a:pt x="6475568" y="5258723"/>
                  </a:lnTo>
                </a:path>
                <a:path w="9293225" h="5259070">
                  <a:moveTo>
                    <a:pt x="6463770" y="5258723"/>
                  </a:moveTo>
                  <a:lnTo>
                    <a:pt x="6462598" y="5257573"/>
                  </a:lnTo>
                </a:path>
                <a:path w="9293225" h="5259070">
                  <a:moveTo>
                    <a:pt x="6454317" y="5258723"/>
                  </a:moveTo>
                  <a:lnTo>
                    <a:pt x="6441328" y="5258723"/>
                  </a:lnTo>
                </a:path>
                <a:path w="9293225" h="5259070">
                  <a:moveTo>
                    <a:pt x="6429531" y="5258723"/>
                  </a:moveTo>
                  <a:lnTo>
                    <a:pt x="6428358" y="5257573"/>
                  </a:lnTo>
                </a:path>
                <a:path w="9293225" h="5259070">
                  <a:moveTo>
                    <a:pt x="6418924" y="5258723"/>
                  </a:moveTo>
                  <a:lnTo>
                    <a:pt x="6407089" y="5258723"/>
                  </a:lnTo>
                </a:path>
                <a:path w="9293225" h="5259070">
                  <a:moveTo>
                    <a:pt x="6395310" y="5258723"/>
                  </a:moveTo>
                  <a:lnTo>
                    <a:pt x="6394138" y="5257573"/>
                  </a:lnTo>
                </a:path>
                <a:path w="9293225" h="5259070">
                  <a:moveTo>
                    <a:pt x="6384685" y="5258723"/>
                  </a:moveTo>
                  <a:lnTo>
                    <a:pt x="6372868" y="5258723"/>
                  </a:lnTo>
                </a:path>
                <a:path w="9293225" h="5259070">
                  <a:moveTo>
                    <a:pt x="6359898" y="5258723"/>
                  </a:moveTo>
                  <a:lnTo>
                    <a:pt x="6358707" y="5257573"/>
                  </a:lnTo>
                </a:path>
                <a:path w="9293225" h="5259070">
                  <a:moveTo>
                    <a:pt x="6350483" y="5258723"/>
                  </a:moveTo>
                  <a:lnTo>
                    <a:pt x="6338647" y="5258723"/>
                  </a:lnTo>
                </a:path>
                <a:path w="9293225" h="5259070">
                  <a:moveTo>
                    <a:pt x="6332767" y="5258723"/>
                  </a:moveTo>
                  <a:lnTo>
                    <a:pt x="6320932" y="5258723"/>
                  </a:lnTo>
                </a:path>
                <a:path w="9293225" h="5259070">
                  <a:moveTo>
                    <a:pt x="6488538" y="5242288"/>
                  </a:moveTo>
                  <a:lnTo>
                    <a:pt x="6487365" y="5241063"/>
                  </a:lnTo>
                </a:path>
                <a:path w="9293225" h="5259070">
                  <a:moveTo>
                    <a:pt x="6488538" y="5242288"/>
                  </a:moveTo>
                  <a:lnTo>
                    <a:pt x="6475568" y="5242288"/>
                  </a:lnTo>
                </a:path>
                <a:path w="9293225" h="5259070">
                  <a:moveTo>
                    <a:pt x="6463770" y="5242288"/>
                  </a:moveTo>
                  <a:lnTo>
                    <a:pt x="6462598" y="5241063"/>
                  </a:lnTo>
                </a:path>
                <a:path w="9293225" h="5259070">
                  <a:moveTo>
                    <a:pt x="6454317" y="5242288"/>
                  </a:moveTo>
                  <a:lnTo>
                    <a:pt x="6441328" y="5242288"/>
                  </a:lnTo>
                </a:path>
                <a:path w="9293225" h="5259070">
                  <a:moveTo>
                    <a:pt x="6429531" y="5242288"/>
                  </a:moveTo>
                  <a:lnTo>
                    <a:pt x="6428358" y="5241063"/>
                  </a:lnTo>
                </a:path>
                <a:path w="9293225" h="5259070">
                  <a:moveTo>
                    <a:pt x="6418924" y="5242288"/>
                  </a:moveTo>
                  <a:lnTo>
                    <a:pt x="6407089" y="5242288"/>
                  </a:lnTo>
                </a:path>
                <a:path w="9293225" h="5259070">
                  <a:moveTo>
                    <a:pt x="6395310" y="5242288"/>
                  </a:moveTo>
                  <a:lnTo>
                    <a:pt x="6394138" y="5241063"/>
                  </a:lnTo>
                </a:path>
                <a:path w="9293225" h="5259070">
                  <a:moveTo>
                    <a:pt x="6384685" y="5242288"/>
                  </a:moveTo>
                  <a:lnTo>
                    <a:pt x="6372868" y="5242288"/>
                  </a:lnTo>
                </a:path>
                <a:path w="9293225" h="5259070">
                  <a:moveTo>
                    <a:pt x="6359898" y="5242288"/>
                  </a:moveTo>
                  <a:lnTo>
                    <a:pt x="6358707" y="5241063"/>
                  </a:lnTo>
                </a:path>
                <a:path w="9293225" h="5259070">
                  <a:moveTo>
                    <a:pt x="6350483" y="5242288"/>
                  </a:moveTo>
                  <a:lnTo>
                    <a:pt x="6338647" y="5242288"/>
                  </a:lnTo>
                </a:path>
                <a:path w="9293225" h="5259070">
                  <a:moveTo>
                    <a:pt x="6332767" y="5242288"/>
                  </a:moveTo>
                  <a:lnTo>
                    <a:pt x="6320932" y="5242288"/>
                  </a:lnTo>
                </a:path>
                <a:path w="9293225" h="5259070">
                  <a:moveTo>
                    <a:pt x="6306809" y="5199883"/>
                  </a:moveTo>
                  <a:lnTo>
                    <a:pt x="6305599" y="5198752"/>
                  </a:lnTo>
                </a:path>
                <a:path w="9293225" h="5259070">
                  <a:moveTo>
                    <a:pt x="6306809" y="5199883"/>
                  </a:moveTo>
                  <a:lnTo>
                    <a:pt x="6306809" y="5186954"/>
                  </a:lnTo>
                </a:path>
                <a:path w="9293225" h="5259070">
                  <a:moveTo>
                    <a:pt x="6306809" y="5175212"/>
                  </a:moveTo>
                  <a:lnTo>
                    <a:pt x="6305599" y="5174025"/>
                  </a:lnTo>
                </a:path>
                <a:path w="9293225" h="5259070">
                  <a:moveTo>
                    <a:pt x="6306809" y="5164620"/>
                  </a:moveTo>
                  <a:lnTo>
                    <a:pt x="6306809" y="5152822"/>
                  </a:lnTo>
                </a:path>
                <a:path w="9293225" h="5259070">
                  <a:moveTo>
                    <a:pt x="6306809" y="5141080"/>
                  </a:moveTo>
                  <a:lnTo>
                    <a:pt x="6305599" y="5139930"/>
                  </a:lnTo>
                </a:path>
                <a:path w="9293225" h="5259070">
                  <a:moveTo>
                    <a:pt x="6306809" y="5130507"/>
                  </a:moveTo>
                  <a:lnTo>
                    <a:pt x="6306809" y="5118747"/>
                  </a:lnTo>
                </a:path>
                <a:path w="9293225" h="5259070">
                  <a:moveTo>
                    <a:pt x="6306809" y="5105780"/>
                  </a:moveTo>
                  <a:lnTo>
                    <a:pt x="6305599" y="5104593"/>
                  </a:lnTo>
                </a:path>
                <a:path w="9293225" h="5259070">
                  <a:moveTo>
                    <a:pt x="6306809" y="5096432"/>
                  </a:moveTo>
                  <a:lnTo>
                    <a:pt x="6306809" y="5084615"/>
                  </a:lnTo>
                </a:path>
                <a:path w="9293225" h="5259070">
                  <a:moveTo>
                    <a:pt x="6306809" y="5072854"/>
                  </a:moveTo>
                  <a:lnTo>
                    <a:pt x="6306809" y="5061056"/>
                  </a:lnTo>
                </a:path>
                <a:path w="9293225" h="5259070">
                  <a:moveTo>
                    <a:pt x="6290266" y="5199883"/>
                  </a:moveTo>
                  <a:lnTo>
                    <a:pt x="6289094" y="5198752"/>
                  </a:lnTo>
                </a:path>
                <a:path w="9293225" h="5259070">
                  <a:moveTo>
                    <a:pt x="6290266" y="5199883"/>
                  </a:moveTo>
                  <a:lnTo>
                    <a:pt x="6290266" y="5186954"/>
                  </a:lnTo>
                </a:path>
                <a:path w="9293225" h="5259070">
                  <a:moveTo>
                    <a:pt x="6290266" y="5175212"/>
                  </a:moveTo>
                  <a:lnTo>
                    <a:pt x="6289094" y="5174025"/>
                  </a:lnTo>
                </a:path>
                <a:path w="9293225" h="5259070">
                  <a:moveTo>
                    <a:pt x="6290266" y="5164620"/>
                  </a:moveTo>
                  <a:lnTo>
                    <a:pt x="6290266" y="5152822"/>
                  </a:lnTo>
                </a:path>
                <a:path w="9293225" h="5259070">
                  <a:moveTo>
                    <a:pt x="6290266" y="5141080"/>
                  </a:moveTo>
                  <a:lnTo>
                    <a:pt x="6289094" y="5139930"/>
                  </a:lnTo>
                </a:path>
                <a:path w="9293225" h="5259070">
                  <a:moveTo>
                    <a:pt x="6290266" y="5130507"/>
                  </a:moveTo>
                  <a:lnTo>
                    <a:pt x="6290266" y="5118747"/>
                  </a:lnTo>
                </a:path>
                <a:path w="9293225" h="5259070">
                  <a:moveTo>
                    <a:pt x="6290266" y="5105780"/>
                  </a:moveTo>
                  <a:lnTo>
                    <a:pt x="6289094" y="5104593"/>
                  </a:lnTo>
                </a:path>
                <a:path w="9293225" h="5259070">
                  <a:moveTo>
                    <a:pt x="6290266" y="5096432"/>
                  </a:moveTo>
                  <a:lnTo>
                    <a:pt x="6290266" y="5084615"/>
                  </a:lnTo>
                </a:path>
                <a:path w="9293225" h="5259070">
                  <a:moveTo>
                    <a:pt x="6290266" y="5072854"/>
                  </a:moveTo>
                  <a:lnTo>
                    <a:pt x="6290266" y="5061056"/>
                  </a:lnTo>
                </a:path>
                <a:path w="9293225" h="5259070">
                  <a:moveTo>
                    <a:pt x="6306809" y="4759920"/>
                  </a:moveTo>
                  <a:lnTo>
                    <a:pt x="6305599" y="4758733"/>
                  </a:lnTo>
                </a:path>
                <a:path w="9293225" h="5259070">
                  <a:moveTo>
                    <a:pt x="6306809" y="4759920"/>
                  </a:moveTo>
                  <a:lnTo>
                    <a:pt x="6306809" y="4748160"/>
                  </a:lnTo>
                </a:path>
                <a:path w="9293225" h="5259070">
                  <a:moveTo>
                    <a:pt x="6306809" y="4735231"/>
                  </a:moveTo>
                  <a:lnTo>
                    <a:pt x="6305599" y="4734062"/>
                  </a:lnTo>
                </a:path>
                <a:path w="9293225" h="5259070">
                  <a:moveTo>
                    <a:pt x="6306809" y="4725807"/>
                  </a:moveTo>
                  <a:lnTo>
                    <a:pt x="6306809" y="4714047"/>
                  </a:lnTo>
                </a:path>
                <a:path w="9293225" h="5259070">
                  <a:moveTo>
                    <a:pt x="6306809" y="4701080"/>
                  </a:moveTo>
                  <a:lnTo>
                    <a:pt x="6305599" y="4699912"/>
                  </a:lnTo>
                </a:path>
                <a:path w="9293225" h="5259070">
                  <a:moveTo>
                    <a:pt x="6306809" y="4691675"/>
                  </a:moveTo>
                  <a:lnTo>
                    <a:pt x="6306809" y="4678728"/>
                  </a:lnTo>
                </a:path>
                <a:path w="9293225" h="5259070">
                  <a:moveTo>
                    <a:pt x="6306809" y="4666967"/>
                  </a:moveTo>
                  <a:lnTo>
                    <a:pt x="6305599" y="4665799"/>
                  </a:lnTo>
                </a:path>
                <a:path w="9293225" h="5259070">
                  <a:moveTo>
                    <a:pt x="6306809" y="4657544"/>
                  </a:moveTo>
                  <a:lnTo>
                    <a:pt x="6306809" y="4644615"/>
                  </a:lnTo>
                </a:path>
                <a:path w="9293225" h="5259070">
                  <a:moveTo>
                    <a:pt x="6306809" y="4632873"/>
                  </a:moveTo>
                  <a:lnTo>
                    <a:pt x="6306809" y="4621113"/>
                  </a:lnTo>
                </a:path>
                <a:path w="9293225" h="5259070">
                  <a:moveTo>
                    <a:pt x="6290266" y="4759920"/>
                  </a:moveTo>
                  <a:lnTo>
                    <a:pt x="6289094" y="4758733"/>
                  </a:lnTo>
                </a:path>
                <a:path w="9293225" h="5259070">
                  <a:moveTo>
                    <a:pt x="6290266" y="4759920"/>
                  </a:moveTo>
                  <a:lnTo>
                    <a:pt x="6290266" y="4748160"/>
                  </a:lnTo>
                </a:path>
                <a:path w="9293225" h="5259070">
                  <a:moveTo>
                    <a:pt x="6290266" y="4735231"/>
                  </a:moveTo>
                  <a:lnTo>
                    <a:pt x="6289094" y="4734062"/>
                  </a:lnTo>
                </a:path>
                <a:path w="9293225" h="5259070">
                  <a:moveTo>
                    <a:pt x="6290266" y="4725807"/>
                  </a:moveTo>
                  <a:lnTo>
                    <a:pt x="6290266" y="4714047"/>
                  </a:lnTo>
                </a:path>
                <a:path w="9293225" h="5259070">
                  <a:moveTo>
                    <a:pt x="6290266" y="4701080"/>
                  </a:moveTo>
                  <a:lnTo>
                    <a:pt x="6289094" y="4699912"/>
                  </a:lnTo>
                </a:path>
                <a:path w="9293225" h="5259070">
                  <a:moveTo>
                    <a:pt x="6290266" y="4691675"/>
                  </a:moveTo>
                  <a:lnTo>
                    <a:pt x="6290266" y="4678728"/>
                  </a:lnTo>
                </a:path>
                <a:path w="9293225" h="5259070">
                  <a:moveTo>
                    <a:pt x="6290266" y="4666967"/>
                  </a:moveTo>
                  <a:lnTo>
                    <a:pt x="6289094" y="4665799"/>
                  </a:lnTo>
                </a:path>
                <a:path w="9293225" h="5259070">
                  <a:moveTo>
                    <a:pt x="6290266" y="4657544"/>
                  </a:moveTo>
                  <a:lnTo>
                    <a:pt x="6290266" y="4644615"/>
                  </a:lnTo>
                </a:path>
                <a:path w="9293225" h="5259070">
                  <a:moveTo>
                    <a:pt x="6290266" y="4632873"/>
                  </a:moveTo>
                  <a:lnTo>
                    <a:pt x="6290266" y="4621113"/>
                  </a:lnTo>
                </a:path>
                <a:path w="9293225" h="5259070">
                  <a:moveTo>
                    <a:pt x="6488538" y="4209345"/>
                  </a:moveTo>
                  <a:lnTo>
                    <a:pt x="6487365" y="4208195"/>
                  </a:lnTo>
                </a:path>
                <a:path w="9293225" h="5259070">
                  <a:moveTo>
                    <a:pt x="6488538" y="4209345"/>
                  </a:moveTo>
                  <a:lnTo>
                    <a:pt x="6475568" y="4209345"/>
                  </a:lnTo>
                </a:path>
                <a:path w="9293225" h="5259070">
                  <a:moveTo>
                    <a:pt x="6463770" y="4209345"/>
                  </a:moveTo>
                  <a:lnTo>
                    <a:pt x="6462598" y="4208195"/>
                  </a:lnTo>
                </a:path>
                <a:path w="9293225" h="5259070">
                  <a:moveTo>
                    <a:pt x="6454317" y="4209345"/>
                  </a:moveTo>
                  <a:lnTo>
                    <a:pt x="6441328" y="4209345"/>
                  </a:lnTo>
                </a:path>
                <a:path w="9293225" h="5259070">
                  <a:moveTo>
                    <a:pt x="6429531" y="4209345"/>
                  </a:moveTo>
                  <a:lnTo>
                    <a:pt x="6428358" y="4208195"/>
                  </a:lnTo>
                </a:path>
                <a:path w="9293225" h="5259070">
                  <a:moveTo>
                    <a:pt x="6418924" y="4209345"/>
                  </a:moveTo>
                  <a:lnTo>
                    <a:pt x="6407089" y="4209345"/>
                  </a:lnTo>
                </a:path>
                <a:path w="9293225" h="5259070">
                  <a:moveTo>
                    <a:pt x="6395310" y="4209345"/>
                  </a:moveTo>
                  <a:lnTo>
                    <a:pt x="6394138" y="4208195"/>
                  </a:lnTo>
                </a:path>
                <a:path w="9293225" h="5259070">
                  <a:moveTo>
                    <a:pt x="6384685" y="4209345"/>
                  </a:moveTo>
                  <a:lnTo>
                    <a:pt x="6372868" y="4209345"/>
                  </a:lnTo>
                </a:path>
                <a:path w="9293225" h="5259070">
                  <a:moveTo>
                    <a:pt x="6359898" y="4209345"/>
                  </a:moveTo>
                  <a:lnTo>
                    <a:pt x="6358707" y="4208195"/>
                  </a:lnTo>
                </a:path>
                <a:path w="9293225" h="5259070">
                  <a:moveTo>
                    <a:pt x="6350483" y="4209345"/>
                  </a:moveTo>
                  <a:lnTo>
                    <a:pt x="6338647" y="4209345"/>
                  </a:lnTo>
                </a:path>
                <a:path w="9293225" h="5259070">
                  <a:moveTo>
                    <a:pt x="6332767" y="4209345"/>
                  </a:moveTo>
                  <a:lnTo>
                    <a:pt x="6320932" y="4209345"/>
                  </a:lnTo>
                </a:path>
                <a:path w="9293225" h="5259070">
                  <a:moveTo>
                    <a:pt x="6488538" y="4192854"/>
                  </a:moveTo>
                  <a:lnTo>
                    <a:pt x="6487365" y="4191704"/>
                  </a:lnTo>
                </a:path>
                <a:path w="9293225" h="5259070">
                  <a:moveTo>
                    <a:pt x="6488538" y="4192854"/>
                  </a:moveTo>
                  <a:lnTo>
                    <a:pt x="6475568" y="4192854"/>
                  </a:lnTo>
                </a:path>
                <a:path w="9293225" h="5259070">
                  <a:moveTo>
                    <a:pt x="6463770" y="4192854"/>
                  </a:moveTo>
                  <a:lnTo>
                    <a:pt x="6462598" y="4191704"/>
                  </a:lnTo>
                </a:path>
                <a:path w="9293225" h="5259070">
                  <a:moveTo>
                    <a:pt x="6454317" y="4192854"/>
                  </a:moveTo>
                  <a:lnTo>
                    <a:pt x="6441328" y="4192854"/>
                  </a:lnTo>
                </a:path>
                <a:path w="9293225" h="5259070">
                  <a:moveTo>
                    <a:pt x="6429531" y="4192854"/>
                  </a:moveTo>
                  <a:lnTo>
                    <a:pt x="6428358" y="4191704"/>
                  </a:lnTo>
                </a:path>
                <a:path w="9293225" h="5259070">
                  <a:moveTo>
                    <a:pt x="6418924" y="4192854"/>
                  </a:moveTo>
                  <a:lnTo>
                    <a:pt x="6407089" y="419285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4201474" y="3060808"/>
              <a:ext cx="3592829" cy="4324985"/>
            </a:xfrm>
            <a:custGeom>
              <a:avLst/>
              <a:gdLst/>
              <a:ahLst/>
              <a:cxnLst/>
              <a:rect l="l" t="t" r="r" b="b"/>
              <a:pathLst>
                <a:path w="3592830" h="4324984">
                  <a:moveTo>
                    <a:pt x="2231696" y="2394029"/>
                  </a:moveTo>
                  <a:lnTo>
                    <a:pt x="2230524" y="2392879"/>
                  </a:lnTo>
                </a:path>
                <a:path w="3592830" h="4324984">
                  <a:moveTo>
                    <a:pt x="2221090" y="2394029"/>
                  </a:moveTo>
                  <a:lnTo>
                    <a:pt x="2209273" y="2394029"/>
                  </a:lnTo>
                </a:path>
                <a:path w="3592830" h="4324984">
                  <a:moveTo>
                    <a:pt x="2196285" y="2394029"/>
                  </a:moveTo>
                  <a:lnTo>
                    <a:pt x="2195094" y="2392879"/>
                  </a:lnTo>
                </a:path>
                <a:path w="3592830" h="4324984">
                  <a:moveTo>
                    <a:pt x="2186869" y="2394029"/>
                  </a:moveTo>
                  <a:lnTo>
                    <a:pt x="2175034" y="2394029"/>
                  </a:lnTo>
                </a:path>
                <a:path w="3592830" h="4324984">
                  <a:moveTo>
                    <a:pt x="2169154" y="2394029"/>
                  </a:moveTo>
                  <a:lnTo>
                    <a:pt x="2157319" y="2394029"/>
                  </a:lnTo>
                </a:path>
                <a:path w="3592830" h="4324984">
                  <a:moveTo>
                    <a:pt x="2052312" y="2410539"/>
                  </a:moveTo>
                  <a:lnTo>
                    <a:pt x="2051140" y="2409389"/>
                  </a:lnTo>
                </a:path>
                <a:path w="3592830" h="4324984">
                  <a:moveTo>
                    <a:pt x="2052312" y="2410539"/>
                  </a:moveTo>
                  <a:lnTo>
                    <a:pt x="2039305" y="2410539"/>
                  </a:lnTo>
                </a:path>
                <a:path w="3592830" h="4324984">
                  <a:moveTo>
                    <a:pt x="2027545" y="2410539"/>
                  </a:moveTo>
                  <a:lnTo>
                    <a:pt x="2026354" y="2409389"/>
                  </a:lnTo>
                </a:path>
                <a:path w="3592830" h="4324984">
                  <a:moveTo>
                    <a:pt x="2016900" y="2410539"/>
                  </a:moveTo>
                  <a:lnTo>
                    <a:pt x="2005084" y="2410539"/>
                  </a:lnTo>
                </a:path>
                <a:path w="3592830" h="4324984">
                  <a:moveTo>
                    <a:pt x="1993305" y="2410539"/>
                  </a:moveTo>
                  <a:lnTo>
                    <a:pt x="1992133" y="2409389"/>
                  </a:lnTo>
                </a:path>
                <a:path w="3592830" h="4324984">
                  <a:moveTo>
                    <a:pt x="1982680" y="2410539"/>
                  </a:moveTo>
                  <a:lnTo>
                    <a:pt x="1970882" y="2410539"/>
                  </a:lnTo>
                </a:path>
                <a:path w="3592830" h="4324984">
                  <a:moveTo>
                    <a:pt x="1957931" y="2410539"/>
                  </a:moveTo>
                  <a:lnTo>
                    <a:pt x="1956702" y="2409389"/>
                  </a:lnTo>
                </a:path>
                <a:path w="3592830" h="4324984">
                  <a:moveTo>
                    <a:pt x="1948478" y="2410539"/>
                  </a:moveTo>
                  <a:lnTo>
                    <a:pt x="1936643" y="2410539"/>
                  </a:lnTo>
                </a:path>
                <a:path w="3592830" h="4324984">
                  <a:moveTo>
                    <a:pt x="1923673" y="2410539"/>
                  </a:moveTo>
                  <a:lnTo>
                    <a:pt x="1922482" y="2409389"/>
                  </a:lnTo>
                </a:path>
                <a:path w="3592830" h="4324984">
                  <a:moveTo>
                    <a:pt x="1914257" y="2410539"/>
                  </a:moveTo>
                  <a:lnTo>
                    <a:pt x="1902422" y="2410539"/>
                  </a:lnTo>
                </a:path>
                <a:path w="3592830" h="4324984">
                  <a:moveTo>
                    <a:pt x="1896542" y="2410539"/>
                  </a:moveTo>
                  <a:lnTo>
                    <a:pt x="1884744" y="2410539"/>
                  </a:lnTo>
                </a:path>
                <a:path w="3592830" h="4324984">
                  <a:moveTo>
                    <a:pt x="2052312" y="2394029"/>
                  </a:moveTo>
                  <a:lnTo>
                    <a:pt x="2051140" y="2392879"/>
                  </a:lnTo>
                </a:path>
                <a:path w="3592830" h="4324984">
                  <a:moveTo>
                    <a:pt x="2052312" y="2394029"/>
                  </a:moveTo>
                  <a:lnTo>
                    <a:pt x="2039305" y="2394029"/>
                  </a:lnTo>
                </a:path>
                <a:path w="3592830" h="4324984">
                  <a:moveTo>
                    <a:pt x="2027545" y="2394029"/>
                  </a:moveTo>
                  <a:lnTo>
                    <a:pt x="2026354" y="2392879"/>
                  </a:lnTo>
                </a:path>
                <a:path w="3592830" h="4324984">
                  <a:moveTo>
                    <a:pt x="2016900" y="2394029"/>
                  </a:moveTo>
                  <a:lnTo>
                    <a:pt x="2005084" y="2394029"/>
                  </a:lnTo>
                </a:path>
                <a:path w="3592830" h="4324984">
                  <a:moveTo>
                    <a:pt x="1993305" y="2394029"/>
                  </a:moveTo>
                  <a:lnTo>
                    <a:pt x="1992133" y="2392879"/>
                  </a:lnTo>
                </a:path>
                <a:path w="3592830" h="4324984">
                  <a:moveTo>
                    <a:pt x="1982680" y="2394029"/>
                  </a:moveTo>
                  <a:lnTo>
                    <a:pt x="1970882" y="2394029"/>
                  </a:lnTo>
                </a:path>
                <a:path w="3592830" h="4324984">
                  <a:moveTo>
                    <a:pt x="1957931" y="2394029"/>
                  </a:moveTo>
                  <a:lnTo>
                    <a:pt x="1956702" y="2392879"/>
                  </a:lnTo>
                </a:path>
                <a:path w="3592830" h="4324984">
                  <a:moveTo>
                    <a:pt x="1948478" y="2394029"/>
                  </a:moveTo>
                  <a:lnTo>
                    <a:pt x="1936643" y="2394029"/>
                  </a:lnTo>
                </a:path>
                <a:path w="3592830" h="4324984">
                  <a:moveTo>
                    <a:pt x="1923673" y="2394029"/>
                  </a:moveTo>
                  <a:lnTo>
                    <a:pt x="1922482" y="2392879"/>
                  </a:lnTo>
                </a:path>
                <a:path w="3592830" h="4324984">
                  <a:moveTo>
                    <a:pt x="1914257" y="2394029"/>
                  </a:moveTo>
                  <a:lnTo>
                    <a:pt x="1902422" y="2394029"/>
                  </a:lnTo>
                </a:path>
                <a:path w="3592830" h="4324984">
                  <a:moveTo>
                    <a:pt x="1896542" y="2394029"/>
                  </a:moveTo>
                  <a:lnTo>
                    <a:pt x="1884744" y="2394029"/>
                  </a:lnTo>
                </a:path>
                <a:path w="3592830" h="4324984">
                  <a:moveTo>
                    <a:pt x="2324924" y="1990517"/>
                  </a:moveTo>
                  <a:lnTo>
                    <a:pt x="2323752" y="1989367"/>
                  </a:lnTo>
                </a:path>
                <a:path w="3592830" h="4324984">
                  <a:moveTo>
                    <a:pt x="2324924" y="1990517"/>
                  </a:moveTo>
                  <a:lnTo>
                    <a:pt x="2311954" y="1990517"/>
                  </a:lnTo>
                </a:path>
                <a:path w="3592830" h="4324984">
                  <a:moveTo>
                    <a:pt x="2300157" y="1990517"/>
                  </a:moveTo>
                  <a:lnTo>
                    <a:pt x="2298984" y="1989367"/>
                  </a:lnTo>
                </a:path>
                <a:path w="3592830" h="4324984">
                  <a:moveTo>
                    <a:pt x="2290703" y="1990517"/>
                  </a:moveTo>
                  <a:lnTo>
                    <a:pt x="2277715" y="1990517"/>
                  </a:lnTo>
                </a:path>
                <a:path w="3592830" h="4324984">
                  <a:moveTo>
                    <a:pt x="2265917" y="1990517"/>
                  </a:moveTo>
                  <a:lnTo>
                    <a:pt x="2264745" y="1989367"/>
                  </a:lnTo>
                </a:path>
                <a:path w="3592830" h="4324984">
                  <a:moveTo>
                    <a:pt x="2255311" y="1990517"/>
                  </a:moveTo>
                  <a:lnTo>
                    <a:pt x="2243475" y="1990517"/>
                  </a:lnTo>
                </a:path>
                <a:path w="3592830" h="4324984">
                  <a:moveTo>
                    <a:pt x="2231696" y="1990517"/>
                  </a:moveTo>
                  <a:lnTo>
                    <a:pt x="2230524" y="1989367"/>
                  </a:lnTo>
                </a:path>
                <a:path w="3592830" h="4324984">
                  <a:moveTo>
                    <a:pt x="2221090" y="1990517"/>
                  </a:moveTo>
                  <a:lnTo>
                    <a:pt x="2209273" y="1990517"/>
                  </a:lnTo>
                </a:path>
                <a:path w="3592830" h="4324984">
                  <a:moveTo>
                    <a:pt x="2196285" y="1990517"/>
                  </a:moveTo>
                  <a:lnTo>
                    <a:pt x="2195094" y="1989367"/>
                  </a:lnTo>
                </a:path>
                <a:path w="3592830" h="4324984">
                  <a:moveTo>
                    <a:pt x="2186869" y="1990517"/>
                  </a:moveTo>
                  <a:lnTo>
                    <a:pt x="2175034" y="1990517"/>
                  </a:lnTo>
                </a:path>
                <a:path w="3592830" h="4324984">
                  <a:moveTo>
                    <a:pt x="2169154" y="1990517"/>
                  </a:moveTo>
                  <a:lnTo>
                    <a:pt x="2157319" y="1990517"/>
                  </a:lnTo>
                </a:path>
                <a:path w="3592830" h="4324984">
                  <a:moveTo>
                    <a:pt x="2324924" y="1974082"/>
                  </a:moveTo>
                  <a:lnTo>
                    <a:pt x="2323752" y="1972857"/>
                  </a:lnTo>
                </a:path>
                <a:path w="3592830" h="4324984">
                  <a:moveTo>
                    <a:pt x="2324924" y="1974082"/>
                  </a:moveTo>
                  <a:lnTo>
                    <a:pt x="2311954" y="1974082"/>
                  </a:lnTo>
                </a:path>
                <a:path w="3592830" h="4324984">
                  <a:moveTo>
                    <a:pt x="2300157" y="1974082"/>
                  </a:moveTo>
                  <a:lnTo>
                    <a:pt x="2298984" y="1972857"/>
                  </a:lnTo>
                </a:path>
                <a:path w="3592830" h="4324984">
                  <a:moveTo>
                    <a:pt x="2290703" y="1974082"/>
                  </a:moveTo>
                  <a:lnTo>
                    <a:pt x="2277715" y="1974082"/>
                  </a:lnTo>
                </a:path>
                <a:path w="3592830" h="4324984">
                  <a:moveTo>
                    <a:pt x="2265917" y="1974082"/>
                  </a:moveTo>
                  <a:lnTo>
                    <a:pt x="2264745" y="1972857"/>
                  </a:lnTo>
                </a:path>
                <a:path w="3592830" h="4324984">
                  <a:moveTo>
                    <a:pt x="2255311" y="1974082"/>
                  </a:moveTo>
                  <a:lnTo>
                    <a:pt x="2243475" y="1974082"/>
                  </a:lnTo>
                </a:path>
                <a:path w="3592830" h="4324984">
                  <a:moveTo>
                    <a:pt x="2231696" y="1974082"/>
                  </a:moveTo>
                  <a:lnTo>
                    <a:pt x="2230524" y="1972857"/>
                  </a:lnTo>
                </a:path>
                <a:path w="3592830" h="4324984">
                  <a:moveTo>
                    <a:pt x="2221090" y="1974082"/>
                  </a:moveTo>
                  <a:lnTo>
                    <a:pt x="2209273" y="1974082"/>
                  </a:lnTo>
                </a:path>
                <a:path w="3592830" h="4324984">
                  <a:moveTo>
                    <a:pt x="2196285" y="1974082"/>
                  </a:moveTo>
                  <a:lnTo>
                    <a:pt x="2195094" y="1972857"/>
                  </a:lnTo>
                </a:path>
                <a:path w="3592830" h="4324984">
                  <a:moveTo>
                    <a:pt x="2186869" y="1974082"/>
                  </a:moveTo>
                  <a:lnTo>
                    <a:pt x="2175034" y="1974082"/>
                  </a:lnTo>
                </a:path>
                <a:path w="3592830" h="4324984">
                  <a:moveTo>
                    <a:pt x="2169154" y="1974082"/>
                  </a:moveTo>
                  <a:lnTo>
                    <a:pt x="2157319" y="1974082"/>
                  </a:lnTo>
                </a:path>
                <a:path w="3592830" h="4324984">
                  <a:moveTo>
                    <a:pt x="1858748" y="1990517"/>
                  </a:moveTo>
                  <a:lnTo>
                    <a:pt x="1857576" y="1989367"/>
                  </a:lnTo>
                </a:path>
                <a:path w="3592830" h="4324984">
                  <a:moveTo>
                    <a:pt x="1858748" y="1990517"/>
                  </a:moveTo>
                  <a:lnTo>
                    <a:pt x="1845797" y="1990517"/>
                  </a:lnTo>
                </a:path>
                <a:path w="3592830" h="4324984">
                  <a:moveTo>
                    <a:pt x="1833981" y="1990517"/>
                  </a:moveTo>
                  <a:lnTo>
                    <a:pt x="1832808" y="1989367"/>
                  </a:lnTo>
                </a:path>
                <a:path w="3592830" h="4324984">
                  <a:moveTo>
                    <a:pt x="1823355" y="1990517"/>
                  </a:moveTo>
                  <a:lnTo>
                    <a:pt x="1811558" y="1990517"/>
                  </a:lnTo>
                </a:path>
                <a:path w="3592830" h="4324984">
                  <a:moveTo>
                    <a:pt x="1799760" y="1990517"/>
                  </a:moveTo>
                  <a:lnTo>
                    <a:pt x="1798588" y="1989367"/>
                  </a:lnTo>
                </a:path>
                <a:path w="3592830" h="4324984">
                  <a:moveTo>
                    <a:pt x="1789135" y="1990517"/>
                  </a:moveTo>
                  <a:lnTo>
                    <a:pt x="1777318" y="1990517"/>
                  </a:lnTo>
                </a:path>
                <a:path w="3592830" h="4324984">
                  <a:moveTo>
                    <a:pt x="1764367" y="1990517"/>
                  </a:moveTo>
                  <a:lnTo>
                    <a:pt x="1763195" y="1989367"/>
                  </a:lnTo>
                </a:path>
                <a:path w="3592830" h="4324984">
                  <a:moveTo>
                    <a:pt x="1754933" y="1990517"/>
                  </a:moveTo>
                  <a:lnTo>
                    <a:pt x="1743078" y="1990517"/>
                  </a:lnTo>
                </a:path>
                <a:path w="3592830" h="4324984">
                  <a:moveTo>
                    <a:pt x="1730128" y="1990517"/>
                  </a:moveTo>
                  <a:lnTo>
                    <a:pt x="1728974" y="1989367"/>
                  </a:lnTo>
                </a:path>
                <a:path w="3592830" h="4324984">
                  <a:moveTo>
                    <a:pt x="1720693" y="1990517"/>
                  </a:moveTo>
                  <a:lnTo>
                    <a:pt x="1707686" y="1990517"/>
                  </a:lnTo>
                </a:path>
                <a:path w="3592830" h="4324984">
                  <a:moveTo>
                    <a:pt x="1695907" y="1990517"/>
                  </a:moveTo>
                  <a:lnTo>
                    <a:pt x="1694735" y="1989367"/>
                  </a:lnTo>
                </a:path>
                <a:path w="3592830" h="4324984">
                  <a:moveTo>
                    <a:pt x="1686473" y="1990517"/>
                  </a:moveTo>
                  <a:lnTo>
                    <a:pt x="1673484" y="1990517"/>
                  </a:lnTo>
                </a:path>
                <a:path w="3592830" h="4324984">
                  <a:moveTo>
                    <a:pt x="1661705" y="1990517"/>
                  </a:moveTo>
                  <a:lnTo>
                    <a:pt x="1660514" y="1989367"/>
                  </a:lnTo>
                </a:path>
                <a:path w="3592830" h="4324984">
                  <a:moveTo>
                    <a:pt x="1652252" y="1990517"/>
                  </a:moveTo>
                  <a:lnTo>
                    <a:pt x="1639263" y="1990517"/>
                  </a:lnTo>
                </a:path>
                <a:path w="3592830" h="4324984">
                  <a:moveTo>
                    <a:pt x="1627466" y="1990517"/>
                  </a:moveTo>
                  <a:lnTo>
                    <a:pt x="1626256" y="1989367"/>
                  </a:lnTo>
                </a:path>
                <a:path w="3592830" h="4324984">
                  <a:moveTo>
                    <a:pt x="1616802" y="1990517"/>
                  </a:moveTo>
                  <a:lnTo>
                    <a:pt x="1605024" y="1990517"/>
                  </a:lnTo>
                </a:path>
                <a:path w="3592830" h="4324984">
                  <a:moveTo>
                    <a:pt x="1593226" y="1990517"/>
                  </a:moveTo>
                  <a:lnTo>
                    <a:pt x="1592016" y="1989367"/>
                  </a:lnTo>
                </a:path>
                <a:path w="3592830" h="4324984">
                  <a:moveTo>
                    <a:pt x="1582582" y="1990517"/>
                  </a:moveTo>
                  <a:lnTo>
                    <a:pt x="1577855" y="1990517"/>
                  </a:lnTo>
                  <a:lnTo>
                    <a:pt x="1566095" y="1990517"/>
                  </a:lnTo>
                </a:path>
                <a:path w="3592830" h="4324984">
                  <a:moveTo>
                    <a:pt x="1858748" y="1974082"/>
                  </a:moveTo>
                  <a:lnTo>
                    <a:pt x="1857576" y="1972857"/>
                  </a:lnTo>
                </a:path>
                <a:path w="3592830" h="4324984">
                  <a:moveTo>
                    <a:pt x="1858748" y="1974082"/>
                  </a:moveTo>
                  <a:lnTo>
                    <a:pt x="1845797" y="1974082"/>
                  </a:lnTo>
                </a:path>
                <a:path w="3592830" h="4324984">
                  <a:moveTo>
                    <a:pt x="1833981" y="1974082"/>
                  </a:moveTo>
                  <a:lnTo>
                    <a:pt x="1832808" y="1972857"/>
                  </a:lnTo>
                </a:path>
                <a:path w="3592830" h="4324984">
                  <a:moveTo>
                    <a:pt x="1823355" y="1974082"/>
                  </a:moveTo>
                  <a:lnTo>
                    <a:pt x="1811558" y="1974082"/>
                  </a:lnTo>
                </a:path>
                <a:path w="3592830" h="4324984">
                  <a:moveTo>
                    <a:pt x="1799760" y="1974082"/>
                  </a:moveTo>
                  <a:lnTo>
                    <a:pt x="1798588" y="1972857"/>
                  </a:lnTo>
                </a:path>
                <a:path w="3592830" h="4324984">
                  <a:moveTo>
                    <a:pt x="1789135" y="1974082"/>
                  </a:moveTo>
                  <a:lnTo>
                    <a:pt x="1777318" y="1974082"/>
                  </a:lnTo>
                </a:path>
                <a:path w="3592830" h="4324984">
                  <a:moveTo>
                    <a:pt x="1764367" y="1974082"/>
                  </a:moveTo>
                  <a:lnTo>
                    <a:pt x="1763195" y="1972857"/>
                  </a:lnTo>
                </a:path>
                <a:path w="3592830" h="4324984">
                  <a:moveTo>
                    <a:pt x="1754933" y="1974082"/>
                  </a:moveTo>
                  <a:lnTo>
                    <a:pt x="1743078" y="1974082"/>
                  </a:lnTo>
                </a:path>
                <a:path w="3592830" h="4324984">
                  <a:moveTo>
                    <a:pt x="1730128" y="1974082"/>
                  </a:moveTo>
                  <a:lnTo>
                    <a:pt x="1728974" y="1972857"/>
                  </a:lnTo>
                </a:path>
                <a:path w="3592830" h="4324984">
                  <a:moveTo>
                    <a:pt x="1720693" y="1974082"/>
                  </a:moveTo>
                  <a:lnTo>
                    <a:pt x="1707686" y="1974082"/>
                  </a:lnTo>
                </a:path>
                <a:path w="3592830" h="4324984">
                  <a:moveTo>
                    <a:pt x="1695907" y="1974082"/>
                  </a:moveTo>
                  <a:lnTo>
                    <a:pt x="1694735" y="1972857"/>
                  </a:lnTo>
                </a:path>
                <a:path w="3592830" h="4324984">
                  <a:moveTo>
                    <a:pt x="1686473" y="1974082"/>
                  </a:moveTo>
                  <a:lnTo>
                    <a:pt x="1673484" y="1974082"/>
                  </a:lnTo>
                </a:path>
                <a:path w="3592830" h="4324984">
                  <a:moveTo>
                    <a:pt x="1661705" y="1974082"/>
                  </a:moveTo>
                  <a:lnTo>
                    <a:pt x="1660514" y="1972857"/>
                  </a:lnTo>
                </a:path>
                <a:path w="3592830" h="4324984">
                  <a:moveTo>
                    <a:pt x="1652252" y="1974082"/>
                  </a:moveTo>
                  <a:lnTo>
                    <a:pt x="1639263" y="1974082"/>
                  </a:lnTo>
                </a:path>
                <a:path w="3592830" h="4324984">
                  <a:moveTo>
                    <a:pt x="1627466" y="1974082"/>
                  </a:moveTo>
                  <a:lnTo>
                    <a:pt x="1626256" y="1972857"/>
                  </a:lnTo>
                </a:path>
                <a:path w="3592830" h="4324984">
                  <a:moveTo>
                    <a:pt x="1616802" y="1974082"/>
                  </a:moveTo>
                  <a:lnTo>
                    <a:pt x="1605024" y="1974082"/>
                  </a:lnTo>
                </a:path>
                <a:path w="3592830" h="4324984">
                  <a:moveTo>
                    <a:pt x="1593226" y="1974082"/>
                  </a:moveTo>
                  <a:lnTo>
                    <a:pt x="1592016" y="1972857"/>
                  </a:lnTo>
                </a:path>
                <a:path w="3592830" h="4324984">
                  <a:moveTo>
                    <a:pt x="1582582" y="1974082"/>
                  </a:moveTo>
                  <a:lnTo>
                    <a:pt x="1577855" y="1974082"/>
                  </a:lnTo>
                  <a:lnTo>
                    <a:pt x="1566095" y="1974082"/>
                  </a:lnTo>
                </a:path>
                <a:path w="3592830" h="4324984">
                  <a:moveTo>
                    <a:pt x="1309989" y="2410539"/>
                  </a:moveTo>
                  <a:lnTo>
                    <a:pt x="1308817" y="2409389"/>
                  </a:lnTo>
                </a:path>
                <a:path w="3592830" h="4324984">
                  <a:moveTo>
                    <a:pt x="1309989" y="2410539"/>
                  </a:moveTo>
                  <a:lnTo>
                    <a:pt x="1297019" y="2410539"/>
                  </a:lnTo>
                </a:path>
                <a:path w="3592830" h="4324984">
                  <a:moveTo>
                    <a:pt x="1285183" y="2410539"/>
                  </a:moveTo>
                  <a:lnTo>
                    <a:pt x="1284011" y="2409389"/>
                  </a:lnTo>
                </a:path>
                <a:path w="3592830" h="4324984">
                  <a:moveTo>
                    <a:pt x="1274577" y="2410539"/>
                  </a:moveTo>
                  <a:lnTo>
                    <a:pt x="1262798" y="2410539"/>
                  </a:lnTo>
                </a:path>
                <a:path w="3592830" h="4324984">
                  <a:moveTo>
                    <a:pt x="1250963" y="2410539"/>
                  </a:moveTo>
                  <a:lnTo>
                    <a:pt x="1249791" y="2409389"/>
                  </a:lnTo>
                </a:path>
                <a:path w="3592830" h="4324984">
                  <a:moveTo>
                    <a:pt x="1240356" y="2410539"/>
                  </a:moveTo>
                  <a:lnTo>
                    <a:pt x="1228597" y="2410539"/>
                  </a:lnTo>
                </a:path>
                <a:path w="3592830" h="4324984">
                  <a:moveTo>
                    <a:pt x="1215570" y="2410539"/>
                  </a:moveTo>
                  <a:lnTo>
                    <a:pt x="1214398" y="2409389"/>
                  </a:lnTo>
                </a:path>
                <a:path w="3592830" h="4324984">
                  <a:moveTo>
                    <a:pt x="1206136" y="2410539"/>
                  </a:moveTo>
                  <a:lnTo>
                    <a:pt x="1194338" y="2410539"/>
                  </a:lnTo>
                </a:path>
                <a:path w="3592830" h="4324984">
                  <a:moveTo>
                    <a:pt x="1181349" y="2410539"/>
                  </a:moveTo>
                  <a:lnTo>
                    <a:pt x="1180177" y="2409389"/>
                  </a:lnTo>
                </a:path>
                <a:path w="3592830" h="4324984">
                  <a:moveTo>
                    <a:pt x="1171915" y="2410539"/>
                  </a:moveTo>
                  <a:lnTo>
                    <a:pt x="1158907" y="2410539"/>
                  </a:lnTo>
                </a:path>
                <a:path w="3592830" h="4324984">
                  <a:moveTo>
                    <a:pt x="1154200" y="2410539"/>
                  </a:moveTo>
                  <a:lnTo>
                    <a:pt x="1142421" y="2410539"/>
                  </a:lnTo>
                </a:path>
                <a:path w="3592830" h="4324984">
                  <a:moveTo>
                    <a:pt x="1309989" y="2394029"/>
                  </a:moveTo>
                  <a:lnTo>
                    <a:pt x="1308817" y="2392879"/>
                  </a:lnTo>
                </a:path>
                <a:path w="3592830" h="4324984">
                  <a:moveTo>
                    <a:pt x="1309989" y="2394029"/>
                  </a:moveTo>
                  <a:lnTo>
                    <a:pt x="1297019" y="2394029"/>
                  </a:lnTo>
                </a:path>
                <a:path w="3592830" h="4324984">
                  <a:moveTo>
                    <a:pt x="1285183" y="2394029"/>
                  </a:moveTo>
                  <a:lnTo>
                    <a:pt x="1284011" y="2392879"/>
                  </a:lnTo>
                </a:path>
                <a:path w="3592830" h="4324984">
                  <a:moveTo>
                    <a:pt x="1274577" y="2394029"/>
                  </a:moveTo>
                  <a:lnTo>
                    <a:pt x="1262798" y="2394029"/>
                  </a:lnTo>
                </a:path>
                <a:path w="3592830" h="4324984">
                  <a:moveTo>
                    <a:pt x="1250963" y="2394029"/>
                  </a:moveTo>
                  <a:lnTo>
                    <a:pt x="1249791" y="2392879"/>
                  </a:lnTo>
                </a:path>
                <a:path w="3592830" h="4324984">
                  <a:moveTo>
                    <a:pt x="1240356" y="2394029"/>
                  </a:moveTo>
                  <a:lnTo>
                    <a:pt x="1228597" y="2394029"/>
                  </a:lnTo>
                </a:path>
                <a:path w="3592830" h="4324984">
                  <a:moveTo>
                    <a:pt x="1215570" y="2394029"/>
                  </a:moveTo>
                  <a:lnTo>
                    <a:pt x="1214398" y="2392879"/>
                  </a:lnTo>
                </a:path>
                <a:path w="3592830" h="4324984">
                  <a:moveTo>
                    <a:pt x="1206136" y="2394029"/>
                  </a:moveTo>
                  <a:lnTo>
                    <a:pt x="1194338" y="2394029"/>
                  </a:lnTo>
                </a:path>
                <a:path w="3592830" h="4324984">
                  <a:moveTo>
                    <a:pt x="1181349" y="2394029"/>
                  </a:moveTo>
                  <a:lnTo>
                    <a:pt x="1180177" y="2392879"/>
                  </a:lnTo>
                </a:path>
                <a:path w="3592830" h="4324984">
                  <a:moveTo>
                    <a:pt x="1171915" y="2394029"/>
                  </a:moveTo>
                  <a:lnTo>
                    <a:pt x="1158907" y="2394029"/>
                  </a:lnTo>
                </a:path>
                <a:path w="3592830" h="4324984">
                  <a:moveTo>
                    <a:pt x="1154200" y="2394029"/>
                  </a:moveTo>
                  <a:lnTo>
                    <a:pt x="1142421" y="2394029"/>
                  </a:lnTo>
                </a:path>
                <a:path w="3592830" h="4324984">
                  <a:moveTo>
                    <a:pt x="941786" y="1990517"/>
                  </a:moveTo>
                  <a:lnTo>
                    <a:pt x="940576" y="1989367"/>
                  </a:lnTo>
                </a:path>
                <a:path w="3592830" h="4324984">
                  <a:moveTo>
                    <a:pt x="941786" y="1990517"/>
                  </a:moveTo>
                  <a:lnTo>
                    <a:pt x="928797" y="1990517"/>
                  </a:lnTo>
                </a:path>
                <a:path w="3592830" h="4324984">
                  <a:moveTo>
                    <a:pt x="917018" y="1990517"/>
                  </a:moveTo>
                  <a:lnTo>
                    <a:pt x="915808" y="1989367"/>
                  </a:lnTo>
                </a:path>
                <a:path w="3592830" h="4324984">
                  <a:moveTo>
                    <a:pt x="906355" y="1990517"/>
                  </a:moveTo>
                  <a:lnTo>
                    <a:pt x="894576" y="1990517"/>
                  </a:lnTo>
                </a:path>
                <a:path w="3592830" h="4324984">
                  <a:moveTo>
                    <a:pt x="882779" y="1990517"/>
                  </a:moveTo>
                  <a:lnTo>
                    <a:pt x="881588" y="1989367"/>
                  </a:lnTo>
                </a:path>
                <a:path w="3592830" h="4324984">
                  <a:moveTo>
                    <a:pt x="872135" y="1990517"/>
                  </a:moveTo>
                  <a:lnTo>
                    <a:pt x="860337" y="1990517"/>
                  </a:lnTo>
                </a:path>
                <a:path w="3592830" h="4324984">
                  <a:moveTo>
                    <a:pt x="847348" y="1990517"/>
                  </a:moveTo>
                  <a:lnTo>
                    <a:pt x="846176" y="1989367"/>
                  </a:lnTo>
                </a:path>
                <a:path w="3592830" h="4324984">
                  <a:moveTo>
                    <a:pt x="837914" y="1990517"/>
                  </a:moveTo>
                  <a:lnTo>
                    <a:pt x="826135" y="1990517"/>
                  </a:lnTo>
                </a:path>
                <a:path w="3592830" h="4324984">
                  <a:moveTo>
                    <a:pt x="813128" y="1990517"/>
                  </a:moveTo>
                  <a:lnTo>
                    <a:pt x="811974" y="1989367"/>
                  </a:lnTo>
                </a:path>
                <a:path w="3592830" h="4324984">
                  <a:moveTo>
                    <a:pt x="803674" y="1990517"/>
                  </a:moveTo>
                  <a:lnTo>
                    <a:pt x="790723" y="1990517"/>
                  </a:lnTo>
                </a:path>
                <a:path w="3592830" h="4324984">
                  <a:moveTo>
                    <a:pt x="786016" y="1990517"/>
                  </a:moveTo>
                  <a:lnTo>
                    <a:pt x="774180" y="1990517"/>
                  </a:lnTo>
                </a:path>
                <a:path w="3592830" h="4324984">
                  <a:moveTo>
                    <a:pt x="941786" y="1974082"/>
                  </a:moveTo>
                  <a:lnTo>
                    <a:pt x="940576" y="1972857"/>
                  </a:lnTo>
                </a:path>
                <a:path w="3592830" h="4324984">
                  <a:moveTo>
                    <a:pt x="941786" y="1974082"/>
                  </a:moveTo>
                  <a:lnTo>
                    <a:pt x="928797" y="1974082"/>
                  </a:lnTo>
                </a:path>
                <a:path w="3592830" h="4324984">
                  <a:moveTo>
                    <a:pt x="917018" y="1974082"/>
                  </a:moveTo>
                  <a:lnTo>
                    <a:pt x="915808" y="1972857"/>
                  </a:lnTo>
                </a:path>
                <a:path w="3592830" h="4324984">
                  <a:moveTo>
                    <a:pt x="906355" y="1974082"/>
                  </a:moveTo>
                  <a:lnTo>
                    <a:pt x="894576" y="1974082"/>
                  </a:lnTo>
                </a:path>
                <a:path w="3592830" h="4324984">
                  <a:moveTo>
                    <a:pt x="882779" y="1974082"/>
                  </a:moveTo>
                  <a:lnTo>
                    <a:pt x="881588" y="1972857"/>
                  </a:lnTo>
                </a:path>
                <a:path w="3592830" h="4324984">
                  <a:moveTo>
                    <a:pt x="872135" y="1974082"/>
                  </a:moveTo>
                  <a:lnTo>
                    <a:pt x="860337" y="1974082"/>
                  </a:lnTo>
                </a:path>
                <a:path w="3592830" h="4324984">
                  <a:moveTo>
                    <a:pt x="847348" y="1974082"/>
                  </a:moveTo>
                  <a:lnTo>
                    <a:pt x="846176" y="1972857"/>
                  </a:lnTo>
                </a:path>
                <a:path w="3592830" h="4324984">
                  <a:moveTo>
                    <a:pt x="837914" y="1974082"/>
                  </a:moveTo>
                  <a:lnTo>
                    <a:pt x="826135" y="1974082"/>
                  </a:lnTo>
                </a:path>
                <a:path w="3592830" h="4324984">
                  <a:moveTo>
                    <a:pt x="813128" y="1974082"/>
                  </a:moveTo>
                  <a:lnTo>
                    <a:pt x="811974" y="1972857"/>
                  </a:lnTo>
                </a:path>
                <a:path w="3592830" h="4324984">
                  <a:moveTo>
                    <a:pt x="803674" y="1974082"/>
                  </a:moveTo>
                  <a:lnTo>
                    <a:pt x="790723" y="1974082"/>
                  </a:lnTo>
                </a:path>
                <a:path w="3592830" h="4324984">
                  <a:moveTo>
                    <a:pt x="786016" y="1974082"/>
                  </a:moveTo>
                  <a:lnTo>
                    <a:pt x="774180" y="1974082"/>
                  </a:lnTo>
                </a:path>
                <a:path w="3592830" h="4324984">
                  <a:moveTo>
                    <a:pt x="18887" y="2658772"/>
                  </a:moveTo>
                  <a:lnTo>
                    <a:pt x="17696" y="2657603"/>
                  </a:lnTo>
                </a:path>
                <a:path w="3592830" h="4324984">
                  <a:moveTo>
                    <a:pt x="18887" y="2658772"/>
                  </a:moveTo>
                  <a:lnTo>
                    <a:pt x="18887" y="2645805"/>
                  </a:lnTo>
                </a:path>
                <a:path w="3592830" h="4324984">
                  <a:moveTo>
                    <a:pt x="18887" y="2634063"/>
                  </a:moveTo>
                  <a:lnTo>
                    <a:pt x="17696" y="2632876"/>
                  </a:lnTo>
                </a:path>
                <a:path w="3592830" h="4324984">
                  <a:moveTo>
                    <a:pt x="18887" y="2623471"/>
                  </a:moveTo>
                  <a:lnTo>
                    <a:pt x="18887" y="2611692"/>
                  </a:lnTo>
                </a:path>
                <a:path w="3592830" h="4324984">
                  <a:moveTo>
                    <a:pt x="18887" y="2599950"/>
                  </a:moveTo>
                  <a:lnTo>
                    <a:pt x="17696" y="2598763"/>
                  </a:lnTo>
                </a:path>
                <a:path w="3592830" h="4324984">
                  <a:moveTo>
                    <a:pt x="18887" y="2589321"/>
                  </a:moveTo>
                  <a:lnTo>
                    <a:pt x="18887" y="2577598"/>
                  </a:lnTo>
                </a:path>
                <a:path w="3592830" h="4324984">
                  <a:moveTo>
                    <a:pt x="18887" y="2564631"/>
                  </a:moveTo>
                  <a:lnTo>
                    <a:pt x="17696" y="2563463"/>
                  </a:lnTo>
                </a:path>
                <a:path w="3592830" h="4324984">
                  <a:moveTo>
                    <a:pt x="18887" y="2555246"/>
                  </a:moveTo>
                  <a:lnTo>
                    <a:pt x="18887" y="2543466"/>
                  </a:lnTo>
                </a:path>
                <a:path w="3592830" h="4324984">
                  <a:moveTo>
                    <a:pt x="18887" y="2530500"/>
                  </a:moveTo>
                  <a:lnTo>
                    <a:pt x="17696" y="2529312"/>
                  </a:lnTo>
                </a:path>
                <a:path w="3592830" h="4324984">
                  <a:moveTo>
                    <a:pt x="18887" y="2521095"/>
                  </a:moveTo>
                  <a:lnTo>
                    <a:pt x="18887" y="2509353"/>
                  </a:lnTo>
                </a:path>
                <a:path w="3592830" h="4324984">
                  <a:moveTo>
                    <a:pt x="18887" y="2503454"/>
                  </a:moveTo>
                  <a:lnTo>
                    <a:pt x="18887" y="2491656"/>
                  </a:lnTo>
                </a:path>
                <a:path w="3592830" h="4324984">
                  <a:moveTo>
                    <a:pt x="1172" y="2658772"/>
                  </a:moveTo>
                  <a:lnTo>
                    <a:pt x="0" y="2657603"/>
                  </a:lnTo>
                </a:path>
                <a:path w="3592830" h="4324984">
                  <a:moveTo>
                    <a:pt x="1172" y="2658772"/>
                  </a:moveTo>
                  <a:lnTo>
                    <a:pt x="1172" y="2645805"/>
                  </a:lnTo>
                </a:path>
                <a:path w="3592830" h="4324984">
                  <a:moveTo>
                    <a:pt x="1172" y="2634063"/>
                  </a:moveTo>
                  <a:lnTo>
                    <a:pt x="0" y="2632876"/>
                  </a:lnTo>
                </a:path>
                <a:path w="3592830" h="4324984">
                  <a:moveTo>
                    <a:pt x="1172" y="2623471"/>
                  </a:moveTo>
                  <a:lnTo>
                    <a:pt x="1172" y="2611692"/>
                  </a:lnTo>
                </a:path>
                <a:path w="3592830" h="4324984">
                  <a:moveTo>
                    <a:pt x="1172" y="2599950"/>
                  </a:moveTo>
                  <a:lnTo>
                    <a:pt x="0" y="2598763"/>
                  </a:lnTo>
                </a:path>
                <a:path w="3592830" h="4324984">
                  <a:moveTo>
                    <a:pt x="1172" y="2589321"/>
                  </a:moveTo>
                  <a:lnTo>
                    <a:pt x="1172" y="2577598"/>
                  </a:lnTo>
                </a:path>
                <a:path w="3592830" h="4324984">
                  <a:moveTo>
                    <a:pt x="1172" y="2564631"/>
                  </a:moveTo>
                  <a:lnTo>
                    <a:pt x="0" y="2563463"/>
                  </a:lnTo>
                </a:path>
                <a:path w="3592830" h="4324984">
                  <a:moveTo>
                    <a:pt x="1172" y="2555246"/>
                  </a:moveTo>
                  <a:lnTo>
                    <a:pt x="1172" y="2543466"/>
                  </a:lnTo>
                </a:path>
                <a:path w="3592830" h="4324984">
                  <a:moveTo>
                    <a:pt x="1172" y="2530500"/>
                  </a:moveTo>
                  <a:lnTo>
                    <a:pt x="0" y="2529312"/>
                  </a:lnTo>
                </a:path>
                <a:path w="3592830" h="4324984">
                  <a:moveTo>
                    <a:pt x="1172" y="2521095"/>
                  </a:moveTo>
                  <a:lnTo>
                    <a:pt x="1172" y="2509353"/>
                  </a:lnTo>
                </a:path>
                <a:path w="3592830" h="4324984">
                  <a:moveTo>
                    <a:pt x="1172" y="2503454"/>
                  </a:moveTo>
                  <a:lnTo>
                    <a:pt x="1172" y="2491656"/>
                  </a:lnTo>
                </a:path>
                <a:path w="3592830" h="4324984">
                  <a:moveTo>
                    <a:pt x="453168" y="4324575"/>
                  </a:moveTo>
                  <a:lnTo>
                    <a:pt x="451996" y="4323407"/>
                  </a:lnTo>
                </a:path>
                <a:path w="3592830" h="4324984">
                  <a:moveTo>
                    <a:pt x="453168" y="4324575"/>
                  </a:moveTo>
                  <a:lnTo>
                    <a:pt x="453168" y="4312834"/>
                  </a:lnTo>
                </a:path>
                <a:path w="3592830" h="4324984">
                  <a:moveTo>
                    <a:pt x="453168" y="4299886"/>
                  </a:moveTo>
                  <a:lnTo>
                    <a:pt x="451996" y="4298717"/>
                  </a:lnTo>
                </a:path>
                <a:path w="3592830" h="4324984">
                  <a:moveTo>
                    <a:pt x="453168" y="4290462"/>
                  </a:moveTo>
                  <a:lnTo>
                    <a:pt x="453168" y="4278721"/>
                  </a:lnTo>
                </a:path>
                <a:path w="3592830" h="4324984">
                  <a:moveTo>
                    <a:pt x="453168" y="4265773"/>
                  </a:moveTo>
                  <a:lnTo>
                    <a:pt x="451996" y="4264623"/>
                  </a:lnTo>
                </a:path>
                <a:path w="3592830" h="4324984">
                  <a:moveTo>
                    <a:pt x="453168" y="4256368"/>
                  </a:moveTo>
                  <a:lnTo>
                    <a:pt x="453168" y="4243439"/>
                  </a:lnTo>
                </a:path>
                <a:path w="3592830" h="4324984">
                  <a:moveTo>
                    <a:pt x="453168" y="4231679"/>
                  </a:moveTo>
                  <a:lnTo>
                    <a:pt x="451996" y="4230491"/>
                  </a:lnTo>
                </a:path>
                <a:path w="3592830" h="4324984">
                  <a:moveTo>
                    <a:pt x="453168" y="4222255"/>
                  </a:moveTo>
                  <a:lnTo>
                    <a:pt x="453168" y="4209326"/>
                  </a:lnTo>
                </a:path>
                <a:path w="3592830" h="4324984">
                  <a:moveTo>
                    <a:pt x="453168" y="4197547"/>
                  </a:moveTo>
                  <a:lnTo>
                    <a:pt x="451996" y="4196360"/>
                  </a:lnTo>
                </a:path>
                <a:path w="3592830" h="4324984">
                  <a:moveTo>
                    <a:pt x="453168" y="4186955"/>
                  </a:moveTo>
                  <a:lnTo>
                    <a:pt x="453168" y="4175176"/>
                  </a:lnTo>
                </a:path>
                <a:path w="3592830" h="4324984">
                  <a:moveTo>
                    <a:pt x="453168" y="4170483"/>
                  </a:moveTo>
                  <a:lnTo>
                    <a:pt x="453168" y="4157554"/>
                  </a:lnTo>
                </a:path>
                <a:path w="3592830" h="4324984">
                  <a:moveTo>
                    <a:pt x="436663" y="4324575"/>
                  </a:moveTo>
                  <a:lnTo>
                    <a:pt x="435509" y="4323407"/>
                  </a:lnTo>
                </a:path>
                <a:path w="3592830" h="4324984">
                  <a:moveTo>
                    <a:pt x="436663" y="4324575"/>
                  </a:moveTo>
                  <a:lnTo>
                    <a:pt x="436663" y="4312834"/>
                  </a:lnTo>
                </a:path>
                <a:path w="3592830" h="4324984">
                  <a:moveTo>
                    <a:pt x="436663" y="4299886"/>
                  </a:moveTo>
                  <a:lnTo>
                    <a:pt x="435509" y="4298717"/>
                  </a:lnTo>
                </a:path>
                <a:path w="3592830" h="4324984">
                  <a:moveTo>
                    <a:pt x="436663" y="4290462"/>
                  </a:moveTo>
                  <a:lnTo>
                    <a:pt x="436663" y="4278721"/>
                  </a:lnTo>
                </a:path>
                <a:path w="3592830" h="4324984">
                  <a:moveTo>
                    <a:pt x="436663" y="4265773"/>
                  </a:moveTo>
                  <a:lnTo>
                    <a:pt x="435509" y="4264623"/>
                  </a:lnTo>
                </a:path>
                <a:path w="3592830" h="4324984">
                  <a:moveTo>
                    <a:pt x="436663" y="4256368"/>
                  </a:moveTo>
                  <a:lnTo>
                    <a:pt x="436663" y="4243439"/>
                  </a:lnTo>
                </a:path>
                <a:path w="3592830" h="4324984">
                  <a:moveTo>
                    <a:pt x="436663" y="4231679"/>
                  </a:moveTo>
                  <a:lnTo>
                    <a:pt x="435509" y="4230491"/>
                  </a:lnTo>
                </a:path>
                <a:path w="3592830" h="4324984">
                  <a:moveTo>
                    <a:pt x="436663" y="4222255"/>
                  </a:moveTo>
                  <a:lnTo>
                    <a:pt x="436663" y="4209326"/>
                  </a:lnTo>
                </a:path>
                <a:path w="3592830" h="4324984">
                  <a:moveTo>
                    <a:pt x="436663" y="4197547"/>
                  </a:moveTo>
                  <a:lnTo>
                    <a:pt x="435509" y="4196360"/>
                  </a:lnTo>
                </a:path>
                <a:path w="3592830" h="4324984">
                  <a:moveTo>
                    <a:pt x="436663" y="4186955"/>
                  </a:moveTo>
                  <a:lnTo>
                    <a:pt x="436663" y="4175176"/>
                  </a:lnTo>
                </a:path>
                <a:path w="3592830" h="4324984">
                  <a:moveTo>
                    <a:pt x="436663" y="4170483"/>
                  </a:moveTo>
                  <a:lnTo>
                    <a:pt x="436663" y="4157554"/>
                  </a:lnTo>
                </a:path>
                <a:path w="3592830" h="4324984">
                  <a:moveTo>
                    <a:pt x="3592449" y="1965827"/>
                  </a:moveTo>
                  <a:lnTo>
                    <a:pt x="3466154" y="1965827"/>
                  </a:lnTo>
                </a:path>
                <a:path w="3592830" h="4324984">
                  <a:moveTo>
                    <a:pt x="2143214" y="257618"/>
                  </a:moveTo>
                  <a:lnTo>
                    <a:pt x="2141985" y="256431"/>
                  </a:lnTo>
                </a:path>
                <a:path w="3592830" h="4324984">
                  <a:moveTo>
                    <a:pt x="2143214" y="257618"/>
                  </a:moveTo>
                  <a:lnTo>
                    <a:pt x="2143214" y="244670"/>
                  </a:lnTo>
                </a:path>
                <a:path w="3592830" h="4324984">
                  <a:moveTo>
                    <a:pt x="2143214" y="232929"/>
                  </a:moveTo>
                  <a:lnTo>
                    <a:pt x="2141985" y="231722"/>
                  </a:lnTo>
                </a:path>
                <a:path w="3592830" h="4324984">
                  <a:moveTo>
                    <a:pt x="2143214" y="223524"/>
                  </a:moveTo>
                  <a:lnTo>
                    <a:pt x="2143214" y="210557"/>
                  </a:lnTo>
                </a:path>
                <a:path w="3592830" h="4324984">
                  <a:moveTo>
                    <a:pt x="2143214" y="198778"/>
                  </a:moveTo>
                  <a:lnTo>
                    <a:pt x="2141985" y="197609"/>
                  </a:lnTo>
                </a:path>
                <a:path w="3592830" h="4324984">
                  <a:moveTo>
                    <a:pt x="2143214" y="188186"/>
                  </a:moveTo>
                  <a:lnTo>
                    <a:pt x="2143214" y="176444"/>
                  </a:lnTo>
                </a:path>
                <a:path w="3592830" h="4324984">
                  <a:moveTo>
                    <a:pt x="2143214" y="164703"/>
                  </a:moveTo>
                  <a:lnTo>
                    <a:pt x="2141985" y="163478"/>
                  </a:lnTo>
                </a:path>
                <a:path w="3592830" h="4324984">
                  <a:moveTo>
                    <a:pt x="2143214" y="154092"/>
                  </a:moveTo>
                  <a:lnTo>
                    <a:pt x="2143214" y="142331"/>
                  </a:lnTo>
                </a:path>
                <a:path w="3592830" h="4324984">
                  <a:moveTo>
                    <a:pt x="2143214" y="129384"/>
                  </a:moveTo>
                  <a:lnTo>
                    <a:pt x="2141985" y="128215"/>
                  </a:lnTo>
                </a:path>
                <a:path w="3592830" h="4324984">
                  <a:moveTo>
                    <a:pt x="2143214" y="119960"/>
                  </a:moveTo>
                  <a:lnTo>
                    <a:pt x="2143214" y="108200"/>
                  </a:lnTo>
                </a:path>
                <a:path w="3592830" h="4324984">
                  <a:moveTo>
                    <a:pt x="2143214" y="102338"/>
                  </a:moveTo>
                  <a:lnTo>
                    <a:pt x="2143214" y="90559"/>
                  </a:lnTo>
                </a:path>
                <a:path w="3592830" h="4324984">
                  <a:moveTo>
                    <a:pt x="2324924" y="17603"/>
                  </a:moveTo>
                  <a:lnTo>
                    <a:pt x="2323752" y="16434"/>
                  </a:lnTo>
                </a:path>
                <a:path w="3592830" h="4324984">
                  <a:moveTo>
                    <a:pt x="2324924" y="17603"/>
                  </a:moveTo>
                  <a:lnTo>
                    <a:pt x="2311954" y="17603"/>
                  </a:lnTo>
                </a:path>
                <a:path w="3592830" h="4324984">
                  <a:moveTo>
                    <a:pt x="2300157" y="17603"/>
                  </a:moveTo>
                  <a:lnTo>
                    <a:pt x="2298984" y="16434"/>
                  </a:lnTo>
                </a:path>
                <a:path w="3592830" h="4324984">
                  <a:moveTo>
                    <a:pt x="2290703" y="17603"/>
                  </a:moveTo>
                  <a:lnTo>
                    <a:pt x="2277715" y="17603"/>
                  </a:lnTo>
                </a:path>
                <a:path w="3592830" h="4324984">
                  <a:moveTo>
                    <a:pt x="2265917" y="17603"/>
                  </a:moveTo>
                  <a:lnTo>
                    <a:pt x="2264745" y="16434"/>
                  </a:lnTo>
                </a:path>
                <a:path w="3592830" h="4324984">
                  <a:moveTo>
                    <a:pt x="2255311" y="17603"/>
                  </a:moveTo>
                  <a:lnTo>
                    <a:pt x="2243475" y="17603"/>
                  </a:lnTo>
                </a:path>
                <a:path w="3592830" h="4324984">
                  <a:moveTo>
                    <a:pt x="2231696" y="17603"/>
                  </a:moveTo>
                  <a:lnTo>
                    <a:pt x="2230524" y="16434"/>
                  </a:lnTo>
                </a:path>
                <a:path w="3592830" h="4324984">
                  <a:moveTo>
                    <a:pt x="2221090" y="17603"/>
                  </a:moveTo>
                  <a:lnTo>
                    <a:pt x="2209273" y="17603"/>
                  </a:lnTo>
                </a:path>
                <a:path w="3592830" h="4324984">
                  <a:moveTo>
                    <a:pt x="2196285" y="17603"/>
                  </a:moveTo>
                  <a:lnTo>
                    <a:pt x="2195094" y="16434"/>
                  </a:lnTo>
                </a:path>
                <a:path w="3592830" h="4324984">
                  <a:moveTo>
                    <a:pt x="2186869" y="17603"/>
                  </a:moveTo>
                  <a:lnTo>
                    <a:pt x="2175034" y="17603"/>
                  </a:lnTo>
                </a:path>
                <a:path w="3592830" h="4324984">
                  <a:moveTo>
                    <a:pt x="2169154" y="17603"/>
                  </a:moveTo>
                  <a:lnTo>
                    <a:pt x="2157375" y="17603"/>
                  </a:lnTo>
                </a:path>
                <a:path w="3592830" h="4324984">
                  <a:moveTo>
                    <a:pt x="2324924" y="1149"/>
                  </a:moveTo>
                  <a:lnTo>
                    <a:pt x="2323752" y="0"/>
                  </a:lnTo>
                </a:path>
                <a:path w="3592830" h="4324984">
                  <a:moveTo>
                    <a:pt x="2324924" y="1149"/>
                  </a:moveTo>
                  <a:lnTo>
                    <a:pt x="2311954" y="11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0927712" y="2149058"/>
              <a:ext cx="6891020" cy="5235575"/>
            </a:xfrm>
            <a:custGeom>
              <a:avLst/>
              <a:gdLst/>
              <a:ahLst/>
              <a:cxnLst/>
              <a:rect l="l" t="t" r="r" b="b"/>
              <a:pathLst>
                <a:path w="6891019" h="5235575">
                  <a:moveTo>
                    <a:pt x="5573920" y="912906"/>
                  </a:moveTo>
                  <a:lnTo>
                    <a:pt x="5572748" y="911738"/>
                  </a:lnTo>
                </a:path>
                <a:path w="6891019" h="5235575">
                  <a:moveTo>
                    <a:pt x="5564467" y="912906"/>
                  </a:moveTo>
                  <a:lnTo>
                    <a:pt x="5551478" y="912906"/>
                  </a:lnTo>
                </a:path>
                <a:path w="6891019" h="5235575">
                  <a:moveTo>
                    <a:pt x="5539699" y="912906"/>
                  </a:moveTo>
                  <a:lnTo>
                    <a:pt x="5538527" y="911738"/>
                  </a:lnTo>
                </a:path>
                <a:path w="6891019" h="5235575">
                  <a:moveTo>
                    <a:pt x="5529074" y="912906"/>
                  </a:moveTo>
                  <a:lnTo>
                    <a:pt x="5517238" y="912906"/>
                  </a:lnTo>
                </a:path>
                <a:path w="6891019" h="5235575">
                  <a:moveTo>
                    <a:pt x="5505460" y="912906"/>
                  </a:moveTo>
                  <a:lnTo>
                    <a:pt x="5504306" y="911738"/>
                  </a:lnTo>
                </a:path>
                <a:path w="6891019" h="5235575">
                  <a:moveTo>
                    <a:pt x="5494853" y="912906"/>
                  </a:moveTo>
                  <a:lnTo>
                    <a:pt x="5483055" y="912906"/>
                  </a:lnTo>
                </a:path>
                <a:path w="6891019" h="5235575">
                  <a:moveTo>
                    <a:pt x="5470067" y="912906"/>
                  </a:moveTo>
                  <a:lnTo>
                    <a:pt x="5468876" y="911738"/>
                  </a:lnTo>
                </a:path>
                <a:path w="6891019" h="5235575">
                  <a:moveTo>
                    <a:pt x="5460632" y="912906"/>
                  </a:moveTo>
                  <a:lnTo>
                    <a:pt x="5448797" y="912906"/>
                  </a:lnTo>
                </a:path>
                <a:path w="6891019" h="5235575">
                  <a:moveTo>
                    <a:pt x="5442917" y="912906"/>
                  </a:moveTo>
                  <a:lnTo>
                    <a:pt x="5431138" y="912906"/>
                  </a:lnTo>
                </a:path>
                <a:path w="6891019" h="5235575">
                  <a:moveTo>
                    <a:pt x="3726931" y="1565858"/>
                  </a:moveTo>
                  <a:lnTo>
                    <a:pt x="3725778" y="1564652"/>
                  </a:lnTo>
                </a:path>
                <a:path w="6891019" h="5235575">
                  <a:moveTo>
                    <a:pt x="3726931" y="1565858"/>
                  </a:moveTo>
                  <a:lnTo>
                    <a:pt x="3726931" y="1552891"/>
                  </a:lnTo>
                </a:path>
                <a:path w="6891019" h="5235575">
                  <a:moveTo>
                    <a:pt x="3726931" y="1541093"/>
                  </a:moveTo>
                  <a:lnTo>
                    <a:pt x="3725778" y="1539962"/>
                  </a:lnTo>
                </a:path>
                <a:path w="6891019" h="5235575">
                  <a:moveTo>
                    <a:pt x="3726931" y="1530539"/>
                  </a:moveTo>
                  <a:lnTo>
                    <a:pt x="3726931" y="1518778"/>
                  </a:lnTo>
                </a:path>
                <a:path w="6891019" h="5235575">
                  <a:moveTo>
                    <a:pt x="3726931" y="1506980"/>
                  </a:moveTo>
                  <a:lnTo>
                    <a:pt x="3725778" y="1505830"/>
                  </a:lnTo>
                </a:path>
                <a:path w="6891019" h="5235575">
                  <a:moveTo>
                    <a:pt x="3726931" y="1496426"/>
                  </a:moveTo>
                  <a:lnTo>
                    <a:pt x="3726931" y="1484684"/>
                  </a:lnTo>
                </a:path>
                <a:path w="6891019" h="5235575">
                  <a:moveTo>
                    <a:pt x="3726931" y="1471717"/>
                  </a:moveTo>
                  <a:lnTo>
                    <a:pt x="3725778" y="1470530"/>
                  </a:lnTo>
                </a:path>
                <a:path w="6891019" h="5235575">
                  <a:moveTo>
                    <a:pt x="3726931" y="1462313"/>
                  </a:moveTo>
                  <a:lnTo>
                    <a:pt x="3726931" y="1450571"/>
                  </a:lnTo>
                </a:path>
                <a:path w="6891019" h="5235575">
                  <a:moveTo>
                    <a:pt x="3726931" y="1437623"/>
                  </a:moveTo>
                  <a:lnTo>
                    <a:pt x="3725778" y="1436436"/>
                  </a:lnTo>
                </a:path>
                <a:path w="6891019" h="5235575">
                  <a:moveTo>
                    <a:pt x="3726931" y="1428200"/>
                  </a:moveTo>
                  <a:lnTo>
                    <a:pt x="3726931" y="1416439"/>
                  </a:lnTo>
                </a:path>
                <a:path w="6891019" h="5235575">
                  <a:moveTo>
                    <a:pt x="3726931" y="1410578"/>
                  </a:moveTo>
                  <a:lnTo>
                    <a:pt x="3726931" y="1398780"/>
                  </a:lnTo>
                </a:path>
                <a:path w="6891019" h="5235575">
                  <a:moveTo>
                    <a:pt x="3710445" y="1565858"/>
                  </a:moveTo>
                  <a:lnTo>
                    <a:pt x="3709272" y="1564652"/>
                  </a:lnTo>
                </a:path>
                <a:path w="6891019" h="5235575">
                  <a:moveTo>
                    <a:pt x="3710445" y="1565858"/>
                  </a:moveTo>
                  <a:lnTo>
                    <a:pt x="3710445" y="1552891"/>
                  </a:lnTo>
                </a:path>
                <a:path w="6891019" h="5235575">
                  <a:moveTo>
                    <a:pt x="3710445" y="1541093"/>
                  </a:moveTo>
                  <a:lnTo>
                    <a:pt x="3709272" y="1539962"/>
                  </a:lnTo>
                </a:path>
                <a:path w="6891019" h="5235575">
                  <a:moveTo>
                    <a:pt x="3710445" y="1530539"/>
                  </a:moveTo>
                  <a:lnTo>
                    <a:pt x="3710445" y="1518778"/>
                  </a:lnTo>
                </a:path>
                <a:path w="6891019" h="5235575">
                  <a:moveTo>
                    <a:pt x="3710445" y="1506980"/>
                  </a:moveTo>
                  <a:lnTo>
                    <a:pt x="3709272" y="1505830"/>
                  </a:lnTo>
                </a:path>
                <a:path w="6891019" h="5235575">
                  <a:moveTo>
                    <a:pt x="3710445" y="1496426"/>
                  </a:moveTo>
                  <a:lnTo>
                    <a:pt x="3710445" y="1484684"/>
                  </a:lnTo>
                </a:path>
                <a:path w="6891019" h="5235575">
                  <a:moveTo>
                    <a:pt x="3710445" y="1471717"/>
                  </a:moveTo>
                  <a:lnTo>
                    <a:pt x="3709272" y="1470530"/>
                  </a:lnTo>
                </a:path>
                <a:path w="6891019" h="5235575">
                  <a:moveTo>
                    <a:pt x="3710445" y="1462313"/>
                  </a:moveTo>
                  <a:lnTo>
                    <a:pt x="3710445" y="1450571"/>
                  </a:lnTo>
                </a:path>
                <a:path w="6891019" h="5235575">
                  <a:moveTo>
                    <a:pt x="3710445" y="1437623"/>
                  </a:moveTo>
                  <a:lnTo>
                    <a:pt x="3709272" y="1436436"/>
                  </a:lnTo>
                </a:path>
                <a:path w="6891019" h="5235575">
                  <a:moveTo>
                    <a:pt x="3710445" y="1428200"/>
                  </a:moveTo>
                  <a:lnTo>
                    <a:pt x="3710445" y="1416439"/>
                  </a:lnTo>
                </a:path>
                <a:path w="6891019" h="5235575">
                  <a:moveTo>
                    <a:pt x="3710445" y="1410578"/>
                  </a:moveTo>
                  <a:lnTo>
                    <a:pt x="3710445" y="1398780"/>
                  </a:lnTo>
                </a:path>
                <a:path w="6891019" h="5235575">
                  <a:moveTo>
                    <a:pt x="6358707" y="5235164"/>
                  </a:moveTo>
                  <a:lnTo>
                    <a:pt x="6357535" y="5234014"/>
                  </a:lnTo>
                </a:path>
                <a:path w="6891019" h="5235575">
                  <a:moveTo>
                    <a:pt x="6358707" y="5235164"/>
                  </a:moveTo>
                  <a:lnTo>
                    <a:pt x="6358707" y="5222235"/>
                  </a:lnTo>
                </a:path>
                <a:path w="6891019" h="5235575">
                  <a:moveTo>
                    <a:pt x="6358707" y="5210493"/>
                  </a:moveTo>
                  <a:lnTo>
                    <a:pt x="6357535" y="5209325"/>
                  </a:lnTo>
                </a:path>
                <a:path w="6891019" h="5235575">
                  <a:moveTo>
                    <a:pt x="6358707" y="5201070"/>
                  </a:moveTo>
                  <a:lnTo>
                    <a:pt x="6358707" y="5188103"/>
                  </a:lnTo>
                </a:path>
                <a:path w="6891019" h="5235575">
                  <a:moveTo>
                    <a:pt x="6358707" y="5176362"/>
                  </a:moveTo>
                  <a:lnTo>
                    <a:pt x="6357535" y="5175174"/>
                  </a:lnTo>
                </a:path>
                <a:path w="6891019" h="5235575">
                  <a:moveTo>
                    <a:pt x="6358707" y="5166938"/>
                  </a:moveTo>
                  <a:lnTo>
                    <a:pt x="6358707" y="5154009"/>
                  </a:lnTo>
                </a:path>
                <a:path w="6891019" h="5235575">
                  <a:moveTo>
                    <a:pt x="6358707" y="5142249"/>
                  </a:moveTo>
                  <a:lnTo>
                    <a:pt x="6357535" y="5141099"/>
                  </a:lnTo>
                </a:path>
                <a:path w="6891019" h="5235575">
                  <a:moveTo>
                    <a:pt x="6358707" y="5131694"/>
                  </a:moveTo>
                  <a:lnTo>
                    <a:pt x="6358707" y="5119877"/>
                  </a:lnTo>
                </a:path>
                <a:path w="6891019" h="5235575">
                  <a:moveTo>
                    <a:pt x="6358707" y="5108117"/>
                  </a:moveTo>
                  <a:lnTo>
                    <a:pt x="6358707" y="5096356"/>
                  </a:lnTo>
                </a:path>
                <a:path w="6891019" h="5235575">
                  <a:moveTo>
                    <a:pt x="6341030" y="5235164"/>
                  </a:moveTo>
                  <a:lnTo>
                    <a:pt x="6339820" y="5234014"/>
                  </a:lnTo>
                </a:path>
                <a:path w="6891019" h="5235575">
                  <a:moveTo>
                    <a:pt x="6341030" y="5235164"/>
                  </a:moveTo>
                  <a:lnTo>
                    <a:pt x="6341030" y="5222235"/>
                  </a:lnTo>
                </a:path>
                <a:path w="6891019" h="5235575">
                  <a:moveTo>
                    <a:pt x="6341030" y="5210493"/>
                  </a:moveTo>
                  <a:lnTo>
                    <a:pt x="6339820" y="5209325"/>
                  </a:lnTo>
                </a:path>
                <a:path w="6891019" h="5235575">
                  <a:moveTo>
                    <a:pt x="6341030" y="5201070"/>
                  </a:moveTo>
                  <a:lnTo>
                    <a:pt x="6341030" y="5188103"/>
                  </a:lnTo>
                </a:path>
                <a:path w="6891019" h="5235575">
                  <a:moveTo>
                    <a:pt x="6341030" y="5176362"/>
                  </a:moveTo>
                  <a:lnTo>
                    <a:pt x="6339820" y="5175174"/>
                  </a:lnTo>
                </a:path>
                <a:path w="6891019" h="5235575">
                  <a:moveTo>
                    <a:pt x="6341030" y="5166938"/>
                  </a:moveTo>
                  <a:lnTo>
                    <a:pt x="6341030" y="5154009"/>
                  </a:lnTo>
                </a:path>
                <a:path w="6891019" h="5235575">
                  <a:moveTo>
                    <a:pt x="6341030" y="5142249"/>
                  </a:moveTo>
                  <a:lnTo>
                    <a:pt x="6339820" y="5141099"/>
                  </a:lnTo>
                </a:path>
                <a:path w="6891019" h="5235575">
                  <a:moveTo>
                    <a:pt x="6341030" y="5131694"/>
                  </a:moveTo>
                  <a:lnTo>
                    <a:pt x="6341030" y="5119877"/>
                  </a:lnTo>
                </a:path>
                <a:path w="6891019" h="5235575">
                  <a:moveTo>
                    <a:pt x="6341030" y="5108117"/>
                  </a:moveTo>
                  <a:lnTo>
                    <a:pt x="6341030" y="5096356"/>
                  </a:lnTo>
                </a:path>
                <a:path w="6891019" h="5235575">
                  <a:moveTo>
                    <a:pt x="5713185" y="5235164"/>
                  </a:moveTo>
                  <a:lnTo>
                    <a:pt x="5711975" y="5234014"/>
                  </a:lnTo>
                </a:path>
                <a:path w="6891019" h="5235575">
                  <a:moveTo>
                    <a:pt x="5713185" y="5235164"/>
                  </a:moveTo>
                  <a:lnTo>
                    <a:pt x="5713185" y="5222235"/>
                  </a:lnTo>
                </a:path>
                <a:path w="6891019" h="5235575">
                  <a:moveTo>
                    <a:pt x="5713185" y="5210493"/>
                  </a:moveTo>
                  <a:lnTo>
                    <a:pt x="5711975" y="5209325"/>
                  </a:lnTo>
                </a:path>
                <a:path w="6891019" h="5235575">
                  <a:moveTo>
                    <a:pt x="5713185" y="5201070"/>
                  </a:moveTo>
                  <a:lnTo>
                    <a:pt x="5713185" y="5188103"/>
                  </a:lnTo>
                </a:path>
                <a:path w="6891019" h="5235575">
                  <a:moveTo>
                    <a:pt x="5713185" y="5176362"/>
                  </a:moveTo>
                  <a:lnTo>
                    <a:pt x="5711975" y="5175174"/>
                  </a:lnTo>
                </a:path>
                <a:path w="6891019" h="5235575">
                  <a:moveTo>
                    <a:pt x="5713185" y="5166938"/>
                  </a:moveTo>
                  <a:lnTo>
                    <a:pt x="5713185" y="5154009"/>
                  </a:lnTo>
                </a:path>
                <a:path w="6891019" h="5235575">
                  <a:moveTo>
                    <a:pt x="5713185" y="5142249"/>
                  </a:moveTo>
                  <a:lnTo>
                    <a:pt x="5711975" y="5141099"/>
                  </a:lnTo>
                </a:path>
                <a:path w="6891019" h="5235575">
                  <a:moveTo>
                    <a:pt x="5713185" y="5131694"/>
                  </a:moveTo>
                  <a:lnTo>
                    <a:pt x="5713185" y="5119877"/>
                  </a:lnTo>
                </a:path>
                <a:path w="6891019" h="5235575">
                  <a:moveTo>
                    <a:pt x="5713185" y="5108117"/>
                  </a:moveTo>
                  <a:lnTo>
                    <a:pt x="5713185" y="5096356"/>
                  </a:lnTo>
                </a:path>
                <a:path w="6891019" h="5235575">
                  <a:moveTo>
                    <a:pt x="5695469" y="5235164"/>
                  </a:moveTo>
                  <a:lnTo>
                    <a:pt x="5694278" y="5234014"/>
                  </a:lnTo>
                </a:path>
                <a:path w="6891019" h="5235575">
                  <a:moveTo>
                    <a:pt x="5695469" y="5235164"/>
                  </a:moveTo>
                  <a:lnTo>
                    <a:pt x="5695469" y="5222235"/>
                  </a:lnTo>
                </a:path>
                <a:path w="6891019" h="5235575">
                  <a:moveTo>
                    <a:pt x="5695469" y="5210493"/>
                  </a:moveTo>
                  <a:lnTo>
                    <a:pt x="5694278" y="5209325"/>
                  </a:lnTo>
                </a:path>
                <a:path w="6891019" h="5235575">
                  <a:moveTo>
                    <a:pt x="5695469" y="5201070"/>
                  </a:moveTo>
                  <a:lnTo>
                    <a:pt x="5695469" y="5188103"/>
                  </a:lnTo>
                </a:path>
                <a:path w="6891019" h="5235575">
                  <a:moveTo>
                    <a:pt x="5695469" y="5176362"/>
                  </a:moveTo>
                  <a:lnTo>
                    <a:pt x="5694278" y="5175174"/>
                  </a:lnTo>
                </a:path>
                <a:path w="6891019" h="5235575">
                  <a:moveTo>
                    <a:pt x="5695469" y="5166938"/>
                  </a:moveTo>
                  <a:lnTo>
                    <a:pt x="5695469" y="5154009"/>
                  </a:lnTo>
                </a:path>
                <a:path w="6891019" h="5235575">
                  <a:moveTo>
                    <a:pt x="5695469" y="5142249"/>
                  </a:moveTo>
                  <a:lnTo>
                    <a:pt x="5694278" y="5141099"/>
                  </a:lnTo>
                </a:path>
                <a:path w="6891019" h="5235575">
                  <a:moveTo>
                    <a:pt x="5695469" y="5131694"/>
                  </a:moveTo>
                  <a:lnTo>
                    <a:pt x="5695469" y="5119877"/>
                  </a:lnTo>
                </a:path>
                <a:path w="6891019" h="5235575">
                  <a:moveTo>
                    <a:pt x="5695469" y="5108117"/>
                  </a:moveTo>
                  <a:lnTo>
                    <a:pt x="5695469" y="5096356"/>
                  </a:lnTo>
                </a:path>
                <a:path w="6891019" h="5235575">
                  <a:moveTo>
                    <a:pt x="1967347" y="5166938"/>
                  </a:moveTo>
                  <a:lnTo>
                    <a:pt x="1966118" y="5165788"/>
                  </a:lnTo>
                </a:path>
                <a:path w="6891019" h="5235575">
                  <a:moveTo>
                    <a:pt x="1967347" y="5166938"/>
                  </a:moveTo>
                  <a:lnTo>
                    <a:pt x="1967347" y="5155196"/>
                  </a:lnTo>
                </a:path>
                <a:path w="6891019" h="5235575">
                  <a:moveTo>
                    <a:pt x="1967347" y="5142249"/>
                  </a:moveTo>
                  <a:lnTo>
                    <a:pt x="1966118" y="5141099"/>
                  </a:lnTo>
                </a:path>
                <a:path w="6891019" h="5235575">
                  <a:moveTo>
                    <a:pt x="1967347" y="5132863"/>
                  </a:moveTo>
                  <a:lnTo>
                    <a:pt x="1967347" y="5119877"/>
                  </a:lnTo>
                </a:path>
                <a:path w="6891019" h="5235575">
                  <a:moveTo>
                    <a:pt x="1967347" y="5108117"/>
                  </a:moveTo>
                  <a:lnTo>
                    <a:pt x="1966118" y="5106948"/>
                  </a:lnTo>
                </a:path>
                <a:path w="6891019" h="5235575">
                  <a:moveTo>
                    <a:pt x="1967347" y="5098712"/>
                  </a:moveTo>
                  <a:lnTo>
                    <a:pt x="1967347" y="5085746"/>
                  </a:lnTo>
                </a:path>
                <a:path w="6891019" h="5235575">
                  <a:moveTo>
                    <a:pt x="1967347" y="5074004"/>
                  </a:moveTo>
                  <a:lnTo>
                    <a:pt x="1966118" y="5072854"/>
                  </a:lnTo>
                </a:path>
                <a:path w="6891019" h="5235575">
                  <a:moveTo>
                    <a:pt x="1967347" y="5064581"/>
                  </a:moveTo>
                  <a:lnTo>
                    <a:pt x="1967347" y="5051633"/>
                  </a:lnTo>
                </a:path>
                <a:path w="6891019" h="5235575">
                  <a:moveTo>
                    <a:pt x="1967347" y="5039910"/>
                  </a:moveTo>
                  <a:lnTo>
                    <a:pt x="1966118" y="5038723"/>
                  </a:lnTo>
                </a:path>
                <a:path w="6891019" h="5235575">
                  <a:moveTo>
                    <a:pt x="1967347" y="5029318"/>
                  </a:moveTo>
                  <a:lnTo>
                    <a:pt x="1967347" y="5017557"/>
                  </a:lnTo>
                </a:path>
                <a:path w="6891019" h="5235575">
                  <a:moveTo>
                    <a:pt x="1967347" y="5012827"/>
                  </a:moveTo>
                  <a:lnTo>
                    <a:pt x="1967347" y="4999917"/>
                  </a:lnTo>
                </a:path>
                <a:path w="6891019" h="5235575">
                  <a:moveTo>
                    <a:pt x="1950766" y="5166938"/>
                  </a:moveTo>
                  <a:lnTo>
                    <a:pt x="1949631" y="5165788"/>
                  </a:lnTo>
                </a:path>
                <a:path w="6891019" h="5235575">
                  <a:moveTo>
                    <a:pt x="1950766" y="5166938"/>
                  </a:moveTo>
                  <a:lnTo>
                    <a:pt x="1950766" y="5155196"/>
                  </a:lnTo>
                </a:path>
                <a:path w="6891019" h="5235575">
                  <a:moveTo>
                    <a:pt x="1950766" y="5142249"/>
                  </a:moveTo>
                  <a:lnTo>
                    <a:pt x="1949631" y="5141099"/>
                  </a:lnTo>
                </a:path>
                <a:path w="6891019" h="5235575">
                  <a:moveTo>
                    <a:pt x="1950766" y="5132863"/>
                  </a:moveTo>
                  <a:lnTo>
                    <a:pt x="1950766" y="5119877"/>
                  </a:lnTo>
                </a:path>
                <a:path w="6891019" h="5235575">
                  <a:moveTo>
                    <a:pt x="1950766" y="5108117"/>
                  </a:moveTo>
                  <a:lnTo>
                    <a:pt x="1949631" y="5106948"/>
                  </a:lnTo>
                </a:path>
                <a:path w="6891019" h="5235575">
                  <a:moveTo>
                    <a:pt x="1950766" y="5098712"/>
                  </a:moveTo>
                  <a:lnTo>
                    <a:pt x="1950766" y="5085746"/>
                  </a:lnTo>
                </a:path>
                <a:path w="6891019" h="5235575">
                  <a:moveTo>
                    <a:pt x="1950766" y="5074004"/>
                  </a:moveTo>
                  <a:lnTo>
                    <a:pt x="1949631" y="5072854"/>
                  </a:lnTo>
                </a:path>
                <a:path w="6891019" h="5235575">
                  <a:moveTo>
                    <a:pt x="1950766" y="5064581"/>
                  </a:moveTo>
                  <a:lnTo>
                    <a:pt x="1950766" y="5051633"/>
                  </a:lnTo>
                </a:path>
                <a:path w="6891019" h="5235575">
                  <a:moveTo>
                    <a:pt x="1950766" y="5039910"/>
                  </a:moveTo>
                  <a:lnTo>
                    <a:pt x="1949631" y="5038723"/>
                  </a:lnTo>
                </a:path>
                <a:path w="6891019" h="5235575">
                  <a:moveTo>
                    <a:pt x="1950766" y="5029318"/>
                  </a:moveTo>
                  <a:lnTo>
                    <a:pt x="1950766" y="5017557"/>
                  </a:lnTo>
                </a:path>
                <a:path w="6891019" h="5235575">
                  <a:moveTo>
                    <a:pt x="1950766" y="5012827"/>
                  </a:moveTo>
                  <a:lnTo>
                    <a:pt x="1950766" y="4999917"/>
                  </a:lnTo>
                </a:path>
                <a:path w="6891019" h="5235575">
                  <a:moveTo>
                    <a:pt x="4596741" y="4184618"/>
                  </a:moveTo>
                  <a:lnTo>
                    <a:pt x="4595568" y="4183412"/>
                  </a:lnTo>
                </a:path>
                <a:path w="6891019" h="5235575">
                  <a:moveTo>
                    <a:pt x="4596741" y="4184618"/>
                  </a:moveTo>
                  <a:lnTo>
                    <a:pt x="4583752" y="4184618"/>
                  </a:lnTo>
                </a:path>
                <a:path w="6891019" h="5235575">
                  <a:moveTo>
                    <a:pt x="4571954" y="4184618"/>
                  </a:moveTo>
                  <a:lnTo>
                    <a:pt x="4570782" y="4183412"/>
                  </a:lnTo>
                </a:path>
                <a:path w="6891019" h="5235575">
                  <a:moveTo>
                    <a:pt x="4562501" y="4184618"/>
                  </a:moveTo>
                  <a:lnTo>
                    <a:pt x="4549512" y="4184618"/>
                  </a:lnTo>
                </a:path>
                <a:path w="6891019" h="5235575">
                  <a:moveTo>
                    <a:pt x="4537734" y="4184618"/>
                  </a:moveTo>
                  <a:lnTo>
                    <a:pt x="4536542" y="4183412"/>
                  </a:lnTo>
                </a:path>
                <a:path w="6891019" h="5235575">
                  <a:moveTo>
                    <a:pt x="4528280" y="4184618"/>
                  </a:moveTo>
                  <a:lnTo>
                    <a:pt x="4515292" y="4184618"/>
                  </a:lnTo>
                </a:path>
                <a:path w="6891019" h="5235575">
                  <a:moveTo>
                    <a:pt x="4512947" y="4184618"/>
                  </a:moveTo>
                  <a:lnTo>
                    <a:pt x="4499958" y="4184618"/>
                  </a:lnTo>
                </a:path>
                <a:path w="6891019" h="5235575">
                  <a:moveTo>
                    <a:pt x="4600295" y="4172858"/>
                  </a:moveTo>
                  <a:lnTo>
                    <a:pt x="4596741" y="4172858"/>
                  </a:lnTo>
                </a:path>
                <a:path w="6891019" h="5235575">
                  <a:moveTo>
                    <a:pt x="4596741" y="4173988"/>
                  </a:moveTo>
                  <a:lnTo>
                    <a:pt x="4596741" y="4185805"/>
                  </a:lnTo>
                </a:path>
                <a:path w="6891019" h="5235575">
                  <a:moveTo>
                    <a:pt x="4596741" y="4185805"/>
                  </a:moveTo>
                  <a:lnTo>
                    <a:pt x="4600295" y="4185805"/>
                  </a:lnTo>
                </a:path>
                <a:path w="6891019" h="5235575">
                  <a:moveTo>
                    <a:pt x="4496404" y="4172858"/>
                  </a:moveTo>
                  <a:lnTo>
                    <a:pt x="4499958" y="4172858"/>
                  </a:lnTo>
                </a:path>
                <a:path w="6891019" h="5235575">
                  <a:moveTo>
                    <a:pt x="4499958" y="4173988"/>
                  </a:moveTo>
                  <a:lnTo>
                    <a:pt x="4499958" y="4185805"/>
                  </a:lnTo>
                </a:path>
                <a:path w="6891019" h="5235575">
                  <a:moveTo>
                    <a:pt x="4499958" y="4185805"/>
                  </a:moveTo>
                  <a:lnTo>
                    <a:pt x="4496404" y="4185805"/>
                  </a:lnTo>
                </a:path>
                <a:path w="6891019" h="5235575">
                  <a:moveTo>
                    <a:pt x="4346533" y="4326969"/>
                  </a:moveTo>
                  <a:lnTo>
                    <a:pt x="4346533" y="4184618"/>
                  </a:lnTo>
                </a:path>
                <a:path w="6891019" h="5235575">
                  <a:moveTo>
                    <a:pt x="4875232" y="167040"/>
                  </a:moveTo>
                  <a:lnTo>
                    <a:pt x="4874060" y="165871"/>
                  </a:lnTo>
                </a:path>
                <a:path w="6891019" h="5235575">
                  <a:moveTo>
                    <a:pt x="4875232" y="167040"/>
                  </a:moveTo>
                  <a:lnTo>
                    <a:pt x="4875232" y="154073"/>
                  </a:lnTo>
                </a:path>
                <a:path w="6891019" h="5235575">
                  <a:moveTo>
                    <a:pt x="4875232" y="142331"/>
                  </a:moveTo>
                  <a:lnTo>
                    <a:pt x="4874060" y="141163"/>
                  </a:lnTo>
                </a:path>
                <a:path w="6891019" h="5235575">
                  <a:moveTo>
                    <a:pt x="4875232" y="132908"/>
                  </a:moveTo>
                  <a:lnTo>
                    <a:pt x="4875232" y="119960"/>
                  </a:lnTo>
                </a:path>
                <a:path w="6891019" h="5235575">
                  <a:moveTo>
                    <a:pt x="4875232" y="108218"/>
                  </a:moveTo>
                  <a:lnTo>
                    <a:pt x="4874060" y="107069"/>
                  </a:lnTo>
                </a:path>
                <a:path w="6891019" h="5235575">
                  <a:moveTo>
                    <a:pt x="4875232" y="98795"/>
                  </a:moveTo>
                  <a:lnTo>
                    <a:pt x="4875232" y="85847"/>
                  </a:lnTo>
                </a:path>
                <a:path w="6891019" h="5235575">
                  <a:moveTo>
                    <a:pt x="4875232" y="74106"/>
                  </a:moveTo>
                  <a:lnTo>
                    <a:pt x="4874060" y="72937"/>
                  </a:lnTo>
                </a:path>
                <a:path w="6891019" h="5235575">
                  <a:moveTo>
                    <a:pt x="4875232" y="63514"/>
                  </a:moveTo>
                  <a:lnTo>
                    <a:pt x="4875232" y="51753"/>
                  </a:lnTo>
                </a:path>
                <a:path w="6891019" h="5235575">
                  <a:moveTo>
                    <a:pt x="4875232" y="39993"/>
                  </a:moveTo>
                  <a:lnTo>
                    <a:pt x="4874060" y="38824"/>
                  </a:lnTo>
                </a:path>
                <a:path w="6891019" h="5235575">
                  <a:moveTo>
                    <a:pt x="4875232" y="29401"/>
                  </a:moveTo>
                  <a:lnTo>
                    <a:pt x="4875232" y="17621"/>
                  </a:lnTo>
                </a:path>
                <a:path w="6891019" h="5235575">
                  <a:moveTo>
                    <a:pt x="4875232" y="12910"/>
                  </a:moveTo>
                  <a:lnTo>
                    <a:pt x="4875232" y="0"/>
                  </a:lnTo>
                </a:path>
                <a:path w="6891019" h="5235575">
                  <a:moveTo>
                    <a:pt x="3350485" y="507038"/>
                  </a:moveTo>
                  <a:lnTo>
                    <a:pt x="3349294" y="505851"/>
                  </a:lnTo>
                </a:path>
                <a:path w="6891019" h="5235575">
                  <a:moveTo>
                    <a:pt x="3350485" y="507038"/>
                  </a:moveTo>
                  <a:lnTo>
                    <a:pt x="3363493" y="507038"/>
                  </a:lnTo>
                </a:path>
                <a:path w="6891019" h="5235575">
                  <a:moveTo>
                    <a:pt x="3375252" y="507038"/>
                  </a:moveTo>
                  <a:lnTo>
                    <a:pt x="3374080" y="505851"/>
                  </a:lnTo>
                </a:path>
                <a:path w="6891019" h="5235575">
                  <a:moveTo>
                    <a:pt x="3384706" y="507038"/>
                  </a:moveTo>
                  <a:lnTo>
                    <a:pt x="3397713" y="507038"/>
                  </a:lnTo>
                </a:path>
                <a:path w="6891019" h="5235575">
                  <a:moveTo>
                    <a:pt x="3409492" y="507038"/>
                  </a:moveTo>
                  <a:lnTo>
                    <a:pt x="3408320" y="505851"/>
                  </a:lnTo>
                </a:path>
                <a:path w="6891019" h="5235575">
                  <a:moveTo>
                    <a:pt x="3420098" y="507038"/>
                  </a:moveTo>
                  <a:lnTo>
                    <a:pt x="3431915" y="507038"/>
                  </a:lnTo>
                </a:path>
                <a:path w="6891019" h="5235575">
                  <a:moveTo>
                    <a:pt x="3443713" y="507038"/>
                  </a:moveTo>
                  <a:lnTo>
                    <a:pt x="3442540" y="505851"/>
                  </a:lnTo>
                </a:path>
                <a:path w="6891019" h="5235575">
                  <a:moveTo>
                    <a:pt x="3454319" y="507038"/>
                  </a:moveTo>
                  <a:lnTo>
                    <a:pt x="3466154" y="507038"/>
                  </a:lnTo>
                </a:path>
                <a:path w="6891019" h="5235575">
                  <a:moveTo>
                    <a:pt x="3479124" y="507038"/>
                  </a:moveTo>
                  <a:lnTo>
                    <a:pt x="3477933" y="505851"/>
                  </a:lnTo>
                </a:path>
                <a:path w="6891019" h="5235575">
                  <a:moveTo>
                    <a:pt x="3488540" y="507038"/>
                  </a:moveTo>
                  <a:lnTo>
                    <a:pt x="3500375" y="507038"/>
                  </a:lnTo>
                </a:path>
                <a:path w="6891019" h="5235575">
                  <a:moveTo>
                    <a:pt x="3513326" y="507038"/>
                  </a:moveTo>
                  <a:lnTo>
                    <a:pt x="3512154" y="505851"/>
                  </a:lnTo>
                </a:path>
                <a:path w="6891019" h="5235575">
                  <a:moveTo>
                    <a:pt x="3522779" y="507038"/>
                  </a:moveTo>
                  <a:lnTo>
                    <a:pt x="3534596" y="507038"/>
                  </a:lnTo>
                </a:path>
                <a:path w="6891019" h="5235575">
                  <a:moveTo>
                    <a:pt x="3547547" y="507038"/>
                  </a:moveTo>
                  <a:lnTo>
                    <a:pt x="3546374" y="505851"/>
                  </a:lnTo>
                </a:path>
                <a:path w="6891019" h="5235575">
                  <a:moveTo>
                    <a:pt x="3557000" y="507038"/>
                  </a:moveTo>
                  <a:lnTo>
                    <a:pt x="3569989" y="507038"/>
                  </a:lnTo>
                </a:path>
                <a:path w="6891019" h="5235575">
                  <a:moveTo>
                    <a:pt x="3581805" y="507038"/>
                  </a:moveTo>
                  <a:lnTo>
                    <a:pt x="3580614" y="505851"/>
                  </a:lnTo>
                </a:path>
                <a:path w="6891019" h="5235575">
                  <a:moveTo>
                    <a:pt x="3591221" y="507038"/>
                  </a:moveTo>
                  <a:lnTo>
                    <a:pt x="3604209" y="507038"/>
                  </a:lnTo>
                </a:path>
                <a:path w="6891019" h="5235575">
                  <a:moveTo>
                    <a:pt x="3616026" y="507038"/>
                  </a:moveTo>
                  <a:lnTo>
                    <a:pt x="3614835" y="505851"/>
                  </a:lnTo>
                </a:path>
                <a:path w="6891019" h="5235575">
                  <a:moveTo>
                    <a:pt x="3626651" y="507038"/>
                  </a:moveTo>
                  <a:lnTo>
                    <a:pt x="3638449" y="507038"/>
                  </a:lnTo>
                </a:path>
                <a:path w="6891019" h="5235575">
                  <a:moveTo>
                    <a:pt x="3650246" y="507038"/>
                  </a:moveTo>
                  <a:lnTo>
                    <a:pt x="3649055" y="505851"/>
                  </a:lnTo>
                </a:path>
                <a:path w="6891019" h="5235575">
                  <a:moveTo>
                    <a:pt x="3660853" y="507038"/>
                  </a:moveTo>
                  <a:lnTo>
                    <a:pt x="3672651" y="507038"/>
                  </a:lnTo>
                </a:path>
                <a:path w="6891019" h="5235575">
                  <a:moveTo>
                    <a:pt x="3685658" y="507038"/>
                  </a:moveTo>
                  <a:lnTo>
                    <a:pt x="3684486" y="505851"/>
                  </a:lnTo>
                </a:path>
                <a:path w="6891019" h="5235575">
                  <a:moveTo>
                    <a:pt x="3695111" y="507038"/>
                  </a:moveTo>
                  <a:lnTo>
                    <a:pt x="3706890" y="507038"/>
                  </a:lnTo>
                </a:path>
                <a:path w="6891019" h="5235575">
                  <a:moveTo>
                    <a:pt x="3719879" y="507038"/>
                  </a:moveTo>
                  <a:lnTo>
                    <a:pt x="3718707" y="505851"/>
                  </a:lnTo>
                </a:path>
                <a:path w="6891019" h="5235575">
                  <a:moveTo>
                    <a:pt x="3729332" y="507038"/>
                  </a:moveTo>
                  <a:lnTo>
                    <a:pt x="3741111" y="507038"/>
                  </a:lnTo>
                </a:path>
                <a:path w="6891019" h="5235575">
                  <a:moveTo>
                    <a:pt x="3754100" y="507038"/>
                  </a:moveTo>
                  <a:lnTo>
                    <a:pt x="3752927" y="505851"/>
                  </a:lnTo>
                </a:path>
                <a:path w="6891019" h="5235575">
                  <a:moveTo>
                    <a:pt x="3763534" y="507038"/>
                  </a:moveTo>
                  <a:lnTo>
                    <a:pt x="3776504" y="507038"/>
                  </a:lnTo>
                </a:path>
                <a:path w="6891019" h="5235575">
                  <a:moveTo>
                    <a:pt x="3788320" y="507038"/>
                  </a:moveTo>
                  <a:lnTo>
                    <a:pt x="3787167" y="505851"/>
                  </a:lnTo>
                </a:path>
                <a:path w="6891019" h="5235575">
                  <a:moveTo>
                    <a:pt x="3797773" y="507038"/>
                  </a:moveTo>
                  <a:lnTo>
                    <a:pt x="3810762" y="507038"/>
                  </a:lnTo>
                </a:path>
                <a:path w="6891019" h="5235575">
                  <a:moveTo>
                    <a:pt x="3822560" y="507038"/>
                  </a:moveTo>
                  <a:lnTo>
                    <a:pt x="3821369" y="505851"/>
                  </a:lnTo>
                </a:path>
                <a:path w="6891019" h="5235575">
                  <a:moveTo>
                    <a:pt x="3833147" y="507038"/>
                  </a:moveTo>
                  <a:lnTo>
                    <a:pt x="3844983" y="507038"/>
                  </a:lnTo>
                </a:path>
                <a:path w="6891019" h="5235575">
                  <a:moveTo>
                    <a:pt x="3856780" y="507038"/>
                  </a:moveTo>
                  <a:lnTo>
                    <a:pt x="3855589" y="505851"/>
                  </a:lnTo>
                </a:path>
                <a:path w="6891019" h="5235575">
                  <a:moveTo>
                    <a:pt x="3867406" y="507038"/>
                  </a:moveTo>
                  <a:lnTo>
                    <a:pt x="3879203" y="507038"/>
                  </a:lnTo>
                </a:path>
                <a:path w="6891019" h="5235575">
                  <a:moveTo>
                    <a:pt x="3892173" y="507038"/>
                  </a:moveTo>
                  <a:lnTo>
                    <a:pt x="3890982" y="505851"/>
                  </a:lnTo>
                </a:path>
                <a:path w="6891019" h="5235575">
                  <a:moveTo>
                    <a:pt x="3901608" y="507038"/>
                  </a:moveTo>
                  <a:lnTo>
                    <a:pt x="3913424" y="507038"/>
                  </a:lnTo>
                </a:path>
                <a:path w="6891019" h="5235575">
                  <a:moveTo>
                    <a:pt x="3926394" y="507038"/>
                  </a:moveTo>
                  <a:lnTo>
                    <a:pt x="3925222" y="505851"/>
                  </a:lnTo>
                </a:path>
                <a:path w="6891019" h="5235575">
                  <a:moveTo>
                    <a:pt x="3935847" y="507038"/>
                  </a:moveTo>
                  <a:lnTo>
                    <a:pt x="3947645" y="507038"/>
                  </a:lnTo>
                </a:path>
                <a:path w="6891019" h="5235575">
                  <a:moveTo>
                    <a:pt x="3960615" y="507038"/>
                  </a:moveTo>
                  <a:lnTo>
                    <a:pt x="3959442" y="505851"/>
                  </a:lnTo>
                </a:path>
                <a:path w="6891019" h="5235575">
                  <a:moveTo>
                    <a:pt x="3970049" y="507038"/>
                  </a:moveTo>
                  <a:lnTo>
                    <a:pt x="3983038" y="507038"/>
                  </a:lnTo>
                </a:path>
                <a:path w="6891019" h="5235575">
                  <a:moveTo>
                    <a:pt x="3994854" y="507038"/>
                  </a:moveTo>
                  <a:lnTo>
                    <a:pt x="3993663" y="505851"/>
                  </a:lnTo>
                </a:path>
                <a:path w="6891019" h="5235575">
                  <a:moveTo>
                    <a:pt x="4004270" y="507038"/>
                  </a:moveTo>
                  <a:lnTo>
                    <a:pt x="4017277" y="507038"/>
                  </a:lnTo>
                </a:path>
                <a:path w="6891019" h="5235575">
                  <a:moveTo>
                    <a:pt x="4029056" y="507038"/>
                  </a:moveTo>
                  <a:lnTo>
                    <a:pt x="4027884" y="505851"/>
                  </a:lnTo>
                </a:path>
                <a:path w="6891019" h="5235575">
                  <a:moveTo>
                    <a:pt x="4039700" y="507038"/>
                  </a:moveTo>
                  <a:lnTo>
                    <a:pt x="4051498" y="507038"/>
                  </a:lnTo>
                </a:path>
                <a:path w="6891019" h="5235575">
                  <a:moveTo>
                    <a:pt x="4063295" y="507038"/>
                  </a:moveTo>
                  <a:lnTo>
                    <a:pt x="4062104" y="505851"/>
                  </a:lnTo>
                </a:path>
                <a:path w="6891019" h="5235575">
                  <a:moveTo>
                    <a:pt x="4073921" y="507038"/>
                  </a:moveTo>
                  <a:lnTo>
                    <a:pt x="4085718" y="507038"/>
                  </a:lnTo>
                </a:path>
                <a:path w="6891019" h="5235575">
                  <a:moveTo>
                    <a:pt x="4098726" y="507038"/>
                  </a:moveTo>
                  <a:lnTo>
                    <a:pt x="4097516" y="505851"/>
                  </a:lnTo>
                </a:path>
                <a:path w="6891019" h="5235575">
                  <a:moveTo>
                    <a:pt x="4108160" y="507038"/>
                  </a:moveTo>
                  <a:lnTo>
                    <a:pt x="4119939" y="507038"/>
                  </a:lnTo>
                </a:path>
                <a:path w="6891019" h="5235575">
                  <a:moveTo>
                    <a:pt x="4132928" y="507038"/>
                  </a:moveTo>
                  <a:lnTo>
                    <a:pt x="4131737" y="505851"/>
                  </a:lnTo>
                </a:path>
                <a:path w="6891019" h="5235575">
                  <a:moveTo>
                    <a:pt x="4142362" y="507038"/>
                  </a:moveTo>
                  <a:lnTo>
                    <a:pt x="4154179" y="507038"/>
                  </a:lnTo>
                </a:path>
                <a:path w="6891019" h="5235575">
                  <a:moveTo>
                    <a:pt x="4167167" y="507038"/>
                  </a:moveTo>
                  <a:lnTo>
                    <a:pt x="4165976" y="505851"/>
                  </a:lnTo>
                </a:path>
                <a:path w="6891019" h="5235575">
                  <a:moveTo>
                    <a:pt x="4176602" y="507038"/>
                  </a:moveTo>
                  <a:lnTo>
                    <a:pt x="4180137" y="507038"/>
                  </a:lnTo>
                  <a:lnTo>
                    <a:pt x="4193107" y="507038"/>
                  </a:lnTo>
                </a:path>
                <a:path w="6891019" h="5235575">
                  <a:moveTo>
                    <a:pt x="6890980" y="1903463"/>
                  </a:moveTo>
                  <a:lnTo>
                    <a:pt x="6889770" y="1902294"/>
                  </a:lnTo>
                </a:path>
                <a:path w="6891019" h="5235575">
                  <a:moveTo>
                    <a:pt x="6890980" y="1903463"/>
                  </a:moveTo>
                  <a:lnTo>
                    <a:pt x="6890980" y="1891721"/>
                  </a:lnTo>
                </a:path>
                <a:path w="6891019" h="5235575">
                  <a:moveTo>
                    <a:pt x="6890980" y="1879942"/>
                  </a:moveTo>
                  <a:lnTo>
                    <a:pt x="6889770" y="1878792"/>
                  </a:lnTo>
                </a:path>
                <a:path w="6891019" h="5235575">
                  <a:moveTo>
                    <a:pt x="6890980" y="1869369"/>
                  </a:moveTo>
                  <a:lnTo>
                    <a:pt x="6890980" y="1857608"/>
                  </a:lnTo>
                </a:path>
                <a:path w="6891019" h="5235575">
                  <a:moveTo>
                    <a:pt x="6890980" y="1844660"/>
                  </a:moveTo>
                  <a:lnTo>
                    <a:pt x="6889770" y="1843473"/>
                  </a:lnTo>
                </a:path>
                <a:path w="6891019" h="5235575">
                  <a:moveTo>
                    <a:pt x="6890980" y="1835256"/>
                  </a:moveTo>
                  <a:lnTo>
                    <a:pt x="6890980" y="1823495"/>
                  </a:lnTo>
                </a:path>
                <a:path w="6891019" h="5235575">
                  <a:moveTo>
                    <a:pt x="6890980" y="1810547"/>
                  </a:moveTo>
                  <a:lnTo>
                    <a:pt x="6889770" y="1809379"/>
                  </a:lnTo>
                </a:path>
                <a:path w="6891019" h="5235575">
                  <a:moveTo>
                    <a:pt x="6890980" y="1801105"/>
                  </a:moveTo>
                  <a:lnTo>
                    <a:pt x="6890980" y="1789382"/>
                  </a:lnTo>
                </a:path>
                <a:path w="6891019" h="5235575">
                  <a:moveTo>
                    <a:pt x="6890980" y="1776434"/>
                  </a:moveTo>
                  <a:lnTo>
                    <a:pt x="6889770" y="1775247"/>
                  </a:lnTo>
                </a:path>
                <a:path w="6891019" h="5235575">
                  <a:moveTo>
                    <a:pt x="6890980" y="1767011"/>
                  </a:moveTo>
                  <a:lnTo>
                    <a:pt x="6890980" y="1763468"/>
                  </a:lnTo>
                  <a:lnTo>
                    <a:pt x="6890980" y="1751726"/>
                  </a:lnTo>
                </a:path>
                <a:path w="6891019" h="5235575">
                  <a:moveTo>
                    <a:pt x="6866194" y="948188"/>
                  </a:moveTo>
                  <a:lnTo>
                    <a:pt x="6018845" y="948188"/>
                  </a:lnTo>
                </a:path>
                <a:path w="6891019" h="5235575">
                  <a:moveTo>
                    <a:pt x="5631736" y="942326"/>
                  </a:moveTo>
                  <a:lnTo>
                    <a:pt x="5631736" y="2661128"/>
                  </a:lnTo>
                </a:path>
                <a:path w="6891019" h="5235575">
                  <a:moveTo>
                    <a:pt x="6440137" y="2877566"/>
                  </a:moveTo>
                  <a:lnTo>
                    <a:pt x="6440137" y="2003483"/>
                  </a:lnTo>
                </a:path>
                <a:path w="6891019" h="5235575">
                  <a:moveTo>
                    <a:pt x="6448418" y="2877566"/>
                  </a:moveTo>
                  <a:lnTo>
                    <a:pt x="6448418" y="2003483"/>
                  </a:lnTo>
                </a:path>
                <a:path w="6891019" h="5235575">
                  <a:moveTo>
                    <a:pt x="528699" y="1944624"/>
                  </a:moveTo>
                  <a:lnTo>
                    <a:pt x="143991" y="1352266"/>
                  </a:lnTo>
                </a:path>
                <a:path w="6891019" h="5235575">
                  <a:moveTo>
                    <a:pt x="50102" y="1207672"/>
                  </a:moveTo>
                  <a:lnTo>
                    <a:pt x="0" y="1130551"/>
                  </a:lnTo>
                </a:path>
                <a:path w="6891019" h="5235575">
                  <a:moveTo>
                    <a:pt x="162198" y="1330309"/>
                  </a:moveTo>
                  <a:lnTo>
                    <a:pt x="551122" y="1929339"/>
                  </a:lnTo>
                </a:path>
                <a:path w="6891019" h="5235575">
                  <a:moveTo>
                    <a:pt x="40138" y="1142311"/>
                  </a:moveTo>
                  <a:lnTo>
                    <a:pt x="69670" y="1187789"/>
                  </a:lnTo>
                </a:path>
                <a:path w="6891019" h="5235575">
                  <a:moveTo>
                    <a:pt x="4017277" y="1170563"/>
                  </a:moveTo>
                  <a:lnTo>
                    <a:pt x="3999543" y="117056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14808181" y="3049017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 h="0">
                  <a:moveTo>
                    <a:pt x="0" y="0"/>
                  </a:moveTo>
                  <a:lnTo>
                    <a:pt x="83700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8323779" y="7561892"/>
              <a:ext cx="1096645" cy="49530"/>
            </a:xfrm>
            <a:custGeom>
              <a:avLst/>
              <a:gdLst/>
              <a:ahLst/>
              <a:cxnLst/>
              <a:rect l="l" t="t" r="r" b="b"/>
              <a:pathLst>
                <a:path w="1096644" h="49529">
                  <a:moveTo>
                    <a:pt x="433165" y="9404"/>
                  </a:moveTo>
                  <a:lnTo>
                    <a:pt x="433165" y="42386"/>
                  </a:lnTo>
                </a:path>
                <a:path w="1096644" h="49529">
                  <a:moveTo>
                    <a:pt x="433165" y="42386"/>
                  </a:moveTo>
                  <a:lnTo>
                    <a:pt x="1094021" y="42386"/>
                  </a:lnTo>
                </a:path>
                <a:path w="1096644" h="49529">
                  <a:moveTo>
                    <a:pt x="430783" y="9404"/>
                  </a:moveTo>
                  <a:lnTo>
                    <a:pt x="397715" y="9404"/>
                  </a:lnTo>
                </a:path>
                <a:path w="1096644" h="49529">
                  <a:moveTo>
                    <a:pt x="430783" y="9404"/>
                  </a:moveTo>
                  <a:lnTo>
                    <a:pt x="429610" y="8217"/>
                  </a:lnTo>
                </a:path>
                <a:path w="1096644" h="49529">
                  <a:moveTo>
                    <a:pt x="430783" y="9404"/>
                  </a:moveTo>
                  <a:lnTo>
                    <a:pt x="430783" y="0"/>
                  </a:lnTo>
                </a:path>
                <a:path w="1096644" h="49529">
                  <a:moveTo>
                    <a:pt x="430783" y="9404"/>
                  </a:moveTo>
                  <a:lnTo>
                    <a:pt x="397715" y="9404"/>
                  </a:lnTo>
                </a:path>
                <a:path w="1096644" h="49529">
                  <a:moveTo>
                    <a:pt x="430783" y="0"/>
                  </a:moveTo>
                  <a:lnTo>
                    <a:pt x="395390" y="0"/>
                  </a:lnTo>
                </a:path>
                <a:path w="1096644" h="49529">
                  <a:moveTo>
                    <a:pt x="430783" y="8217"/>
                  </a:moveTo>
                  <a:lnTo>
                    <a:pt x="395390" y="8217"/>
                  </a:lnTo>
                </a:path>
                <a:path w="1096644" h="49529">
                  <a:moveTo>
                    <a:pt x="0" y="49416"/>
                  </a:moveTo>
                  <a:lnTo>
                    <a:pt x="419004" y="49416"/>
                  </a:lnTo>
                </a:path>
                <a:path w="1096644" h="49529">
                  <a:moveTo>
                    <a:pt x="419004" y="42386"/>
                  </a:moveTo>
                  <a:lnTo>
                    <a:pt x="419004" y="9404"/>
                  </a:lnTo>
                </a:path>
                <a:path w="1096644" h="49529">
                  <a:moveTo>
                    <a:pt x="417775" y="44723"/>
                  </a:moveTo>
                  <a:lnTo>
                    <a:pt x="417775" y="9404"/>
                  </a:lnTo>
                </a:path>
                <a:path w="1096644" h="49529">
                  <a:moveTo>
                    <a:pt x="419004" y="42386"/>
                  </a:moveTo>
                  <a:lnTo>
                    <a:pt x="419004" y="9404"/>
                  </a:lnTo>
                </a:path>
                <a:path w="1096644" h="49529">
                  <a:moveTo>
                    <a:pt x="1096403" y="44723"/>
                  </a:moveTo>
                  <a:lnTo>
                    <a:pt x="417775" y="44723"/>
                  </a:lnTo>
                </a:path>
                <a:path w="1096644" h="49529">
                  <a:moveTo>
                    <a:pt x="433165" y="42386"/>
                  </a:moveTo>
                  <a:lnTo>
                    <a:pt x="419004" y="42386"/>
                  </a:lnTo>
                </a:path>
                <a:path w="1096644" h="49529">
                  <a:moveTo>
                    <a:pt x="419004" y="9404"/>
                  </a:moveTo>
                  <a:lnTo>
                    <a:pt x="433165" y="940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16528784" y="7561889"/>
              <a:ext cx="2214245" cy="49530"/>
            </a:xfrm>
            <a:custGeom>
              <a:avLst/>
              <a:gdLst/>
              <a:ahLst/>
              <a:cxnLst/>
              <a:rect l="l" t="t" r="r" b="b"/>
              <a:pathLst>
                <a:path w="2214244" h="49529">
                  <a:moveTo>
                    <a:pt x="2213981" y="49416"/>
                  </a:moveTo>
                  <a:lnTo>
                    <a:pt x="2213981" y="44723"/>
                  </a:lnTo>
                </a:path>
                <a:path w="2214244" h="49529">
                  <a:moveTo>
                    <a:pt x="957081" y="49416"/>
                  </a:moveTo>
                  <a:lnTo>
                    <a:pt x="536961" y="49416"/>
                  </a:lnTo>
                </a:path>
                <a:path w="2214244" h="49529">
                  <a:moveTo>
                    <a:pt x="525126" y="9423"/>
                  </a:moveTo>
                  <a:lnTo>
                    <a:pt x="558174" y="9423"/>
                  </a:lnTo>
                </a:path>
                <a:path w="2214244" h="49529">
                  <a:moveTo>
                    <a:pt x="525126" y="9423"/>
                  </a:moveTo>
                  <a:lnTo>
                    <a:pt x="523973" y="8198"/>
                  </a:lnTo>
                </a:path>
                <a:path w="2214244" h="49529">
                  <a:moveTo>
                    <a:pt x="536961" y="42386"/>
                  </a:moveTo>
                  <a:lnTo>
                    <a:pt x="536961" y="9423"/>
                  </a:lnTo>
                </a:path>
                <a:path w="2214244" h="49529">
                  <a:moveTo>
                    <a:pt x="525126" y="9423"/>
                  </a:moveTo>
                  <a:lnTo>
                    <a:pt x="525126" y="0"/>
                  </a:lnTo>
                </a:path>
                <a:path w="2214244" h="49529">
                  <a:moveTo>
                    <a:pt x="525126" y="9423"/>
                  </a:moveTo>
                  <a:lnTo>
                    <a:pt x="558174" y="9423"/>
                  </a:lnTo>
                </a:path>
                <a:path w="2214244" h="49529">
                  <a:moveTo>
                    <a:pt x="525126" y="0"/>
                  </a:moveTo>
                  <a:lnTo>
                    <a:pt x="561748" y="0"/>
                  </a:lnTo>
                </a:path>
                <a:path w="2214244" h="49529">
                  <a:moveTo>
                    <a:pt x="525126" y="8198"/>
                  </a:moveTo>
                  <a:lnTo>
                    <a:pt x="561748" y="8198"/>
                  </a:lnTo>
                </a:path>
                <a:path w="2214244" h="49529">
                  <a:moveTo>
                    <a:pt x="539306" y="44723"/>
                  </a:moveTo>
                  <a:lnTo>
                    <a:pt x="539306" y="9423"/>
                  </a:lnTo>
                </a:path>
                <a:path w="2214244" h="49529">
                  <a:moveTo>
                    <a:pt x="536961" y="9423"/>
                  </a:moveTo>
                  <a:lnTo>
                    <a:pt x="539306" y="9423"/>
                  </a:lnTo>
                </a:path>
                <a:path w="2214244" h="49529">
                  <a:moveTo>
                    <a:pt x="536961" y="42386"/>
                  </a:moveTo>
                  <a:lnTo>
                    <a:pt x="536961" y="9423"/>
                  </a:lnTo>
                </a:path>
                <a:path w="2214244" h="49529">
                  <a:moveTo>
                    <a:pt x="539306" y="44723"/>
                  </a:moveTo>
                  <a:lnTo>
                    <a:pt x="0" y="44723"/>
                  </a:lnTo>
                </a:path>
                <a:path w="2214244" h="49529">
                  <a:moveTo>
                    <a:pt x="2212790" y="44723"/>
                  </a:moveTo>
                  <a:lnTo>
                    <a:pt x="2211599" y="43536"/>
                  </a:lnTo>
                </a:path>
                <a:path w="2214244" h="49529">
                  <a:moveTo>
                    <a:pt x="2212790" y="44723"/>
                  </a:moveTo>
                  <a:lnTo>
                    <a:pt x="2204528" y="44723"/>
                  </a:lnTo>
                </a:path>
                <a:path w="2214244" h="49529">
                  <a:moveTo>
                    <a:pt x="2195094" y="44723"/>
                  </a:moveTo>
                  <a:lnTo>
                    <a:pt x="2187985" y="44723"/>
                  </a:lnTo>
                </a:path>
                <a:path w="2214244" h="49529">
                  <a:moveTo>
                    <a:pt x="2177378" y="44723"/>
                  </a:moveTo>
                  <a:lnTo>
                    <a:pt x="2170326" y="44723"/>
                  </a:lnTo>
                </a:path>
                <a:path w="2214244" h="49529">
                  <a:moveTo>
                    <a:pt x="2160873" y="44723"/>
                  </a:moveTo>
                  <a:lnTo>
                    <a:pt x="2153764" y="44723"/>
                  </a:lnTo>
                </a:path>
                <a:path w="2214244" h="49529">
                  <a:moveTo>
                    <a:pt x="2143139" y="44723"/>
                  </a:moveTo>
                  <a:lnTo>
                    <a:pt x="2136087" y="44723"/>
                  </a:lnTo>
                </a:path>
                <a:path w="2214244" h="49529">
                  <a:moveTo>
                    <a:pt x="2126652" y="44723"/>
                  </a:moveTo>
                  <a:lnTo>
                    <a:pt x="2118371" y="44723"/>
                  </a:lnTo>
                </a:path>
                <a:path w="2214244" h="49529">
                  <a:moveTo>
                    <a:pt x="2108937" y="44723"/>
                  </a:moveTo>
                  <a:lnTo>
                    <a:pt x="2101828" y="44723"/>
                  </a:lnTo>
                </a:path>
                <a:path w="2214244" h="49529">
                  <a:moveTo>
                    <a:pt x="2091222" y="44723"/>
                  </a:moveTo>
                  <a:lnTo>
                    <a:pt x="2084170" y="44723"/>
                  </a:lnTo>
                </a:path>
                <a:path w="2214244" h="49529">
                  <a:moveTo>
                    <a:pt x="2074716" y="44723"/>
                  </a:moveTo>
                  <a:lnTo>
                    <a:pt x="2067607" y="44723"/>
                  </a:lnTo>
                </a:path>
                <a:path w="2214244" h="49529">
                  <a:moveTo>
                    <a:pt x="2056982" y="44723"/>
                  </a:moveTo>
                  <a:lnTo>
                    <a:pt x="2049930" y="44723"/>
                  </a:lnTo>
                </a:path>
                <a:path w="2214244" h="49529">
                  <a:moveTo>
                    <a:pt x="2040496" y="44723"/>
                  </a:moveTo>
                  <a:lnTo>
                    <a:pt x="2032215" y="44723"/>
                  </a:lnTo>
                </a:path>
                <a:path w="2214244" h="49529">
                  <a:moveTo>
                    <a:pt x="2022761" y="44723"/>
                  </a:moveTo>
                  <a:lnTo>
                    <a:pt x="2015690" y="44723"/>
                  </a:lnTo>
                </a:path>
                <a:path w="2214244" h="49529">
                  <a:moveTo>
                    <a:pt x="2006256" y="44723"/>
                  </a:moveTo>
                  <a:lnTo>
                    <a:pt x="1997994" y="44723"/>
                  </a:lnTo>
                </a:path>
                <a:path w="2214244" h="49529">
                  <a:moveTo>
                    <a:pt x="1988560" y="44723"/>
                  </a:moveTo>
                  <a:lnTo>
                    <a:pt x="1981489" y="44723"/>
                  </a:lnTo>
                </a:path>
                <a:path w="2214244" h="49529">
                  <a:moveTo>
                    <a:pt x="1970863" y="44723"/>
                  </a:moveTo>
                  <a:lnTo>
                    <a:pt x="1963773" y="44723"/>
                  </a:lnTo>
                </a:path>
                <a:path w="2214244" h="49529">
                  <a:moveTo>
                    <a:pt x="1954339" y="44723"/>
                  </a:moveTo>
                  <a:lnTo>
                    <a:pt x="1947268" y="44723"/>
                  </a:lnTo>
                </a:path>
                <a:path w="2214244" h="49529">
                  <a:moveTo>
                    <a:pt x="1936643" y="44723"/>
                  </a:moveTo>
                  <a:lnTo>
                    <a:pt x="1929534" y="44723"/>
                  </a:lnTo>
                </a:path>
                <a:path w="2214244" h="49529">
                  <a:moveTo>
                    <a:pt x="1920099" y="44723"/>
                  </a:moveTo>
                  <a:lnTo>
                    <a:pt x="1911837" y="44723"/>
                  </a:lnTo>
                </a:path>
                <a:path w="2214244" h="49529">
                  <a:moveTo>
                    <a:pt x="1902422" y="44723"/>
                  </a:moveTo>
                  <a:lnTo>
                    <a:pt x="1895313" y="44723"/>
                  </a:lnTo>
                </a:path>
                <a:path w="2214244" h="49529">
                  <a:moveTo>
                    <a:pt x="1884688" y="44723"/>
                  </a:moveTo>
                  <a:lnTo>
                    <a:pt x="1877617" y="44723"/>
                  </a:lnTo>
                </a:path>
                <a:path w="2214244" h="49529">
                  <a:moveTo>
                    <a:pt x="1868201" y="44723"/>
                  </a:moveTo>
                  <a:lnTo>
                    <a:pt x="1861092" y="44723"/>
                  </a:lnTo>
                </a:path>
                <a:path w="2214244" h="49529">
                  <a:moveTo>
                    <a:pt x="1850486" y="44723"/>
                  </a:moveTo>
                  <a:lnTo>
                    <a:pt x="1843377" y="44723"/>
                  </a:lnTo>
                </a:path>
                <a:path w="2214244" h="49529">
                  <a:moveTo>
                    <a:pt x="1833943" y="44723"/>
                  </a:moveTo>
                  <a:lnTo>
                    <a:pt x="1825719" y="44723"/>
                  </a:lnTo>
                </a:path>
                <a:path w="2214244" h="49529">
                  <a:moveTo>
                    <a:pt x="1816246" y="44723"/>
                  </a:moveTo>
                  <a:lnTo>
                    <a:pt x="1809156" y="44723"/>
                  </a:lnTo>
                </a:path>
                <a:path w="2214244" h="49529">
                  <a:moveTo>
                    <a:pt x="1799703" y="44723"/>
                  </a:moveTo>
                  <a:lnTo>
                    <a:pt x="1791479" y="44723"/>
                  </a:lnTo>
                </a:path>
                <a:path w="2214244" h="49529">
                  <a:moveTo>
                    <a:pt x="1782045" y="44723"/>
                  </a:moveTo>
                  <a:lnTo>
                    <a:pt x="1774936" y="44723"/>
                  </a:lnTo>
                </a:path>
                <a:path w="2214244" h="49529">
                  <a:moveTo>
                    <a:pt x="1764329" y="44723"/>
                  </a:moveTo>
                  <a:lnTo>
                    <a:pt x="1757239" y="44723"/>
                  </a:lnTo>
                </a:path>
                <a:path w="2214244" h="49529">
                  <a:moveTo>
                    <a:pt x="1747805" y="44723"/>
                  </a:moveTo>
                  <a:lnTo>
                    <a:pt x="1740715" y="44723"/>
                  </a:lnTo>
                </a:path>
                <a:path w="2214244" h="49529">
                  <a:moveTo>
                    <a:pt x="1730090" y="44723"/>
                  </a:moveTo>
                  <a:lnTo>
                    <a:pt x="1723038" y="44723"/>
                  </a:lnTo>
                </a:path>
                <a:path w="2214244" h="49529">
                  <a:moveTo>
                    <a:pt x="1713584" y="44723"/>
                  </a:moveTo>
                  <a:lnTo>
                    <a:pt x="1705322" y="44723"/>
                  </a:lnTo>
                </a:path>
                <a:path w="2214244" h="49529">
                  <a:moveTo>
                    <a:pt x="1695888" y="44723"/>
                  </a:moveTo>
                  <a:lnTo>
                    <a:pt x="1688817" y="44723"/>
                  </a:lnTo>
                </a:path>
                <a:path w="2214244" h="49529">
                  <a:moveTo>
                    <a:pt x="1678154" y="44723"/>
                  </a:moveTo>
                  <a:lnTo>
                    <a:pt x="1671083" y="44723"/>
                  </a:lnTo>
                </a:path>
                <a:path w="2214244" h="49529">
                  <a:moveTo>
                    <a:pt x="1661648" y="44723"/>
                  </a:moveTo>
                  <a:lnTo>
                    <a:pt x="1654577" y="44723"/>
                  </a:lnTo>
                </a:path>
                <a:path w="2214244" h="49529">
                  <a:moveTo>
                    <a:pt x="1643914" y="44723"/>
                  </a:moveTo>
                  <a:lnTo>
                    <a:pt x="1636862" y="44723"/>
                  </a:lnTo>
                </a:path>
                <a:path w="2214244" h="49529">
                  <a:moveTo>
                    <a:pt x="1627409" y="44723"/>
                  </a:moveTo>
                  <a:lnTo>
                    <a:pt x="1619166" y="44723"/>
                  </a:lnTo>
                </a:path>
                <a:path w="2214244" h="49529">
                  <a:moveTo>
                    <a:pt x="1609712" y="44723"/>
                  </a:moveTo>
                  <a:lnTo>
                    <a:pt x="1602641" y="44723"/>
                  </a:lnTo>
                </a:path>
                <a:path w="2214244" h="49529">
                  <a:moveTo>
                    <a:pt x="1593207" y="44723"/>
                  </a:moveTo>
                  <a:lnTo>
                    <a:pt x="1584926" y="44723"/>
                  </a:lnTo>
                </a:path>
                <a:path w="2214244" h="49529">
                  <a:moveTo>
                    <a:pt x="1575492" y="44723"/>
                  </a:moveTo>
                  <a:lnTo>
                    <a:pt x="1568421" y="44723"/>
                  </a:lnTo>
                </a:path>
                <a:path w="2214244" h="49529">
                  <a:moveTo>
                    <a:pt x="1557814" y="44723"/>
                  </a:moveTo>
                  <a:lnTo>
                    <a:pt x="1550705" y="44723"/>
                  </a:lnTo>
                </a:path>
                <a:path w="2214244" h="49529">
                  <a:moveTo>
                    <a:pt x="1541252" y="44723"/>
                  </a:moveTo>
                  <a:lnTo>
                    <a:pt x="1534200" y="44723"/>
                  </a:lnTo>
                </a:path>
                <a:path w="2214244" h="49529">
                  <a:moveTo>
                    <a:pt x="1523594" y="44723"/>
                  </a:moveTo>
                  <a:lnTo>
                    <a:pt x="1516485" y="44723"/>
                  </a:lnTo>
                </a:path>
                <a:path w="2214244" h="49529">
                  <a:moveTo>
                    <a:pt x="1507051" y="44723"/>
                  </a:moveTo>
                  <a:lnTo>
                    <a:pt x="1498788" y="44723"/>
                  </a:lnTo>
                </a:path>
                <a:path w="2214244" h="49529">
                  <a:moveTo>
                    <a:pt x="1489335" y="44723"/>
                  </a:moveTo>
                  <a:lnTo>
                    <a:pt x="1482264" y="44723"/>
                  </a:lnTo>
                </a:path>
                <a:path w="2214244" h="49529">
                  <a:moveTo>
                    <a:pt x="1471639" y="44723"/>
                  </a:moveTo>
                  <a:lnTo>
                    <a:pt x="1464587" y="44723"/>
                  </a:lnTo>
                </a:path>
                <a:path w="2214244" h="49529">
                  <a:moveTo>
                    <a:pt x="1455133" y="44723"/>
                  </a:moveTo>
                  <a:lnTo>
                    <a:pt x="1448044" y="44723"/>
                  </a:lnTo>
                </a:path>
                <a:path w="2214244" h="49529">
                  <a:moveTo>
                    <a:pt x="1437418" y="44723"/>
                  </a:moveTo>
                  <a:lnTo>
                    <a:pt x="1430347" y="44723"/>
                  </a:lnTo>
                </a:path>
                <a:path w="2214244" h="49529">
                  <a:moveTo>
                    <a:pt x="1420913" y="44723"/>
                  </a:moveTo>
                  <a:lnTo>
                    <a:pt x="1412632" y="44723"/>
                  </a:lnTo>
                </a:path>
                <a:path w="2214244" h="49529">
                  <a:moveTo>
                    <a:pt x="1403197" y="44723"/>
                  </a:moveTo>
                  <a:lnTo>
                    <a:pt x="1396145" y="44723"/>
                  </a:lnTo>
                </a:path>
                <a:path w="2214244" h="49529">
                  <a:moveTo>
                    <a:pt x="1386692" y="44723"/>
                  </a:moveTo>
                  <a:lnTo>
                    <a:pt x="1378411" y="44723"/>
                  </a:lnTo>
                </a:path>
                <a:path w="2214244" h="49529">
                  <a:moveTo>
                    <a:pt x="1368977" y="44723"/>
                  </a:moveTo>
                  <a:lnTo>
                    <a:pt x="1361887" y="44723"/>
                  </a:lnTo>
                </a:path>
                <a:path w="2214244" h="49529">
                  <a:moveTo>
                    <a:pt x="1351261" y="44723"/>
                  </a:moveTo>
                  <a:lnTo>
                    <a:pt x="1344190" y="44723"/>
                  </a:lnTo>
                </a:path>
                <a:path w="2214244" h="49529">
                  <a:moveTo>
                    <a:pt x="1334756" y="44723"/>
                  </a:moveTo>
                  <a:lnTo>
                    <a:pt x="1327628" y="44723"/>
                  </a:lnTo>
                </a:path>
                <a:path w="2214244" h="49529">
                  <a:moveTo>
                    <a:pt x="1317041" y="44723"/>
                  </a:moveTo>
                  <a:lnTo>
                    <a:pt x="1309970" y="44723"/>
                  </a:lnTo>
                </a:path>
                <a:path w="2214244" h="49529">
                  <a:moveTo>
                    <a:pt x="1300517" y="44723"/>
                  </a:moveTo>
                  <a:lnTo>
                    <a:pt x="1292254" y="44723"/>
                  </a:lnTo>
                </a:path>
                <a:path w="2214244" h="49529">
                  <a:moveTo>
                    <a:pt x="1282820" y="44723"/>
                  </a:moveTo>
                  <a:lnTo>
                    <a:pt x="1275730" y="44723"/>
                  </a:lnTo>
                </a:path>
                <a:path w="2214244" h="49529">
                  <a:moveTo>
                    <a:pt x="1265143" y="44723"/>
                  </a:moveTo>
                  <a:lnTo>
                    <a:pt x="1258034" y="44723"/>
                  </a:lnTo>
                </a:path>
                <a:path w="2214244" h="49529">
                  <a:moveTo>
                    <a:pt x="1248581" y="44723"/>
                  </a:moveTo>
                  <a:lnTo>
                    <a:pt x="1241510" y="44723"/>
                  </a:lnTo>
                </a:path>
                <a:path w="2214244" h="49529">
                  <a:moveTo>
                    <a:pt x="1230903" y="44723"/>
                  </a:moveTo>
                  <a:lnTo>
                    <a:pt x="1223813" y="44723"/>
                  </a:lnTo>
                </a:path>
                <a:path w="2214244" h="49529">
                  <a:moveTo>
                    <a:pt x="1214360" y="44723"/>
                  </a:moveTo>
                  <a:lnTo>
                    <a:pt x="1206098" y="44723"/>
                  </a:lnTo>
                </a:path>
                <a:path w="2214244" h="49529">
                  <a:moveTo>
                    <a:pt x="1196682" y="44723"/>
                  </a:moveTo>
                  <a:lnTo>
                    <a:pt x="1189593" y="44723"/>
                  </a:lnTo>
                </a:path>
                <a:path w="2214244" h="49529">
                  <a:moveTo>
                    <a:pt x="1180158" y="44723"/>
                  </a:moveTo>
                  <a:lnTo>
                    <a:pt x="1171858" y="44723"/>
                  </a:lnTo>
                </a:path>
                <a:path w="2214244" h="49529">
                  <a:moveTo>
                    <a:pt x="1162443" y="44723"/>
                  </a:moveTo>
                  <a:lnTo>
                    <a:pt x="1155372" y="44723"/>
                  </a:lnTo>
                </a:path>
                <a:path w="2214244" h="49529">
                  <a:moveTo>
                    <a:pt x="1144746" y="44723"/>
                  </a:moveTo>
                  <a:lnTo>
                    <a:pt x="1137638" y="44723"/>
                  </a:lnTo>
                </a:path>
                <a:path w="2214244" h="49529">
                  <a:moveTo>
                    <a:pt x="1128203" y="44723"/>
                  </a:moveTo>
                  <a:lnTo>
                    <a:pt x="1121132" y="44723"/>
                  </a:lnTo>
                </a:path>
                <a:path w="2214244" h="49529">
                  <a:moveTo>
                    <a:pt x="1110507" y="44723"/>
                  </a:moveTo>
                  <a:lnTo>
                    <a:pt x="1103417" y="44723"/>
                  </a:lnTo>
                </a:path>
                <a:path w="2214244" h="49529">
                  <a:moveTo>
                    <a:pt x="1094002" y="44723"/>
                  </a:moveTo>
                  <a:lnTo>
                    <a:pt x="1085739" y="44723"/>
                  </a:lnTo>
                </a:path>
                <a:path w="2214244" h="49529">
                  <a:moveTo>
                    <a:pt x="1076286" y="44723"/>
                  </a:moveTo>
                  <a:lnTo>
                    <a:pt x="1069196" y="44723"/>
                  </a:lnTo>
                </a:path>
                <a:path w="2214244" h="49529">
                  <a:moveTo>
                    <a:pt x="1058590" y="44723"/>
                  </a:moveTo>
                  <a:lnTo>
                    <a:pt x="1051519" y="44723"/>
                  </a:lnTo>
                </a:path>
                <a:path w="2214244" h="49529">
                  <a:moveTo>
                    <a:pt x="1042085" y="44723"/>
                  </a:moveTo>
                  <a:lnTo>
                    <a:pt x="1034976" y="44723"/>
                  </a:lnTo>
                </a:path>
                <a:path w="2214244" h="49529">
                  <a:moveTo>
                    <a:pt x="1024350" y="44723"/>
                  </a:moveTo>
                  <a:lnTo>
                    <a:pt x="1017298" y="44723"/>
                  </a:lnTo>
                </a:path>
                <a:path w="2214244" h="49529">
                  <a:moveTo>
                    <a:pt x="1007864" y="44723"/>
                  </a:moveTo>
                  <a:lnTo>
                    <a:pt x="999564" y="44723"/>
                  </a:lnTo>
                </a:path>
                <a:path w="2214244" h="49529">
                  <a:moveTo>
                    <a:pt x="990130" y="44723"/>
                  </a:moveTo>
                  <a:lnTo>
                    <a:pt x="983059" y="44723"/>
                  </a:lnTo>
                </a:path>
                <a:path w="2214244" h="49529">
                  <a:moveTo>
                    <a:pt x="973624" y="44723"/>
                  </a:moveTo>
                  <a:lnTo>
                    <a:pt x="965362" y="44723"/>
                  </a:lnTo>
                </a:path>
                <a:path w="2214244" h="49529">
                  <a:moveTo>
                    <a:pt x="955909" y="44723"/>
                  </a:moveTo>
                  <a:lnTo>
                    <a:pt x="948838" y="44723"/>
                  </a:lnTo>
                </a:path>
                <a:path w="2214244" h="49529">
                  <a:moveTo>
                    <a:pt x="938194" y="44723"/>
                  </a:moveTo>
                  <a:lnTo>
                    <a:pt x="931123" y="44723"/>
                  </a:lnTo>
                </a:path>
                <a:path w="2214244" h="49529">
                  <a:moveTo>
                    <a:pt x="921688" y="44723"/>
                  </a:moveTo>
                  <a:lnTo>
                    <a:pt x="914636" y="44723"/>
                  </a:lnTo>
                </a:path>
                <a:path w="2214244" h="49529">
                  <a:moveTo>
                    <a:pt x="903973" y="44723"/>
                  </a:moveTo>
                  <a:lnTo>
                    <a:pt x="896902" y="44723"/>
                  </a:lnTo>
                </a:path>
                <a:path w="2214244" h="49529">
                  <a:moveTo>
                    <a:pt x="887449" y="44723"/>
                  </a:moveTo>
                  <a:lnTo>
                    <a:pt x="879206" y="44723"/>
                  </a:lnTo>
                </a:path>
                <a:path w="2214244" h="49529">
                  <a:moveTo>
                    <a:pt x="869733" y="44723"/>
                  </a:moveTo>
                  <a:lnTo>
                    <a:pt x="862681" y="44723"/>
                  </a:lnTo>
                </a:path>
                <a:path w="2214244" h="49529">
                  <a:moveTo>
                    <a:pt x="852075" y="44723"/>
                  </a:moveTo>
                  <a:lnTo>
                    <a:pt x="844966" y="44723"/>
                  </a:lnTo>
                </a:path>
                <a:path w="2214244" h="49529">
                  <a:moveTo>
                    <a:pt x="835532" y="44723"/>
                  </a:moveTo>
                  <a:lnTo>
                    <a:pt x="828461" y="44723"/>
                  </a:lnTo>
                </a:path>
                <a:path w="2214244" h="49529">
                  <a:moveTo>
                    <a:pt x="817835" y="44723"/>
                  </a:moveTo>
                  <a:lnTo>
                    <a:pt x="810745" y="44723"/>
                  </a:lnTo>
                </a:path>
                <a:path w="2214244" h="49529">
                  <a:moveTo>
                    <a:pt x="801292" y="44723"/>
                  </a:moveTo>
                  <a:lnTo>
                    <a:pt x="793011" y="44723"/>
                  </a:lnTo>
                </a:path>
                <a:path w="2214244" h="49529">
                  <a:moveTo>
                    <a:pt x="783615" y="44723"/>
                  </a:moveTo>
                  <a:lnTo>
                    <a:pt x="776525" y="44723"/>
                  </a:lnTo>
                </a:path>
                <a:path w="2214244" h="49529">
                  <a:moveTo>
                    <a:pt x="767090" y="44723"/>
                  </a:moveTo>
                  <a:lnTo>
                    <a:pt x="758809" y="44723"/>
                  </a:lnTo>
                </a:path>
                <a:path w="2214244" h="49529">
                  <a:moveTo>
                    <a:pt x="749394" y="44723"/>
                  </a:moveTo>
                  <a:lnTo>
                    <a:pt x="742285" y="44723"/>
                  </a:lnTo>
                </a:path>
                <a:path w="2214244" h="49529">
                  <a:moveTo>
                    <a:pt x="731660" y="44723"/>
                  </a:moveTo>
                  <a:lnTo>
                    <a:pt x="724589" y="44723"/>
                  </a:lnTo>
                </a:path>
                <a:path w="2214244" h="49529">
                  <a:moveTo>
                    <a:pt x="715135" y="44723"/>
                  </a:moveTo>
                  <a:lnTo>
                    <a:pt x="708083" y="44723"/>
                  </a:lnTo>
                </a:path>
                <a:path w="2214244" h="49529">
                  <a:moveTo>
                    <a:pt x="697458" y="44723"/>
                  </a:moveTo>
                  <a:lnTo>
                    <a:pt x="690368" y="44723"/>
                  </a:lnTo>
                </a:path>
                <a:path w="2214244" h="49529">
                  <a:moveTo>
                    <a:pt x="680896" y="44723"/>
                  </a:moveTo>
                  <a:lnTo>
                    <a:pt x="672672" y="44723"/>
                  </a:lnTo>
                </a:path>
                <a:path w="2214244" h="49529">
                  <a:moveTo>
                    <a:pt x="663237" y="44723"/>
                  </a:moveTo>
                  <a:lnTo>
                    <a:pt x="656129" y="44723"/>
                  </a:lnTo>
                </a:path>
                <a:path w="2214244" h="49529">
                  <a:moveTo>
                    <a:pt x="645503" y="44723"/>
                  </a:moveTo>
                  <a:lnTo>
                    <a:pt x="638451" y="44723"/>
                  </a:lnTo>
                </a:path>
                <a:path w="2214244" h="49529">
                  <a:moveTo>
                    <a:pt x="629017" y="44723"/>
                  </a:moveTo>
                  <a:lnTo>
                    <a:pt x="621927" y="44723"/>
                  </a:lnTo>
                </a:path>
                <a:path w="2214244" h="49529">
                  <a:moveTo>
                    <a:pt x="611301" y="44723"/>
                  </a:moveTo>
                  <a:lnTo>
                    <a:pt x="604230" y="44723"/>
                  </a:lnTo>
                </a:path>
                <a:path w="2214244" h="49529">
                  <a:moveTo>
                    <a:pt x="594777" y="44723"/>
                  </a:moveTo>
                  <a:lnTo>
                    <a:pt x="586515" y="44723"/>
                  </a:lnTo>
                </a:path>
                <a:path w="2214244" h="49529">
                  <a:moveTo>
                    <a:pt x="577081" y="44723"/>
                  </a:moveTo>
                  <a:lnTo>
                    <a:pt x="570010" y="44723"/>
                  </a:lnTo>
                </a:path>
                <a:path w="2214244" h="49529">
                  <a:moveTo>
                    <a:pt x="560556" y="44723"/>
                  </a:moveTo>
                  <a:lnTo>
                    <a:pt x="552313" y="44723"/>
                  </a:lnTo>
                </a:path>
                <a:path w="2214244" h="49529">
                  <a:moveTo>
                    <a:pt x="546396" y="44723"/>
                  </a:moveTo>
                  <a:lnTo>
                    <a:pt x="539306" y="44723"/>
                  </a:lnTo>
                </a:path>
                <a:path w="2214244" h="49529">
                  <a:moveTo>
                    <a:pt x="2212790" y="42386"/>
                  </a:moveTo>
                  <a:lnTo>
                    <a:pt x="2211599" y="41180"/>
                  </a:lnTo>
                </a:path>
                <a:path w="2214244" h="49529">
                  <a:moveTo>
                    <a:pt x="2212790" y="42386"/>
                  </a:moveTo>
                  <a:lnTo>
                    <a:pt x="2204528" y="42386"/>
                  </a:lnTo>
                </a:path>
                <a:path w="2214244" h="49529">
                  <a:moveTo>
                    <a:pt x="2195094" y="42386"/>
                  </a:moveTo>
                  <a:lnTo>
                    <a:pt x="2187985" y="42386"/>
                  </a:lnTo>
                </a:path>
                <a:path w="2214244" h="49529">
                  <a:moveTo>
                    <a:pt x="2177378" y="42386"/>
                  </a:moveTo>
                  <a:lnTo>
                    <a:pt x="2170326" y="42386"/>
                  </a:lnTo>
                </a:path>
                <a:path w="2214244" h="49529">
                  <a:moveTo>
                    <a:pt x="2160873" y="42386"/>
                  </a:moveTo>
                  <a:lnTo>
                    <a:pt x="2153764" y="42386"/>
                  </a:lnTo>
                </a:path>
                <a:path w="2214244" h="49529">
                  <a:moveTo>
                    <a:pt x="2143139" y="42386"/>
                  </a:moveTo>
                  <a:lnTo>
                    <a:pt x="2136087" y="42386"/>
                  </a:lnTo>
                </a:path>
                <a:path w="2214244" h="49529">
                  <a:moveTo>
                    <a:pt x="2126652" y="42386"/>
                  </a:moveTo>
                  <a:lnTo>
                    <a:pt x="2118371" y="42386"/>
                  </a:lnTo>
                </a:path>
                <a:path w="2214244" h="49529">
                  <a:moveTo>
                    <a:pt x="2108937" y="42386"/>
                  </a:moveTo>
                  <a:lnTo>
                    <a:pt x="2101828" y="42386"/>
                  </a:lnTo>
                </a:path>
                <a:path w="2214244" h="49529">
                  <a:moveTo>
                    <a:pt x="2091222" y="42386"/>
                  </a:moveTo>
                  <a:lnTo>
                    <a:pt x="2084170" y="42386"/>
                  </a:lnTo>
                </a:path>
                <a:path w="2214244" h="49529">
                  <a:moveTo>
                    <a:pt x="2074716" y="42386"/>
                  </a:moveTo>
                  <a:lnTo>
                    <a:pt x="2067607" y="42386"/>
                  </a:lnTo>
                </a:path>
                <a:path w="2214244" h="49529">
                  <a:moveTo>
                    <a:pt x="2056982" y="42386"/>
                  </a:moveTo>
                  <a:lnTo>
                    <a:pt x="2049930" y="42386"/>
                  </a:lnTo>
                </a:path>
                <a:path w="2214244" h="49529">
                  <a:moveTo>
                    <a:pt x="2040496" y="42386"/>
                  </a:moveTo>
                  <a:lnTo>
                    <a:pt x="2032215" y="42386"/>
                  </a:lnTo>
                </a:path>
                <a:path w="2214244" h="49529">
                  <a:moveTo>
                    <a:pt x="2022761" y="42386"/>
                  </a:moveTo>
                  <a:lnTo>
                    <a:pt x="2015690" y="42386"/>
                  </a:lnTo>
                </a:path>
                <a:path w="2214244" h="49529">
                  <a:moveTo>
                    <a:pt x="2006256" y="42386"/>
                  </a:moveTo>
                  <a:lnTo>
                    <a:pt x="1997994" y="42386"/>
                  </a:lnTo>
                </a:path>
                <a:path w="2214244" h="49529">
                  <a:moveTo>
                    <a:pt x="1988560" y="42386"/>
                  </a:moveTo>
                  <a:lnTo>
                    <a:pt x="1981489" y="42386"/>
                  </a:lnTo>
                </a:path>
                <a:path w="2214244" h="49529">
                  <a:moveTo>
                    <a:pt x="1970863" y="42386"/>
                  </a:moveTo>
                  <a:lnTo>
                    <a:pt x="1963773" y="42386"/>
                  </a:lnTo>
                </a:path>
                <a:path w="2214244" h="49529">
                  <a:moveTo>
                    <a:pt x="1954339" y="42386"/>
                  </a:moveTo>
                  <a:lnTo>
                    <a:pt x="1947268" y="42386"/>
                  </a:lnTo>
                </a:path>
                <a:path w="2214244" h="49529">
                  <a:moveTo>
                    <a:pt x="1936643" y="42386"/>
                  </a:moveTo>
                  <a:lnTo>
                    <a:pt x="1929534" y="42386"/>
                  </a:lnTo>
                </a:path>
                <a:path w="2214244" h="49529">
                  <a:moveTo>
                    <a:pt x="1920099" y="42386"/>
                  </a:moveTo>
                  <a:lnTo>
                    <a:pt x="1911837" y="42386"/>
                  </a:lnTo>
                </a:path>
                <a:path w="2214244" h="49529">
                  <a:moveTo>
                    <a:pt x="1902422" y="42386"/>
                  </a:moveTo>
                  <a:lnTo>
                    <a:pt x="1895313" y="42386"/>
                  </a:lnTo>
                </a:path>
                <a:path w="2214244" h="49529">
                  <a:moveTo>
                    <a:pt x="1884688" y="42386"/>
                  </a:moveTo>
                  <a:lnTo>
                    <a:pt x="1877617" y="42386"/>
                  </a:lnTo>
                </a:path>
                <a:path w="2214244" h="49529">
                  <a:moveTo>
                    <a:pt x="1868201" y="42386"/>
                  </a:moveTo>
                  <a:lnTo>
                    <a:pt x="1861092" y="42386"/>
                  </a:lnTo>
                </a:path>
                <a:path w="2214244" h="49529">
                  <a:moveTo>
                    <a:pt x="1850486" y="42386"/>
                  </a:moveTo>
                  <a:lnTo>
                    <a:pt x="1843377" y="42386"/>
                  </a:lnTo>
                </a:path>
                <a:path w="2214244" h="49529">
                  <a:moveTo>
                    <a:pt x="1833943" y="42386"/>
                  </a:moveTo>
                  <a:lnTo>
                    <a:pt x="1825719" y="42386"/>
                  </a:lnTo>
                </a:path>
                <a:path w="2214244" h="49529">
                  <a:moveTo>
                    <a:pt x="1816246" y="42386"/>
                  </a:moveTo>
                  <a:lnTo>
                    <a:pt x="1809156" y="42386"/>
                  </a:lnTo>
                </a:path>
                <a:path w="2214244" h="49529">
                  <a:moveTo>
                    <a:pt x="1799703" y="42386"/>
                  </a:moveTo>
                  <a:lnTo>
                    <a:pt x="1791479" y="42386"/>
                  </a:lnTo>
                </a:path>
                <a:path w="2214244" h="49529">
                  <a:moveTo>
                    <a:pt x="1782045" y="42386"/>
                  </a:moveTo>
                  <a:lnTo>
                    <a:pt x="1774936" y="42386"/>
                  </a:lnTo>
                </a:path>
                <a:path w="2214244" h="49529">
                  <a:moveTo>
                    <a:pt x="1764329" y="42386"/>
                  </a:moveTo>
                  <a:lnTo>
                    <a:pt x="1757239" y="42386"/>
                  </a:lnTo>
                </a:path>
                <a:path w="2214244" h="49529">
                  <a:moveTo>
                    <a:pt x="1747805" y="42386"/>
                  </a:moveTo>
                  <a:lnTo>
                    <a:pt x="1740715" y="42386"/>
                  </a:lnTo>
                </a:path>
                <a:path w="2214244" h="49529">
                  <a:moveTo>
                    <a:pt x="1730090" y="42386"/>
                  </a:moveTo>
                  <a:lnTo>
                    <a:pt x="1723038" y="42386"/>
                  </a:lnTo>
                </a:path>
                <a:path w="2214244" h="49529">
                  <a:moveTo>
                    <a:pt x="1713584" y="42386"/>
                  </a:moveTo>
                  <a:lnTo>
                    <a:pt x="1705322" y="42386"/>
                  </a:lnTo>
                </a:path>
                <a:path w="2214244" h="49529">
                  <a:moveTo>
                    <a:pt x="1695888" y="42386"/>
                  </a:moveTo>
                  <a:lnTo>
                    <a:pt x="1688817" y="42386"/>
                  </a:lnTo>
                </a:path>
                <a:path w="2214244" h="49529">
                  <a:moveTo>
                    <a:pt x="1678154" y="42386"/>
                  </a:moveTo>
                  <a:lnTo>
                    <a:pt x="1671083" y="42386"/>
                  </a:lnTo>
                </a:path>
                <a:path w="2214244" h="49529">
                  <a:moveTo>
                    <a:pt x="1661648" y="42386"/>
                  </a:moveTo>
                  <a:lnTo>
                    <a:pt x="1654577" y="42386"/>
                  </a:lnTo>
                </a:path>
                <a:path w="2214244" h="49529">
                  <a:moveTo>
                    <a:pt x="1643914" y="42386"/>
                  </a:moveTo>
                  <a:lnTo>
                    <a:pt x="1636862" y="42386"/>
                  </a:lnTo>
                </a:path>
                <a:path w="2214244" h="49529">
                  <a:moveTo>
                    <a:pt x="1627409" y="42386"/>
                  </a:moveTo>
                  <a:lnTo>
                    <a:pt x="1619166" y="42386"/>
                  </a:lnTo>
                </a:path>
                <a:path w="2214244" h="49529">
                  <a:moveTo>
                    <a:pt x="1609712" y="42386"/>
                  </a:moveTo>
                  <a:lnTo>
                    <a:pt x="1602641" y="42386"/>
                  </a:lnTo>
                </a:path>
                <a:path w="2214244" h="49529">
                  <a:moveTo>
                    <a:pt x="1593207" y="42386"/>
                  </a:moveTo>
                  <a:lnTo>
                    <a:pt x="1584926" y="42386"/>
                  </a:lnTo>
                </a:path>
                <a:path w="2214244" h="49529">
                  <a:moveTo>
                    <a:pt x="1575492" y="42386"/>
                  </a:moveTo>
                  <a:lnTo>
                    <a:pt x="1568421" y="42386"/>
                  </a:lnTo>
                </a:path>
                <a:path w="2214244" h="49529">
                  <a:moveTo>
                    <a:pt x="1557814" y="42386"/>
                  </a:moveTo>
                  <a:lnTo>
                    <a:pt x="1550705" y="42386"/>
                  </a:lnTo>
                </a:path>
                <a:path w="2214244" h="49529">
                  <a:moveTo>
                    <a:pt x="1541252" y="42386"/>
                  </a:moveTo>
                  <a:lnTo>
                    <a:pt x="1534200" y="42386"/>
                  </a:lnTo>
                </a:path>
                <a:path w="2214244" h="49529">
                  <a:moveTo>
                    <a:pt x="1523594" y="42386"/>
                  </a:moveTo>
                  <a:lnTo>
                    <a:pt x="1516485" y="42386"/>
                  </a:lnTo>
                </a:path>
                <a:path w="2214244" h="49529">
                  <a:moveTo>
                    <a:pt x="1507051" y="42386"/>
                  </a:moveTo>
                  <a:lnTo>
                    <a:pt x="1498788" y="42386"/>
                  </a:lnTo>
                </a:path>
                <a:path w="2214244" h="49529">
                  <a:moveTo>
                    <a:pt x="1489335" y="42386"/>
                  </a:moveTo>
                  <a:lnTo>
                    <a:pt x="1482264" y="42386"/>
                  </a:lnTo>
                </a:path>
                <a:path w="2214244" h="49529">
                  <a:moveTo>
                    <a:pt x="1471639" y="42386"/>
                  </a:moveTo>
                  <a:lnTo>
                    <a:pt x="1464587" y="42386"/>
                  </a:lnTo>
                </a:path>
                <a:path w="2214244" h="49529">
                  <a:moveTo>
                    <a:pt x="1455133" y="42386"/>
                  </a:moveTo>
                  <a:lnTo>
                    <a:pt x="1448044" y="42386"/>
                  </a:lnTo>
                </a:path>
                <a:path w="2214244" h="49529">
                  <a:moveTo>
                    <a:pt x="1437418" y="42386"/>
                  </a:moveTo>
                  <a:lnTo>
                    <a:pt x="1430347" y="42386"/>
                  </a:lnTo>
                </a:path>
                <a:path w="2214244" h="49529">
                  <a:moveTo>
                    <a:pt x="1420913" y="42386"/>
                  </a:moveTo>
                  <a:lnTo>
                    <a:pt x="1412632" y="42386"/>
                  </a:lnTo>
                </a:path>
                <a:path w="2214244" h="49529">
                  <a:moveTo>
                    <a:pt x="1403197" y="42386"/>
                  </a:moveTo>
                  <a:lnTo>
                    <a:pt x="1396145" y="42386"/>
                  </a:lnTo>
                </a:path>
                <a:path w="2214244" h="49529">
                  <a:moveTo>
                    <a:pt x="1386692" y="42386"/>
                  </a:moveTo>
                  <a:lnTo>
                    <a:pt x="1378411" y="42386"/>
                  </a:lnTo>
                </a:path>
                <a:path w="2214244" h="49529">
                  <a:moveTo>
                    <a:pt x="1368977" y="42386"/>
                  </a:moveTo>
                  <a:lnTo>
                    <a:pt x="1361887" y="42386"/>
                  </a:lnTo>
                </a:path>
                <a:path w="2214244" h="49529">
                  <a:moveTo>
                    <a:pt x="1351261" y="42386"/>
                  </a:moveTo>
                  <a:lnTo>
                    <a:pt x="1344190" y="42386"/>
                  </a:lnTo>
                </a:path>
                <a:path w="2214244" h="49529">
                  <a:moveTo>
                    <a:pt x="1334756" y="42386"/>
                  </a:moveTo>
                  <a:lnTo>
                    <a:pt x="1327628" y="42386"/>
                  </a:lnTo>
                </a:path>
                <a:path w="2214244" h="49529">
                  <a:moveTo>
                    <a:pt x="1317041" y="42386"/>
                  </a:moveTo>
                  <a:lnTo>
                    <a:pt x="1309970" y="42386"/>
                  </a:lnTo>
                </a:path>
                <a:path w="2214244" h="49529">
                  <a:moveTo>
                    <a:pt x="1300517" y="42386"/>
                  </a:moveTo>
                  <a:lnTo>
                    <a:pt x="1292254" y="42386"/>
                  </a:lnTo>
                </a:path>
                <a:path w="2214244" h="49529">
                  <a:moveTo>
                    <a:pt x="1282820" y="42386"/>
                  </a:moveTo>
                  <a:lnTo>
                    <a:pt x="1275730" y="42386"/>
                  </a:lnTo>
                </a:path>
                <a:path w="2214244" h="49529">
                  <a:moveTo>
                    <a:pt x="1265143" y="42386"/>
                  </a:moveTo>
                  <a:lnTo>
                    <a:pt x="1258034" y="42386"/>
                  </a:lnTo>
                </a:path>
                <a:path w="2214244" h="49529">
                  <a:moveTo>
                    <a:pt x="1248581" y="42386"/>
                  </a:moveTo>
                  <a:lnTo>
                    <a:pt x="1241510" y="42386"/>
                  </a:lnTo>
                </a:path>
                <a:path w="2214244" h="49529">
                  <a:moveTo>
                    <a:pt x="1230903" y="42386"/>
                  </a:moveTo>
                  <a:lnTo>
                    <a:pt x="1223813" y="42386"/>
                  </a:lnTo>
                </a:path>
                <a:path w="2214244" h="49529">
                  <a:moveTo>
                    <a:pt x="1214360" y="42386"/>
                  </a:moveTo>
                  <a:lnTo>
                    <a:pt x="1206098" y="42386"/>
                  </a:lnTo>
                </a:path>
                <a:path w="2214244" h="49529">
                  <a:moveTo>
                    <a:pt x="1196682" y="42386"/>
                  </a:moveTo>
                  <a:lnTo>
                    <a:pt x="1189593" y="42386"/>
                  </a:lnTo>
                </a:path>
                <a:path w="2214244" h="49529">
                  <a:moveTo>
                    <a:pt x="1180158" y="42386"/>
                  </a:moveTo>
                  <a:lnTo>
                    <a:pt x="1171858" y="42386"/>
                  </a:lnTo>
                </a:path>
                <a:path w="2214244" h="49529">
                  <a:moveTo>
                    <a:pt x="1162443" y="42386"/>
                  </a:moveTo>
                  <a:lnTo>
                    <a:pt x="1155372" y="42386"/>
                  </a:lnTo>
                </a:path>
                <a:path w="2214244" h="49529">
                  <a:moveTo>
                    <a:pt x="1144746" y="42386"/>
                  </a:moveTo>
                  <a:lnTo>
                    <a:pt x="1137638" y="42386"/>
                  </a:lnTo>
                </a:path>
                <a:path w="2214244" h="49529">
                  <a:moveTo>
                    <a:pt x="1128203" y="42386"/>
                  </a:moveTo>
                  <a:lnTo>
                    <a:pt x="1121132" y="42386"/>
                  </a:lnTo>
                </a:path>
                <a:path w="2214244" h="49529">
                  <a:moveTo>
                    <a:pt x="1110507" y="42386"/>
                  </a:moveTo>
                  <a:lnTo>
                    <a:pt x="1103417" y="42386"/>
                  </a:lnTo>
                </a:path>
                <a:path w="2214244" h="49529">
                  <a:moveTo>
                    <a:pt x="1094002" y="42386"/>
                  </a:moveTo>
                  <a:lnTo>
                    <a:pt x="1085739" y="42386"/>
                  </a:lnTo>
                </a:path>
                <a:path w="2214244" h="49529">
                  <a:moveTo>
                    <a:pt x="1076286" y="42386"/>
                  </a:moveTo>
                  <a:lnTo>
                    <a:pt x="1069196" y="42386"/>
                  </a:lnTo>
                </a:path>
                <a:path w="2214244" h="49529">
                  <a:moveTo>
                    <a:pt x="1058590" y="42386"/>
                  </a:moveTo>
                  <a:lnTo>
                    <a:pt x="1051519" y="42386"/>
                  </a:lnTo>
                </a:path>
                <a:path w="2214244" h="49529">
                  <a:moveTo>
                    <a:pt x="1042085" y="42386"/>
                  </a:moveTo>
                  <a:lnTo>
                    <a:pt x="1034976" y="42386"/>
                  </a:lnTo>
                </a:path>
                <a:path w="2214244" h="49529">
                  <a:moveTo>
                    <a:pt x="1024350" y="42386"/>
                  </a:moveTo>
                  <a:lnTo>
                    <a:pt x="1017298" y="42386"/>
                  </a:lnTo>
                </a:path>
                <a:path w="2214244" h="49529">
                  <a:moveTo>
                    <a:pt x="1007864" y="42386"/>
                  </a:moveTo>
                  <a:lnTo>
                    <a:pt x="999564" y="42386"/>
                  </a:lnTo>
                </a:path>
                <a:path w="2214244" h="49529">
                  <a:moveTo>
                    <a:pt x="990130" y="42386"/>
                  </a:moveTo>
                  <a:lnTo>
                    <a:pt x="983059" y="42386"/>
                  </a:lnTo>
                </a:path>
                <a:path w="2214244" h="49529">
                  <a:moveTo>
                    <a:pt x="973624" y="42386"/>
                  </a:moveTo>
                  <a:lnTo>
                    <a:pt x="965362" y="42386"/>
                  </a:lnTo>
                </a:path>
                <a:path w="2214244" h="49529">
                  <a:moveTo>
                    <a:pt x="955909" y="42386"/>
                  </a:moveTo>
                  <a:lnTo>
                    <a:pt x="948838" y="42386"/>
                  </a:lnTo>
                </a:path>
                <a:path w="2214244" h="49529">
                  <a:moveTo>
                    <a:pt x="938194" y="42386"/>
                  </a:moveTo>
                  <a:lnTo>
                    <a:pt x="931123" y="42386"/>
                  </a:lnTo>
                </a:path>
                <a:path w="2214244" h="49529">
                  <a:moveTo>
                    <a:pt x="921688" y="42386"/>
                  </a:moveTo>
                  <a:lnTo>
                    <a:pt x="914636" y="42386"/>
                  </a:lnTo>
                </a:path>
                <a:path w="2214244" h="49529">
                  <a:moveTo>
                    <a:pt x="903973" y="42386"/>
                  </a:moveTo>
                  <a:lnTo>
                    <a:pt x="896902" y="42386"/>
                  </a:lnTo>
                </a:path>
                <a:path w="2214244" h="49529">
                  <a:moveTo>
                    <a:pt x="887449" y="42386"/>
                  </a:moveTo>
                  <a:lnTo>
                    <a:pt x="879206" y="42386"/>
                  </a:lnTo>
                </a:path>
                <a:path w="2214244" h="49529">
                  <a:moveTo>
                    <a:pt x="869733" y="42386"/>
                  </a:moveTo>
                  <a:lnTo>
                    <a:pt x="862681" y="42386"/>
                  </a:lnTo>
                </a:path>
                <a:path w="2214244" h="49529">
                  <a:moveTo>
                    <a:pt x="852075" y="42386"/>
                  </a:moveTo>
                  <a:lnTo>
                    <a:pt x="844966" y="42386"/>
                  </a:lnTo>
                </a:path>
                <a:path w="2214244" h="49529">
                  <a:moveTo>
                    <a:pt x="835532" y="42386"/>
                  </a:moveTo>
                  <a:lnTo>
                    <a:pt x="828461" y="42386"/>
                  </a:lnTo>
                </a:path>
                <a:path w="2214244" h="49529">
                  <a:moveTo>
                    <a:pt x="817835" y="42386"/>
                  </a:moveTo>
                  <a:lnTo>
                    <a:pt x="810745" y="42386"/>
                  </a:lnTo>
                </a:path>
                <a:path w="2214244" h="49529">
                  <a:moveTo>
                    <a:pt x="801292" y="42386"/>
                  </a:moveTo>
                  <a:lnTo>
                    <a:pt x="793011" y="42386"/>
                  </a:lnTo>
                </a:path>
                <a:path w="2214244" h="49529">
                  <a:moveTo>
                    <a:pt x="783615" y="42386"/>
                  </a:moveTo>
                  <a:lnTo>
                    <a:pt x="776525" y="42386"/>
                  </a:lnTo>
                </a:path>
                <a:path w="2214244" h="49529">
                  <a:moveTo>
                    <a:pt x="767090" y="42386"/>
                  </a:moveTo>
                  <a:lnTo>
                    <a:pt x="758809" y="42386"/>
                  </a:lnTo>
                </a:path>
                <a:path w="2214244" h="49529">
                  <a:moveTo>
                    <a:pt x="749394" y="42386"/>
                  </a:moveTo>
                  <a:lnTo>
                    <a:pt x="742285" y="42386"/>
                  </a:lnTo>
                </a:path>
                <a:path w="2214244" h="49529">
                  <a:moveTo>
                    <a:pt x="731660" y="42386"/>
                  </a:moveTo>
                  <a:lnTo>
                    <a:pt x="724589" y="4238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9386380" y="1464352"/>
              <a:ext cx="10039985" cy="6147435"/>
            </a:xfrm>
            <a:custGeom>
              <a:avLst/>
              <a:gdLst/>
              <a:ahLst/>
              <a:cxnLst/>
              <a:rect l="l" t="t" r="r" b="b"/>
              <a:pathLst>
                <a:path w="10039985" h="6147434">
                  <a:moveTo>
                    <a:pt x="7857553" y="6139929"/>
                  </a:moveTo>
                  <a:lnTo>
                    <a:pt x="7850482" y="6139929"/>
                  </a:lnTo>
                </a:path>
                <a:path w="10039985" h="6147434">
                  <a:moveTo>
                    <a:pt x="7839875" y="6139929"/>
                  </a:moveTo>
                  <a:lnTo>
                    <a:pt x="7832785" y="6139929"/>
                  </a:lnTo>
                </a:path>
                <a:path w="10039985" h="6147434">
                  <a:moveTo>
                    <a:pt x="7823332" y="6139929"/>
                  </a:moveTo>
                  <a:lnTo>
                    <a:pt x="7815089" y="6139929"/>
                  </a:lnTo>
                </a:path>
                <a:path w="10039985" h="6147434">
                  <a:moveTo>
                    <a:pt x="7805636" y="6139929"/>
                  </a:moveTo>
                  <a:lnTo>
                    <a:pt x="7798546" y="6139929"/>
                  </a:lnTo>
                </a:path>
                <a:path w="10039985" h="6147434">
                  <a:moveTo>
                    <a:pt x="7787920" y="6139929"/>
                  </a:moveTo>
                  <a:lnTo>
                    <a:pt x="7780868" y="6139929"/>
                  </a:lnTo>
                </a:path>
                <a:path w="10039985" h="6147434">
                  <a:moveTo>
                    <a:pt x="7771434" y="6139929"/>
                  </a:moveTo>
                  <a:lnTo>
                    <a:pt x="7764306" y="6139929"/>
                  </a:lnTo>
                </a:path>
                <a:path w="10039985" h="6147434">
                  <a:moveTo>
                    <a:pt x="7753719" y="6139929"/>
                  </a:moveTo>
                  <a:lnTo>
                    <a:pt x="7746648" y="6139929"/>
                  </a:lnTo>
                </a:path>
                <a:path w="10039985" h="6147434">
                  <a:moveTo>
                    <a:pt x="7737194" y="6139929"/>
                  </a:moveTo>
                  <a:lnTo>
                    <a:pt x="7728913" y="6139929"/>
                  </a:lnTo>
                </a:path>
                <a:path w="10039985" h="6147434">
                  <a:moveTo>
                    <a:pt x="7719479" y="6139929"/>
                  </a:moveTo>
                  <a:lnTo>
                    <a:pt x="7712427" y="6139929"/>
                  </a:lnTo>
                </a:path>
                <a:path w="10039985" h="6147434">
                  <a:moveTo>
                    <a:pt x="7702974" y="6139929"/>
                  </a:moveTo>
                  <a:lnTo>
                    <a:pt x="7694712" y="6139929"/>
                  </a:lnTo>
                </a:path>
                <a:path w="10039985" h="6147434">
                  <a:moveTo>
                    <a:pt x="7688813" y="6139929"/>
                  </a:moveTo>
                  <a:lnTo>
                    <a:pt x="7681704" y="6139929"/>
                  </a:lnTo>
                </a:path>
                <a:path w="10039985" h="6147434">
                  <a:moveTo>
                    <a:pt x="7679378" y="6146959"/>
                  </a:moveTo>
                  <a:lnTo>
                    <a:pt x="7679378" y="6142247"/>
                  </a:lnTo>
                </a:path>
                <a:path w="10039985" h="6147434">
                  <a:moveTo>
                    <a:pt x="7666371" y="6139929"/>
                  </a:moveTo>
                  <a:lnTo>
                    <a:pt x="7679378" y="6139929"/>
                  </a:lnTo>
                </a:path>
                <a:path w="10039985" h="6147434">
                  <a:moveTo>
                    <a:pt x="7666371" y="6106966"/>
                  </a:moveTo>
                  <a:lnTo>
                    <a:pt x="7666371" y="6139929"/>
                  </a:lnTo>
                </a:path>
                <a:path w="10039985" h="6147434">
                  <a:moveTo>
                    <a:pt x="7679378" y="6106966"/>
                  </a:moveTo>
                  <a:lnTo>
                    <a:pt x="7666371" y="6106966"/>
                  </a:lnTo>
                </a:path>
                <a:path w="10039985" h="6147434">
                  <a:moveTo>
                    <a:pt x="7142398" y="6139929"/>
                  </a:moveTo>
                  <a:lnTo>
                    <a:pt x="7666371" y="6139929"/>
                  </a:lnTo>
                </a:path>
                <a:path w="10039985" h="6147434">
                  <a:moveTo>
                    <a:pt x="14179" y="1985843"/>
                  </a:moveTo>
                  <a:lnTo>
                    <a:pt x="61427" y="2012888"/>
                  </a:lnTo>
                </a:path>
                <a:path w="10039985" h="6147434">
                  <a:moveTo>
                    <a:pt x="14179" y="1985843"/>
                  </a:moveTo>
                  <a:lnTo>
                    <a:pt x="7108" y="1997603"/>
                  </a:lnTo>
                </a:path>
                <a:path w="10039985" h="6147434">
                  <a:moveTo>
                    <a:pt x="42520" y="2002296"/>
                  </a:moveTo>
                  <a:lnTo>
                    <a:pt x="14179" y="1985843"/>
                  </a:lnTo>
                </a:path>
                <a:path w="10039985" h="6147434">
                  <a:moveTo>
                    <a:pt x="25996" y="2032922"/>
                  </a:moveTo>
                  <a:lnTo>
                    <a:pt x="42520" y="2001127"/>
                  </a:lnTo>
                </a:path>
                <a:path w="10039985" h="6147434">
                  <a:moveTo>
                    <a:pt x="42520" y="2001127"/>
                  </a:moveTo>
                  <a:lnTo>
                    <a:pt x="25996" y="2031697"/>
                  </a:lnTo>
                </a:path>
                <a:path w="10039985" h="6147434">
                  <a:moveTo>
                    <a:pt x="35449" y="2014075"/>
                  </a:moveTo>
                  <a:lnTo>
                    <a:pt x="42520" y="2001127"/>
                  </a:lnTo>
                </a:path>
                <a:path w="10039985" h="6147434">
                  <a:moveTo>
                    <a:pt x="7108" y="1997603"/>
                  </a:moveTo>
                  <a:lnTo>
                    <a:pt x="35449" y="2014075"/>
                  </a:lnTo>
                </a:path>
                <a:path w="10039985" h="6147434">
                  <a:moveTo>
                    <a:pt x="4745" y="1997603"/>
                  </a:moveTo>
                  <a:lnTo>
                    <a:pt x="44864" y="2019955"/>
                  </a:lnTo>
                </a:path>
                <a:path w="10039985" h="6147434">
                  <a:moveTo>
                    <a:pt x="0" y="1995266"/>
                  </a:moveTo>
                  <a:lnTo>
                    <a:pt x="4745" y="1997603"/>
                  </a:lnTo>
                </a:path>
                <a:path w="10039985" h="6147434">
                  <a:moveTo>
                    <a:pt x="2192768" y="501177"/>
                  </a:moveTo>
                  <a:lnTo>
                    <a:pt x="2201049" y="555286"/>
                  </a:lnTo>
                </a:path>
                <a:path w="10039985" h="6147434">
                  <a:moveTo>
                    <a:pt x="2214000" y="542338"/>
                  </a:moveTo>
                  <a:lnTo>
                    <a:pt x="2208101" y="498802"/>
                  </a:lnTo>
                </a:path>
                <a:path w="10039985" h="6147434">
                  <a:moveTo>
                    <a:pt x="3883968" y="305847"/>
                  </a:moveTo>
                  <a:lnTo>
                    <a:pt x="3876840" y="252944"/>
                  </a:lnTo>
                </a:path>
                <a:path w="10039985" h="6147434">
                  <a:moveTo>
                    <a:pt x="3876840" y="252944"/>
                  </a:moveTo>
                  <a:lnTo>
                    <a:pt x="3246689" y="345878"/>
                  </a:lnTo>
                </a:path>
                <a:path w="10039985" h="6147434">
                  <a:moveTo>
                    <a:pt x="3881586" y="284701"/>
                  </a:moveTo>
                  <a:lnTo>
                    <a:pt x="3876840" y="252944"/>
                  </a:lnTo>
                </a:path>
                <a:path w="10039985" h="6147434">
                  <a:moveTo>
                    <a:pt x="3881586" y="284701"/>
                  </a:moveTo>
                  <a:lnTo>
                    <a:pt x="3915825" y="279989"/>
                  </a:lnTo>
                </a:path>
                <a:path w="10039985" h="6147434">
                  <a:moveTo>
                    <a:pt x="3881586" y="284701"/>
                  </a:moveTo>
                  <a:lnTo>
                    <a:pt x="3915825" y="279989"/>
                  </a:lnTo>
                </a:path>
                <a:path w="10039985" h="6147434">
                  <a:moveTo>
                    <a:pt x="5595171" y="31757"/>
                  </a:moveTo>
                  <a:lnTo>
                    <a:pt x="5590482" y="0"/>
                  </a:lnTo>
                </a:path>
                <a:path w="10039985" h="6147434">
                  <a:moveTo>
                    <a:pt x="5595171" y="31757"/>
                  </a:moveTo>
                  <a:lnTo>
                    <a:pt x="5560950" y="36468"/>
                  </a:lnTo>
                </a:path>
                <a:path w="10039985" h="6147434">
                  <a:moveTo>
                    <a:pt x="5595171" y="31757"/>
                  </a:moveTo>
                  <a:lnTo>
                    <a:pt x="5562160" y="36468"/>
                  </a:lnTo>
                </a:path>
                <a:path w="10039985" h="6147434">
                  <a:moveTo>
                    <a:pt x="10031415" y="1143498"/>
                  </a:moveTo>
                  <a:lnTo>
                    <a:pt x="10031415" y="899977"/>
                  </a:lnTo>
                </a:path>
                <a:path w="10039985" h="6147434">
                  <a:moveTo>
                    <a:pt x="9997194" y="5857527"/>
                  </a:moveTo>
                  <a:lnTo>
                    <a:pt x="9997194" y="5877505"/>
                  </a:lnTo>
                </a:path>
                <a:path w="10039985" h="6147434">
                  <a:moveTo>
                    <a:pt x="9997194" y="5877505"/>
                  </a:moveTo>
                  <a:lnTo>
                    <a:pt x="9990123" y="5877505"/>
                  </a:lnTo>
                </a:path>
                <a:path w="10039985" h="6147434">
                  <a:moveTo>
                    <a:pt x="9998404" y="1145873"/>
                  </a:moveTo>
                  <a:lnTo>
                    <a:pt x="9998404" y="1178780"/>
                  </a:lnTo>
                </a:path>
                <a:path w="10039985" h="6147434">
                  <a:moveTo>
                    <a:pt x="9998404" y="1145873"/>
                  </a:moveTo>
                  <a:lnTo>
                    <a:pt x="9997194" y="1144705"/>
                  </a:lnTo>
                </a:path>
                <a:path w="10039985" h="6147434">
                  <a:moveTo>
                    <a:pt x="9998404" y="1143498"/>
                  </a:moveTo>
                  <a:lnTo>
                    <a:pt x="10031415" y="1143498"/>
                  </a:lnTo>
                </a:path>
                <a:path w="10039985" h="6147434">
                  <a:moveTo>
                    <a:pt x="9998404" y="5892789"/>
                  </a:moveTo>
                  <a:lnTo>
                    <a:pt x="9997194" y="5891659"/>
                  </a:lnTo>
                </a:path>
                <a:path w="10039985" h="6147434">
                  <a:moveTo>
                    <a:pt x="9998404" y="1145873"/>
                  </a:moveTo>
                  <a:lnTo>
                    <a:pt x="9998404" y="1178780"/>
                  </a:lnTo>
                </a:path>
                <a:path w="10039985" h="6147434">
                  <a:moveTo>
                    <a:pt x="9990123" y="1161158"/>
                  </a:moveTo>
                  <a:lnTo>
                    <a:pt x="9998404" y="1161158"/>
                  </a:lnTo>
                </a:path>
                <a:path w="10039985" h="6147434">
                  <a:moveTo>
                    <a:pt x="9997194" y="2399928"/>
                  </a:moveTo>
                  <a:lnTo>
                    <a:pt x="9997194" y="2421131"/>
                  </a:lnTo>
                </a:path>
                <a:path w="10039985" h="6147434">
                  <a:moveTo>
                    <a:pt x="9997194" y="2421131"/>
                  </a:moveTo>
                  <a:lnTo>
                    <a:pt x="9990123" y="2421131"/>
                  </a:lnTo>
                </a:path>
                <a:path w="10039985" h="6147434">
                  <a:moveTo>
                    <a:pt x="9998404" y="2436416"/>
                  </a:moveTo>
                  <a:lnTo>
                    <a:pt x="9998404" y="2403490"/>
                  </a:lnTo>
                </a:path>
                <a:path w="10039985" h="6147434">
                  <a:moveTo>
                    <a:pt x="9998404" y="2436416"/>
                  </a:moveTo>
                  <a:lnTo>
                    <a:pt x="9997194" y="2435266"/>
                  </a:lnTo>
                </a:path>
                <a:path w="10039985" h="6147434">
                  <a:moveTo>
                    <a:pt x="9998404" y="2437603"/>
                  </a:moveTo>
                  <a:lnTo>
                    <a:pt x="10031415" y="2437603"/>
                  </a:lnTo>
                </a:path>
                <a:path w="10039985" h="6147434">
                  <a:moveTo>
                    <a:pt x="9998404" y="2436416"/>
                  </a:moveTo>
                  <a:lnTo>
                    <a:pt x="9998404" y="2403490"/>
                  </a:lnTo>
                </a:path>
                <a:path w="10039985" h="6147434">
                  <a:moveTo>
                    <a:pt x="9998404" y="5881048"/>
                  </a:moveTo>
                  <a:lnTo>
                    <a:pt x="9998404" y="5895183"/>
                  </a:lnTo>
                </a:path>
                <a:path w="10039985" h="6147434">
                  <a:moveTo>
                    <a:pt x="10039696" y="5458726"/>
                  </a:moveTo>
                  <a:lnTo>
                    <a:pt x="10039696" y="5881048"/>
                  </a:lnTo>
                </a:path>
                <a:path w="10039985" h="6147434">
                  <a:moveTo>
                    <a:pt x="9996022" y="2909360"/>
                  </a:moveTo>
                  <a:lnTo>
                    <a:pt x="9996022" y="2889364"/>
                  </a:lnTo>
                </a:path>
                <a:path w="10039985" h="6147434">
                  <a:moveTo>
                    <a:pt x="9996022" y="2889364"/>
                  </a:moveTo>
                  <a:lnTo>
                    <a:pt x="9988970" y="2889364"/>
                  </a:lnTo>
                </a:path>
                <a:path w="10039985" h="6147434">
                  <a:moveTo>
                    <a:pt x="9998404" y="5881048"/>
                  </a:moveTo>
                  <a:lnTo>
                    <a:pt x="9998404" y="5879898"/>
                  </a:lnTo>
                </a:path>
                <a:path w="10039985" h="6147434">
                  <a:moveTo>
                    <a:pt x="9997194" y="2874041"/>
                  </a:moveTo>
                  <a:lnTo>
                    <a:pt x="9997194" y="2907004"/>
                  </a:lnTo>
                </a:path>
                <a:path w="10039985" h="6147434">
                  <a:moveTo>
                    <a:pt x="9997194" y="2874041"/>
                  </a:moveTo>
                  <a:lnTo>
                    <a:pt x="9996022" y="2872891"/>
                  </a:lnTo>
                </a:path>
                <a:path w="10039985" h="6147434">
                  <a:moveTo>
                    <a:pt x="9997194" y="2874041"/>
                  </a:moveTo>
                  <a:lnTo>
                    <a:pt x="9997194" y="2907004"/>
                  </a:lnTo>
                </a:path>
                <a:path w="10039985" h="6147434">
                  <a:moveTo>
                    <a:pt x="9997194" y="2872891"/>
                  </a:moveTo>
                  <a:lnTo>
                    <a:pt x="10031415" y="2872891"/>
                  </a:lnTo>
                </a:path>
                <a:path w="10039985" h="6147434">
                  <a:moveTo>
                    <a:pt x="10031415" y="2872891"/>
                  </a:moveTo>
                  <a:lnTo>
                    <a:pt x="10031415" y="2437603"/>
                  </a:lnTo>
                </a:path>
                <a:path w="10039985" h="6147434">
                  <a:moveTo>
                    <a:pt x="10031415" y="5881048"/>
                  </a:moveTo>
                  <a:lnTo>
                    <a:pt x="9998404" y="5881048"/>
                  </a:lnTo>
                </a:path>
                <a:path w="10039985" h="6147434">
                  <a:moveTo>
                    <a:pt x="9998404" y="5895183"/>
                  </a:moveTo>
                  <a:lnTo>
                    <a:pt x="10031415" y="5895183"/>
                  </a:lnTo>
                </a:path>
                <a:path w="10039985" h="6147434">
                  <a:moveTo>
                    <a:pt x="9998404" y="5892789"/>
                  </a:moveTo>
                  <a:lnTo>
                    <a:pt x="9998404" y="5859902"/>
                  </a:lnTo>
                </a:path>
                <a:path w="10039985" h="6147434">
                  <a:moveTo>
                    <a:pt x="10033797" y="6142247"/>
                  </a:moveTo>
                  <a:lnTo>
                    <a:pt x="10033797" y="5879898"/>
                  </a:lnTo>
                </a:path>
                <a:path w="10039985" h="6147434">
                  <a:moveTo>
                    <a:pt x="10033797" y="5879898"/>
                  </a:moveTo>
                  <a:lnTo>
                    <a:pt x="9998404" y="5879898"/>
                  </a:lnTo>
                </a:path>
                <a:path w="10039985" h="6147434">
                  <a:moveTo>
                    <a:pt x="10039696" y="5036404"/>
                  </a:moveTo>
                  <a:lnTo>
                    <a:pt x="10039696" y="4614026"/>
                  </a:lnTo>
                </a:path>
                <a:path w="10039985" h="6147434">
                  <a:moveTo>
                    <a:pt x="10039696" y="4614026"/>
                  </a:moveTo>
                  <a:lnTo>
                    <a:pt x="10031415" y="4614026"/>
                  </a:lnTo>
                </a:path>
                <a:path w="10039985" h="6147434">
                  <a:moveTo>
                    <a:pt x="10031415" y="4601097"/>
                  </a:moveTo>
                  <a:lnTo>
                    <a:pt x="10031415" y="4614026"/>
                  </a:lnTo>
                </a:path>
                <a:path w="10039985" h="6147434">
                  <a:moveTo>
                    <a:pt x="10031415" y="4614026"/>
                  </a:moveTo>
                  <a:lnTo>
                    <a:pt x="9998404" y="4614026"/>
                  </a:lnTo>
                </a:path>
                <a:path w="10039985" h="6147434">
                  <a:moveTo>
                    <a:pt x="9998404" y="4614026"/>
                  </a:moveTo>
                  <a:lnTo>
                    <a:pt x="9998404" y="4601097"/>
                  </a:lnTo>
                </a:path>
                <a:path w="10039985" h="6147434">
                  <a:moveTo>
                    <a:pt x="10033797" y="4616363"/>
                  </a:moveTo>
                  <a:lnTo>
                    <a:pt x="9998404" y="4616363"/>
                  </a:lnTo>
                </a:path>
                <a:path w="10039985" h="6147434">
                  <a:moveTo>
                    <a:pt x="9998404" y="4614026"/>
                  </a:moveTo>
                  <a:lnTo>
                    <a:pt x="9998404" y="4616363"/>
                  </a:lnTo>
                </a:path>
                <a:path w="10039985" h="6147434">
                  <a:moveTo>
                    <a:pt x="10031415" y="4614026"/>
                  </a:moveTo>
                  <a:lnTo>
                    <a:pt x="9998404" y="4614026"/>
                  </a:lnTo>
                </a:path>
                <a:path w="10039985" h="6147434">
                  <a:moveTo>
                    <a:pt x="10033797" y="5879898"/>
                  </a:moveTo>
                  <a:lnTo>
                    <a:pt x="10032625" y="5878748"/>
                  </a:lnTo>
                </a:path>
                <a:path w="10039985" h="6147434">
                  <a:moveTo>
                    <a:pt x="10033797" y="5879898"/>
                  </a:moveTo>
                  <a:lnTo>
                    <a:pt x="10033797" y="5871643"/>
                  </a:lnTo>
                </a:path>
                <a:path w="10039985" h="6147434">
                  <a:moveTo>
                    <a:pt x="10033797" y="5862220"/>
                  </a:moveTo>
                  <a:lnTo>
                    <a:pt x="10033797" y="5855190"/>
                  </a:lnTo>
                </a:path>
                <a:path w="10039985" h="6147434">
                  <a:moveTo>
                    <a:pt x="10033797" y="5844598"/>
                  </a:moveTo>
                  <a:lnTo>
                    <a:pt x="10033797" y="5837511"/>
                  </a:lnTo>
                </a:path>
                <a:path w="10039985" h="6147434">
                  <a:moveTo>
                    <a:pt x="10033797" y="5828126"/>
                  </a:moveTo>
                  <a:lnTo>
                    <a:pt x="10033797" y="5821096"/>
                  </a:lnTo>
                </a:path>
                <a:path w="10039985" h="6147434">
                  <a:moveTo>
                    <a:pt x="10033797" y="5810523"/>
                  </a:moveTo>
                  <a:lnTo>
                    <a:pt x="10033797" y="5803436"/>
                  </a:lnTo>
                </a:path>
                <a:path w="10039985" h="6147434">
                  <a:moveTo>
                    <a:pt x="10033797" y="5794013"/>
                  </a:moveTo>
                  <a:lnTo>
                    <a:pt x="10033797" y="5785758"/>
                  </a:lnTo>
                </a:path>
                <a:path w="10039985" h="6147434">
                  <a:moveTo>
                    <a:pt x="10033797" y="5776372"/>
                  </a:moveTo>
                  <a:lnTo>
                    <a:pt x="10033797" y="5769304"/>
                  </a:lnTo>
                </a:path>
                <a:path w="10039985" h="6147434">
                  <a:moveTo>
                    <a:pt x="10033797" y="5759900"/>
                  </a:moveTo>
                  <a:lnTo>
                    <a:pt x="10033797" y="5751626"/>
                  </a:lnTo>
                </a:path>
                <a:path w="10039985" h="6147434">
                  <a:moveTo>
                    <a:pt x="10033797" y="5742240"/>
                  </a:moveTo>
                  <a:lnTo>
                    <a:pt x="10033797" y="5735191"/>
                  </a:lnTo>
                </a:path>
                <a:path w="10039985" h="6147434">
                  <a:moveTo>
                    <a:pt x="10033797" y="5724618"/>
                  </a:moveTo>
                  <a:lnTo>
                    <a:pt x="10033797" y="5717532"/>
                  </a:lnTo>
                </a:path>
                <a:path w="10039985" h="6147434">
                  <a:moveTo>
                    <a:pt x="10033797" y="5708108"/>
                  </a:moveTo>
                  <a:lnTo>
                    <a:pt x="10033797" y="5701079"/>
                  </a:lnTo>
                </a:path>
                <a:path w="10039985" h="6147434">
                  <a:moveTo>
                    <a:pt x="10033797" y="5690505"/>
                  </a:moveTo>
                  <a:lnTo>
                    <a:pt x="10033797" y="5683419"/>
                  </a:lnTo>
                </a:path>
                <a:path w="10039985" h="6147434">
                  <a:moveTo>
                    <a:pt x="10033797" y="5674014"/>
                  </a:moveTo>
                  <a:lnTo>
                    <a:pt x="10033797" y="5665797"/>
                  </a:lnTo>
                </a:path>
                <a:path w="10039985" h="6147434">
                  <a:moveTo>
                    <a:pt x="10033797" y="5656374"/>
                  </a:moveTo>
                  <a:lnTo>
                    <a:pt x="10033797" y="5649344"/>
                  </a:lnTo>
                </a:path>
                <a:path w="10039985" h="6147434">
                  <a:moveTo>
                    <a:pt x="10033797" y="5638695"/>
                  </a:moveTo>
                  <a:lnTo>
                    <a:pt x="10033797" y="5631684"/>
                  </a:lnTo>
                </a:path>
                <a:path w="10039985" h="6147434">
                  <a:moveTo>
                    <a:pt x="10033797" y="5622261"/>
                  </a:moveTo>
                  <a:lnTo>
                    <a:pt x="10033797" y="5615193"/>
                  </a:lnTo>
                </a:path>
                <a:path w="10039985" h="6147434">
                  <a:moveTo>
                    <a:pt x="10033797" y="5604582"/>
                  </a:moveTo>
                  <a:lnTo>
                    <a:pt x="10033797" y="5597552"/>
                  </a:lnTo>
                </a:path>
                <a:path w="10039985" h="6147434">
                  <a:moveTo>
                    <a:pt x="10033797" y="5588148"/>
                  </a:moveTo>
                  <a:lnTo>
                    <a:pt x="10033797" y="5579912"/>
                  </a:lnTo>
                </a:path>
                <a:path w="10039985" h="6147434">
                  <a:moveTo>
                    <a:pt x="10033797" y="5570488"/>
                  </a:moveTo>
                  <a:lnTo>
                    <a:pt x="10033797" y="5563440"/>
                  </a:lnTo>
                </a:path>
                <a:path w="10039985" h="6147434">
                  <a:moveTo>
                    <a:pt x="10033797" y="5554035"/>
                  </a:moveTo>
                  <a:lnTo>
                    <a:pt x="10033797" y="5545799"/>
                  </a:lnTo>
                </a:path>
                <a:path w="10039985" h="6147434">
                  <a:moveTo>
                    <a:pt x="10033797" y="5536375"/>
                  </a:moveTo>
                  <a:lnTo>
                    <a:pt x="10033797" y="5529308"/>
                  </a:lnTo>
                </a:path>
                <a:path w="10039985" h="6147434">
                  <a:moveTo>
                    <a:pt x="10033797" y="5518735"/>
                  </a:moveTo>
                  <a:lnTo>
                    <a:pt x="10033797" y="5511667"/>
                  </a:lnTo>
                </a:path>
                <a:path w="10039985" h="6147434">
                  <a:moveTo>
                    <a:pt x="10033797" y="5502262"/>
                  </a:moveTo>
                  <a:lnTo>
                    <a:pt x="10033797" y="5495157"/>
                  </a:lnTo>
                </a:path>
                <a:path w="10039985" h="6147434">
                  <a:moveTo>
                    <a:pt x="10033797" y="5484603"/>
                  </a:moveTo>
                  <a:lnTo>
                    <a:pt x="10033797" y="5477554"/>
                  </a:lnTo>
                </a:path>
                <a:path w="10039985" h="6147434">
                  <a:moveTo>
                    <a:pt x="10033797" y="5468131"/>
                  </a:moveTo>
                  <a:lnTo>
                    <a:pt x="10033797" y="5459876"/>
                  </a:lnTo>
                </a:path>
                <a:path w="10039985" h="6147434">
                  <a:moveTo>
                    <a:pt x="10033797" y="5450471"/>
                  </a:moveTo>
                  <a:lnTo>
                    <a:pt x="10033797" y="5443422"/>
                  </a:lnTo>
                </a:path>
                <a:path w="10039985" h="6147434">
                  <a:moveTo>
                    <a:pt x="10033797" y="5432868"/>
                  </a:moveTo>
                  <a:lnTo>
                    <a:pt x="10033797" y="5425763"/>
                  </a:lnTo>
                </a:path>
                <a:path w="10039985" h="6147434">
                  <a:moveTo>
                    <a:pt x="10033797" y="5416339"/>
                  </a:moveTo>
                  <a:lnTo>
                    <a:pt x="10033797" y="5409309"/>
                  </a:lnTo>
                </a:path>
                <a:path w="10039985" h="6147434">
                  <a:moveTo>
                    <a:pt x="10033797" y="5398755"/>
                  </a:moveTo>
                  <a:lnTo>
                    <a:pt x="10033797" y="5391669"/>
                  </a:lnTo>
                </a:path>
                <a:path w="10039985" h="6147434">
                  <a:moveTo>
                    <a:pt x="10033797" y="5382245"/>
                  </a:moveTo>
                  <a:lnTo>
                    <a:pt x="10033797" y="5374028"/>
                  </a:lnTo>
                </a:path>
                <a:path w="10039985" h="6147434">
                  <a:moveTo>
                    <a:pt x="10033797" y="5364623"/>
                  </a:moveTo>
                  <a:lnTo>
                    <a:pt x="10033797" y="5357537"/>
                  </a:lnTo>
                </a:path>
                <a:path w="10039985" h="6147434">
                  <a:moveTo>
                    <a:pt x="10033797" y="5348132"/>
                  </a:moveTo>
                  <a:lnTo>
                    <a:pt x="10033797" y="5339877"/>
                  </a:lnTo>
                </a:path>
                <a:path w="10039985" h="6147434">
                  <a:moveTo>
                    <a:pt x="10033797" y="5330473"/>
                  </a:moveTo>
                  <a:lnTo>
                    <a:pt x="10033797" y="5323405"/>
                  </a:lnTo>
                </a:path>
                <a:path w="10039985" h="6147434">
                  <a:moveTo>
                    <a:pt x="10033797" y="5312851"/>
                  </a:moveTo>
                  <a:lnTo>
                    <a:pt x="10033797" y="5305764"/>
                  </a:lnTo>
                </a:path>
                <a:path w="10039985" h="6147434">
                  <a:moveTo>
                    <a:pt x="10033797" y="5296341"/>
                  </a:moveTo>
                  <a:lnTo>
                    <a:pt x="10033797" y="5289311"/>
                  </a:lnTo>
                </a:path>
                <a:path w="10039985" h="6147434">
                  <a:moveTo>
                    <a:pt x="10033797" y="5278719"/>
                  </a:moveTo>
                  <a:lnTo>
                    <a:pt x="10033797" y="5271670"/>
                  </a:lnTo>
                </a:path>
                <a:path w="10039985" h="6147434">
                  <a:moveTo>
                    <a:pt x="10033797" y="5262247"/>
                  </a:moveTo>
                  <a:lnTo>
                    <a:pt x="10033797" y="5254030"/>
                  </a:lnTo>
                </a:path>
                <a:path w="10039985" h="6147434">
                  <a:moveTo>
                    <a:pt x="10033797" y="5244606"/>
                  </a:moveTo>
                  <a:lnTo>
                    <a:pt x="10033797" y="5237539"/>
                  </a:lnTo>
                </a:path>
                <a:path w="10039985" h="6147434">
                  <a:moveTo>
                    <a:pt x="10033797" y="5226947"/>
                  </a:moveTo>
                  <a:lnTo>
                    <a:pt x="10033797" y="5219917"/>
                  </a:lnTo>
                </a:path>
                <a:path w="10039985" h="6147434">
                  <a:moveTo>
                    <a:pt x="10033797" y="5210493"/>
                  </a:moveTo>
                  <a:lnTo>
                    <a:pt x="10033797" y="5203407"/>
                  </a:lnTo>
                </a:path>
                <a:path w="10039985" h="6147434">
                  <a:moveTo>
                    <a:pt x="10033797" y="5192815"/>
                  </a:moveTo>
                  <a:lnTo>
                    <a:pt x="10033797" y="5185785"/>
                  </a:lnTo>
                </a:path>
                <a:path w="10039985" h="6147434">
                  <a:moveTo>
                    <a:pt x="10033797" y="5176399"/>
                  </a:moveTo>
                  <a:lnTo>
                    <a:pt x="10033797" y="5168144"/>
                  </a:lnTo>
                </a:path>
                <a:path w="10039985" h="6147434">
                  <a:moveTo>
                    <a:pt x="10033797" y="5158721"/>
                  </a:moveTo>
                  <a:lnTo>
                    <a:pt x="10033797" y="5151672"/>
                  </a:lnTo>
                </a:path>
                <a:path w="10039985" h="6147434">
                  <a:moveTo>
                    <a:pt x="10033797" y="5142249"/>
                  </a:moveTo>
                  <a:lnTo>
                    <a:pt x="10033797" y="5134031"/>
                  </a:lnTo>
                </a:path>
                <a:path w="10039985" h="6147434">
                  <a:moveTo>
                    <a:pt x="10033797" y="5124608"/>
                  </a:moveTo>
                  <a:lnTo>
                    <a:pt x="10033797" y="5117559"/>
                  </a:lnTo>
                </a:path>
                <a:path w="10039985" h="6147434">
                  <a:moveTo>
                    <a:pt x="10033797" y="5106930"/>
                  </a:moveTo>
                  <a:lnTo>
                    <a:pt x="10033797" y="5099900"/>
                  </a:lnTo>
                </a:path>
                <a:path w="10039985" h="6147434">
                  <a:moveTo>
                    <a:pt x="10033797" y="5090495"/>
                  </a:moveTo>
                  <a:lnTo>
                    <a:pt x="10033797" y="5083465"/>
                  </a:lnTo>
                </a:path>
                <a:path w="10039985" h="6147434">
                  <a:moveTo>
                    <a:pt x="10033797" y="5072835"/>
                  </a:moveTo>
                  <a:lnTo>
                    <a:pt x="10033797" y="5065787"/>
                  </a:lnTo>
                </a:path>
                <a:path w="10039985" h="6147434">
                  <a:moveTo>
                    <a:pt x="10033797" y="5056363"/>
                  </a:moveTo>
                  <a:lnTo>
                    <a:pt x="10033797" y="5048127"/>
                  </a:lnTo>
                </a:path>
                <a:path w="10039985" h="6147434">
                  <a:moveTo>
                    <a:pt x="10033797" y="5038723"/>
                  </a:moveTo>
                  <a:lnTo>
                    <a:pt x="10033797" y="5031674"/>
                  </a:lnTo>
                </a:path>
                <a:path w="10039985" h="6147434">
                  <a:moveTo>
                    <a:pt x="10033797" y="5021101"/>
                  </a:moveTo>
                  <a:lnTo>
                    <a:pt x="10033797" y="5014014"/>
                  </a:lnTo>
                </a:path>
                <a:path w="10039985" h="6147434">
                  <a:moveTo>
                    <a:pt x="10033797" y="5004610"/>
                  </a:moveTo>
                  <a:lnTo>
                    <a:pt x="10033797" y="4997542"/>
                  </a:lnTo>
                </a:path>
                <a:path w="10039985" h="6147434">
                  <a:moveTo>
                    <a:pt x="10033797" y="4986950"/>
                  </a:moveTo>
                  <a:lnTo>
                    <a:pt x="10033797" y="4979901"/>
                  </a:lnTo>
                </a:path>
                <a:path w="10039985" h="6147434">
                  <a:moveTo>
                    <a:pt x="10033797" y="4970478"/>
                  </a:moveTo>
                  <a:lnTo>
                    <a:pt x="10033797" y="4962279"/>
                  </a:lnTo>
                </a:path>
                <a:path w="10039985" h="6147434">
                  <a:moveTo>
                    <a:pt x="10033797" y="4952856"/>
                  </a:moveTo>
                  <a:lnTo>
                    <a:pt x="10033797" y="4945770"/>
                  </a:lnTo>
                </a:path>
                <a:path w="10039985" h="6147434">
                  <a:moveTo>
                    <a:pt x="10033797" y="4936346"/>
                  </a:moveTo>
                  <a:lnTo>
                    <a:pt x="10033797" y="4928148"/>
                  </a:lnTo>
                </a:path>
                <a:path w="10039985" h="6147434">
                  <a:moveTo>
                    <a:pt x="10033797" y="4918743"/>
                  </a:moveTo>
                  <a:lnTo>
                    <a:pt x="10033797" y="4911657"/>
                  </a:lnTo>
                </a:path>
                <a:path w="10039985" h="6147434">
                  <a:moveTo>
                    <a:pt x="10033797" y="4901084"/>
                  </a:moveTo>
                  <a:lnTo>
                    <a:pt x="10033797" y="4894072"/>
                  </a:lnTo>
                </a:path>
                <a:path w="10039985" h="6147434">
                  <a:moveTo>
                    <a:pt x="10033797" y="4884649"/>
                  </a:moveTo>
                  <a:lnTo>
                    <a:pt x="10033797" y="4877544"/>
                  </a:lnTo>
                </a:path>
                <a:path w="10039985" h="6147434">
                  <a:moveTo>
                    <a:pt x="10033797" y="4866971"/>
                  </a:moveTo>
                  <a:lnTo>
                    <a:pt x="10033797" y="4859922"/>
                  </a:lnTo>
                </a:path>
                <a:path w="10039985" h="6147434">
                  <a:moveTo>
                    <a:pt x="10033797" y="4850536"/>
                  </a:moveTo>
                  <a:lnTo>
                    <a:pt x="10033797" y="4842262"/>
                  </a:lnTo>
                </a:path>
                <a:path w="10039985" h="6147434">
                  <a:moveTo>
                    <a:pt x="10033797" y="4832858"/>
                  </a:moveTo>
                  <a:lnTo>
                    <a:pt x="10033797" y="4825790"/>
                  </a:lnTo>
                </a:path>
                <a:path w="10039985" h="6147434">
                  <a:moveTo>
                    <a:pt x="10033797" y="4815179"/>
                  </a:moveTo>
                  <a:lnTo>
                    <a:pt x="10033797" y="4808149"/>
                  </a:lnTo>
                </a:path>
                <a:path w="10039985" h="6147434">
                  <a:moveTo>
                    <a:pt x="10033797" y="4798726"/>
                  </a:moveTo>
                  <a:lnTo>
                    <a:pt x="10033797" y="4791639"/>
                  </a:lnTo>
                </a:path>
                <a:path w="10039985" h="6147434">
                  <a:moveTo>
                    <a:pt x="10033797" y="4781066"/>
                  </a:moveTo>
                  <a:lnTo>
                    <a:pt x="10033797" y="4774036"/>
                  </a:lnTo>
                </a:path>
                <a:path w="10039985" h="6147434">
                  <a:moveTo>
                    <a:pt x="10033797" y="4764613"/>
                  </a:moveTo>
                  <a:lnTo>
                    <a:pt x="10033797" y="4756377"/>
                  </a:lnTo>
                </a:path>
                <a:path w="10039985" h="6147434">
                  <a:moveTo>
                    <a:pt x="10033797" y="4746972"/>
                  </a:moveTo>
                  <a:lnTo>
                    <a:pt x="10033797" y="4739905"/>
                  </a:lnTo>
                </a:path>
                <a:path w="10039985" h="6147434">
                  <a:moveTo>
                    <a:pt x="10033797" y="4730519"/>
                  </a:moveTo>
                  <a:lnTo>
                    <a:pt x="10033797" y="4722264"/>
                  </a:lnTo>
                </a:path>
                <a:path w="10039985" h="6147434">
                  <a:moveTo>
                    <a:pt x="10033797" y="4712859"/>
                  </a:moveTo>
                  <a:lnTo>
                    <a:pt x="10033797" y="4705829"/>
                  </a:lnTo>
                </a:path>
                <a:path w="10039985" h="6147434">
                  <a:moveTo>
                    <a:pt x="10033797" y="4695256"/>
                  </a:moveTo>
                  <a:lnTo>
                    <a:pt x="10033797" y="4688151"/>
                  </a:lnTo>
                </a:path>
                <a:path w="10039985" h="6147434">
                  <a:moveTo>
                    <a:pt x="10033797" y="4678728"/>
                  </a:moveTo>
                  <a:lnTo>
                    <a:pt x="10033797" y="4671679"/>
                  </a:lnTo>
                </a:path>
                <a:path w="10039985" h="6147434">
                  <a:moveTo>
                    <a:pt x="10033797" y="4661106"/>
                  </a:moveTo>
                  <a:lnTo>
                    <a:pt x="10033797" y="4654000"/>
                  </a:lnTo>
                </a:path>
                <a:path w="10039985" h="6147434">
                  <a:moveTo>
                    <a:pt x="10033797" y="4644615"/>
                  </a:moveTo>
                  <a:lnTo>
                    <a:pt x="10033797" y="4636379"/>
                  </a:lnTo>
                </a:path>
                <a:path w="10039985" h="6147434">
                  <a:moveTo>
                    <a:pt x="10033797" y="4626993"/>
                  </a:moveTo>
                  <a:lnTo>
                    <a:pt x="10033797" y="4623450"/>
                  </a:lnTo>
                  <a:lnTo>
                    <a:pt x="10033797" y="4616363"/>
                  </a:lnTo>
                </a:path>
                <a:path w="10039985" h="6147434">
                  <a:moveTo>
                    <a:pt x="10031415" y="5879898"/>
                  </a:moveTo>
                  <a:lnTo>
                    <a:pt x="10030262" y="5878748"/>
                  </a:lnTo>
                </a:path>
                <a:path w="10039985" h="6147434">
                  <a:moveTo>
                    <a:pt x="10031415" y="5879898"/>
                  </a:moveTo>
                  <a:lnTo>
                    <a:pt x="10031415" y="5871643"/>
                  </a:lnTo>
                </a:path>
                <a:path w="10039985" h="6147434">
                  <a:moveTo>
                    <a:pt x="10031415" y="5862220"/>
                  </a:moveTo>
                  <a:lnTo>
                    <a:pt x="10031415" y="5855190"/>
                  </a:lnTo>
                </a:path>
                <a:path w="10039985" h="6147434">
                  <a:moveTo>
                    <a:pt x="10031415" y="5844598"/>
                  </a:moveTo>
                  <a:lnTo>
                    <a:pt x="10031415" y="5837511"/>
                  </a:lnTo>
                </a:path>
                <a:path w="10039985" h="6147434">
                  <a:moveTo>
                    <a:pt x="10031415" y="5828126"/>
                  </a:moveTo>
                  <a:lnTo>
                    <a:pt x="10031415" y="5821096"/>
                  </a:lnTo>
                </a:path>
                <a:path w="10039985" h="6147434">
                  <a:moveTo>
                    <a:pt x="10031415" y="5810523"/>
                  </a:moveTo>
                  <a:lnTo>
                    <a:pt x="10031415" y="5803436"/>
                  </a:lnTo>
                </a:path>
                <a:path w="10039985" h="6147434">
                  <a:moveTo>
                    <a:pt x="10031415" y="5794013"/>
                  </a:moveTo>
                  <a:lnTo>
                    <a:pt x="10031415" y="5785758"/>
                  </a:lnTo>
                </a:path>
                <a:path w="10039985" h="6147434">
                  <a:moveTo>
                    <a:pt x="10031415" y="5776372"/>
                  </a:moveTo>
                  <a:lnTo>
                    <a:pt x="10031415" y="5769304"/>
                  </a:lnTo>
                </a:path>
                <a:path w="10039985" h="6147434">
                  <a:moveTo>
                    <a:pt x="10031415" y="5759900"/>
                  </a:moveTo>
                  <a:lnTo>
                    <a:pt x="10031415" y="5751626"/>
                  </a:lnTo>
                </a:path>
                <a:path w="10039985" h="6147434">
                  <a:moveTo>
                    <a:pt x="10031415" y="5742240"/>
                  </a:moveTo>
                  <a:lnTo>
                    <a:pt x="10031415" y="5735191"/>
                  </a:lnTo>
                </a:path>
                <a:path w="10039985" h="6147434">
                  <a:moveTo>
                    <a:pt x="10031415" y="5724618"/>
                  </a:moveTo>
                  <a:lnTo>
                    <a:pt x="10031415" y="5717532"/>
                  </a:lnTo>
                </a:path>
                <a:path w="10039985" h="6147434">
                  <a:moveTo>
                    <a:pt x="10031415" y="5708108"/>
                  </a:moveTo>
                  <a:lnTo>
                    <a:pt x="10031415" y="5701079"/>
                  </a:lnTo>
                </a:path>
                <a:path w="10039985" h="6147434">
                  <a:moveTo>
                    <a:pt x="10031415" y="5690505"/>
                  </a:moveTo>
                  <a:lnTo>
                    <a:pt x="10031415" y="5683419"/>
                  </a:lnTo>
                </a:path>
                <a:path w="10039985" h="6147434">
                  <a:moveTo>
                    <a:pt x="10031415" y="5674014"/>
                  </a:moveTo>
                  <a:lnTo>
                    <a:pt x="10031415" y="5665797"/>
                  </a:lnTo>
                </a:path>
                <a:path w="10039985" h="6147434">
                  <a:moveTo>
                    <a:pt x="10031415" y="5656374"/>
                  </a:moveTo>
                  <a:lnTo>
                    <a:pt x="10031415" y="5649344"/>
                  </a:lnTo>
                </a:path>
                <a:path w="10039985" h="6147434">
                  <a:moveTo>
                    <a:pt x="10031415" y="5638695"/>
                  </a:moveTo>
                  <a:lnTo>
                    <a:pt x="10031415" y="5631684"/>
                  </a:lnTo>
                </a:path>
                <a:path w="10039985" h="6147434">
                  <a:moveTo>
                    <a:pt x="10031415" y="5622261"/>
                  </a:moveTo>
                  <a:lnTo>
                    <a:pt x="10031415" y="5615193"/>
                  </a:lnTo>
                </a:path>
                <a:path w="10039985" h="6147434">
                  <a:moveTo>
                    <a:pt x="10031415" y="5604582"/>
                  </a:moveTo>
                  <a:lnTo>
                    <a:pt x="10031415" y="5597552"/>
                  </a:lnTo>
                </a:path>
                <a:path w="10039985" h="6147434">
                  <a:moveTo>
                    <a:pt x="10031415" y="5588148"/>
                  </a:moveTo>
                  <a:lnTo>
                    <a:pt x="10031415" y="5579912"/>
                  </a:lnTo>
                </a:path>
                <a:path w="10039985" h="6147434">
                  <a:moveTo>
                    <a:pt x="10031415" y="5570488"/>
                  </a:moveTo>
                  <a:lnTo>
                    <a:pt x="10031415" y="5563440"/>
                  </a:lnTo>
                </a:path>
                <a:path w="10039985" h="6147434">
                  <a:moveTo>
                    <a:pt x="10031415" y="5554035"/>
                  </a:moveTo>
                  <a:lnTo>
                    <a:pt x="10031415" y="5545799"/>
                  </a:lnTo>
                </a:path>
                <a:path w="10039985" h="6147434">
                  <a:moveTo>
                    <a:pt x="10031415" y="5536375"/>
                  </a:moveTo>
                  <a:lnTo>
                    <a:pt x="10031415" y="5529308"/>
                  </a:lnTo>
                </a:path>
                <a:path w="10039985" h="6147434">
                  <a:moveTo>
                    <a:pt x="10031415" y="5518735"/>
                  </a:moveTo>
                  <a:lnTo>
                    <a:pt x="10031415" y="5511667"/>
                  </a:lnTo>
                </a:path>
                <a:path w="10039985" h="6147434">
                  <a:moveTo>
                    <a:pt x="10031415" y="5502262"/>
                  </a:moveTo>
                  <a:lnTo>
                    <a:pt x="10031415" y="5495157"/>
                  </a:lnTo>
                </a:path>
                <a:path w="10039985" h="6147434">
                  <a:moveTo>
                    <a:pt x="10031415" y="5484603"/>
                  </a:moveTo>
                  <a:lnTo>
                    <a:pt x="10031415" y="5477554"/>
                  </a:lnTo>
                </a:path>
                <a:path w="10039985" h="6147434">
                  <a:moveTo>
                    <a:pt x="10031415" y="5468131"/>
                  </a:moveTo>
                  <a:lnTo>
                    <a:pt x="10031415" y="5459876"/>
                  </a:lnTo>
                </a:path>
                <a:path w="10039985" h="6147434">
                  <a:moveTo>
                    <a:pt x="10031415" y="5450471"/>
                  </a:moveTo>
                  <a:lnTo>
                    <a:pt x="10031415" y="5443422"/>
                  </a:lnTo>
                </a:path>
                <a:path w="10039985" h="6147434">
                  <a:moveTo>
                    <a:pt x="10031415" y="5432868"/>
                  </a:moveTo>
                  <a:lnTo>
                    <a:pt x="10031415" y="5425763"/>
                  </a:lnTo>
                </a:path>
                <a:path w="10039985" h="6147434">
                  <a:moveTo>
                    <a:pt x="10031415" y="5416339"/>
                  </a:moveTo>
                  <a:lnTo>
                    <a:pt x="10031415" y="5409309"/>
                  </a:lnTo>
                </a:path>
                <a:path w="10039985" h="6147434">
                  <a:moveTo>
                    <a:pt x="10031415" y="5398755"/>
                  </a:moveTo>
                  <a:lnTo>
                    <a:pt x="10031415" y="5391669"/>
                  </a:lnTo>
                </a:path>
                <a:path w="10039985" h="6147434">
                  <a:moveTo>
                    <a:pt x="10031415" y="5382245"/>
                  </a:moveTo>
                  <a:lnTo>
                    <a:pt x="10031415" y="5374028"/>
                  </a:lnTo>
                </a:path>
                <a:path w="10039985" h="6147434">
                  <a:moveTo>
                    <a:pt x="10031415" y="5364623"/>
                  </a:moveTo>
                  <a:lnTo>
                    <a:pt x="10031415" y="5357537"/>
                  </a:lnTo>
                </a:path>
                <a:path w="10039985" h="6147434">
                  <a:moveTo>
                    <a:pt x="10031415" y="5348132"/>
                  </a:moveTo>
                  <a:lnTo>
                    <a:pt x="10031415" y="5339877"/>
                  </a:lnTo>
                </a:path>
                <a:path w="10039985" h="6147434">
                  <a:moveTo>
                    <a:pt x="10031415" y="5330473"/>
                  </a:moveTo>
                  <a:lnTo>
                    <a:pt x="10031415" y="5323405"/>
                  </a:lnTo>
                </a:path>
                <a:path w="10039985" h="6147434">
                  <a:moveTo>
                    <a:pt x="10031415" y="5312851"/>
                  </a:moveTo>
                  <a:lnTo>
                    <a:pt x="10031415" y="5305764"/>
                  </a:lnTo>
                </a:path>
                <a:path w="10039985" h="6147434">
                  <a:moveTo>
                    <a:pt x="10031415" y="5296341"/>
                  </a:moveTo>
                  <a:lnTo>
                    <a:pt x="10031415" y="5289311"/>
                  </a:lnTo>
                </a:path>
                <a:path w="10039985" h="6147434">
                  <a:moveTo>
                    <a:pt x="10031415" y="5278719"/>
                  </a:moveTo>
                  <a:lnTo>
                    <a:pt x="10031415" y="5271670"/>
                  </a:lnTo>
                </a:path>
                <a:path w="10039985" h="6147434">
                  <a:moveTo>
                    <a:pt x="10031415" y="5262247"/>
                  </a:moveTo>
                  <a:lnTo>
                    <a:pt x="10031415" y="5254030"/>
                  </a:lnTo>
                </a:path>
                <a:path w="10039985" h="6147434">
                  <a:moveTo>
                    <a:pt x="10031415" y="5244606"/>
                  </a:moveTo>
                  <a:lnTo>
                    <a:pt x="10031415" y="5237539"/>
                  </a:lnTo>
                </a:path>
                <a:path w="10039985" h="6147434">
                  <a:moveTo>
                    <a:pt x="10031415" y="5226947"/>
                  </a:moveTo>
                  <a:lnTo>
                    <a:pt x="10031415" y="5219917"/>
                  </a:lnTo>
                </a:path>
                <a:path w="10039985" h="6147434">
                  <a:moveTo>
                    <a:pt x="10031415" y="5210493"/>
                  </a:moveTo>
                  <a:lnTo>
                    <a:pt x="10031415" y="5203407"/>
                  </a:lnTo>
                </a:path>
                <a:path w="10039985" h="6147434">
                  <a:moveTo>
                    <a:pt x="10031415" y="5192815"/>
                  </a:moveTo>
                  <a:lnTo>
                    <a:pt x="10031415" y="5185785"/>
                  </a:lnTo>
                </a:path>
                <a:path w="10039985" h="6147434">
                  <a:moveTo>
                    <a:pt x="10031415" y="5176399"/>
                  </a:moveTo>
                  <a:lnTo>
                    <a:pt x="10031415" y="5168144"/>
                  </a:lnTo>
                </a:path>
                <a:path w="10039985" h="6147434">
                  <a:moveTo>
                    <a:pt x="10031415" y="5158721"/>
                  </a:moveTo>
                  <a:lnTo>
                    <a:pt x="10031415" y="5151672"/>
                  </a:lnTo>
                </a:path>
                <a:path w="10039985" h="6147434">
                  <a:moveTo>
                    <a:pt x="10031415" y="5142249"/>
                  </a:moveTo>
                  <a:lnTo>
                    <a:pt x="10031415" y="5134031"/>
                  </a:lnTo>
                </a:path>
                <a:path w="10039985" h="6147434">
                  <a:moveTo>
                    <a:pt x="10031415" y="5124608"/>
                  </a:moveTo>
                  <a:lnTo>
                    <a:pt x="10031415" y="5117559"/>
                  </a:lnTo>
                </a:path>
                <a:path w="10039985" h="6147434">
                  <a:moveTo>
                    <a:pt x="10031415" y="5106930"/>
                  </a:moveTo>
                  <a:lnTo>
                    <a:pt x="10031415" y="5099900"/>
                  </a:lnTo>
                </a:path>
                <a:path w="10039985" h="6147434">
                  <a:moveTo>
                    <a:pt x="10031415" y="5090495"/>
                  </a:moveTo>
                  <a:lnTo>
                    <a:pt x="10031415" y="5083465"/>
                  </a:lnTo>
                </a:path>
                <a:path w="10039985" h="6147434">
                  <a:moveTo>
                    <a:pt x="10031415" y="5072835"/>
                  </a:moveTo>
                  <a:lnTo>
                    <a:pt x="10031415" y="5065787"/>
                  </a:lnTo>
                </a:path>
                <a:path w="10039985" h="6147434">
                  <a:moveTo>
                    <a:pt x="10031415" y="5056363"/>
                  </a:moveTo>
                  <a:lnTo>
                    <a:pt x="10031415" y="5048127"/>
                  </a:lnTo>
                </a:path>
                <a:path w="10039985" h="6147434">
                  <a:moveTo>
                    <a:pt x="10031415" y="5038723"/>
                  </a:moveTo>
                  <a:lnTo>
                    <a:pt x="10031415" y="503167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6636169" y="1132584"/>
              <a:ext cx="2784475" cy="5353050"/>
            </a:xfrm>
            <a:custGeom>
              <a:avLst/>
              <a:gdLst/>
              <a:ahLst/>
              <a:cxnLst/>
              <a:rect l="l" t="t" r="r" b="b"/>
              <a:pathLst>
                <a:path w="2784475" h="5353050">
                  <a:moveTo>
                    <a:pt x="2781628" y="5352863"/>
                  </a:moveTo>
                  <a:lnTo>
                    <a:pt x="2781628" y="5345776"/>
                  </a:lnTo>
                </a:path>
                <a:path w="2784475" h="5353050">
                  <a:moveTo>
                    <a:pt x="2781628" y="5336353"/>
                  </a:moveTo>
                  <a:lnTo>
                    <a:pt x="2781628" y="5329323"/>
                  </a:lnTo>
                </a:path>
                <a:path w="2784475" h="5353050">
                  <a:moveTo>
                    <a:pt x="2781628" y="5318712"/>
                  </a:moveTo>
                  <a:lnTo>
                    <a:pt x="2781628" y="5311645"/>
                  </a:lnTo>
                </a:path>
                <a:path w="2784475" h="5353050">
                  <a:moveTo>
                    <a:pt x="2781628" y="5302240"/>
                  </a:moveTo>
                  <a:lnTo>
                    <a:pt x="2781628" y="5294042"/>
                  </a:lnTo>
                </a:path>
                <a:path w="2784475" h="5353050">
                  <a:moveTo>
                    <a:pt x="2781628" y="5284618"/>
                  </a:moveTo>
                  <a:lnTo>
                    <a:pt x="2781628" y="5277551"/>
                  </a:lnTo>
                </a:path>
                <a:path w="2784475" h="5353050">
                  <a:moveTo>
                    <a:pt x="2781628" y="5268127"/>
                  </a:moveTo>
                  <a:lnTo>
                    <a:pt x="2781628" y="5259910"/>
                  </a:lnTo>
                </a:path>
                <a:path w="2784475" h="5353050">
                  <a:moveTo>
                    <a:pt x="2781628" y="5250505"/>
                  </a:moveTo>
                  <a:lnTo>
                    <a:pt x="2781628" y="5243438"/>
                  </a:lnTo>
                </a:path>
                <a:path w="2784475" h="5353050">
                  <a:moveTo>
                    <a:pt x="2781628" y="5232865"/>
                  </a:moveTo>
                  <a:lnTo>
                    <a:pt x="2781628" y="5225835"/>
                  </a:lnTo>
                </a:path>
                <a:path w="2784475" h="5353050">
                  <a:moveTo>
                    <a:pt x="2781628" y="5216411"/>
                  </a:moveTo>
                  <a:lnTo>
                    <a:pt x="2781628" y="5209287"/>
                  </a:lnTo>
                </a:path>
                <a:path w="2784475" h="5353050">
                  <a:moveTo>
                    <a:pt x="2781628" y="5198733"/>
                  </a:moveTo>
                  <a:lnTo>
                    <a:pt x="2781628" y="5191684"/>
                  </a:lnTo>
                </a:path>
                <a:path w="2784475" h="5353050">
                  <a:moveTo>
                    <a:pt x="2781628" y="5182298"/>
                  </a:moveTo>
                  <a:lnTo>
                    <a:pt x="2781628" y="5174025"/>
                  </a:lnTo>
                </a:path>
                <a:path w="2784475" h="5353050">
                  <a:moveTo>
                    <a:pt x="2781628" y="5164601"/>
                  </a:moveTo>
                  <a:lnTo>
                    <a:pt x="2781628" y="5157571"/>
                  </a:lnTo>
                </a:path>
                <a:path w="2784475" h="5353050">
                  <a:moveTo>
                    <a:pt x="2781628" y="5146942"/>
                  </a:moveTo>
                  <a:lnTo>
                    <a:pt x="2781628" y="5139912"/>
                  </a:lnTo>
                </a:path>
                <a:path w="2784475" h="5353050">
                  <a:moveTo>
                    <a:pt x="2781628" y="5130507"/>
                  </a:moveTo>
                  <a:lnTo>
                    <a:pt x="2781628" y="5123421"/>
                  </a:lnTo>
                </a:path>
                <a:path w="2784475" h="5353050">
                  <a:moveTo>
                    <a:pt x="2781628" y="5112847"/>
                  </a:moveTo>
                  <a:lnTo>
                    <a:pt x="2781628" y="5105818"/>
                  </a:lnTo>
                </a:path>
                <a:path w="2784475" h="5353050">
                  <a:moveTo>
                    <a:pt x="2781628" y="5096375"/>
                  </a:moveTo>
                  <a:lnTo>
                    <a:pt x="2781628" y="5088139"/>
                  </a:lnTo>
                </a:path>
                <a:path w="2784475" h="5353050">
                  <a:moveTo>
                    <a:pt x="2781628" y="5078716"/>
                  </a:moveTo>
                  <a:lnTo>
                    <a:pt x="2781628" y="5071667"/>
                  </a:lnTo>
                </a:path>
                <a:path w="2784475" h="5353050">
                  <a:moveTo>
                    <a:pt x="2781628" y="5062281"/>
                  </a:moveTo>
                  <a:lnTo>
                    <a:pt x="2781628" y="5054007"/>
                  </a:lnTo>
                </a:path>
                <a:path w="2784475" h="5353050">
                  <a:moveTo>
                    <a:pt x="2781628" y="5044622"/>
                  </a:moveTo>
                  <a:lnTo>
                    <a:pt x="2781628" y="5037573"/>
                  </a:lnTo>
                </a:path>
                <a:path w="2784475" h="5353050">
                  <a:moveTo>
                    <a:pt x="2781628" y="5027000"/>
                  </a:moveTo>
                  <a:lnTo>
                    <a:pt x="2781628" y="5019913"/>
                  </a:lnTo>
                </a:path>
                <a:path w="2784475" h="5353050">
                  <a:moveTo>
                    <a:pt x="2781628" y="5010490"/>
                  </a:moveTo>
                  <a:lnTo>
                    <a:pt x="2781628" y="5003460"/>
                  </a:lnTo>
                </a:path>
                <a:path w="2784475" h="5353050">
                  <a:moveTo>
                    <a:pt x="2781628" y="4992868"/>
                  </a:moveTo>
                  <a:lnTo>
                    <a:pt x="2781628" y="4985782"/>
                  </a:lnTo>
                </a:path>
                <a:path w="2784475" h="5353050">
                  <a:moveTo>
                    <a:pt x="2781628" y="4976377"/>
                  </a:moveTo>
                  <a:lnTo>
                    <a:pt x="2781628" y="4968122"/>
                  </a:lnTo>
                </a:path>
                <a:path w="2784475" h="5353050">
                  <a:moveTo>
                    <a:pt x="2781628" y="4958736"/>
                  </a:moveTo>
                  <a:lnTo>
                    <a:pt x="2781628" y="4955193"/>
                  </a:lnTo>
                  <a:lnTo>
                    <a:pt x="2781628" y="4948125"/>
                  </a:lnTo>
                </a:path>
                <a:path w="2784475" h="5353050">
                  <a:moveTo>
                    <a:pt x="2781628" y="4497609"/>
                  </a:moveTo>
                  <a:lnTo>
                    <a:pt x="2781628" y="4484623"/>
                  </a:lnTo>
                </a:path>
                <a:path w="2784475" h="5353050">
                  <a:moveTo>
                    <a:pt x="2781628" y="4484623"/>
                  </a:moveTo>
                  <a:lnTo>
                    <a:pt x="2747407" y="4484623"/>
                  </a:lnTo>
                </a:path>
                <a:path w="2784475" h="5353050">
                  <a:moveTo>
                    <a:pt x="2784010" y="4482248"/>
                  </a:moveTo>
                  <a:lnTo>
                    <a:pt x="2747407" y="4482248"/>
                  </a:lnTo>
                </a:path>
                <a:path w="2784475" h="5353050">
                  <a:moveTo>
                    <a:pt x="2747407" y="4484623"/>
                  </a:moveTo>
                  <a:lnTo>
                    <a:pt x="2747407" y="4482248"/>
                  </a:lnTo>
                </a:path>
                <a:path w="2784475" h="5353050">
                  <a:moveTo>
                    <a:pt x="2781628" y="4484623"/>
                  </a:moveTo>
                  <a:lnTo>
                    <a:pt x="2747407" y="4484623"/>
                  </a:lnTo>
                </a:path>
                <a:path w="2784475" h="5353050">
                  <a:moveTo>
                    <a:pt x="2784010" y="4948125"/>
                  </a:moveTo>
                  <a:lnTo>
                    <a:pt x="2784010" y="4482248"/>
                  </a:lnTo>
                </a:path>
                <a:path w="2784475" h="5353050">
                  <a:moveTo>
                    <a:pt x="675054" y="1187"/>
                  </a:moveTo>
                  <a:lnTo>
                    <a:pt x="673863" y="0"/>
                  </a:lnTo>
                </a:path>
                <a:path w="2784475" h="5353050">
                  <a:moveTo>
                    <a:pt x="675054" y="1187"/>
                  </a:moveTo>
                  <a:lnTo>
                    <a:pt x="663256" y="2337"/>
                  </a:lnTo>
                </a:path>
                <a:path w="2784475" h="5353050">
                  <a:moveTo>
                    <a:pt x="650249" y="4711"/>
                  </a:moveTo>
                  <a:lnTo>
                    <a:pt x="649076" y="3543"/>
                  </a:lnTo>
                </a:path>
                <a:path w="2784475" h="5353050">
                  <a:moveTo>
                    <a:pt x="640795" y="5880"/>
                  </a:moveTo>
                  <a:lnTo>
                    <a:pt x="629017" y="7067"/>
                  </a:lnTo>
                </a:path>
                <a:path w="2784475" h="5353050">
                  <a:moveTo>
                    <a:pt x="616028" y="9404"/>
                  </a:moveTo>
                  <a:lnTo>
                    <a:pt x="614856" y="8198"/>
                  </a:lnTo>
                </a:path>
                <a:path w="2784475" h="5353050">
                  <a:moveTo>
                    <a:pt x="606594" y="10573"/>
                  </a:moveTo>
                  <a:lnTo>
                    <a:pt x="594796" y="12947"/>
                  </a:lnTo>
                </a:path>
                <a:path w="2784475" h="5353050">
                  <a:moveTo>
                    <a:pt x="582979" y="14116"/>
                  </a:moveTo>
                  <a:lnTo>
                    <a:pt x="581807" y="12947"/>
                  </a:lnTo>
                </a:path>
                <a:path w="2784475" h="5353050">
                  <a:moveTo>
                    <a:pt x="572354" y="15303"/>
                  </a:moveTo>
                  <a:lnTo>
                    <a:pt x="560575" y="17621"/>
                  </a:lnTo>
                </a:path>
                <a:path w="2784475" h="5353050">
                  <a:moveTo>
                    <a:pt x="548759" y="18828"/>
                  </a:moveTo>
                  <a:lnTo>
                    <a:pt x="547587" y="17621"/>
                  </a:lnTo>
                </a:path>
                <a:path w="2784475" h="5353050">
                  <a:moveTo>
                    <a:pt x="538133" y="21165"/>
                  </a:moveTo>
                  <a:lnTo>
                    <a:pt x="526355" y="22352"/>
                  </a:lnTo>
                </a:path>
                <a:path w="2784475" h="5353050">
                  <a:moveTo>
                    <a:pt x="514519" y="24708"/>
                  </a:moveTo>
                  <a:lnTo>
                    <a:pt x="513366" y="23520"/>
                  </a:lnTo>
                </a:path>
                <a:path w="2784475" h="5353050">
                  <a:moveTo>
                    <a:pt x="505085" y="25895"/>
                  </a:moveTo>
                  <a:lnTo>
                    <a:pt x="492115" y="27045"/>
                  </a:lnTo>
                </a:path>
                <a:path w="2784475" h="5353050">
                  <a:moveTo>
                    <a:pt x="480318" y="29420"/>
                  </a:moveTo>
                  <a:lnTo>
                    <a:pt x="479145" y="28232"/>
                  </a:lnTo>
                </a:path>
                <a:path w="2784475" h="5353050">
                  <a:moveTo>
                    <a:pt x="470845" y="30588"/>
                  </a:moveTo>
                  <a:lnTo>
                    <a:pt x="457895" y="32944"/>
                  </a:lnTo>
                </a:path>
                <a:path w="2784475" h="5353050">
                  <a:moveTo>
                    <a:pt x="446097" y="34131"/>
                  </a:moveTo>
                  <a:lnTo>
                    <a:pt x="444906" y="32944"/>
                  </a:lnTo>
                </a:path>
                <a:path w="2784475" h="5353050">
                  <a:moveTo>
                    <a:pt x="436644" y="35337"/>
                  </a:moveTo>
                  <a:lnTo>
                    <a:pt x="424865" y="37656"/>
                  </a:lnTo>
                </a:path>
                <a:path w="2784475" h="5353050">
                  <a:moveTo>
                    <a:pt x="411876" y="38824"/>
                  </a:moveTo>
                  <a:lnTo>
                    <a:pt x="410685" y="37656"/>
                  </a:lnTo>
                </a:path>
                <a:path w="2784475" h="5353050">
                  <a:moveTo>
                    <a:pt x="402423" y="41180"/>
                  </a:moveTo>
                  <a:lnTo>
                    <a:pt x="390625" y="42330"/>
                  </a:lnTo>
                </a:path>
                <a:path w="2784475" h="5353050">
                  <a:moveTo>
                    <a:pt x="377637" y="44686"/>
                  </a:moveTo>
                  <a:lnTo>
                    <a:pt x="376483" y="43536"/>
                  </a:lnTo>
                </a:path>
                <a:path w="2784475" h="5353050">
                  <a:moveTo>
                    <a:pt x="368183" y="45873"/>
                  </a:moveTo>
                  <a:lnTo>
                    <a:pt x="356405" y="48229"/>
                  </a:lnTo>
                </a:path>
                <a:path w="2784475" h="5353050">
                  <a:moveTo>
                    <a:pt x="344626" y="49397"/>
                  </a:moveTo>
                  <a:lnTo>
                    <a:pt x="343416" y="48229"/>
                  </a:lnTo>
                </a:path>
                <a:path w="2784475" h="5353050">
                  <a:moveTo>
                    <a:pt x="333963" y="50603"/>
                  </a:moveTo>
                  <a:lnTo>
                    <a:pt x="322184" y="52959"/>
                  </a:lnTo>
                </a:path>
                <a:path w="2784475" h="5353050">
                  <a:moveTo>
                    <a:pt x="310386" y="54090"/>
                  </a:moveTo>
                  <a:lnTo>
                    <a:pt x="309176" y="52959"/>
                  </a:lnTo>
                </a:path>
                <a:path w="2784475" h="5353050">
                  <a:moveTo>
                    <a:pt x="300952" y="56484"/>
                  </a:moveTo>
                  <a:lnTo>
                    <a:pt x="287945" y="57615"/>
                  </a:lnTo>
                </a:path>
                <a:path w="2784475" h="5353050">
                  <a:moveTo>
                    <a:pt x="276147" y="60027"/>
                  </a:moveTo>
                  <a:lnTo>
                    <a:pt x="274975" y="58821"/>
                  </a:lnTo>
                </a:path>
                <a:path w="2784475" h="5353050">
                  <a:moveTo>
                    <a:pt x="266694" y="61139"/>
                  </a:moveTo>
                  <a:lnTo>
                    <a:pt x="253743" y="62364"/>
                  </a:lnTo>
                </a:path>
                <a:path w="2784475" h="5353050">
                  <a:moveTo>
                    <a:pt x="241888" y="64682"/>
                  </a:moveTo>
                  <a:lnTo>
                    <a:pt x="240716" y="63514"/>
                  </a:lnTo>
                </a:path>
                <a:path w="2784475" h="5353050">
                  <a:moveTo>
                    <a:pt x="232473" y="65907"/>
                  </a:moveTo>
                  <a:lnTo>
                    <a:pt x="220713" y="68244"/>
                  </a:lnTo>
                </a:path>
                <a:path w="2784475" h="5353050">
                  <a:moveTo>
                    <a:pt x="207706" y="69394"/>
                  </a:moveTo>
                  <a:lnTo>
                    <a:pt x="206515" y="68244"/>
                  </a:lnTo>
                </a:path>
                <a:path w="2784475" h="5353050">
                  <a:moveTo>
                    <a:pt x="198252" y="70562"/>
                  </a:moveTo>
                  <a:lnTo>
                    <a:pt x="186455" y="72956"/>
                  </a:lnTo>
                </a:path>
                <a:path w="2784475" h="5353050">
                  <a:moveTo>
                    <a:pt x="173466" y="74106"/>
                  </a:moveTo>
                  <a:lnTo>
                    <a:pt x="172294" y="72956"/>
                  </a:lnTo>
                </a:path>
                <a:path w="2784475" h="5353050">
                  <a:moveTo>
                    <a:pt x="164013" y="76443"/>
                  </a:moveTo>
                  <a:lnTo>
                    <a:pt x="152234" y="77649"/>
                  </a:lnTo>
                </a:path>
                <a:path w="2784475" h="5353050">
                  <a:moveTo>
                    <a:pt x="139245" y="79967"/>
                  </a:moveTo>
                  <a:lnTo>
                    <a:pt x="138073" y="78798"/>
                  </a:lnTo>
                </a:path>
                <a:path w="2784475" h="5353050">
                  <a:moveTo>
                    <a:pt x="129792" y="81173"/>
                  </a:moveTo>
                  <a:lnTo>
                    <a:pt x="118013" y="82342"/>
                  </a:lnTo>
                </a:path>
                <a:path w="2784475" h="5353050">
                  <a:moveTo>
                    <a:pt x="106197" y="84716"/>
                  </a:moveTo>
                  <a:lnTo>
                    <a:pt x="105025" y="83510"/>
                  </a:lnTo>
                </a:path>
                <a:path w="2784475" h="5353050">
                  <a:moveTo>
                    <a:pt x="95590" y="85866"/>
                  </a:moveTo>
                  <a:lnTo>
                    <a:pt x="83793" y="88241"/>
                  </a:lnTo>
                </a:path>
                <a:path w="2784475" h="5353050">
                  <a:moveTo>
                    <a:pt x="71957" y="89390"/>
                  </a:moveTo>
                  <a:lnTo>
                    <a:pt x="70785" y="88241"/>
                  </a:lnTo>
                </a:path>
                <a:path w="2784475" h="5353050">
                  <a:moveTo>
                    <a:pt x="62523" y="90597"/>
                  </a:moveTo>
                  <a:lnTo>
                    <a:pt x="49553" y="92934"/>
                  </a:lnTo>
                </a:path>
                <a:path w="2784475" h="5353050">
                  <a:moveTo>
                    <a:pt x="37737" y="95252"/>
                  </a:moveTo>
                  <a:lnTo>
                    <a:pt x="36565" y="94140"/>
                  </a:lnTo>
                </a:path>
                <a:path w="2784475" h="5353050">
                  <a:moveTo>
                    <a:pt x="28302" y="96458"/>
                  </a:moveTo>
                  <a:lnTo>
                    <a:pt x="15333" y="97627"/>
                  </a:lnTo>
                </a:path>
                <a:path w="2784475" h="5353050">
                  <a:moveTo>
                    <a:pt x="11778" y="98814"/>
                  </a:moveTo>
                  <a:lnTo>
                    <a:pt x="0" y="100001"/>
                  </a:lnTo>
                </a:path>
                <a:path w="2784475" h="5353050">
                  <a:moveTo>
                    <a:pt x="840239" y="1244706"/>
                  </a:moveTo>
                  <a:lnTo>
                    <a:pt x="839086" y="1243500"/>
                  </a:lnTo>
                </a:path>
                <a:path w="2784475" h="5353050">
                  <a:moveTo>
                    <a:pt x="840239" y="1244706"/>
                  </a:moveTo>
                  <a:lnTo>
                    <a:pt x="839086" y="1232908"/>
                  </a:lnTo>
                </a:path>
                <a:path w="2784475" h="5353050">
                  <a:moveTo>
                    <a:pt x="836742" y="1221148"/>
                  </a:moveTo>
                  <a:lnTo>
                    <a:pt x="835532" y="1219979"/>
                  </a:lnTo>
                </a:path>
                <a:path w="2784475" h="5353050">
                  <a:moveTo>
                    <a:pt x="835532" y="1210575"/>
                  </a:moveTo>
                  <a:lnTo>
                    <a:pt x="834359" y="1198795"/>
                  </a:lnTo>
                </a:path>
                <a:path w="2784475" h="5353050">
                  <a:moveTo>
                    <a:pt x="833187" y="1187054"/>
                  </a:moveTo>
                  <a:lnTo>
                    <a:pt x="832015" y="1185847"/>
                  </a:lnTo>
                </a:path>
                <a:path w="2784475" h="5353050">
                  <a:moveTo>
                    <a:pt x="830805" y="1177649"/>
                  </a:moveTo>
                  <a:lnTo>
                    <a:pt x="829633" y="1164682"/>
                  </a:lnTo>
                </a:path>
                <a:path w="2784475" h="5353050">
                  <a:moveTo>
                    <a:pt x="828480" y="1152922"/>
                  </a:moveTo>
                  <a:lnTo>
                    <a:pt x="827307" y="1151735"/>
                  </a:lnTo>
                </a:path>
                <a:path w="2784475" h="5353050">
                  <a:moveTo>
                    <a:pt x="827307" y="1143517"/>
                  </a:moveTo>
                  <a:lnTo>
                    <a:pt x="824925" y="1130569"/>
                  </a:lnTo>
                </a:path>
                <a:path w="2784475" h="5353050">
                  <a:moveTo>
                    <a:pt x="823734" y="1118809"/>
                  </a:moveTo>
                  <a:lnTo>
                    <a:pt x="822600" y="1117622"/>
                  </a:lnTo>
                </a:path>
                <a:path w="2784475" h="5353050">
                  <a:moveTo>
                    <a:pt x="822600" y="1109386"/>
                  </a:moveTo>
                  <a:lnTo>
                    <a:pt x="820217" y="1096438"/>
                  </a:lnTo>
                </a:path>
                <a:path w="2784475" h="5353050">
                  <a:moveTo>
                    <a:pt x="819026" y="1084696"/>
                  </a:moveTo>
                  <a:lnTo>
                    <a:pt x="817835" y="1083490"/>
                  </a:lnTo>
                </a:path>
                <a:path w="2784475" h="5353050">
                  <a:moveTo>
                    <a:pt x="817835" y="1075291"/>
                  </a:moveTo>
                  <a:lnTo>
                    <a:pt x="816663" y="1063493"/>
                  </a:lnTo>
                </a:path>
                <a:path w="2784475" h="5353050">
                  <a:moveTo>
                    <a:pt x="814300" y="1050583"/>
                  </a:moveTo>
                  <a:lnTo>
                    <a:pt x="813146" y="104937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6" name="object 206"/>
          <p:cNvSpPr/>
          <p:nvPr/>
        </p:nvSpPr>
        <p:spPr>
          <a:xfrm>
            <a:off x="17448144" y="2161964"/>
            <a:ext cx="1270" cy="12065"/>
          </a:xfrm>
          <a:custGeom>
            <a:avLst/>
            <a:gdLst/>
            <a:ahLst/>
            <a:cxnLst/>
            <a:rect l="l" t="t" r="r" b="b"/>
            <a:pathLst>
              <a:path w="1269" h="12064">
                <a:moveTo>
                  <a:pt x="1172" y="1177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7444589" y="214786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172" y="120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7443417" y="2127852"/>
            <a:ext cx="1270" cy="12065"/>
          </a:xfrm>
          <a:custGeom>
            <a:avLst/>
            <a:gdLst/>
            <a:ahLst/>
            <a:cxnLst/>
            <a:rect l="l" t="t" r="r" b="b"/>
            <a:pathLst>
              <a:path w="1269" h="12064">
                <a:moveTo>
                  <a:pt x="1172" y="1177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7441034" y="211373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172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7438690" y="2093739"/>
            <a:ext cx="1270" cy="12065"/>
          </a:xfrm>
          <a:custGeom>
            <a:avLst/>
            <a:gdLst/>
            <a:ahLst/>
            <a:cxnLst/>
            <a:rect l="l" t="t" r="r" b="b"/>
            <a:pathLst>
              <a:path w="1269" h="12064">
                <a:moveTo>
                  <a:pt x="1172" y="1179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7311223" y="1133771"/>
            <a:ext cx="126364" cy="947419"/>
          </a:xfrm>
          <a:custGeom>
            <a:avLst/>
            <a:gdLst/>
            <a:ahLst/>
            <a:cxnLst/>
            <a:rect l="l" t="t" r="r" b="b"/>
            <a:pathLst>
              <a:path w="126365" h="947419">
                <a:moveTo>
                  <a:pt x="126257" y="947057"/>
                </a:moveTo>
                <a:lnTo>
                  <a:pt x="125084" y="945832"/>
                </a:lnTo>
              </a:path>
              <a:path w="126365" h="947419">
                <a:moveTo>
                  <a:pt x="125084" y="937634"/>
                </a:moveTo>
                <a:lnTo>
                  <a:pt x="122740" y="925854"/>
                </a:lnTo>
              </a:path>
              <a:path w="126365" h="947419">
                <a:moveTo>
                  <a:pt x="121530" y="914113"/>
                </a:moveTo>
                <a:lnTo>
                  <a:pt x="120358" y="912906"/>
                </a:lnTo>
              </a:path>
              <a:path w="126365" h="947419">
                <a:moveTo>
                  <a:pt x="120358" y="903521"/>
                </a:moveTo>
                <a:lnTo>
                  <a:pt x="118032" y="891722"/>
                </a:lnTo>
              </a:path>
              <a:path w="126365" h="947419">
                <a:moveTo>
                  <a:pt x="116822" y="879981"/>
                </a:moveTo>
                <a:lnTo>
                  <a:pt x="115650" y="878812"/>
                </a:lnTo>
              </a:path>
              <a:path w="126365" h="947419">
                <a:moveTo>
                  <a:pt x="115650" y="869370"/>
                </a:moveTo>
                <a:lnTo>
                  <a:pt x="114478" y="857610"/>
                </a:lnTo>
              </a:path>
              <a:path w="126365" h="947419">
                <a:moveTo>
                  <a:pt x="112134" y="845887"/>
                </a:moveTo>
                <a:lnTo>
                  <a:pt x="110905" y="844662"/>
                </a:lnTo>
              </a:path>
              <a:path w="126365" h="947419">
                <a:moveTo>
                  <a:pt x="110905" y="835238"/>
                </a:moveTo>
                <a:lnTo>
                  <a:pt x="109751" y="823497"/>
                </a:lnTo>
              </a:path>
              <a:path w="126365" h="947419">
                <a:moveTo>
                  <a:pt x="107369" y="811717"/>
                </a:moveTo>
                <a:lnTo>
                  <a:pt x="106197" y="810568"/>
                </a:lnTo>
              </a:path>
              <a:path w="126365" h="947419">
                <a:moveTo>
                  <a:pt x="106197" y="802332"/>
                </a:moveTo>
                <a:lnTo>
                  <a:pt x="105025" y="789384"/>
                </a:lnTo>
              </a:path>
              <a:path w="126365" h="947419">
                <a:moveTo>
                  <a:pt x="103853" y="777642"/>
                </a:moveTo>
                <a:lnTo>
                  <a:pt x="102680" y="776436"/>
                </a:lnTo>
              </a:path>
              <a:path w="126365" h="947419">
                <a:moveTo>
                  <a:pt x="101470" y="768219"/>
                </a:moveTo>
                <a:lnTo>
                  <a:pt x="100317" y="755271"/>
                </a:lnTo>
              </a:path>
              <a:path w="126365" h="947419">
                <a:moveTo>
                  <a:pt x="99126" y="743491"/>
                </a:moveTo>
                <a:lnTo>
                  <a:pt x="97935" y="742304"/>
                </a:lnTo>
              </a:path>
              <a:path w="126365" h="947419">
                <a:moveTo>
                  <a:pt x="97935" y="734068"/>
                </a:moveTo>
                <a:lnTo>
                  <a:pt x="95590" y="721158"/>
                </a:lnTo>
              </a:path>
              <a:path w="126365" h="947419">
                <a:moveTo>
                  <a:pt x="94399" y="709397"/>
                </a:moveTo>
                <a:lnTo>
                  <a:pt x="93246" y="708210"/>
                </a:lnTo>
              </a:path>
              <a:path w="126365" h="947419">
                <a:moveTo>
                  <a:pt x="93246" y="699993"/>
                </a:moveTo>
                <a:lnTo>
                  <a:pt x="90864" y="687064"/>
                </a:lnTo>
              </a:path>
              <a:path w="126365" h="947419">
                <a:moveTo>
                  <a:pt x="89692" y="675247"/>
                </a:moveTo>
                <a:lnTo>
                  <a:pt x="88519" y="674078"/>
                </a:lnTo>
              </a:path>
              <a:path w="126365" h="947419">
                <a:moveTo>
                  <a:pt x="88519" y="665842"/>
                </a:moveTo>
                <a:lnTo>
                  <a:pt x="87309" y="654101"/>
                </a:lnTo>
              </a:path>
              <a:path w="126365" h="947419">
                <a:moveTo>
                  <a:pt x="84965" y="641134"/>
                </a:moveTo>
                <a:lnTo>
                  <a:pt x="83793" y="639984"/>
                </a:lnTo>
              </a:path>
              <a:path w="126365" h="947419">
                <a:moveTo>
                  <a:pt x="83793" y="631767"/>
                </a:moveTo>
                <a:lnTo>
                  <a:pt x="82583" y="619969"/>
                </a:lnTo>
              </a:path>
              <a:path w="126365" h="947419">
                <a:moveTo>
                  <a:pt x="80257" y="607002"/>
                </a:moveTo>
                <a:lnTo>
                  <a:pt x="79085" y="605852"/>
                </a:lnTo>
              </a:path>
              <a:path w="126365" h="947419">
                <a:moveTo>
                  <a:pt x="79085" y="597616"/>
                </a:moveTo>
                <a:lnTo>
                  <a:pt x="77875" y="585875"/>
                </a:lnTo>
              </a:path>
              <a:path w="126365" h="947419">
                <a:moveTo>
                  <a:pt x="76703" y="572908"/>
                </a:moveTo>
                <a:lnTo>
                  <a:pt x="75531" y="571740"/>
                </a:lnTo>
              </a:path>
              <a:path w="126365" h="947419">
                <a:moveTo>
                  <a:pt x="74359" y="563503"/>
                </a:moveTo>
                <a:lnTo>
                  <a:pt x="73149" y="551724"/>
                </a:lnTo>
              </a:path>
              <a:path w="126365" h="947419">
                <a:moveTo>
                  <a:pt x="71976" y="538795"/>
                </a:moveTo>
                <a:lnTo>
                  <a:pt x="70804" y="537608"/>
                </a:lnTo>
              </a:path>
              <a:path w="126365" h="947419">
                <a:moveTo>
                  <a:pt x="70804" y="529391"/>
                </a:moveTo>
                <a:lnTo>
                  <a:pt x="68422" y="517630"/>
                </a:lnTo>
              </a:path>
              <a:path w="126365" h="947419">
                <a:moveTo>
                  <a:pt x="67250" y="505888"/>
                </a:moveTo>
                <a:lnTo>
                  <a:pt x="66077" y="504682"/>
                </a:lnTo>
              </a:path>
              <a:path w="126365" h="947419">
                <a:moveTo>
                  <a:pt x="66077" y="495259"/>
                </a:moveTo>
                <a:lnTo>
                  <a:pt x="63695" y="483517"/>
                </a:lnTo>
              </a:path>
              <a:path w="126365" h="947419">
                <a:moveTo>
                  <a:pt x="62523" y="471757"/>
                </a:moveTo>
                <a:lnTo>
                  <a:pt x="61389" y="470569"/>
                </a:lnTo>
              </a:path>
              <a:path w="126365" h="947419">
                <a:moveTo>
                  <a:pt x="61389" y="461146"/>
                </a:moveTo>
                <a:lnTo>
                  <a:pt x="60198" y="449404"/>
                </a:lnTo>
              </a:path>
              <a:path w="126365" h="947419">
                <a:moveTo>
                  <a:pt x="57815" y="437663"/>
                </a:moveTo>
                <a:lnTo>
                  <a:pt x="56643" y="436456"/>
                </a:lnTo>
              </a:path>
              <a:path w="126365" h="947419">
                <a:moveTo>
                  <a:pt x="56643" y="427052"/>
                </a:moveTo>
                <a:lnTo>
                  <a:pt x="55471" y="415272"/>
                </a:lnTo>
              </a:path>
              <a:path w="126365" h="947419">
                <a:moveTo>
                  <a:pt x="53070" y="403531"/>
                </a:moveTo>
                <a:lnTo>
                  <a:pt x="51917" y="402325"/>
                </a:lnTo>
              </a:path>
              <a:path w="126365" h="947419">
                <a:moveTo>
                  <a:pt x="51917" y="394126"/>
                </a:moveTo>
                <a:lnTo>
                  <a:pt x="50744" y="381160"/>
                </a:lnTo>
              </a:path>
              <a:path w="126365" h="947419">
                <a:moveTo>
                  <a:pt x="49572" y="369380"/>
                </a:moveTo>
                <a:lnTo>
                  <a:pt x="48362" y="368212"/>
                </a:lnTo>
              </a:path>
              <a:path w="126365" h="947419">
                <a:moveTo>
                  <a:pt x="47190" y="360013"/>
                </a:moveTo>
                <a:lnTo>
                  <a:pt x="46037" y="347065"/>
                </a:lnTo>
              </a:path>
              <a:path w="126365" h="947419">
                <a:moveTo>
                  <a:pt x="44846" y="335286"/>
                </a:moveTo>
                <a:lnTo>
                  <a:pt x="43654" y="334099"/>
                </a:lnTo>
              </a:path>
              <a:path w="126365" h="947419">
                <a:moveTo>
                  <a:pt x="43654" y="325882"/>
                </a:moveTo>
                <a:lnTo>
                  <a:pt x="41291" y="312934"/>
                </a:lnTo>
              </a:path>
              <a:path w="126365" h="947419">
                <a:moveTo>
                  <a:pt x="40119" y="301154"/>
                </a:moveTo>
                <a:lnTo>
                  <a:pt x="38928" y="300005"/>
                </a:lnTo>
              </a:path>
              <a:path w="126365" h="947419">
                <a:moveTo>
                  <a:pt x="38928" y="291731"/>
                </a:moveTo>
                <a:lnTo>
                  <a:pt x="36583" y="278821"/>
                </a:lnTo>
              </a:path>
              <a:path w="126365" h="947419">
                <a:moveTo>
                  <a:pt x="35411" y="267060"/>
                </a:moveTo>
                <a:lnTo>
                  <a:pt x="34201" y="265873"/>
                </a:lnTo>
              </a:path>
              <a:path w="126365" h="947419">
                <a:moveTo>
                  <a:pt x="34201" y="257656"/>
                </a:moveTo>
                <a:lnTo>
                  <a:pt x="33029" y="245876"/>
                </a:lnTo>
              </a:path>
              <a:path w="126365" h="947419">
                <a:moveTo>
                  <a:pt x="30685" y="232929"/>
                </a:moveTo>
                <a:lnTo>
                  <a:pt x="29494" y="231741"/>
                </a:lnTo>
              </a:path>
              <a:path w="126365" h="947419">
                <a:moveTo>
                  <a:pt x="29494" y="223505"/>
                </a:moveTo>
                <a:lnTo>
                  <a:pt x="28302" y="211745"/>
                </a:lnTo>
              </a:path>
              <a:path w="126365" h="947419">
                <a:moveTo>
                  <a:pt x="25958" y="198816"/>
                </a:moveTo>
                <a:lnTo>
                  <a:pt x="24805" y="197647"/>
                </a:lnTo>
              </a:path>
              <a:path w="126365" h="947419">
                <a:moveTo>
                  <a:pt x="24805" y="189430"/>
                </a:moveTo>
                <a:lnTo>
                  <a:pt x="23595" y="177632"/>
                </a:lnTo>
              </a:path>
              <a:path w="126365" h="947419">
                <a:moveTo>
                  <a:pt x="22404" y="164665"/>
                </a:moveTo>
                <a:lnTo>
                  <a:pt x="21250" y="163534"/>
                </a:lnTo>
              </a:path>
              <a:path w="126365" h="947419">
                <a:moveTo>
                  <a:pt x="20040" y="155260"/>
                </a:moveTo>
                <a:lnTo>
                  <a:pt x="18868" y="143500"/>
                </a:lnTo>
              </a:path>
              <a:path w="126365" h="947419">
                <a:moveTo>
                  <a:pt x="17696" y="131739"/>
                </a:moveTo>
                <a:lnTo>
                  <a:pt x="16524" y="130571"/>
                </a:lnTo>
              </a:path>
              <a:path w="126365" h="947419">
                <a:moveTo>
                  <a:pt x="16524" y="121166"/>
                </a:moveTo>
                <a:lnTo>
                  <a:pt x="14160" y="109406"/>
                </a:lnTo>
              </a:path>
              <a:path w="126365" h="947419">
                <a:moveTo>
                  <a:pt x="12969" y="97627"/>
                </a:moveTo>
                <a:lnTo>
                  <a:pt x="11778" y="96439"/>
                </a:lnTo>
              </a:path>
              <a:path w="126365" h="947419">
                <a:moveTo>
                  <a:pt x="11778" y="87053"/>
                </a:moveTo>
                <a:lnTo>
                  <a:pt x="9434" y="75255"/>
                </a:lnTo>
              </a:path>
              <a:path w="126365" h="947419">
                <a:moveTo>
                  <a:pt x="8243" y="63495"/>
                </a:moveTo>
                <a:lnTo>
                  <a:pt x="7089" y="62326"/>
                </a:lnTo>
              </a:path>
              <a:path w="126365" h="947419">
                <a:moveTo>
                  <a:pt x="7089" y="52903"/>
                </a:moveTo>
                <a:lnTo>
                  <a:pt x="5917" y="41142"/>
                </a:lnTo>
              </a:path>
              <a:path w="126365" h="947419">
                <a:moveTo>
                  <a:pt x="3535" y="29401"/>
                </a:moveTo>
                <a:lnTo>
                  <a:pt x="2363" y="28232"/>
                </a:lnTo>
              </a:path>
              <a:path w="126365" h="947419">
                <a:moveTo>
                  <a:pt x="2363" y="19977"/>
                </a:moveTo>
                <a:lnTo>
                  <a:pt x="1172" y="11760"/>
                </a:lnTo>
              </a:path>
              <a:path w="126365" h="947419">
                <a:moveTo>
                  <a:pt x="1172" y="1176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2" name="object 212"/>
          <p:cNvGrpSpPr/>
          <p:nvPr/>
        </p:nvGrpSpPr>
        <p:grpSpPr>
          <a:xfrm>
            <a:off x="19001885" y="5881429"/>
            <a:ext cx="361950" cy="612775"/>
            <a:chOff x="19001885" y="5881429"/>
            <a:chExt cx="361950" cy="612775"/>
          </a:xfrm>
        </p:grpSpPr>
        <p:sp>
          <p:nvSpPr>
            <p:cNvPr id="213" name="object 213"/>
            <p:cNvSpPr/>
            <p:nvPr/>
          </p:nvSpPr>
          <p:spPr>
            <a:xfrm>
              <a:off x="19003577" y="5884287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w="0" h="609600">
                  <a:moveTo>
                    <a:pt x="0" y="609377"/>
                  </a:moveTo>
                  <a:lnTo>
                    <a:pt x="0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4" name="object 21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003577" y="5881429"/>
              <a:ext cx="359940" cy="145189"/>
            </a:xfrm>
            <a:prstGeom prst="rect">
              <a:avLst/>
            </a:prstGeom>
          </p:spPr>
        </p:pic>
      </p:grpSp>
      <p:sp>
        <p:nvSpPr>
          <p:cNvPr id="215" name="object 215"/>
          <p:cNvSpPr/>
          <p:nvPr/>
        </p:nvSpPr>
        <p:spPr>
          <a:xfrm>
            <a:off x="17772654" y="5471332"/>
            <a:ext cx="46355" cy="144780"/>
          </a:xfrm>
          <a:custGeom>
            <a:avLst/>
            <a:gdLst/>
            <a:ahLst/>
            <a:cxnLst/>
            <a:rect l="l" t="t" r="r" b="b"/>
            <a:pathLst>
              <a:path w="46355" h="144779">
                <a:moveTo>
                  <a:pt x="0" y="144725"/>
                </a:moveTo>
                <a:lnTo>
                  <a:pt x="0" y="0"/>
                </a:lnTo>
              </a:path>
              <a:path w="46355" h="144779">
                <a:moveTo>
                  <a:pt x="16543" y="0"/>
                </a:moveTo>
                <a:lnTo>
                  <a:pt x="4605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8014599" y="3344326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12988" y="0"/>
                </a:moveTo>
                <a:lnTo>
                  <a:pt x="0" y="0"/>
                </a:lnTo>
              </a:path>
              <a:path w="13334" h="10795">
                <a:moveTo>
                  <a:pt x="0" y="0"/>
                </a:moveTo>
                <a:lnTo>
                  <a:pt x="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8302563" y="6745402"/>
            <a:ext cx="41910" cy="163830"/>
          </a:xfrm>
          <a:custGeom>
            <a:avLst/>
            <a:gdLst/>
            <a:ahLst/>
            <a:cxnLst/>
            <a:rect l="l" t="t" r="r" b="b"/>
            <a:pathLst>
              <a:path w="41909" h="163829">
                <a:moveTo>
                  <a:pt x="37756" y="3562"/>
                </a:moveTo>
                <a:lnTo>
                  <a:pt x="2363" y="3562"/>
                </a:lnTo>
              </a:path>
              <a:path w="41909" h="163829">
                <a:moveTo>
                  <a:pt x="41329" y="0"/>
                </a:moveTo>
                <a:lnTo>
                  <a:pt x="0" y="0"/>
                </a:lnTo>
              </a:path>
              <a:path w="41909" h="163829">
                <a:moveTo>
                  <a:pt x="37756" y="163572"/>
                </a:moveTo>
                <a:lnTo>
                  <a:pt x="37756" y="3562"/>
                </a:lnTo>
              </a:path>
              <a:path w="41909" h="163829">
                <a:moveTo>
                  <a:pt x="2363" y="3562"/>
                </a:moveTo>
                <a:lnTo>
                  <a:pt x="2363" y="163572"/>
                </a:lnTo>
              </a:path>
              <a:path w="41909" h="163829">
                <a:moveTo>
                  <a:pt x="41329" y="163572"/>
                </a:moveTo>
                <a:lnTo>
                  <a:pt x="41329" y="0"/>
                </a:lnTo>
              </a:path>
              <a:path w="41909" h="163829">
                <a:moveTo>
                  <a:pt x="37756" y="3562"/>
                </a:moveTo>
                <a:lnTo>
                  <a:pt x="37756" y="163572"/>
                </a:lnTo>
              </a:path>
              <a:path w="41909" h="163829">
                <a:moveTo>
                  <a:pt x="2363" y="163572"/>
                </a:moveTo>
                <a:lnTo>
                  <a:pt x="2363" y="3562"/>
                </a:lnTo>
              </a:path>
              <a:path w="41909" h="163829">
                <a:moveTo>
                  <a:pt x="41329" y="0"/>
                </a:moveTo>
                <a:lnTo>
                  <a:pt x="41329" y="1635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8027587" y="5324288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 h="0">
                <a:moveTo>
                  <a:pt x="1769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8027587" y="5157192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 h="0">
                <a:moveTo>
                  <a:pt x="1769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20" name="object 220"/>
          <p:cNvGrpSpPr/>
          <p:nvPr/>
        </p:nvGrpSpPr>
        <p:grpSpPr>
          <a:xfrm>
            <a:off x="18024704" y="5157192"/>
            <a:ext cx="22860" cy="168910"/>
            <a:chOff x="18024704" y="5157192"/>
            <a:chExt cx="22860" cy="168910"/>
          </a:xfrm>
        </p:grpSpPr>
        <p:sp>
          <p:nvSpPr>
            <p:cNvPr id="221" name="object 221"/>
            <p:cNvSpPr/>
            <p:nvPr/>
          </p:nvSpPr>
          <p:spPr>
            <a:xfrm>
              <a:off x="18044094" y="5157192"/>
              <a:ext cx="1270" cy="167640"/>
            </a:xfrm>
            <a:custGeom>
              <a:avLst/>
              <a:gdLst/>
              <a:ahLst/>
              <a:cxnLst/>
              <a:rect l="l" t="t" r="r" b="b"/>
              <a:pathLst>
                <a:path w="1269" h="167639">
                  <a:moveTo>
                    <a:pt x="1191" y="167096"/>
                  </a:moveTo>
                  <a:lnTo>
                    <a:pt x="0" y="165909"/>
                  </a:lnTo>
                </a:path>
                <a:path w="1269" h="167639">
                  <a:moveTo>
                    <a:pt x="1191" y="167096"/>
                  </a:moveTo>
                  <a:lnTo>
                    <a:pt x="1191" y="154148"/>
                  </a:lnTo>
                </a:path>
                <a:path w="1269" h="167639">
                  <a:moveTo>
                    <a:pt x="1191" y="142369"/>
                  </a:moveTo>
                  <a:lnTo>
                    <a:pt x="0" y="141182"/>
                  </a:lnTo>
                </a:path>
                <a:path w="1269" h="167639">
                  <a:moveTo>
                    <a:pt x="1191" y="132946"/>
                  </a:moveTo>
                  <a:lnTo>
                    <a:pt x="1191" y="120017"/>
                  </a:lnTo>
                </a:path>
                <a:path w="1269" h="167639">
                  <a:moveTo>
                    <a:pt x="1191" y="108237"/>
                  </a:moveTo>
                  <a:lnTo>
                    <a:pt x="0" y="107088"/>
                  </a:lnTo>
                </a:path>
                <a:path w="1269" h="167639">
                  <a:moveTo>
                    <a:pt x="1191" y="98814"/>
                  </a:moveTo>
                  <a:lnTo>
                    <a:pt x="1191" y="85941"/>
                  </a:lnTo>
                </a:path>
                <a:path w="1269" h="167639">
                  <a:moveTo>
                    <a:pt x="1191" y="74124"/>
                  </a:moveTo>
                  <a:lnTo>
                    <a:pt x="0" y="72975"/>
                  </a:lnTo>
                </a:path>
                <a:path w="1269" h="167639">
                  <a:moveTo>
                    <a:pt x="1191" y="63551"/>
                  </a:moveTo>
                  <a:lnTo>
                    <a:pt x="1191" y="51791"/>
                  </a:lnTo>
                </a:path>
                <a:path w="1269" h="167639">
                  <a:moveTo>
                    <a:pt x="1191" y="40049"/>
                  </a:moveTo>
                  <a:lnTo>
                    <a:pt x="0" y="38881"/>
                  </a:lnTo>
                </a:path>
                <a:path w="1269" h="167639">
                  <a:moveTo>
                    <a:pt x="1191" y="29476"/>
                  </a:moveTo>
                  <a:lnTo>
                    <a:pt x="1191" y="17697"/>
                  </a:lnTo>
                </a:path>
                <a:path w="1269" h="167639">
                  <a:moveTo>
                    <a:pt x="1191" y="11798"/>
                  </a:moveTo>
                  <a:lnTo>
                    <a:pt x="1191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18026393" y="5157212"/>
              <a:ext cx="1270" cy="167640"/>
            </a:xfrm>
            <a:custGeom>
              <a:avLst/>
              <a:gdLst/>
              <a:ahLst/>
              <a:cxnLst/>
              <a:rect l="l" t="t" r="r" b="b"/>
              <a:pathLst>
                <a:path w="1269" h="167639">
                  <a:moveTo>
                    <a:pt x="1191" y="167077"/>
                  </a:moveTo>
                  <a:lnTo>
                    <a:pt x="0" y="165890"/>
                  </a:lnTo>
                </a:path>
                <a:path w="1269" h="167639">
                  <a:moveTo>
                    <a:pt x="1191" y="167077"/>
                  </a:moveTo>
                  <a:lnTo>
                    <a:pt x="1191" y="154111"/>
                  </a:lnTo>
                </a:path>
                <a:path w="1269" h="167639">
                  <a:moveTo>
                    <a:pt x="1191" y="142350"/>
                  </a:moveTo>
                  <a:lnTo>
                    <a:pt x="0" y="141163"/>
                  </a:lnTo>
                </a:path>
                <a:path w="1269" h="167639">
                  <a:moveTo>
                    <a:pt x="1191" y="132927"/>
                  </a:moveTo>
                  <a:lnTo>
                    <a:pt x="1191" y="119998"/>
                  </a:lnTo>
                </a:path>
                <a:path w="1269" h="167639">
                  <a:moveTo>
                    <a:pt x="1191" y="108237"/>
                  </a:moveTo>
                  <a:lnTo>
                    <a:pt x="0" y="107069"/>
                  </a:lnTo>
                </a:path>
                <a:path w="1269" h="167639">
                  <a:moveTo>
                    <a:pt x="1191" y="98814"/>
                  </a:moveTo>
                  <a:lnTo>
                    <a:pt x="1191" y="85904"/>
                  </a:lnTo>
                </a:path>
                <a:path w="1269" h="167639">
                  <a:moveTo>
                    <a:pt x="1191" y="74106"/>
                  </a:moveTo>
                  <a:lnTo>
                    <a:pt x="0" y="72956"/>
                  </a:lnTo>
                </a:path>
                <a:path w="1269" h="167639">
                  <a:moveTo>
                    <a:pt x="1191" y="63551"/>
                  </a:moveTo>
                  <a:lnTo>
                    <a:pt x="1191" y="51753"/>
                  </a:lnTo>
                </a:path>
                <a:path w="1269" h="167639">
                  <a:moveTo>
                    <a:pt x="1191" y="40012"/>
                  </a:moveTo>
                  <a:lnTo>
                    <a:pt x="0" y="38862"/>
                  </a:lnTo>
                </a:path>
                <a:path w="1269" h="167639">
                  <a:moveTo>
                    <a:pt x="1191" y="29438"/>
                  </a:moveTo>
                  <a:lnTo>
                    <a:pt x="1191" y="17678"/>
                  </a:lnTo>
                </a:path>
                <a:path w="1269" h="167639">
                  <a:moveTo>
                    <a:pt x="1191" y="11760"/>
                  </a:moveTo>
                  <a:lnTo>
                    <a:pt x="1191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3" name="object 223"/>
          <p:cNvSpPr/>
          <p:nvPr/>
        </p:nvSpPr>
        <p:spPr>
          <a:xfrm>
            <a:off x="18027584" y="4839567"/>
            <a:ext cx="17780" cy="318135"/>
          </a:xfrm>
          <a:custGeom>
            <a:avLst/>
            <a:gdLst/>
            <a:ahLst/>
            <a:cxnLst/>
            <a:rect l="l" t="t" r="r" b="b"/>
            <a:pathLst>
              <a:path w="17780" h="318135">
                <a:moveTo>
                  <a:pt x="17677" y="0"/>
                </a:moveTo>
                <a:lnTo>
                  <a:pt x="0" y="0"/>
                </a:lnTo>
              </a:path>
              <a:path w="17780" h="318135">
                <a:moveTo>
                  <a:pt x="0" y="317645"/>
                </a:moveTo>
                <a:lnTo>
                  <a:pt x="0" y="0"/>
                </a:lnTo>
              </a:path>
              <a:path w="17780" h="318135">
                <a:moveTo>
                  <a:pt x="17677" y="317645"/>
                </a:moveTo>
                <a:lnTo>
                  <a:pt x="1767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8027584" y="4571356"/>
            <a:ext cx="17780" cy="101600"/>
          </a:xfrm>
          <a:custGeom>
            <a:avLst/>
            <a:gdLst/>
            <a:ahLst/>
            <a:cxnLst/>
            <a:rect l="l" t="t" r="r" b="b"/>
            <a:pathLst>
              <a:path w="17780" h="101600">
                <a:moveTo>
                  <a:pt x="0" y="101170"/>
                </a:moveTo>
                <a:lnTo>
                  <a:pt x="17677" y="101170"/>
                </a:lnTo>
              </a:path>
              <a:path w="17780" h="101600">
                <a:moveTo>
                  <a:pt x="17677" y="101170"/>
                </a:moveTo>
                <a:lnTo>
                  <a:pt x="1767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8044090" y="4672526"/>
            <a:ext cx="1270" cy="167640"/>
          </a:xfrm>
          <a:custGeom>
            <a:avLst/>
            <a:gdLst/>
            <a:ahLst/>
            <a:cxnLst/>
            <a:rect l="l" t="t" r="r" b="b"/>
            <a:pathLst>
              <a:path w="1269" h="167639">
                <a:moveTo>
                  <a:pt x="1172" y="167040"/>
                </a:moveTo>
                <a:lnTo>
                  <a:pt x="0" y="165890"/>
                </a:lnTo>
              </a:path>
              <a:path w="1269" h="167639">
                <a:moveTo>
                  <a:pt x="1172" y="167040"/>
                </a:moveTo>
                <a:lnTo>
                  <a:pt x="1172" y="154111"/>
                </a:lnTo>
              </a:path>
              <a:path w="1269" h="167639">
                <a:moveTo>
                  <a:pt x="1172" y="142331"/>
                </a:moveTo>
                <a:lnTo>
                  <a:pt x="0" y="141182"/>
                </a:lnTo>
              </a:path>
              <a:path w="1269" h="167639">
                <a:moveTo>
                  <a:pt x="1172" y="131777"/>
                </a:moveTo>
                <a:lnTo>
                  <a:pt x="1172" y="119998"/>
                </a:lnTo>
              </a:path>
              <a:path w="1269" h="167639">
                <a:moveTo>
                  <a:pt x="1172" y="108200"/>
                </a:moveTo>
                <a:lnTo>
                  <a:pt x="0" y="107069"/>
                </a:lnTo>
              </a:path>
              <a:path w="1269" h="167639">
                <a:moveTo>
                  <a:pt x="1172" y="97645"/>
                </a:moveTo>
                <a:lnTo>
                  <a:pt x="1172" y="85885"/>
                </a:lnTo>
              </a:path>
              <a:path w="1269" h="167639">
                <a:moveTo>
                  <a:pt x="1172" y="72937"/>
                </a:moveTo>
                <a:lnTo>
                  <a:pt x="0" y="71750"/>
                </a:lnTo>
              </a:path>
              <a:path w="1269" h="167639">
                <a:moveTo>
                  <a:pt x="1172" y="63532"/>
                </a:moveTo>
                <a:lnTo>
                  <a:pt x="1172" y="51791"/>
                </a:lnTo>
              </a:path>
              <a:path w="1269" h="167639">
                <a:moveTo>
                  <a:pt x="1172" y="38824"/>
                </a:moveTo>
                <a:lnTo>
                  <a:pt x="0" y="37674"/>
                </a:lnTo>
              </a:path>
              <a:path w="1269" h="167639">
                <a:moveTo>
                  <a:pt x="1172" y="29401"/>
                </a:moveTo>
                <a:lnTo>
                  <a:pt x="1172" y="17640"/>
                </a:lnTo>
              </a:path>
              <a:path w="1269" h="167639">
                <a:moveTo>
                  <a:pt x="1172" y="11760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8027584" y="3699592"/>
            <a:ext cx="17780" cy="973455"/>
          </a:xfrm>
          <a:custGeom>
            <a:avLst/>
            <a:gdLst/>
            <a:ahLst/>
            <a:cxnLst/>
            <a:rect l="l" t="t" r="r" b="b"/>
            <a:pathLst>
              <a:path w="17780" h="973454">
                <a:moveTo>
                  <a:pt x="17677" y="0"/>
                </a:moveTo>
                <a:lnTo>
                  <a:pt x="0" y="0"/>
                </a:lnTo>
              </a:path>
              <a:path w="17780" h="973454">
                <a:moveTo>
                  <a:pt x="17677" y="855291"/>
                </a:moveTo>
                <a:lnTo>
                  <a:pt x="17677" y="0"/>
                </a:lnTo>
              </a:path>
              <a:path w="17780" h="973454">
                <a:moveTo>
                  <a:pt x="0" y="0"/>
                </a:moveTo>
                <a:lnTo>
                  <a:pt x="0" y="9729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8027584" y="3089008"/>
            <a:ext cx="17780" cy="445134"/>
          </a:xfrm>
          <a:custGeom>
            <a:avLst/>
            <a:gdLst/>
            <a:ahLst/>
            <a:cxnLst/>
            <a:rect l="l" t="t" r="r" b="b"/>
            <a:pathLst>
              <a:path w="17780" h="445135">
                <a:moveTo>
                  <a:pt x="17677" y="444711"/>
                </a:moveTo>
                <a:lnTo>
                  <a:pt x="0" y="444711"/>
                </a:lnTo>
              </a:path>
              <a:path w="17780" h="445135">
                <a:moveTo>
                  <a:pt x="0" y="444711"/>
                </a:moveTo>
                <a:lnTo>
                  <a:pt x="0" y="0"/>
                </a:lnTo>
              </a:path>
              <a:path w="17780" h="445135">
                <a:moveTo>
                  <a:pt x="17677" y="0"/>
                </a:moveTo>
                <a:lnTo>
                  <a:pt x="17677" y="44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8044090" y="3533720"/>
            <a:ext cx="1270" cy="166370"/>
          </a:xfrm>
          <a:custGeom>
            <a:avLst/>
            <a:gdLst/>
            <a:ahLst/>
            <a:cxnLst/>
            <a:rect l="l" t="t" r="r" b="b"/>
            <a:pathLst>
              <a:path w="1269" h="166370">
                <a:moveTo>
                  <a:pt x="1172" y="165871"/>
                </a:moveTo>
                <a:lnTo>
                  <a:pt x="0" y="164684"/>
                </a:lnTo>
              </a:path>
              <a:path w="1269" h="166370">
                <a:moveTo>
                  <a:pt x="1172" y="165871"/>
                </a:moveTo>
                <a:lnTo>
                  <a:pt x="1172" y="154130"/>
                </a:lnTo>
              </a:path>
              <a:path w="1269" h="166370">
                <a:moveTo>
                  <a:pt x="1172" y="142350"/>
                </a:moveTo>
                <a:lnTo>
                  <a:pt x="0" y="141163"/>
                </a:lnTo>
              </a:path>
              <a:path w="1269" h="166370">
                <a:moveTo>
                  <a:pt x="1172" y="131739"/>
                </a:moveTo>
                <a:lnTo>
                  <a:pt x="1172" y="119998"/>
                </a:lnTo>
              </a:path>
              <a:path w="1269" h="166370">
                <a:moveTo>
                  <a:pt x="1172" y="107031"/>
                </a:moveTo>
                <a:lnTo>
                  <a:pt x="0" y="105881"/>
                </a:lnTo>
              </a:path>
              <a:path w="1269" h="166370">
                <a:moveTo>
                  <a:pt x="1172" y="97627"/>
                </a:moveTo>
                <a:lnTo>
                  <a:pt x="1172" y="85885"/>
                </a:lnTo>
              </a:path>
              <a:path w="1269" h="166370">
                <a:moveTo>
                  <a:pt x="1172" y="72937"/>
                </a:moveTo>
                <a:lnTo>
                  <a:pt x="0" y="71769"/>
                </a:lnTo>
              </a:path>
              <a:path w="1269" h="166370">
                <a:moveTo>
                  <a:pt x="1172" y="63532"/>
                </a:moveTo>
                <a:lnTo>
                  <a:pt x="1172" y="50566"/>
                </a:lnTo>
              </a:path>
              <a:path w="1269" h="166370">
                <a:moveTo>
                  <a:pt x="1172" y="38805"/>
                </a:moveTo>
                <a:lnTo>
                  <a:pt x="0" y="37656"/>
                </a:lnTo>
              </a:path>
              <a:path w="1269" h="166370">
                <a:moveTo>
                  <a:pt x="1172" y="29420"/>
                </a:moveTo>
                <a:lnTo>
                  <a:pt x="1172" y="16491"/>
                </a:lnTo>
              </a:path>
              <a:path w="1269" h="166370">
                <a:moveTo>
                  <a:pt x="1172" y="11741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8018131" y="3354901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8262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18027584" y="5681911"/>
            <a:ext cx="17780" cy="229870"/>
          </a:xfrm>
          <a:custGeom>
            <a:avLst/>
            <a:gdLst/>
            <a:ahLst/>
            <a:cxnLst/>
            <a:rect l="l" t="t" r="r" b="b"/>
            <a:pathLst>
              <a:path w="17780" h="229870">
                <a:moveTo>
                  <a:pt x="17677" y="0"/>
                </a:moveTo>
                <a:lnTo>
                  <a:pt x="0" y="0"/>
                </a:lnTo>
              </a:path>
              <a:path w="17780" h="229870">
                <a:moveTo>
                  <a:pt x="17677" y="229404"/>
                </a:moveTo>
                <a:lnTo>
                  <a:pt x="1767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8027584" y="5324290"/>
            <a:ext cx="17780" cy="358140"/>
          </a:xfrm>
          <a:custGeom>
            <a:avLst/>
            <a:gdLst/>
            <a:ahLst/>
            <a:cxnLst/>
            <a:rect l="l" t="t" r="r" b="b"/>
            <a:pathLst>
              <a:path w="17780" h="358139">
                <a:moveTo>
                  <a:pt x="17677" y="190580"/>
                </a:moveTo>
                <a:lnTo>
                  <a:pt x="0" y="190580"/>
                </a:lnTo>
              </a:path>
              <a:path w="17780" h="358139">
                <a:moveTo>
                  <a:pt x="17677" y="190580"/>
                </a:moveTo>
                <a:lnTo>
                  <a:pt x="17677" y="0"/>
                </a:lnTo>
              </a:path>
              <a:path w="17780" h="358139">
                <a:moveTo>
                  <a:pt x="0" y="190580"/>
                </a:moveTo>
                <a:lnTo>
                  <a:pt x="0" y="0"/>
                </a:lnTo>
              </a:path>
              <a:path w="17780" h="358139">
                <a:moveTo>
                  <a:pt x="17677" y="357620"/>
                </a:moveTo>
                <a:lnTo>
                  <a:pt x="17677" y="190580"/>
                </a:lnTo>
              </a:path>
              <a:path w="17780" h="358139">
                <a:moveTo>
                  <a:pt x="0" y="357620"/>
                </a:moveTo>
                <a:lnTo>
                  <a:pt x="0" y="1905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7064584" y="6520712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 h="0">
                <a:moveTo>
                  <a:pt x="1650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7264029" y="6606597"/>
            <a:ext cx="1270" cy="86360"/>
          </a:xfrm>
          <a:custGeom>
            <a:avLst/>
            <a:gdLst/>
            <a:ahLst/>
            <a:cxnLst/>
            <a:rect l="l" t="t" r="r" b="b"/>
            <a:pathLst>
              <a:path w="1269" h="86359">
                <a:moveTo>
                  <a:pt x="1172" y="1187"/>
                </a:moveTo>
                <a:lnTo>
                  <a:pt x="0" y="0"/>
                </a:lnTo>
              </a:path>
              <a:path w="1269" h="86359">
                <a:moveTo>
                  <a:pt x="1172" y="1187"/>
                </a:moveTo>
                <a:lnTo>
                  <a:pt x="1172" y="12928"/>
                </a:lnTo>
              </a:path>
              <a:path w="1269" h="86359">
                <a:moveTo>
                  <a:pt x="1172" y="24746"/>
                </a:moveTo>
                <a:lnTo>
                  <a:pt x="0" y="23558"/>
                </a:lnTo>
              </a:path>
              <a:path w="1269" h="86359">
                <a:moveTo>
                  <a:pt x="1172" y="35319"/>
                </a:moveTo>
                <a:lnTo>
                  <a:pt x="1172" y="47060"/>
                </a:lnTo>
              </a:path>
              <a:path w="1269" h="86359">
                <a:moveTo>
                  <a:pt x="1172" y="59989"/>
                </a:moveTo>
                <a:lnTo>
                  <a:pt x="0" y="58840"/>
                </a:lnTo>
              </a:path>
              <a:path w="1269" h="86359">
                <a:moveTo>
                  <a:pt x="1172" y="69413"/>
                </a:moveTo>
                <a:lnTo>
                  <a:pt x="1172" y="72975"/>
                </a:lnTo>
                <a:lnTo>
                  <a:pt x="1172" y="858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6344665" y="6520712"/>
            <a:ext cx="0" cy="128270"/>
          </a:xfrm>
          <a:custGeom>
            <a:avLst/>
            <a:gdLst/>
            <a:ahLst/>
            <a:cxnLst/>
            <a:rect l="l" t="t" r="r" b="b"/>
            <a:pathLst>
              <a:path w="0" h="128270">
                <a:moveTo>
                  <a:pt x="0" y="0"/>
                </a:moveTo>
                <a:lnTo>
                  <a:pt x="0" y="12825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6328122" y="7099500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 h="0">
                <a:moveTo>
                  <a:pt x="1654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6328122" y="6648965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 h="0">
                <a:moveTo>
                  <a:pt x="1654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3141669" y="3044322"/>
            <a:ext cx="230504" cy="275590"/>
          </a:xfrm>
          <a:custGeom>
            <a:avLst/>
            <a:gdLst/>
            <a:ahLst/>
            <a:cxnLst/>
            <a:rect l="l" t="t" r="r" b="b"/>
            <a:pathLst>
              <a:path w="230505" h="275589">
                <a:moveTo>
                  <a:pt x="27168" y="0"/>
                </a:moveTo>
                <a:lnTo>
                  <a:pt x="27168" y="275278"/>
                </a:lnTo>
              </a:path>
              <a:path w="230505" h="275589">
                <a:moveTo>
                  <a:pt x="0" y="135283"/>
                </a:moveTo>
                <a:lnTo>
                  <a:pt x="230148" y="13528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2649554" y="2230192"/>
            <a:ext cx="40640" cy="180340"/>
          </a:xfrm>
          <a:custGeom>
            <a:avLst/>
            <a:gdLst/>
            <a:ahLst/>
            <a:cxnLst/>
            <a:rect l="l" t="t" r="r" b="b"/>
            <a:pathLst>
              <a:path w="40640" h="180339">
                <a:moveTo>
                  <a:pt x="40119" y="177669"/>
                </a:moveTo>
                <a:lnTo>
                  <a:pt x="14160" y="0"/>
                </a:lnTo>
              </a:path>
              <a:path w="40640" h="180339">
                <a:moveTo>
                  <a:pt x="27168" y="180006"/>
                </a:moveTo>
                <a:lnTo>
                  <a:pt x="0" y="1168"/>
                </a:lnTo>
              </a:path>
              <a:path w="40640" h="180339">
                <a:moveTo>
                  <a:pt x="27168" y="180006"/>
                </a:moveTo>
                <a:lnTo>
                  <a:pt x="40119" y="177669"/>
                </a:lnTo>
              </a:path>
              <a:path w="40640" h="180339">
                <a:moveTo>
                  <a:pt x="14160" y="0"/>
                </a:moveTo>
                <a:lnTo>
                  <a:pt x="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2454798" y="7515998"/>
            <a:ext cx="27305" cy="88900"/>
          </a:xfrm>
          <a:custGeom>
            <a:avLst/>
            <a:gdLst/>
            <a:ahLst/>
            <a:cxnLst/>
            <a:rect l="l" t="t" r="r" b="b"/>
            <a:pathLst>
              <a:path w="27304" h="88900">
                <a:moveTo>
                  <a:pt x="16543" y="88278"/>
                </a:moveTo>
                <a:lnTo>
                  <a:pt x="27187" y="88278"/>
                </a:lnTo>
              </a:path>
              <a:path w="27304" h="88900">
                <a:moveTo>
                  <a:pt x="16543" y="88278"/>
                </a:moveTo>
                <a:lnTo>
                  <a:pt x="16543" y="45892"/>
                </a:lnTo>
              </a:path>
              <a:path w="27304" h="88900">
                <a:moveTo>
                  <a:pt x="27187" y="88278"/>
                </a:moveTo>
                <a:lnTo>
                  <a:pt x="27187" y="44723"/>
                </a:lnTo>
              </a:path>
              <a:path w="27304" h="88900">
                <a:moveTo>
                  <a:pt x="27187" y="44723"/>
                </a:moveTo>
                <a:lnTo>
                  <a:pt x="16543" y="44723"/>
                </a:lnTo>
              </a:path>
              <a:path w="27304" h="88900">
                <a:moveTo>
                  <a:pt x="27187" y="44723"/>
                </a:moveTo>
                <a:lnTo>
                  <a:pt x="0" y="44723"/>
                </a:lnTo>
              </a:path>
              <a:path w="27304" h="88900">
                <a:moveTo>
                  <a:pt x="0" y="4472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2872611" y="7560722"/>
            <a:ext cx="12065" cy="43815"/>
          </a:xfrm>
          <a:custGeom>
            <a:avLst/>
            <a:gdLst/>
            <a:ahLst/>
            <a:cxnLst/>
            <a:rect l="l" t="t" r="r" b="b"/>
            <a:pathLst>
              <a:path w="12065" h="43815">
                <a:moveTo>
                  <a:pt x="11778" y="43555"/>
                </a:moveTo>
                <a:lnTo>
                  <a:pt x="0" y="43555"/>
                </a:lnTo>
              </a:path>
              <a:path w="12065" h="43815">
                <a:moveTo>
                  <a:pt x="11778" y="43555"/>
                </a:moveTo>
                <a:lnTo>
                  <a:pt x="11778" y="1168"/>
                </a:lnTo>
              </a:path>
              <a:path w="12065" h="43815">
                <a:moveTo>
                  <a:pt x="0" y="43555"/>
                </a:moveTo>
                <a:lnTo>
                  <a:pt x="0" y="0"/>
                </a:lnTo>
              </a:path>
              <a:path w="12065" h="43815">
                <a:moveTo>
                  <a:pt x="0" y="0"/>
                </a:moveTo>
                <a:lnTo>
                  <a:pt x="1177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2503218" y="7578344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172" y="12985"/>
                </a:moveTo>
                <a:lnTo>
                  <a:pt x="0" y="11798"/>
                </a:lnTo>
              </a:path>
              <a:path w="1270" h="13334">
                <a:moveTo>
                  <a:pt x="1172" y="12985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2850170" y="7578344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191" y="12985"/>
                </a:moveTo>
                <a:lnTo>
                  <a:pt x="0" y="11798"/>
                </a:lnTo>
              </a:path>
              <a:path w="1270" h="13334">
                <a:moveTo>
                  <a:pt x="1191" y="12985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4176702" y="7591329"/>
            <a:ext cx="347345" cy="6350"/>
          </a:xfrm>
          <a:custGeom>
            <a:avLst/>
            <a:gdLst/>
            <a:ahLst/>
            <a:cxnLst/>
            <a:rect l="l" t="t" r="r" b="b"/>
            <a:pathLst>
              <a:path w="347344" h="6350">
                <a:moveTo>
                  <a:pt x="0" y="5861"/>
                </a:moveTo>
                <a:lnTo>
                  <a:pt x="0" y="0"/>
                </a:lnTo>
              </a:path>
              <a:path w="347344" h="6350">
                <a:moveTo>
                  <a:pt x="0" y="0"/>
                </a:moveTo>
                <a:lnTo>
                  <a:pt x="34695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3804965" y="7340722"/>
            <a:ext cx="111125" cy="167640"/>
          </a:xfrm>
          <a:custGeom>
            <a:avLst/>
            <a:gdLst/>
            <a:ahLst/>
            <a:cxnLst/>
            <a:rect l="l" t="t" r="r" b="b"/>
            <a:pathLst>
              <a:path w="111125" h="167640">
                <a:moveTo>
                  <a:pt x="0" y="167040"/>
                </a:moveTo>
                <a:lnTo>
                  <a:pt x="0" y="0"/>
                </a:lnTo>
              </a:path>
              <a:path w="111125" h="167640">
                <a:moveTo>
                  <a:pt x="0" y="0"/>
                </a:moveTo>
                <a:lnTo>
                  <a:pt x="11090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2483158" y="7591329"/>
            <a:ext cx="389890" cy="15875"/>
          </a:xfrm>
          <a:custGeom>
            <a:avLst/>
            <a:gdLst/>
            <a:ahLst/>
            <a:cxnLst/>
            <a:rect l="l" t="t" r="r" b="b"/>
            <a:pathLst>
              <a:path w="389890" h="15875">
                <a:moveTo>
                  <a:pt x="368202" y="5861"/>
                </a:moveTo>
                <a:lnTo>
                  <a:pt x="21231" y="5861"/>
                </a:lnTo>
              </a:path>
              <a:path w="389890" h="15875">
                <a:moveTo>
                  <a:pt x="0" y="15266"/>
                </a:moveTo>
                <a:lnTo>
                  <a:pt x="0" y="7029"/>
                </a:lnTo>
              </a:path>
              <a:path w="389890" h="15875">
                <a:moveTo>
                  <a:pt x="0" y="7029"/>
                </a:moveTo>
                <a:lnTo>
                  <a:pt x="22441" y="7029"/>
                </a:lnTo>
              </a:path>
              <a:path w="389890" h="15875">
                <a:moveTo>
                  <a:pt x="21231" y="5861"/>
                </a:moveTo>
                <a:lnTo>
                  <a:pt x="21231" y="0"/>
                </a:lnTo>
              </a:path>
              <a:path w="389890" h="15875">
                <a:moveTo>
                  <a:pt x="21231" y="0"/>
                </a:moveTo>
                <a:lnTo>
                  <a:pt x="368202" y="0"/>
                </a:lnTo>
              </a:path>
              <a:path w="389890" h="15875">
                <a:moveTo>
                  <a:pt x="367011" y="15266"/>
                </a:moveTo>
                <a:lnTo>
                  <a:pt x="367011" y="7029"/>
                </a:lnTo>
              </a:path>
              <a:path w="389890" h="15875">
                <a:moveTo>
                  <a:pt x="367011" y="7029"/>
                </a:moveTo>
                <a:lnTo>
                  <a:pt x="389453" y="7029"/>
                </a:lnTo>
              </a:path>
              <a:path w="389890" h="15875">
                <a:moveTo>
                  <a:pt x="389453" y="15266"/>
                </a:moveTo>
                <a:lnTo>
                  <a:pt x="367011" y="15266"/>
                </a:lnTo>
              </a:path>
              <a:path w="389890" h="15875">
                <a:moveTo>
                  <a:pt x="389453" y="7029"/>
                </a:moveTo>
                <a:lnTo>
                  <a:pt x="389453" y="15266"/>
                </a:lnTo>
              </a:path>
              <a:path w="389890" h="15875">
                <a:moveTo>
                  <a:pt x="22441" y="15266"/>
                </a:moveTo>
                <a:lnTo>
                  <a:pt x="0" y="15266"/>
                </a:lnTo>
              </a:path>
              <a:path w="389890" h="15875">
                <a:moveTo>
                  <a:pt x="22441" y="7029"/>
                </a:moveTo>
                <a:lnTo>
                  <a:pt x="22441" y="15266"/>
                </a:lnTo>
              </a:path>
              <a:path w="389890" h="15875">
                <a:moveTo>
                  <a:pt x="368202" y="0"/>
                </a:moveTo>
                <a:lnTo>
                  <a:pt x="368202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3022502" y="7611307"/>
            <a:ext cx="233679" cy="0"/>
          </a:xfrm>
          <a:custGeom>
            <a:avLst/>
            <a:gdLst/>
            <a:ahLst/>
            <a:cxnLst/>
            <a:rect l="l" t="t" r="r" b="b"/>
            <a:pathLst>
              <a:path w="233680" h="0">
                <a:moveTo>
                  <a:pt x="0" y="0"/>
                </a:moveTo>
                <a:lnTo>
                  <a:pt x="233664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3754182" y="7611307"/>
            <a:ext cx="0" cy="8255"/>
          </a:xfrm>
          <a:custGeom>
            <a:avLst/>
            <a:gdLst/>
            <a:ahLst/>
            <a:cxnLst/>
            <a:rect l="l" t="t" r="r" b="b"/>
            <a:pathLst>
              <a:path w="0" h="8254">
                <a:moveTo>
                  <a:pt x="0" y="8254"/>
                </a:moveTo>
                <a:lnTo>
                  <a:pt x="0" y="0"/>
                </a:lnTo>
              </a:path>
              <a:path w="0" h="8254">
                <a:moveTo>
                  <a:pt x="0" y="0"/>
                </a:moveTo>
                <a:lnTo>
                  <a:pt x="0" y="82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13324626" y="761835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53" y="0"/>
                </a:moveTo>
                <a:lnTo>
                  <a:pt x="1153" y="1206"/>
                </a:lnTo>
              </a:path>
              <a:path w="1269" h="1270">
                <a:moveTo>
                  <a:pt x="0" y="0"/>
                </a:moveTo>
                <a:lnTo>
                  <a:pt x="0" y="120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13265601" y="7611307"/>
            <a:ext cx="0" cy="8255"/>
          </a:xfrm>
          <a:custGeom>
            <a:avLst/>
            <a:gdLst/>
            <a:ahLst/>
            <a:cxnLst/>
            <a:rect l="l" t="t" r="r" b="b"/>
            <a:pathLst>
              <a:path w="0" h="8254">
                <a:moveTo>
                  <a:pt x="0" y="825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3363593" y="76113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53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13265601" y="7611307"/>
            <a:ext cx="0" cy="8255"/>
          </a:xfrm>
          <a:custGeom>
            <a:avLst/>
            <a:gdLst/>
            <a:ahLst/>
            <a:cxnLst/>
            <a:rect l="l" t="t" r="r" b="b"/>
            <a:pathLst>
              <a:path w="0" h="8254">
                <a:moveTo>
                  <a:pt x="0" y="0"/>
                </a:moveTo>
                <a:lnTo>
                  <a:pt x="0" y="8254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13324626" y="761013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153" y="1168"/>
                </a:moveTo>
                <a:lnTo>
                  <a:pt x="0" y="0"/>
                </a:lnTo>
              </a:path>
              <a:path w="2540" h="1270">
                <a:moveTo>
                  <a:pt x="1153" y="1168"/>
                </a:moveTo>
                <a:lnTo>
                  <a:pt x="0" y="0"/>
                </a:lnTo>
              </a:path>
              <a:path w="2540" h="1270">
                <a:moveTo>
                  <a:pt x="1153" y="1168"/>
                </a:moveTo>
                <a:lnTo>
                  <a:pt x="0" y="0"/>
                </a:lnTo>
              </a:path>
              <a:path w="2540" h="1270">
                <a:moveTo>
                  <a:pt x="1153" y="1168"/>
                </a:moveTo>
                <a:lnTo>
                  <a:pt x="0" y="0"/>
                </a:lnTo>
              </a:path>
              <a:path w="2540" h="1270">
                <a:moveTo>
                  <a:pt x="1153" y="1168"/>
                </a:moveTo>
                <a:lnTo>
                  <a:pt x="0" y="0"/>
                </a:lnTo>
              </a:path>
              <a:path w="2540" h="1270">
                <a:moveTo>
                  <a:pt x="2344" y="1168"/>
                </a:moveTo>
                <a:lnTo>
                  <a:pt x="1153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3022502" y="7619562"/>
            <a:ext cx="233679" cy="0"/>
          </a:xfrm>
          <a:custGeom>
            <a:avLst/>
            <a:gdLst/>
            <a:ahLst/>
            <a:cxnLst/>
            <a:rect l="l" t="t" r="r" b="b"/>
            <a:pathLst>
              <a:path w="233680" h="0">
                <a:moveTo>
                  <a:pt x="0" y="0"/>
                </a:moveTo>
                <a:lnTo>
                  <a:pt x="233664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4143635" y="7560722"/>
            <a:ext cx="12065" cy="43815"/>
          </a:xfrm>
          <a:custGeom>
            <a:avLst/>
            <a:gdLst/>
            <a:ahLst/>
            <a:cxnLst/>
            <a:rect l="l" t="t" r="r" b="b"/>
            <a:pathLst>
              <a:path w="12065" h="43815">
                <a:moveTo>
                  <a:pt x="0" y="43555"/>
                </a:moveTo>
                <a:lnTo>
                  <a:pt x="11835" y="43555"/>
                </a:lnTo>
              </a:path>
              <a:path w="12065" h="43815">
                <a:moveTo>
                  <a:pt x="0" y="43555"/>
                </a:moveTo>
                <a:lnTo>
                  <a:pt x="0" y="1168"/>
                </a:lnTo>
              </a:path>
              <a:path w="12065" h="43815">
                <a:moveTo>
                  <a:pt x="11835" y="43555"/>
                </a:moveTo>
                <a:lnTo>
                  <a:pt x="11835" y="0"/>
                </a:lnTo>
              </a:path>
              <a:path w="12065" h="43815">
                <a:moveTo>
                  <a:pt x="11835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14522482" y="7515998"/>
            <a:ext cx="50800" cy="90805"/>
          </a:xfrm>
          <a:custGeom>
            <a:avLst/>
            <a:gdLst/>
            <a:ahLst/>
            <a:cxnLst/>
            <a:rect l="l" t="t" r="r" b="b"/>
            <a:pathLst>
              <a:path w="50800" h="90804">
                <a:moveTo>
                  <a:pt x="34220" y="88278"/>
                </a:moveTo>
                <a:lnTo>
                  <a:pt x="22441" y="88278"/>
                </a:lnTo>
              </a:path>
              <a:path w="50800" h="90804">
                <a:moveTo>
                  <a:pt x="34220" y="88278"/>
                </a:moveTo>
                <a:lnTo>
                  <a:pt x="34220" y="45892"/>
                </a:lnTo>
              </a:path>
              <a:path w="50800" h="90804">
                <a:moveTo>
                  <a:pt x="22441" y="88278"/>
                </a:moveTo>
                <a:lnTo>
                  <a:pt x="22441" y="44723"/>
                </a:lnTo>
              </a:path>
              <a:path w="50800" h="90804">
                <a:moveTo>
                  <a:pt x="22441" y="44723"/>
                </a:moveTo>
                <a:lnTo>
                  <a:pt x="34220" y="44723"/>
                </a:lnTo>
              </a:path>
              <a:path w="50800" h="90804">
                <a:moveTo>
                  <a:pt x="22441" y="44723"/>
                </a:moveTo>
                <a:lnTo>
                  <a:pt x="50725" y="44723"/>
                </a:lnTo>
              </a:path>
              <a:path w="50800" h="90804">
                <a:moveTo>
                  <a:pt x="22441" y="0"/>
                </a:moveTo>
                <a:lnTo>
                  <a:pt x="22441" y="44723"/>
                </a:lnTo>
              </a:path>
              <a:path w="50800" h="90804">
                <a:moveTo>
                  <a:pt x="0" y="90597"/>
                </a:moveTo>
                <a:lnTo>
                  <a:pt x="0" y="823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13763634" y="7611307"/>
            <a:ext cx="233679" cy="8255"/>
          </a:xfrm>
          <a:custGeom>
            <a:avLst/>
            <a:gdLst/>
            <a:ahLst/>
            <a:cxnLst/>
            <a:rect l="l" t="t" r="r" b="b"/>
            <a:pathLst>
              <a:path w="233680" h="8254">
                <a:moveTo>
                  <a:pt x="233664" y="8254"/>
                </a:moveTo>
                <a:lnTo>
                  <a:pt x="0" y="8254"/>
                </a:lnTo>
              </a:path>
              <a:path w="233680" h="8254">
                <a:moveTo>
                  <a:pt x="23366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13915869" y="7340722"/>
            <a:ext cx="0" cy="167640"/>
          </a:xfrm>
          <a:custGeom>
            <a:avLst/>
            <a:gdLst/>
            <a:ahLst/>
            <a:cxnLst/>
            <a:rect l="l" t="t" r="r" b="b"/>
            <a:pathLst>
              <a:path w="0" h="167640">
                <a:moveTo>
                  <a:pt x="0" y="0"/>
                </a:moveTo>
                <a:lnTo>
                  <a:pt x="0" y="16704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3486296" y="76113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72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59" name="object 259"/>
          <p:cNvGrpSpPr/>
          <p:nvPr/>
        </p:nvGrpSpPr>
        <p:grpSpPr>
          <a:xfrm>
            <a:off x="13322935" y="7608466"/>
            <a:ext cx="44450" cy="5715"/>
            <a:chOff x="13322935" y="7608466"/>
            <a:chExt cx="44450" cy="5715"/>
          </a:xfrm>
        </p:grpSpPr>
        <p:sp>
          <p:nvSpPr>
            <p:cNvPr id="260" name="object 260"/>
            <p:cNvSpPr/>
            <p:nvPr/>
          </p:nvSpPr>
          <p:spPr>
            <a:xfrm>
              <a:off x="13324627" y="7611307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0"/>
                  </a:moveTo>
                  <a:lnTo>
                    <a:pt x="0" y="1187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13324629" y="7610156"/>
              <a:ext cx="42545" cy="2540"/>
            </a:xfrm>
            <a:custGeom>
              <a:avLst/>
              <a:gdLst/>
              <a:ahLst/>
              <a:cxnLst/>
              <a:rect l="l" t="t" r="r" b="b"/>
              <a:pathLst>
                <a:path w="42544" h="2540">
                  <a:moveTo>
                    <a:pt x="1153" y="1149"/>
                  </a:moveTo>
                  <a:lnTo>
                    <a:pt x="0" y="0"/>
                  </a:lnTo>
                </a:path>
                <a:path w="42544" h="2540">
                  <a:moveTo>
                    <a:pt x="0" y="2337"/>
                  </a:moveTo>
                  <a:lnTo>
                    <a:pt x="42501" y="233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2" name="object 262"/>
          <p:cNvSpPr/>
          <p:nvPr/>
        </p:nvSpPr>
        <p:spPr>
          <a:xfrm>
            <a:off x="14522484" y="7598339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0"/>
                </a:moveTo>
                <a:lnTo>
                  <a:pt x="22441" y="0"/>
                </a:lnTo>
              </a:path>
              <a:path w="22859" h="8890">
                <a:moveTo>
                  <a:pt x="22441" y="8273"/>
                </a:moveTo>
                <a:lnTo>
                  <a:pt x="0" y="8273"/>
                </a:lnTo>
              </a:path>
              <a:path w="22859" h="8890">
                <a:moveTo>
                  <a:pt x="22441" y="0"/>
                </a:moveTo>
                <a:lnTo>
                  <a:pt x="22441" y="82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13819089" y="6737185"/>
            <a:ext cx="97155" cy="139065"/>
          </a:xfrm>
          <a:custGeom>
            <a:avLst/>
            <a:gdLst/>
            <a:ahLst/>
            <a:cxnLst/>
            <a:rect l="l" t="t" r="r" b="b"/>
            <a:pathLst>
              <a:path w="97155" h="139065">
                <a:moveTo>
                  <a:pt x="96782" y="138826"/>
                </a:moveTo>
                <a:lnTo>
                  <a:pt x="0" y="138826"/>
                </a:lnTo>
              </a:path>
              <a:path w="97155" h="139065">
                <a:moveTo>
                  <a:pt x="0" y="13882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3804966" y="6944219"/>
            <a:ext cx="111125" cy="365125"/>
          </a:xfrm>
          <a:custGeom>
            <a:avLst/>
            <a:gdLst/>
            <a:ahLst/>
            <a:cxnLst/>
            <a:rect l="l" t="t" r="r" b="b"/>
            <a:pathLst>
              <a:path w="111125" h="365125">
                <a:moveTo>
                  <a:pt x="0" y="0"/>
                </a:moveTo>
                <a:lnTo>
                  <a:pt x="110905" y="0"/>
                </a:lnTo>
              </a:path>
              <a:path w="111125" h="365125">
                <a:moveTo>
                  <a:pt x="110905" y="0"/>
                </a:moveTo>
                <a:lnTo>
                  <a:pt x="110905" y="165928"/>
                </a:lnTo>
              </a:path>
              <a:path w="111125" h="365125">
                <a:moveTo>
                  <a:pt x="0" y="197685"/>
                </a:moveTo>
                <a:lnTo>
                  <a:pt x="110905" y="197685"/>
                </a:lnTo>
              </a:path>
              <a:path w="111125" h="365125">
                <a:moveTo>
                  <a:pt x="110905" y="197685"/>
                </a:moveTo>
                <a:lnTo>
                  <a:pt x="110905" y="36472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14155472" y="760661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2240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15054757" y="7548960"/>
            <a:ext cx="10795" cy="55880"/>
          </a:xfrm>
          <a:custGeom>
            <a:avLst/>
            <a:gdLst/>
            <a:ahLst/>
            <a:cxnLst/>
            <a:rect l="l" t="t" r="r" b="b"/>
            <a:pathLst>
              <a:path w="10794" h="55879">
                <a:moveTo>
                  <a:pt x="10606" y="55315"/>
                </a:moveTo>
                <a:lnTo>
                  <a:pt x="10606" y="0"/>
                </a:lnTo>
              </a:path>
              <a:path w="10794" h="55879">
                <a:moveTo>
                  <a:pt x="10606" y="55315"/>
                </a:moveTo>
                <a:lnTo>
                  <a:pt x="0" y="55315"/>
                </a:lnTo>
              </a:path>
              <a:path w="10794" h="55879">
                <a:moveTo>
                  <a:pt x="0" y="55315"/>
                </a:moveTo>
                <a:lnTo>
                  <a:pt x="0" y="0"/>
                </a:lnTo>
              </a:path>
              <a:path w="10794" h="55879">
                <a:moveTo>
                  <a:pt x="0" y="0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14889534" y="7548960"/>
            <a:ext cx="29845" cy="57785"/>
          </a:xfrm>
          <a:custGeom>
            <a:avLst/>
            <a:gdLst/>
            <a:ahLst/>
            <a:cxnLst/>
            <a:rect l="l" t="t" r="r" b="b"/>
            <a:pathLst>
              <a:path w="29844" h="57784">
                <a:moveTo>
                  <a:pt x="0" y="55315"/>
                </a:moveTo>
                <a:lnTo>
                  <a:pt x="0" y="0"/>
                </a:lnTo>
              </a:path>
              <a:path w="29844" h="57784">
                <a:moveTo>
                  <a:pt x="0" y="55315"/>
                </a:moveTo>
                <a:lnTo>
                  <a:pt x="11778" y="55315"/>
                </a:lnTo>
              </a:path>
              <a:path w="29844" h="57784">
                <a:moveTo>
                  <a:pt x="11778" y="55315"/>
                </a:moveTo>
                <a:lnTo>
                  <a:pt x="11778" y="0"/>
                </a:lnTo>
              </a:path>
              <a:path w="29844" h="57784">
                <a:moveTo>
                  <a:pt x="11778" y="0"/>
                </a:moveTo>
                <a:lnTo>
                  <a:pt x="0" y="0"/>
                </a:lnTo>
              </a:path>
              <a:path w="29844" h="57784">
                <a:moveTo>
                  <a:pt x="23576" y="57652"/>
                </a:moveTo>
                <a:lnTo>
                  <a:pt x="12950" y="57652"/>
                </a:lnTo>
              </a:path>
              <a:path w="29844" h="57784">
                <a:moveTo>
                  <a:pt x="23576" y="56465"/>
                </a:moveTo>
                <a:lnTo>
                  <a:pt x="22385" y="55315"/>
                </a:lnTo>
              </a:path>
              <a:path w="29844" h="57784">
                <a:moveTo>
                  <a:pt x="23576" y="56465"/>
                </a:moveTo>
                <a:lnTo>
                  <a:pt x="23576" y="47060"/>
                </a:lnTo>
              </a:path>
              <a:path w="29844" h="57784">
                <a:moveTo>
                  <a:pt x="23576" y="57652"/>
                </a:moveTo>
                <a:lnTo>
                  <a:pt x="23576" y="56465"/>
                </a:lnTo>
              </a:path>
              <a:path w="29844" h="57784">
                <a:moveTo>
                  <a:pt x="29512" y="57652"/>
                </a:moveTo>
                <a:lnTo>
                  <a:pt x="29512" y="56465"/>
                </a:lnTo>
              </a:path>
              <a:path w="29844" h="57784">
                <a:moveTo>
                  <a:pt x="29512" y="47060"/>
                </a:moveTo>
                <a:lnTo>
                  <a:pt x="27111" y="47060"/>
                </a:lnTo>
                <a:lnTo>
                  <a:pt x="18849" y="47060"/>
                </a:lnTo>
              </a:path>
              <a:path w="29844" h="57784">
                <a:moveTo>
                  <a:pt x="18849" y="47060"/>
                </a:moveTo>
                <a:lnTo>
                  <a:pt x="18849" y="48229"/>
                </a:lnTo>
              </a:path>
              <a:path w="29844" h="57784">
                <a:moveTo>
                  <a:pt x="29512" y="47060"/>
                </a:moveTo>
                <a:lnTo>
                  <a:pt x="29512" y="51772"/>
                </a:lnTo>
              </a:path>
              <a:path w="29844" h="57784">
                <a:moveTo>
                  <a:pt x="27111" y="47060"/>
                </a:moveTo>
                <a:lnTo>
                  <a:pt x="27111" y="57652"/>
                </a:lnTo>
              </a:path>
              <a:path w="29844" h="57784">
                <a:moveTo>
                  <a:pt x="29512" y="57652"/>
                </a:moveTo>
                <a:lnTo>
                  <a:pt x="23576" y="57652"/>
                </a:lnTo>
              </a:path>
              <a:path w="29844" h="57784">
                <a:moveTo>
                  <a:pt x="12950" y="48229"/>
                </a:moveTo>
                <a:lnTo>
                  <a:pt x="12950" y="57652"/>
                </a:lnTo>
              </a:path>
              <a:path w="29844" h="57784">
                <a:moveTo>
                  <a:pt x="20059" y="57652"/>
                </a:moveTo>
                <a:lnTo>
                  <a:pt x="20059" y="48229"/>
                </a:lnTo>
              </a:path>
              <a:path w="29844" h="57784">
                <a:moveTo>
                  <a:pt x="23576" y="57652"/>
                </a:moveTo>
                <a:lnTo>
                  <a:pt x="23576" y="56465"/>
                </a:lnTo>
              </a:path>
              <a:path w="29844" h="57784">
                <a:moveTo>
                  <a:pt x="20059" y="48229"/>
                </a:moveTo>
                <a:lnTo>
                  <a:pt x="12950" y="48229"/>
                </a:lnTo>
              </a:path>
              <a:path w="29844" h="57784">
                <a:moveTo>
                  <a:pt x="23576" y="47060"/>
                </a:moveTo>
                <a:lnTo>
                  <a:pt x="23576" y="44667"/>
                </a:lnTo>
              </a:path>
              <a:path w="29844" h="57784">
                <a:moveTo>
                  <a:pt x="23576" y="44667"/>
                </a:moveTo>
                <a:lnTo>
                  <a:pt x="27111" y="44667"/>
                </a:lnTo>
              </a:path>
              <a:path w="29844" h="57784">
                <a:moveTo>
                  <a:pt x="27111" y="44667"/>
                </a:moveTo>
                <a:lnTo>
                  <a:pt x="27111" y="47060"/>
                </a:lnTo>
              </a:path>
              <a:path w="29844" h="57784">
                <a:moveTo>
                  <a:pt x="23576" y="44667"/>
                </a:moveTo>
                <a:lnTo>
                  <a:pt x="23576" y="37637"/>
                </a:lnTo>
              </a:path>
              <a:path w="29844" h="57784">
                <a:moveTo>
                  <a:pt x="25939" y="44667"/>
                </a:moveTo>
                <a:lnTo>
                  <a:pt x="25939" y="37637"/>
                </a:lnTo>
              </a:path>
              <a:path w="29844" h="57784">
                <a:moveTo>
                  <a:pt x="27111" y="52922"/>
                </a:moveTo>
                <a:lnTo>
                  <a:pt x="27111" y="5646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14916646" y="7596020"/>
            <a:ext cx="135890" cy="10795"/>
          </a:xfrm>
          <a:custGeom>
            <a:avLst/>
            <a:gdLst/>
            <a:ahLst/>
            <a:cxnLst/>
            <a:rect l="l" t="t" r="r" b="b"/>
            <a:pathLst>
              <a:path w="135890" h="10795">
                <a:moveTo>
                  <a:pt x="126276" y="10591"/>
                </a:moveTo>
                <a:lnTo>
                  <a:pt x="135748" y="10591"/>
                </a:lnTo>
              </a:path>
              <a:path w="135890" h="10795">
                <a:moveTo>
                  <a:pt x="121568" y="9404"/>
                </a:moveTo>
                <a:lnTo>
                  <a:pt x="121568" y="5861"/>
                </a:lnTo>
              </a:path>
              <a:path w="135890" h="10795">
                <a:moveTo>
                  <a:pt x="121568" y="5861"/>
                </a:moveTo>
                <a:lnTo>
                  <a:pt x="0" y="5861"/>
                </a:lnTo>
              </a:path>
              <a:path w="135890" h="10795">
                <a:moveTo>
                  <a:pt x="0" y="9404"/>
                </a:moveTo>
                <a:lnTo>
                  <a:pt x="121568" y="9404"/>
                </a:lnTo>
              </a:path>
              <a:path w="135890" h="10795">
                <a:moveTo>
                  <a:pt x="7108" y="10591"/>
                </a:moveTo>
                <a:lnTo>
                  <a:pt x="114497" y="10591"/>
                </a:lnTo>
              </a:path>
              <a:path w="135890" h="10795">
                <a:moveTo>
                  <a:pt x="126276" y="9404"/>
                </a:moveTo>
                <a:lnTo>
                  <a:pt x="126276" y="0"/>
                </a:lnTo>
              </a:path>
              <a:path w="135890" h="10795">
                <a:moveTo>
                  <a:pt x="125122" y="10591"/>
                </a:moveTo>
                <a:lnTo>
                  <a:pt x="125122" y="9404"/>
                </a:lnTo>
              </a:path>
              <a:path w="135890" h="10795">
                <a:moveTo>
                  <a:pt x="135748" y="1168"/>
                </a:moveTo>
                <a:lnTo>
                  <a:pt x="135748" y="10591"/>
                </a:lnTo>
              </a:path>
              <a:path w="135890" h="10795">
                <a:moveTo>
                  <a:pt x="129849" y="10591"/>
                </a:moveTo>
                <a:lnTo>
                  <a:pt x="129849" y="1168"/>
                </a:lnTo>
              </a:path>
              <a:path w="135890" h="10795">
                <a:moveTo>
                  <a:pt x="126276" y="10591"/>
                </a:moveTo>
                <a:lnTo>
                  <a:pt x="126276" y="9404"/>
                </a:lnTo>
              </a:path>
              <a:path w="135890" h="10795">
                <a:moveTo>
                  <a:pt x="129849" y="1168"/>
                </a:moveTo>
                <a:lnTo>
                  <a:pt x="135748" y="1168"/>
                </a:lnTo>
              </a:path>
              <a:path w="135890" h="10795">
                <a:moveTo>
                  <a:pt x="125122" y="9404"/>
                </a:moveTo>
                <a:lnTo>
                  <a:pt x="126276" y="9404"/>
                </a:lnTo>
              </a:path>
              <a:path w="135890" h="10795">
                <a:moveTo>
                  <a:pt x="119223" y="10591"/>
                </a:moveTo>
                <a:lnTo>
                  <a:pt x="119223" y="9404"/>
                </a:lnTo>
              </a:path>
              <a:path w="135890" h="10795">
                <a:moveTo>
                  <a:pt x="119223" y="0"/>
                </a:moveTo>
                <a:lnTo>
                  <a:pt x="122740" y="0"/>
                </a:lnTo>
                <a:lnTo>
                  <a:pt x="129849" y="0"/>
                </a:lnTo>
              </a:path>
              <a:path w="135890" h="10795">
                <a:moveTo>
                  <a:pt x="129849" y="0"/>
                </a:moveTo>
                <a:lnTo>
                  <a:pt x="129849" y="1168"/>
                </a:lnTo>
              </a:path>
              <a:path w="135890" h="10795">
                <a:moveTo>
                  <a:pt x="119223" y="0"/>
                </a:moveTo>
                <a:lnTo>
                  <a:pt x="119223" y="4711"/>
                </a:lnTo>
              </a:path>
              <a:path w="135890" h="10795">
                <a:moveTo>
                  <a:pt x="122740" y="0"/>
                </a:moveTo>
                <a:lnTo>
                  <a:pt x="122740" y="10591"/>
                </a:lnTo>
              </a:path>
              <a:path w="135890" h="10795">
                <a:moveTo>
                  <a:pt x="119223" y="10591"/>
                </a:moveTo>
                <a:lnTo>
                  <a:pt x="125122" y="10591"/>
                </a:lnTo>
              </a:path>
              <a:path w="135890" h="10795">
                <a:moveTo>
                  <a:pt x="129849" y="0"/>
                </a:moveTo>
                <a:lnTo>
                  <a:pt x="129849" y="1168"/>
                </a:lnTo>
              </a:path>
              <a:path w="135890" h="10795">
                <a:moveTo>
                  <a:pt x="129849" y="1168"/>
                </a:moveTo>
                <a:lnTo>
                  <a:pt x="128677" y="0"/>
                </a:lnTo>
              </a:path>
              <a:path w="135890" h="10795">
                <a:moveTo>
                  <a:pt x="132174" y="0"/>
                </a:moveTo>
                <a:lnTo>
                  <a:pt x="132174" y="1168"/>
                </a:lnTo>
              </a:path>
              <a:path w="135890" h="10795">
                <a:moveTo>
                  <a:pt x="7108" y="0"/>
                </a:moveTo>
                <a:lnTo>
                  <a:pt x="11565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69" name="object 26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515705" y="7547273"/>
            <a:ext cx="179195" cy="195772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51218" y="7547273"/>
            <a:ext cx="179251" cy="195772"/>
          </a:xfrm>
          <a:prstGeom prst="rect">
            <a:avLst/>
          </a:prstGeom>
        </p:spPr>
      </p:pic>
      <p:sp>
        <p:nvSpPr>
          <p:cNvPr id="271" name="object 271"/>
          <p:cNvSpPr/>
          <p:nvPr/>
        </p:nvSpPr>
        <p:spPr>
          <a:xfrm>
            <a:off x="10622029" y="2759600"/>
            <a:ext cx="46355" cy="69850"/>
          </a:xfrm>
          <a:custGeom>
            <a:avLst/>
            <a:gdLst/>
            <a:ahLst/>
            <a:cxnLst/>
            <a:rect l="l" t="t" r="r" b="b"/>
            <a:pathLst>
              <a:path w="46354" h="69850">
                <a:moveTo>
                  <a:pt x="0" y="0"/>
                </a:moveTo>
                <a:lnTo>
                  <a:pt x="45999" y="69432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0127569" y="3214885"/>
            <a:ext cx="142875" cy="132080"/>
          </a:xfrm>
          <a:custGeom>
            <a:avLst/>
            <a:gdLst/>
            <a:ahLst/>
            <a:cxnLst/>
            <a:rect l="l" t="t" r="r" b="b"/>
            <a:pathLst>
              <a:path w="142875" h="132079">
                <a:moveTo>
                  <a:pt x="142819" y="122335"/>
                </a:moveTo>
                <a:lnTo>
                  <a:pt x="9453" y="0"/>
                </a:lnTo>
              </a:path>
              <a:path w="142875" h="132079">
                <a:moveTo>
                  <a:pt x="9453" y="0"/>
                </a:moveTo>
                <a:lnTo>
                  <a:pt x="0" y="10610"/>
                </a:lnTo>
              </a:path>
              <a:path w="142875" h="132079">
                <a:moveTo>
                  <a:pt x="0" y="10610"/>
                </a:moveTo>
                <a:lnTo>
                  <a:pt x="133366" y="131758"/>
                </a:lnTo>
              </a:path>
              <a:path w="142875" h="132079">
                <a:moveTo>
                  <a:pt x="133366" y="131758"/>
                </a:moveTo>
                <a:lnTo>
                  <a:pt x="142819" y="12233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0707032" y="2917274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39">
                <a:moveTo>
                  <a:pt x="43673" y="0"/>
                </a:moveTo>
                <a:lnTo>
                  <a:pt x="0" y="28232"/>
                </a:lnTo>
              </a:path>
              <a:path w="68579" h="66039">
                <a:moveTo>
                  <a:pt x="68441" y="37637"/>
                </a:moveTo>
                <a:lnTo>
                  <a:pt x="24805" y="6588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0658594" y="2837231"/>
            <a:ext cx="68580" cy="72390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47228" y="0"/>
                </a:moveTo>
                <a:lnTo>
                  <a:pt x="1191" y="29401"/>
                </a:lnTo>
              </a:path>
              <a:path w="68579" h="72389">
                <a:moveTo>
                  <a:pt x="43673" y="4730"/>
                </a:moveTo>
                <a:lnTo>
                  <a:pt x="0" y="32963"/>
                </a:lnTo>
              </a:path>
              <a:path w="68579" h="72389">
                <a:moveTo>
                  <a:pt x="68479" y="43536"/>
                </a:moveTo>
                <a:lnTo>
                  <a:pt x="24786" y="717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0779028" y="3029017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39">
                <a:moveTo>
                  <a:pt x="44789" y="0"/>
                </a:moveTo>
                <a:lnTo>
                  <a:pt x="0" y="28251"/>
                </a:lnTo>
              </a:path>
              <a:path w="68579" h="66039">
                <a:moveTo>
                  <a:pt x="68441" y="36487"/>
                </a:moveTo>
                <a:lnTo>
                  <a:pt x="24767" y="6588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10585498" y="2753728"/>
            <a:ext cx="382905" cy="526415"/>
          </a:xfrm>
          <a:custGeom>
            <a:avLst/>
            <a:gdLst/>
            <a:ahLst/>
            <a:cxnLst/>
            <a:rect l="l" t="t" r="r" b="b"/>
            <a:pathLst>
              <a:path w="382904" h="526414">
                <a:moveTo>
                  <a:pt x="358674" y="461165"/>
                </a:moveTo>
                <a:lnTo>
                  <a:pt x="313865" y="489397"/>
                </a:lnTo>
              </a:path>
              <a:path w="382904" h="526414">
                <a:moveTo>
                  <a:pt x="338689" y="525866"/>
                </a:moveTo>
                <a:lnTo>
                  <a:pt x="382344" y="497633"/>
                </a:lnTo>
              </a:path>
              <a:path w="382904" h="526414">
                <a:moveTo>
                  <a:pt x="382344" y="497633"/>
                </a:moveTo>
                <a:lnTo>
                  <a:pt x="116803" y="88222"/>
                </a:lnTo>
              </a:path>
              <a:path w="382904" h="526414">
                <a:moveTo>
                  <a:pt x="73111" y="116473"/>
                </a:moveTo>
                <a:lnTo>
                  <a:pt x="338689" y="525866"/>
                </a:lnTo>
              </a:path>
              <a:path w="382904" h="526414">
                <a:moveTo>
                  <a:pt x="285543" y="349402"/>
                </a:moveTo>
                <a:lnTo>
                  <a:pt x="241870" y="377635"/>
                </a:lnTo>
              </a:path>
              <a:path w="382904" h="526414">
                <a:moveTo>
                  <a:pt x="310330" y="387059"/>
                </a:moveTo>
                <a:lnTo>
                  <a:pt x="266656" y="415291"/>
                </a:lnTo>
              </a:path>
              <a:path w="382904" h="526414">
                <a:moveTo>
                  <a:pt x="333963" y="423546"/>
                </a:moveTo>
                <a:lnTo>
                  <a:pt x="290251" y="451741"/>
                </a:lnTo>
              </a:path>
              <a:path w="382904" h="526414">
                <a:moveTo>
                  <a:pt x="213548" y="237621"/>
                </a:moveTo>
                <a:lnTo>
                  <a:pt x="169874" y="265873"/>
                </a:lnTo>
              </a:path>
              <a:path w="382904" h="526414">
                <a:moveTo>
                  <a:pt x="128582" y="44704"/>
                </a:moveTo>
                <a:lnTo>
                  <a:pt x="82526" y="75293"/>
                </a:lnTo>
              </a:path>
              <a:path w="382904" h="526414">
                <a:moveTo>
                  <a:pt x="74302" y="11293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10638587" y="3717238"/>
            <a:ext cx="141605" cy="149860"/>
          </a:xfrm>
          <a:custGeom>
            <a:avLst/>
            <a:gdLst/>
            <a:ahLst/>
            <a:cxnLst/>
            <a:rect l="l" t="t" r="r" b="b"/>
            <a:pathLst>
              <a:path w="141604" h="149860">
                <a:moveTo>
                  <a:pt x="18868" y="0"/>
                </a:moveTo>
                <a:lnTo>
                  <a:pt x="0" y="21165"/>
                </a:lnTo>
              </a:path>
              <a:path w="141604" h="149860">
                <a:moveTo>
                  <a:pt x="18868" y="0"/>
                </a:moveTo>
                <a:lnTo>
                  <a:pt x="0" y="21165"/>
                </a:lnTo>
              </a:path>
              <a:path w="141604" h="149860">
                <a:moveTo>
                  <a:pt x="141571" y="149437"/>
                </a:moveTo>
                <a:lnTo>
                  <a:pt x="0" y="2116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1562639" y="4190164"/>
            <a:ext cx="170180" cy="219075"/>
          </a:xfrm>
          <a:custGeom>
            <a:avLst/>
            <a:gdLst/>
            <a:ahLst/>
            <a:cxnLst/>
            <a:rect l="l" t="t" r="r" b="b"/>
            <a:pathLst>
              <a:path w="170179" h="219075">
                <a:moveTo>
                  <a:pt x="169949" y="218850"/>
                </a:moveTo>
                <a:lnTo>
                  <a:pt x="27092" y="0"/>
                </a:lnTo>
              </a:path>
              <a:path w="170179" h="219075">
                <a:moveTo>
                  <a:pt x="27092" y="0"/>
                </a:moveTo>
                <a:lnTo>
                  <a:pt x="0" y="164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79" name="object 279"/>
          <p:cNvGrpSpPr/>
          <p:nvPr/>
        </p:nvGrpSpPr>
        <p:grpSpPr>
          <a:xfrm>
            <a:off x="11270605" y="5510811"/>
            <a:ext cx="405130" cy="415290"/>
            <a:chOff x="11270605" y="5510811"/>
            <a:chExt cx="405130" cy="415290"/>
          </a:xfrm>
        </p:grpSpPr>
        <p:sp>
          <p:nvSpPr>
            <p:cNvPr id="280" name="object 280"/>
            <p:cNvSpPr/>
            <p:nvPr/>
          </p:nvSpPr>
          <p:spPr>
            <a:xfrm>
              <a:off x="11448142" y="5512502"/>
              <a:ext cx="225425" cy="304165"/>
            </a:xfrm>
            <a:custGeom>
              <a:avLst/>
              <a:gdLst/>
              <a:ahLst/>
              <a:cxnLst/>
              <a:rect l="l" t="t" r="r" b="b"/>
              <a:pathLst>
                <a:path w="225425" h="304164">
                  <a:moveTo>
                    <a:pt x="225421" y="9423"/>
                  </a:moveTo>
                  <a:lnTo>
                    <a:pt x="17715" y="298817"/>
                  </a:lnTo>
                </a:path>
                <a:path w="225425" h="304164">
                  <a:moveTo>
                    <a:pt x="14179" y="303548"/>
                  </a:moveTo>
                  <a:lnTo>
                    <a:pt x="0" y="294106"/>
                  </a:lnTo>
                </a:path>
                <a:path w="225425" h="304164">
                  <a:moveTo>
                    <a:pt x="17715" y="298817"/>
                  </a:moveTo>
                  <a:lnTo>
                    <a:pt x="3573" y="288263"/>
                  </a:lnTo>
                </a:path>
                <a:path w="225425" h="304164">
                  <a:moveTo>
                    <a:pt x="211241" y="0"/>
                  </a:moveTo>
                  <a:lnTo>
                    <a:pt x="3573" y="28826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1" name="object 2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70605" y="5797850"/>
              <a:ext cx="196942" cy="128127"/>
            </a:xfrm>
            <a:prstGeom prst="rect">
              <a:avLst/>
            </a:prstGeom>
          </p:spPr>
        </p:pic>
      </p:grpSp>
      <p:sp>
        <p:nvSpPr>
          <p:cNvPr id="282" name="object 282"/>
          <p:cNvSpPr/>
          <p:nvPr/>
        </p:nvSpPr>
        <p:spPr>
          <a:xfrm>
            <a:off x="10825005" y="4825494"/>
            <a:ext cx="65405" cy="34290"/>
          </a:xfrm>
          <a:custGeom>
            <a:avLst/>
            <a:gdLst/>
            <a:ahLst/>
            <a:cxnLst/>
            <a:rect l="l" t="t" r="r" b="b"/>
            <a:pathLst>
              <a:path w="65404" h="34289">
                <a:moveTo>
                  <a:pt x="46037" y="34075"/>
                </a:moveTo>
                <a:lnTo>
                  <a:pt x="0" y="16453"/>
                </a:lnTo>
              </a:path>
              <a:path w="65404" h="34289">
                <a:moveTo>
                  <a:pt x="64924" y="22333"/>
                </a:moveTo>
                <a:lnTo>
                  <a:pt x="591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5552779" y="6333684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14235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84" name="object 28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588172" y="5761404"/>
            <a:ext cx="274304" cy="121018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588167" y="6495491"/>
            <a:ext cx="273135" cy="118183"/>
          </a:xfrm>
          <a:prstGeom prst="rect">
            <a:avLst/>
          </a:prstGeom>
        </p:spPr>
      </p:pic>
      <p:sp>
        <p:nvSpPr>
          <p:cNvPr id="286" name="object 286"/>
          <p:cNvSpPr/>
          <p:nvPr/>
        </p:nvSpPr>
        <p:spPr>
          <a:xfrm>
            <a:off x="16565347" y="5038388"/>
            <a:ext cx="8890" cy="416559"/>
          </a:xfrm>
          <a:custGeom>
            <a:avLst/>
            <a:gdLst/>
            <a:ahLst/>
            <a:cxnLst/>
            <a:rect l="l" t="t" r="r" b="b"/>
            <a:pathLst>
              <a:path w="8890" h="416560">
                <a:moveTo>
                  <a:pt x="8281" y="416441"/>
                </a:moveTo>
                <a:lnTo>
                  <a:pt x="7108" y="415291"/>
                </a:lnTo>
              </a:path>
              <a:path w="8890" h="416560">
                <a:moveTo>
                  <a:pt x="8281" y="416441"/>
                </a:moveTo>
                <a:lnTo>
                  <a:pt x="8281" y="408205"/>
                </a:lnTo>
              </a:path>
              <a:path w="8890" h="416560">
                <a:moveTo>
                  <a:pt x="8281" y="398819"/>
                </a:moveTo>
                <a:lnTo>
                  <a:pt x="8281" y="391751"/>
                </a:lnTo>
              </a:path>
              <a:path w="8890" h="416560">
                <a:moveTo>
                  <a:pt x="8281" y="381197"/>
                </a:moveTo>
                <a:lnTo>
                  <a:pt x="8281" y="374148"/>
                </a:lnTo>
              </a:path>
              <a:path w="8890" h="416560">
                <a:moveTo>
                  <a:pt x="8281" y="364706"/>
                </a:moveTo>
                <a:lnTo>
                  <a:pt x="8281" y="357657"/>
                </a:lnTo>
              </a:path>
              <a:path w="8890" h="416560">
                <a:moveTo>
                  <a:pt x="8281" y="347084"/>
                </a:moveTo>
                <a:lnTo>
                  <a:pt x="8281" y="339979"/>
                </a:lnTo>
              </a:path>
              <a:path w="8890" h="416560">
                <a:moveTo>
                  <a:pt x="8281" y="330556"/>
                </a:moveTo>
                <a:lnTo>
                  <a:pt x="8281" y="322376"/>
                </a:lnTo>
              </a:path>
              <a:path w="8890" h="416560">
                <a:moveTo>
                  <a:pt x="8281" y="312971"/>
                </a:moveTo>
                <a:lnTo>
                  <a:pt x="8281" y="305904"/>
                </a:lnTo>
              </a:path>
              <a:path w="8890" h="416560">
                <a:moveTo>
                  <a:pt x="8281" y="296499"/>
                </a:moveTo>
                <a:lnTo>
                  <a:pt x="8281" y="288263"/>
                </a:lnTo>
              </a:path>
              <a:path w="8890" h="416560">
                <a:moveTo>
                  <a:pt x="8281" y="278821"/>
                </a:moveTo>
                <a:lnTo>
                  <a:pt x="8281" y="271715"/>
                </a:lnTo>
              </a:path>
              <a:path w="8890" h="416560">
                <a:moveTo>
                  <a:pt x="8281" y="261161"/>
                </a:moveTo>
                <a:lnTo>
                  <a:pt x="8281" y="254131"/>
                </a:lnTo>
              </a:path>
              <a:path w="8890" h="416560">
                <a:moveTo>
                  <a:pt x="8281" y="244708"/>
                </a:moveTo>
                <a:lnTo>
                  <a:pt x="8281" y="237659"/>
                </a:lnTo>
              </a:path>
              <a:path w="8890" h="416560">
                <a:moveTo>
                  <a:pt x="8281" y="227048"/>
                </a:moveTo>
                <a:lnTo>
                  <a:pt x="8281" y="219981"/>
                </a:lnTo>
              </a:path>
              <a:path w="8890" h="416560">
                <a:moveTo>
                  <a:pt x="8281" y="210614"/>
                </a:moveTo>
                <a:lnTo>
                  <a:pt x="8281" y="202340"/>
                </a:lnTo>
              </a:path>
              <a:path w="8890" h="416560">
                <a:moveTo>
                  <a:pt x="8281" y="192935"/>
                </a:moveTo>
                <a:lnTo>
                  <a:pt x="8281" y="185905"/>
                </a:lnTo>
              </a:path>
              <a:path w="8890" h="416560">
                <a:moveTo>
                  <a:pt x="8281" y="175332"/>
                </a:moveTo>
                <a:lnTo>
                  <a:pt x="8281" y="168265"/>
                </a:lnTo>
              </a:path>
              <a:path w="8890" h="416560">
                <a:moveTo>
                  <a:pt x="8281" y="158841"/>
                </a:moveTo>
                <a:lnTo>
                  <a:pt x="8281" y="151774"/>
                </a:lnTo>
              </a:path>
              <a:path w="8890" h="416560">
                <a:moveTo>
                  <a:pt x="8281" y="141144"/>
                </a:moveTo>
                <a:lnTo>
                  <a:pt x="8281" y="134114"/>
                </a:lnTo>
              </a:path>
              <a:path w="8890" h="416560">
                <a:moveTo>
                  <a:pt x="8281" y="124728"/>
                </a:moveTo>
                <a:lnTo>
                  <a:pt x="8281" y="116455"/>
                </a:lnTo>
              </a:path>
              <a:path w="8890" h="416560">
                <a:moveTo>
                  <a:pt x="8281" y="107050"/>
                </a:moveTo>
                <a:lnTo>
                  <a:pt x="8281" y="100020"/>
                </a:lnTo>
              </a:path>
              <a:path w="8890" h="416560">
                <a:moveTo>
                  <a:pt x="8281" y="90597"/>
                </a:moveTo>
                <a:lnTo>
                  <a:pt x="8281" y="82342"/>
                </a:lnTo>
              </a:path>
              <a:path w="8890" h="416560">
                <a:moveTo>
                  <a:pt x="8281" y="72918"/>
                </a:moveTo>
                <a:lnTo>
                  <a:pt x="8281" y="65888"/>
                </a:lnTo>
              </a:path>
              <a:path w="8890" h="416560">
                <a:moveTo>
                  <a:pt x="8281" y="55296"/>
                </a:moveTo>
                <a:lnTo>
                  <a:pt x="8281" y="48229"/>
                </a:lnTo>
              </a:path>
              <a:path w="8890" h="416560">
                <a:moveTo>
                  <a:pt x="8281" y="38824"/>
                </a:moveTo>
                <a:lnTo>
                  <a:pt x="8281" y="31794"/>
                </a:lnTo>
              </a:path>
              <a:path w="8890" h="416560">
                <a:moveTo>
                  <a:pt x="8281" y="21165"/>
                </a:moveTo>
                <a:lnTo>
                  <a:pt x="8281" y="14116"/>
                </a:lnTo>
              </a:path>
              <a:path w="8890" h="416560">
                <a:moveTo>
                  <a:pt x="8281" y="7086"/>
                </a:moveTo>
                <a:lnTo>
                  <a:pt x="8281" y="0"/>
                </a:lnTo>
              </a:path>
              <a:path w="8890" h="416560">
                <a:moveTo>
                  <a:pt x="8281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7802169" y="5911283"/>
            <a:ext cx="17145" cy="602615"/>
          </a:xfrm>
          <a:custGeom>
            <a:avLst/>
            <a:gdLst/>
            <a:ahLst/>
            <a:cxnLst/>
            <a:rect l="l" t="t" r="r" b="b"/>
            <a:pathLst>
              <a:path w="17144" h="602615">
                <a:moveTo>
                  <a:pt x="16543" y="602403"/>
                </a:moveTo>
                <a:lnTo>
                  <a:pt x="16543" y="0"/>
                </a:lnTo>
              </a:path>
              <a:path w="17144" h="602615">
                <a:moveTo>
                  <a:pt x="0" y="602403"/>
                </a:moveTo>
                <a:lnTo>
                  <a:pt x="0" y="355339"/>
                </a:lnTo>
              </a:path>
              <a:path w="17144" h="602615">
                <a:moveTo>
                  <a:pt x="16543" y="602403"/>
                </a:moveTo>
                <a:lnTo>
                  <a:pt x="0" y="60240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6854464" y="6503076"/>
            <a:ext cx="210185" cy="17780"/>
          </a:xfrm>
          <a:custGeom>
            <a:avLst/>
            <a:gdLst/>
            <a:ahLst/>
            <a:cxnLst/>
            <a:rect l="l" t="t" r="r" b="b"/>
            <a:pathLst>
              <a:path w="210184" h="17779">
                <a:moveTo>
                  <a:pt x="210107" y="17640"/>
                </a:moveTo>
                <a:lnTo>
                  <a:pt x="208897" y="16491"/>
                </a:lnTo>
              </a:path>
              <a:path w="210184" h="17779">
                <a:moveTo>
                  <a:pt x="210107" y="17640"/>
                </a:moveTo>
                <a:lnTo>
                  <a:pt x="197118" y="17640"/>
                </a:lnTo>
              </a:path>
              <a:path w="210184" h="17779">
                <a:moveTo>
                  <a:pt x="185320" y="17640"/>
                </a:moveTo>
                <a:lnTo>
                  <a:pt x="184110" y="16491"/>
                </a:lnTo>
              </a:path>
              <a:path w="210184" h="17779">
                <a:moveTo>
                  <a:pt x="175886" y="17640"/>
                </a:moveTo>
                <a:lnTo>
                  <a:pt x="162878" y="17640"/>
                </a:lnTo>
              </a:path>
              <a:path w="210184" h="17779">
                <a:moveTo>
                  <a:pt x="151100" y="17640"/>
                </a:moveTo>
                <a:lnTo>
                  <a:pt x="149890" y="16491"/>
                </a:lnTo>
              </a:path>
              <a:path w="210184" h="17779">
                <a:moveTo>
                  <a:pt x="140437" y="17640"/>
                </a:moveTo>
                <a:lnTo>
                  <a:pt x="128677" y="17640"/>
                </a:lnTo>
              </a:path>
              <a:path w="210184" h="17779">
                <a:moveTo>
                  <a:pt x="116879" y="17640"/>
                </a:moveTo>
                <a:lnTo>
                  <a:pt x="115669" y="16491"/>
                </a:lnTo>
              </a:path>
              <a:path w="210184" h="17779">
                <a:moveTo>
                  <a:pt x="106216" y="17640"/>
                </a:moveTo>
                <a:lnTo>
                  <a:pt x="94456" y="17640"/>
                </a:lnTo>
              </a:path>
              <a:path w="210184" h="17779">
                <a:moveTo>
                  <a:pt x="81448" y="17640"/>
                </a:moveTo>
                <a:lnTo>
                  <a:pt x="80276" y="16491"/>
                </a:lnTo>
              </a:path>
              <a:path w="210184" h="17779">
                <a:moveTo>
                  <a:pt x="71995" y="17640"/>
                </a:moveTo>
                <a:lnTo>
                  <a:pt x="60217" y="17640"/>
                </a:lnTo>
              </a:path>
              <a:path w="210184" h="17779">
                <a:moveTo>
                  <a:pt x="47247" y="17640"/>
                </a:moveTo>
                <a:lnTo>
                  <a:pt x="46056" y="16491"/>
                </a:lnTo>
              </a:path>
              <a:path w="210184" h="17779">
                <a:moveTo>
                  <a:pt x="37775" y="17640"/>
                </a:moveTo>
                <a:lnTo>
                  <a:pt x="24824" y="17640"/>
                </a:lnTo>
              </a:path>
              <a:path w="210184" h="17779">
                <a:moveTo>
                  <a:pt x="12969" y="17640"/>
                </a:moveTo>
                <a:lnTo>
                  <a:pt x="11835" y="16491"/>
                </a:lnTo>
              </a:path>
              <a:path w="210184" h="17779">
                <a:moveTo>
                  <a:pt x="12969" y="17640"/>
                </a:moveTo>
                <a:lnTo>
                  <a:pt x="1210" y="17640"/>
                </a:lnTo>
              </a:path>
              <a:path w="210184" h="17779">
                <a:moveTo>
                  <a:pt x="1210" y="1206"/>
                </a:moveTo>
                <a:lnTo>
                  <a:pt x="0" y="0"/>
                </a:lnTo>
              </a:path>
              <a:path w="210184" h="17779">
                <a:moveTo>
                  <a:pt x="1210" y="1206"/>
                </a:moveTo>
                <a:lnTo>
                  <a:pt x="12969" y="1206"/>
                </a:lnTo>
              </a:path>
              <a:path w="210184" h="17779">
                <a:moveTo>
                  <a:pt x="24824" y="1206"/>
                </a:moveTo>
                <a:lnTo>
                  <a:pt x="23595" y="0"/>
                </a:lnTo>
              </a:path>
              <a:path w="210184" h="17779">
                <a:moveTo>
                  <a:pt x="35449" y="1206"/>
                </a:moveTo>
                <a:lnTo>
                  <a:pt x="47247" y="1206"/>
                </a:lnTo>
              </a:path>
              <a:path w="210184" h="17779">
                <a:moveTo>
                  <a:pt x="60217" y="1206"/>
                </a:moveTo>
                <a:lnTo>
                  <a:pt x="59044" y="0"/>
                </a:lnTo>
              </a:path>
              <a:path w="210184" h="17779">
                <a:moveTo>
                  <a:pt x="69651" y="1206"/>
                </a:moveTo>
                <a:lnTo>
                  <a:pt x="81448" y="1206"/>
                </a:lnTo>
              </a:path>
              <a:path w="210184" h="17779">
                <a:moveTo>
                  <a:pt x="94456" y="1206"/>
                </a:moveTo>
                <a:lnTo>
                  <a:pt x="93284" y="0"/>
                </a:lnTo>
              </a:path>
              <a:path w="210184" h="17779">
                <a:moveTo>
                  <a:pt x="103871" y="1206"/>
                </a:moveTo>
                <a:lnTo>
                  <a:pt x="115669" y="1206"/>
                </a:lnTo>
              </a:path>
              <a:path w="210184" h="17779">
                <a:moveTo>
                  <a:pt x="128677" y="1206"/>
                </a:moveTo>
                <a:lnTo>
                  <a:pt x="127486" y="0"/>
                </a:lnTo>
              </a:path>
              <a:path w="210184" h="17779">
                <a:moveTo>
                  <a:pt x="138111" y="1206"/>
                </a:moveTo>
                <a:lnTo>
                  <a:pt x="151100" y="1206"/>
                </a:lnTo>
              </a:path>
              <a:path w="210184" h="17779">
                <a:moveTo>
                  <a:pt x="162878" y="1206"/>
                </a:moveTo>
                <a:lnTo>
                  <a:pt x="161706" y="0"/>
                </a:lnTo>
              </a:path>
              <a:path w="210184" h="17779">
                <a:moveTo>
                  <a:pt x="172313" y="1206"/>
                </a:moveTo>
                <a:lnTo>
                  <a:pt x="185320" y="1206"/>
                </a:lnTo>
              </a:path>
              <a:path w="210184" h="17779">
                <a:moveTo>
                  <a:pt x="197118" y="1206"/>
                </a:moveTo>
                <a:lnTo>
                  <a:pt x="195946" y="0"/>
                </a:lnTo>
              </a:path>
              <a:path w="210184" h="17779">
                <a:moveTo>
                  <a:pt x="197118" y="1206"/>
                </a:moveTo>
                <a:lnTo>
                  <a:pt x="210107" y="120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8732120" y="5911283"/>
            <a:ext cx="0" cy="645160"/>
          </a:xfrm>
          <a:custGeom>
            <a:avLst/>
            <a:gdLst/>
            <a:ahLst/>
            <a:cxnLst/>
            <a:rect l="l" t="t" r="r" b="b"/>
            <a:pathLst>
              <a:path w="0" h="645159">
                <a:moveTo>
                  <a:pt x="0" y="0"/>
                </a:moveTo>
                <a:lnTo>
                  <a:pt x="0" y="644715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90" name="object 290"/>
          <p:cNvGrpSpPr/>
          <p:nvPr/>
        </p:nvGrpSpPr>
        <p:grpSpPr>
          <a:xfrm>
            <a:off x="18729276" y="6510144"/>
            <a:ext cx="146050" cy="1006475"/>
            <a:chOff x="18729276" y="6510144"/>
            <a:chExt cx="146050" cy="1006475"/>
          </a:xfrm>
        </p:grpSpPr>
        <p:sp>
          <p:nvSpPr>
            <p:cNvPr id="291" name="object 291"/>
            <p:cNvSpPr/>
            <p:nvPr/>
          </p:nvSpPr>
          <p:spPr>
            <a:xfrm>
              <a:off x="18749835" y="6694863"/>
              <a:ext cx="0" cy="821690"/>
            </a:xfrm>
            <a:custGeom>
              <a:avLst/>
              <a:gdLst/>
              <a:ahLst/>
              <a:cxnLst/>
              <a:rect l="l" t="t" r="r" b="b"/>
              <a:pathLst>
                <a:path w="0" h="821690">
                  <a:moveTo>
                    <a:pt x="0" y="0"/>
                  </a:moveTo>
                  <a:lnTo>
                    <a:pt x="0" y="821141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2" name="object 29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729276" y="6510144"/>
              <a:ext cx="145662" cy="218812"/>
            </a:xfrm>
            <a:prstGeom prst="rect">
              <a:avLst/>
            </a:prstGeom>
          </p:spPr>
        </p:pic>
      </p:grpSp>
      <p:sp>
        <p:nvSpPr>
          <p:cNvPr id="293" name="object 293"/>
          <p:cNvSpPr/>
          <p:nvPr/>
        </p:nvSpPr>
        <p:spPr>
          <a:xfrm>
            <a:off x="17772656" y="5454830"/>
            <a:ext cx="46355" cy="16510"/>
          </a:xfrm>
          <a:custGeom>
            <a:avLst/>
            <a:gdLst/>
            <a:ahLst/>
            <a:cxnLst/>
            <a:rect l="l" t="t" r="r" b="b"/>
            <a:pathLst>
              <a:path w="46355" h="16510">
                <a:moveTo>
                  <a:pt x="46056" y="0"/>
                </a:moveTo>
                <a:lnTo>
                  <a:pt x="0" y="0"/>
                </a:lnTo>
              </a:path>
              <a:path w="46355" h="16510">
                <a:moveTo>
                  <a:pt x="0" y="0"/>
                </a:moveTo>
                <a:lnTo>
                  <a:pt x="0" y="164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6951247" y="5453680"/>
            <a:ext cx="821690" cy="17780"/>
          </a:xfrm>
          <a:custGeom>
            <a:avLst/>
            <a:gdLst/>
            <a:ahLst/>
            <a:cxnLst/>
            <a:rect l="l" t="t" r="r" b="b"/>
            <a:pathLst>
              <a:path w="821690" h="17779">
                <a:moveTo>
                  <a:pt x="501549" y="1149"/>
                </a:moveTo>
                <a:lnTo>
                  <a:pt x="501549" y="17640"/>
                </a:lnTo>
              </a:path>
              <a:path w="821690" h="17779">
                <a:moveTo>
                  <a:pt x="0" y="17640"/>
                </a:moveTo>
                <a:lnTo>
                  <a:pt x="501549" y="17640"/>
                </a:lnTo>
              </a:path>
              <a:path w="821690" h="17779">
                <a:moveTo>
                  <a:pt x="501549" y="17640"/>
                </a:moveTo>
                <a:lnTo>
                  <a:pt x="500396" y="16491"/>
                </a:lnTo>
              </a:path>
              <a:path w="821690" h="17779">
                <a:moveTo>
                  <a:pt x="501549" y="17640"/>
                </a:moveTo>
                <a:lnTo>
                  <a:pt x="513404" y="17640"/>
                </a:lnTo>
              </a:path>
              <a:path w="821690" h="17779">
                <a:moveTo>
                  <a:pt x="525164" y="17640"/>
                </a:moveTo>
                <a:lnTo>
                  <a:pt x="524010" y="16491"/>
                </a:lnTo>
              </a:path>
              <a:path w="821690" h="17779">
                <a:moveTo>
                  <a:pt x="535789" y="17640"/>
                </a:moveTo>
                <a:lnTo>
                  <a:pt x="547606" y="17640"/>
                </a:lnTo>
              </a:path>
              <a:path w="821690" h="17779">
                <a:moveTo>
                  <a:pt x="560594" y="17640"/>
                </a:moveTo>
                <a:lnTo>
                  <a:pt x="559403" y="16491"/>
                </a:lnTo>
              </a:path>
              <a:path w="821690" h="17779">
                <a:moveTo>
                  <a:pt x="570047" y="17640"/>
                </a:moveTo>
                <a:lnTo>
                  <a:pt x="581826" y="17640"/>
                </a:lnTo>
              </a:path>
              <a:path w="821690" h="17779">
                <a:moveTo>
                  <a:pt x="594834" y="17640"/>
                </a:moveTo>
                <a:lnTo>
                  <a:pt x="593643" y="16491"/>
                </a:lnTo>
              </a:path>
              <a:path w="821690" h="17779">
                <a:moveTo>
                  <a:pt x="604268" y="17640"/>
                </a:moveTo>
                <a:lnTo>
                  <a:pt x="617219" y="17640"/>
                </a:lnTo>
              </a:path>
              <a:path w="821690" h="17779">
                <a:moveTo>
                  <a:pt x="629054" y="17640"/>
                </a:moveTo>
                <a:lnTo>
                  <a:pt x="627844" y="16491"/>
                </a:lnTo>
              </a:path>
              <a:path w="821690" h="17779">
                <a:moveTo>
                  <a:pt x="638508" y="17640"/>
                </a:moveTo>
                <a:lnTo>
                  <a:pt x="651478" y="17640"/>
                </a:lnTo>
              </a:path>
              <a:path w="821690" h="17779">
                <a:moveTo>
                  <a:pt x="663275" y="17640"/>
                </a:moveTo>
                <a:lnTo>
                  <a:pt x="662065" y="16491"/>
                </a:lnTo>
              </a:path>
              <a:path w="821690" h="17779">
                <a:moveTo>
                  <a:pt x="672728" y="17640"/>
                </a:moveTo>
                <a:lnTo>
                  <a:pt x="685679" y="17640"/>
                </a:lnTo>
              </a:path>
              <a:path w="821690" h="17779">
                <a:moveTo>
                  <a:pt x="697496" y="17640"/>
                </a:moveTo>
                <a:lnTo>
                  <a:pt x="696305" y="16491"/>
                </a:lnTo>
              </a:path>
              <a:path w="821690" h="17779">
                <a:moveTo>
                  <a:pt x="708121" y="17640"/>
                </a:moveTo>
                <a:lnTo>
                  <a:pt x="719900" y="17640"/>
                </a:lnTo>
              </a:path>
              <a:path w="821690" h="17779">
                <a:moveTo>
                  <a:pt x="731716" y="17640"/>
                </a:moveTo>
                <a:lnTo>
                  <a:pt x="730563" y="16491"/>
                </a:lnTo>
              </a:path>
              <a:path w="821690" h="17779">
                <a:moveTo>
                  <a:pt x="742342" y="17640"/>
                </a:moveTo>
                <a:lnTo>
                  <a:pt x="754121" y="17640"/>
                </a:lnTo>
              </a:path>
              <a:path w="821690" h="17779">
                <a:moveTo>
                  <a:pt x="767128" y="17640"/>
                </a:moveTo>
                <a:lnTo>
                  <a:pt x="765956" y="16491"/>
                </a:lnTo>
              </a:path>
              <a:path w="821690" h="17779">
                <a:moveTo>
                  <a:pt x="776544" y="17640"/>
                </a:moveTo>
                <a:lnTo>
                  <a:pt x="788341" y="17640"/>
                </a:lnTo>
              </a:path>
              <a:path w="821690" h="17779">
                <a:moveTo>
                  <a:pt x="801349" y="17640"/>
                </a:moveTo>
                <a:lnTo>
                  <a:pt x="800177" y="16491"/>
                </a:lnTo>
              </a:path>
              <a:path w="821690" h="17779">
                <a:moveTo>
                  <a:pt x="809630" y="17640"/>
                </a:moveTo>
                <a:lnTo>
                  <a:pt x="821409" y="17640"/>
                </a:lnTo>
              </a:path>
              <a:path w="821690" h="17779">
                <a:moveTo>
                  <a:pt x="501549" y="1149"/>
                </a:moveTo>
                <a:lnTo>
                  <a:pt x="500396" y="0"/>
                </a:lnTo>
              </a:path>
              <a:path w="821690" h="17779">
                <a:moveTo>
                  <a:pt x="501549" y="1149"/>
                </a:moveTo>
                <a:lnTo>
                  <a:pt x="513404" y="1149"/>
                </a:lnTo>
              </a:path>
              <a:path w="821690" h="17779">
                <a:moveTo>
                  <a:pt x="525164" y="1149"/>
                </a:moveTo>
                <a:lnTo>
                  <a:pt x="524010" y="0"/>
                </a:lnTo>
              </a:path>
              <a:path w="821690" h="17779">
                <a:moveTo>
                  <a:pt x="535789" y="1149"/>
                </a:moveTo>
                <a:lnTo>
                  <a:pt x="547606" y="1149"/>
                </a:lnTo>
              </a:path>
              <a:path w="821690" h="17779">
                <a:moveTo>
                  <a:pt x="560594" y="1149"/>
                </a:moveTo>
                <a:lnTo>
                  <a:pt x="559403" y="0"/>
                </a:lnTo>
              </a:path>
              <a:path w="821690" h="17779">
                <a:moveTo>
                  <a:pt x="570047" y="1149"/>
                </a:moveTo>
                <a:lnTo>
                  <a:pt x="581826" y="1149"/>
                </a:lnTo>
              </a:path>
              <a:path w="821690" h="17779">
                <a:moveTo>
                  <a:pt x="594834" y="1149"/>
                </a:moveTo>
                <a:lnTo>
                  <a:pt x="593643" y="0"/>
                </a:lnTo>
              </a:path>
              <a:path w="821690" h="17779">
                <a:moveTo>
                  <a:pt x="604268" y="1149"/>
                </a:moveTo>
                <a:lnTo>
                  <a:pt x="617219" y="1149"/>
                </a:lnTo>
              </a:path>
              <a:path w="821690" h="17779">
                <a:moveTo>
                  <a:pt x="629054" y="1149"/>
                </a:moveTo>
                <a:lnTo>
                  <a:pt x="627844" y="0"/>
                </a:lnTo>
              </a:path>
              <a:path w="821690" h="17779">
                <a:moveTo>
                  <a:pt x="638508" y="1149"/>
                </a:moveTo>
                <a:lnTo>
                  <a:pt x="651478" y="1149"/>
                </a:lnTo>
              </a:path>
              <a:path w="821690" h="17779">
                <a:moveTo>
                  <a:pt x="663275" y="1149"/>
                </a:moveTo>
                <a:lnTo>
                  <a:pt x="662065" y="0"/>
                </a:lnTo>
              </a:path>
              <a:path w="821690" h="17779">
                <a:moveTo>
                  <a:pt x="672728" y="1149"/>
                </a:moveTo>
                <a:lnTo>
                  <a:pt x="685679" y="1149"/>
                </a:lnTo>
              </a:path>
              <a:path w="821690" h="17779">
                <a:moveTo>
                  <a:pt x="697496" y="1149"/>
                </a:moveTo>
                <a:lnTo>
                  <a:pt x="696305" y="0"/>
                </a:lnTo>
              </a:path>
              <a:path w="821690" h="17779">
                <a:moveTo>
                  <a:pt x="708121" y="1149"/>
                </a:moveTo>
                <a:lnTo>
                  <a:pt x="719900" y="1149"/>
                </a:lnTo>
              </a:path>
              <a:path w="821690" h="17779">
                <a:moveTo>
                  <a:pt x="731716" y="1149"/>
                </a:moveTo>
                <a:lnTo>
                  <a:pt x="730563" y="0"/>
                </a:lnTo>
              </a:path>
              <a:path w="821690" h="17779">
                <a:moveTo>
                  <a:pt x="742342" y="1149"/>
                </a:moveTo>
                <a:lnTo>
                  <a:pt x="754121" y="1149"/>
                </a:lnTo>
              </a:path>
              <a:path w="821690" h="17779">
                <a:moveTo>
                  <a:pt x="767128" y="1149"/>
                </a:moveTo>
                <a:lnTo>
                  <a:pt x="765956" y="0"/>
                </a:lnTo>
              </a:path>
              <a:path w="821690" h="17779">
                <a:moveTo>
                  <a:pt x="776544" y="1149"/>
                </a:moveTo>
                <a:lnTo>
                  <a:pt x="788341" y="1149"/>
                </a:lnTo>
              </a:path>
              <a:path w="821690" h="17779">
                <a:moveTo>
                  <a:pt x="801349" y="1149"/>
                </a:moveTo>
                <a:lnTo>
                  <a:pt x="800177" y="0"/>
                </a:lnTo>
              </a:path>
              <a:path w="821690" h="17779">
                <a:moveTo>
                  <a:pt x="809630" y="1149"/>
                </a:moveTo>
                <a:lnTo>
                  <a:pt x="821409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7064572" y="6378366"/>
            <a:ext cx="16510" cy="142875"/>
          </a:xfrm>
          <a:custGeom>
            <a:avLst/>
            <a:gdLst/>
            <a:ahLst/>
            <a:cxnLst/>
            <a:rect l="l" t="t" r="r" b="b"/>
            <a:pathLst>
              <a:path w="16509" h="142875">
                <a:moveTo>
                  <a:pt x="16505" y="0"/>
                </a:moveTo>
                <a:lnTo>
                  <a:pt x="0" y="0"/>
                </a:lnTo>
              </a:path>
              <a:path w="16509" h="142875">
                <a:moveTo>
                  <a:pt x="0" y="0"/>
                </a:moveTo>
                <a:lnTo>
                  <a:pt x="0" y="142350"/>
                </a:lnTo>
              </a:path>
              <a:path w="16509" h="142875">
                <a:moveTo>
                  <a:pt x="16505" y="142350"/>
                </a:moveTo>
                <a:lnTo>
                  <a:pt x="1650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6855675" y="6266623"/>
            <a:ext cx="946785" cy="111760"/>
          </a:xfrm>
          <a:custGeom>
            <a:avLst/>
            <a:gdLst/>
            <a:ahLst/>
            <a:cxnLst/>
            <a:rect l="l" t="t" r="r" b="b"/>
            <a:pathLst>
              <a:path w="946784" h="111760">
                <a:moveTo>
                  <a:pt x="946494" y="0"/>
                </a:moveTo>
                <a:lnTo>
                  <a:pt x="0" y="0"/>
                </a:lnTo>
              </a:path>
              <a:path w="946784" h="111760">
                <a:moveTo>
                  <a:pt x="0" y="0"/>
                </a:moveTo>
                <a:lnTo>
                  <a:pt x="0" y="76443"/>
                </a:lnTo>
              </a:path>
              <a:path w="946784" h="111760">
                <a:moveTo>
                  <a:pt x="208897" y="111743"/>
                </a:moveTo>
                <a:lnTo>
                  <a:pt x="208897" y="0"/>
                </a:lnTo>
              </a:path>
              <a:path w="946784" h="111760">
                <a:moveTo>
                  <a:pt x="215968" y="111743"/>
                </a:moveTo>
                <a:lnTo>
                  <a:pt x="215968" y="0"/>
                </a:lnTo>
              </a:path>
              <a:path w="946784" h="111760">
                <a:moveTo>
                  <a:pt x="215968" y="7048"/>
                </a:moveTo>
                <a:lnTo>
                  <a:pt x="208897" y="7048"/>
                </a:lnTo>
              </a:path>
              <a:path w="946784" h="111760">
                <a:moveTo>
                  <a:pt x="215968" y="104675"/>
                </a:moveTo>
                <a:lnTo>
                  <a:pt x="208897" y="104675"/>
                </a:lnTo>
              </a:path>
              <a:path w="946784" h="111760">
                <a:moveTo>
                  <a:pt x="208897" y="7048"/>
                </a:moveTo>
                <a:lnTo>
                  <a:pt x="110942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97" name="object 29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302546" y="6726080"/>
            <a:ext cx="429573" cy="145208"/>
          </a:xfrm>
          <a:prstGeom prst="rect">
            <a:avLst/>
          </a:prstGeom>
        </p:spPr>
      </p:pic>
      <p:sp>
        <p:nvSpPr>
          <p:cNvPr id="298" name="object 298"/>
          <p:cNvSpPr/>
          <p:nvPr/>
        </p:nvSpPr>
        <p:spPr>
          <a:xfrm>
            <a:off x="19328125" y="4085488"/>
            <a:ext cx="1270" cy="253365"/>
          </a:xfrm>
          <a:custGeom>
            <a:avLst/>
            <a:gdLst/>
            <a:ahLst/>
            <a:cxnLst/>
            <a:rect l="l" t="t" r="r" b="b"/>
            <a:pathLst>
              <a:path w="1269" h="253364">
                <a:moveTo>
                  <a:pt x="1172" y="252906"/>
                </a:moveTo>
                <a:lnTo>
                  <a:pt x="0" y="251757"/>
                </a:lnTo>
              </a:path>
              <a:path w="1269" h="253364">
                <a:moveTo>
                  <a:pt x="1172" y="252906"/>
                </a:moveTo>
                <a:lnTo>
                  <a:pt x="1172" y="241183"/>
                </a:lnTo>
              </a:path>
              <a:path w="1269" h="253364">
                <a:moveTo>
                  <a:pt x="1172" y="228198"/>
                </a:moveTo>
                <a:lnTo>
                  <a:pt x="0" y="227048"/>
                </a:lnTo>
              </a:path>
              <a:path w="1269" h="253364">
                <a:moveTo>
                  <a:pt x="1172" y="218793"/>
                </a:moveTo>
                <a:lnTo>
                  <a:pt x="1172" y="205864"/>
                </a:lnTo>
              </a:path>
              <a:path w="1269" h="253364">
                <a:moveTo>
                  <a:pt x="1172" y="194085"/>
                </a:moveTo>
                <a:lnTo>
                  <a:pt x="0" y="192935"/>
                </a:lnTo>
              </a:path>
              <a:path w="1269" h="253364">
                <a:moveTo>
                  <a:pt x="1172" y="184680"/>
                </a:moveTo>
                <a:lnTo>
                  <a:pt x="1172" y="171751"/>
                </a:lnTo>
              </a:path>
              <a:path w="1269" h="253364">
                <a:moveTo>
                  <a:pt x="1172" y="159991"/>
                </a:moveTo>
                <a:lnTo>
                  <a:pt x="0" y="158804"/>
                </a:lnTo>
              </a:path>
              <a:path w="1269" h="253364">
                <a:moveTo>
                  <a:pt x="1172" y="149418"/>
                </a:moveTo>
                <a:lnTo>
                  <a:pt x="1172" y="137620"/>
                </a:lnTo>
              </a:path>
              <a:path w="1269" h="253364">
                <a:moveTo>
                  <a:pt x="1172" y="125878"/>
                </a:moveTo>
                <a:lnTo>
                  <a:pt x="0" y="124672"/>
                </a:lnTo>
              </a:path>
              <a:path w="1269" h="253364">
                <a:moveTo>
                  <a:pt x="1172" y="115267"/>
                </a:moveTo>
                <a:lnTo>
                  <a:pt x="1172" y="103488"/>
                </a:lnTo>
              </a:path>
              <a:path w="1269" h="253364">
                <a:moveTo>
                  <a:pt x="1172" y="90578"/>
                </a:moveTo>
                <a:lnTo>
                  <a:pt x="0" y="89372"/>
                </a:lnTo>
              </a:path>
              <a:path w="1269" h="253364">
                <a:moveTo>
                  <a:pt x="1172" y="81173"/>
                </a:moveTo>
                <a:lnTo>
                  <a:pt x="1172" y="69394"/>
                </a:lnTo>
              </a:path>
              <a:path w="1269" h="253364">
                <a:moveTo>
                  <a:pt x="1172" y="56427"/>
                </a:moveTo>
                <a:lnTo>
                  <a:pt x="0" y="55259"/>
                </a:lnTo>
              </a:path>
              <a:path w="1269" h="253364">
                <a:moveTo>
                  <a:pt x="1172" y="47023"/>
                </a:moveTo>
                <a:lnTo>
                  <a:pt x="1172" y="35281"/>
                </a:lnTo>
              </a:path>
              <a:path w="1269" h="253364">
                <a:moveTo>
                  <a:pt x="1172" y="22352"/>
                </a:moveTo>
                <a:lnTo>
                  <a:pt x="0" y="21165"/>
                </a:lnTo>
              </a:path>
              <a:path w="1269" h="253364">
                <a:moveTo>
                  <a:pt x="1172" y="12947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5609437" y="1372575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92"/>
                </a:moveTo>
                <a:lnTo>
                  <a:pt x="1172" y="4692"/>
                </a:lnTo>
              </a:path>
              <a:path w="9525" h="5080">
                <a:moveTo>
                  <a:pt x="8224" y="0"/>
                </a:moveTo>
                <a:lnTo>
                  <a:pt x="9434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5964670" y="1360814"/>
            <a:ext cx="351790" cy="53340"/>
          </a:xfrm>
          <a:custGeom>
            <a:avLst/>
            <a:gdLst/>
            <a:ahLst/>
            <a:cxnLst/>
            <a:rect l="l" t="t" r="r" b="b"/>
            <a:pathLst>
              <a:path w="351790" h="53340">
                <a:moveTo>
                  <a:pt x="351659" y="1187"/>
                </a:moveTo>
                <a:lnTo>
                  <a:pt x="350487" y="0"/>
                </a:lnTo>
              </a:path>
              <a:path w="351790" h="53340">
                <a:moveTo>
                  <a:pt x="351659" y="1187"/>
                </a:moveTo>
                <a:lnTo>
                  <a:pt x="339881" y="2374"/>
                </a:lnTo>
              </a:path>
              <a:path w="351790" h="53340">
                <a:moveTo>
                  <a:pt x="326892" y="4711"/>
                </a:moveTo>
                <a:lnTo>
                  <a:pt x="325682" y="3543"/>
                </a:lnTo>
              </a:path>
              <a:path w="351790" h="53340">
                <a:moveTo>
                  <a:pt x="317439" y="5880"/>
                </a:moveTo>
                <a:lnTo>
                  <a:pt x="305622" y="8254"/>
                </a:lnTo>
              </a:path>
              <a:path w="351790" h="53340">
                <a:moveTo>
                  <a:pt x="292671" y="9404"/>
                </a:moveTo>
                <a:lnTo>
                  <a:pt x="291461" y="8254"/>
                </a:lnTo>
              </a:path>
              <a:path w="351790" h="53340">
                <a:moveTo>
                  <a:pt x="283237" y="10591"/>
                </a:moveTo>
                <a:lnTo>
                  <a:pt x="271401" y="12947"/>
                </a:lnTo>
              </a:path>
              <a:path w="351790" h="53340">
                <a:moveTo>
                  <a:pt x="258432" y="14116"/>
                </a:moveTo>
                <a:lnTo>
                  <a:pt x="257222" y="12947"/>
                </a:lnTo>
              </a:path>
              <a:path w="351790" h="53340">
                <a:moveTo>
                  <a:pt x="248978" y="16453"/>
                </a:moveTo>
                <a:lnTo>
                  <a:pt x="237181" y="17659"/>
                </a:lnTo>
              </a:path>
              <a:path w="351790" h="53340">
                <a:moveTo>
                  <a:pt x="225402" y="19996"/>
                </a:moveTo>
                <a:lnTo>
                  <a:pt x="224230" y="18809"/>
                </a:lnTo>
              </a:path>
              <a:path w="351790" h="53340">
                <a:moveTo>
                  <a:pt x="214777" y="21183"/>
                </a:moveTo>
                <a:lnTo>
                  <a:pt x="202941" y="22333"/>
                </a:lnTo>
              </a:path>
              <a:path w="351790" h="53340">
                <a:moveTo>
                  <a:pt x="191181" y="24689"/>
                </a:moveTo>
                <a:lnTo>
                  <a:pt x="189990" y="23539"/>
                </a:lnTo>
              </a:path>
              <a:path w="351790" h="53340">
                <a:moveTo>
                  <a:pt x="181709" y="25876"/>
                </a:moveTo>
                <a:lnTo>
                  <a:pt x="168739" y="28251"/>
                </a:lnTo>
              </a:path>
              <a:path w="351790" h="53340">
                <a:moveTo>
                  <a:pt x="156942" y="29401"/>
                </a:moveTo>
                <a:lnTo>
                  <a:pt x="155789" y="28251"/>
                </a:lnTo>
              </a:path>
              <a:path w="351790" h="53340">
                <a:moveTo>
                  <a:pt x="147489" y="30607"/>
                </a:moveTo>
                <a:lnTo>
                  <a:pt x="134519" y="32963"/>
                </a:lnTo>
              </a:path>
              <a:path w="351790" h="53340">
                <a:moveTo>
                  <a:pt x="122721" y="34094"/>
                </a:moveTo>
                <a:lnTo>
                  <a:pt x="121530" y="32963"/>
                </a:lnTo>
              </a:path>
              <a:path w="351790" h="53340">
                <a:moveTo>
                  <a:pt x="113268" y="36468"/>
                </a:moveTo>
                <a:lnTo>
                  <a:pt x="101433" y="37618"/>
                </a:lnTo>
              </a:path>
              <a:path w="351790" h="53340">
                <a:moveTo>
                  <a:pt x="88501" y="40012"/>
                </a:moveTo>
                <a:lnTo>
                  <a:pt x="87309" y="38824"/>
                </a:lnTo>
              </a:path>
              <a:path w="351790" h="53340">
                <a:moveTo>
                  <a:pt x="79047" y="41161"/>
                </a:moveTo>
                <a:lnTo>
                  <a:pt x="67231" y="42367"/>
                </a:lnTo>
              </a:path>
              <a:path w="351790" h="53340">
                <a:moveTo>
                  <a:pt x="54280" y="44704"/>
                </a:moveTo>
                <a:lnTo>
                  <a:pt x="53108" y="43536"/>
                </a:lnTo>
              </a:path>
              <a:path w="351790" h="53340">
                <a:moveTo>
                  <a:pt x="44827" y="45911"/>
                </a:moveTo>
                <a:lnTo>
                  <a:pt x="33010" y="48248"/>
                </a:lnTo>
              </a:path>
              <a:path w="351790" h="53340">
                <a:moveTo>
                  <a:pt x="21213" y="49397"/>
                </a:moveTo>
                <a:lnTo>
                  <a:pt x="20040" y="48248"/>
                </a:lnTo>
              </a:path>
              <a:path w="351790" h="53340">
                <a:moveTo>
                  <a:pt x="11778" y="50566"/>
                </a:moveTo>
                <a:lnTo>
                  <a:pt x="0" y="529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17384374" y="2256118"/>
            <a:ext cx="297815" cy="195580"/>
          </a:xfrm>
          <a:custGeom>
            <a:avLst/>
            <a:gdLst/>
            <a:ahLst/>
            <a:cxnLst/>
            <a:rect l="l" t="t" r="r" b="b"/>
            <a:pathLst>
              <a:path w="297815" h="195580">
                <a:moveTo>
                  <a:pt x="297436" y="195272"/>
                </a:moveTo>
                <a:lnTo>
                  <a:pt x="296207" y="194104"/>
                </a:lnTo>
              </a:path>
              <a:path w="297815" h="195580">
                <a:moveTo>
                  <a:pt x="297436" y="195272"/>
                </a:moveTo>
                <a:lnTo>
                  <a:pt x="285600" y="195272"/>
                </a:lnTo>
              </a:path>
              <a:path w="297815" h="195580">
                <a:moveTo>
                  <a:pt x="272611" y="195272"/>
                </a:moveTo>
                <a:lnTo>
                  <a:pt x="271439" y="194104"/>
                </a:lnTo>
              </a:path>
              <a:path w="297815" h="195580">
                <a:moveTo>
                  <a:pt x="263215" y="195272"/>
                </a:moveTo>
                <a:lnTo>
                  <a:pt x="250226" y="195272"/>
                </a:lnTo>
              </a:path>
              <a:path w="297815" h="195580">
                <a:moveTo>
                  <a:pt x="238391" y="195272"/>
                </a:moveTo>
                <a:lnTo>
                  <a:pt x="237219" y="194104"/>
                </a:lnTo>
              </a:path>
              <a:path w="297815" h="195580">
                <a:moveTo>
                  <a:pt x="228956" y="195272"/>
                </a:moveTo>
                <a:lnTo>
                  <a:pt x="215968" y="195272"/>
                </a:lnTo>
              </a:path>
              <a:path w="297815" h="195580">
                <a:moveTo>
                  <a:pt x="204151" y="195272"/>
                </a:moveTo>
                <a:lnTo>
                  <a:pt x="202998" y="194104"/>
                </a:lnTo>
              </a:path>
              <a:path w="297815" h="195580">
                <a:moveTo>
                  <a:pt x="193545" y="195272"/>
                </a:moveTo>
                <a:lnTo>
                  <a:pt x="181766" y="195272"/>
                </a:lnTo>
              </a:path>
              <a:path w="297815" h="195580">
                <a:moveTo>
                  <a:pt x="169949" y="195272"/>
                </a:moveTo>
                <a:lnTo>
                  <a:pt x="168758" y="194104"/>
                </a:lnTo>
              </a:path>
              <a:path w="297815" h="195580">
                <a:moveTo>
                  <a:pt x="159324" y="195272"/>
                </a:moveTo>
                <a:lnTo>
                  <a:pt x="147545" y="195272"/>
                </a:lnTo>
              </a:path>
              <a:path w="297815" h="195580">
                <a:moveTo>
                  <a:pt x="134557" y="195272"/>
                </a:moveTo>
                <a:lnTo>
                  <a:pt x="133366" y="194104"/>
                </a:lnTo>
              </a:path>
              <a:path w="297815" h="195580">
                <a:moveTo>
                  <a:pt x="125103" y="195272"/>
                </a:moveTo>
                <a:lnTo>
                  <a:pt x="113306" y="195272"/>
                </a:lnTo>
              </a:path>
              <a:path w="297815" h="195580">
                <a:moveTo>
                  <a:pt x="100317" y="195272"/>
                </a:moveTo>
                <a:lnTo>
                  <a:pt x="99145" y="194104"/>
                </a:lnTo>
              </a:path>
              <a:path w="297815" h="195580">
                <a:moveTo>
                  <a:pt x="90883" y="195272"/>
                </a:moveTo>
                <a:lnTo>
                  <a:pt x="79104" y="195272"/>
                </a:lnTo>
              </a:path>
              <a:path w="297815" h="195580">
                <a:moveTo>
                  <a:pt x="66077" y="195272"/>
                </a:moveTo>
                <a:lnTo>
                  <a:pt x="64924" y="194104"/>
                </a:lnTo>
              </a:path>
              <a:path w="297815" h="195580">
                <a:moveTo>
                  <a:pt x="56643" y="195272"/>
                </a:moveTo>
                <a:lnTo>
                  <a:pt x="43673" y="195272"/>
                </a:lnTo>
              </a:path>
              <a:path w="297815" h="195580">
                <a:moveTo>
                  <a:pt x="40157" y="195272"/>
                </a:moveTo>
                <a:lnTo>
                  <a:pt x="27168" y="195272"/>
                </a:lnTo>
              </a:path>
              <a:path w="297815" h="195580">
                <a:moveTo>
                  <a:pt x="27168" y="195272"/>
                </a:moveTo>
                <a:lnTo>
                  <a:pt x="25977" y="194104"/>
                </a:lnTo>
              </a:path>
              <a:path w="297815" h="195580">
                <a:moveTo>
                  <a:pt x="27168" y="195272"/>
                </a:moveTo>
                <a:lnTo>
                  <a:pt x="25977" y="183493"/>
                </a:lnTo>
              </a:path>
              <a:path w="297815" h="195580">
                <a:moveTo>
                  <a:pt x="24767" y="170564"/>
                </a:moveTo>
                <a:lnTo>
                  <a:pt x="23614" y="169358"/>
                </a:lnTo>
              </a:path>
              <a:path w="297815" h="195580">
                <a:moveTo>
                  <a:pt x="22441" y="161159"/>
                </a:moveTo>
                <a:lnTo>
                  <a:pt x="21250" y="149361"/>
                </a:lnTo>
              </a:path>
              <a:path w="297815" h="195580">
                <a:moveTo>
                  <a:pt x="20097" y="136451"/>
                </a:moveTo>
                <a:lnTo>
                  <a:pt x="18887" y="135283"/>
                </a:lnTo>
              </a:path>
              <a:path w="297815" h="195580">
                <a:moveTo>
                  <a:pt x="18887" y="127028"/>
                </a:moveTo>
                <a:lnTo>
                  <a:pt x="16524" y="115267"/>
                </a:lnTo>
              </a:path>
              <a:path w="297815" h="195580">
                <a:moveTo>
                  <a:pt x="15352" y="103507"/>
                </a:moveTo>
                <a:lnTo>
                  <a:pt x="14142" y="102338"/>
                </a:lnTo>
              </a:path>
              <a:path w="297815" h="195580">
                <a:moveTo>
                  <a:pt x="14142" y="92934"/>
                </a:moveTo>
                <a:lnTo>
                  <a:pt x="11797" y="81135"/>
                </a:lnTo>
              </a:path>
              <a:path w="297815" h="195580">
                <a:moveTo>
                  <a:pt x="10644" y="69375"/>
                </a:moveTo>
                <a:lnTo>
                  <a:pt x="9434" y="68225"/>
                </a:lnTo>
              </a:path>
              <a:path w="297815" h="195580">
                <a:moveTo>
                  <a:pt x="9434" y="58802"/>
                </a:moveTo>
                <a:lnTo>
                  <a:pt x="8281" y="47023"/>
                </a:lnTo>
              </a:path>
              <a:path w="297815" h="195580">
                <a:moveTo>
                  <a:pt x="5936" y="35262"/>
                </a:moveTo>
                <a:lnTo>
                  <a:pt x="4726" y="34094"/>
                </a:lnTo>
              </a:path>
              <a:path w="297815" h="195580">
                <a:moveTo>
                  <a:pt x="4726" y="24689"/>
                </a:moveTo>
                <a:lnTo>
                  <a:pt x="3554" y="12910"/>
                </a:lnTo>
              </a:path>
              <a:path w="297815" h="195580">
                <a:moveTo>
                  <a:pt x="1210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17383202" y="2234915"/>
            <a:ext cx="1270" cy="13335"/>
          </a:xfrm>
          <a:custGeom>
            <a:avLst/>
            <a:gdLst/>
            <a:ahLst/>
            <a:cxnLst/>
            <a:rect l="l" t="t" r="r" b="b"/>
            <a:pathLst>
              <a:path w="1269" h="13335">
                <a:moveTo>
                  <a:pt x="1172" y="1294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7380838" y="222200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191" y="1149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7377303" y="2191379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2344" y="22371"/>
                </a:moveTo>
                <a:lnTo>
                  <a:pt x="1172" y="11798"/>
                </a:lnTo>
              </a:path>
              <a:path w="2540" h="22860">
                <a:moveTo>
                  <a:pt x="1172" y="1179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7348962" y="1989057"/>
            <a:ext cx="25400" cy="174625"/>
          </a:xfrm>
          <a:custGeom>
            <a:avLst/>
            <a:gdLst/>
            <a:ahLst/>
            <a:cxnLst/>
            <a:rect l="l" t="t" r="r" b="b"/>
            <a:pathLst>
              <a:path w="25400" h="174625">
                <a:moveTo>
                  <a:pt x="1191" y="1168"/>
                </a:moveTo>
                <a:lnTo>
                  <a:pt x="0" y="0"/>
                </a:lnTo>
              </a:path>
              <a:path w="25400" h="174625">
                <a:moveTo>
                  <a:pt x="1191" y="1168"/>
                </a:moveTo>
                <a:lnTo>
                  <a:pt x="3554" y="14097"/>
                </a:lnTo>
              </a:path>
              <a:path w="25400" h="174625">
                <a:moveTo>
                  <a:pt x="4726" y="25876"/>
                </a:moveTo>
                <a:lnTo>
                  <a:pt x="3554" y="24689"/>
                </a:lnTo>
              </a:path>
              <a:path w="25400" h="174625">
                <a:moveTo>
                  <a:pt x="5898" y="35281"/>
                </a:moveTo>
                <a:lnTo>
                  <a:pt x="8281" y="47023"/>
                </a:lnTo>
              </a:path>
              <a:path w="25400" h="174625">
                <a:moveTo>
                  <a:pt x="9453" y="59989"/>
                </a:moveTo>
                <a:lnTo>
                  <a:pt x="8281" y="58821"/>
                </a:lnTo>
              </a:path>
              <a:path w="25400" h="174625">
                <a:moveTo>
                  <a:pt x="10625" y="69413"/>
                </a:moveTo>
                <a:lnTo>
                  <a:pt x="11835" y="81154"/>
                </a:lnTo>
              </a:path>
              <a:path w="25400" h="174625">
                <a:moveTo>
                  <a:pt x="14179" y="94102"/>
                </a:moveTo>
                <a:lnTo>
                  <a:pt x="13007" y="92934"/>
                </a:lnTo>
              </a:path>
              <a:path w="25400" h="174625">
                <a:moveTo>
                  <a:pt x="15352" y="103507"/>
                </a:moveTo>
                <a:lnTo>
                  <a:pt x="16562" y="115248"/>
                </a:lnTo>
              </a:path>
              <a:path w="25400" h="174625">
                <a:moveTo>
                  <a:pt x="18887" y="128215"/>
                </a:moveTo>
                <a:lnTo>
                  <a:pt x="17734" y="127047"/>
                </a:lnTo>
              </a:path>
              <a:path w="25400" h="174625">
                <a:moveTo>
                  <a:pt x="20059" y="137639"/>
                </a:moveTo>
                <a:lnTo>
                  <a:pt x="21269" y="149361"/>
                </a:lnTo>
              </a:path>
              <a:path w="25400" h="174625">
                <a:moveTo>
                  <a:pt x="22441" y="162328"/>
                </a:moveTo>
                <a:lnTo>
                  <a:pt x="21269" y="161159"/>
                </a:lnTo>
              </a:path>
              <a:path w="25400" h="174625">
                <a:moveTo>
                  <a:pt x="22441" y="162328"/>
                </a:moveTo>
                <a:lnTo>
                  <a:pt x="24786" y="17408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7323004" y="1789016"/>
            <a:ext cx="24130" cy="174625"/>
          </a:xfrm>
          <a:custGeom>
            <a:avLst/>
            <a:gdLst/>
            <a:ahLst/>
            <a:cxnLst/>
            <a:rect l="l" t="t" r="r" b="b"/>
            <a:pathLst>
              <a:path w="24130" h="174625">
                <a:moveTo>
                  <a:pt x="1172" y="1168"/>
                </a:moveTo>
                <a:lnTo>
                  <a:pt x="0" y="0"/>
                </a:lnTo>
              </a:path>
              <a:path w="24130" h="174625">
                <a:moveTo>
                  <a:pt x="1172" y="1168"/>
                </a:moveTo>
                <a:lnTo>
                  <a:pt x="2363" y="12966"/>
                </a:lnTo>
              </a:path>
              <a:path w="24130" h="174625">
                <a:moveTo>
                  <a:pt x="3573" y="25914"/>
                </a:moveTo>
                <a:lnTo>
                  <a:pt x="2363" y="24727"/>
                </a:lnTo>
              </a:path>
              <a:path w="24130" h="174625">
                <a:moveTo>
                  <a:pt x="5898" y="35337"/>
                </a:moveTo>
                <a:lnTo>
                  <a:pt x="7089" y="47079"/>
                </a:lnTo>
              </a:path>
              <a:path w="24130" h="174625">
                <a:moveTo>
                  <a:pt x="8262" y="58821"/>
                </a:moveTo>
                <a:lnTo>
                  <a:pt x="7089" y="57671"/>
                </a:lnTo>
              </a:path>
              <a:path w="24130" h="174625">
                <a:moveTo>
                  <a:pt x="9472" y="69450"/>
                </a:moveTo>
                <a:lnTo>
                  <a:pt x="11816" y="81192"/>
                </a:lnTo>
              </a:path>
              <a:path w="24130" h="174625">
                <a:moveTo>
                  <a:pt x="13026" y="92990"/>
                </a:moveTo>
                <a:lnTo>
                  <a:pt x="11816" y="91765"/>
                </a:lnTo>
              </a:path>
              <a:path w="24130" h="174625">
                <a:moveTo>
                  <a:pt x="14179" y="103563"/>
                </a:moveTo>
                <a:lnTo>
                  <a:pt x="16505" y="115324"/>
                </a:lnTo>
              </a:path>
              <a:path w="24130" h="174625">
                <a:moveTo>
                  <a:pt x="17696" y="127047"/>
                </a:moveTo>
                <a:lnTo>
                  <a:pt x="16505" y="125897"/>
                </a:lnTo>
              </a:path>
              <a:path w="24130" h="174625">
                <a:moveTo>
                  <a:pt x="18887" y="137676"/>
                </a:moveTo>
                <a:lnTo>
                  <a:pt x="20059" y="149418"/>
                </a:lnTo>
              </a:path>
              <a:path w="24130" h="174625">
                <a:moveTo>
                  <a:pt x="22423" y="161216"/>
                </a:moveTo>
                <a:lnTo>
                  <a:pt x="21250" y="160029"/>
                </a:lnTo>
              </a:path>
              <a:path w="24130" h="174625">
                <a:moveTo>
                  <a:pt x="22423" y="161216"/>
                </a:moveTo>
                <a:lnTo>
                  <a:pt x="23633" y="17412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7295872" y="1587882"/>
            <a:ext cx="24765" cy="174625"/>
          </a:xfrm>
          <a:custGeom>
            <a:avLst/>
            <a:gdLst/>
            <a:ahLst/>
            <a:cxnLst/>
            <a:rect l="l" t="t" r="r" b="b"/>
            <a:pathLst>
              <a:path w="24765" h="174625">
                <a:moveTo>
                  <a:pt x="1172" y="1168"/>
                </a:moveTo>
                <a:lnTo>
                  <a:pt x="0" y="0"/>
                </a:lnTo>
              </a:path>
              <a:path w="24765" h="174625">
                <a:moveTo>
                  <a:pt x="1172" y="1168"/>
                </a:moveTo>
                <a:lnTo>
                  <a:pt x="3535" y="14116"/>
                </a:lnTo>
              </a:path>
              <a:path w="24765" h="174625">
                <a:moveTo>
                  <a:pt x="4707" y="25857"/>
                </a:moveTo>
                <a:lnTo>
                  <a:pt x="3535" y="24689"/>
                </a:lnTo>
              </a:path>
              <a:path w="24765" h="174625">
                <a:moveTo>
                  <a:pt x="5898" y="35281"/>
                </a:moveTo>
                <a:lnTo>
                  <a:pt x="7089" y="48210"/>
                </a:lnTo>
              </a:path>
              <a:path w="24765" h="174625">
                <a:moveTo>
                  <a:pt x="9434" y="59989"/>
                </a:moveTo>
                <a:lnTo>
                  <a:pt x="8262" y="58821"/>
                </a:lnTo>
              </a:path>
              <a:path w="24765" h="174625">
                <a:moveTo>
                  <a:pt x="10606" y="69394"/>
                </a:moveTo>
                <a:lnTo>
                  <a:pt x="11816" y="82342"/>
                </a:lnTo>
              </a:path>
              <a:path w="24765" h="174625">
                <a:moveTo>
                  <a:pt x="14142" y="94083"/>
                </a:moveTo>
                <a:lnTo>
                  <a:pt x="12988" y="92915"/>
                </a:lnTo>
              </a:path>
              <a:path w="24765" h="174625">
                <a:moveTo>
                  <a:pt x="15333" y="103507"/>
                </a:moveTo>
                <a:lnTo>
                  <a:pt x="16543" y="116473"/>
                </a:lnTo>
              </a:path>
              <a:path w="24765" h="174625">
                <a:moveTo>
                  <a:pt x="17696" y="128215"/>
                </a:moveTo>
                <a:lnTo>
                  <a:pt x="16543" y="127047"/>
                </a:lnTo>
              </a:path>
              <a:path w="24765" h="174625">
                <a:moveTo>
                  <a:pt x="18887" y="137620"/>
                </a:moveTo>
                <a:lnTo>
                  <a:pt x="21250" y="149399"/>
                </a:lnTo>
              </a:path>
              <a:path w="24765" h="174625">
                <a:moveTo>
                  <a:pt x="22441" y="162328"/>
                </a:moveTo>
                <a:lnTo>
                  <a:pt x="21250" y="161178"/>
                </a:lnTo>
              </a:path>
              <a:path w="24765" h="174625">
                <a:moveTo>
                  <a:pt x="22441" y="162328"/>
                </a:moveTo>
                <a:lnTo>
                  <a:pt x="24767" y="17412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08" name="object 308"/>
          <p:cNvGrpSpPr/>
          <p:nvPr/>
        </p:nvGrpSpPr>
        <p:grpSpPr>
          <a:xfrm>
            <a:off x="17268206" y="1386189"/>
            <a:ext cx="27305" cy="177800"/>
            <a:chOff x="17268206" y="1386189"/>
            <a:chExt cx="27305" cy="177800"/>
          </a:xfrm>
        </p:grpSpPr>
        <p:sp>
          <p:nvSpPr>
            <p:cNvPr id="309" name="object 309"/>
            <p:cNvSpPr/>
            <p:nvPr/>
          </p:nvSpPr>
          <p:spPr>
            <a:xfrm>
              <a:off x="17269895" y="1387878"/>
              <a:ext cx="8890" cy="60325"/>
            </a:xfrm>
            <a:custGeom>
              <a:avLst/>
              <a:gdLst/>
              <a:ahLst/>
              <a:cxnLst/>
              <a:rect l="l" t="t" r="r" b="b"/>
              <a:pathLst>
                <a:path w="8890" h="60325">
                  <a:moveTo>
                    <a:pt x="1191" y="1187"/>
                  </a:moveTo>
                  <a:lnTo>
                    <a:pt x="0" y="0"/>
                  </a:lnTo>
                </a:path>
                <a:path w="8890" h="60325">
                  <a:moveTo>
                    <a:pt x="1191" y="1187"/>
                  </a:moveTo>
                  <a:lnTo>
                    <a:pt x="2363" y="12947"/>
                  </a:lnTo>
                </a:path>
                <a:path w="8890" h="60325">
                  <a:moveTo>
                    <a:pt x="3554" y="25876"/>
                  </a:moveTo>
                  <a:lnTo>
                    <a:pt x="2363" y="24727"/>
                  </a:lnTo>
                </a:path>
                <a:path w="8890" h="60325">
                  <a:moveTo>
                    <a:pt x="4745" y="35300"/>
                  </a:moveTo>
                  <a:lnTo>
                    <a:pt x="7071" y="47060"/>
                  </a:lnTo>
                </a:path>
                <a:path w="8890" h="60325">
                  <a:moveTo>
                    <a:pt x="8281" y="60008"/>
                  </a:moveTo>
                  <a:lnTo>
                    <a:pt x="7071" y="5882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17279358" y="1457288"/>
              <a:ext cx="14604" cy="104775"/>
            </a:xfrm>
            <a:custGeom>
              <a:avLst/>
              <a:gdLst/>
              <a:ahLst/>
              <a:cxnLst/>
              <a:rect l="l" t="t" r="r" b="b"/>
              <a:pathLst>
                <a:path w="14605" h="104775">
                  <a:moveTo>
                    <a:pt x="0" y="0"/>
                  </a:moveTo>
                  <a:lnTo>
                    <a:pt x="2325" y="11779"/>
                  </a:lnTo>
                </a:path>
                <a:path w="14605" h="104775">
                  <a:moveTo>
                    <a:pt x="3554" y="24689"/>
                  </a:moveTo>
                  <a:lnTo>
                    <a:pt x="2325" y="23539"/>
                  </a:lnTo>
                </a:path>
                <a:path w="14605" h="104775">
                  <a:moveTo>
                    <a:pt x="4707" y="34112"/>
                  </a:moveTo>
                  <a:lnTo>
                    <a:pt x="5879" y="45854"/>
                  </a:lnTo>
                </a:path>
                <a:path w="14605" h="104775">
                  <a:moveTo>
                    <a:pt x="8262" y="58821"/>
                  </a:moveTo>
                  <a:lnTo>
                    <a:pt x="7052" y="57652"/>
                  </a:lnTo>
                </a:path>
                <a:path w="14605" h="104775">
                  <a:moveTo>
                    <a:pt x="9434" y="68244"/>
                  </a:moveTo>
                  <a:lnTo>
                    <a:pt x="10625" y="80005"/>
                  </a:lnTo>
                </a:path>
                <a:path w="14605" h="104775">
                  <a:moveTo>
                    <a:pt x="12988" y="91746"/>
                  </a:moveTo>
                  <a:lnTo>
                    <a:pt x="11778" y="90559"/>
                  </a:lnTo>
                </a:path>
                <a:path w="14605" h="104775">
                  <a:moveTo>
                    <a:pt x="12988" y="92934"/>
                  </a:moveTo>
                  <a:lnTo>
                    <a:pt x="14160" y="10473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1" name="object 311"/>
          <p:cNvSpPr/>
          <p:nvPr/>
        </p:nvSpPr>
        <p:spPr>
          <a:xfrm>
            <a:off x="17708931" y="2450219"/>
            <a:ext cx="1018540" cy="1270"/>
          </a:xfrm>
          <a:custGeom>
            <a:avLst/>
            <a:gdLst/>
            <a:ahLst/>
            <a:cxnLst/>
            <a:rect l="l" t="t" r="r" b="b"/>
            <a:pathLst>
              <a:path w="1018540" h="1269">
                <a:moveTo>
                  <a:pt x="1172" y="1168"/>
                </a:moveTo>
                <a:lnTo>
                  <a:pt x="0" y="0"/>
                </a:lnTo>
              </a:path>
              <a:path w="1018540" h="1269">
                <a:moveTo>
                  <a:pt x="1172" y="1168"/>
                </a:moveTo>
                <a:lnTo>
                  <a:pt x="12988" y="1168"/>
                </a:lnTo>
              </a:path>
              <a:path w="1018540" h="1269">
                <a:moveTo>
                  <a:pt x="24786" y="1168"/>
                </a:moveTo>
                <a:lnTo>
                  <a:pt x="23614" y="0"/>
                </a:lnTo>
              </a:path>
              <a:path w="1018540" h="1269">
                <a:moveTo>
                  <a:pt x="35392" y="1168"/>
                </a:moveTo>
                <a:lnTo>
                  <a:pt x="47209" y="1168"/>
                </a:lnTo>
              </a:path>
              <a:path w="1018540" h="1269">
                <a:moveTo>
                  <a:pt x="60198" y="1168"/>
                </a:moveTo>
                <a:lnTo>
                  <a:pt x="58988" y="0"/>
                </a:lnTo>
              </a:path>
              <a:path w="1018540" h="1269">
                <a:moveTo>
                  <a:pt x="69613" y="1168"/>
                </a:moveTo>
                <a:lnTo>
                  <a:pt x="81448" y="1168"/>
                </a:lnTo>
              </a:path>
              <a:path w="1018540" h="1269">
                <a:moveTo>
                  <a:pt x="94437" y="1168"/>
                </a:moveTo>
                <a:lnTo>
                  <a:pt x="93246" y="0"/>
                </a:lnTo>
              </a:path>
              <a:path w="1018540" h="1269">
                <a:moveTo>
                  <a:pt x="103871" y="1168"/>
                </a:moveTo>
                <a:lnTo>
                  <a:pt x="115650" y="1168"/>
                </a:lnTo>
              </a:path>
              <a:path w="1018540" h="1269">
                <a:moveTo>
                  <a:pt x="128658" y="1168"/>
                </a:moveTo>
                <a:lnTo>
                  <a:pt x="127448" y="0"/>
                </a:lnTo>
              </a:path>
              <a:path w="1018540" h="1269">
                <a:moveTo>
                  <a:pt x="138111" y="1168"/>
                </a:moveTo>
                <a:lnTo>
                  <a:pt x="151062" y="1168"/>
                </a:lnTo>
              </a:path>
              <a:path w="1018540" h="1269">
                <a:moveTo>
                  <a:pt x="162878" y="1168"/>
                </a:moveTo>
                <a:lnTo>
                  <a:pt x="161668" y="0"/>
                </a:lnTo>
              </a:path>
              <a:path w="1018540" h="1269">
                <a:moveTo>
                  <a:pt x="169949" y="1168"/>
                </a:moveTo>
                <a:lnTo>
                  <a:pt x="181766" y="1168"/>
                </a:lnTo>
              </a:path>
              <a:path w="1018540" h="1269">
                <a:moveTo>
                  <a:pt x="210069" y="1168"/>
                </a:moveTo>
                <a:lnTo>
                  <a:pt x="208897" y="0"/>
                </a:lnTo>
              </a:path>
              <a:path w="1018540" h="1269">
                <a:moveTo>
                  <a:pt x="210069" y="1168"/>
                </a:moveTo>
                <a:lnTo>
                  <a:pt x="221885" y="1168"/>
                </a:lnTo>
              </a:path>
              <a:path w="1018540" h="1269">
                <a:moveTo>
                  <a:pt x="234855" y="1168"/>
                </a:moveTo>
                <a:lnTo>
                  <a:pt x="233664" y="0"/>
                </a:lnTo>
              </a:path>
              <a:path w="1018540" h="1269">
                <a:moveTo>
                  <a:pt x="244290" y="1168"/>
                </a:moveTo>
                <a:lnTo>
                  <a:pt x="256125" y="1168"/>
                </a:lnTo>
              </a:path>
              <a:path w="1018540" h="1269">
                <a:moveTo>
                  <a:pt x="269114" y="1168"/>
                </a:moveTo>
                <a:lnTo>
                  <a:pt x="267885" y="0"/>
                </a:lnTo>
              </a:path>
              <a:path w="1018540" h="1269">
                <a:moveTo>
                  <a:pt x="278510" y="1168"/>
                </a:moveTo>
                <a:lnTo>
                  <a:pt x="290327" y="1168"/>
                </a:lnTo>
              </a:path>
              <a:path w="1018540" h="1269">
                <a:moveTo>
                  <a:pt x="303315" y="1168"/>
                </a:moveTo>
                <a:lnTo>
                  <a:pt x="302105" y="0"/>
                </a:lnTo>
              </a:path>
              <a:path w="1018540" h="1269">
                <a:moveTo>
                  <a:pt x="312712" y="1168"/>
                </a:moveTo>
                <a:lnTo>
                  <a:pt x="325720" y="1168"/>
                </a:lnTo>
              </a:path>
              <a:path w="1018540" h="1269">
                <a:moveTo>
                  <a:pt x="337555" y="1168"/>
                </a:moveTo>
                <a:lnTo>
                  <a:pt x="336364" y="0"/>
                </a:lnTo>
              </a:path>
              <a:path w="1018540" h="1269">
                <a:moveTo>
                  <a:pt x="346952" y="1168"/>
                </a:moveTo>
                <a:lnTo>
                  <a:pt x="359921" y="1168"/>
                </a:lnTo>
              </a:path>
              <a:path w="1018540" h="1269">
                <a:moveTo>
                  <a:pt x="371757" y="1168"/>
                </a:moveTo>
                <a:lnTo>
                  <a:pt x="370547" y="0"/>
                </a:lnTo>
              </a:path>
              <a:path w="1018540" h="1269">
                <a:moveTo>
                  <a:pt x="378828" y="1168"/>
                </a:moveTo>
                <a:lnTo>
                  <a:pt x="390625" y="1168"/>
                </a:lnTo>
              </a:path>
              <a:path w="1018540" h="1269">
                <a:moveTo>
                  <a:pt x="418947" y="1168"/>
                </a:moveTo>
                <a:lnTo>
                  <a:pt x="417775" y="0"/>
                </a:lnTo>
              </a:path>
              <a:path w="1018540" h="1269">
                <a:moveTo>
                  <a:pt x="418947" y="1168"/>
                </a:moveTo>
                <a:lnTo>
                  <a:pt x="430764" y="1168"/>
                </a:lnTo>
              </a:path>
              <a:path w="1018540" h="1269">
                <a:moveTo>
                  <a:pt x="443734" y="1168"/>
                </a:moveTo>
                <a:lnTo>
                  <a:pt x="442542" y="0"/>
                </a:lnTo>
              </a:path>
              <a:path w="1018540" h="1269">
                <a:moveTo>
                  <a:pt x="453168" y="1168"/>
                </a:moveTo>
                <a:lnTo>
                  <a:pt x="464984" y="1168"/>
                </a:lnTo>
              </a:path>
              <a:path w="1018540" h="1269">
                <a:moveTo>
                  <a:pt x="477954" y="1168"/>
                </a:moveTo>
                <a:lnTo>
                  <a:pt x="476782" y="0"/>
                </a:lnTo>
              </a:path>
              <a:path w="1018540" h="1269">
                <a:moveTo>
                  <a:pt x="487389" y="1168"/>
                </a:moveTo>
                <a:lnTo>
                  <a:pt x="500377" y="1168"/>
                </a:lnTo>
              </a:path>
              <a:path w="1018540" h="1269">
                <a:moveTo>
                  <a:pt x="512175" y="1168"/>
                </a:moveTo>
                <a:lnTo>
                  <a:pt x="511022" y="0"/>
                </a:lnTo>
              </a:path>
              <a:path w="1018540" h="1269">
                <a:moveTo>
                  <a:pt x="521628" y="1168"/>
                </a:moveTo>
                <a:lnTo>
                  <a:pt x="534617" y="1168"/>
                </a:lnTo>
              </a:path>
              <a:path w="1018540" h="1269">
                <a:moveTo>
                  <a:pt x="546433" y="1168"/>
                </a:moveTo>
                <a:lnTo>
                  <a:pt x="545223" y="0"/>
                </a:lnTo>
              </a:path>
              <a:path w="1018540" h="1269">
                <a:moveTo>
                  <a:pt x="557040" y="1168"/>
                </a:moveTo>
                <a:lnTo>
                  <a:pt x="568856" y="1168"/>
                </a:lnTo>
              </a:path>
              <a:path w="1018540" h="1269">
                <a:moveTo>
                  <a:pt x="580654" y="1168"/>
                </a:moveTo>
                <a:lnTo>
                  <a:pt x="593624" y="1168"/>
                </a:lnTo>
              </a:path>
              <a:path w="1018540" h="1269">
                <a:moveTo>
                  <a:pt x="634934" y="1168"/>
                </a:moveTo>
                <a:lnTo>
                  <a:pt x="633743" y="0"/>
                </a:lnTo>
              </a:path>
              <a:path w="1018540" h="1269">
                <a:moveTo>
                  <a:pt x="634934" y="1168"/>
                </a:moveTo>
                <a:lnTo>
                  <a:pt x="646713" y="1168"/>
                </a:lnTo>
              </a:path>
              <a:path w="1018540" h="1269">
                <a:moveTo>
                  <a:pt x="659721" y="1168"/>
                </a:moveTo>
                <a:lnTo>
                  <a:pt x="658549" y="0"/>
                </a:lnTo>
              </a:path>
              <a:path w="1018540" h="1269">
                <a:moveTo>
                  <a:pt x="669174" y="1168"/>
                </a:moveTo>
                <a:lnTo>
                  <a:pt x="682125" y="1168"/>
                </a:lnTo>
              </a:path>
              <a:path w="1018540" h="1269">
                <a:moveTo>
                  <a:pt x="693941" y="1168"/>
                </a:moveTo>
                <a:lnTo>
                  <a:pt x="692769" y="0"/>
                </a:lnTo>
              </a:path>
              <a:path w="1018540" h="1269">
                <a:moveTo>
                  <a:pt x="703376" y="1168"/>
                </a:moveTo>
                <a:lnTo>
                  <a:pt x="716346" y="1168"/>
                </a:lnTo>
              </a:path>
              <a:path w="1018540" h="1269">
                <a:moveTo>
                  <a:pt x="728181" y="1168"/>
                </a:moveTo>
                <a:lnTo>
                  <a:pt x="727009" y="0"/>
                </a:lnTo>
              </a:path>
              <a:path w="1018540" h="1269">
                <a:moveTo>
                  <a:pt x="737634" y="1168"/>
                </a:moveTo>
                <a:lnTo>
                  <a:pt x="750585" y="1168"/>
                </a:lnTo>
              </a:path>
              <a:path w="1018540" h="1269">
                <a:moveTo>
                  <a:pt x="762383" y="1168"/>
                </a:moveTo>
                <a:lnTo>
                  <a:pt x="761210" y="0"/>
                </a:lnTo>
              </a:path>
              <a:path w="1018540" h="1269">
                <a:moveTo>
                  <a:pt x="773008" y="1168"/>
                </a:moveTo>
                <a:lnTo>
                  <a:pt x="784787" y="1168"/>
                </a:lnTo>
              </a:path>
              <a:path w="1018540" h="1269">
                <a:moveTo>
                  <a:pt x="796622" y="1168"/>
                </a:moveTo>
                <a:lnTo>
                  <a:pt x="809611" y="1168"/>
                </a:lnTo>
              </a:path>
              <a:path w="1018540" h="1269">
                <a:moveTo>
                  <a:pt x="836742" y="1168"/>
                </a:moveTo>
                <a:lnTo>
                  <a:pt x="835551" y="0"/>
                </a:lnTo>
              </a:path>
              <a:path w="1018540" h="1269">
                <a:moveTo>
                  <a:pt x="836742" y="1168"/>
                </a:moveTo>
                <a:lnTo>
                  <a:pt x="849712" y="1168"/>
                </a:lnTo>
              </a:path>
              <a:path w="1018540" h="1269">
                <a:moveTo>
                  <a:pt x="861509" y="1168"/>
                </a:moveTo>
                <a:lnTo>
                  <a:pt x="860337" y="0"/>
                </a:lnTo>
              </a:path>
              <a:path w="1018540" h="1269">
                <a:moveTo>
                  <a:pt x="870943" y="1168"/>
                </a:moveTo>
                <a:lnTo>
                  <a:pt x="883951" y="1168"/>
                </a:lnTo>
              </a:path>
              <a:path w="1018540" h="1269">
                <a:moveTo>
                  <a:pt x="895730" y="1168"/>
                </a:moveTo>
                <a:lnTo>
                  <a:pt x="894576" y="0"/>
                </a:lnTo>
              </a:path>
              <a:path w="1018540" h="1269">
                <a:moveTo>
                  <a:pt x="906355" y="1168"/>
                </a:moveTo>
                <a:lnTo>
                  <a:pt x="918172" y="1168"/>
                </a:lnTo>
              </a:path>
              <a:path w="1018540" h="1269">
                <a:moveTo>
                  <a:pt x="929950" y="1168"/>
                </a:moveTo>
                <a:lnTo>
                  <a:pt x="928797" y="0"/>
                </a:lnTo>
              </a:path>
              <a:path w="1018540" h="1269">
                <a:moveTo>
                  <a:pt x="940576" y="1168"/>
                </a:moveTo>
                <a:lnTo>
                  <a:pt x="952392" y="1168"/>
                </a:lnTo>
              </a:path>
              <a:path w="1018540" h="1269">
                <a:moveTo>
                  <a:pt x="965381" y="1168"/>
                </a:moveTo>
                <a:lnTo>
                  <a:pt x="964190" y="0"/>
                </a:lnTo>
              </a:path>
              <a:path w="1018540" h="1269">
                <a:moveTo>
                  <a:pt x="974834" y="1168"/>
                </a:moveTo>
                <a:lnTo>
                  <a:pt x="986632" y="1168"/>
                </a:lnTo>
              </a:path>
              <a:path w="1018540" h="1269">
                <a:moveTo>
                  <a:pt x="999621" y="1168"/>
                </a:moveTo>
                <a:lnTo>
                  <a:pt x="998411" y="0"/>
                </a:lnTo>
              </a:path>
              <a:path w="1018540" h="1269">
                <a:moveTo>
                  <a:pt x="1005501" y="1168"/>
                </a:moveTo>
                <a:lnTo>
                  <a:pt x="101847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7390319" y="2212578"/>
            <a:ext cx="31115" cy="126364"/>
          </a:xfrm>
          <a:custGeom>
            <a:avLst/>
            <a:gdLst/>
            <a:ahLst/>
            <a:cxnLst/>
            <a:rect l="l" t="t" r="r" b="b"/>
            <a:pathLst>
              <a:path w="31115" h="126364">
                <a:moveTo>
                  <a:pt x="30666" y="123503"/>
                </a:moveTo>
                <a:lnTo>
                  <a:pt x="14160" y="0"/>
                </a:lnTo>
              </a:path>
              <a:path w="31115" h="126364">
                <a:moveTo>
                  <a:pt x="16505" y="125878"/>
                </a:moveTo>
                <a:lnTo>
                  <a:pt x="0" y="1168"/>
                </a:lnTo>
              </a:path>
              <a:path w="31115" h="126364">
                <a:moveTo>
                  <a:pt x="30666" y="123503"/>
                </a:moveTo>
                <a:lnTo>
                  <a:pt x="16505" y="125878"/>
                </a:lnTo>
              </a:path>
              <a:path w="31115" h="126364">
                <a:moveTo>
                  <a:pt x="0" y="1168"/>
                </a:moveTo>
                <a:lnTo>
                  <a:pt x="1416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8574015" y="2426698"/>
            <a:ext cx="125095" cy="14604"/>
          </a:xfrm>
          <a:custGeom>
            <a:avLst/>
            <a:gdLst/>
            <a:ahLst/>
            <a:cxnLst/>
            <a:rect l="l" t="t" r="r" b="b"/>
            <a:pathLst>
              <a:path w="125094" h="14605">
                <a:moveTo>
                  <a:pt x="125084" y="0"/>
                </a:moveTo>
                <a:lnTo>
                  <a:pt x="0" y="0"/>
                </a:lnTo>
              </a:path>
              <a:path w="125094" h="14605">
                <a:moveTo>
                  <a:pt x="125084" y="14097"/>
                </a:moveTo>
                <a:lnTo>
                  <a:pt x="0" y="14097"/>
                </a:lnTo>
              </a:path>
              <a:path w="125094" h="14605">
                <a:moveTo>
                  <a:pt x="125084" y="0"/>
                </a:moveTo>
                <a:lnTo>
                  <a:pt x="125084" y="14097"/>
                </a:lnTo>
              </a:path>
              <a:path w="125094" h="14605">
                <a:moveTo>
                  <a:pt x="0" y="1409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8365099" y="2426698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5">
                <a:moveTo>
                  <a:pt x="125122" y="0"/>
                </a:moveTo>
                <a:lnTo>
                  <a:pt x="0" y="0"/>
                </a:lnTo>
              </a:path>
              <a:path w="125730" h="14605">
                <a:moveTo>
                  <a:pt x="125122" y="14097"/>
                </a:moveTo>
                <a:lnTo>
                  <a:pt x="0" y="14097"/>
                </a:lnTo>
              </a:path>
              <a:path w="125730" h="14605">
                <a:moveTo>
                  <a:pt x="125122" y="0"/>
                </a:moveTo>
                <a:lnTo>
                  <a:pt x="125122" y="14097"/>
                </a:lnTo>
              </a:path>
              <a:path w="125730" h="14605">
                <a:moveTo>
                  <a:pt x="0" y="1409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8545674" y="2420817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 h="0">
                <a:moveTo>
                  <a:pt x="18172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8156201" y="2426698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5">
                <a:moveTo>
                  <a:pt x="125122" y="0"/>
                </a:moveTo>
                <a:lnTo>
                  <a:pt x="0" y="0"/>
                </a:lnTo>
              </a:path>
              <a:path w="125730" h="14605">
                <a:moveTo>
                  <a:pt x="125122" y="14097"/>
                </a:moveTo>
                <a:lnTo>
                  <a:pt x="0" y="14097"/>
                </a:lnTo>
              </a:path>
              <a:path w="125730" h="14605">
                <a:moveTo>
                  <a:pt x="125122" y="0"/>
                </a:moveTo>
                <a:lnTo>
                  <a:pt x="125122" y="14097"/>
                </a:lnTo>
              </a:path>
              <a:path w="125730" h="14605">
                <a:moveTo>
                  <a:pt x="0" y="1409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7946151" y="2426698"/>
            <a:ext cx="126364" cy="14604"/>
          </a:xfrm>
          <a:custGeom>
            <a:avLst/>
            <a:gdLst/>
            <a:ahLst/>
            <a:cxnLst/>
            <a:rect l="l" t="t" r="r" b="b"/>
            <a:pathLst>
              <a:path w="126365" h="14605">
                <a:moveTo>
                  <a:pt x="126276" y="0"/>
                </a:moveTo>
                <a:lnTo>
                  <a:pt x="0" y="0"/>
                </a:lnTo>
              </a:path>
              <a:path w="126365" h="14605">
                <a:moveTo>
                  <a:pt x="126276" y="14097"/>
                </a:moveTo>
                <a:lnTo>
                  <a:pt x="0" y="14097"/>
                </a:lnTo>
              </a:path>
              <a:path w="126365" h="14605">
                <a:moveTo>
                  <a:pt x="126276" y="0"/>
                </a:moveTo>
                <a:lnTo>
                  <a:pt x="126276" y="14097"/>
                </a:lnTo>
              </a:path>
              <a:path w="126365" h="14605">
                <a:moveTo>
                  <a:pt x="0" y="1409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17737253" y="2426698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5">
                <a:moveTo>
                  <a:pt x="125122" y="0"/>
                </a:moveTo>
                <a:lnTo>
                  <a:pt x="0" y="0"/>
                </a:lnTo>
              </a:path>
              <a:path w="125730" h="14605">
                <a:moveTo>
                  <a:pt x="125122" y="14097"/>
                </a:moveTo>
                <a:lnTo>
                  <a:pt x="0" y="14097"/>
                </a:lnTo>
              </a:path>
              <a:path w="125730" h="14605">
                <a:moveTo>
                  <a:pt x="125122" y="0"/>
                </a:moveTo>
                <a:lnTo>
                  <a:pt x="125122" y="14097"/>
                </a:lnTo>
              </a:path>
              <a:path w="125730" h="14605">
                <a:moveTo>
                  <a:pt x="0" y="1409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7528356" y="2426698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5">
                <a:moveTo>
                  <a:pt x="125122" y="0"/>
                </a:moveTo>
                <a:lnTo>
                  <a:pt x="0" y="0"/>
                </a:lnTo>
              </a:path>
              <a:path w="125730" h="14605">
                <a:moveTo>
                  <a:pt x="125122" y="14097"/>
                </a:moveTo>
                <a:lnTo>
                  <a:pt x="0" y="14097"/>
                </a:lnTo>
              </a:path>
              <a:path w="125730" h="14605">
                <a:moveTo>
                  <a:pt x="125122" y="0"/>
                </a:moveTo>
                <a:lnTo>
                  <a:pt x="125122" y="14097"/>
                </a:lnTo>
              </a:path>
              <a:path w="125730" h="14605">
                <a:moveTo>
                  <a:pt x="0" y="1409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17364305" y="2011406"/>
            <a:ext cx="31115" cy="126364"/>
          </a:xfrm>
          <a:custGeom>
            <a:avLst/>
            <a:gdLst/>
            <a:ahLst/>
            <a:cxnLst/>
            <a:rect l="l" t="t" r="r" b="b"/>
            <a:pathLst>
              <a:path w="31115" h="126364">
                <a:moveTo>
                  <a:pt x="30722" y="124691"/>
                </a:moveTo>
                <a:lnTo>
                  <a:pt x="14160" y="0"/>
                </a:lnTo>
              </a:path>
              <a:path w="31115" h="126364">
                <a:moveTo>
                  <a:pt x="16543" y="125878"/>
                </a:moveTo>
                <a:lnTo>
                  <a:pt x="0" y="2355"/>
                </a:lnTo>
              </a:path>
              <a:path w="31115" h="126364">
                <a:moveTo>
                  <a:pt x="30722" y="124691"/>
                </a:moveTo>
                <a:lnTo>
                  <a:pt x="16543" y="125878"/>
                </a:lnTo>
              </a:path>
              <a:path w="31115" h="126364">
                <a:moveTo>
                  <a:pt x="0" y="2355"/>
                </a:moveTo>
                <a:lnTo>
                  <a:pt x="1416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17337192" y="1811402"/>
            <a:ext cx="31115" cy="126364"/>
          </a:xfrm>
          <a:custGeom>
            <a:avLst/>
            <a:gdLst/>
            <a:ahLst/>
            <a:cxnLst/>
            <a:rect l="l" t="t" r="r" b="b"/>
            <a:pathLst>
              <a:path w="31115" h="126364">
                <a:moveTo>
                  <a:pt x="30647" y="123522"/>
                </a:moveTo>
                <a:lnTo>
                  <a:pt x="14160" y="0"/>
                </a:lnTo>
              </a:path>
              <a:path w="31115" h="126364">
                <a:moveTo>
                  <a:pt x="16505" y="125878"/>
                </a:moveTo>
                <a:lnTo>
                  <a:pt x="0" y="1168"/>
                </a:lnTo>
              </a:path>
              <a:path w="31115" h="126364">
                <a:moveTo>
                  <a:pt x="0" y="1168"/>
                </a:moveTo>
                <a:lnTo>
                  <a:pt x="1416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17311197" y="1611399"/>
            <a:ext cx="29845" cy="125095"/>
          </a:xfrm>
          <a:custGeom>
            <a:avLst/>
            <a:gdLst/>
            <a:ahLst/>
            <a:cxnLst/>
            <a:rect l="l" t="t" r="r" b="b"/>
            <a:pathLst>
              <a:path w="29844" h="125094">
                <a:moveTo>
                  <a:pt x="29512" y="123522"/>
                </a:moveTo>
                <a:lnTo>
                  <a:pt x="12988" y="0"/>
                </a:lnTo>
              </a:path>
              <a:path w="29844" h="125094">
                <a:moveTo>
                  <a:pt x="16543" y="124728"/>
                </a:moveTo>
                <a:lnTo>
                  <a:pt x="0" y="1168"/>
                </a:lnTo>
              </a:path>
              <a:path w="29844" h="125094">
                <a:moveTo>
                  <a:pt x="0" y="1168"/>
                </a:moveTo>
                <a:lnTo>
                  <a:pt x="1298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17284065" y="1410208"/>
            <a:ext cx="31115" cy="126364"/>
          </a:xfrm>
          <a:custGeom>
            <a:avLst/>
            <a:gdLst/>
            <a:ahLst/>
            <a:cxnLst/>
            <a:rect l="l" t="t" r="r" b="b"/>
            <a:pathLst>
              <a:path w="31115" h="126365">
                <a:moveTo>
                  <a:pt x="30685" y="124728"/>
                </a:moveTo>
                <a:lnTo>
                  <a:pt x="14160" y="0"/>
                </a:lnTo>
              </a:path>
              <a:path w="31115" h="126365">
                <a:moveTo>
                  <a:pt x="16524" y="125878"/>
                </a:moveTo>
                <a:lnTo>
                  <a:pt x="0" y="2393"/>
                </a:lnTo>
              </a:path>
              <a:path w="31115" h="126365">
                <a:moveTo>
                  <a:pt x="0" y="2393"/>
                </a:moveTo>
                <a:lnTo>
                  <a:pt x="1416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19339895" y="2665507"/>
            <a:ext cx="14604" cy="125095"/>
          </a:xfrm>
          <a:custGeom>
            <a:avLst/>
            <a:gdLst/>
            <a:ahLst/>
            <a:cxnLst/>
            <a:rect l="l" t="t" r="r" b="b"/>
            <a:pathLst>
              <a:path w="14605" h="125094">
                <a:moveTo>
                  <a:pt x="14179" y="124710"/>
                </a:moveTo>
                <a:lnTo>
                  <a:pt x="14179" y="0"/>
                </a:lnTo>
              </a:path>
              <a:path w="14605" h="125094">
                <a:moveTo>
                  <a:pt x="0" y="124710"/>
                </a:moveTo>
                <a:lnTo>
                  <a:pt x="0" y="0"/>
                </a:lnTo>
              </a:path>
              <a:path w="14605" h="125094">
                <a:moveTo>
                  <a:pt x="14179" y="124710"/>
                </a:moveTo>
                <a:lnTo>
                  <a:pt x="0" y="124710"/>
                </a:lnTo>
              </a:path>
              <a:path w="14605" h="125094">
                <a:moveTo>
                  <a:pt x="0" y="0"/>
                </a:moveTo>
                <a:lnTo>
                  <a:pt x="1417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19339895" y="2876065"/>
            <a:ext cx="14604" cy="125095"/>
          </a:xfrm>
          <a:custGeom>
            <a:avLst/>
            <a:gdLst/>
            <a:ahLst/>
            <a:cxnLst/>
            <a:rect l="l" t="t" r="r" b="b"/>
            <a:pathLst>
              <a:path w="14605" h="125094">
                <a:moveTo>
                  <a:pt x="14179" y="124710"/>
                </a:moveTo>
                <a:lnTo>
                  <a:pt x="14179" y="0"/>
                </a:lnTo>
              </a:path>
              <a:path w="14605" h="125094">
                <a:moveTo>
                  <a:pt x="0" y="124710"/>
                </a:moveTo>
                <a:lnTo>
                  <a:pt x="0" y="0"/>
                </a:lnTo>
              </a:path>
              <a:path w="14605" h="125094">
                <a:moveTo>
                  <a:pt x="14179" y="124710"/>
                </a:moveTo>
                <a:lnTo>
                  <a:pt x="0" y="124710"/>
                </a:lnTo>
              </a:path>
              <a:path w="14605" h="125094">
                <a:moveTo>
                  <a:pt x="0" y="0"/>
                </a:moveTo>
                <a:lnTo>
                  <a:pt x="1417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19329289" y="2636087"/>
            <a:ext cx="1270" cy="395605"/>
          </a:xfrm>
          <a:custGeom>
            <a:avLst/>
            <a:gdLst/>
            <a:ahLst/>
            <a:cxnLst/>
            <a:rect l="l" t="t" r="r" b="b"/>
            <a:pathLst>
              <a:path w="1269" h="395605">
                <a:moveTo>
                  <a:pt x="1191" y="1187"/>
                </a:moveTo>
                <a:lnTo>
                  <a:pt x="0" y="0"/>
                </a:lnTo>
              </a:path>
              <a:path w="1269" h="395605">
                <a:moveTo>
                  <a:pt x="1191" y="1187"/>
                </a:moveTo>
                <a:lnTo>
                  <a:pt x="1191" y="14116"/>
                </a:lnTo>
              </a:path>
              <a:path w="1269" h="395605">
                <a:moveTo>
                  <a:pt x="1191" y="25876"/>
                </a:moveTo>
                <a:lnTo>
                  <a:pt x="0" y="24708"/>
                </a:lnTo>
              </a:path>
              <a:path w="1269" h="395605">
                <a:moveTo>
                  <a:pt x="1191" y="35281"/>
                </a:moveTo>
                <a:lnTo>
                  <a:pt x="1191" y="48248"/>
                </a:lnTo>
              </a:path>
              <a:path w="1269" h="395605">
                <a:moveTo>
                  <a:pt x="1191" y="59989"/>
                </a:moveTo>
                <a:lnTo>
                  <a:pt x="0" y="58821"/>
                </a:lnTo>
              </a:path>
              <a:path w="1269" h="395605">
                <a:moveTo>
                  <a:pt x="1191" y="70600"/>
                </a:moveTo>
                <a:lnTo>
                  <a:pt x="1191" y="82361"/>
                </a:lnTo>
              </a:path>
              <a:path w="1269" h="395605">
                <a:moveTo>
                  <a:pt x="1191" y="94102"/>
                </a:moveTo>
                <a:lnTo>
                  <a:pt x="0" y="92934"/>
                </a:lnTo>
              </a:path>
              <a:path w="1269" h="395605">
                <a:moveTo>
                  <a:pt x="1191" y="104713"/>
                </a:moveTo>
                <a:lnTo>
                  <a:pt x="1191" y="116455"/>
                </a:lnTo>
              </a:path>
              <a:path w="1269" h="395605">
                <a:moveTo>
                  <a:pt x="1191" y="129421"/>
                </a:moveTo>
                <a:lnTo>
                  <a:pt x="0" y="128234"/>
                </a:lnTo>
              </a:path>
              <a:path w="1269" h="395605">
                <a:moveTo>
                  <a:pt x="1191" y="138826"/>
                </a:moveTo>
                <a:lnTo>
                  <a:pt x="1191" y="150568"/>
                </a:lnTo>
              </a:path>
              <a:path w="1269" h="395605">
                <a:moveTo>
                  <a:pt x="1191" y="163534"/>
                </a:moveTo>
                <a:lnTo>
                  <a:pt x="0" y="162328"/>
                </a:lnTo>
              </a:path>
              <a:path w="1269" h="395605">
                <a:moveTo>
                  <a:pt x="1191" y="171751"/>
                </a:moveTo>
                <a:lnTo>
                  <a:pt x="1191" y="184718"/>
                </a:lnTo>
              </a:path>
              <a:path w="1269" h="395605">
                <a:moveTo>
                  <a:pt x="1191" y="211763"/>
                </a:moveTo>
                <a:lnTo>
                  <a:pt x="0" y="210576"/>
                </a:lnTo>
              </a:path>
              <a:path w="1269" h="395605">
                <a:moveTo>
                  <a:pt x="1191" y="211763"/>
                </a:moveTo>
                <a:lnTo>
                  <a:pt x="1191" y="224692"/>
                </a:lnTo>
              </a:path>
              <a:path w="1269" h="395605">
                <a:moveTo>
                  <a:pt x="1191" y="236472"/>
                </a:moveTo>
                <a:lnTo>
                  <a:pt x="0" y="235322"/>
                </a:lnTo>
              </a:path>
              <a:path w="1269" h="395605">
                <a:moveTo>
                  <a:pt x="1191" y="245895"/>
                </a:moveTo>
                <a:lnTo>
                  <a:pt x="1191" y="258843"/>
                </a:lnTo>
              </a:path>
              <a:path w="1269" h="395605">
                <a:moveTo>
                  <a:pt x="1191" y="270604"/>
                </a:moveTo>
                <a:lnTo>
                  <a:pt x="0" y="269378"/>
                </a:lnTo>
              </a:path>
              <a:path w="1269" h="395605">
                <a:moveTo>
                  <a:pt x="1191" y="281177"/>
                </a:moveTo>
                <a:lnTo>
                  <a:pt x="1191" y="292918"/>
                </a:lnTo>
              </a:path>
              <a:path w="1269" h="395605">
                <a:moveTo>
                  <a:pt x="1191" y="304716"/>
                </a:moveTo>
                <a:lnTo>
                  <a:pt x="0" y="303548"/>
                </a:lnTo>
              </a:path>
              <a:path w="1269" h="395605">
                <a:moveTo>
                  <a:pt x="1191" y="315308"/>
                </a:moveTo>
                <a:lnTo>
                  <a:pt x="1191" y="327069"/>
                </a:lnTo>
              </a:path>
              <a:path w="1269" h="395605">
                <a:moveTo>
                  <a:pt x="1191" y="339998"/>
                </a:moveTo>
                <a:lnTo>
                  <a:pt x="0" y="338811"/>
                </a:lnTo>
              </a:path>
              <a:path w="1269" h="395605">
                <a:moveTo>
                  <a:pt x="1191" y="349384"/>
                </a:moveTo>
                <a:lnTo>
                  <a:pt x="1191" y="361144"/>
                </a:lnTo>
              </a:path>
              <a:path w="1269" h="395605">
                <a:moveTo>
                  <a:pt x="1191" y="374092"/>
                </a:moveTo>
                <a:lnTo>
                  <a:pt x="0" y="372942"/>
                </a:lnTo>
              </a:path>
              <a:path w="1269" h="395605">
                <a:moveTo>
                  <a:pt x="1191" y="382347"/>
                </a:moveTo>
                <a:lnTo>
                  <a:pt x="1191" y="39529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27" name="object 327"/>
          <p:cNvGrpSpPr/>
          <p:nvPr/>
        </p:nvGrpSpPr>
        <p:grpSpPr>
          <a:xfrm>
            <a:off x="19327600" y="6091977"/>
            <a:ext cx="28575" cy="1238250"/>
            <a:chOff x="19327600" y="6091977"/>
            <a:chExt cx="28575" cy="1238250"/>
          </a:xfrm>
        </p:grpSpPr>
        <p:sp>
          <p:nvSpPr>
            <p:cNvPr id="328" name="object 328"/>
            <p:cNvSpPr/>
            <p:nvPr/>
          </p:nvSpPr>
          <p:spPr>
            <a:xfrm>
              <a:off x="19329289" y="6093667"/>
              <a:ext cx="1270" cy="993140"/>
            </a:xfrm>
            <a:custGeom>
              <a:avLst/>
              <a:gdLst/>
              <a:ahLst/>
              <a:cxnLst/>
              <a:rect l="l" t="t" r="r" b="b"/>
              <a:pathLst>
                <a:path w="1269" h="993140">
                  <a:moveTo>
                    <a:pt x="1191" y="1187"/>
                  </a:moveTo>
                  <a:lnTo>
                    <a:pt x="0" y="0"/>
                  </a:lnTo>
                </a:path>
                <a:path w="1269" h="993140">
                  <a:moveTo>
                    <a:pt x="1191" y="1187"/>
                  </a:moveTo>
                  <a:lnTo>
                    <a:pt x="1191" y="12947"/>
                  </a:lnTo>
                </a:path>
                <a:path w="1269" h="993140">
                  <a:moveTo>
                    <a:pt x="1191" y="25876"/>
                  </a:moveTo>
                  <a:lnTo>
                    <a:pt x="0" y="24708"/>
                  </a:lnTo>
                </a:path>
                <a:path w="1269" h="993140">
                  <a:moveTo>
                    <a:pt x="1191" y="35300"/>
                  </a:moveTo>
                  <a:lnTo>
                    <a:pt x="1191" y="47079"/>
                  </a:lnTo>
                </a:path>
                <a:path w="1269" h="993140">
                  <a:moveTo>
                    <a:pt x="1191" y="60008"/>
                  </a:moveTo>
                  <a:lnTo>
                    <a:pt x="0" y="58821"/>
                  </a:lnTo>
                </a:path>
                <a:path w="1269" h="993140">
                  <a:moveTo>
                    <a:pt x="1191" y="69394"/>
                  </a:moveTo>
                  <a:lnTo>
                    <a:pt x="1191" y="82361"/>
                  </a:lnTo>
                </a:path>
                <a:path w="1269" h="993140">
                  <a:moveTo>
                    <a:pt x="1191" y="94121"/>
                  </a:moveTo>
                  <a:lnTo>
                    <a:pt x="0" y="92934"/>
                  </a:lnTo>
                </a:path>
                <a:path w="1269" h="993140">
                  <a:moveTo>
                    <a:pt x="1191" y="103507"/>
                  </a:moveTo>
                  <a:lnTo>
                    <a:pt x="1191" y="116473"/>
                  </a:lnTo>
                </a:path>
                <a:path w="1269" h="993140">
                  <a:moveTo>
                    <a:pt x="1191" y="128215"/>
                  </a:moveTo>
                  <a:lnTo>
                    <a:pt x="0" y="127047"/>
                  </a:lnTo>
                </a:path>
                <a:path w="1269" h="993140">
                  <a:moveTo>
                    <a:pt x="1191" y="138826"/>
                  </a:moveTo>
                  <a:lnTo>
                    <a:pt x="1191" y="150586"/>
                  </a:lnTo>
                </a:path>
                <a:path w="1269" h="993140">
                  <a:moveTo>
                    <a:pt x="1191" y="162328"/>
                  </a:moveTo>
                  <a:lnTo>
                    <a:pt x="0" y="161197"/>
                  </a:lnTo>
                </a:path>
                <a:path w="1269" h="993140">
                  <a:moveTo>
                    <a:pt x="1191" y="171751"/>
                  </a:moveTo>
                  <a:lnTo>
                    <a:pt x="1191" y="183531"/>
                  </a:lnTo>
                </a:path>
                <a:path w="1269" h="993140">
                  <a:moveTo>
                    <a:pt x="1191" y="211763"/>
                  </a:moveTo>
                  <a:lnTo>
                    <a:pt x="0" y="210576"/>
                  </a:lnTo>
                </a:path>
                <a:path w="1269" h="993140">
                  <a:moveTo>
                    <a:pt x="1191" y="211763"/>
                  </a:moveTo>
                  <a:lnTo>
                    <a:pt x="1191" y="223505"/>
                  </a:lnTo>
                </a:path>
                <a:path w="1269" h="993140">
                  <a:moveTo>
                    <a:pt x="1191" y="236509"/>
                  </a:moveTo>
                  <a:lnTo>
                    <a:pt x="0" y="235284"/>
                  </a:lnTo>
                </a:path>
                <a:path w="1269" h="993140">
                  <a:moveTo>
                    <a:pt x="1191" y="245895"/>
                  </a:moveTo>
                  <a:lnTo>
                    <a:pt x="1191" y="257637"/>
                  </a:lnTo>
                </a:path>
                <a:path w="1269" h="993140">
                  <a:moveTo>
                    <a:pt x="1191" y="270622"/>
                  </a:moveTo>
                  <a:lnTo>
                    <a:pt x="0" y="269397"/>
                  </a:lnTo>
                </a:path>
                <a:path w="1269" h="993140">
                  <a:moveTo>
                    <a:pt x="1191" y="280046"/>
                  </a:moveTo>
                  <a:lnTo>
                    <a:pt x="1191" y="292937"/>
                  </a:lnTo>
                </a:path>
                <a:path w="1269" h="993140">
                  <a:moveTo>
                    <a:pt x="1191" y="304716"/>
                  </a:moveTo>
                  <a:lnTo>
                    <a:pt x="0" y="303510"/>
                  </a:lnTo>
                </a:path>
                <a:path w="1269" h="993140">
                  <a:moveTo>
                    <a:pt x="1191" y="314121"/>
                  </a:moveTo>
                  <a:lnTo>
                    <a:pt x="1191" y="327031"/>
                  </a:lnTo>
                </a:path>
                <a:path w="1269" h="993140">
                  <a:moveTo>
                    <a:pt x="1191" y="338829"/>
                  </a:moveTo>
                  <a:lnTo>
                    <a:pt x="0" y="337642"/>
                  </a:lnTo>
                </a:path>
                <a:path w="1269" h="993140">
                  <a:moveTo>
                    <a:pt x="1191" y="348253"/>
                  </a:moveTo>
                  <a:lnTo>
                    <a:pt x="1191" y="361182"/>
                  </a:lnTo>
                </a:path>
                <a:path w="1269" h="993140">
                  <a:moveTo>
                    <a:pt x="1191" y="372942"/>
                  </a:moveTo>
                  <a:lnTo>
                    <a:pt x="0" y="371793"/>
                  </a:lnTo>
                </a:path>
                <a:path w="1269" h="993140">
                  <a:moveTo>
                    <a:pt x="1191" y="382366"/>
                  </a:moveTo>
                  <a:lnTo>
                    <a:pt x="1191" y="394107"/>
                  </a:lnTo>
                </a:path>
                <a:path w="1269" h="993140">
                  <a:moveTo>
                    <a:pt x="1191" y="422359"/>
                  </a:moveTo>
                  <a:lnTo>
                    <a:pt x="0" y="421190"/>
                  </a:lnTo>
                </a:path>
                <a:path w="1269" h="993140">
                  <a:moveTo>
                    <a:pt x="1191" y="422359"/>
                  </a:moveTo>
                  <a:lnTo>
                    <a:pt x="1191" y="434138"/>
                  </a:lnTo>
                </a:path>
                <a:path w="1269" h="993140">
                  <a:moveTo>
                    <a:pt x="1191" y="447048"/>
                  </a:moveTo>
                  <a:lnTo>
                    <a:pt x="0" y="445899"/>
                  </a:lnTo>
                </a:path>
                <a:path w="1269" h="993140">
                  <a:moveTo>
                    <a:pt x="1191" y="456453"/>
                  </a:moveTo>
                  <a:lnTo>
                    <a:pt x="1191" y="468251"/>
                  </a:lnTo>
                </a:path>
                <a:path w="1269" h="993140">
                  <a:moveTo>
                    <a:pt x="1191" y="481142"/>
                  </a:moveTo>
                  <a:lnTo>
                    <a:pt x="0" y="479993"/>
                  </a:lnTo>
                </a:path>
                <a:path w="1269" h="993140">
                  <a:moveTo>
                    <a:pt x="1191" y="490566"/>
                  </a:moveTo>
                  <a:lnTo>
                    <a:pt x="1191" y="502345"/>
                  </a:lnTo>
                </a:path>
                <a:path w="1269" h="993140">
                  <a:moveTo>
                    <a:pt x="1191" y="515293"/>
                  </a:moveTo>
                  <a:lnTo>
                    <a:pt x="0" y="514106"/>
                  </a:lnTo>
                </a:path>
                <a:path w="1269" h="993140">
                  <a:moveTo>
                    <a:pt x="1191" y="524716"/>
                  </a:moveTo>
                  <a:lnTo>
                    <a:pt x="1191" y="537683"/>
                  </a:lnTo>
                </a:path>
                <a:path w="1269" h="993140">
                  <a:moveTo>
                    <a:pt x="1191" y="549425"/>
                  </a:moveTo>
                  <a:lnTo>
                    <a:pt x="0" y="548256"/>
                  </a:lnTo>
                </a:path>
                <a:path w="1269" h="993140">
                  <a:moveTo>
                    <a:pt x="1191" y="558811"/>
                  </a:moveTo>
                  <a:lnTo>
                    <a:pt x="1191" y="571758"/>
                  </a:lnTo>
                </a:path>
                <a:path w="1269" h="993140">
                  <a:moveTo>
                    <a:pt x="1191" y="583519"/>
                  </a:moveTo>
                  <a:lnTo>
                    <a:pt x="0" y="582332"/>
                  </a:lnTo>
                </a:path>
                <a:path w="1269" h="993140">
                  <a:moveTo>
                    <a:pt x="1191" y="592923"/>
                  </a:moveTo>
                  <a:lnTo>
                    <a:pt x="1191" y="604740"/>
                  </a:lnTo>
                </a:path>
                <a:path w="1269" h="993140">
                  <a:moveTo>
                    <a:pt x="1191" y="632917"/>
                  </a:moveTo>
                  <a:lnTo>
                    <a:pt x="0" y="631748"/>
                  </a:lnTo>
                </a:path>
                <a:path w="1269" h="993140">
                  <a:moveTo>
                    <a:pt x="1191" y="632917"/>
                  </a:moveTo>
                  <a:lnTo>
                    <a:pt x="1191" y="644696"/>
                  </a:lnTo>
                </a:path>
                <a:path w="1269" h="993140">
                  <a:moveTo>
                    <a:pt x="1191" y="656456"/>
                  </a:moveTo>
                  <a:lnTo>
                    <a:pt x="0" y="655288"/>
                  </a:lnTo>
                </a:path>
                <a:path w="1269" h="993140">
                  <a:moveTo>
                    <a:pt x="1191" y="667011"/>
                  </a:moveTo>
                  <a:lnTo>
                    <a:pt x="1191" y="678828"/>
                  </a:lnTo>
                </a:path>
                <a:path w="1269" h="993140">
                  <a:moveTo>
                    <a:pt x="1191" y="691776"/>
                  </a:moveTo>
                  <a:lnTo>
                    <a:pt x="0" y="690607"/>
                  </a:lnTo>
                </a:path>
                <a:path w="1269" h="993140">
                  <a:moveTo>
                    <a:pt x="1191" y="701180"/>
                  </a:moveTo>
                  <a:lnTo>
                    <a:pt x="1191" y="712922"/>
                  </a:lnTo>
                </a:path>
                <a:path w="1269" h="993140">
                  <a:moveTo>
                    <a:pt x="1191" y="725888"/>
                  </a:moveTo>
                  <a:lnTo>
                    <a:pt x="0" y="724663"/>
                  </a:lnTo>
                </a:path>
                <a:path w="1269" h="993140">
                  <a:moveTo>
                    <a:pt x="1191" y="735312"/>
                  </a:moveTo>
                  <a:lnTo>
                    <a:pt x="1191" y="748241"/>
                  </a:lnTo>
                </a:path>
                <a:path w="1269" h="993140">
                  <a:moveTo>
                    <a:pt x="1191" y="760020"/>
                  </a:moveTo>
                  <a:lnTo>
                    <a:pt x="0" y="758814"/>
                  </a:lnTo>
                </a:path>
                <a:path w="1269" h="993140">
                  <a:moveTo>
                    <a:pt x="1191" y="769425"/>
                  </a:moveTo>
                  <a:lnTo>
                    <a:pt x="1191" y="782316"/>
                  </a:lnTo>
                </a:path>
                <a:path w="1269" h="993140">
                  <a:moveTo>
                    <a:pt x="1191" y="794133"/>
                  </a:moveTo>
                  <a:lnTo>
                    <a:pt x="0" y="792889"/>
                  </a:lnTo>
                </a:path>
                <a:path w="1269" h="993140">
                  <a:moveTo>
                    <a:pt x="1191" y="803557"/>
                  </a:moveTo>
                  <a:lnTo>
                    <a:pt x="1191" y="815298"/>
                  </a:lnTo>
                </a:path>
                <a:path w="1269" h="993140">
                  <a:moveTo>
                    <a:pt x="1191" y="843531"/>
                  </a:moveTo>
                  <a:lnTo>
                    <a:pt x="0" y="842344"/>
                  </a:lnTo>
                </a:path>
                <a:path w="1269" h="993140">
                  <a:moveTo>
                    <a:pt x="1191" y="843531"/>
                  </a:moveTo>
                  <a:lnTo>
                    <a:pt x="1191" y="855273"/>
                  </a:lnTo>
                </a:path>
                <a:path w="1269" h="993140">
                  <a:moveTo>
                    <a:pt x="1191" y="867052"/>
                  </a:moveTo>
                  <a:lnTo>
                    <a:pt x="0" y="865846"/>
                  </a:lnTo>
                </a:path>
                <a:path w="1269" h="993140">
                  <a:moveTo>
                    <a:pt x="1191" y="877625"/>
                  </a:moveTo>
                  <a:lnTo>
                    <a:pt x="1191" y="889404"/>
                  </a:lnTo>
                </a:path>
                <a:path w="1269" h="993140">
                  <a:moveTo>
                    <a:pt x="1191" y="902333"/>
                  </a:moveTo>
                  <a:lnTo>
                    <a:pt x="0" y="901184"/>
                  </a:lnTo>
                </a:path>
                <a:path w="1269" h="993140">
                  <a:moveTo>
                    <a:pt x="1191" y="911738"/>
                  </a:moveTo>
                  <a:lnTo>
                    <a:pt x="1191" y="923498"/>
                  </a:lnTo>
                </a:path>
                <a:path w="1269" h="993140">
                  <a:moveTo>
                    <a:pt x="1191" y="936446"/>
                  </a:moveTo>
                  <a:lnTo>
                    <a:pt x="0" y="935315"/>
                  </a:lnTo>
                </a:path>
                <a:path w="1269" h="993140">
                  <a:moveTo>
                    <a:pt x="1191" y="945870"/>
                  </a:moveTo>
                  <a:lnTo>
                    <a:pt x="1191" y="958836"/>
                  </a:lnTo>
                </a:path>
                <a:path w="1269" h="993140">
                  <a:moveTo>
                    <a:pt x="1191" y="970578"/>
                  </a:moveTo>
                  <a:lnTo>
                    <a:pt x="0" y="969409"/>
                  </a:lnTo>
                </a:path>
                <a:path w="1269" h="993140">
                  <a:moveTo>
                    <a:pt x="1191" y="979983"/>
                  </a:moveTo>
                  <a:lnTo>
                    <a:pt x="1191" y="9929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/>
            <p:cNvSpPr/>
            <p:nvPr/>
          </p:nvSpPr>
          <p:spPr>
            <a:xfrm>
              <a:off x="19329299" y="6966605"/>
              <a:ext cx="25400" cy="363855"/>
            </a:xfrm>
            <a:custGeom>
              <a:avLst/>
              <a:gdLst/>
              <a:ahLst/>
              <a:cxnLst/>
              <a:rect l="l" t="t" r="r" b="b"/>
              <a:pathLst>
                <a:path w="25400" h="363854">
                  <a:moveTo>
                    <a:pt x="1172" y="131758"/>
                  </a:moveTo>
                  <a:lnTo>
                    <a:pt x="0" y="130571"/>
                  </a:lnTo>
                </a:path>
                <a:path w="25400" h="363854">
                  <a:moveTo>
                    <a:pt x="1172" y="139994"/>
                  </a:moveTo>
                  <a:lnTo>
                    <a:pt x="1172" y="152942"/>
                  </a:lnTo>
                </a:path>
                <a:path w="25400" h="363854">
                  <a:moveTo>
                    <a:pt x="1172" y="181156"/>
                  </a:moveTo>
                  <a:lnTo>
                    <a:pt x="0" y="179988"/>
                  </a:lnTo>
                </a:path>
                <a:path w="25400" h="363854">
                  <a:moveTo>
                    <a:pt x="1172" y="181156"/>
                  </a:moveTo>
                  <a:lnTo>
                    <a:pt x="1172" y="192954"/>
                  </a:lnTo>
                </a:path>
                <a:path w="25400" h="363854">
                  <a:moveTo>
                    <a:pt x="1172" y="204677"/>
                  </a:moveTo>
                  <a:lnTo>
                    <a:pt x="0" y="203527"/>
                  </a:lnTo>
                </a:path>
                <a:path w="25400" h="363854">
                  <a:moveTo>
                    <a:pt x="1172" y="215288"/>
                  </a:moveTo>
                  <a:lnTo>
                    <a:pt x="1172" y="227067"/>
                  </a:lnTo>
                </a:path>
                <a:path w="25400" h="363854">
                  <a:moveTo>
                    <a:pt x="1172" y="239996"/>
                  </a:moveTo>
                  <a:lnTo>
                    <a:pt x="0" y="238809"/>
                  </a:lnTo>
                </a:path>
                <a:path w="25400" h="363854">
                  <a:moveTo>
                    <a:pt x="1172" y="249382"/>
                  </a:moveTo>
                  <a:lnTo>
                    <a:pt x="1172" y="261180"/>
                  </a:lnTo>
                </a:path>
                <a:path w="25400" h="363854">
                  <a:moveTo>
                    <a:pt x="1172" y="274109"/>
                  </a:moveTo>
                  <a:lnTo>
                    <a:pt x="0" y="272941"/>
                  </a:lnTo>
                </a:path>
                <a:path w="25400" h="363854">
                  <a:moveTo>
                    <a:pt x="1172" y="283495"/>
                  </a:moveTo>
                  <a:lnTo>
                    <a:pt x="1172" y="295293"/>
                  </a:lnTo>
                </a:path>
                <a:path w="25400" h="363854">
                  <a:moveTo>
                    <a:pt x="1172" y="308260"/>
                  </a:moveTo>
                  <a:lnTo>
                    <a:pt x="0" y="307053"/>
                  </a:lnTo>
                </a:path>
                <a:path w="25400" h="363854">
                  <a:moveTo>
                    <a:pt x="1172" y="317627"/>
                  </a:moveTo>
                  <a:lnTo>
                    <a:pt x="1172" y="330593"/>
                  </a:lnTo>
                </a:path>
                <a:path w="25400" h="363854">
                  <a:moveTo>
                    <a:pt x="1172" y="342354"/>
                  </a:moveTo>
                  <a:lnTo>
                    <a:pt x="0" y="341166"/>
                  </a:lnTo>
                </a:path>
                <a:path w="25400" h="363854">
                  <a:moveTo>
                    <a:pt x="1172" y="350571"/>
                  </a:moveTo>
                  <a:lnTo>
                    <a:pt x="1172" y="363500"/>
                  </a:lnTo>
                </a:path>
                <a:path w="25400" h="363854">
                  <a:moveTo>
                    <a:pt x="24786" y="210557"/>
                  </a:moveTo>
                  <a:lnTo>
                    <a:pt x="24786" y="335248"/>
                  </a:lnTo>
                </a:path>
                <a:path w="25400" h="363854">
                  <a:moveTo>
                    <a:pt x="10606" y="210557"/>
                  </a:moveTo>
                  <a:lnTo>
                    <a:pt x="10606" y="335248"/>
                  </a:lnTo>
                </a:path>
                <a:path w="25400" h="363854">
                  <a:moveTo>
                    <a:pt x="24786" y="210557"/>
                  </a:moveTo>
                  <a:lnTo>
                    <a:pt x="10606" y="210557"/>
                  </a:lnTo>
                </a:path>
                <a:path w="25400" h="363854">
                  <a:moveTo>
                    <a:pt x="10606" y="335248"/>
                  </a:moveTo>
                  <a:lnTo>
                    <a:pt x="24786" y="335248"/>
                  </a:lnTo>
                </a:path>
                <a:path w="25400" h="363854">
                  <a:moveTo>
                    <a:pt x="24786" y="0"/>
                  </a:moveTo>
                  <a:lnTo>
                    <a:pt x="24786" y="12471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0" name="object 330"/>
          <p:cNvSpPr/>
          <p:nvPr/>
        </p:nvSpPr>
        <p:spPr>
          <a:xfrm>
            <a:off x="18573987" y="7526641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4">
                <a:moveTo>
                  <a:pt x="125122" y="0"/>
                </a:moveTo>
                <a:lnTo>
                  <a:pt x="0" y="0"/>
                </a:lnTo>
              </a:path>
              <a:path w="125730" h="14604">
                <a:moveTo>
                  <a:pt x="125122" y="14040"/>
                </a:moveTo>
                <a:lnTo>
                  <a:pt x="125122" y="0"/>
                </a:lnTo>
              </a:path>
              <a:path w="125730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19339904" y="6966605"/>
            <a:ext cx="0" cy="125095"/>
          </a:xfrm>
          <a:custGeom>
            <a:avLst/>
            <a:gdLst/>
            <a:ahLst/>
            <a:cxnLst/>
            <a:rect l="l" t="t" r="r" b="b"/>
            <a:pathLst>
              <a:path w="0" h="125095">
                <a:moveTo>
                  <a:pt x="0" y="0"/>
                </a:moveTo>
                <a:lnTo>
                  <a:pt x="0" y="12471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18490212" y="7526641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04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18365089" y="7526641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18156211" y="7526641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4">
                <a:moveTo>
                  <a:pt x="125103" y="0"/>
                </a:moveTo>
                <a:lnTo>
                  <a:pt x="0" y="0"/>
                </a:lnTo>
              </a:path>
              <a:path w="125730" h="14604">
                <a:moveTo>
                  <a:pt x="125103" y="14040"/>
                </a:moveTo>
                <a:lnTo>
                  <a:pt x="125103" y="0"/>
                </a:lnTo>
              </a:path>
              <a:path w="125730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17946123" y="7526641"/>
            <a:ext cx="126364" cy="14604"/>
          </a:xfrm>
          <a:custGeom>
            <a:avLst/>
            <a:gdLst/>
            <a:ahLst/>
            <a:cxnLst/>
            <a:rect l="l" t="t" r="r" b="b"/>
            <a:pathLst>
              <a:path w="126365" h="14604">
                <a:moveTo>
                  <a:pt x="126313" y="0"/>
                </a:moveTo>
                <a:lnTo>
                  <a:pt x="0" y="0"/>
                </a:lnTo>
              </a:path>
              <a:path w="126365" h="14604">
                <a:moveTo>
                  <a:pt x="126313" y="14040"/>
                </a:moveTo>
                <a:lnTo>
                  <a:pt x="126313" y="0"/>
                </a:lnTo>
              </a:path>
              <a:path w="126365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17737244" y="7526641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4">
                <a:moveTo>
                  <a:pt x="125122" y="0"/>
                </a:moveTo>
                <a:lnTo>
                  <a:pt x="0" y="0"/>
                </a:lnTo>
              </a:path>
              <a:path w="125730" h="14604">
                <a:moveTo>
                  <a:pt x="125122" y="14040"/>
                </a:moveTo>
                <a:lnTo>
                  <a:pt x="125122" y="0"/>
                </a:lnTo>
              </a:path>
              <a:path w="125730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17528365" y="7526641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4">
                <a:moveTo>
                  <a:pt x="125103" y="0"/>
                </a:moveTo>
                <a:lnTo>
                  <a:pt x="0" y="0"/>
                </a:lnTo>
              </a:path>
              <a:path w="125730" h="14604">
                <a:moveTo>
                  <a:pt x="125103" y="14040"/>
                </a:moveTo>
                <a:lnTo>
                  <a:pt x="125103" y="0"/>
                </a:lnTo>
              </a:path>
              <a:path w="125730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17319449" y="7526641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4">
                <a:moveTo>
                  <a:pt x="125122" y="0"/>
                </a:moveTo>
                <a:lnTo>
                  <a:pt x="0" y="0"/>
                </a:lnTo>
              </a:path>
              <a:path w="125730" h="14604">
                <a:moveTo>
                  <a:pt x="125122" y="14040"/>
                </a:moveTo>
                <a:lnTo>
                  <a:pt x="125122" y="0"/>
                </a:lnTo>
              </a:path>
              <a:path w="125730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19339904" y="696660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 h="0">
                <a:moveTo>
                  <a:pt x="1417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19339904" y="709131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 h="0">
                <a:moveTo>
                  <a:pt x="0" y="0"/>
                </a:moveTo>
                <a:lnTo>
                  <a:pt x="1417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19339904" y="6756048"/>
            <a:ext cx="14604" cy="125095"/>
          </a:xfrm>
          <a:custGeom>
            <a:avLst/>
            <a:gdLst/>
            <a:ahLst/>
            <a:cxnLst/>
            <a:rect l="l" t="t" r="r" b="b"/>
            <a:pathLst>
              <a:path w="14605" h="125095">
                <a:moveTo>
                  <a:pt x="14179" y="0"/>
                </a:moveTo>
                <a:lnTo>
                  <a:pt x="14179" y="124653"/>
                </a:lnTo>
              </a:path>
              <a:path w="14605" h="125095">
                <a:moveTo>
                  <a:pt x="0" y="0"/>
                </a:moveTo>
                <a:lnTo>
                  <a:pt x="0" y="124653"/>
                </a:lnTo>
              </a:path>
              <a:path w="14605" h="125095">
                <a:moveTo>
                  <a:pt x="14179" y="0"/>
                </a:moveTo>
                <a:lnTo>
                  <a:pt x="0" y="0"/>
                </a:lnTo>
              </a:path>
              <a:path w="14605" h="125095">
                <a:moveTo>
                  <a:pt x="0" y="124653"/>
                </a:moveTo>
                <a:lnTo>
                  <a:pt x="14179" y="1246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19339904" y="6545414"/>
            <a:ext cx="14604" cy="125095"/>
          </a:xfrm>
          <a:custGeom>
            <a:avLst/>
            <a:gdLst/>
            <a:ahLst/>
            <a:cxnLst/>
            <a:rect l="l" t="t" r="r" b="b"/>
            <a:pathLst>
              <a:path w="14605" h="125095">
                <a:moveTo>
                  <a:pt x="14179" y="0"/>
                </a:moveTo>
                <a:lnTo>
                  <a:pt x="14179" y="124747"/>
                </a:lnTo>
              </a:path>
              <a:path w="14605" h="125095">
                <a:moveTo>
                  <a:pt x="0" y="0"/>
                </a:moveTo>
                <a:lnTo>
                  <a:pt x="0" y="124747"/>
                </a:lnTo>
              </a:path>
              <a:path w="14605" h="125095">
                <a:moveTo>
                  <a:pt x="14179" y="0"/>
                </a:moveTo>
                <a:lnTo>
                  <a:pt x="0" y="0"/>
                </a:lnTo>
              </a:path>
              <a:path w="14605" h="125095">
                <a:moveTo>
                  <a:pt x="0" y="124747"/>
                </a:moveTo>
                <a:lnTo>
                  <a:pt x="14179" y="12474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17110591" y="7526641"/>
            <a:ext cx="125095" cy="14604"/>
          </a:xfrm>
          <a:custGeom>
            <a:avLst/>
            <a:gdLst/>
            <a:ahLst/>
            <a:cxnLst/>
            <a:rect l="l" t="t" r="r" b="b"/>
            <a:pathLst>
              <a:path w="125094" h="14604">
                <a:moveTo>
                  <a:pt x="125084" y="14040"/>
                </a:moveTo>
                <a:lnTo>
                  <a:pt x="0" y="14040"/>
                </a:lnTo>
              </a:path>
              <a:path w="125094" h="14604">
                <a:moveTo>
                  <a:pt x="125084" y="0"/>
                </a:moveTo>
                <a:lnTo>
                  <a:pt x="0" y="0"/>
                </a:lnTo>
              </a:path>
              <a:path w="125094" h="14604">
                <a:moveTo>
                  <a:pt x="125084" y="14040"/>
                </a:moveTo>
                <a:lnTo>
                  <a:pt x="125084" y="0"/>
                </a:lnTo>
              </a:path>
              <a:path w="125094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15379270" y="7308960"/>
            <a:ext cx="101600" cy="9525"/>
          </a:xfrm>
          <a:custGeom>
            <a:avLst/>
            <a:gdLst/>
            <a:ahLst/>
            <a:cxnLst/>
            <a:rect l="l" t="t" r="r" b="b"/>
            <a:pathLst>
              <a:path w="101600" h="9525">
                <a:moveTo>
                  <a:pt x="101508" y="9404"/>
                </a:moveTo>
                <a:lnTo>
                  <a:pt x="0" y="9404"/>
                </a:lnTo>
              </a:path>
              <a:path w="101600" h="9525">
                <a:moveTo>
                  <a:pt x="101508" y="0"/>
                </a:moveTo>
                <a:lnTo>
                  <a:pt x="0" y="0"/>
                </a:lnTo>
              </a:path>
              <a:path w="101600" h="9525">
                <a:moveTo>
                  <a:pt x="0" y="9404"/>
                </a:moveTo>
                <a:lnTo>
                  <a:pt x="0" y="0"/>
                </a:lnTo>
              </a:path>
              <a:path w="101600" h="9525">
                <a:moveTo>
                  <a:pt x="101508" y="5899"/>
                </a:moveTo>
                <a:lnTo>
                  <a:pt x="0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15209339" y="7300704"/>
            <a:ext cx="170180" cy="17780"/>
          </a:xfrm>
          <a:custGeom>
            <a:avLst/>
            <a:gdLst/>
            <a:ahLst/>
            <a:cxnLst/>
            <a:rect l="l" t="t" r="r" b="b"/>
            <a:pathLst>
              <a:path w="170180" h="17779">
                <a:moveTo>
                  <a:pt x="100317" y="17659"/>
                </a:moveTo>
                <a:lnTo>
                  <a:pt x="0" y="17659"/>
                </a:lnTo>
              </a:path>
              <a:path w="170180" h="17779">
                <a:moveTo>
                  <a:pt x="100317" y="17659"/>
                </a:moveTo>
                <a:lnTo>
                  <a:pt x="100317" y="8254"/>
                </a:lnTo>
              </a:path>
              <a:path w="170180" h="17779">
                <a:moveTo>
                  <a:pt x="100317" y="8254"/>
                </a:moveTo>
                <a:lnTo>
                  <a:pt x="0" y="8254"/>
                </a:lnTo>
              </a:path>
              <a:path w="170180" h="17779">
                <a:moveTo>
                  <a:pt x="100317" y="14154"/>
                </a:moveTo>
                <a:lnTo>
                  <a:pt x="0" y="14154"/>
                </a:lnTo>
              </a:path>
              <a:path w="170180" h="17779">
                <a:moveTo>
                  <a:pt x="169931" y="17659"/>
                </a:moveTo>
                <a:lnTo>
                  <a:pt x="100317" y="17659"/>
                </a:lnTo>
              </a:path>
              <a:path w="170180" h="17779">
                <a:moveTo>
                  <a:pt x="169931" y="0"/>
                </a:moveTo>
                <a:lnTo>
                  <a:pt x="169931" y="17659"/>
                </a:lnTo>
              </a:path>
              <a:path w="170180" h="17779">
                <a:moveTo>
                  <a:pt x="100317" y="17659"/>
                </a:moveTo>
                <a:lnTo>
                  <a:pt x="100317" y="0"/>
                </a:lnTo>
              </a:path>
              <a:path w="170180" h="17779">
                <a:moveTo>
                  <a:pt x="100317" y="0"/>
                </a:moveTo>
                <a:lnTo>
                  <a:pt x="16993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14901316" y="7547768"/>
            <a:ext cx="153670" cy="1270"/>
          </a:xfrm>
          <a:custGeom>
            <a:avLst/>
            <a:gdLst/>
            <a:ahLst/>
            <a:cxnLst/>
            <a:rect l="l" t="t" r="r" b="b"/>
            <a:pathLst>
              <a:path w="153669" h="1270">
                <a:moveTo>
                  <a:pt x="153444" y="1187"/>
                </a:moveTo>
                <a:lnTo>
                  <a:pt x="152215" y="0"/>
                </a:lnTo>
              </a:path>
              <a:path w="153669" h="1270">
                <a:moveTo>
                  <a:pt x="153444" y="1187"/>
                </a:moveTo>
                <a:lnTo>
                  <a:pt x="140455" y="1187"/>
                </a:lnTo>
              </a:path>
              <a:path w="153669" h="1270">
                <a:moveTo>
                  <a:pt x="128620" y="1187"/>
                </a:moveTo>
                <a:lnTo>
                  <a:pt x="127448" y="0"/>
                </a:lnTo>
              </a:path>
              <a:path w="153669" h="1270">
                <a:moveTo>
                  <a:pt x="117995" y="1187"/>
                </a:moveTo>
                <a:lnTo>
                  <a:pt x="106216" y="1187"/>
                </a:lnTo>
              </a:path>
              <a:path w="153669" h="1270">
                <a:moveTo>
                  <a:pt x="94399" y="1187"/>
                </a:moveTo>
                <a:lnTo>
                  <a:pt x="93227" y="0"/>
                </a:lnTo>
              </a:path>
              <a:path w="153669" h="1270">
                <a:moveTo>
                  <a:pt x="83793" y="1187"/>
                </a:moveTo>
                <a:lnTo>
                  <a:pt x="71995" y="1187"/>
                </a:lnTo>
              </a:path>
              <a:path w="153669" h="1270">
                <a:moveTo>
                  <a:pt x="59006" y="1187"/>
                </a:moveTo>
                <a:lnTo>
                  <a:pt x="57834" y="0"/>
                </a:lnTo>
              </a:path>
              <a:path w="153669" h="1270">
                <a:moveTo>
                  <a:pt x="49572" y="1187"/>
                </a:moveTo>
                <a:lnTo>
                  <a:pt x="37775" y="1187"/>
                </a:lnTo>
              </a:path>
              <a:path w="153669" h="1270">
                <a:moveTo>
                  <a:pt x="24767" y="1187"/>
                </a:moveTo>
                <a:lnTo>
                  <a:pt x="23614" y="0"/>
                </a:lnTo>
              </a:path>
              <a:path w="153669" h="1270">
                <a:moveTo>
                  <a:pt x="15314" y="1187"/>
                </a:moveTo>
                <a:lnTo>
                  <a:pt x="11778" y="1187"/>
                </a:ln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13162945" y="64948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8828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48" name="object 348"/>
          <p:cNvGrpSpPr/>
          <p:nvPr/>
        </p:nvGrpSpPr>
        <p:grpSpPr>
          <a:xfrm>
            <a:off x="13160026" y="6494867"/>
            <a:ext cx="173355" cy="1054100"/>
            <a:chOff x="13160026" y="6494867"/>
            <a:chExt cx="173355" cy="1054100"/>
          </a:xfrm>
        </p:grpSpPr>
        <p:sp>
          <p:nvSpPr>
            <p:cNvPr id="349" name="object 349"/>
            <p:cNvSpPr/>
            <p:nvPr/>
          </p:nvSpPr>
          <p:spPr>
            <a:xfrm>
              <a:off x="13162944" y="6672442"/>
              <a:ext cx="16510" cy="876935"/>
            </a:xfrm>
            <a:custGeom>
              <a:avLst/>
              <a:gdLst/>
              <a:ahLst/>
              <a:cxnLst/>
              <a:rect l="l" t="t" r="r" b="b"/>
              <a:pathLst>
                <a:path w="16509" h="876934">
                  <a:moveTo>
                    <a:pt x="0" y="7124"/>
                  </a:moveTo>
                  <a:lnTo>
                    <a:pt x="0" y="445936"/>
                  </a:lnTo>
                </a:path>
                <a:path w="16509" h="876934">
                  <a:moveTo>
                    <a:pt x="16505" y="7124"/>
                  </a:moveTo>
                  <a:lnTo>
                    <a:pt x="0" y="7124"/>
                  </a:lnTo>
                </a:path>
                <a:path w="16509" h="876934">
                  <a:moveTo>
                    <a:pt x="16505" y="0"/>
                  </a:moveTo>
                  <a:lnTo>
                    <a:pt x="0" y="0"/>
                  </a:lnTo>
                </a:path>
                <a:path w="16509" h="876934">
                  <a:moveTo>
                    <a:pt x="16505" y="876513"/>
                  </a:moveTo>
                  <a:lnTo>
                    <a:pt x="16505" y="712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0" name="object 3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160026" y="6494867"/>
              <a:ext cx="172868" cy="186389"/>
            </a:xfrm>
            <a:prstGeom prst="rect">
              <a:avLst/>
            </a:prstGeom>
          </p:spPr>
        </p:pic>
      </p:grpSp>
      <p:sp>
        <p:nvSpPr>
          <p:cNvPr id="351" name="object 351"/>
          <p:cNvSpPr/>
          <p:nvPr/>
        </p:nvSpPr>
        <p:spPr>
          <a:xfrm>
            <a:off x="13941854" y="64948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882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13941854" y="6679561"/>
            <a:ext cx="0" cy="869950"/>
          </a:xfrm>
          <a:custGeom>
            <a:avLst/>
            <a:gdLst/>
            <a:ahLst/>
            <a:cxnLst/>
            <a:rect l="l" t="t" r="r" b="b"/>
            <a:pathLst>
              <a:path w="0" h="869950">
                <a:moveTo>
                  <a:pt x="0" y="86937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13924139" y="6494861"/>
            <a:ext cx="17780" cy="24765"/>
          </a:xfrm>
          <a:custGeom>
            <a:avLst/>
            <a:gdLst/>
            <a:ahLst/>
            <a:cxnLst/>
            <a:rect l="l" t="t" r="r" b="b"/>
            <a:pathLst>
              <a:path w="17780" h="24765">
                <a:moveTo>
                  <a:pt x="17715" y="24689"/>
                </a:moveTo>
                <a:lnTo>
                  <a:pt x="0" y="24689"/>
                </a:lnTo>
              </a:path>
              <a:path w="17780" h="24765">
                <a:moveTo>
                  <a:pt x="0" y="1882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54" name="object 354"/>
          <p:cNvGrpSpPr/>
          <p:nvPr/>
        </p:nvGrpSpPr>
        <p:grpSpPr>
          <a:xfrm>
            <a:off x="13921277" y="6512002"/>
            <a:ext cx="172720" cy="1036955"/>
            <a:chOff x="13921277" y="6512002"/>
            <a:chExt cx="172720" cy="1036955"/>
          </a:xfrm>
        </p:grpSpPr>
        <p:sp>
          <p:nvSpPr>
            <p:cNvPr id="355" name="object 355"/>
            <p:cNvSpPr/>
            <p:nvPr/>
          </p:nvSpPr>
          <p:spPr>
            <a:xfrm>
              <a:off x="13924139" y="6672455"/>
              <a:ext cx="17780" cy="876935"/>
            </a:xfrm>
            <a:custGeom>
              <a:avLst/>
              <a:gdLst/>
              <a:ahLst/>
              <a:cxnLst/>
              <a:rect l="l" t="t" r="r" b="b"/>
              <a:pathLst>
                <a:path w="17780" h="876934">
                  <a:moveTo>
                    <a:pt x="17715" y="7105"/>
                  </a:moveTo>
                  <a:lnTo>
                    <a:pt x="0" y="7105"/>
                  </a:lnTo>
                </a:path>
                <a:path w="17780" h="876934">
                  <a:moveTo>
                    <a:pt x="17715" y="0"/>
                  </a:moveTo>
                  <a:lnTo>
                    <a:pt x="0" y="0"/>
                  </a:lnTo>
                </a:path>
                <a:path w="17780" h="876934">
                  <a:moveTo>
                    <a:pt x="0" y="876475"/>
                  </a:moveTo>
                  <a:lnTo>
                    <a:pt x="0" y="710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6" name="object 3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921277" y="6512002"/>
              <a:ext cx="172159" cy="399799"/>
            </a:xfrm>
            <a:prstGeom prst="rect">
              <a:avLst/>
            </a:prstGeom>
          </p:spPr>
        </p:pic>
      </p:grpSp>
      <p:sp>
        <p:nvSpPr>
          <p:cNvPr id="357" name="object 357"/>
          <p:cNvSpPr/>
          <p:nvPr/>
        </p:nvSpPr>
        <p:spPr>
          <a:xfrm>
            <a:off x="14220364" y="5440715"/>
            <a:ext cx="1123950" cy="14604"/>
          </a:xfrm>
          <a:custGeom>
            <a:avLst/>
            <a:gdLst/>
            <a:ahLst/>
            <a:cxnLst/>
            <a:rect l="l" t="t" r="r" b="b"/>
            <a:pathLst>
              <a:path w="1123950" h="14604">
                <a:moveTo>
                  <a:pt x="1123533" y="14116"/>
                </a:moveTo>
                <a:lnTo>
                  <a:pt x="417775" y="14116"/>
                </a:lnTo>
              </a:path>
              <a:path w="1123950" h="14604">
                <a:moveTo>
                  <a:pt x="417775" y="14116"/>
                </a:moveTo>
                <a:lnTo>
                  <a:pt x="416603" y="12966"/>
                </a:lnTo>
              </a:path>
              <a:path w="1123950" h="14604">
                <a:moveTo>
                  <a:pt x="417775" y="14116"/>
                </a:moveTo>
                <a:lnTo>
                  <a:pt x="405959" y="14116"/>
                </a:lnTo>
              </a:path>
              <a:path w="1123950" h="14604">
                <a:moveTo>
                  <a:pt x="393008" y="14116"/>
                </a:moveTo>
                <a:lnTo>
                  <a:pt x="391817" y="12966"/>
                </a:lnTo>
              </a:path>
              <a:path w="1123950" h="14604">
                <a:moveTo>
                  <a:pt x="383554" y="14116"/>
                </a:moveTo>
                <a:lnTo>
                  <a:pt x="370566" y="14116"/>
                </a:lnTo>
              </a:path>
              <a:path w="1123950" h="14604">
                <a:moveTo>
                  <a:pt x="358768" y="14116"/>
                </a:moveTo>
                <a:lnTo>
                  <a:pt x="357596" y="12966"/>
                </a:lnTo>
              </a:path>
              <a:path w="1123950" h="14604">
                <a:moveTo>
                  <a:pt x="349334" y="14116"/>
                </a:moveTo>
                <a:lnTo>
                  <a:pt x="336345" y="14116"/>
                </a:lnTo>
              </a:path>
              <a:path w="1123950" h="14604">
                <a:moveTo>
                  <a:pt x="324547" y="14116"/>
                </a:moveTo>
                <a:lnTo>
                  <a:pt x="323375" y="12966"/>
                </a:lnTo>
              </a:path>
              <a:path w="1123950" h="14604">
                <a:moveTo>
                  <a:pt x="313941" y="14116"/>
                </a:moveTo>
                <a:lnTo>
                  <a:pt x="302105" y="14116"/>
                </a:lnTo>
              </a:path>
              <a:path w="1123950" h="14604">
                <a:moveTo>
                  <a:pt x="290308" y="14116"/>
                </a:moveTo>
                <a:lnTo>
                  <a:pt x="289136" y="12966"/>
                </a:lnTo>
              </a:path>
              <a:path w="1123950" h="14604">
                <a:moveTo>
                  <a:pt x="279701" y="14116"/>
                </a:moveTo>
                <a:lnTo>
                  <a:pt x="267885" y="14116"/>
                </a:lnTo>
              </a:path>
              <a:path w="1123950" h="14604">
                <a:moveTo>
                  <a:pt x="254877" y="14116"/>
                </a:moveTo>
                <a:lnTo>
                  <a:pt x="253743" y="12966"/>
                </a:lnTo>
              </a:path>
              <a:path w="1123950" h="14604">
                <a:moveTo>
                  <a:pt x="245443" y="14116"/>
                </a:moveTo>
                <a:lnTo>
                  <a:pt x="233664" y="14116"/>
                </a:lnTo>
              </a:path>
              <a:path w="1123950" h="14604">
                <a:moveTo>
                  <a:pt x="220675" y="14116"/>
                </a:moveTo>
                <a:lnTo>
                  <a:pt x="219503" y="12966"/>
                </a:lnTo>
              </a:path>
              <a:path w="1123950" h="14604">
                <a:moveTo>
                  <a:pt x="211222" y="14116"/>
                </a:moveTo>
                <a:lnTo>
                  <a:pt x="199444" y="14116"/>
                </a:lnTo>
              </a:path>
              <a:path w="1123950" h="14604">
                <a:moveTo>
                  <a:pt x="186455" y="14116"/>
                </a:moveTo>
                <a:lnTo>
                  <a:pt x="185283" y="12966"/>
                </a:lnTo>
              </a:path>
              <a:path w="1123950" h="14604">
                <a:moveTo>
                  <a:pt x="177020" y="14116"/>
                </a:moveTo>
                <a:lnTo>
                  <a:pt x="164051" y="14116"/>
                </a:lnTo>
              </a:path>
              <a:path w="1123950" h="14604">
                <a:moveTo>
                  <a:pt x="152234" y="14116"/>
                </a:moveTo>
                <a:lnTo>
                  <a:pt x="151062" y="12966"/>
                </a:lnTo>
              </a:path>
              <a:path w="1123950" h="14604">
                <a:moveTo>
                  <a:pt x="142781" y="14116"/>
                </a:moveTo>
                <a:lnTo>
                  <a:pt x="129811" y="14116"/>
                </a:lnTo>
              </a:path>
              <a:path w="1123950" h="14604">
                <a:moveTo>
                  <a:pt x="117995" y="14116"/>
                </a:moveTo>
                <a:lnTo>
                  <a:pt x="116841" y="12966"/>
                </a:lnTo>
              </a:path>
              <a:path w="1123950" h="14604">
                <a:moveTo>
                  <a:pt x="107407" y="14116"/>
                </a:moveTo>
                <a:lnTo>
                  <a:pt x="95609" y="14116"/>
                </a:lnTo>
              </a:path>
              <a:path w="1123950" h="14604">
                <a:moveTo>
                  <a:pt x="83793" y="14116"/>
                </a:moveTo>
                <a:lnTo>
                  <a:pt x="82602" y="12966"/>
                </a:lnTo>
              </a:path>
              <a:path w="1123950" h="14604">
                <a:moveTo>
                  <a:pt x="73149" y="14116"/>
                </a:moveTo>
                <a:lnTo>
                  <a:pt x="61389" y="14116"/>
                </a:lnTo>
              </a:path>
              <a:path w="1123950" h="14604">
                <a:moveTo>
                  <a:pt x="48381" y="14116"/>
                </a:moveTo>
                <a:lnTo>
                  <a:pt x="47209" y="12966"/>
                </a:lnTo>
              </a:path>
              <a:path w="1123950" h="14604">
                <a:moveTo>
                  <a:pt x="38928" y="14116"/>
                </a:moveTo>
                <a:lnTo>
                  <a:pt x="27168" y="14116"/>
                </a:lnTo>
              </a:path>
              <a:path w="1123950" h="14604">
                <a:moveTo>
                  <a:pt x="14142" y="14116"/>
                </a:moveTo>
                <a:lnTo>
                  <a:pt x="12988" y="12966"/>
                </a:lnTo>
              </a:path>
              <a:path w="1123950" h="14604">
                <a:moveTo>
                  <a:pt x="11778" y="14116"/>
                </a:moveTo>
                <a:lnTo>
                  <a:pt x="0" y="14116"/>
                </a:lnTo>
              </a:path>
              <a:path w="1123950" h="14604">
                <a:moveTo>
                  <a:pt x="849712" y="11798"/>
                </a:moveTo>
                <a:lnTo>
                  <a:pt x="849712" y="3543"/>
                </a:lnTo>
              </a:path>
              <a:path w="1123950" h="14604">
                <a:moveTo>
                  <a:pt x="856783" y="14116"/>
                </a:moveTo>
                <a:lnTo>
                  <a:pt x="856783" y="0"/>
                </a:lnTo>
              </a:path>
              <a:path w="1123950" h="14604">
                <a:moveTo>
                  <a:pt x="856783" y="0"/>
                </a:moveTo>
                <a:lnTo>
                  <a:pt x="849712" y="0"/>
                </a:lnTo>
              </a:path>
              <a:path w="1123950" h="14604">
                <a:moveTo>
                  <a:pt x="849712" y="0"/>
                </a:moveTo>
                <a:lnTo>
                  <a:pt x="849712" y="14116"/>
                </a:lnTo>
              </a:path>
              <a:path w="1123950" h="14604">
                <a:moveTo>
                  <a:pt x="417775" y="3543"/>
                </a:moveTo>
                <a:lnTo>
                  <a:pt x="417775" y="11798"/>
                </a:lnTo>
              </a:path>
              <a:path w="1123950" h="14604">
                <a:moveTo>
                  <a:pt x="849712" y="11798"/>
                </a:moveTo>
                <a:lnTo>
                  <a:pt x="417775" y="11798"/>
                </a:lnTo>
              </a:path>
              <a:path w="1123950" h="14604">
                <a:moveTo>
                  <a:pt x="849712" y="3543"/>
                </a:moveTo>
                <a:lnTo>
                  <a:pt x="417775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14154249" y="1604331"/>
            <a:ext cx="109220" cy="19050"/>
          </a:xfrm>
          <a:custGeom>
            <a:avLst/>
            <a:gdLst/>
            <a:ahLst/>
            <a:cxnLst/>
            <a:rect l="l" t="t" r="r" b="b"/>
            <a:pathLst>
              <a:path w="109219" h="19050">
                <a:moveTo>
                  <a:pt x="108636" y="0"/>
                </a:moveTo>
                <a:lnTo>
                  <a:pt x="108636" y="3543"/>
                </a:lnTo>
              </a:path>
              <a:path w="109219" h="19050">
                <a:moveTo>
                  <a:pt x="0" y="18828"/>
                </a:moveTo>
                <a:lnTo>
                  <a:pt x="88557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13400127" y="1727873"/>
            <a:ext cx="21590" cy="7620"/>
          </a:xfrm>
          <a:custGeom>
            <a:avLst/>
            <a:gdLst/>
            <a:ahLst/>
            <a:cxnLst/>
            <a:rect l="l" t="t" r="r" b="b"/>
            <a:pathLst>
              <a:path w="21590" h="7619">
                <a:moveTo>
                  <a:pt x="21250" y="0"/>
                </a:moveTo>
                <a:lnTo>
                  <a:pt x="21250" y="3505"/>
                </a:lnTo>
              </a:path>
              <a:path w="21590" h="7619">
                <a:moveTo>
                  <a:pt x="0" y="3505"/>
                </a:moveTo>
                <a:lnTo>
                  <a:pt x="1210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4664080" y="1543154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40">
                <a:moveTo>
                  <a:pt x="0" y="2355"/>
                </a:moveTo>
                <a:lnTo>
                  <a:pt x="18906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14154249" y="1566694"/>
            <a:ext cx="363855" cy="53340"/>
          </a:xfrm>
          <a:custGeom>
            <a:avLst/>
            <a:gdLst/>
            <a:ahLst/>
            <a:cxnLst/>
            <a:rect l="l" t="t" r="r" b="b"/>
            <a:pathLst>
              <a:path w="363855" h="53340">
                <a:moveTo>
                  <a:pt x="88557" y="40012"/>
                </a:moveTo>
                <a:lnTo>
                  <a:pt x="88557" y="43498"/>
                </a:lnTo>
              </a:path>
              <a:path w="363855" h="53340">
                <a:moveTo>
                  <a:pt x="108636" y="41180"/>
                </a:moveTo>
                <a:lnTo>
                  <a:pt x="363514" y="3524"/>
                </a:lnTo>
              </a:path>
              <a:path w="363855" h="53340">
                <a:moveTo>
                  <a:pt x="362322" y="0"/>
                </a:moveTo>
                <a:lnTo>
                  <a:pt x="108636" y="37637"/>
                </a:lnTo>
              </a:path>
              <a:path w="363855" h="53340">
                <a:moveTo>
                  <a:pt x="88557" y="40012"/>
                </a:moveTo>
                <a:lnTo>
                  <a:pt x="0" y="5292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13312799" y="1734922"/>
            <a:ext cx="88900" cy="13335"/>
          </a:xfrm>
          <a:custGeom>
            <a:avLst/>
            <a:gdLst/>
            <a:ahLst/>
            <a:cxnLst/>
            <a:rect l="l" t="t" r="r" b="b"/>
            <a:pathLst>
              <a:path w="88900" h="13335">
                <a:moveTo>
                  <a:pt x="88538" y="0"/>
                </a:moveTo>
                <a:lnTo>
                  <a:pt x="0" y="12966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14684159" y="153963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191" y="1168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13311646" y="1731379"/>
            <a:ext cx="88900" cy="13335"/>
          </a:xfrm>
          <a:custGeom>
            <a:avLst/>
            <a:gdLst/>
            <a:ahLst/>
            <a:cxnLst/>
            <a:rect l="l" t="t" r="r" b="b"/>
            <a:pathLst>
              <a:path w="88900" h="13335">
                <a:moveTo>
                  <a:pt x="88482" y="0"/>
                </a:moveTo>
                <a:lnTo>
                  <a:pt x="0" y="12947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14682987" y="1543154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0"/>
                </a:moveTo>
                <a:lnTo>
                  <a:pt x="1172" y="2355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13421379" y="1694928"/>
            <a:ext cx="254000" cy="36830"/>
          </a:xfrm>
          <a:custGeom>
            <a:avLst/>
            <a:gdLst/>
            <a:ahLst/>
            <a:cxnLst/>
            <a:rect l="l" t="t" r="r" b="b"/>
            <a:pathLst>
              <a:path w="254000" h="36830">
                <a:moveTo>
                  <a:pt x="253762" y="0"/>
                </a:moveTo>
                <a:lnTo>
                  <a:pt x="0" y="36449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14664080" y="1551390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59" h="3809">
                <a:moveTo>
                  <a:pt x="0" y="3524"/>
                </a:moveTo>
                <a:lnTo>
                  <a:pt x="22441" y="0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13421379" y="1691404"/>
            <a:ext cx="254000" cy="36830"/>
          </a:xfrm>
          <a:custGeom>
            <a:avLst/>
            <a:gdLst/>
            <a:ahLst/>
            <a:cxnLst/>
            <a:rect l="l" t="t" r="r" b="b"/>
            <a:pathLst>
              <a:path w="254000" h="36830">
                <a:moveTo>
                  <a:pt x="253762" y="0"/>
                </a:moveTo>
                <a:lnTo>
                  <a:pt x="0" y="3646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4684159" y="1507873"/>
            <a:ext cx="255270" cy="38100"/>
          </a:xfrm>
          <a:custGeom>
            <a:avLst/>
            <a:gdLst/>
            <a:ahLst/>
            <a:cxnLst/>
            <a:rect l="l" t="t" r="r" b="b"/>
            <a:pathLst>
              <a:path w="255269" h="38100">
                <a:moveTo>
                  <a:pt x="254934" y="0"/>
                </a:moveTo>
                <a:lnTo>
                  <a:pt x="0" y="37637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3732938" y="1629021"/>
            <a:ext cx="363855" cy="56515"/>
          </a:xfrm>
          <a:custGeom>
            <a:avLst/>
            <a:gdLst/>
            <a:ahLst/>
            <a:cxnLst/>
            <a:rect l="l" t="t" r="r" b="b"/>
            <a:pathLst>
              <a:path w="363855" h="56514">
                <a:moveTo>
                  <a:pt x="108579" y="37656"/>
                </a:moveTo>
                <a:lnTo>
                  <a:pt x="109751" y="41199"/>
                </a:lnTo>
              </a:path>
              <a:path w="363855" h="56514">
                <a:moveTo>
                  <a:pt x="88538" y="40012"/>
                </a:moveTo>
                <a:lnTo>
                  <a:pt x="89692" y="43536"/>
                </a:lnTo>
              </a:path>
              <a:path w="363855" h="56514">
                <a:moveTo>
                  <a:pt x="88538" y="40012"/>
                </a:moveTo>
                <a:lnTo>
                  <a:pt x="0" y="52959"/>
                </a:lnTo>
              </a:path>
              <a:path w="363855" h="56514">
                <a:moveTo>
                  <a:pt x="0" y="56484"/>
                </a:moveTo>
                <a:lnTo>
                  <a:pt x="89692" y="43536"/>
                </a:lnTo>
              </a:path>
              <a:path w="363855" h="56514">
                <a:moveTo>
                  <a:pt x="363532" y="0"/>
                </a:moveTo>
                <a:lnTo>
                  <a:pt x="108579" y="37656"/>
                </a:lnTo>
              </a:path>
              <a:path w="363855" h="56514">
                <a:moveTo>
                  <a:pt x="109751" y="41199"/>
                </a:moveTo>
                <a:lnTo>
                  <a:pt x="363532" y="356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1" name="object 371"/>
          <p:cNvGrpSpPr/>
          <p:nvPr/>
        </p:nvGrpSpPr>
        <p:grpSpPr>
          <a:xfrm>
            <a:off x="14572724" y="1502622"/>
            <a:ext cx="367030" cy="57785"/>
            <a:chOff x="14572724" y="1502622"/>
            <a:chExt cx="367030" cy="57785"/>
          </a:xfrm>
        </p:grpSpPr>
        <p:sp>
          <p:nvSpPr>
            <p:cNvPr id="372" name="object 372"/>
            <p:cNvSpPr/>
            <p:nvPr/>
          </p:nvSpPr>
          <p:spPr>
            <a:xfrm>
              <a:off x="14660545" y="1538424"/>
              <a:ext cx="27305" cy="16510"/>
            </a:xfrm>
            <a:custGeom>
              <a:avLst/>
              <a:gdLst/>
              <a:ahLst/>
              <a:cxnLst/>
              <a:rect l="l" t="t" r="r" b="b"/>
              <a:pathLst>
                <a:path w="27305" h="16509">
                  <a:moveTo>
                    <a:pt x="25977" y="2374"/>
                  </a:moveTo>
                  <a:lnTo>
                    <a:pt x="23614" y="3543"/>
                  </a:lnTo>
                </a:path>
                <a:path w="27305" h="16509">
                  <a:moveTo>
                    <a:pt x="27168" y="8292"/>
                  </a:moveTo>
                  <a:lnTo>
                    <a:pt x="27168" y="7086"/>
                  </a:lnTo>
                </a:path>
                <a:path w="27305" h="16509">
                  <a:moveTo>
                    <a:pt x="27168" y="7086"/>
                  </a:moveTo>
                  <a:lnTo>
                    <a:pt x="25977" y="7086"/>
                  </a:lnTo>
                </a:path>
                <a:path w="27305" h="16509">
                  <a:moveTo>
                    <a:pt x="27168" y="8292"/>
                  </a:moveTo>
                  <a:lnTo>
                    <a:pt x="25977" y="12966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5977" y="8292"/>
                  </a:lnTo>
                </a:path>
                <a:path w="27305" h="16509">
                  <a:moveTo>
                    <a:pt x="25977" y="8292"/>
                  </a:moveTo>
                  <a:lnTo>
                    <a:pt x="25977" y="7086"/>
                  </a:lnTo>
                </a:path>
                <a:path w="27305" h="16509">
                  <a:moveTo>
                    <a:pt x="22441" y="7086"/>
                  </a:moveTo>
                  <a:lnTo>
                    <a:pt x="21250" y="5917"/>
                  </a:lnTo>
                </a:path>
                <a:path w="27305" h="16509">
                  <a:moveTo>
                    <a:pt x="23614" y="7086"/>
                  </a:moveTo>
                  <a:lnTo>
                    <a:pt x="22441" y="7086"/>
                  </a:lnTo>
                </a:path>
                <a:path w="27305" h="16509">
                  <a:moveTo>
                    <a:pt x="23614" y="7086"/>
                  </a:moveTo>
                  <a:lnTo>
                    <a:pt x="22441" y="7086"/>
                  </a:lnTo>
                </a:path>
                <a:path w="27305" h="16509">
                  <a:moveTo>
                    <a:pt x="25977" y="7086"/>
                  </a:moveTo>
                  <a:lnTo>
                    <a:pt x="23614" y="7086"/>
                  </a:lnTo>
                </a:path>
                <a:path w="27305" h="16509">
                  <a:moveTo>
                    <a:pt x="27168" y="7086"/>
                  </a:moveTo>
                  <a:lnTo>
                    <a:pt x="25977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4805" y="7086"/>
                  </a:moveTo>
                  <a:lnTo>
                    <a:pt x="25977" y="7086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7168" y="7086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4805" y="7086"/>
                  </a:moveTo>
                  <a:lnTo>
                    <a:pt x="23614" y="5917"/>
                  </a:lnTo>
                </a:path>
                <a:path w="27305" h="16509">
                  <a:moveTo>
                    <a:pt x="24805" y="7086"/>
                  </a:moveTo>
                  <a:lnTo>
                    <a:pt x="23614" y="5917"/>
                  </a:lnTo>
                </a:path>
                <a:path w="27305" h="16509">
                  <a:moveTo>
                    <a:pt x="24805" y="7086"/>
                  </a:moveTo>
                  <a:lnTo>
                    <a:pt x="25977" y="7086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4805" y="7086"/>
                  </a:moveTo>
                  <a:lnTo>
                    <a:pt x="23614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4805" y="7086"/>
                  </a:moveTo>
                  <a:lnTo>
                    <a:pt x="23614" y="5917"/>
                  </a:lnTo>
                </a:path>
                <a:path w="27305" h="16509">
                  <a:moveTo>
                    <a:pt x="24805" y="7086"/>
                  </a:moveTo>
                  <a:lnTo>
                    <a:pt x="23614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7168" y="7086"/>
                  </a:lnTo>
                </a:path>
                <a:path w="27305" h="16509">
                  <a:moveTo>
                    <a:pt x="24805" y="2374"/>
                  </a:moveTo>
                  <a:lnTo>
                    <a:pt x="24805" y="3543"/>
                  </a:lnTo>
                </a:path>
                <a:path w="27305" h="16509">
                  <a:moveTo>
                    <a:pt x="25977" y="2374"/>
                  </a:moveTo>
                  <a:lnTo>
                    <a:pt x="24805" y="1206"/>
                  </a:lnTo>
                </a:path>
                <a:path w="27305" h="16509">
                  <a:moveTo>
                    <a:pt x="24805" y="2374"/>
                  </a:moveTo>
                  <a:lnTo>
                    <a:pt x="25977" y="3543"/>
                  </a:lnTo>
                </a:path>
                <a:path w="27305" h="16509">
                  <a:moveTo>
                    <a:pt x="25977" y="2374"/>
                  </a:moveTo>
                  <a:lnTo>
                    <a:pt x="24805" y="1206"/>
                  </a:lnTo>
                </a:path>
                <a:path w="27305" h="16509">
                  <a:moveTo>
                    <a:pt x="24805" y="3543"/>
                  </a:moveTo>
                  <a:lnTo>
                    <a:pt x="23614" y="2374"/>
                  </a:lnTo>
                </a:path>
                <a:path w="27305" h="16509">
                  <a:moveTo>
                    <a:pt x="25977" y="3543"/>
                  </a:moveTo>
                  <a:lnTo>
                    <a:pt x="24805" y="2374"/>
                  </a:lnTo>
                  <a:lnTo>
                    <a:pt x="23614" y="1206"/>
                  </a:lnTo>
                </a:path>
                <a:path w="27305" h="16509">
                  <a:moveTo>
                    <a:pt x="24805" y="3543"/>
                  </a:moveTo>
                  <a:lnTo>
                    <a:pt x="23614" y="2374"/>
                  </a:lnTo>
                </a:path>
                <a:path w="27305" h="16509">
                  <a:moveTo>
                    <a:pt x="24805" y="3543"/>
                  </a:moveTo>
                  <a:lnTo>
                    <a:pt x="23614" y="2374"/>
                  </a:lnTo>
                </a:path>
                <a:path w="27305" h="16509">
                  <a:moveTo>
                    <a:pt x="25977" y="2374"/>
                  </a:moveTo>
                  <a:lnTo>
                    <a:pt x="24805" y="1206"/>
                  </a:lnTo>
                </a:path>
                <a:path w="27305" h="16509">
                  <a:moveTo>
                    <a:pt x="24805" y="2374"/>
                  </a:moveTo>
                  <a:lnTo>
                    <a:pt x="23614" y="1206"/>
                  </a:lnTo>
                </a:path>
                <a:path w="27305" h="16509">
                  <a:moveTo>
                    <a:pt x="25977" y="2374"/>
                  </a:moveTo>
                  <a:lnTo>
                    <a:pt x="24805" y="1206"/>
                  </a:lnTo>
                </a:path>
                <a:path w="27305" h="16509">
                  <a:moveTo>
                    <a:pt x="25977" y="2374"/>
                  </a:moveTo>
                  <a:lnTo>
                    <a:pt x="24805" y="1206"/>
                  </a:lnTo>
                </a:path>
                <a:path w="27305" h="16509">
                  <a:moveTo>
                    <a:pt x="25977" y="2374"/>
                  </a:moveTo>
                  <a:lnTo>
                    <a:pt x="24805" y="1206"/>
                  </a:lnTo>
                </a:path>
                <a:path w="27305" h="16509">
                  <a:moveTo>
                    <a:pt x="24805" y="2374"/>
                  </a:moveTo>
                  <a:lnTo>
                    <a:pt x="25977" y="2374"/>
                  </a:lnTo>
                </a:path>
                <a:path w="27305" h="16509">
                  <a:moveTo>
                    <a:pt x="24805" y="2374"/>
                  </a:moveTo>
                  <a:lnTo>
                    <a:pt x="23614" y="1206"/>
                  </a:lnTo>
                </a:path>
                <a:path w="27305" h="16509">
                  <a:moveTo>
                    <a:pt x="25977" y="2374"/>
                  </a:moveTo>
                  <a:lnTo>
                    <a:pt x="24805" y="1206"/>
                  </a:lnTo>
                </a:path>
                <a:path w="27305" h="16509">
                  <a:moveTo>
                    <a:pt x="23614" y="7086"/>
                  </a:moveTo>
                  <a:lnTo>
                    <a:pt x="22441" y="5917"/>
                  </a:lnTo>
                </a:path>
                <a:path w="27305" h="16509">
                  <a:moveTo>
                    <a:pt x="24805" y="1206"/>
                  </a:moveTo>
                  <a:lnTo>
                    <a:pt x="25977" y="2374"/>
                  </a:lnTo>
                </a:path>
                <a:path w="27305" h="16509">
                  <a:moveTo>
                    <a:pt x="24805" y="2374"/>
                  </a:moveTo>
                  <a:lnTo>
                    <a:pt x="23614" y="1206"/>
                  </a:lnTo>
                </a:path>
                <a:path w="27305" h="16509">
                  <a:moveTo>
                    <a:pt x="24805" y="2374"/>
                  </a:moveTo>
                  <a:lnTo>
                    <a:pt x="23614" y="1206"/>
                  </a:lnTo>
                </a:path>
                <a:path w="27305" h="16509">
                  <a:moveTo>
                    <a:pt x="25977" y="2374"/>
                  </a:moveTo>
                  <a:lnTo>
                    <a:pt x="24805" y="2374"/>
                  </a:lnTo>
                </a:path>
                <a:path w="27305" h="16509">
                  <a:moveTo>
                    <a:pt x="21250" y="4730"/>
                  </a:moveTo>
                  <a:lnTo>
                    <a:pt x="20097" y="3543"/>
                  </a:lnTo>
                </a:path>
                <a:path w="27305" h="16509">
                  <a:moveTo>
                    <a:pt x="21250" y="4730"/>
                  </a:moveTo>
                  <a:lnTo>
                    <a:pt x="20097" y="4730"/>
                  </a:lnTo>
                </a:path>
                <a:path w="27305" h="16509">
                  <a:moveTo>
                    <a:pt x="20097" y="4730"/>
                  </a:moveTo>
                  <a:lnTo>
                    <a:pt x="20097" y="2374"/>
                  </a:lnTo>
                </a:path>
                <a:path w="27305" h="16509">
                  <a:moveTo>
                    <a:pt x="21250" y="1206"/>
                  </a:moveTo>
                  <a:lnTo>
                    <a:pt x="20097" y="0"/>
                  </a:lnTo>
                </a:path>
                <a:path w="27305" h="16509">
                  <a:moveTo>
                    <a:pt x="22441" y="1206"/>
                  </a:moveTo>
                  <a:lnTo>
                    <a:pt x="21250" y="0"/>
                  </a:lnTo>
                </a:path>
                <a:path w="27305" h="16509">
                  <a:moveTo>
                    <a:pt x="22441" y="1206"/>
                  </a:moveTo>
                  <a:lnTo>
                    <a:pt x="24805" y="1206"/>
                  </a:lnTo>
                </a:path>
                <a:path w="27305" h="16509">
                  <a:moveTo>
                    <a:pt x="22441" y="1206"/>
                  </a:moveTo>
                  <a:lnTo>
                    <a:pt x="21250" y="0"/>
                  </a:lnTo>
                </a:path>
                <a:path w="27305" h="16509">
                  <a:moveTo>
                    <a:pt x="22441" y="2374"/>
                  </a:moveTo>
                  <a:lnTo>
                    <a:pt x="21250" y="1206"/>
                  </a:lnTo>
                </a:path>
                <a:path w="27305" h="16509">
                  <a:moveTo>
                    <a:pt x="1228" y="5917"/>
                  </a:moveTo>
                  <a:lnTo>
                    <a:pt x="0" y="7086"/>
                  </a:lnTo>
                </a:path>
                <a:path w="27305" h="16509">
                  <a:moveTo>
                    <a:pt x="3535" y="7086"/>
                  </a:moveTo>
                  <a:lnTo>
                    <a:pt x="4726" y="9423"/>
                  </a:lnTo>
                </a:path>
                <a:path w="27305" h="16509">
                  <a:moveTo>
                    <a:pt x="22441" y="1206"/>
                  </a:moveTo>
                  <a:lnTo>
                    <a:pt x="22441" y="2374"/>
                  </a:lnTo>
                </a:path>
                <a:path w="27305" h="16509">
                  <a:moveTo>
                    <a:pt x="1228" y="5917"/>
                  </a:moveTo>
                  <a:lnTo>
                    <a:pt x="0" y="4730"/>
                  </a:lnTo>
                </a:path>
                <a:path w="27305" h="16509">
                  <a:moveTo>
                    <a:pt x="24805" y="1206"/>
                  </a:moveTo>
                  <a:lnTo>
                    <a:pt x="23614" y="0"/>
                  </a:lnTo>
                </a:path>
                <a:path w="27305" h="16509">
                  <a:moveTo>
                    <a:pt x="20097" y="4730"/>
                  </a:moveTo>
                  <a:lnTo>
                    <a:pt x="18868" y="3543"/>
                  </a:lnTo>
                </a:path>
                <a:path w="27305" h="16509">
                  <a:moveTo>
                    <a:pt x="20097" y="4730"/>
                  </a:moveTo>
                  <a:lnTo>
                    <a:pt x="20097" y="3543"/>
                  </a:lnTo>
                </a:path>
                <a:path w="27305" h="16509">
                  <a:moveTo>
                    <a:pt x="20097" y="4730"/>
                  </a:moveTo>
                  <a:lnTo>
                    <a:pt x="21250" y="4730"/>
                  </a:lnTo>
                </a:path>
                <a:path w="27305" h="16509">
                  <a:moveTo>
                    <a:pt x="22441" y="2374"/>
                  </a:moveTo>
                  <a:lnTo>
                    <a:pt x="22441" y="3543"/>
                  </a:lnTo>
                </a:path>
                <a:path w="27305" h="16509">
                  <a:moveTo>
                    <a:pt x="20097" y="2374"/>
                  </a:moveTo>
                  <a:lnTo>
                    <a:pt x="20097" y="3543"/>
                  </a:lnTo>
                </a:path>
                <a:path w="27305" h="16509">
                  <a:moveTo>
                    <a:pt x="22441" y="2374"/>
                  </a:moveTo>
                  <a:lnTo>
                    <a:pt x="22441" y="4730"/>
                  </a:lnTo>
                </a:path>
                <a:path w="27305" h="16509">
                  <a:moveTo>
                    <a:pt x="22441" y="3543"/>
                  </a:moveTo>
                  <a:lnTo>
                    <a:pt x="21250" y="2374"/>
                  </a:lnTo>
                </a:path>
                <a:path w="27305" h="16509">
                  <a:moveTo>
                    <a:pt x="22441" y="4730"/>
                  </a:moveTo>
                  <a:lnTo>
                    <a:pt x="22441" y="3543"/>
                  </a:lnTo>
                </a:path>
                <a:path w="27305" h="16509">
                  <a:moveTo>
                    <a:pt x="21250" y="1206"/>
                  </a:moveTo>
                  <a:lnTo>
                    <a:pt x="24805" y="1206"/>
                  </a:lnTo>
                </a:path>
                <a:path w="27305" h="16509">
                  <a:moveTo>
                    <a:pt x="21250" y="1206"/>
                  </a:moveTo>
                  <a:lnTo>
                    <a:pt x="20097" y="0"/>
                  </a:lnTo>
                </a:path>
                <a:path w="27305" h="16509">
                  <a:moveTo>
                    <a:pt x="1228" y="12966"/>
                  </a:moveTo>
                  <a:lnTo>
                    <a:pt x="1228" y="10629"/>
                  </a:lnTo>
                </a:path>
                <a:path w="27305" h="16509">
                  <a:moveTo>
                    <a:pt x="1228" y="10629"/>
                  </a:moveTo>
                  <a:lnTo>
                    <a:pt x="0" y="9423"/>
                  </a:lnTo>
                </a:path>
                <a:path w="27305" h="16509">
                  <a:moveTo>
                    <a:pt x="1228" y="12966"/>
                  </a:moveTo>
                  <a:lnTo>
                    <a:pt x="2382" y="16491"/>
                  </a:lnTo>
                </a:path>
                <a:path w="27305" h="16509">
                  <a:moveTo>
                    <a:pt x="1228" y="11798"/>
                  </a:moveTo>
                  <a:lnTo>
                    <a:pt x="1228" y="10629"/>
                  </a:lnTo>
                </a:path>
                <a:path w="27305" h="16509">
                  <a:moveTo>
                    <a:pt x="1228" y="11798"/>
                  </a:moveTo>
                  <a:lnTo>
                    <a:pt x="2382" y="10629"/>
                  </a:lnTo>
                </a:path>
                <a:path w="27305" h="16509">
                  <a:moveTo>
                    <a:pt x="2382" y="10629"/>
                  </a:moveTo>
                  <a:lnTo>
                    <a:pt x="1228" y="9423"/>
                  </a:lnTo>
                </a:path>
                <a:path w="27305" h="16509">
                  <a:moveTo>
                    <a:pt x="4726" y="10629"/>
                  </a:moveTo>
                  <a:lnTo>
                    <a:pt x="4726" y="9423"/>
                  </a:lnTo>
                </a:path>
                <a:path w="27305" h="16509">
                  <a:moveTo>
                    <a:pt x="4726" y="9423"/>
                  </a:moveTo>
                  <a:lnTo>
                    <a:pt x="3535" y="8292"/>
                  </a:lnTo>
                </a:path>
                <a:path w="27305" h="16509">
                  <a:moveTo>
                    <a:pt x="3535" y="10629"/>
                  </a:moveTo>
                  <a:lnTo>
                    <a:pt x="4726" y="10629"/>
                  </a:lnTo>
                </a:path>
                <a:path w="27305" h="16509">
                  <a:moveTo>
                    <a:pt x="2382" y="10629"/>
                  </a:moveTo>
                  <a:lnTo>
                    <a:pt x="3535" y="1062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/>
            <p:cNvSpPr/>
            <p:nvPr/>
          </p:nvSpPr>
          <p:spPr>
            <a:xfrm>
              <a:off x="14574411" y="1504309"/>
              <a:ext cx="363855" cy="54610"/>
            </a:xfrm>
            <a:custGeom>
              <a:avLst/>
              <a:gdLst/>
              <a:ahLst/>
              <a:cxnLst/>
              <a:rect l="l" t="t" r="r" b="b"/>
              <a:pathLst>
                <a:path w="363855" h="54609">
                  <a:moveTo>
                    <a:pt x="87347" y="44742"/>
                  </a:moveTo>
                  <a:lnTo>
                    <a:pt x="8613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9673" y="44742"/>
                  </a:moveTo>
                  <a:lnTo>
                    <a:pt x="88519" y="44742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7347" y="44742"/>
                  </a:moveTo>
                  <a:lnTo>
                    <a:pt x="86137" y="43536"/>
                  </a:lnTo>
                </a:path>
                <a:path w="363855" h="54609">
                  <a:moveTo>
                    <a:pt x="87347" y="44742"/>
                  </a:moveTo>
                  <a:lnTo>
                    <a:pt x="88519" y="44742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4742"/>
                  </a:lnTo>
                </a:path>
                <a:path w="363855" h="54609">
                  <a:moveTo>
                    <a:pt x="87347" y="44742"/>
                  </a:moveTo>
                  <a:lnTo>
                    <a:pt x="86137" y="43536"/>
                  </a:lnTo>
                </a:path>
                <a:path w="363855" h="54609">
                  <a:moveTo>
                    <a:pt x="87347" y="44742"/>
                  </a:moveTo>
                  <a:lnTo>
                    <a:pt x="8613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9673" y="44742"/>
                  </a:moveTo>
                  <a:lnTo>
                    <a:pt x="88519" y="43536"/>
                  </a:lnTo>
                </a:path>
                <a:path w="363855" h="54609">
                  <a:moveTo>
                    <a:pt x="88519" y="44742"/>
                  </a:moveTo>
                  <a:lnTo>
                    <a:pt x="89673" y="44742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4742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4742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4742"/>
                  </a:lnTo>
                </a:path>
                <a:path w="363855" h="54609">
                  <a:moveTo>
                    <a:pt x="87347" y="44742"/>
                  </a:moveTo>
                  <a:lnTo>
                    <a:pt x="8613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4742"/>
                  </a:lnTo>
                </a:path>
                <a:path w="363855" h="54609">
                  <a:moveTo>
                    <a:pt x="87347" y="44742"/>
                  </a:moveTo>
                  <a:lnTo>
                    <a:pt x="86137" y="43536"/>
                  </a:lnTo>
                </a:path>
                <a:path w="363855" h="54609">
                  <a:moveTo>
                    <a:pt x="87347" y="40030"/>
                  </a:moveTo>
                  <a:lnTo>
                    <a:pt x="88519" y="40030"/>
                  </a:lnTo>
                </a:path>
                <a:path w="363855" h="54609">
                  <a:moveTo>
                    <a:pt x="86137" y="41199"/>
                  </a:moveTo>
                  <a:lnTo>
                    <a:pt x="87347" y="40030"/>
                  </a:lnTo>
                </a:path>
                <a:path w="363855" h="54609">
                  <a:moveTo>
                    <a:pt x="87347" y="40030"/>
                  </a:moveTo>
                  <a:lnTo>
                    <a:pt x="87347" y="41199"/>
                  </a:lnTo>
                </a:path>
                <a:path w="363855" h="54609">
                  <a:moveTo>
                    <a:pt x="86137" y="40030"/>
                  </a:moveTo>
                  <a:lnTo>
                    <a:pt x="87347" y="40030"/>
                  </a:lnTo>
                </a:path>
                <a:path w="363855" h="54609">
                  <a:moveTo>
                    <a:pt x="87347" y="40030"/>
                  </a:moveTo>
                  <a:lnTo>
                    <a:pt x="87347" y="41199"/>
                  </a:lnTo>
                </a:path>
                <a:path w="363855" h="54609">
                  <a:moveTo>
                    <a:pt x="87347" y="41199"/>
                  </a:moveTo>
                  <a:lnTo>
                    <a:pt x="86137" y="41199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8519" y="40030"/>
                  </a:moveTo>
                  <a:lnTo>
                    <a:pt x="87347" y="38862"/>
                  </a:lnTo>
                </a:path>
                <a:path w="363855" h="54609">
                  <a:moveTo>
                    <a:pt x="88519" y="41199"/>
                  </a:moveTo>
                  <a:lnTo>
                    <a:pt x="88519" y="40030"/>
                  </a:lnTo>
                </a:path>
                <a:path w="363855" h="54609">
                  <a:moveTo>
                    <a:pt x="86137" y="41199"/>
                  </a:moveTo>
                  <a:lnTo>
                    <a:pt x="84965" y="40030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6137" y="40030"/>
                  </a:moveTo>
                  <a:lnTo>
                    <a:pt x="86137" y="41199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7347" y="40030"/>
                  </a:moveTo>
                  <a:lnTo>
                    <a:pt x="86137" y="40030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7347" y="40030"/>
                  </a:moveTo>
                  <a:lnTo>
                    <a:pt x="86137" y="40030"/>
                  </a:lnTo>
                </a:path>
                <a:path w="363855" h="54609">
                  <a:moveTo>
                    <a:pt x="89673" y="44742"/>
                  </a:moveTo>
                  <a:lnTo>
                    <a:pt x="90864" y="44742"/>
                  </a:lnTo>
                </a:path>
                <a:path w="363855" h="54609">
                  <a:moveTo>
                    <a:pt x="87347" y="38862"/>
                  </a:moveTo>
                  <a:lnTo>
                    <a:pt x="87347" y="40030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92055" y="41199"/>
                  </a:moveTo>
                  <a:lnTo>
                    <a:pt x="92055" y="40030"/>
                  </a:lnTo>
                </a:path>
                <a:path w="363855" h="54609">
                  <a:moveTo>
                    <a:pt x="92055" y="40030"/>
                  </a:moveTo>
                  <a:lnTo>
                    <a:pt x="90864" y="38862"/>
                  </a:lnTo>
                </a:path>
                <a:path w="363855" h="54609">
                  <a:moveTo>
                    <a:pt x="92055" y="40030"/>
                  </a:moveTo>
                  <a:lnTo>
                    <a:pt x="92055" y="38862"/>
                  </a:lnTo>
                </a:path>
                <a:path w="363855" h="54609">
                  <a:moveTo>
                    <a:pt x="90864" y="38862"/>
                  </a:moveTo>
                  <a:lnTo>
                    <a:pt x="89673" y="37674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89673" y="38862"/>
                  </a:moveTo>
                  <a:lnTo>
                    <a:pt x="87347" y="38862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87347" y="38862"/>
                  </a:moveTo>
                  <a:lnTo>
                    <a:pt x="86137" y="37674"/>
                  </a:lnTo>
                </a:path>
                <a:path w="363855" h="54609">
                  <a:moveTo>
                    <a:pt x="92055" y="41199"/>
                  </a:moveTo>
                  <a:lnTo>
                    <a:pt x="92055" y="40030"/>
                  </a:lnTo>
                </a:path>
                <a:path w="363855" h="54609">
                  <a:moveTo>
                    <a:pt x="92055" y="40030"/>
                  </a:moveTo>
                  <a:lnTo>
                    <a:pt x="90864" y="38862"/>
                  </a:lnTo>
                </a:path>
                <a:path w="363855" h="54609">
                  <a:moveTo>
                    <a:pt x="92055" y="41199"/>
                  </a:moveTo>
                  <a:lnTo>
                    <a:pt x="90864" y="40030"/>
                  </a:lnTo>
                </a:path>
                <a:path w="363855" h="54609">
                  <a:moveTo>
                    <a:pt x="89673" y="38862"/>
                  </a:moveTo>
                  <a:lnTo>
                    <a:pt x="89673" y="41199"/>
                  </a:lnTo>
                </a:path>
                <a:path w="363855" h="54609">
                  <a:moveTo>
                    <a:pt x="92055" y="38862"/>
                  </a:moveTo>
                  <a:lnTo>
                    <a:pt x="92055" y="40030"/>
                  </a:lnTo>
                </a:path>
                <a:path w="363855" h="54609">
                  <a:moveTo>
                    <a:pt x="89673" y="38862"/>
                  </a:moveTo>
                  <a:lnTo>
                    <a:pt x="89673" y="41199"/>
                  </a:lnTo>
                </a:path>
                <a:path w="363855" h="54609">
                  <a:moveTo>
                    <a:pt x="89673" y="41199"/>
                  </a:moveTo>
                  <a:lnTo>
                    <a:pt x="88519" y="40030"/>
                  </a:lnTo>
                </a:path>
                <a:path w="363855" h="54609">
                  <a:moveTo>
                    <a:pt x="89673" y="41199"/>
                  </a:moveTo>
                  <a:lnTo>
                    <a:pt x="90864" y="41199"/>
                  </a:lnTo>
                </a:path>
                <a:path w="363855" h="54609">
                  <a:moveTo>
                    <a:pt x="90864" y="37674"/>
                  </a:moveTo>
                  <a:lnTo>
                    <a:pt x="87347" y="38862"/>
                  </a:lnTo>
                </a:path>
                <a:path w="363855" h="54609">
                  <a:moveTo>
                    <a:pt x="90864" y="37674"/>
                  </a:moveTo>
                  <a:lnTo>
                    <a:pt x="90864" y="38862"/>
                  </a:lnTo>
                </a:path>
                <a:path w="363855" h="54609">
                  <a:moveTo>
                    <a:pt x="87347" y="38862"/>
                  </a:moveTo>
                  <a:lnTo>
                    <a:pt x="86137" y="37674"/>
                  </a:lnTo>
                </a:path>
                <a:path w="363855" h="54609">
                  <a:moveTo>
                    <a:pt x="87347" y="38862"/>
                  </a:moveTo>
                  <a:lnTo>
                    <a:pt x="86137" y="37674"/>
                  </a:lnTo>
                </a:path>
                <a:path w="363855" h="54609">
                  <a:moveTo>
                    <a:pt x="87347" y="38862"/>
                  </a:moveTo>
                  <a:lnTo>
                    <a:pt x="86137" y="37674"/>
                  </a:lnTo>
                </a:path>
                <a:path w="363855" h="54609">
                  <a:moveTo>
                    <a:pt x="87347" y="38862"/>
                  </a:moveTo>
                  <a:lnTo>
                    <a:pt x="86137" y="37674"/>
                  </a:lnTo>
                </a:path>
                <a:path w="363855" h="54609">
                  <a:moveTo>
                    <a:pt x="87347" y="38862"/>
                  </a:moveTo>
                  <a:lnTo>
                    <a:pt x="87347" y="40030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7347" y="38862"/>
                  </a:moveTo>
                  <a:lnTo>
                    <a:pt x="86137" y="37674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90864" y="38862"/>
                  </a:moveTo>
                  <a:lnTo>
                    <a:pt x="89673" y="37674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93246" y="38862"/>
                  </a:moveTo>
                  <a:lnTo>
                    <a:pt x="92055" y="38862"/>
                  </a:lnTo>
                </a:path>
                <a:path w="363855" h="54609">
                  <a:moveTo>
                    <a:pt x="93246" y="38862"/>
                  </a:moveTo>
                  <a:lnTo>
                    <a:pt x="92055" y="37674"/>
                  </a:lnTo>
                </a:path>
                <a:path w="363855" h="54609">
                  <a:moveTo>
                    <a:pt x="92055" y="38862"/>
                  </a:moveTo>
                  <a:lnTo>
                    <a:pt x="90864" y="38862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92055" y="38862"/>
                  </a:moveTo>
                  <a:lnTo>
                    <a:pt x="90864" y="38862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110961" y="35319"/>
                  </a:moveTo>
                  <a:lnTo>
                    <a:pt x="109751" y="34131"/>
                  </a:lnTo>
                </a:path>
                <a:path w="363855" h="54609">
                  <a:moveTo>
                    <a:pt x="110961" y="35319"/>
                  </a:moveTo>
                  <a:lnTo>
                    <a:pt x="109751" y="34131"/>
                  </a:lnTo>
                </a:path>
                <a:path w="363855" h="54609">
                  <a:moveTo>
                    <a:pt x="110961" y="35319"/>
                  </a:moveTo>
                  <a:lnTo>
                    <a:pt x="109751" y="34131"/>
                  </a:lnTo>
                </a:path>
                <a:path w="363855" h="54609">
                  <a:moveTo>
                    <a:pt x="92055" y="37674"/>
                  </a:moveTo>
                  <a:lnTo>
                    <a:pt x="106216" y="36506"/>
                  </a:lnTo>
                </a:path>
                <a:path w="363855" h="54609">
                  <a:moveTo>
                    <a:pt x="110961" y="35319"/>
                  </a:moveTo>
                  <a:lnTo>
                    <a:pt x="109751" y="34131"/>
                  </a:lnTo>
                </a:path>
                <a:path w="363855" h="54609">
                  <a:moveTo>
                    <a:pt x="110961" y="35319"/>
                  </a:moveTo>
                  <a:lnTo>
                    <a:pt x="110961" y="36506"/>
                  </a:lnTo>
                </a:path>
                <a:path w="363855" h="54609">
                  <a:moveTo>
                    <a:pt x="110961" y="36506"/>
                  </a:moveTo>
                  <a:lnTo>
                    <a:pt x="109751" y="35319"/>
                  </a:lnTo>
                </a:path>
                <a:path w="363855" h="54609">
                  <a:moveTo>
                    <a:pt x="110961" y="35319"/>
                  </a:moveTo>
                  <a:lnTo>
                    <a:pt x="109751" y="34131"/>
                  </a:lnTo>
                </a:path>
                <a:path w="363855" h="54609">
                  <a:moveTo>
                    <a:pt x="110961" y="36506"/>
                  </a:moveTo>
                  <a:lnTo>
                    <a:pt x="109751" y="35319"/>
                  </a:lnTo>
                </a:path>
                <a:path w="363855" h="54609">
                  <a:moveTo>
                    <a:pt x="107388" y="35319"/>
                  </a:moveTo>
                  <a:lnTo>
                    <a:pt x="107388" y="36506"/>
                  </a:lnTo>
                </a:path>
                <a:path w="363855" h="54609">
                  <a:moveTo>
                    <a:pt x="108579" y="35319"/>
                  </a:moveTo>
                  <a:lnTo>
                    <a:pt x="107388" y="34131"/>
                  </a:lnTo>
                </a:path>
                <a:path w="363855" h="54609">
                  <a:moveTo>
                    <a:pt x="106216" y="36506"/>
                  </a:moveTo>
                  <a:lnTo>
                    <a:pt x="105025" y="35319"/>
                  </a:lnTo>
                </a:path>
                <a:path w="363855" h="54609">
                  <a:moveTo>
                    <a:pt x="106216" y="36506"/>
                  </a:moveTo>
                  <a:lnTo>
                    <a:pt x="105025" y="35319"/>
                  </a:lnTo>
                </a:path>
                <a:path w="363855" h="54609">
                  <a:moveTo>
                    <a:pt x="106216" y="36506"/>
                  </a:moveTo>
                  <a:lnTo>
                    <a:pt x="107388" y="36506"/>
                  </a:lnTo>
                </a:path>
                <a:path w="363855" h="54609">
                  <a:moveTo>
                    <a:pt x="108579" y="35319"/>
                  </a:moveTo>
                  <a:lnTo>
                    <a:pt x="108579" y="36506"/>
                  </a:lnTo>
                </a:path>
                <a:path w="363855" h="54609">
                  <a:moveTo>
                    <a:pt x="106216" y="36506"/>
                  </a:moveTo>
                  <a:lnTo>
                    <a:pt x="108579" y="36506"/>
                  </a:lnTo>
                </a:path>
                <a:path w="363855" h="54609">
                  <a:moveTo>
                    <a:pt x="108579" y="35319"/>
                  </a:moveTo>
                  <a:lnTo>
                    <a:pt x="108579" y="36506"/>
                  </a:lnTo>
                </a:path>
                <a:path w="363855" h="54609">
                  <a:moveTo>
                    <a:pt x="108579" y="36506"/>
                  </a:moveTo>
                  <a:lnTo>
                    <a:pt x="107388" y="35319"/>
                  </a:lnTo>
                </a:path>
                <a:path w="363855" h="54609">
                  <a:moveTo>
                    <a:pt x="106216" y="36506"/>
                  </a:moveTo>
                  <a:lnTo>
                    <a:pt x="105025" y="35319"/>
                  </a:lnTo>
                </a:path>
                <a:path w="363855" h="54609">
                  <a:moveTo>
                    <a:pt x="106216" y="36506"/>
                  </a:moveTo>
                  <a:lnTo>
                    <a:pt x="105025" y="35319"/>
                  </a:lnTo>
                </a:path>
                <a:path w="363855" h="54609">
                  <a:moveTo>
                    <a:pt x="106216" y="36506"/>
                  </a:moveTo>
                  <a:lnTo>
                    <a:pt x="105025" y="35319"/>
                  </a:lnTo>
                </a:path>
                <a:path w="363855" h="54609">
                  <a:moveTo>
                    <a:pt x="92055" y="37674"/>
                  </a:moveTo>
                  <a:lnTo>
                    <a:pt x="92055" y="38862"/>
                  </a:lnTo>
                </a:path>
                <a:path w="363855" h="54609">
                  <a:moveTo>
                    <a:pt x="92055" y="38862"/>
                  </a:moveTo>
                  <a:lnTo>
                    <a:pt x="90864" y="37674"/>
                  </a:lnTo>
                </a:path>
                <a:path w="363855" h="54609">
                  <a:moveTo>
                    <a:pt x="92055" y="38862"/>
                  </a:moveTo>
                  <a:lnTo>
                    <a:pt x="90864" y="37674"/>
                  </a:lnTo>
                </a:path>
                <a:path w="363855" h="54609">
                  <a:moveTo>
                    <a:pt x="92055" y="38862"/>
                  </a:moveTo>
                  <a:lnTo>
                    <a:pt x="92055" y="37674"/>
                  </a:lnTo>
                </a:path>
                <a:path w="363855" h="54609">
                  <a:moveTo>
                    <a:pt x="92055" y="38862"/>
                  </a:moveTo>
                  <a:lnTo>
                    <a:pt x="90864" y="37674"/>
                  </a:lnTo>
                </a:path>
                <a:path w="363855" h="54609">
                  <a:moveTo>
                    <a:pt x="106216" y="36506"/>
                  </a:moveTo>
                  <a:lnTo>
                    <a:pt x="106216" y="35319"/>
                  </a:lnTo>
                </a:path>
                <a:path w="363855" h="54609">
                  <a:moveTo>
                    <a:pt x="106216" y="36506"/>
                  </a:moveTo>
                  <a:lnTo>
                    <a:pt x="105025" y="35319"/>
                  </a:lnTo>
                </a:path>
                <a:path w="363855" h="54609">
                  <a:moveTo>
                    <a:pt x="106216" y="35319"/>
                  </a:moveTo>
                  <a:lnTo>
                    <a:pt x="92055" y="37674"/>
                  </a:lnTo>
                </a:path>
                <a:path w="363855" h="54609">
                  <a:moveTo>
                    <a:pt x="109751" y="37674"/>
                  </a:moveTo>
                  <a:lnTo>
                    <a:pt x="109751" y="41199"/>
                  </a:lnTo>
                </a:path>
                <a:path w="363855" h="54609">
                  <a:moveTo>
                    <a:pt x="89673" y="40030"/>
                  </a:moveTo>
                  <a:lnTo>
                    <a:pt x="89673" y="43536"/>
                  </a:lnTo>
                </a:path>
                <a:path w="363855" h="54609">
                  <a:moveTo>
                    <a:pt x="109751" y="37674"/>
                  </a:moveTo>
                  <a:lnTo>
                    <a:pt x="363476" y="0"/>
                  </a:lnTo>
                </a:path>
                <a:path w="363855" h="54609">
                  <a:moveTo>
                    <a:pt x="0" y="54166"/>
                  </a:moveTo>
                  <a:lnTo>
                    <a:pt x="89673" y="4003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4" name="object 374"/>
          <p:cNvGrpSpPr/>
          <p:nvPr/>
        </p:nvGrpSpPr>
        <p:grpSpPr>
          <a:xfrm>
            <a:off x="13394900" y="1723818"/>
            <a:ext cx="31750" cy="20320"/>
            <a:chOff x="13394900" y="1723818"/>
            <a:chExt cx="31750" cy="20320"/>
          </a:xfrm>
        </p:grpSpPr>
        <p:sp>
          <p:nvSpPr>
            <p:cNvPr id="375" name="object 375"/>
            <p:cNvSpPr/>
            <p:nvPr/>
          </p:nvSpPr>
          <p:spPr>
            <a:xfrm>
              <a:off x="13396616" y="1725515"/>
              <a:ext cx="28575" cy="16510"/>
            </a:xfrm>
            <a:custGeom>
              <a:avLst/>
              <a:gdLst/>
              <a:ahLst/>
              <a:cxnLst/>
              <a:rect l="l" t="t" r="r" b="b"/>
              <a:pathLst>
                <a:path w="28575" h="16510">
                  <a:moveTo>
                    <a:pt x="25939" y="2374"/>
                  </a:moveTo>
                  <a:lnTo>
                    <a:pt x="27130" y="2374"/>
                  </a:lnTo>
                </a:path>
                <a:path w="28575" h="16510">
                  <a:moveTo>
                    <a:pt x="4745" y="7086"/>
                  </a:moveTo>
                  <a:lnTo>
                    <a:pt x="23595" y="4711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3595" y="4711"/>
                  </a:moveTo>
                  <a:lnTo>
                    <a:pt x="23595" y="5880"/>
                  </a:lnTo>
                </a:path>
                <a:path w="28575" h="16510">
                  <a:moveTo>
                    <a:pt x="4745" y="16472"/>
                  </a:moveTo>
                  <a:lnTo>
                    <a:pt x="27130" y="12928"/>
                  </a:lnTo>
                </a:path>
                <a:path w="28575" h="16510">
                  <a:moveTo>
                    <a:pt x="27130" y="2374"/>
                  </a:moveTo>
                  <a:lnTo>
                    <a:pt x="24767" y="2374"/>
                  </a:lnTo>
                </a:path>
                <a:path w="28575" h="16510">
                  <a:moveTo>
                    <a:pt x="28302" y="8254"/>
                  </a:moveTo>
                  <a:lnTo>
                    <a:pt x="27130" y="5880"/>
                  </a:lnTo>
                </a:path>
                <a:path w="28575" h="16510">
                  <a:moveTo>
                    <a:pt x="27130" y="5880"/>
                  </a:moveTo>
                  <a:lnTo>
                    <a:pt x="27130" y="7086"/>
                  </a:lnTo>
                </a:path>
                <a:path w="28575" h="16510">
                  <a:moveTo>
                    <a:pt x="28302" y="8254"/>
                  </a:moveTo>
                  <a:lnTo>
                    <a:pt x="27130" y="11779"/>
                  </a:lnTo>
                </a:path>
                <a:path w="28575" h="16510">
                  <a:moveTo>
                    <a:pt x="27130" y="7086"/>
                  </a:moveTo>
                  <a:lnTo>
                    <a:pt x="25939" y="5880"/>
                  </a:lnTo>
                </a:path>
                <a:path w="28575" h="16510">
                  <a:moveTo>
                    <a:pt x="27130" y="7086"/>
                  </a:moveTo>
                  <a:lnTo>
                    <a:pt x="25939" y="7086"/>
                  </a:lnTo>
                </a:path>
                <a:path w="28575" h="16510">
                  <a:moveTo>
                    <a:pt x="25939" y="7086"/>
                  </a:moveTo>
                  <a:lnTo>
                    <a:pt x="24767" y="5880"/>
                  </a:lnTo>
                </a:path>
                <a:path w="28575" h="16510">
                  <a:moveTo>
                    <a:pt x="23595" y="7086"/>
                  </a:moveTo>
                  <a:lnTo>
                    <a:pt x="22385" y="5880"/>
                  </a:lnTo>
                </a:path>
                <a:path w="28575" h="16510">
                  <a:moveTo>
                    <a:pt x="23595" y="5880"/>
                  </a:moveTo>
                  <a:lnTo>
                    <a:pt x="23595" y="7086"/>
                  </a:lnTo>
                </a:path>
                <a:path w="28575" h="16510">
                  <a:moveTo>
                    <a:pt x="24767" y="7086"/>
                  </a:moveTo>
                  <a:lnTo>
                    <a:pt x="23595" y="7086"/>
                  </a:lnTo>
                </a:path>
                <a:path w="28575" h="16510">
                  <a:moveTo>
                    <a:pt x="25939" y="7086"/>
                  </a:moveTo>
                  <a:lnTo>
                    <a:pt x="24767" y="7086"/>
                  </a:lnTo>
                </a:path>
                <a:path w="28575" h="16510">
                  <a:moveTo>
                    <a:pt x="27130" y="5880"/>
                  </a:moveTo>
                  <a:lnTo>
                    <a:pt x="25939" y="4711"/>
                  </a:lnTo>
                </a:path>
                <a:path w="28575" h="16510">
                  <a:moveTo>
                    <a:pt x="25939" y="7086"/>
                  </a:moveTo>
                  <a:lnTo>
                    <a:pt x="27130" y="7086"/>
                  </a:lnTo>
                </a:path>
                <a:path w="28575" h="16510">
                  <a:moveTo>
                    <a:pt x="25939" y="7086"/>
                  </a:moveTo>
                  <a:lnTo>
                    <a:pt x="24767" y="5880"/>
                  </a:lnTo>
                </a:path>
                <a:path w="28575" h="16510">
                  <a:moveTo>
                    <a:pt x="25939" y="7086"/>
                  </a:moveTo>
                  <a:lnTo>
                    <a:pt x="24767" y="5880"/>
                  </a:lnTo>
                </a:path>
                <a:path w="28575" h="16510">
                  <a:moveTo>
                    <a:pt x="27130" y="7086"/>
                  </a:moveTo>
                  <a:lnTo>
                    <a:pt x="25939" y="5880"/>
                  </a:lnTo>
                </a:path>
                <a:path w="28575" h="16510">
                  <a:moveTo>
                    <a:pt x="27130" y="7086"/>
                  </a:moveTo>
                  <a:lnTo>
                    <a:pt x="25939" y="5880"/>
                  </a:lnTo>
                </a:path>
                <a:path w="28575" h="16510">
                  <a:moveTo>
                    <a:pt x="25939" y="7086"/>
                  </a:moveTo>
                  <a:lnTo>
                    <a:pt x="24767" y="5880"/>
                  </a:lnTo>
                </a:path>
                <a:path w="28575" h="16510">
                  <a:moveTo>
                    <a:pt x="25939" y="7086"/>
                  </a:moveTo>
                  <a:lnTo>
                    <a:pt x="27130" y="7086"/>
                  </a:lnTo>
                </a:path>
                <a:path w="28575" h="16510">
                  <a:moveTo>
                    <a:pt x="25939" y="7086"/>
                  </a:moveTo>
                  <a:lnTo>
                    <a:pt x="27130" y="7086"/>
                  </a:lnTo>
                </a:path>
                <a:path w="28575" h="16510">
                  <a:moveTo>
                    <a:pt x="27130" y="7086"/>
                  </a:moveTo>
                  <a:lnTo>
                    <a:pt x="27130" y="5880"/>
                  </a:lnTo>
                </a:path>
                <a:path w="28575" h="16510">
                  <a:moveTo>
                    <a:pt x="27130" y="5880"/>
                  </a:moveTo>
                  <a:lnTo>
                    <a:pt x="25939" y="4711"/>
                  </a:lnTo>
                </a:path>
                <a:path w="28575" h="16510">
                  <a:moveTo>
                    <a:pt x="25939" y="5880"/>
                  </a:moveTo>
                  <a:lnTo>
                    <a:pt x="24767" y="4711"/>
                  </a:lnTo>
                </a:path>
                <a:path w="28575" h="16510">
                  <a:moveTo>
                    <a:pt x="25939" y="7086"/>
                  </a:moveTo>
                  <a:lnTo>
                    <a:pt x="24767" y="5880"/>
                  </a:lnTo>
                </a:path>
                <a:path w="28575" h="16510">
                  <a:moveTo>
                    <a:pt x="25939" y="5880"/>
                  </a:moveTo>
                  <a:lnTo>
                    <a:pt x="25939" y="7086"/>
                  </a:lnTo>
                </a:path>
                <a:path w="28575" h="16510">
                  <a:moveTo>
                    <a:pt x="25939" y="7086"/>
                  </a:moveTo>
                  <a:lnTo>
                    <a:pt x="25939" y="5880"/>
                  </a:lnTo>
                </a:path>
                <a:path w="28575" h="16510">
                  <a:moveTo>
                    <a:pt x="27130" y="5880"/>
                  </a:moveTo>
                  <a:lnTo>
                    <a:pt x="25939" y="4711"/>
                  </a:lnTo>
                </a:path>
                <a:path w="28575" h="16510">
                  <a:moveTo>
                    <a:pt x="25939" y="5880"/>
                  </a:moveTo>
                  <a:lnTo>
                    <a:pt x="24767" y="4711"/>
                  </a:lnTo>
                </a:path>
                <a:path w="28575" h="16510">
                  <a:moveTo>
                    <a:pt x="25939" y="7086"/>
                  </a:moveTo>
                  <a:lnTo>
                    <a:pt x="24767" y="5880"/>
                  </a:lnTo>
                </a:path>
                <a:path w="28575" h="16510">
                  <a:moveTo>
                    <a:pt x="27130" y="7086"/>
                  </a:moveTo>
                  <a:lnTo>
                    <a:pt x="25939" y="5880"/>
                  </a:lnTo>
                </a:path>
                <a:path w="28575" h="16510">
                  <a:moveTo>
                    <a:pt x="25939" y="7086"/>
                  </a:moveTo>
                  <a:lnTo>
                    <a:pt x="25939" y="5880"/>
                  </a:lnTo>
                </a:path>
                <a:path w="28575" h="16510">
                  <a:moveTo>
                    <a:pt x="25939" y="5880"/>
                  </a:moveTo>
                  <a:lnTo>
                    <a:pt x="24767" y="4711"/>
                  </a:lnTo>
                </a:path>
                <a:path w="28575" h="16510">
                  <a:moveTo>
                    <a:pt x="27130" y="5880"/>
                  </a:moveTo>
                  <a:lnTo>
                    <a:pt x="25939" y="4711"/>
                  </a:lnTo>
                </a:path>
                <a:path w="28575" h="16510">
                  <a:moveTo>
                    <a:pt x="27130" y="5880"/>
                  </a:moveTo>
                  <a:lnTo>
                    <a:pt x="25939" y="4711"/>
                  </a:lnTo>
                </a:path>
                <a:path w="28575" h="16510">
                  <a:moveTo>
                    <a:pt x="25939" y="5880"/>
                  </a:moveTo>
                  <a:lnTo>
                    <a:pt x="27130" y="5880"/>
                  </a:lnTo>
                </a:path>
                <a:path w="28575" h="16510">
                  <a:moveTo>
                    <a:pt x="27130" y="5880"/>
                  </a:moveTo>
                  <a:lnTo>
                    <a:pt x="25939" y="4711"/>
                  </a:lnTo>
                </a:path>
                <a:path w="28575" h="16510">
                  <a:moveTo>
                    <a:pt x="25939" y="2374"/>
                  </a:moveTo>
                  <a:lnTo>
                    <a:pt x="24767" y="2374"/>
                  </a:lnTo>
                </a:path>
                <a:path w="28575" h="16510">
                  <a:moveTo>
                    <a:pt x="27130" y="2374"/>
                  </a:moveTo>
                  <a:lnTo>
                    <a:pt x="25939" y="1206"/>
                  </a:lnTo>
                </a:path>
                <a:path w="28575" h="16510">
                  <a:moveTo>
                    <a:pt x="25939" y="2374"/>
                  </a:moveTo>
                  <a:lnTo>
                    <a:pt x="27130" y="2374"/>
                  </a:lnTo>
                </a:path>
                <a:path w="28575" h="16510">
                  <a:moveTo>
                    <a:pt x="27130" y="2374"/>
                  </a:moveTo>
                  <a:lnTo>
                    <a:pt x="25939" y="1206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7130" y="2374"/>
                  </a:moveTo>
                  <a:lnTo>
                    <a:pt x="25939" y="1206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4767" y="2374"/>
                  </a:moveTo>
                  <a:lnTo>
                    <a:pt x="23595" y="1206"/>
                  </a:lnTo>
                </a:path>
                <a:path w="28575" h="16510">
                  <a:moveTo>
                    <a:pt x="25939" y="2374"/>
                  </a:moveTo>
                  <a:lnTo>
                    <a:pt x="24767" y="2374"/>
                  </a:lnTo>
                </a:path>
                <a:path w="28575" h="16510">
                  <a:moveTo>
                    <a:pt x="27130" y="2374"/>
                  </a:moveTo>
                  <a:lnTo>
                    <a:pt x="25939" y="1206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7130" y="2374"/>
                  </a:moveTo>
                  <a:lnTo>
                    <a:pt x="25939" y="1206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7130" y="2374"/>
                  </a:moveTo>
                  <a:lnTo>
                    <a:pt x="25939" y="2374"/>
                  </a:lnTo>
                </a:path>
                <a:path w="28575" h="16510">
                  <a:moveTo>
                    <a:pt x="25939" y="2374"/>
                  </a:moveTo>
                  <a:lnTo>
                    <a:pt x="27130" y="2374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7130" y="2374"/>
                  </a:moveTo>
                  <a:lnTo>
                    <a:pt x="25939" y="1206"/>
                  </a:lnTo>
                </a:path>
                <a:path w="28575" h="16510">
                  <a:moveTo>
                    <a:pt x="24767" y="7086"/>
                  </a:moveTo>
                  <a:lnTo>
                    <a:pt x="23595" y="7086"/>
                  </a:lnTo>
                </a:path>
                <a:path w="28575" h="16510">
                  <a:moveTo>
                    <a:pt x="25939" y="0"/>
                  </a:moveTo>
                  <a:lnTo>
                    <a:pt x="27130" y="2374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7130" y="2374"/>
                  </a:moveTo>
                  <a:lnTo>
                    <a:pt x="25939" y="2374"/>
                  </a:lnTo>
                </a:path>
                <a:path w="28575" h="16510">
                  <a:moveTo>
                    <a:pt x="21231" y="3543"/>
                  </a:moveTo>
                  <a:lnTo>
                    <a:pt x="20078" y="2374"/>
                  </a:lnTo>
                </a:path>
                <a:path w="28575" h="16510">
                  <a:moveTo>
                    <a:pt x="21231" y="3543"/>
                  </a:moveTo>
                  <a:lnTo>
                    <a:pt x="20078" y="2374"/>
                  </a:lnTo>
                </a:path>
                <a:path w="28575" h="16510">
                  <a:moveTo>
                    <a:pt x="21231" y="3543"/>
                  </a:moveTo>
                  <a:lnTo>
                    <a:pt x="21231" y="2374"/>
                  </a:lnTo>
                </a:path>
                <a:path w="28575" h="16510">
                  <a:moveTo>
                    <a:pt x="22385" y="1206"/>
                  </a:moveTo>
                  <a:lnTo>
                    <a:pt x="21231" y="0"/>
                  </a:lnTo>
                </a:path>
                <a:path w="28575" h="16510">
                  <a:moveTo>
                    <a:pt x="23595" y="1206"/>
                  </a:moveTo>
                  <a:lnTo>
                    <a:pt x="22385" y="0"/>
                  </a:lnTo>
                </a:path>
                <a:path w="28575" h="16510">
                  <a:moveTo>
                    <a:pt x="23595" y="1206"/>
                  </a:moveTo>
                  <a:lnTo>
                    <a:pt x="24767" y="1206"/>
                  </a:lnTo>
                </a:path>
                <a:path w="28575" h="16510">
                  <a:moveTo>
                    <a:pt x="23595" y="1206"/>
                  </a:moveTo>
                  <a:lnTo>
                    <a:pt x="22385" y="0"/>
                  </a:lnTo>
                </a:path>
                <a:path w="28575" h="16510">
                  <a:moveTo>
                    <a:pt x="23595" y="1206"/>
                  </a:moveTo>
                  <a:lnTo>
                    <a:pt x="22385" y="0"/>
                  </a:lnTo>
                </a:path>
                <a:path w="28575" h="16510">
                  <a:moveTo>
                    <a:pt x="1172" y="5880"/>
                  </a:moveTo>
                  <a:lnTo>
                    <a:pt x="0" y="4711"/>
                  </a:lnTo>
                </a:path>
                <a:path w="28575" h="16510">
                  <a:moveTo>
                    <a:pt x="4745" y="7086"/>
                  </a:moveTo>
                  <a:lnTo>
                    <a:pt x="4745" y="9404"/>
                  </a:lnTo>
                </a:path>
                <a:path w="28575" h="16510">
                  <a:moveTo>
                    <a:pt x="23595" y="1206"/>
                  </a:moveTo>
                  <a:lnTo>
                    <a:pt x="22385" y="0"/>
                  </a:lnTo>
                </a:path>
                <a:path w="28575" h="16510">
                  <a:moveTo>
                    <a:pt x="2344" y="5880"/>
                  </a:moveTo>
                  <a:lnTo>
                    <a:pt x="1172" y="4711"/>
                  </a:lnTo>
                </a:path>
                <a:path w="28575" h="16510">
                  <a:moveTo>
                    <a:pt x="25939" y="1206"/>
                  </a:moveTo>
                  <a:lnTo>
                    <a:pt x="24767" y="0"/>
                  </a:lnTo>
                </a:path>
                <a:path w="28575" h="16510">
                  <a:moveTo>
                    <a:pt x="21231" y="4711"/>
                  </a:moveTo>
                  <a:lnTo>
                    <a:pt x="21231" y="3543"/>
                  </a:lnTo>
                </a:path>
                <a:path w="28575" h="16510">
                  <a:moveTo>
                    <a:pt x="21231" y="3543"/>
                  </a:moveTo>
                  <a:lnTo>
                    <a:pt x="20078" y="2374"/>
                  </a:lnTo>
                </a:path>
                <a:path w="28575" h="16510">
                  <a:moveTo>
                    <a:pt x="21231" y="4711"/>
                  </a:moveTo>
                  <a:lnTo>
                    <a:pt x="21231" y="3543"/>
                  </a:lnTo>
                </a:path>
                <a:path w="28575" h="16510">
                  <a:moveTo>
                    <a:pt x="23595" y="2374"/>
                  </a:moveTo>
                  <a:lnTo>
                    <a:pt x="23595" y="3543"/>
                  </a:lnTo>
                </a:path>
                <a:path w="28575" h="16510">
                  <a:moveTo>
                    <a:pt x="21231" y="2374"/>
                  </a:moveTo>
                  <a:lnTo>
                    <a:pt x="21231" y="3543"/>
                  </a:lnTo>
                </a:path>
                <a:path w="28575" h="16510">
                  <a:moveTo>
                    <a:pt x="23595" y="1206"/>
                  </a:moveTo>
                  <a:lnTo>
                    <a:pt x="23595" y="3543"/>
                  </a:lnTo>
                </a:path>
                <a:path w="28575" h="16510">
                  <a:moveTo>
                    <a:pt x="23595" y="3543"/>
                  </a:moveTo>
                  <a:lnTo>
                    <a:pt x="22385" y="237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/>
            <p:cNvSpPr/>
            <p:nvPr/>
          </p:nvSpPr>
          <p:spPr>
            <a:xfrm>
              <a:off x="13396589" y="1725508"/>
              <a:ext cx="26034" cy="15875"/>
            </a:xfrm>
            <a:custGeom>
              <a:avLst/>
              <a:gdLst/>
              <a:ahLst/>
              <a:cxnLst/>
              <a:rect l="l" t="t" r="r" b="b"/>
              <a:pathLst>
                <a:path w="26034" h="15875">
                  <a:moveTo>
                    <a:pt x="23614" y="3543"/>
                  </a:moveTo>
                  <a:lnTo>
                    <a:pt x="22423" y="2374"/>
                  </a:lnTo>
                </a:path>
                <a:path w="26034" h="15875">
                  <a:moveTo>
                    <a:pt x="22423" y="1225"/>
                  </a:moveTo>
                  <a:lnTo>
                    <a:pt x="25958" y="0"/>
                  </a:lnTo>
                </a:path>
                <a:path w="26034" h="15875">
                  <a:moveTo>
                    <a:pt x="22423" y="1225"/>
                  </a:moveTo>
                  <a:lnTo>
                    <a:pt x="21269" y="0"/>
                  </a:lnTo>
                </a:path>
                <a:path w="26034" h="15875">
                  <a:moveTo>
                    <a:pt x="2363" y="11779"/>
                  </a:moveTo>
                  <a:lnTo>
                    <a:pt x="2363" y="10629"/>
                  </a:lnTo>
                </a:path>
                <a:path w="26034" h="15875">
                  <a:moveTo>
                    <a:pt x="2363" y="10629"/>
                  </a:moveTo>
                  <a:lnTo>
                    <a:pt x="1191" y="9423"/>
                  </a:lnTo>
                </a:path>
                <a:path w="26034" h="15875">
                  <a:moveTo>
                    <a:pt x="2363" y="11779"/>
                  </a:moveTo>
                  <a:lnTo>
                    <a:pt x="3535" y="15284"/>
                  </a:lnTo>
                </a:path>
                <a:path w="26034" h="15875">
                  <a:moveTo>
                    <a:pt x="2363" y="10629"/>
                  </a:moveTo>
                  <a:lnTo>
                    <a:pt x="1191" y="9423"/>
                  </a:lnTo>
                </a:path>
                <a:path w="26034" h="15875">
                  <a:moveTo>
                    <a:pt x="2363" y="10629"/>
                  </a:moveTo>
                  <a:lnTo>
                    <a:pt x="3535" y="10629"/>
                  </a:lnTo>
                </a:path>
                <a:path w="26034" h="15875">
                  <a:moveTo>
                    <a:pt x="3535" y="10629"/>
                  </a:moveTo>
                  <a:lnTo>
                    <a:pt x="2363" y="9423"/>
                  </a:lnTo>
                </a:path>
                <a:path w="26034" h="15875">
                  <a:moveTo>
                    <a:pt x="5917" y="9423"/>
                  </a:moveTo>
                  <a:lnTo>
                    <a:pt x="4745" y="8236"/>
                  </a:lnTo>
                </a:path>
                <a:path w="26034" h="15875">
                  <a:moveTo>
                    <a:pt x="4745" y="9423"/>
                  </a:moveTo>
                  <a:lnTo>
                    <a:pt x="5917" y="9423"/>
                  </a:lnTo>
                </a:path>
                <a:path w="26034" h="15875">
                  <a:moveTo>
                    <a:pt x="4745" y="9423"/>
                  </a:moveTo>
                  <a:lnTo>
                    <a:pt x="5917" y="9423"/>
                  </a:lnTo>
                </a:path>
                <a:path w="26034" h="15875">
                  <a:moveTo>
                    <a:pt x="3535" y="10629"/>
                  </a:moveTo>
                  <a:lnTo>
                    <a:pt x="4745" y="9423"/>
                  </a:lnTo>
                </a:path>
                <a:path w="26034" h="15875">
                  <a:moveTo>
                    <a:pt x="2363" y="9423"/>
                  </a:moveTo>
                  <a:lnTo>
                    <a:pt x="2363" y="10629"/>
                  </a:lnTo>
                </a:path>
                <a:path w="26034" h="15875">
                  <a:moveTo>
                    <a:pt x="3535" y="10629"/>
                  </a:moveTo>
                  <a:lnTo>
                    <a:pt x="2363" y="10629"/>
                  </a:lnTo>
                </a:path>
                <a:path w="26034" h="15875">
                  <a:moveTo>
                    <a:pt x="3535" y="9423"/>
                  </a:moveTo>
                  <a:lnTo>
                    <a:pt x="3535" y="10629"/>
                  </a:lnTo>
                </a:path>
                <a:path w="26034" h="15875">
                  <a:moveTo>
                    <a:pt x="3535" y="10629"/>
                  </a:moveTo>
                  <a:lnTo>
                    <a:pt x="2363" y="9423"/>
                  </a:lnTo>
                </a:path>
                <a:path w="26034" h="15875">
                  <a:moveTo>
                    <a:pt x="2363" y="10629"/>
                  </a:moveTo>
                  <a:lnTo>
                    <a:pt x="1191" y="9423"/>
                  </a:lnTo>
                </a:path>
                <a:path w="26034" h="15875">
                  <a:moveTo>
                    <a:pt x="2363" y="10629"/>
                  </a:moveTo>
                  <a:lnTo>
                    <a:pt x="1191" y="9423"/>
                  </a:lnTo>
                </a:path>
                <a:path w="26034" h="15875">
                  <a:moveTo>
                    <a:pt x="3535" y="10629"/>
                  </a:moveTo>
                  <a:lnTo>
                    <a:pt x="2363" y="9423"/>
                  </a:lnTo>
                </a:path>
                <a:path w="26034" h="15875">
                  <a:moveTo>
                    <a:pt x="3535" y="10629"/>
                  </a:moveTo>
                  <a:lnTo>
                    <a:pt x="2363" y="10629"/>
                  </a:lnTo>
                </a:path>
                <a:path w="26034" h="15875">
                  <a:moveTo>
                    <a:pt x="3535" y="10629"/>
                  </a:moveTo>
                  <a:lnTo>
                    <a:pt x="2363" y="10629"/>
                  </a:lnTo>
                </a:path>
                <a:path w="26034" h="15875">
                  <a:moveTo>
                    <a:pt x="2363" y="10629"/>
                  </a:moveTo>
                  <a:lnTo>
                    <a:pt x="1191" y="9423"/>
                  </a:lnTo>
                </a:path>
                <a:path w="26034" h="15875">
                  <a:moveTo>
                    <a:pt x="2363" y="9423"/>
                  </a:moveTo>
                  <a:lnTo>
                    <a:pt x="1191" y="8236"/>
                  </a:lnTo>
                </a:path>
                <a:path w="26034" h="15875">
                  <a:moveTo>
                    <a:pt x="2363" y="9423"/>
                  </a:moveTo>
                  <a:lnTo>
                    <a:pt x="3535" y="9423"/>
                  </a:lnTo>
                </a:path>
                <a:path w="26034" h="15875">
                  <a:moveTo>
                    <a:pt x="3535" y="9423"/>
                  </a:moveTo>
                  <a:lnTo>
                    <a:pt x="2363" y="8236"/>
                  </a:lnTo>
                </a:path>
                <a:path w="26034" h="15875">
                  <a:moveTo>
                    <a:pt x="3535" y="9423"/>
                  </a:moveTo>
                  <a:lnTo>
                    <a:pt x="2363" y="8236"/>
                  </a:lnTo>
                </a:path>
                <a:path w="26034" h="15875">
                  <a:moveTo>
                    <a:pt x="3535" y="9423"/>
                  </a:moveTo>
                  <a:lnTo>
                    <a:pt x="2363" y="8236"/>
                  </a:lnTo>
                </a:path>
                <a:path w="26034" h="15875">
                  <a:moveTo>
                    <a:pt x="2363" y="9423"/>
                  </a:moveTo>
                  <a:lnTo>
                    <a:pt x="1191" y="8236"/>
                  </a:lnTo>
                </a:path>
                <a:path w="26034" h="15875">
                  <a:moveTo>
                    <a:pt x="3535" y="9423"/>
                  </a:moveTo>
                  <a:lnTo>
                    <a:pt x="2363" y="8236"/>
                  </a:lnTo>
                </a:path>
                <a:path w="26034" h="15875">
                  <a:moveTo>
                    <a:pt x="3535" y="10629"/>
                  </a:moveTo>
                  <a:lnTo>
                    <a:pt x="2363" y="9423"/>
                  </a:lnTo>
                </a:path>
                <a:path w="26034" h="15875">
                  <a:moveTo>
                    <a:pt x="2363" y="10629"/>
                  </a:moveTo>
                  <a:lnTo>
                    <a:pt x="1191" y="9423"/>
                  </a:lnTo>
                </a:path>
                <a:path w="26034" h="15875">
                  <a:moveTo>
                    <a:pt x="3535" y="9423"/>
                  </a:moveTo>
                  <a:lnTo>
                    <a:pt x="2363" y="8236"/>
                  </a:lnTo>
                </a:path>
                <a:path w="26034" h="15875">
                  <a:moveTo>
                    <a:pt x="3535" y="9423"/>
                  </a:moveTo>
                  <a:lnTo>
                    <a:pt x="2363" y="8236"/>
                  </a:lnTo>
                </a:path>
                <a:path w="26034" h="15875">
                  <a:moveTo>
                    <a:pt x="2363" y="9423"/>
                  </a:moveTo>
                  <a:lnTo>
                    <a:pt x="1191" y="8236"/>
                  </a:lnTo>
                </a:path>
                <a:path w="26034" h="15875">
                  <a:moveTo>
                    <a:pt x="2363" y="9423"/>
                  </a:moveTo>
                  <a:lnTo>
                    <a:pt x="1191" y="8236"/>
                  </a:lnTo>
                </a:path>
                <a:path w="26034" h="15875">
                  <a:moveTo>
                    <a:pt x="2363" y="9423"/>
                  </a:moveTo>
                  <a:lnTo>
                    <a:pt x="1191" y="8236"/>
                  </a:lnTo>
                </a:path>
                <a:path w="26034" h="15875">
                  <a:moveTo>
                    <a:pt x="2363" y="9423"/>
                  </a:moveTo>
                  <a:lnTo>
                    <a:pt x="1191" y="8236"/>
                  </a:lnTo>
                </a:path>
                <a:path w="26034" h="15875">
                  <a:moveTo>
                    <a:pt x="2363" y="5861"/>
                  </a:moveTo>
                  <a:lnTo>
                    <a:pt x="3535" y="586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2363" y="5861"/>
                  </a:moveTo>
                  <a:lnTo>
                    <a:pt x="1191" y="586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2363" y="5861"/>
                  </a:moveTo>
                  <a:lnTo>
                    <a:pt x="1191" y="471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2363" y="5861"/>
                  </a:moveTo>
                  <a:lnTo>
                    <a:pt x="1191" y="4711"/>
                  </a:lnTo>
                </a:path>
                <a:path w="26034" h="15875">
                  <a:moveTo>
                    <a:pt x="3535" y="5861"/>
                  </a:moveTo>
                  <a:lnTo>
                    <a:pt x="2363" y="4711"/>
                  </a:lnTo>
                </a:path>
                <a:path w="26034" h="15875">
                  <a:moveTo>
                    <a:pt x="2363" y="5861"/>
                  </a:moveTo>
                  <a:lnTo>
                    <a:pt x="3535" y="586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2363" y="5861"/>
                  </a:moveTo>
                  <a:lnTo>
                    <a:pt x="1191" y="471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2363" y="5861"/>
                  </a:moveTo>
                  <a:lnTo>
                    <a:pt x="1191" y="5861"/>
                  </a:lnTo>
                </a:path>
                <a:path w="26034" h="15875">
                  <a:moveTo>
                    <a:pt x="2363" y="5861"/>
                  </a:moveTo>
                  <a:lnTo>
                    <a:pt x="1191" y="471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4745" y="9423"/>
                  </a:moveTo>
                  <a:lnTo>
                    <a:pt x="5917" y="9423"/>
                  </a:lnTo>
                </a:path>
                <a:path w="26034" h="15875">
                  <a:moveTo>
                    <a:pt x="2363" y="3543"/>
                  </a:moveTo>
                  <a:lnTo>
                    <a:pt x="1191" y="5861"/>
                  </a:lnTo>
                </a:path>
                <a:path w="26034" h="15875">
                  <a:moveTo>
                    <a:pt x="2363" y="5861"/>
                  </a:moveTo>
                  <a:lnTo>
                    <a:pt x="1191" y="4711"/>
                  </a:lnTo>
                </a:path>
                <a:path w="26034" h="15875">
                  <a:moveTo>
                    <a:pt x="2363" y="5861"/>
                  </a:moveTo>
                  <a:lnTo>
                    <a:pt x="1191" y="4711"/>
                  </a:lnTo>
                </a:path>
                <a:path w="26034" h="15875">
                  <a:moveTo>
                    <a:pt x="1191" y="5861"/>
                  </a:moveTo>
                  <a:lnTo>
                    <a:pt x="2363" y="5861"/>
                  </a:lnTo>
                </a:path>
                <a:path w="26034" h="15875">
                  <a:moveTo>
                    <a:pt x="7071" y="5861"/>
                  </a:moveTo>
                  <a:lnTo>
                    <a:pt x="5917" y="4711"/>
                  </a:lnTo>
                </a:path>
                <a:path w="26034" h="15875">
                  <a:moveTo>
                    <a:pt x="7071" y="5861"/>
                  </a:moveTo>
                  <a:lnTo>
                    <a:pt x="5917" y="4711"/>
                  </a:lnTo>
                </a:path>
                <a:path w="26034" h="15875">
                  <a:moveTo>
                    <a:pt x="7071" y="5861"/>
                  </a:moveTo>
                  <a:lnTo>
                    <a:pt x="7071" y="4711"/>
                  </a:lnTo>
                </a:path>
                <a:path w="26034" h="15875">
                  <a:moveTo>
                    <a:pt x="5917" y="3543"/>
                  </a:moveTo>
                  <a:lnTo>
                    <a:pt x="4745" y="3543"/>
                  </a:lnTo>
                </a:path>
                <a:path w="26034" h="15875">
                  <a:moveTo>
                    <a:pt x="4745" y="3543"/>
                  </a:moveTo>
                  <a:lnTo>
                    <a:pt x="3535" y="2374"/>
                  </a:lnTo>
                </a:path>
                <a:path w="26034" h="15875">
                  <a:moveTo>
                    <a:pt x="4745" y="3543"/>
                  </a:moveTo>
                  <a:lnTo>
                    <a:pt x="2363" y="3543"/>
                  </a:lnTo>
                </a:path>
                <a:path w="26034" h="15875">
                  <a:moveTo>
                    <a:pt x="4745" y="3543"/>
                  </a:moveTo>
                  <a:lnTo>
                    <a:pt x="3535" y="2374"/>
                  </a:lnTo>
                </a:path>
                <a:path w="26034" h="15875">
                  <a:moveTo>
                    <a:pt x="4745" y="4711"/>
                  </a:moveTo>
                  <a:lnTo>
                    <a:pt x="3535" y="3543"/>
                  </a:lnTo>
                </a:path>
                <a:path w="26034" h="15875">
                  <a:moveTo>
                    <a:pt x="4745" y="3543"/>
                  </a:moveTo>
                  <a:lnTo>
                    <a:pt x="4745" y="4711"/>
                  </a:lnTo>
                </a:path>
                <a:path w="26034" h="15875">
                  <a:moveTo>
                    <a:pt x="2363" y="4711"/>
                  </a:moveTo>
                  <a:lnTo>
                    <a:pt x="1191" y="3543"/>
                  </a:lnTo>
                </a:path>
                <a:path w="26034" h="15875">
                  <a:moveTo>
                    <a:pt x="7071" y="5861"/>
                  </a:moveTo>
                  <a:lnTo>
                    <a:pt x="5917" y="4711"/>
                  </a:lnTo>
                </a:path>
                <a:path w="26034" h="15875">
                  <a:moveTo>
                    <a:pt x="7071" y="5861"/>
                  </a:moveTo>
                  <a:lnTo>
                    <a:pt x="5917" y="4711"/>
                  </a:lnTo>
                </a:path>
                <a:path w="26034" h="15875">
                  <a:moveTo>
                    <a:pt x="7071" y="5861"/>
                  </a:moveTo>
                  <a:lnTo>
                    <a:pt x="5917" y="4711"/>
                  </a:lnTo>
                </a:path>
                <a:path w="26034" h="15875">
                  <a:moveTo>
                    <a:pt x="4745" y="4711"/>
                  </a:moveTo>
                  <a:lnTo>
                    <a:pt x="4745" y="5861"/>
                  </a:lnTo>
                </a:path>
                <a:path w="26034" h="15875">
                  <a:moveTo>
                    <a:pt x="7071" y="4711"/>
                  </a:moveTo>
                  <a:lnTo>
                    <a:pt x="7071" y="5861"/>
                  </a:lnTo>
                </a:path>
                <a:path w="26034" h="15875">
                  <a:moveTo>
                    <a:pt x="4745" y="4711"/>
                  </a:moveTo>
                  <a:lnTo>
                    <a:pt x="4745" y="7086"/>
                  </a:lnTo>
                </a:path>
                <a:path w="26034" h="15875">
                  <a:moveTo>
                    <a:pt x="4745" y="5861"/>
                  </a:moveTo>
                  <a:lnTo>
                    <a:pt x="3535" y="4711"/>
                  </a:lnTo>
                </a:path>
                <a:path w="26034" h="15875">
                  <a:moveTo>
                    <a:pt x="4745" y="7086"/>
                  </a:moveTo>
                  <a:lnTo>
                    <a:pt x="4745" y="5861"/>
                  </a:lnTo>
                </a:path>
                <a:path w="26034" h="15875">
                  <a:moveTo>
                    <a:pt x="4745" y="3543"/>
                  </a:moveTo>
                  <a:lnTo>
                    <a:pt x="2363" y="3543"/>
                  </a:lnTo>
                </a:path>
                <a:path w="26034" h="15875">
                  <a:moveTo>
                    <a:pt x="5917" y="3543"/>
                  </a:moveTo>
                  <a:lnTo>
                    <a:pt x="4745" y="2374"/>
                  </a:lnTo>
                </a:path>
                <a:path w="26034" h="15875">
                  <a:moveTo>
                    <a:pt x="2363" y="4711"/>
                  </a:moveTo>
                  <a:lnTo>
                    <a:pt x="1191" y="3543"/>
                  </a:lnTo>
                </a:path>
                <a:path w="26034" h="15875">
                  <a:moveTo>
                    <a:pt x="2363" y="3543"/>
                  </a:moveTo>
                  <a:lnTo>
                    <a:pt x="2363" y="4711"/>
                  </a:lnTo>
                </a:path>
                <a:path w="26034" h="15875">
                  <a:moveTo>
                    <a:pt x="2363" y="4711"/>
                  </a:moveTo>
                  <a:lnTo>
                    <a:pt x="1191" y="3543"/>
                  </a:lnTo>
                </a:path>
                <a:path w="26034" h="15875">
                  <a:moveTo>
                    <a:pt x="2363" y="4711"/>
                  </a:moveTo>
                  <a:lnTo>
                    <a:pt x="1191" y="3543"/>
                  </a:lnTo>
                </a:path>
                <a:path w="26034" h="15875">
                  <a:moveTo>
                    <a:pt x="2363" y="4711"/>
                  </a:moveTo>
                  <a:lnTo>
                    <a:pt x="1191" y="3543"/>
                  </a:lnTo>
                </a:path>
                <a:path w="26034" h="15875">
                  <a:moveTo>
                    <a:pt x="2363" y="4711"/>
                  </a:moveTo>
                  <a:lnTo>
                    <a:pt x="1191" y="3543"/>
                  </a:lnTo>
                </a:path>
                <a:path w="26034" h="15875">
                  <a:moveTo>
                    <a:pt x="2363" y="4711"/>
                  </a:moveTo>
                  <a:lnTo>
                    <a:pt x="1191" y="3543"/>
                  </a:lnTo>
                </a:path>
                <a:path w="26034" h="15875">
                  <a:moveTo>
                    <a:pt x="2363" y="4711"/>
                  </a:moveTo>
                  <a:lnTo>
                    <a:pt x="2363" y="5861"/>
                  </a:lnTo>
                </a:path>
                <a:path w="26034" h="15875">
                  <a:moveTo>
                    <a:pt x="4745" y="3543"/>
                  </a:moveTo>
                  <a:lnTo>
                    <a:pt x="4745" y="4711"/>
                  </a:lnTo>
                </a:path>
                <a:path w="26034" h="15875">
                  <a:moveTo>
                    <a:pt x="4745" y="3543"/>
                  </a:moveTo>
                  <a:lnTo>
                    <a:pt x="3535" y="2374"/>
                  </a:lnTo>
                </a:path>
                <a:path w="26034" h="15875">
                  <a:moveTo>
                    <a:pt x="7071" y="4711"/>
                  </a:moveTo>
                  <a:lnTo>
                    <a:pt x="5917" y="3543"/>
                  </a:lnTo>
                </a:path>
                <a:path w="26034" h="15875">
                  <a:moveTo>
                    <a:pt x="7071" y="3543"/>
                  </a:moveTo>
                  <a:lnTo>
                    <a:pt x="7071" y="4711"/>
                  </a:lnTo>
                </a:path>
                <a:path w="26034" h="15875">
                  <a:moveTo>
                    <a:pt x="7071" y="3543"/>
                  </a:moveTo>
                  <a:lnTo>
                    <a:pt x="4745" y="4711"/>
                  </a:lnTo>
                </a:path>
                <a:path w="26034" h="15875">
                  <a:moveTo>
                    <a:pt x="4745" y="3543"/>
                  </a:moveTo>
                  <a:lnTo>
                    <a:pt x="4745" y="4711"/>
                  </a:lnTo>
                </a:path>
                <a:path w="26034" h="15875">
                  <a:moveTo>
                    <a:pt x="7071" y="4711"/>
                  </a:moveTo>
                  <a:lnTo>
                    <a:pt x="4745" y="4711"/>
                  </a:lnTo>
                </a:path>
                <a:path w="26034" h="15875">
                  <a:moveTo>
                    <a:pt x="4745" y="3543"/>
                  </a:moveTo>
                  <a:lnTo>
                    <a:pt x="4745" y="4711"/>
                  </a:lnTo>
                </a:path>
                <a:path w="26034" h="15875">
                  <a:moveTo>
                    <a:pt x="4745" y="4711"/>
                  </a:moveTo>
                  <a:lnTo>
                    <a:pt x="3535" y="3543"/>
                  </a:lnTo>
                </a:path>
                <a:path w="26034" h="15875">
                  <a:moveTo>
                    <a:pt x="24805" y="1225"/>
                  </a:moveTo>
                  <a:lnTo>
                    <a:pt x="25958" y="1225"/>
                  </a:lnTo>
                </a:path>
                <a:path w="26034" h="15875">
                  <a:moveTo>
                    <a:pt x="24805" y="1225"/>
                  </a:moveTo>
                  <a:lnTo>
                    <a:pt x="25958" y="1225"/>
                  </a:lnTo>
                </a:path>
                <a:path w="26034" h="15875">
                  <a:moveTo>
                    <a:pt x="24805" y="1225"/>
                  </a:moveTo>
                  <a:lnTo>
                    <a:pt x="23614" y="0"/>
                  </a:lnTo>
                </a:path>
                <a:path w="26034" h="15875">
                  <a:moveTo>
                    <a:pt x="7071" y="3543"/>
                  </a:moveTo>
                  <a:lnTo>
                    <a:pt x="21269" y="1225"/>
                  </a:lnTo>
                </a:path>
                <a:path w="26034" h="15875">
                  <a:moveTo>
                    <a:pt x="24805" y="1225"/>
                  </a:moveTo>
                  <a:lnTo>
                    <a:pt x="25958" y="1225"/>
                  </a:lnTo>
                </a:path>
                <a:path w="26034" h="15875">
                  <a:moveTo>
                    <a:pt x="25958" y="1225"/>
                  </a:moveTo>
                  <a:lnTo>
                    <a:pt x="24805" y="0"/>
                  </a:lnTo>
                </a:path>
                <a:path w="26034" h="15875">
                  <a:moveTo>
                    <a:pt x="25958" y="1225"/>
                  </a:moveTo>
                  <a:lnTo>
                    <a:pt x="24805" y="0"/>
                  </a:lnTo>
                </a:path>
                <a:path w="26034" h="15875">
                  <a:moveTo>
                    <a:pt x="25958" y="1225"/>
                  </a:moveTo>
                  <a:lnTo>
                    <a:pt x="24805" y="0"/>
                  </a:lnTo>
                </a:path>
                <a:path w="26034" h="15875">
                  <a:moveTo>
                    <a:pt x="25958" y="1225"/>
                  </a:moveTo>
                  <a:lnTo>
                    <a:pt x="25958" y="2374"/>
                  </a:lnTo>
                </a:path>
                <a:path w="26034" h="15875">
                  <a:moveTo>
                    <a:pt x="22423" y="1225"/>
                  </a:moveTo>
                  <a:lnTo>
                    <a:pt x="21269" y="0"/>
                  </a:lnTo>
                </a:path>
                <a:path w="26034" h="15875">
                  <a:moveTo>
                    <a:pt x="22423" y="1225"/>
                  </a:moveTo>
                  <a:lnTo>
                    <a:pt x="23614" y="1225"/>
                  </a:lnTo>
                </a:path>
                <a:path w="26034" h="15875">
                  <a:moveTo>
                    <a:pt x="20097" y="2374"/>
                  </a:moveTo>
                  <a:lnTo>
                    <a:pt x="21269" y="2374"/>
                  </a:lnTo>
                </a:path>
                <a:path w="26034" h="15875">
                  <a:moveTo>
                    <a:pt x="20097" y="2374"/>
                  </a:moveTo>
                  <a:lnTo>
                    <a:pt x="18906" y="1225"/>
                  </a:lnTo>
                </a:path>
                <a:path w="26034" h="15875">
                  <a:moveTo>
                    <a:pt x="20097" y="2374"/>
                  </a:moveTo>
                  <a:lnTo>
                    <a:pt x="22423" y="1225"/>
                  </a:lnTo>
                </a:path>
                <a:path w="26034" h="15875">
                  <a:moveTo>
                    <a:pt x="22423" y="1225"/>
                  </a:moveTo>
                  <a:lnTo>
                    <a:pt x="21269" y="0"/>
                  </a:lnTo>
                </a:path>
                <a:path w="26034" h="15875">
                  <a:moveTo>
                    <a:pt x="21269" y="2374"/>
                  </a:moveTo>
                  <a:lnTo>
                    <a:pt x="22423" y="2374"/>
                  </a:lnTo>
                </a:path>
                <a:path w="26034" h="15875">
                  <a:moveTo>
                    <a:pt x="23614" y="1225"/>
                  </a:moveTo>
                  <a:lnTo>
                    <a:pt x="23614" y="2374"/>
                  </a:lnTo>
                </a:path>
                <a:path w="26034" h="15875">
                  <a:moveTo>
                    <a:pt x="23614" y="2374"/>
                  </a:moveTo>
                  <a:lnTo>
                    <a:pt x="22423" y="1225"/>
                  </a:lnTo>
                </a:path>
                <a:path w="26034" h="15875">
                  <a:moveTo>
                    <a:pt x="21269" y="1225"/>
                  </a:moveTo>
                  <a:lnTo>
                    <a:pt x="20097" y="0"/>
                  </a:lnTo>
                </a:path>
                <a:path w="26034" h="15875">
                  <a:moveTo>
                    <a:pt x="21269" y="2374"/>
                  </a:moveTo>
                  <a:lnTo>
                    <a:pt x="20097" y="1225"/>
                  </a:lnTo>
                </a:path>
                <a:path w="26034" h="15875">
                  <a:moveTo>
                    <a:pt x="21269" y="1225"/>
                  </a:moveTo>
                  <a:lnTo>
                    <a:pt x="21269" y="2374"/>
                  </a:lnTo>
                </a:path>
                <a:path w="26034" h="15875">
                  <a:moveTo>
                    <a:pt x="7071" y="3543"/>
                  </a:moveTo>
                  <a:lnTo>
                    <a:pt x="5917" y="2374"/>
                  </a:lnTo>
                </a:path>
                <a:path w="26034" h="15875">
                  <a:moveTo>
                    <a:pt x="7071" y="3543"/>
                  </a:moveTo>
                  <a:lnTo>
                    <a:pt x="5917" y="2374"/>
                  </a:lnTo>
                </a:path>
                <a:path w="26034" h="15875">
                  <a:moveTo>
                    <a:pt x="7071" y="3543"/>
                  </a:moveTo>
                  <a:lnTo>
                    <a:pt x="5917" y="2374"/>
                  </a:lnTo>
                </a:path>
                <a:path w="26034" h="15875">
                  <a:moveTo>
                    <a:pt x="7071" y="3543"/>
                  </a:moveTo>
                  <a:lnTo>
                    <a:pt x="5917" y="3543"/>
                  </a:lnTo>
                </a:path>
                <a:path w="26034" h="15875">
                  <a:moveTo>
                    <a:pt x="7071" y="3543"/>
                  </a:moveTo>
                  <a:lnTo>
                    <a:pt x="5917" y="2374"/>
                  </a:lnTo>
                </a:path>
                <a:path w="26034" h="15875">
                  <a:moveTo>
                    <a:pt x="21269" y="2374"/>
                  </a:moveTo>
                  <a:lnTo>
                    <a:pt x="21269" y="1225"/>
                  </a:lnTo>
                </a:path>
                <a:path w="26034" h="15875">
                  <a:moveTo>
                    <a:pt x="21269" y="1225"/>
                  </a:moveTo>
                  <a:lnTo>
                    <a:pt x="20097" y="0"/>
                  </a:lnTo>
                </a:path>
                <a:path w="26034" h="15875">
                  <a:moveTo>
                    <a:pt x="21269" y="1225"/>
                  </a:moveTo>
                  <a:lnTo>
                    <a:pt x="5917" y="35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7" name="object 377"/>
          <p:cNvGrpSpPr/>
          <p:nvPr/>
        </p:nvGrpSpPr>
        <p:grpSpPr>
          <a:xfrm>
            <a:off x="13816210" y="1661461"/>
            <a:ext cx="31115" cy="20320"/>
            <a:chOff x="13816210" y="1661461"/>
            <a:chExt cx="31115" cy="20320"/>
          </a:xfrm>
        </p:grpSpPr>
        <p:sp>
          <p:nvSpPr>
            <p:cNvPr id="378" name="object 378"/>
            <p:cNvSpPr/>
            <p:nvPr/>
          </p:nvSpPr>
          <p:spPr>
            <a:xfrm>
              <a:off x="13817900" y="1663162"/>
              <a:ext cx="27305" cy="16510"/>
            </a:xfrm>
            <a:custGeom>
              <a:avLst/>
              <a:gdLst/>
              <a:ahLst/>
              <a:cxnLst/>
              <a:rect l="l" t="t" r="r" b="b"/>
              <a:pathLst>
                <a:path w="27305" h="16510">
                  <a:moveTo>
                    <a:pt x="25996" y="2355"/>
                  </a:moveTo>
                  <a:lnTo>
                    <a:pt x="27187" y="2355"/>
                  </a:lnTo>
                </a:path>
                <a:path w="27305" h="16510">
                  <a:moveTo>
                    <a:pt x="4745" y="7067"/>
                  </a:moveTo>
                  <a:lnTo>
                    <a:pt x="23614" y="4730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3614" y="4730"/>
                  </a:moveTo>
                  <a:lnTo>
                    <a:pt x="23614" y="7067"/>
                  </a:lnTo>
                </a:path>
                <a:path w="27305" h="16510">
                  <a:moveTo>
                    <a:pt x="3592" y="16491"/>
                  </a:moveTo>
                  <a:lnTo>
                    <a:pt x="27187" y="12928"/>
                  </a:lnTo>
                </a:path>
                <a:path w="27305" h="16510">
                  <a:moveTo>
                    <a:pt x="27187" y="2355"/>
                  </a:moveTo>
                  <a:lnTo>
                    <a:pt x="23614" y="3543"/>
                  </a:lnTo>
                </a:path>
                <a:path w="27305" h="16510">
                  <a:moveTo>
                    <a:pt x="27187" y="8217"/>
                  </a:moveTo>
                  <a:lnTo>
                    <a:pt x="27187" y="7067"/>
                  </a:lnTo>
                </a:path>
                <a:path w="27305" h="16510">
                  <a:moveTo>
                    <a:pt x="27187" y="7067"/>
                  </a:moveTo>
                  <a:lnTo>
                    <a:pt x="25996" y="5861"/>
                  </a:lnTo>
                </a:path>
                <a:path w="27305" h="16510">
                  <a:moveTo>
                    <a:pt x="27187" y="8217"/>
                  </a:moveTo>
                  <a:lnTo>
                    <a:pt x="27187" y="12928"/>
                  </a:lnTo>
                </a:path>
                <a:path w="27305" h="16510">
                  <a:moveTo>
                    <a:pt x="27187" y="7067"/>
                  </a:moveTo>
                  <a:lnTo>
                    <a:pt x="25996" y="5861"/>
                  </a:lnTo>
                </a:path>
                <a:path w="27305" h="16510">
                  <a:moveTo>
                    <a:pt x="27187" y="7067"/>
                  </a:moveTo>
                  <a:lnTo>
                    <a:pt x="25996" y="7067"/>
                  </a:lnTo>
                </a:path>
                <a:path w="27305" h="16510">
                  <a:moveTo>
                    <a:pt x="25996" y="7067"/>
                  </a:moveTo>
                  <a:lnTo>
                    <a:pt x="24786" y="5861"/>
                  </a:lnTo>
                </a:path>
                <a:path w="27305" h="16510">
                  <a:moveTo>
                    <a:pt x="23614" y="7067"/>
                  </a:moveTo>
                  <a:lnTo>
                    <a:pt x="22460" y="7067"/>
                  </a:lnTo>
                </a:path>
                <a:path w="27305" h="16510">
                  <a:moveTo>
                    <a:pt x="23614" y="7067"/>
                  </a:moveTo>
                  <a:lnTo>
                    <a:pt x="22460" y="7067"/>
                  </a:lnTo>
                </a:path>
                <a:path w="27305" h="16510">
                  <a:moveTo>
                    <a:pt x="24786" y="7067"/>
                  </a:moveTo>
                  <a:lnTo>
                    <a:pt x="23614" y="7067"/>
                  </a:lnTo>
                </a:path>
                <a:path w="27305" h="16510">
                  <a:moveTo>
                    <a:pt x="25996" y="7067"/>
                  </a:moveTo>
                  <a:lnTo>
                    <a:pt x="24786" y="7067"/>
                  </a:lnTo>
                </a:path>
                <a:path w="27305" h="16510">
                  <a:moveTo>
                    <a:pt x="27187" y="5861"/>
                  </a:moveTo>
                  <a:lnTo>
                    <a:pt x="27187" y="7067"/>
                  </a:lnTo>
                </a:path>
                <a:path w="27305" h="16510">
                  <a:moveTo>
                    <a:pt x="25996" y="7067"/>
                  </a:moveTo>
                  <a:lnTo>
                    <a:pt x="27187" y="7067"/>
                  </a:lnTo>
                </a:path>
                <a:path w="27305" h="16510">
                  <a:moveTo>
                    <a:pt x="24786" y="7067"/>
                  </a:moveTo>
                  <a:lnTo>
                    <a:pt x="25996" y="7067"/>
                  </a:lnTo>
                </a:path>
                <a:path w="27305" h="16510">
                  <a:moveTo>
                    <a:pt x="25996" y="7067"/>
                  </a:moveTo>
                  <a:lnTo>
                    <a:pt x="24786" y="5861"/>
                  </a:lnTo>
                </a:path>
                <a:path w="27305" h="16510">
                  <a:moveTo>
                    <a:pt x="27187" y="7067"/>
                  </a:moveTo>
                  <a:lnTo>
                    <a:pt x="25996" y="5861"/>
                  </a:lnTo>
                </a:path>
                <a:path w="27305" h="16510">
                  <a:moveTo>
                    <a:pt x="25996" y="7067"/>
                  </a:moveTo>
                  <a:lnTo>
                    <a:pt x="27187" y="7067"/>
                  </a:lnTo>
                </a:path>
                <a:path w="27305" h="16510">
                  <a:moveTo>
                    <a:pt x="25996" y="7067"/>
                  </a:moveTo>
                  <a:lnTo>
                    <a:pt x="24786" y="5861"/>
                  </a:lnTo>
                </a:path>
                <a:path w="27305" h="16510">
                  <a:moveTo>
                    <a:pt x="25996" y="7067"/>
                  </a:moveTo>
                  <a:lnTo>
                    <a:pt x="27187" y="7067"/>
                  </a:lnTo>
                </a:path>
                <a:path w="27305" h="16510">
                  <a:moveTo>
                    <a:pt x="25996" y="7067"/>
                  </a:moveTo>
                  <a:lnTo>
                    <a:pt x="24786" y="5861"/>
                  </a:lnTo>
                </a:path>
                <a:path w="27305" h="16510">
                  <a:moveTo>
                    <a:pt x="27187" y="7067"/>
                  </a:moveTo>
                  <a:lnTo>
                    <a:pt x="25996" y="5861"/>
                  </a:lnTo>
                </a:path>
                <a:path w="27305" h="16510">
                  <a:moveTo>
                    <a:pt x="27187" y="5861"/>
                  </a:moveTo>
                  <a:lnTo>
                    <a:pt x="25996" y="4730"/>
                  </a:lnTo>
                </a:path>
                <a:path w="27305" h="16510">
                  <a:moveTo>
                    <a:pt x="25996" y="5861"/>
                  </a:moveTo>
                  <a:lnTo>
                    <a:pt x="25996" y="7067"/>
                  </a:lnTo>
                </a:path>
                <a:path w="27305" h="16510">
                  <a:moveTo>
                    <a:pt x="24786" y="7067"/>
                  </a:moveTo>
                  <a:lnTo>
                    <a:pt x="23614" y="5861"/>
                  </a:lnTo>
                </a:path>
                <a:path w="27305" h="16510">
                  <a:moveTo>
                    <a:pt x="25996" y="5861"/>
                  </a:moveTo>
                  <a:lnTo>
                    <a:pt x="24786" y="7067"/>
                  </a:lnTo>
                </a:path>
                <a:path w="27305" h="16510">
                  <a:moveTo>
                    <a:pt x="25996" y="7067"/>
                  </a:moveTo>
                  <a:lnTo>
                    <a:pt x="24786" y="5861"/>
                  </a:lnTo>
                </a:path>
                <a:path w="27305" h="16510">
                  <a:moveTo>
                    <a:pt x="25996" y="7067"/>
                  </a:moveTo>
                  <a:lnTo>
                    <a:pt x="27187" y="5861"/>
                  </a:lnTo>
                </a:path>
                <a:path w="27305" h="16510">
                  <a:moveTo>
                    <a:pt x="25996" y="5861"/>
                  </a:moveTo>
                  <a:lnTo>
                    <a:pt x="24786" y="4730"/>
                  </a:lnTo>
                </a:path>
                <a:path w="27305" h="16510">
                  <a:moveTo>
                    <a:pt x="25996" y="7067"/>
                  </a:moveTo>
                  <a:lnTo>
                    <a:pt x="24786" y="5861"/>
                  </a:lnTo>
                </a:path>
                <a:path w="27305" h="16510">
                  <a:moveTo>
                    <a:pt x="27187" y="7067"/>
                  </a:moveTo>
                  <a:lnTo>
                    <a:pt x="25996" y="5861"/>
                  </a:lnTo>
                </a:path>
                <a:path w="27305" h="16510">
                  <a:moveTo>
                    <a:pt x="25996" y="7067"/>
                  </a:moveTo>
                  <a:lnTo>
                    <a:pt x="24786" y="5861"/>
                  </a:lnTo>
                </a:path>
                <a:path w="27305" h="16510">
                  <a:moveTo>
                    <a:pt x="25996" y="7067"/>
                  </a:moveTo>
                  <a:lnTo>
                    <a:pt x="25996" y="5861"/>
                  </a:lnTo>
                </a:path>
                <a:path w="27305" h="16510">
                  <a:moveTo>
                    <a:pt x="25996" y="7067"/>
                  </a:moveTo>
                  <a:lnTo>
                    <a:pt x="25996" y="5861"/>
                  </a:lnTo>
                </a:path>
                <a:path w="27305" h="16510">
                  <a:moveTo>
                    <a:pt x="25996" y="5861"/>
                  </a:moveTo>
                  <a:lnTo>
                    <a:pt x="24786" y="4730"/>
                  </a:lnTo>
                </a:path>
                <a:path w="27305" h="16510">
                  <a:moveTo>
                    <a:pt x="25996" y="5861"/>
                  </a:moveTo>
                  <a:lnTo>
                    <a:pt x="24786" y="4730"/>
                  </a:lnTo>
                </a:path>
                <a:path w="27305" h="16510">
                  <a:moveTo>
                    <a:pt x="27187" y="5861"/>
                  </a:moveTo>
                  <a:lnTo>
                    <a:pt x="25996" y="4730"/>
                  </a:lnTo>
                </a:path>
                <a:path w="27305" h="16510">
                  <a:moveTo>
                    <a:pt x="24786" y="2355"/>
                  </a:moveTo>
                  <a:lnTo>
                    <a:pt x="23614" y="1187"/>
                  </a:lnTo>
                </a:path>
                <a:path w="27305" h="16510">
                  <a:moveTo>
                    <a:pt x="27187" y="2355"/>
                  </a:moveTo>
                  <a:lnTo>
                    <a:pt x="25996" y="2355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7187" y="2355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4786" y="2355"/>
                  </a:moveTo>
                  <a:lnTo>
                    <a:pt x="23614" y="1187"/>
                  </a:lnTo>
                </a:path>
                <a:path w="27305" h="16510">
                  <a:moveTo>
                    <a:pt x="24786" y="2355"/>
                  </a:moveTo>
                  <a:lnTo>
                    <a:pt x="23614" y="1187"/>
                  </a:lnTo>
                </a:path>
                <a:path w="27305" h="16510">
                  <a:moveTo>
                    <a:pt x="27187" y="2355"/>
                  </a:moveTo>
                  <a:lnTo>
                    <a:pt x="2599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7187" y="2355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4786" y="7067"/>
                  </a:moveTo>
                  <a:lnTo>
                    <a:pt x="23614" y="7067"/>
                  </a:lnTo>
                </a:path>
                <a:path w="27305" h="16510">
                  <a:moveTo>
                    <a:pt x="24786" y="1187"/>
                  </a:moveTo>
                  <a:lnTo>
                    <a:pt x="25996" y="2355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1269" y="3543"/>
                  </a:moveTo>
                  <a:lnTo>
                    <a:pt x="20078" y="2355"/>
                  </a:lnTo>
                </a:path>
                <a:path w="27305" h="16510">
                  <a:moveTo>
                    <a:pt x="21269" y="3543"/>
                  </a:moveTo>
                  <a:lnTo>
                    <a:pt x="20078" y="2355"/>
                  </a:lnTo>
                </a:path>
                <a:path w="27305" h="16510">
                  <a:moveTo>
                    <a:pt x="21269" y="3543"/>
                  </a:moveTo>
                  <a:lnTo>
                    <a:pt x="21269" y="2355"/>
                  </a:lnTo>
                </a:path>
                <a:path w="27305" h="16510">
                  <a:moveTo>
                    <a:pt x="22460" y="1187"/>
                  </a:moveTo>
                  <a:lnTo>
                    <a:pt x="21269" y="0"/>
                  </a:lnTo>
                </a:path>
                <a:path w="27305" h="16510">
                  <a:moveTo>
                    <a:pt x="23614" y="1187"/>
                  </a:moveTo>
                  <a:lnTo>
                    <a:pt x="22460" y="0"/>
                  </a:lnTo>
                </a:path>
                <a:path w="27305" h="16510">
                  <a:moveTo>
                    <a:pt x="23614" y="1187"/>
                  </a:moveTo>
                  <a:lnTo>
                    <a:pt x="24786" y="1187"/>
                  </a:lnTo>
                </a:path>
                <a:path w="27305" h="16510">
                  <a:moveTo>
                    <a:pt x="23614" y="1187"/>
                  </a:moveTo>
                  <a:lnTo>
                    <a:pt x="22460" y="0"/>
                  </a:lnTo>
                </a:path>
                <a:path w="27305" h="16510">
                  <a:moveTo>
                    <a:pt x="23614" y="1187"/>
                  </a:moveTo>
                  <a:lnTo>
                    <a:pt x="22460" y="0"/>
                  </a:lnTo>
                </a:path>
                <a:path w="27305" h="16510">
                  <a:moveTo>
                    <a:pt x="1210" y="5861"/>
                  </a:moveTo>
                  <a:lnTo>
                    <a:pt x="0" y="4730"/>
                  </a:lnTo>
                </a:path>
                <a:path w="27305" h="16510">
                  <a:moveTo>
                    <a:pt x="4745" y="7067"/>
                  </a:moveTo>
                  <a:lnTo>
                    <a:pt x="4745" y="9404"/>
                  </a:lnTo>
                </a:path>
                <a:path w="27305" h="16510">
                  <a:moveTo>
                    <a:pt x="23614" y="1187"/>
                  </a:moveTo>
                  <a:lnTo>
                    <a:pt x="2246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/>
            <p:cNvSpPr/>
            <p:nvPr/>
          </p:nvSpPr>
          <p:spPr>
            <a:xfrm>
              <a:off x="13817913" y="1663151"/>
              <a:ext cx="26034" cy="16510"/>
            </a:xfrm>
            <a:custGeom>
              <a:avLst/>
              <a:gdLst/>
              <a:ahLst/>
              <a:cxnLst/>
              <a:rect l="l" t="t" r="r" b="b"/>
              <a:pathLst>
                <a:path w="26034" h="16510">
                  <a:moveTo>
                    <a:pt x="1191" y="5880"/>
                  </a:moveTo>
                  <a:lnTo>
                    <a:pt x="2382" y="5880"/>
                  </a:lnTo>
                </a:path>
                <a:path w="26034" h="16510">
                  <a:moveTo>
                    <a:pt x="24786" y="1187"/>
                  </a:moveTo>
                  <a:lnTo>
                    <a:pt x="25996" y="1187"/>
                  </a:lnTo>
                </a:path>
                <a:path w="26034" h="16510">
                  <a:moveTo>
                    <a:pt x="21269" y="4749"/>
                  </a:moveTo>
                  <a:lnTo>
                    <a:pt x="21269" y="3543"/>
                  </a:lnTo>
                </a:path>
                <a:path w="26034" h="16510">
                  <a:moveTo>
                    <a:pt x="21269" y="3543"/>
                  </a:moveTo>
                  <a:lnTo>
                    <a:pt x="20059" y="2374"/>
                  </a:lnTo>
                </a:path>
                <a:path w="26034" h="16510">
                  <a:moveTo>
                    <a:pt x="21269" y="4749"/>
                  </a:moveTo>
                  <a:lnTo>
                    <a:pt x="21269" y="3543"/>
                  </a:lnTo>
                </a:path>
                <a:path w="26034" h="16510">
                  <a:moveTo>
                    <a:pt x="23614" y="2374"/>
                  </a:moveTo>
                  <a:lnTo>
                    <a:pt x="23614" y="3543"/>
                  </a:lnTo>
                </a:path>
                <a:path w="26034" h="16510">
                  <a:moveTo>
                    <a:pt x="21269" y="2374"/>
                  </a:moveTo>
                  <a:lnTo>
                    <a:pt x="21269" y="3543"/>
                  </a:lnTo>
                </a:path>
                <a:path w="26034" h="16510">
                  <a:moveTo>
                    <a:pt x="23614" y="1187"/>
                  </a:moveTo>
                  <a:lnTo>
                    <a:pt x="23614" y="3543"/>
                  </a:lnTo>
                </a:path>
                <a:path w="26034" h="16510">
                  <a:moveTo>
                    <a:pt x="23614" y="3543"/>
                  </a:moveTo>
                  <a:lnTo>
                    <a:pt x="22441" y="2374"/>
                  </a:lnTo>
                </a:path>
                <a:path w="26034" h="16510">
                  <a:moveTo>
                    <a:pt x="23614" y="3543"/>
                  </a:moveTo>
                  <a:lnTo>
                    <a:pt x="22441" y="2374"/>
                  </a:lnTo>
                </a:path>
                <a:path w="26034" h="16510">
                  <a:moveTo>
                    <a:pt x="22441" y="1187"/>
                  </a:moveTo>
                  <a:lnTo>
                    <a:pt x="24786" y="1187"/>
                  </a:lnTo>
                </a:path>
                <a:path w="26034" h="16510">
                  <a:moveTo>
                    <a:pt x="22441" y="1187"/>
                  </a:moveTo>
                  <a:lnTo>
                    <a:pt x="21269" y="0"/>
                  </a:lnTo>
                </a:path>
                <a:path w="26034" h="16510">
                  <a:moveTo>
                    <a:pt x="2382" y="11779"/>
                  </a:moveTo>
                  <a:lnTo>
                    <a:pt x="1191" y="10610"/>
                  </a:lnTo>
                </a:path>
                <a:path w="26034" h="16510">
                  <a:moveTo>
                    <a:pt x="1191" y="10610"/>
                  </a:moveTo>
                  <a:lnTo>
                    <a:pt x="2382" y="10610"/>
                  </a:lnTo>
                </a:path>
                <a:path w="26034" h="16510">
                  <a:moveTo>
                    <a:pt x="2382" y="11779"/>
                  </a:moveTo>
                  <a:lnTo>
                    <a:pt x="3573" y="16491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2382" y="10610"/>
                  </a:moveTo>
                  <a:lnTo>
                    <a:pt x="3573" y="10610"/>
                  </a:lnTo>
                </a:path>
                <a:path w="26034" h="16510">
                  <a:moveTo>
                    <a:pt x="3573" y="10610"/>
                  </a:moveTo>
                  <a:lnTo>
                    <a:pt x="2382" y="10610"/>
                  </a:lnTo>
                </a:path>
                <a:path w="26034" h="16510">
                  <a:moveTo>
                    <a:pt x="5955" y="9404"/>
                  </a:moveTo>
                  <a:lnTo>
                    <a:pt x="4726" y="8236"/>
                  </a:lnTo>
                </a:path>
                <a:path w="26034" h="16510">
                  <a:moveTo>
                    <a:pt x="4726" y="9404"/>
                  </a:moveTo>
                  <a:lnTo>
                    <a:pt x="5955" y="9404"/>
                  </a:lnTo>
                </a:path>
                <a:path w="26034" h="16510">
                  <a:moveTo>
                    <a:pt x="4726" y="9404"/>
                  </a:moveTo>
                  <a:lnTo>
                    <a:pt x="5955" y="9404"/>
                  </a:lnTo>
                </a:path>
                <a:path w="26034" h="16510">
                  <a:moveTo>
                    <a:pt x="2382" y="10610"/>
                  </a:moveTo>
                  <a:lnTo>
                    <a:pt x="4726" y="9404"/>
                  </a:lnTo>
                </a:path>
                <a:path w="26034" h="16510">
                  <a:moveTo>
                    <a:pt x="1191" y="9404"/>
                  </a:moveTo>
                  <a:lnTo>
                    <a:pt x="1191" y="10610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3573" y="10610"/>
                  </a:moveTo>
                  <a:lnTo>
                    <a:pt x="2382" y="10610"/>
                  </a:lnTo>
                </a:path>
                <a:path w="26034" h="16510">
                  <a:moveTo>
                    <a:pt x="2382" y="10610"/>
                  </a:moveTo>
                  <a:lnTo>
                    <a:pt x="3573" y="10610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2382" y="10610"/>
                  </a:moveTo>
                  <a:lnTo>
                    <a:pt x="1191" y="10610"/>
                  </a:lnTo>
                </a:path>
                <a:path w="26034" h="16510">
                  <a:moveTo>
                    <a:pt x="1191" y="9404"/>
                  </a:moveTo>
                  <a:lnTo>
                    <a:pt x="2382" y="10610"/>
                  </a:lnTo>
                </a:path>
                <a:path w="26034" h="16510">
                  <a:moveTo>
                    <a:pt x="2382" y="9404"/>
                  </a:moveTo>
                  <a:lnTo>
                    <a:pt x="1191" y="8236"/>
                  </a:lnTo>
                </a:path>
                <a:path w="26034" h="16510">
                  <a:moveTo>
                    <a:pt x="3573" y="10610"/>
                  </a:moveTo>
                  <a:lnTo>
                    <a:pt x="3573" y="9404"/>
                  </a:lnTo>
                </a:path>
                <a:path w="26034" h="16510">
                  <a:moveTo>
                    <a:pt x="3573" y="9404"/>
                  </a:moveTo>
                  <a:lnTo>
                    <a:pt x="2382" y="8236"/>
                  </a:lnTo>
                </a:path>
                <a:path w="26034" h="16510">
                  <a:moveTo>
                    <a:pt x="3573" y="9404"/>
                  </a:moveTo>
                  <a:lnTo>
                    <a:pt x="2382" y="9404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3573" y="9404"/>
                  </a:moveTo>
                  <a:lnTo>
                    <a:pt x="2382" y="8236"/>
                  </a:lnTo>
                </a:path>
                <a:path w="26034" h="16510">
                  <a:moveTo>
                    <a:pt x="2382" y="10610"/>
                  </a:moveTo>
                  <a:lnTo>
                    <a:pt x="3573" y="10610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3573" y="9404"/>
                  </a:moveTo>
                  <a:lnTo>
                    <a:pt x="2382" y="8236"/>
                  </a:lnTo>
                </a:path>
                <a:path w="26034" h="16510">
                  <a:moveTo>
                    <a:pt x="3573" y="9404"/>
                  </a:moveTo>
                  <a:lnTo>
                    <a:pt x="2382" y="8236"/>
                  </a:lnTo>
                </a:path>
                <a:path w="26034" h="16510">
                  <a:moveTo>
                    <a:pt x="2382" y="10610"/>
                  </a:moveTo>
                  <a:lnTo>
                    <a:pt x="2382" y="9404"/>
                  </a:lnTo>
                </a:path>
                <a:path w="26034" h="16510">
                  <a:moveTo>
                    <a:pt x="2382" y="9404"/>
                  </a:moveTo>
                  <a:lnTo>
                    <a:pt x="1191" y="8236"/>
                  </a:lnTo>
                </a:path>
                <a:path w="26034" h="16510">
                  <a:moveTo>
                    <a:pt x="2382" y="9404"/>
                  </a:moveTo>
                  <a:lnTo>
                    <a:pt x="1191" y="8236"/>
                  </a:lnTo>
                </a:path>
                <a:path w="26034" h="16510">
                  <a:moveTo>
                    <a:pt x="1191" y="9404"/>
                  </a:moveTo>
                  <a:lnTo>
                    <a:pt x="0" y="8236"/>
                  </a:lnTo>
                </a:path>
                <a:path w="26034" h="16510">
                  <a:moveTo>
                    <a:pt x="2382" y="5880"/>
                  </a:moveTo>
                  <a:lnTo>
                    <a:pt x="1191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2382" y="5880"/>
                  </a:moveTo>
                  <a:lnTo>
                    <a:pt x="1191" y="5880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2382" y="5880"/>
                  </a:moveTo>
                  <a:lnTo>
                    <a:pt x="1191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2382" y="5880"/>
                  </a:moveTo>
                  <a:lnTo>
                    <a:pt x="1191" y="5880"/>
                  </a:lnTo>
                </a:path>
                <a:path w="26034" h="16510">
                  <a:moveTo>
                    <a:pt x="2382" y="5880"/>
                  </a:moveTo>
                  <a:lnTo>
                    <a:pt x="1191" y="4749"/>
                  </a:lnTo>
                </a:path>
                <a:path w="26034" h="16510">
                  <a:moveTo>
                    <a:pt x="2382" y="5880"/>
                  </a:moveTo>
                  <a:lnTo>
                    <a:pt x="1191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2382" y="5880"/>
                  </a:moveTo>
                  <a:lnTo>
                    <a:pt x="1191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4726" y="9404"/>
                  </a:moveTo>
                  <a:lnTo>
                    <a:pt x="3573" y="8236"/>
                  </a:lnTo>
                </a:path>
                <a:path w="26034" h="16510">
                  <a:moveTo>
                    <a:pt x="2382" y="3543"/>
                  </a:moveTo>
                  <a:lnTo>
                    <a:pt x="1191" y="5880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7108" y="5880"/>
                  </a:moveTo>
                  <a:lnTo>
                    <a:pt x="5955" y="4749"/>
                  </a:lnTo>
                </a:path>
                <a:path w="26034" h="16510">
                  <a:moveTo>
                    <a:pt x="7108" y="5880"/>
                  </a:moveTo>
                  <a:lnTo>
                    <a:pt x="5955" y="4749"/>
                  </a:lnTo>
                </a:path>
                <a:path w="26034" h="16510">
                  <a:moveTo>
                    <a:pt x="7108" y="5880"/>
                  </a:moveTo>
                  <a:lnTo>
                    <a:pt x="5955" y="4749"/>
                  </a:lnTo>
                </a:path>
                <a:path w="26034" h="16510">
                  <a:moveTo>
                    <a:pt x="4726" y="3543"/>
                  </a:moveTo>
                  <a:lnTo>
                    <a:pt x="3573" y="2374"/>
                  </a:lnTo>
                </a:path>
                <a:path w="26034" h="16510">
                  <a:moveTo>
                    <a:pt x="3573" y="3543"/>
                  </a:moveTo>
                  <a:lnTo>
                    <a:pt x="3573" y="4749"/>
                  </a:lnTo>
                </a:path>
                <a:path w="26034" h="16510">
                  <a:moveTo>
                    <a:pt x="3573" y="3543"/>
                  </a:moveTo>
                  <a:lnTo>
                    <a:pt x="2382" y="4749"/>
                  </a:lnTo>
                </a:path>
                <a:path w="26034" h="16510">
                  <a:moveTo>
                    <a:pt x="3573" y="4749"/>
                  </a:moveTo>
                  <a:lnTo>
                    <a:pt x="2382" y="3543"/>
                  </a:lnTo>
                </a:path>
                <a:path w="26034" h="16510">
                  <a:moveTo>
                    <a:pt x="3573" y="4749"/>
                  </a:moveTo>
                  <a:lnTo>
                    <a:pt x="2382" y="3543"/>
                  </a:lnTo>
                </a:path>
                <a:path w="26034" h="16510">
                  <a:moveTo>
                    <a:pt x="3573" y="4749"/>
                  </a:moveTo>
                  <a:lnTo>
                    <a:pt x="2382" y="3543"/>
                  </a:lnTo>
                </a:path>
                <a:path w="26034" h="16510">
                  <a:moveTo>
                    <a:pt x="2382" y="4749"/>
                  </a:moveTo>
                  <a:lnTo>
                    <a:pt x="1191" y="3543"/>
                  </a:lnTo>
                </a:path>
                <a:path w="26034" h="16510">
                  <a:moveTo>
                    <a:pt x="7108" y="5880"/>
                  </a:moveTo>
                  <a:lnTo>
                    <a:pt x="5955" y="4749"/>
                  </a:lnTo>
                </a:path>
                <a:path w="26034" h="16510">
                  <a:moveTo>
                    <a:pt x="7108" y="5880"/>
                  </a:moveTo>
                  <a:lnTo>
                    <a:pt x="5955" y="4749"/>
                  </a:lnTo>
                </a:path>
                <a:path w="26034" h="16510">
                  <a:moveTo>
                    <a:pt x="7108" y="5880"/>
                  </a:moveTo>
                  <a:lnTo>
                    <a:pt x="5955" y="4749"/>
                  </a:lnTo>
                </a:path>
                <a:path w="26034" h="16510">
                  <a:moveTo>
                    <a:pt x="4726" y="4749"/>
                  </a:moveTo>
                  <a:lnTo>
                    <a:pt x="4726" y="5880"/>
                  </a:lnTo>
                </a:path>
                <a:path w="26034" h="16510">
                  <a:moveTo>
                    <a:pt x="7108" y="4749"/>
                  </a:moveTo>
                  <a:lnTo>
                    <a:pt x="7108" y="5880"/>
                  </a:lnTo>
                </a:path>
                <a:path w="26034" h="16510">
                  <a:moveTo>
                    <a:pt x="3573" y="4749"/>
                  </a:moveTo>
                  <a:lnTo>
                    <a:pt x="4726" y="7067"/>
                  </a:lnTo>
                </a:path>
                <a:path w="26034" h="16510">
                  <a:moveTo>
                    <a:pt x="4726" y="5880"/>
                  </a:moveTo>
                  <a:lnTo>
                    <a:pt x="3573" y="4749"/>
                  </a:lnTo>
                </a:path>
                <a:path w="26034" h="16510">
                  <a:moveTo>
                    <a:pt x="4726" y="7067"/>
                  </a:moveTo>
                  <a:lnTo>
                    <a:pt x="4726" y="5880"/>
                  </a:lnTo>
                </a:path>
                <a:path w="26034" h="16510">
                  <a:moveTo>
                    <a:pt x="4726" y="3543"/>
                  </a:moveTo>
                  <a:lnTo>
                    <a:pt x="2382" y="3543"/>
                  </a:lnTo>
                </a:path>
                <a:path w="26034" h="16510">
                  <a:moveTo>
                    <a:pt x="4726" y="3543"/>
                  </a:moveTo>
                  <a:lnTo>
                    <a:pt x="3573" y="2374"/>
                  </a:lnTo>
                </a:path>
                <a:path w="26034" h="16510">
                  <a:moveTo>
                    <a:pt x="2382" y="4749"/>
                  </a:moveTo>
                  <a:lnTo>
                    <a:pt x="1191" y="3543"/>
                  </a:lnTo>
                </a:path>
                <a:path w="26034" h="16510">
                  <a:moveTo>
                    <a:pt x="2382" y="4749"/>
                  </a:moveTo>
                  <a:lnTo>
                    <a:pt x="1191" y="3543"/>
                  </a:lnTo>
                </a:path>
                <a:path w="26034" h="16510">
                  <a:moveTo>
                    <a:pt x="2382" y="4749"/>
                  </a:moveTo>
                  <a:lnTo>
                    <a:pt x="1191" y="3543"/>
                  </a:lnTo>
                </a:path>
                <a:path w="26034" h="16510">
                  <a:moveTo>
                    <a:pt x="2382" y="4749"/>
                  </a:moveTo>
                  <a:lnTo>
                    <a:pt x="1191" y="3543"/>
                  </a:lnTo>
                </a:path>
                <a:path w="26034" h="16510">
                  <a:moveTo>
                    <a:pt x="2382" y="4749"/>
                  </a:moveTo>
                  <a:lnTo>
                    <a:pt x="1191" y="4749"/>
                  </a:lnTo>
                </a:path>
                <a:path w="26034" h="16510">
                  <a:moveTo>
                    <a:pt x="1191" y="4749"/>
                  </a:moveTo>
                  <a:lnTo>
                    <a:pt x="0" y="3543"/>
                  </a:lnTo>
                </a:path>
                <a:path w="26034" h="16510">
                  <a:moveTo>
                    <a:pt x="2382" y="4749"/>
                  </a:moveTo>
                  <a:lnTo>
                    <a:pt x="1191" y="3543"/>
                  </a:lnTo>
                </a:path>
                <a:path w="26034" h="16510">
                  <a:moveTo>
                    <a:pt x="1191" y="4749"/>
                  </a:moveTo>
                  <a:lnTo>
                    <a:pt x="1191" y="5880"/>
                  </a:lnTo>
                </a:path>
                <a:path w="26034" h="16510">
                  <a:moveTo>
                    <a:pt x="4726" y="3543"/>
                  </a:moveTo>
                  <a:lnTo>
                    <a:pt x="4726" y="4749"/>
                  </a:lnTo>
                </a:path>
                <a:path w="26034" h="16510">
                  <a:moveTo>
                    <a:pt x="4726" y="3543"/>
                  </a:moveTo>
                  <a:lnTo>
                    <a:pt x="3573" y="2374"/>
                  </a:lnTo>
                </a:path>
                <a:path w="26034" h="16510">
                  <a:moveTo>
                    <a:pt x="7108" y="4749"/>
                  </a:moveTo>
                  <a:lnTo>
                    <a:pt x="5955" y="3543"/>
                  </a:lnTo>
                </a:path>
                <a:path w="26034" h="16510">
                  <a:moveTo>
                    <a:pt x="7108" y="4749"/>
                  </a:moveTo>
                  <a:lnTo>
                    <a:pt x="5955" y="3543"/>
                  </a:lnTo>
                </a:path>
                <a:path w="26034" h="16510">
                  <a:moveTo>
                    <a:pt x="7108" y="3543"/>
                  </a:moveTo>
                  <a:lnTo>
                    <a:pt x="4726" y="4749"/>
                  </a:lnTo>
                </a:path>
                <a:path w="26034" h="16510">
                  <a:moveTo>
                    <a:pt x="4726" y="3543"/>
                  </a:moveTo>
                  <a:lnTo>
                    <a:pt x="4726" y="4749"/>
                  </a:lnTo>
                </a:path>
                <a:path w="26034" h="16510">
                  <a:moveTo>
                    <a:pt x="5955" y="4749"/>
                  </a:moveTo>
                  <a:lnTo>
                    <a:pt x="4726" y="4749"/>
                  </a:lnTo>
                </a:path>
                <a:path w="26034" h="16510">
                  <a:moveTo>
                    <a:pt x="4726" y="3543"/>
                  </a:moveTo>
                  <a:lnTo>
                    <a:pt x="4726" y="4749"/>
                  </a:lnTo>
                </a:path>
                <a:path w="26034" h="16510">
                  <a:moveTo>
                    <a:pt x="4726" y="4749"/>
                  </a:moveTo>
                  <a:lnTo>
                    <a:pt x="3573" y="3543"/>
                  </a:lnTo>
                </a:path>
                <a:path w="26034" h="16510">
                  <a:moveTo>
                    <a:pt x="24786" y="1187"/>
                  </a:moveTo>
                  <a:lnTo>
                    <a:pt x="23614" y="0"/>
                  </a:lnTo>
                </a:path>
                <a:path w="26034" h="16510">
                  <a:moveTo>
                    <a:pt x="24786" y="1187"/>
                  </a:moveTo>
                  <a:lnTo>
                    <a:pt x="23614" y="0"/>
                  </a:lnTo>
                </a:path>
                <a:path w="26034" h="16510">
                  <a:moveTo>
                    <a:pt x="24786" y="1187"/>
                  </a:moveTo>
                  <a:lnTo>
                    <a:pt x="23614" y="0"/>
                  </a:lnTo>
                </a:path>
                <a:path w="26034" h="16510">
                  <a:moveTo>
                    <a:pt x="5955" y="3543"/>
                  </a:moveTo>
                  <a:lnTo>
                    <a:pt x="21269" y="1187"/>
                  </a:lnTo>
                </a:path>
                <a:path w="26034" h="16510">
                  <a:moveTo>
                    <a:pt x="24786" y="1187"/>
                  </a:moveTo>
                  <a:lnTo>
                    <a:pt x="23614" y="0"/>
                  </a:lnTo>
                </a:path>
                <a:path w="26034" h="16510">
                  <a:moveTo>
                    <a:pt x="25996" y="1187"/>
                  </a:moveTo>
                  <a:lnTo>
                    <a:pt x="24786" y="0"/>
                  </a:lnTo>
                </a:path>
                <a:path w="26034" h="16510">
                  <a:moveTo>
                    <a:pt x="25996" y="1187"/>
                  </a:moveTo>
                  <a:lnTo>
                    <a:pt x="24786" y="0"/>
                  </a:lnTo>
                </a:path>
                <a:path w="26034" h="16510">
                  <a:moveTo>
                    <a:pt x="25996" y="1187"/>
                  </a:moveTo>
                  <a:lnTo>
                    <a:pt x="24786" y="0"/>
                  </a:lnTo>
                </a:path>
                <a:path w="26034" h="16510">
                  <a:moveTo>
                    <a:pt x="25996" y="1187"/>
                  </a:moveTo>
                  <a:lnTo>
                    <a:pt x="25996" y="2374"/>
                  </a:lnTo>
                </a:path>
                <a:path w="26034" h="16510">
                  <a:moveTo>
                    <a:pt x="22441" y="1187"/>
                  </a:moveTo>
                  <a:lnTo>
                    <a:pt x="22441" y="2374"/>
                  </a:lnTo>
                </a:path>
                <a:path w="26034" h="16510">
                  <a:moveTo>
                    <a:pt x="22441" y="1187"/>
                  </a:moveTo>
                  <a:lnTo>
                    <a:pt x="21269" y="0"/>
                  </a:lnTo>
                </a:path>
                <a:path w="26034" h="16510">
                  <a:moveTo>
                    <a:pt x="20059" y="2374"/>
                  </a:moveTo>
                  <a:lnTo>
                    <a:pt x="21269" y="2374"/>
                  </a:lnTo>
                </a:path>
                <a:path w="26034" h="16510">
                  <a:moveTo>
                    <a:pt x="20059" y="2374"/>
                  </a:moveTo>
                  <a:lnTo>
                    <a:pt x="18887" y="1187"/>
                  </a:lnTo>
                </a:path>
                <a:path w="26034" h="16510">
                  <a:moveTo>
                    <a:pt x="20059" y="2374"/>
                  </a:moveTo>
                  <a:lnTo>
                    <a:pt x="22441" y="2374"/>
                  </a:lnTo>
                </a:path>
                <a:path w="26034" h="16510">
                  <a:moveTo>
                    <a:pt x="22441" y="1187"/>
                  </a:moveTo>
                  <a:lnTo>
                    <a:pt x="22441" y="2374"/>
                  </a:lnTo>
                </a:path>
                <a:path w="26034" h="16510">
                  <a:moveTo>
                    <a:pt x="21269" y="2374"/>
                  </a:moveTo>
                  <a:lnTo>
                    <a:pt x="22441" y="2374"/>
                  </a:lnTo>
                </a:path>
                <a:path w="26034" h="16510">
                  <a:moveTo>
                    <a:pt x="22441" y="1187"/>
                  </a:moveTo>
                  <a:lnTo>
                    <a:pt x="22441" y="2374"/>
                  </a:lnTo>
                </a:path>
                <a:path w="26034" h="16510">
                  <a:moveTo>
                    <a:pt x="22441" y="2374"/>
                  </a:moveTo>
                  <a:lnTo>
                    <a:pt x="23614" y="2374"/>
                  </a:lnTo>
                </a:path>
                <a:path w="26034" h="16510">
                  <a:moveTo>
                    <a:pt x="21269" y="1187"/>
                  </a:moveTo>
                  <a:lnTo>
                    <a:pt x="21269" y="2374"/>
                  </a:lnTo>
                </a:path>
                <a:path w="26034" h="16510">
                  <a:moveTo>
                    <a:pt x="20059" y="2374"/>
                  </a:moveTo>
                  <a:lnTo>
                    <a:pt x="21269" y="2374"/>
                  </a:lnTo>
                </a:path>
                <a:path w="26034" h="16510">
                  <a:moveTo>
                    <a:pt x="20059" y="2374"/>
                  </a:moveTo>
                  <a:lnTo>
                    <a:pt x="18887" y="1187"/>
                  </a:lnTo>
                </a:path>
                <a:path w="26034" h="16510">
                  <a:moveTo>
                    <a:pt x="5955" y="3543"/>
                  </a:moveTo>
                  <a:lnTo>
                    <a:pt x="7108" y="3543"/>
                  </a:lnTo>
                </a:path>
                <a:path w="26034" h="16510">
                  <a:moveTo>
                    <a:pt x="7108" y="3543"/>
                  </a:moveTo>
                  <a:lnTo>
                    <a:pt x="5955" y="4749"/>
                  </a:lnTo>
                </a:path>
                <a:path w="26034" h="16510">
                  <a:moveTo>
                    <a:pt x="7108" y="3543"/>
                  </a:moveTo>
                  <a:lnTo>
                    <a:pt x="5955" y="2374"/>
                  </a:lnTo>
                </a:path>
                <a:path w="26034" h="16510">
                  <a:moveTo>
                    <a:pt x="5955" y="4749"/>
                  </a:moveTo>
                  <a:lnTo>
                    <a:pt x="5955" y="3543"/>
                  </a:lnTo>
                </a:path>
                <a:path w="26034" h="16510">
                  <a:moveTo>
                    <a:pt x="7108" y="3543"/>
                  </a:moveTo>
                  <a:lnTo>
                    <a:pt x="5955" y="2374"/>
                  </a:lnTo>
                </a:path>
                <a:path w="26034" h="16510">
                  <a:moveTo>
                    <a:pt x="21269" y="2374"/>
                  </a:moveTo>
                  <a:lnTo>
                    <a:pt x="21269" y="1187"/>
                  </a:lnTo>
                </a:path>
                <a:path w="26034" h="16510">
                  <a:moveTo>
                    <a:pt x="21269" y="2374"/>
                  </a:moveTo>
                  <a:lnTo>
                    <a:pt x="20059" y="2374"/>
                  </a:lnTo>
                </a:path>
                <a:path w="26034" h="16510">
                  <a:moveTo>
                    <a:pt x="21269" y="1187"/>
                  </a:moveTo>
                  <a:lnTo>
                    <a:pt x="5955" y="35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0" name="object 380"/>
          <p:cNvGrpSpPr/>
          <p:nvPr/>
        </p:nvGrpSpPr>
        <p:grpSpPr>
          <a:xfrm>
            <a:off x="14236405" y="1599102"/>
            <a:ext cx="31750" cy="20320"/>
            <a:chOff x="14236405" y="1599102"/>
            <a:chExt cx="31750" cy="20320"/>
          </a:xfrm>
        </p:grpSpPr>
        <p:sp>
          <p:nvSpPr>
            <p:cNvPr id="381" name="object 381"/>
            <p:cNvSpPr/>
            <p:nvPr/>
          </p:nvSpPr>
          <p:spPr>
            <a:xfrm>
              <a:off x="14242796" y="1601992"/>
              <a:ext cx="24130" cy="15875"/>
            </a:xfrm>
            <a:custGeom>
              <a:avLst/>
              <a:gdLst/>
              <a:ahLst/>
              <a:cxnLst/>
              <a:rect l="l" t="t" r="r" b="b"/>
              <a:pathLst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1191" y="5880"/>
                  </a:moveTo>
                  <a:lnTo>
                    <a:pt x="20078" y="3543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0078" y="3543"/>
                  </a:moveTo>
                  <a:lnTo>
                    <a:pt x="20078" y="5880"/>
                  </a:lnTo>
                </a:path>
                <a:path w="24130" h="15875">
                  <a:moveTo>
                    <a:pt x="0" y="15284"/>
                  </a:moveTo>
                  <a:lnTo>
                    <a:pt x="22404" y="11741"/>
                  </a:lnTo>
                </a:path>
                <a:path w="24130" h="15875">
                  <a:moveTo>
                    <a:pt x="23614" y="1168"/>
                  </a:moveTo>
                  <a:lnTo>
                    <a:pt x="20078" y="2337"/>
                  </a:lnTo>
                </a:path>
                <a:path w="24130" h="15875">
                  <a:moveTo>
                    <a:pt x="23614" y="7067"/>
                  </a:moveTo>
                  <a:lnTo>
                    <a:pt x="23614" y="5880"/>
                  </a:lnTo>
                </a:path>
                <a:path w="24130" h="15875">
                  <a:moveTo>
                    <a:pt x="23614" y="5880"/>
                  </a:moveTo>
                  <a:lnTo>
                    <a:pt x="22404" y="5880"/>
                  </a:lnTo>
                </a:path>
                <a:path w="24130" h="15875">
                  <a:moveTo>
                    <a:pt x="23614" y="7067"/>
                  </a:moveTo>
                  <a:lnTo>
                    <a:pt x="23614" y="11741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18887" y="5880"/>
                  </a:moveTo>
                  <a:lnTo>
                    <a:pt x="17677" y="4692"/>
                  </a:lnTo>
                </a:path>
                <a:path w="24130" h="15875">
                  <a:moveTo>
                    <a:pt x="20078" y="5880"/>
                  </a:moveTo>
                  <a:lnTo>
                    <a:pt x="18887" y="5880"/>
                  </a:lnTo>
                </a:path>
                <a:path w="24130" h="15875">
                  <a:moveTo>
                    <a:pt x="21231" y="5880"/>
                  </a:moveTo>
                  <a:lnTo>
                    <a:pt x="18887" y="5880"/>
                  </a:lnTo>
                </a:path>
                <a:path w="24130" h="15875">
                  <a:moveTo>
                    <a:pt x="22404" y="5880"/>
                  </a:moveTo>
                  <a:lnTo>
                    <a:pt x="21231" y="5880"/>
                  </a:lnTo>
                </a:path>
                <a:path w="24130" h="15875">
                  <a:moveTo>
                    <a:pt x="23614" y="4692"/>
                  </a:moveTo>
                  <a:lnTo>
                    <a:pt x="23614" y="5880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1231" y="5880"/>
                  </a:moveTo>
                  <a:lnTo>
                    <a:pt x="22404" y="5880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3614" y="5880"/>
                  </a:lnTo>
                </a:path>
                <a:path w="24130" h="15875">
                  <a:moveTo>
                    <a:pt x="23614" y="4692"/>
                  </a:moveTo>
                  <a:lnTo>
                    <a:pt x="22404" y="5880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1231" y="5880"/>
                  </a:moveTo>
                  <a:lnTo>
                    <a:pt x="20078" y="4692"/>
                  </a:lnTo>
                </a:path>
                <a:path w="24130" h="15875">
                  <a:moveTo>
                    <a:pt x="21231" y="5880"/>
                  </a:moveTo>
                  <a:lnTo>
                    <a:pt x="20078" y="4692"/>
                  </a:lnTo>
                </a:path>
                <a:path w="24130" h="15875">
                  <a:moveTo>
                    <a:pt x="21231" y="5880"/>
                  </a:moveTo>
                  <a:lnTo>
                    <a:pt x="22404" y="5880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1231" y="5880"/>
                  </a:moveTo>
                  <a:lnTo>
                    <a:pt x="22404" y="5880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1231" y="5880"/>
                  </a:moveTo>
                  <a:lnTo>
                    <a:pt x="22404" y="5880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2404" y="4692"/>
                  </a:lnTo>
                </a:path>
                <a:path w="24130" h="15875">
                  <a:moveTo>
                    <a:pt x="22404" y="5880"/>
                  </a:moveTo>
                  <a:lnTo>
                    <a:pt x="22404" y="4692"/>
                  </a:lnTo>
                </a:path>
                <a:path w="24130" h="15875">
                  <a:moveTo>
                    <a:pt x="23614" y="4692"/>
                  </a:moveTo>
                  <a:lnTo>
                    <a:pt x="22404" y="3543"/>
                  </a:lnTo>
                </a:path>
                <a:path w="24130" h="15875">
                  <a:moveTo>
                    <a:pt x="21231" y="1168"/>
                  </a:moveTo>
                  <a:lnTo>
                    <a:pt x="20078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1231" y="1168"/>
                  </a:moveTo>
                  <a:lnTo>
                    <a:pt x="20078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1231" y="2337"/>
                  </a:moveTo>
                  <a:lnTo>
                    <a:pt x="20078" y="1168"/>
                  </a:lnTo>
                </a:path>
                <a:path w="24130" h="15875">
                  <a:moveTo>
                    <a:pt x="21231" y="2337"/>
                  </a:moveTo>
                  <a:lnTo>
                    <a:pt x="20078" y="1168"/>
                  </a:lnTo>
                </a:path>
                <a:path w="24130" h="15875">
                  <a:moveTo>
                    <a:pt x="23614" y="1168"/>
                  </a:moveTo>
                  <a:lnTo>
                    <a:pt x="22404" y="0"/>
                  </a:lnTo>
                </a:path>
                <a:path w="24130" h="15875">
                  <a:moveTo>
                    <a:pt x="21231" y="1168"/>
                  </a:moveTo>
                  <a:lnTo>
                    <a:pt x="20078" y="0"/>
                  </a:lnTo>
                </a:path>
                <a:path w="24130" h="15875">
                  <a:moveTo>
                    <a:pt x="22404" y="1168"/>
                  </a:moveTo>
                  <a:lnTo>
                    <a:pt x="23614" y="1168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1231" y="5880"/>
                  </a:moveTo>
                  <a:lnTo>
                    <a:pt x="20078" y="5880"/>
                  </a:lnTo>
                </a:path>
                <a:path w="24130" h="15875">
                  <a:moveTo>
                    <a:pt x="21231" y="0"/>
                  </a:moveTo>
                  <a:lnTo>
                    <a:pt x="22404" y="1168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17677" y="3543"/>
                  </a:moveTo>
                  <a:lnTo>
                    <a:pt x="17677" y="2337"/>
                  </a:lnTo>
                </a:path>
                <a:path w="24130" h="15875">
                  <a:moveTo>
                    <a:pt x="17677" y="2337"/>
                  </a:moveTo>
                  <a:lnTo>
                    <a:pt x="16505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/>
            <p:cNvSpPr/>
            <p:nvPr/>
          </p:nvSpPr>
          <p:spPr>
            <a:xfrm>
              <a:off x="14238094" y="1600792"/>
              <a:ext cx="27305" cy="16510"/>
            </a:xfrm>
            <a:custGeom>
              <a:avLst/>
              <a:gdLst/>
              <a:ahLst/>
              <a:cxnLst/>
              <a:rect l="l" t="t" r="r" b="b"/>
              <a:pathLst>
                <a:path w="27305" h="16509">
                  <a:moveTo>
                    <a:pt x="22366" y="3543"/>
                  </a:moveTo>
                  <a:lnTo>
                    <a:pt x="22366" y="2374"/>
                  </a:lnTo>
                </a:path>
                <a:path w="27305" h="16509">
                  <a:moveTo>
                    <a:pt x="22366" y="1225"/>
                  </a:moveTo>
                  <a:lnTo>
                    <a:pt x="23576" y="1225"/>
                  </a:lnTo>
                </a:path>
                <a:path w="27305" h="16509">
                  <a:moveTo>
                    <a:pt x="23576" y="1225"/>
                  </a:moveTo>
                  <a:lnTo>
                    <a:pt x="22366" y="0"/>
                  </a:lnTo>
                </a:path>
                <a:path w="27305" h="16509">
                  <a:moveTo>
                    <a:pt x="23576" y="1225"/>
                  </a:moveTo>
                  <a:lnTo>
                    <a:pt x="25939" y="1225"/>
                  </a:lnTo>
                </a:path>
                <a:path w="27305" h="16509">
                  <a:moveTo>
                    <a:pt x="23576" y="1225"/>
                  </a:moveTo>
                  <a:lnTo>
                    <a:pt x="22366" y="0"/>
                  </a:lnTo>
                </a:path>
                <a:path w="27305" h="16509">
                  <a:moveTo>
                    <a:pt x="23576" y="1225"/>
                  </a:moveTo>
                  <a:lnTo>
                    <a:pt x="24786" y="1225"/>
                  </a:lnTo>
                </a:path>
                <a:path w="27305" h="16509">
                  <a:moveTo>
                    <a:pt x="2306" y="5917"/>
                  </a:moveTo>
                  <a:lnTo>
                    <a:pt x="2306" y="7067"/>
                  </a:lnTo>
                </a:path>
                <a:path w="27305" h="16509">
                  <a:moveTo>
                    <a:pt x="5898" y="7067"/>
                  </a:moveTo>
                  <a:lnTo>
                    <a:pt x="5898" y="9404"/>
                  </a:lnTo>
                </a:path>
                <a:path w="27305" h="16509">
                  <a:moveTo>
                    <a:pt x="23576" y="1225"/>
                  </a:moveTo>
                  <a:lnTo>
                    <a:pt x="24786" y="1225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22366" y="4730"/>
                  </a:moveTo>
                  <a:lnTo>
                    <a:pt x="22366" y="3543"/>
                  </a:lnTo>
                </a:path>
                <a:path w="27305" h="16509">
                  <a:moveTo>
                    <a:pt x="22366" y="3543"/>
                  </a:moveTo>
                  <a:lnTo>
                    <a:pt x="21194" y="2374"/>
                  </a:lnTo>
                </a:path>
                <a:path w="27305" h="16509">
                  <a:moveTo>
                    <a:pt x="22366" y="4730"/>
                  </a:moveTo>
                  <a:lnTo>
                    <a:pt x="21194" y="3543"/>
                  </a:lnTo>
                </a:path>
                <a:path w="27305" h="16509">
                  <a:moveTo>
                    <a:pt x="23576" y="2374"/>
                  </a:moveTo>
                  <a:lnTo>
                    <a:pt x="23576" y="3543"/>
                  </a:lnTo>
                </a:path>
                <a:path w="27305" h="16509">
                  <a:moveTo>
                    <a:pt x="21194" y="2374"/>
                  </a:moveTo>
                  <a:lnTo>
                    <a:pt x="22366" y="3543"/>
                  </a:lnTo>
                </a:path>
                <a:path w="27305" h="16509">
                  <a:moveTo>
                    <a:pt x="23576" y="1225"/>
                  </a:moveTo>
                  <a:lnTo>
                    <a:pt x="24786" y="3543"/>
                  </a:lnTo>
                </a:path>
                <a:path w="27305" h="16509">
                  <a:moveTo>
                    <a:pt x="23576" y="3543"/>
                  </a:moveTo>
                  <a:lnTo>
                    <a:pt x="22366" y="2374"/>
                  </a:lnTo>
                </a:path>
                <a:path w="27305" h="16509">
                  <a:moveTo>
                    <a:pt x="23576" y="3543"/>
                  </a:moveTo>
                  <a:lnTo>
                    <a:pt x="22366" y="2374"/>
                  </a:lnTo>
                </a:path>
                <a:path w="27305" h="16509">
                  <a:moveTo>
                    <a:pt x="22366" y="1225"/>
                  </a:moveTo>
                  <a:lnTo>
                    <a:pt x="25939" y="1225"/>
                  </a:lnTo>
                </a:path>
                <a:path w="27305" h="16509">
                  <a:moveTo>
                    <a:pt x="22366" y="1225"/>
                  </a:moveTo>
                  <a:lnTo>
                    <a:pt x="21194" y="0"/>
                  </a:lnTo>
                </a:path>
                <a:path w="27305" h="16509">
                  <a:moveTo>
                    <a:pt x="2306" y="11779"/>
                  </a:moveTo>
                  <a:lnTo>
                    <a:pt x="2306" y="10610"/>
                  </a:lnTo>
                </a:path>
                <a:path w="27305" h="16509">
                  <a:moveTo>
                    <a:pt x="2306" y="10610"/>
                  </a:moveTo>
                  <a:lnTo>
                    <a:pt x="3497" y="10610"/>
                  </a:lnTo>
                </a:path>
                <a:path w="27305" h="16509">
                  <a:moveTo>
                    <a:pt x="2306" y="11779"/>
                  </a:moveTo>
                  <a:lnTo>
                    <a:pt x="4688" y="16491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7071" y="9404"/>
                  </a:moveTo>
                  <a:lnTo>
                    <a:pt x="5898" y="8273"/>
                  </a:lnTo>
                </a:path>
                <a:path w="27305" h="16509">
                  <a:moveTo>
                    <a:pt x="5898" y="9404"/>
                  </a:moveTo>
                  <a:lnTo>
                    <a:pt x="7071" y="9404"/>
                  </a:lnTo>
                </a:path>
                <a:path w="27305" h="16509">
                  <a:moveTo>
                    <a:pt x="4688" y="10610"/>
                  </a:moveTo>
                  <a:lnTo>
                    <a:pt x="7071" y="9404"/>
                  </a:lnTo>
                </a:path>
                <a:path w="27305" h="16509">
                  <a:moveTo>
                    <a:pt x="3497" y="10610"/>
                  </a:moveTo>
                  <a:lnTo>
                    <a:pt x="4688" y="10610"/>
                  </a:lnTo>
                </a:path>
                <a:path w="27305" h="16509">
                  <a:moveTo>
                    <a:pt x="2306" y="10610"/>
                  </a:moveTo>
                  <a:lnTo>
                    <a:pt x="1153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4688" y="10610"/>
                  </a:moveTo>
                  <a:lnTo>
                    <a:pt x="3497" y="10610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10610"/>
                  </a:lnTo>
                </a:path>
                <a:path w="27305" h="16509">
                  <a:moveTo>
                    <a:pt x="2306" y="10610"/>
                  </a:moveTo>
                  <a:lnTo>
                    <a:pt x="1153" y="9404"/>
                  </a:lnTo>
                </a:path>
                <a:path w="27305" h="16509">
                  <a:moveTo>
                    <a:pt x="3497" y="9404"/>
                  </a:moveTo>
                  <a:lnTo>
                    <a:pt x="3497" y="10610"/>
                  </a:lnTo>
                </a:path>
                <a:path w="27305" h="16509">
                  <a:moveTo>
                    <a:pt x="4688" y="10610"/>
                  </a:moveTo>
                  <a:lnTo>
                    <a:pt x="3497" y="9404"/>
                  </a:lnTo>
                </a:path>
                <a:path w="27305" h="16509">
                  <a:moveTo>
                    <a:pt x="4688" y="9404"/>
                  </a:moveTo>
                  <a:lnTo>
                    <a:pt x="4688" y="10610"/>
                  </a:lnTo>
                </a:path>
                <a:path w="27305" h="16509">
                  <a:moveTo>
                    <a:pt x="4688" y="10610"/>
                  </a:moveTo>
                  <a:lnTo>
                    <a:pt x="3497" y="10610"/>
                  </a:lnTo>
                  <a:lnTo>
                    <a:pt x="2306" y="10610"/>
                  </a:lnTo>
                </a:path>
                <a:path w="27305" h="16509">
                  <a:moveTo>
                    <a:pt x="4688" y="9404"/>
                  </a:moveTo>
                  <a:lnTo>
                    <a:pt x="3497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4688" y="10610"/>
                  </a:moveTo>
                  <a:lnTo>
                    <a:pt x="3497" y="10610"/>
                  </a:lnTo>
                </a:path>
                <a:path w="27305" h="16509">
                  <a:moveTo>
                    <a:pt x="3497" y="10610"/>
                  </a:moveTo>
                  <a:lnTo>
                    <a:pt x="3497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9404"/>
                  </a:moveTo>
                  <a:lnTo>
                    <a:pt x="3497" y="10610"/>
                  </a:lnTo>
                </a:path>
                <a:path w="27305" h="16509">
                  <a:moveTo>
                    <a:pt x="2306" y="10610"/>
                  </a:moveTo>
                  <a:lnTo>
                    <a:pt x="1153" y="9404"/>
                  </a:lnTo>
                </a:path>
                <a:path w="27305" h="16509">
                  <a:moveTo>
                    <a:pt x="3497" y="5917"/>
                  </a:moveTo>
                  <a:lnTo>
                    <a:pt x="2306" y="4730"/>
                  </a:lnTo>
                </a:path>
                <a:path w="27305" h="16509">
                  <a:moveTo>
                    <a:pt x="1153" y="7067"/>
                  </a:moveTo>
                  <a:lnTo>
                    <a:pt x="2306" y="5917"/>
                  </a:lnTo>
                </a:path>
                <a:path w="27305" h="16509">
                  <a:moveTo>
                    <a:pt x="2306" y="5917"/>
                  </a:moveTo>
                  <a:lnTo>
                    <a:pt x="2306" y="7067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3497" y="5917"/>
                  </a:moveTo>
                  <a:lnTo>
                    <a:pt x="2306" y="4730"/>
                  </a:lnTo>
                </a:path>
                <a:path w="27305" h="16509">
                  <a:moveTo>
                    <a:pt x="2306" y="7067"/>
                  </a:moveTo>
                  <a:lnTo>
                    <a:pt x="1153" y="5917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3497" y="5917"/>
                  </a:moveTo>
                  <a:lnTo>
                    <a:pt x="2306" y="4730"/>
                  </a:lnTo>
                </a:path>
                <a:path w="27305" h="16509">
                  <a:moveTo>
                    <a:pt x="3497" y="5917"/>
                  </a:moveTo>
                  <a:lnTo>
                    <a:pt x="2306" y="4730"/>
                  </a:lnTo>
                </a:path>
                <a:path w="27305" h="16509">
                  <a:moveTo>
                    <a:pt x="1153" y="7067"/>
                  </a:moveTo>
                  <a:lnTo>
                    <a:pt x="0" y="5917"/>
                  </a:lnTo>
                </a:path>
                <a:path w="27305" h="16509">
                  <a:moveTo>
                    <a:pt x="3497" y="5917"/>
                  </a:moveTo>
                  <a:lnTo>
                    <a:pt x="2306" y="5917"/>
                  </a:lnTo>
                </a:path>
                <a:path w="27305" h="16509">
                  <a:moveTo>
                    <a:pt x="2306" y="5917"/>
                  </a:moveTo>
                  <a:lnTo>
                    <a:pt x="1153" y="7067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4688" y="10610"/>
                  </a:moveTo>
                  <a:lnTo>
                    <a:pt x="5898" y="10610"/>
                  </a:lnTo>
                </a:path>
                <a:path w="27305" h="16509">
                  <a:moveTo>
                    <a:pt x="2306" y="4730"/>
                  </a:moveTo>
                  <a:lnTo>
                    <a:pt x="2306" y="5917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7071" y="5917"/>
                  </a:moveTo>
                  <a:lnTo>
                    <a:pt x="5898" y="4730"/>
                  </a:lnTo>
                </a:path>
                <a:path w="27305" h="16509">
                  <a:moveTo>
                    <a:pt x="7071" y="5917"/>
                  </a:moveTo>
                  <a:lnTo>
                    <a:pt x="5898" y="4730"/>
                  </a:lnTo>
                </a:path>
                <a:path w="27305" h="16509">
                  <a:moveTo>
                    <a:pt x="7071" y="5917"/>
                  </a:moveTo>
                  <a:lnTo>
                    <a:pt x="7071" y="4730"/>
                  </a:lnTo>
                </a:path>
                <a:path w="27305" h="16509">
                  <a:moveTo>
                    <a:pt x="5898" y="3543"/>
                  </a:moveTo>
                  <a:lnTo>
                    <a:pt x="4688" y="2374"/>
                  </a:lnTo>
                </a:path>
                <a:path w="27305" h="16509">
                  <a:moveTo>
                    <a:pt x="4688" y="4730"/>
                  </a:moveTo>
                  <a:lnTo>
                    <a:pt x="3497" y="3543"/>
                  </a:lnTo>
                </a:path>
                <a:path w="27305" h="16509">
                  <a:moveTo>
                    <a:pt x="4688" y="4730"/>
                  </a:moveTo>
                  <a:lnTo>
                    <a:pt x="3497" y="4730"/>
                  </a:lnTo>
                </a:path>
                <a:path w="27305" h="16509">
                  <a:moveTo>
                    <a:pt x="4688" y="4730"/>
                  </a:moveTo>
                  <a:lnTo>
                    <a:pt x="3497" y="3543"/>
                  </a:lnTo>
                </a:path>
                <a:path w="27305" h="16509">
                  <a:moveTo>
                    <a:pt x="4688" y="4730"/>
                  </a:moveTo>
                  <a:lnTo>
                    <a:pt x="3497" y="3543"/>
                  </a:lnTo>
                </a:path>
                <a:path w="27305" h="16509">
                  <a:moveTo>
                    <a:pt x="4688" y="4730"/>
                  </a:moveTo>
                  <a:lnTo>
                    <a:pt x="3497" y="3543"/>
                  </a:lnTo>
                </a:path>
                <a:path w="27305" h="16509">
                  <a:moveTo>
                    <a:pt x="2306" y="4730"/>
                  </a:moveTo>
                  <a:lnTo>
                    <a:pt x="1153" y="3543"/>
                  </a:lnTo>
                </a:path>
                <a:path w="27305" h="16509">
                  <a:moveTo>
                    <a:pt x="8224" y="7067"/>
                  </a:moveTo>
                  <a:lnTo>
                    <a:pt x="7071" y="5917"/>
                  </a:lnTo>
                  <a:lnTo>
                    <a:pt x="5898" y="4730"/>
                  </a:lnTo>
                </a:path>
                <a:path w="27305" h="16509">
                  <a:moveTo>
                    <a:pt x="7071" y="7067"/>
                  </a:moveTo>
                  <a:lnTo>
                    <a:pt x="7071" y="5917"/>
                  </a:lnTo>
                </a:path>
                <a:path w="27305" h="16509">
                  <a:moveTo>
                    <a:pt x="4688" y="4730"/>
                  </a:moveTo>
                  <a:lnTo>
                    <a:pt x="5898" y="7067"/>
                  </a:lnTo>
                </a:path>
                <a:path w="27305" h="16509">
                  <a:moveTo>
                    <a:pt x="7071" y="4730"/>
                  </a:moveTo>
                  <a:lnTo>
                    <a:pt x="7071" y="5917"/>
                  </a:lnTo>
                </a:path>
                <a:path w="27305" h="16509">
                  <a:moveTo>
                    <a:pt x="4688" y="4730"/>
                  </a:moveTo>
                  <a:lnTo>
                    <a:pt x="4688" y="7067"/>
                  </a:lnTo>
                </a:path>
                <a:path w="27305" h="16509">
                  <a:moveTo>
                    <a:pt x="5898" y="7067"/>
                  </a:moveTo>
                  <a:lnTo>
                    <a:pt x="4688" y="5917"/>
                  </a:lnTo>
                </a:path>
                <a:path w="27305" h="16509">
                  <a:moveTo>
                    <a:pt x="5898" y="7067"/>
                  </a:moveTo>
                  <a:lnTo>
                    <a:pt x="4688" y="5917"/>
                  </a:lnTo>
                </a:path>
                <a:path w="27305" h="16509">
                  <a:moveTo>
                    <a:pt x="5898" y="3543"/>
                  </a:moveTo>
                  <a:lnTo>
                    <a:pt x="2306" y="4730"/>
                  </a:lnTo>
                </a:path>
                <a:path w="27305" h="16509">
                  <a:moveTo>
                    <a:pt x="5898" y="3543"/>
                  </a:moveTo>
                  <a:lnTo>
                    <a:pt x="4688" y="2374"/>
                  </a:lnTo>
                </a:path>
                <a:path w="27305" h="16509">
                  <a:moveTo>
                    <a:pt x="3497" y="4730"/>
                  </a:moveTo>
                  <a:lnTo>
                    <a:pt x="2306" y="4730"/>
                  </a:lnTo>
                </a:path>
                <a:path w="27305" h="16509">
                  <a:moveTo>
                    <a:pt x="3497" y="4730"/>
                  </a:moveTo>
                  <a:lnTo>
                    <a:pt x="2306" y="4730"/>
                  </a:lnTo>
                </a:path>
                <a:path w="27305" h="16509">
                  <a:moveTo>
                    <a:pt x="3497" y="4730"/>
                  </a:moveTo>
                  <a:lnTo>
                    <a:pt x="2306" y="3543"/>
                  </a:lnTo>
                </a:path>
                <a:path w="27305" h="16509">
                  <a:moveTo>
                    <a:pt x="3497" y="4730"/>
                  </a:moveTo>
                  <a:lnTo>
                    <a:pt x="2306" y="4730"/>
                  </a:lnTo>
                </a:path>
                <a:path w="27305" h="16509">
                  <a:moveTo>
                    <a:pt x="2306" y="4730"/>
                  </a:moveTo>
                  <a:lnTo>
                    <a:pt x="1153" y="3543"/>
                  </a:lnTo>
                </a:path>
                <a:path w="27305" h="16509">
                  <a:moveTo>
                    <a:pt x="2306" y="4730"/>
                  </a:moveTo>
                  <a:lnTo>
                    <a:pt x="1153" y="3543"/>
                  </a:lnTo>
                </a:path>
                <a:path w="27305" h="16509">
                  <a:moveTo>
                    <a:pt x="2306" y="4730"/>
                  </a:moveTo>
                  <a:lnTo>
                    <a:pt x="1153" y="3543"/>
                  </a:lnTo>
                </a:path>
                <a:path w="27305" h="16509">
                  <a:moveTo>
                    <a:pt x="2306" y="4730"/>
                  </a:moveTo>
                  <a:lnTo>
                    <a:pt x="2306" y="5917"/>
                  </a:lnTo>
                </a:path>
                <a:path w="27305" h="16509">
                  <a:moveTo>
                    <a:pt x="5898" y="3543"/>
                  </a:moveTo>
                  <a:lnTo>
                    <a:pt x="5898" y="4730"/>
                  </a:lnTo>
                </a:path>
                <a:path w="27305" h="16509">
                  <a:moveTo>
                    <a:pt x="5898" y="3543"/>
                  </a:moveTo>
                  <a:lnTo>
                    <a:pt x="4688" y="3543"/>
                  </a:lnTo>
                </a:path>
                <a:path w="27305" h="16509">
                  <a:moveTo>
                    <a:pt x="8224" y="4730"/>
                  </a:moveTo>
                  <a:lnTo>
                    <a:pt x="7071" y="4730"/>
                  </a:lnTo>
                </a:path>
                <a:path w="27305" h="16509">
                  <a:moveTo>
                    <a:pt x="8224" y="4730"/>
                  </a:moveTo>
                  <a:lnTo>
                    <a:pt x="7071" y="3543"/>
                  </a:lnTo>
                </a:path>
                <a:path w="27305" h="16509">
                  <a:moveTo>
                    <a:pt x="8224" y="4730"/>
                  </a:moveTo>
                  <a:lnTo>
                    <a:pt x="5898" y="4730"/>
                  </a:lnTo>
                </a:path>
                <a:path w="27305" h="16509">
                  <a:moveTo>
                    <a:pt x="5898" y="3543"/>
                  </a:moveTo>
                  <a:lnTo>
                    <a:pt x="5898" y="4730"/>
                  </a:lnTo>
                </a:path>
                <a:path w="27305" h="16509">
                  <a:moveTo>
                    <a:pt x="7071" y="4730"/>
                  </a:moveTo>
                  <a:lnTo>
                    <a:pt x="5898" y="4730"/>
                  </a:lnTo>
                </a:path>
                <a:path w="27305" h="16509">
                  <a:moveTo>
                    <a:pt x="4688" y="3543"/>
                  </a:moveTo>
                  <a:lnTo>
                    <a:pt x="4688" y="4730"/>
                  </a:lnTo>
                </a:path>
                <a:path w="27305" h="16509">
                  <a:moveTo>
                    <a:pt x="4688" y="4730"/>
                  </a:moveTo>
                  <a:lnTo>
                    <a:pt x="3497" y="3543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7071" y="3543"/>
                  </a:moveTo>
                  <a:lnTo>
                    <a:pt x="21194" y="1225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25939" y="1225"/>
                  </a:moveTo>
                  <a:lnTo>
                    <a:pt x="27092" y="2374"/>
                  </a:lnTo>
                </a:path>
                <a:path w="27305" h="16509">
                  <a:moveTo>
                    <a:pt x="23576" y="1225"/>
                  </a:moveTo>
                  <a:lnTo>
                    <a:pt x="23576" y="2374"/>
                  </a:lnTo>
                </a:path>
                <a:path w="27305" h="16509">
                  <a:moveTo>
                    <a:pt x="23576" y="1225"/>
                  </a:moveTo>
                  <a:lnTo>
                    <a:pt x="22366" y="0"/>
                  </a:lnTo>
                </a:path>
                <a:path w="27305" h="16509">
                  <a:moveTo>
                    <a:pt x="21194" y="2374"/>
                  </a:moveTo>
                  <a:lnTo>
                    <a:pt x="20040" y="1225"/>
                  </a:lnTo>
                </a:path>
                <a:path w="27305" h="16509">
                  <a:moveTo>
                    <a:pt x="21194" y="2374"/>
                  </a:moveTo>
                  <a:lnTo>
                    <a:pt x="20040" y="1225"/>
                  </a:lnTo>
                </a:path>
                <a:path w="27305" h="16509">
                  <a:moveTo>
                    <a:pt x="21194" y="2374"/>
                  </a:moveTo>
                  <a:lnTo>
                    <a:pt x="23576" y="2374"/>
                  </a:lnTo>
                </a:path>
                <a:path w="27305" h="16509">
                  <a:moveTo>
                    <a:pt x="23576" y="1225"/>
                  </a:moveTo>
                  <a:lnTo>
                    <a:pt x="23576" y="2374"/>
                  </a:lnTo>
                </a:path>
                <a:path w="27305" h="16509">
                  <a:moveTo>
                    <a:pt x="22366" y="2374"/>
                  </a:moveTo>
                  <a:lnTo>
                    <a:pt x="23576" y="2374"/>
                  </a:lnTo>
                </a:path>
                <a:path w="27305" h="16509">
                  <a:moveTo>
                    <a:pt x="23576" y="1225"/>
                  </a:moveTo>
                  <a:lnTo>
                    <a:pt x="23576" y="2374"/>
                  </a:lnTo>
                </a:path>
                <a:path w="27305" h="16509">
                  <a:moveTo>
                    <a:pt x="23576" y="2374"/>
                  </a:moveTo>
                  <a:lnTo>
                    <a:pt x="22366" y="1225"/>
                  </a:lnTo>
                </a:path>
                <a:path w="27305" h="16509">
                  <a:moveTo>
                    <a:pt x="21194" y="1225"/>
                  </a:moveTo>
                  <a:lnTo>
                    <a:pt x="21194" y="2374"/>
                  </a:lnTo>
                </a:path>
                <a:path w="27305" h="16509">
                  <a:moveTo>
                    <a:pt x="21194" y="2374"/>
                  </a:moveTo>
                  <a:lnTo>
                    <a:pt x="22366" y="2374"/>
                  </a:lnTo>
                </a:path>
                <a:path w="27305" h="16509">
                  <a:moveTo>
                    <a:pt x="21194" y="2374"/>
                  </a:moveTo>
                  <a:lnTo>
                    <a:pt x="20040" y="1225"/>
                  </a:lnTo>
                </a:path>
                <a:path w="27305" h="16509">
                  <a:moveTo>
                    <a:pt x="7071" y="3543"/>
                  </a:moveTo>
                  <a:lnTo>
                    <a:pt x="5898" y="2374"/>
                  </a:lnTo>
                </a:path>
                <a:path w="27305" h="16509">
                  <a:moveTo>
                    <a:pt x="7071" y="4730"/>
                  </a:moveTo>
                  <a:lnTo>
                    <a:pt x="5898" y="3543"/>
                  </a:lnTo>
                </a:path>
                <a:path w="27305" h="16509">
                  <a:moveTo>
                    <a:pt x="7071" y="3543"/>
                  </a:moveTo>
                  <a:lnTo>
                    <a:pt x="7071" y="4730"/>
                  </a:lnTo>
                </a:path>
                <a:path w="27305" h="16509">
                  <a:moveTo>
                    <a:pt x="7071" y="4730"/>
                  </a:moveTo>
                  <a:lnTo>
                    <a:pt x="7071" y="3543"/>
                  </a:lnTo>
                </a:path>
                <a:path w="27305" h="16509">
                  <a:moveTo>
                    <a:pt x="7071" y="3543"/>
                  </a:moveTo>
                  <a:lnTo>
                    <a:pt x="5898" y="2374"/>
                  </a:lnTo>
                </a:path>
                <a:path w="27305" h="16509">
                  <a:moveTo>
                    <a:pt x="22366" y="2374"/>
                  </a:moveTo>
                  <a:lnTo>
                    <a:pt x="21194" y="1225"/>
                  </a:lnTo>
                </a:path>
                <a:path w="27305" h="16509">
                  <a:moveTo>
                    <a:pt x="21194" y="2374"/>
                  </a:moveTo>
                  <a:lnTo>
                    <a:pt x="20040" y="1225"/>
                  </a:lnTo>
                </a:path>
                <a:path w="27305" h="16509">
                  <a:moveTo>
                    <a:pt x="21194" y="1225"/>
                  </a:moveTo>
                  <a:lnTo>
                    <a:pt x="7071" y="35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3" name="object 383"/>
          <p:cNvSpPr/>
          <p:nvPr/>
        </p:nvSpPr>
        <p:spPr>
          <a:xfrm>
            <a:off x="14568523" y="1569035"/>
            <a:ext cx="16510" cy="106045"/>
          </a:xfrm>
          <a:custGeom>
            <a:avLst/>
            <a:gdLst/>
            <a:ahLst/>
            <a:cxnLst/>
            <a:rect l="l" t="t" r="r" b="b"/>
            <a:pathLst>
              <a:path w="16509" h="106044">
                <a:moveTo>
                  <a:pt x="16505" y="10591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14148347" y="1630250"/>
            <a:ext cx="15875" cy="106045"/>
          </a:xfrm>
          <a:custGeom>
            <a:avLst/>
            <a:gdLst/>
            <a:ahLst/>
            <a:cxnLst/>
            <a:rect l="l" t="t" r="r" b="b"/>
            <a:pathLst>
              <a:path w="15875" h="106044">
                <a:moveTo>
                  <a:pt x="15333" y="10588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13727034" y="1692595"/>
            <a:ext cx="15875" cy="106045"/>
          </a:xfrm>
          <a:custGeom>
            <a:avLst/>
            <a:gdLst/>
            <a:ahLst/>
            <a:cxnLst/>
            <a:rect l="l" t="t" r="r" b="b"/>
            <a:pathLst>
              <a:path w="15875" h="106044">
                <a:moveTo>
                  <a:pt x="15352" y="10586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13305724" y="1754941"/>
            <a:ext cx="16510" cy="106045"/>
          </a:xfrm>
          <a:custGeom>
            <a:avLst/>
            <a:gdLst/>
            <a:ahLst/>
            <a:cxnLst/>
            <a:rect l="l" t="t" r="r" b="b"/>
            <a:pathLst>
              <a:path w="16509" h="106044">
                <a:moveTo>
                  <a:pt x="16505" y="10586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87" name="object 387"/>
          <p:cNvGrpSpPr/>
          <p:nvPr/>
        </p:nvGrpSpPr>
        <p:grpSpPr>
          <a:xfrm>
            <a:off x="13302863" y="1552042"/>
            <a:ext cx="1660525" cy="249554"/>
            <a:chOff x="13302863" y="1552042"/>
            <a:chExt cx="1660525" cy="249554"/>
          </a:xfrm>
        </p:grpSpPr>
        <p:sp>
          <p:nvSpPr>
            <p:cNvPr id="388" name="object 388"/>
            <p:cNvSpPr/>
            <p:nvPr/>
          </p:nvSpPr>
          <p:spPr>
            <a:xfrm>
              <a:off x="14107112" y="1553731"/>
              <a:ext cx="854710" cy="127635"/>
            </a:xfrm>
            <a:custGeom>
              <a:avLst/>
              <a:gdLst/>
              <a:ahLst/>
              <a:cxnLst/>
              <a:rect l="l" t="t" r="r" b="b"/>
              <a:pathLst>
                <a:path w="854709" h="127635">
                  <a:moveTo>
                    <a:pt x="854381" y="1187"/>
                  </a:moveTo>
                  <a:lnTo>
                    <a:pt x="853209" y="0"/>
                  </a:lnTo>
                </a:path>
                <a:path w="854709" h="127635">
                  <a:moveTo>
                    <a:pt x="854381" y="1187"/>
                  </a:moveTo>
                  <a:lnTo>
                    <a:pt x="841430" y="2374"/>
                  </a:lnTo>
                </a:path>
                <a:path w="854709" h="127635">
                  <a:moveTo>
                    <a:pt x="829595" y="4730"/>
                  </a:moveTo>
                  <a:lnTo>
                    <a:pt x="828423" y="3524"/>
                  </a:lnTo>
                </a:path>
                <a:path w="854709" h="127635">
                  <a:moveTo>
                    <a:pt x="820161" y="5899"/>
                  </a:moveTo>
                  <a:lnTo>
                    <a:pt x="808363" y="8292"/>
                  </a:lnTo>
                </a:path>
                <a:path w="854709" h="127635">
                  <a:moveTo>
                    <a:pt x="795374" y="9404"/>
                  </a:moveTo>
                  <a:lnTo>
                    <a:pt x="794202" y="8292"/>
                  </a:lnTo>
                </a:path>
                <a:path w="854709" h="127635">
                  <a:moveTo>
                    <a:pt x="785921" y="10610"/>
                  </a:moveTo>
                  <a:lnTo>
                    <a:pt x="774161" y="12947"/>
                  </a:lnTo>
                </a:path>
                <a:path w="854709" h="127635">
                  <a:moveTo>
                    <a:pt x="761154" y="14154"/>
                  </a:moveTo>
                  <a:lnTo>
                    <a:pt x="759982" y="12947"/>
                  </a:lnTo>
                </a:path>
                <a:path w="854709" h="127635">
                  <a:moveTo>
                    <a:pt x="751719" y="16491"/>
                  </a:moveTo>
                  <a:lnTo>
                    <a:pt x="739941" y="17697"/>
                  </a:lnTo>
                </a:path>
                <a:path w="854709" h="127635">
                  <a:moveTo>
                    <a:pt x="728105" y="20034"/>
                  </a:moveTo>
                  <a:lnTo>
                    <a:pt x="726933" y="18809"/>
                  </a:lnTo>
                </a:path>
                <a:path w="854709" h="127635">
                  <a:moveTo>
                    <a:pt x="717480" y="21183"/>
                  </a:moveTo>
                  <a:lnTo>
                    <a:pt x="705682" y="23558"/>
                  </a:lnTo>
                </a:path>
                <a:path w="854709" h="127635">
                  <a:moveTo>
                    <a:pt x="693885" y="24727"/>
                  </a:moveTo>
                  <a:lnTo>
                    <a:pt x="692712" y="23558"/>
                  </a:lnTo>
                </a:path>
                <a:path w="854709" h="127635">
                  <a:moveTo>
                    <a:pt x="683259" y="25895"/>
                  </a:moveTo>
                  <a:lnTo>
                    <a:pt x="671462" y="28251"/>
                  </a:lnTo>
                </a:path>
                <a:path w="854709" h="127635">
                  <a:moveTo>
                    <a:pt x="659645" y="29438"/>
                  </a:moveTo>
                  <a:lnTo>
                    <a:pt x="658473" y="28251"/>
                  </a:lnTo>
                </a:path>
                <a:path w="854709" h="127635">
                  <a:moveTo>
                    <a:pt x="650211" y="31794"/>
                  </a:moveTo>
                  <a:lnTo>
                    <a:pt x="637260" y="32982"/>
                  </a:lnTo>
                </a:path>
                <a:path w="854709" h="127635">
                  <a:moveTo>
                    <a:pt x="625443" y="35319"/>
                  </a:moveTo>
                  <a:lnTo>
                    <a:pt x="624252" y="34169"/>
                  </a:lnTo>
                </a:path>
                <a:path w="854709" h="127635">
                  <a:moveTo>
                    <a:pt x="615990" y="36525"/>
                  </a:moveTo>
                  <a:lnTo>
                    <a:pt x="603039" y="37637"/>
                  </a:lnTo>
                </a:path>
                <a:path w="854709" h="127635">
                  <a:moveTo>
                    <a:pt x="591204" y="40012"/>
                  </a:moveTo>
                  <a:lnTo>
                    <a:pt x="590032" y="38862"/>
                  </a:lnTo>
                </a:path>
                <a:path w="854709" h="127635">
                  <a:moveTo>
                    <a:pt x="581769" y="41180"/>
                  </a:moveTo>
                  <a:lnTo>
                    <a:pt x="569972" y="43555"/>
                  </a:lnTo>
                </a:path>
                <a:path w="854709" h="127635">
                  <a:moveTo>
                    <a:pt x="556964" y="44723"/>
                  </a:moveTo>
                  <a:lnTo>
                    <a:pt x="555811" y="43555"/>
                  </a:lnTo>
                </a:path>
                <a:path w="854709" h="127635">
                  <a:moveTo>
                    <a:pt x="547530" y="45911"/>
                  </a:moveTo>
                  <a:lnTo>
                    <a:pt x="535770" y="48285"/>
                  </a:lnTo>
                </a:path>
                <a:path w="854709" h="127635">
                  <a:moveTo>
                    <a:pt x="522781" y="49435"/>
                  </a:moveTo>
                  <a:lnTo>
                    <a:pt x="521590" y="48285"/>
                  </a:lnTo>
                </a:path>
                <a:path w="854709" h="127635">
                  <a:moveTo>
                    <a:pt x="513328" y="51791"/>
                  </a:moveTo>
                  <a:lnTo>
                    <a:pt x="501531" y="52978"/>
                  </a:lnTo>
                </a:path>
                <a:path w="854709" h="127635">
                  <a:moveTo>
                    <a:pt x="489695" y="55334"/>
                  </a:moveTo>
                  <a:lnTo>
                    <a:pt x="488523" y="54128"/>
                  </a:lnTo>
                </a:path>
                <a:path w="854709" h="127635">
                  <a:moveTo>
                    <a:pt x="479108" y="56465"/>
                  </a:moveTo>
                  <a:lnTo>
                    <a:pt x="473190" y="57671"/>
                  </a:lnTo>
                </a:path>
                <a:path w="854709" h="127635">
                  <a:moveTo>
                    <a:pt x="473190" y="57671"/>
                  </a:moveTo>
                  <a:lnTo>
                    <a:pt x="460201" y="58840"/>
                  </a:lnTo>
                </a:path>
                <a:path w="854709" h="127635">
                  <a:moveTo>
                    <a:pt x="433089" y="63551"/>
                  </a:moveTo>
                  <a:lnTo>
                    <a:pt x="431917" y="62345"/>
                  </a:lnTo>
                </a:path>
                <a:path w="854709" h="127635">
                  <a:moveTo>
                    <a:pt x="433089" y="63551"/>
                  </a:moveTo>
                  <a:lnTo>
                    <a:pt x="421273" y="64720"/>
                  </a:lnTo>
                </a:path>
                <a:path w="854709" h="127635">
                  <a:moveTo>
                    <a:pt x="408303" y="67095"/>
                  </a:moveTo>
                  <a:lnTo>
                    <a:pt x="407112" y="65869"/>
                  </a:lnTo>
                </a:path>
                <a:path w="854709" h="127635">
                  <a:moveTo>
                    <a:pt x="398869" y="68244"/>
                  </a:moveTo>
                  <a:lnTo>
                    <a:pt x="387033" y="70619"/>
                  </a:lnTo>
                </a:path>
                <a:path w="854709" h="127635">
                  <a:moveTo>
                    <a:pt x="374063" y="71769"/>
                  </a:moveTo>
                  <a:lnTo>
                    <a:pt x="372853" y="70619"/>
                  </a:lnTo>
                </a:path>
                <a:path w="854709" h="127635">
                  <a:moveTo>
                    <a:pt x="364629" y="72956"/>
                  </a:moveTo>
                  <a:lnTo>
                    <a:pt x="352813" y="75293"/>
                  </a:lnTo>
                </a:path>
                <a:path w="854709" h="127635">
                  <a:moveTo>
                    <a:pt x="341053" y="76518"/>
                  </a:moveTo>
                  <a:lnTo>
                    <a:pt x="339862" y="75293"/>
                  </a:lnTo>
                </a:path>
                <a:path w="854709" h="127635">
                  <a:moveTo>
                    <a:pt x="330408" y="78836"/>
                  </a:moveTo>
                  <a:lnTo>
                    <a:pt x="318592" y="80005"/>
                  </a:lnTo>
                </a:path>
                <a:path w="854709" h="127635">
                  <a:moveTo>
                    <a:pt x="306794" y="82379"/>
                  </a:moveTo>
                  <a:lnTo>
                    <a:pt x="305641" y="81173"/>
                  </a:lnTo>
                </a:path>
                <a:path w="854709" h="127635">
                  <a:moveTo>
                    <a:pt x="297360" y="83548"/>
                  </a:moveTo>
                  <a:lnTo>
                    <a:pt x="284371" y="84716"/>
                  </a:lnTo>
                </a:path>
                <a:path w="854709" h="127635">
                  <a:moveTo>
                    <a:pt x="272574" y="87072"/>
                  </a:moveTo>
                  <a:lnTo>
                    <a:pt x="271420" y="85923"/>
                  </a:lnTo>
                </a:path>
                <a:path w="854709" h="127635">
                  <a:moveTo>
                    <a:pt x="263120" y="88260"/>
                  </a:moveTo>
                  <a:lnTo>
                    <a:pt x="250151" y="90597"/>
                  </a:lnTo>
                </a:path>
                <a:path w="854709" h="127635">
                  <a:moveTo>
                    <a:pt x="238372" y="91803"/>
                  </a:moveTo>
                  <a:lnTo>
                    <a:pt x="237181" y="90597"/>
                  </a:lnTo>
                </a:path>
                <a:path w="854709" h="127635">
                  <a:moveTo>
                    <a:pt x="228919" y="92971"/>
                  </a:moveTo>
                  <a:lnTo>
                    <a:pt x="217083" y="95346"/>
                  </a:lnTo>
                </a:path>
                <a:path w="854709" h="127635">
                  <a:moveTo>
                    <a:pt x="204132" y="96458"/>
                  </a:moveTo>
                  <a:lnTo>
                    <a:pt x="202960" y="95346"/>
                  </a:lnTo>
                </a:path>
                <a:path w="854709" h="127635">
                  <a:moveTo>
                    <a:pt x="194698" y="98833"/>
                  </a:moveTo>
                  <a:lnTo>
                    <a:pt x="182881" y="100001"/>
                  </a:lnTo>
                </a:path>
                <a:path w="854709" h="127635">
                  <a:moveTo>
                    <a:pt x="169912" y="102376"/>
                  </a:moveTo>
                  <a:lnTo>
                    <a:pt x="168683" y="101207"/>
                  </a:lnTo>
                </a:path>
                <a:path w="854709" h="127635">
                  <a:moveTo>
                    <a:pt x="160458" y="103544"/>
                  </a:moveTo>
                  <a:lnTo>
                    <a:pt x="148642" y="104751"/>
                  </a:lnTo>
                </a:path>
                <a:path w="854709" h="127635">
                  <a:moveTo>
                    <a:pt x="136882" y="107088"/>
                  </a:moveTo>
                  <a:lnTo>
                    <a:pt x="135672" y="105900"/>
                  </a:lnTo>
                </a:path>
                <a:path w="854709" h="127635">
                  <a:moveTo>
                    <a:pt x="126238" y="108256"/>
                  </a:moveTo>
                  <a:lnTo>
                    <a:pt x="114421" y="110631"/>
                  </a:lnTo>
                </a:path>
                <a:path w="854709" h="127635">
                  <a:moveTo>
                    <a:pt x="102605" y="111799"/>
                  </a:moveTo>
                  <a:lnTo>
                    <a:pt x="101451" y="110631"/>
                  </a:lnTo>
                </a:path>
                <a:path w="854709" h="127635">
                  <a:moveTo>
                    <a:pt x="91998" y="112949"/>
                  </a:moveTo>
                  <a:lnTo>
                    <a:pt x="80220" y="115305"/>
                  </a:lnTo>
                </a:path>
                <a:path w="854709" h="127635">
                  <a:moveTo>
                    <a:pt x="68403" y="117661"/>
                  </a:moveTo>
                  <a:lnTo>
                    <a:pt x="67250" y="116492"/>
                  </a:lnTo>
                </a:path>
                <a:path w="854709" h="127635">
                  <a:moveTo>
                    <a:pt x="58950" y="118848"/>
                  </a:moveTo>
                  <a:lnTo>
                    <a:pt x="51879" y="120054"/>
                  </a:lnTo>
                </a:path>
                <a:path w="854709" h="127635">
                  <a:moveTo>
                    <a:pt x="51879" y="120054"/>
                  </a:moveTo>
                  <a:lnTo>
                    <a:pt x="40081" y="121223"/>
                  </a:lnTo>
                </a:path>
                <a:path w="854709" h="127635">
                  <a:moveTo>
                    <a:pt x="11740" y="125916"/>
                  </a:moveTo>
                  <a:lnTo>
                    <a:pt x="10587" y="124710"/>
                  </a:lnTo>
                </a:path>
                <a:path w="854709" h="127635">
                  <a:moveTo>
                    <a:pt x="11740" y="125916"/>
                  </a:moveTo>
                  <a:lnTo>
                    <a:pt x="0" y="12706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/>
            <p:cNvSpPr/>
            <p:nvPr/>
          </p:nvSpPr>
          <p:spPr>
            <a:xfrm>
              <a:off x="13304550" y="1681977"/>
              <a:ext cx="791210" cy="118110"/>
            </a:xfrm>
            <a:custGeom>
              <a:avLst/>
              <a:gdLst/>
              <a:ahLst/>
              <a:cxnLst/>
              <a:rect l="l" t="t" r="r" b="b"/>
              <a:pathLst>
                <a:path w="791209" h="118110">
                  <a:moveTo>
                    <a:pt x="790723" y="1206"/>
                  </a:moveTo>
                  <a:lnTo>
                    <a:pt x="789532" y="0"/>
                  </a:lnTo>
                </a:path>
                <a:path w="791209" h="118110">
                  <a:moveTo>
                    <a:pt x="780079" y="2337"/>
                  </a:moveTo>
                  <a:lnTo>
                    <a:pt x="768281" y="3524"/>
                  </a:lnTo>
                </a:path>
                <a:path w="791209" h="118110">
                  <a:moveTo>
                    <a:pt x="756446" y="5899"/>
                  </a:moveTo>
                  <a:lnTo>
                    <a:pt x="755293" y="4730"/>
                  </a:lnTo>
                </a:path>
                <a:path w="791209" h="118110">
                  <a:moveTo>
                    <a:pt x="745840" y="7086"/>
                  </a:moveTo>
                  <a:lnTo>
                    <a:pt x="734099" y="9423"/>
                  </a:lnTo>
                </a:path>
                <a:path w="791209" h="118110">
                  <a:moveTo>
                    <a:pt x="722244" y="10629"/>
                  </a:moveTo>
                  <a:lnTo>
                    <a:pt x="721072" y="9423"/>
                  </a:lnTo>
                </a:path>
                <a:path w="791209" h="118110">
                  <a:moveTo>
                    <a:pt x="712810" y="11741"/>
                  </a:moveTo>
                  <a:lnTo>
                    <a:pt x="699859" y="14116"/>
                  </a:lnTo>
                </a:path>
                <a:path w="791209" h="118110">
                  <a:moveTo>
                    <a:pt x="688043" y="15284"/>
                  </a:moveTo>
                  <a:lnTo>
                    <a:pt x="686870" y="14116"/>
                  </a:lnTo>
                </a:path>
                <a:path w="791209" h="118110">
                  <a:moveTo>
                    <a:pt x="678608" y="17659"/>
                  </a:moveTo>
                  <a:lnTo>
                    <a:pt x="665601" y="18828"/>
                  </a:lnTo>
                </a:path>
                <a:path w="791209" h="118110">
                  <a:moveTo>
                    <a:pt x="653803" y="21165"/>
                  </a:moveTo>
                  <a:lnTo>
                    <a:pt x="652631" y="20015"/>
                  </a:lnTo>
                </a:path>
                <a:path w="791209" h="118110">
                  <a:moveTo>
                    <a:pt x="644350" y="22371"/>
                  </a:moveTo>
                  <a:lnTo>
                    <a:pt x="632590" y="24708"/>
                  </a:lnTo>
                </a:path>
                <a:path w="791209" h="118110">
                  <a:moveTo>
                    <a:pt x="619601" y="25895"/>
                  </a:moveTo>
                  <a:lnTo>
                    <a:pt x="618410" y="24708"/>
                  </a:lnTo>
                </a:path>
                <a:path w="791209" h="118110">
                  <a:moveTo>
                    <a:pt x="610148" y="27026"/>
                  </a:moveTo>
                  <a:lnTo>
                    <a:pt x="598350" y="29401"/>
                  </a:lnTo>
                </a:path>
                <a:path w="791209" h="118110">
                  <a:moveTo>
                    <a:pt x="585381" y="30569"/>
                  </a:moveTo>
                  <a:lnTo>
                    <a:pt x="584190" y="29401"/>
                  </a:lnTo>
                </a:path>
                <a:path w="791209" h="118110">
                  <a:moveTo>
                    <a:pt x="575927" y="32944"/>
                  </a:moveTo>
                  <a:lnTo>
                    <a:pt x="564130" y="34131"/>
                  </a:lnTo>
                </a:path>
                <a:path w="791209" h="118110">
                  <a:moveTo>
                    <a:pt x="552313" y="36449"/>
                  </a:moveTo>
                  <a:lnTo>
                    <a:pt x="551141" y="35319"/>
                  </a:lnTo>
                </a:path>
                <a:path w="791209" h="118110">
                  <a:moveTo>
                    <a:pt x="541707" y="37674"/>
                  </a:moveTo>
                  <a:lnTo>
                    <a:pt x="529928" y="38824"/>
                  </a:lnTo>
                </a:path>
                <a:path w="791209" h="118110">
                  <a:moveTo>
                    <a:pt x="518093" y="41199"/>
                  </a:moveTo>
                  <a:lnTo>
                    <a:pt x="516939" y="39993"/>
                  </a:lnTo>
                </a:path>
                <a:path w="791209" h="118110">
                  <a:moveTo>
                    <a:pt x="508639" y="42367"/>
                  </a:moveTo>
                  <a:lnTo>
                    <a:pt x="495688" y="44742"/>
                  </a:lnTo>
                </a:path>
                <a:path w="791209" h="118110">
                  <a:moveTo>
                    <a:pt x="483853" y="45911"/>
                  </a:moveTo>
                  <a:lnTo>
                    <a:pt x="482700" y="44742"/>
                  </a:lnTo>
                </a:path>
                <a:path w="791209" h="118110">
                  <a:moveTo>
                    <a:pt x="474419" y="47079"/>
                  </a:moveTo>
                  <a:lnTo>
                    <a:pt x="461468" y="49416"/>
                  </a:lnTo>
                </a:path>
                <a:path w="791209" h="118110">
                  <a:moveTo>
                    <a:pt x="449632" y="50603"/>
                  </a:moveTo>
                  <a:lnTo>
                    <a:pt x="448460" y="49416"/>
                  </a:lnTo>
                </a:path>
                <a:path w="791209" h="118110">
                  <a:moveTo>
                    <a:pt x="440198" y="52959"/>
                  </a:moveTo>
                  <a:lnTo>
                    <a:pt x="433127" y="52959"/>
                  </a:lnTo>
                </a:path>
                <a:path w="791209" h="118110">
                  <a:moveTo>
                    <a:pt x="433127" y="52959"/>
                  </a:moveTo>
                  <a:lnTo>
                    <a:pt x="421311" y="55315"/>
                  </a:lnTo>
                </a:path>
                <a:path w="791209" h="118110">
                  <a:moveTo>
                    <a:pt x="393008" y="58802"/>
                  </a:moveTo>
                  <a:lnTo>
                    <a:pt x="391779" y="57652"/>
                  </a:lnTo>
                </a:path>
                <a:path w="791209" h="118110">
                  <a:moveTo>
                    <a:pt x="393008" y="58802"/>
                  </a:moveTo>
                  <a:lnTo>
                    <a:pt x="381191" y="61177"/>
                  </a:lnTo>
                </a:path>
                <a:path w="791209" h="118110">
                  <a:moveTo>
                    <a:pt x="369393" y="63551"/>
                  </a:moveTo>
                  <a:lnTo>
                    <a:pt x="368221" y="62364"/>
                  </a:lnTo>
                </a:path>
                <a:path w="791209" h="118110">
                  <a:moveTo>
                    <a:pt x="359940" y="64701"/>
                  </a:moveTo>
                  <a:lnTo>
                    <a:pt x="346952" y="65907"/>
                  </a:lnTo>
                </a:path>
                <a:path w="791209" h="118110">
                  <a:moveTo>
                    <a:pt x="335173" y="68244"/>
                  </a:moveTo>
                  <a:lnTo>
                    <a:pt x="333982" y="67076"/>
                  </a:lnTo>
                </a:path>
                <a:path w="791209" h="118110">
                  <a:moveTo>
                    <a:pt x="325739" y="69450"/>
                  </a:moveTo>
                  <a:lnTo>
                    <a:pt x="312769" y="71769"/>
                  </a:lnTo>
                </a:path>
                <a:path w="791209" h="118110">
                  <a:moveTo>
                    <a:pt x="300971" y="72975"/>
                  </a:moveTo>
                  <a:lnTo>
                    <a:pt x="299780" y="71769"/>
                  </a:lnTo>
                </a:path>
                <a:path w="791209" h="118110">
                  <a:moveTo>
                    <a:pt x="291518" y="74106"/>
                  </a:moveTo>
                  <a:lnTo>
                    <a:pt x="279682" y="76480"/>
                  </a:lnTo>
                </a:path>
                <a:path w="791209" h="118110">
                  <a:moveTo>
                    <a:pt x="266713" y="77649"/>
                  </a:moveTo>
                  <a:lnTo>
                    <a:pt x="265522" y="76480"/>
                  </a:lnTo>
                </a:path>
                <a:path w="791209" h="118110">
                  <a:moveTo>
                    <a:pt x="257278" y="80005"/>
                  </a:moveTo>
                  <a:lnTo>
                    <a:pt x="245443" y="81192"/>
                  </a:lnTo>
                </a:path>
                <a:path w="791209" h="118110">
                  <a:moveTo>
                    <a:pt x="232492" y="83567"/>
                  </a:moveTo>
                  <a:lnTo>
                    <a:pt x="231301" y="82361"/>
                  </a:lnTo>
                </a:path>
                <a:path w="791209" h="118110">
                  <a:moveTo>
                    <a:pt x="223039" y="84735"/>
                  </a:moveTo>
                  <a:lnTo>
                    <a:pt x="211222" y="85885"/>
                  </a:lnTo>
                </a:path>
                <a:path w="791209" h="118110">
                  <a:moveTo>
                    <a:pt x="199481" y="88222"/>
                  </a:moveTo>
                  <a:lnTo>
                    <a:pt x="198252" y="87053"/>
                  </a:lnTo>
                </a:path>
                <a:path w="791209" h="118110">
                  <a:moveTo>
                    <a:pt x="188875" y="89409"/>
                  </a:moveTo>
                  <a:lnTo>
                    <a:pt x="177020" y="91765"/>
                  </a:lnTo>
                </a:path>
                <a:path w="791209" h="118110">
                  <a:moveTo>
                    <a:pt x="165242" y="92934"/>
                  </a:moveTo>
                  <a:lnTo>
                    <a:pt x="164032" y="91765"/>
                  </a:lnTo>
                </a:path>
                <a:path w="791209" h="118110">
                  <a:moveTo>
                    <a:pt x="154616" y="94140"/>
                  </a:moveTo>
                  <a:lnTo>
                    <a:pt x="142819" y="96458"/>
                  </a:lnTo>
                </a:path>
                <a:path w="791209" h="118110">
                  <a:moveTo>
                    <a:pt x="131021" y="97645"/>
                  </a:moveTo>
                  <a:lnTo>
                    <a:pt x="129792" y="96458"/>
                  </a:lnTo>
                </a:path>
                <a:path w="791209" h="118110">
                  <a:moveTo>
                    <a:pt x="121568" y="100020"/>
                  </a:moveTo>
                  <a:lnTo>
                    <a:pt x="108560" y="101170"/>
                  </a:lnTo>
                </a:path>
                <a:path w="791209" h="118110">
                  <a:moveTo>
                    <a:pt x="96782" y="103563"/>
                  </a:moveTo>
                  <a:lnTo>
                    <a:pt x="95572" y="102338"/>
                  </a:lnTo>
                </a:path>
                <a:path w="791209" h="118110">
                  <a:moveTo>
                    <a:pt x="87347" y="104713"/>
                  </a:moveTo>
                  <a:lnTo>
                    <a:pt x="74340" y="105881"/>
                  </a:lnTo>
                </a:path>
                <a:path w="791209" h="118110">
                  <a:moveTo>
                    <a:pt x="62580" y="108218"/>
                  </a:moveTo>
                  <a:lnTo>
                    <a:pt x="61351" y="107050"/>
                  </a:lnTo>
                </a:path>
                <a:path w="791209" h="118110">
                  <a:moveTo>
                    <a:pt x="53127" y="109425"/>
                  </a:moveTo>
                  <a:lnTo>
                    <a:pt x="41310" y="111743"/>
                  </a:lnTo>
                </a:path>
                <a:path w="791209" h="118110">
                  <a:moveTo>
                    <a:pt x="28359" y="112968"/>
                  </a:moveTo>
                  <a:lnTo>
                    <a:pt x="27149" y="111743"/>
                  </a:lnTo>
                </a:path>
                <a:path w="791209" h="118110">
                  <a:moveTo>
                    <a:pt x="18906" y="115305"/>
                  </a:moveTo>
                  <a:lnTo>
                    <a:pt x="11797" y="115305"/>
                  </a:lnTo>
                </a:path>
                <a:path w="791209" h="118110">
                  <a:moveTo>
                    <a:pt x="11797" y="115305"/>
                  </a:moveTo>
                  <a:lnTo>
                    <a:pt x="0" y="11764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0" name="object 390"/>
          <p:cNvSpPr/>
          <p:nvPr/>
        </p:nvSpPr>
        <p:spPr>
          <a:xfrm>
            <a:off x="10657460" y="3717237"/>
            <a:ext cx="154940" cy="160020"/>
          </a:xfrm>
          <a:custGeom>
            <a:avLst/>
            <a:gdLst/>
            <a:ahLst/>
            <a:cxnLst/>
            <a:rect l="l" t="t" r="r" b="b"/>
            <a:pathLst>
              <a:path w="154940" h="160020">
                <a:moveTo>
                  <a:pt x="154579" y="140013"/>
                </a:moveTo>
                <a:lnTo>
                  <a:pt x="135691" y="160010"/>
                </a:lnTo>
              </a:path>
              <a:path w="154940" h="160020">
                <a:moveTo>
                  <a:pt x="154579" y="14001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14593307" y="1534933"/>
            <a:ext cx="339090" cy="64135"/>
          </a:xfrm>
          <a:custGeom>
            <a:avLst/>
            <a:gdLst/>
            <a:ahLst/>
            <a:cxnLst/>
            <a:rect l="l" t="t" r="r" b="b"/>
            <a:pathLst>
              <a:path w="339090" h="64134">
                <a:moveTo>
                  <a:pt x="336326" y="0"/>
                </a:moveTo>
                <a:lnTo>
                  <a:pt x="338689" y="14116"/>
                </a:lnTo>
              </a:path>
              <a:path w="339090" h="64134">
                <a:moveTo>
                  <a:pt x="338689" y="14116"/>
                </a:moveTo>
                <a:lnTo>
                  <a:pt x="337517" y="12910"/>
                </a:lnTo>
              </a:path>
              <a:path w="339090" h="64134">
                <a:moveTo>
                  <a:pt x="338689" y="14116"/>
                </a:moveTo>
                <a:lnTo>
                  <a:pt x="331618" y="14116"/>
                </a:lnTo>
              </a:path>
              <a:path w="339090" h="64134">
                <a:moveTo>
                  <a:pt x="322165" y="16472"/>
                </a:moveTo>
                <a:lnTo>
                  <a:pt x="313884" y="17659"/>
                </a:lnTo>
              </a:path>
              <a:path w="339090" h="64134">
                <a:moveTo>
                  <a:pt x="304450" y="18790"/>
                </a:moveTo>
                <a:lnTo>
                  <a:pt x="297398" y="19996"/>
                </a:lnTo>
              </a:path>
              <a:path w="339090" h="64134">
                <a:moveTo>
                  <a:pt x="287945" y="21165"/>
                </a:moveTo>
                <a:lnTo>
                  <a:pt x="280855" y="22333"/>
                </a:lnTo>
              </a:path>
              <a:path w="339090" h="64134">
                <a:moveTo>
                  <a:pt x="270248" y="23520"/>
                </a:moveTo>
                <a:lnTo>
                  <a:pt x="263177" y="24708"/>
                </a:lnTo>
              </a:path>
              <a:path w="339090" h="64134">
                <a:moveTo>
                  <a:pt x="253743" y="25876"/>
                </a:moveTo>
                <a:lnTo>
                  <a:pt x="246615" y="27083"/>
                </a:lnTo>
              </a:path>
              <a:path w="339090" h="64134">
                <a:moveTo>
                  <a:pt x="236009" y="28194"/>
                </a:moveTo>
                <a:lnTo>
                  <a:pt x="228956" y="29420"/>
                </a:lnTo>
              </a:path>
              <a:path w="339090" h="64134">
                <a:moveTo>
                  <a:pt x="219503" y="31757"/>
                </a:moveTo>
                <a:lnTo>
                  <a:pt x="212413" y="31757"/>
                </a:lnTo>
              </a:path>
              <a:path w="339090" h="64134">
                <a:moveTo>
                  <a:pt x="202960" y="34112"/>
                </a:moveTo>
                <a:lnTo>
                  <a:pt x="194717" y="35281"/>
                </a:lnTo>
              </a:path>
              <a:path w="339090" h="64134">
                <a:moveTo>
                  <a:pt x="185283" y="36487"/>
                </a:moveTo>
                <a:lnTo>
                  <a:pt x="178174" y="37618"/>
                </a:lnTo>
              </a:path>
              <a:path w="339090" h="64134">
                <a:moveTo>
                  <a:pt x="168721" y="38824"/>
                </a:moveTo>
                <a:lnTo>
                  <a:pt x="161668" y="39993"/>
                </a:lnTo>
              </a:path>
              <a:path w="339090" h="64134">
                <a:moveTo>
                  <a:pt x="151043" y="41161"/>
                </a:moveTo>
                <a:lnTo>
                  <a:pt x="143972" y="42367"/>
                </a:lnTo>
              </a:path>
              <a:path w="339090" h="64134">
                <a:moveTo>
                  <a:pt x="134519" y="43517"/>
                </a:moveTo>
                <a:lnTo>
                  <a:pt x="127467" y="44704"/>
                </a:lnTo>
              </a:path>
              <a:path w="339090" h="64134">
                <a:moveTo>
                  <a:pt x="116822" y="45911"/>
                </a:moveTo>
                <a:lnTo>
                  <a:pt x="109732" y="47023"/>
                </a:lnTo>
              </a:path>
              <a:path w="339090" h="64134">
                <a:moveTo>
                  <a:pt x="100279" y="49397"/>
                </a:moveTo>
                <a:lnTo>
                  <a:pt x="93208" y="49397"/>
                </a:lnTo>
              </a:path>
              <a:path w="339090" h="64134">
                <a:moveTo>
                  <a:pt x="83774" y="51772"/>
                </a:moveTo>
                <a:lnTo>
                  <a:pt x="75512" y="52940"/>
                </a:lnTo>
              </a:path>
              <a:path w="339090" h="64134">
                <a:moveTo>
                  <a:pt x="66059" y="54128"/>
                </a:moveTo>
                <a:lnTo>
                  <a:pt x="59006" y="55296"/>
                </a:lnTo>
              </a:path>
              <a:path w="339090" h="64134">
                <a:moveTo>
                  <a:pt x="49553" y="56446"/>
                </a:moveTo>
                <a:lnTo>
                  <a:pt x="42463" y="57671"/>
                </a:lnTo>
              </a:path>
              <a:path w="339090" h="64134">
                <a:moveTo>
                  <a:pt x="31838" y="58802"/>
                </a:moveTo>
                <a:lnTo>
                  <a:pt x="24786" y="59989"/>
                </a:lnTo>
              </a:path>
              <a:path w="339090" h="64134">
                <a:moveTo>
                  <a:pt x="15333" y="61177"/>
                </a:moveTo>
                <a:lnTo>
                  <a:pt x="8243" y="62364"/>
                </a:lnTo>
              </a:path>
              <a:path w="339090" h="64134">
                <a:moveTo>
                  <a:pt x="8243" y="62364"/>
                </a:moveTo>
                <a:lnTo>
                  <a:pt x="0" y="6353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13410786" y="1731393"/>
            <a:ext cx="1270" cy="8255"/>
          </a:xfrm>
          <a:custGeom>
            <a:avLst/>
            <a:gdLst/>
            <a:ahLst/>
            <a:cxnLst/>
            <a:rect l="l" t="t" r="r" b="b"/>
            <a:pathLst>
              <a:path w="1269" h="8255">
                <a:moveTo>
                  <a:pt x="1153" y="823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13832096" y="1669029"/>
            <a:ext cx="1270" cy="8890"/>
          </a:xfrm>
          <a:custGeom>
            <a:avLst/>
            <a:gdLst/>
            <a:ahLst/>
            <a:cxnLst/>
            <a:rect l="l" t="t" r="r" b="b"/>
            <a:pathLst>
              <a:path w="1269" h="8889">
                <a:moveTo>
                  <a:pt x="1153" y="827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14253426" y="1606721"/>
            <a:ext cx="1270" cy="8255"/>
          </a:xfrm>
          <a:custGeom>
            <a:avLst/>
            <a:gdLst/>
            <a:ahLst/>
            <a:cxnLst/>
            <a:rect l="l" t="t" r="r" b="b"/>
            <a:pathLst>
              <a:path w="1269" h="8255">
                <a:moveTo>
                  <a:pt x="1153" y="821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14673546" y="1544338"/>
            <a:ext cx="1270" cy="9525"/>
          </a:xfrm>
          <a:custGeom>
            <a:avLst/>
            <a:gdLst/>
            <a:ahLst/>
            <a:cxnLst/>
            <a:rect l="l" t="t" r="r" b="b"/>
            <a:pathLst>
              <a:path w="1269" h="9525">
                <a:moveTo>
                  <a:pt x="1153" y="938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18013407" y="3354904"/>
            <a:ext cx="14604" cy="362585"/>
          </a:xfrm>
          <a:custGeom>
            <a:avLst/>
            <a:gdLst/>
            <a:ahLst/>
            <a:cxnLst/>
            <a:rect l="l" t="t" r="r" b="b"/>
            <a:pathLst>
              <a:path w="14605" h="362585">
                <a:moveTo>
                  <a:pt x="1191" y="0"/>
                </a:moveTo>
                <a:lnTo>
                  <a:pt x="14179" y="0"/>
                </a:lnTo>
              </a:path>
              <a:path w="14605" h="362585">
                <a:moveTo>
                  <a:pt x="12969" y="0"/>
                </a:moveTo>
                <a:lnTo>
                  <a:pt x="12969" y="178800"/>
                </a:lnTo>
              </a:path>
              <a:path w="14605" h="362585">
                <a:moveTo>
                  <a:pt x="12969" y="178800"/>
                </a:moveTo>
                <a:lnTo>
                  <a:pt x="4726" y="178800"/>
                </a:lnTo>
              </a:path>
              <a:path w="14605" h="362585">
                <a:moveTo>
                  <a:pt x="14179" y="178800"/>
                </a:moveTo>
                <a:lnTo>
                  <a:pt x="12969" y="177651"/>
                </a:lnTo>
              </a:path>
              <a:path w="14605" h="362585">
                <a:moveTo>
                  <a:pt x="14179" y="178800"/>
                </a:moveTo>
                <a:lnTo>
                  <a:pt x="14179" y="190561"/>
                </a:lnTo>
              </a:path>
              <a:path w="14605" h="362585">
                <a:moveTo>
                  <a:pt x="14179" y="202359"/>
                </a:moveTo>
                <a:lnTo>
                  <a:pt x="12969" y="201171"/>
                </a:lnTo>
              </a:path>
              <a:path w="14605" h="362585">
                <a:moveTo>
                  <a:pt x="14179" y="212913"/>
                </a:moveTo>
                <a:lnTo>
                  <a:pt x="14179" y="224692"/>
                </a:lnTo>
              </a:path>
              <a:path w="14605" h="362585">
                <a:moveTo>
                  <a:pt x="14179" y="237640"/>
                </a:moveTo>
                <a:lnTo>
                  <a:pt x="12969" y="236453"/>
                </a:lnTo>
              </a:path>
              <a:path w="14605" h="362585">
                <a:moveTo>
                  <a:pt x="14179" y="247045"/>
                </a:moveTo>
                <a:lnTo>
                  <a:pt x="14179" y="258824"/>
                </a:lnTo>
              </a:path>
              <a:path w="14605" h="362585">
                <a:moveTo>
                  <a:pt x="14179" y="271753"/>
                </a:moveTo>
                <a:lnTo>
                  <a:pt x="12969" y="270566"/>
                </a:lnTo>
              </a:path>
              <a:path w="14605" h="362585">
                <a:moveTo>
                  <a:pt x="14179" y="281158"/>
                </a:moveTo>
                <a:lnTo>
                  <a:pt x="14179" y="294106"/>
                </a:lnTo>
              </a:path>
              <a:path w="14605" h="362585">
                <a:moveTo>
                  <a:pt x="14179" y="305866"/>
                </a:moveTo>
                <a:lnTo>
                  <a:pt x="12969" y="304679"/>
                </a:lnTo>
              </a:path>
              <a:path w="14605" h="362585">
                <a:moveTo>
                  <a:pt x="14179" y="315290"/>
                </a:moveTo>
                <a:lnTo>
                  <a:pt x="14179" y="328219"/>
                </a:lnTo>
              </a:path>
              <a:path w="14605" h="362585">
                <a:moveTo>
                  <a:pt x="14179" y="338811"/>
                </a:moveTo>
                <a:lnTo>
                  <a:pt x="14179" y="350590"/>
                </a:lnTo>
              </a:path>
              <a:path w="14605" h="362585">
                <a:moveTo>
                  <a:pt x="1191" y="362331"/>
                </a:moveTo>
                <a:lnTo>
                  <a:pt x="14179" y="362331"/>
                </a:lnTo>
              </a:path>
              <a:path w="14605" h="362585">
                <a:moveTo>
                  <a:pt x="1191" y="350590"/>
                </a:moveTo>
                <a:lnTo>
                  <a:pt x="14179" y="350590"/>
                </a:lnTo>
              </a:path>
              <a:path w="14605" h="362585">
                <a:moveTo>
                  <a:pt x="1191" y="362331"/>
                </a:moveTo>
                <a:lnTo>
                  <a:pt x="1191" y="350590"/>
                </a:lnTo>
              </a:path>
              <a:path w="14605" h="362585">
                <a:moveTo>
                  <a:pt x="4726" y="0"/>
                </a:moveTo>
                <a:lnTo>
                  <a:pt x="4726" y="178800"/>
                </a:lnTo>
              </a:path>
              <a:path w="14605" h="362585">
                <a:moveTo>
                  <a:pt x="1191" y="350590"/>
                </a:moveTo>
                <a:lnTo>
                  <a:pt x="0" y="349402"/>
                </a:lnTo>
              </a:path>
              <a:path w="14605" h="362585">
                <a:moveTo>
                  <a:pt x="1191" y="350590"/>
                </a:moveTo>
                <a:lnTo>
                  <a:pt x="1191" y="338811"/>
                </a:lnTo>
              </a:path>
              <a:path w="14605" h="362585">
                <a:moveTo>
                  <a:pt x="1191" y="325863"/>
                </a:moveTo>
                <a:lnTo>
                  <a:pt x="0" y="324694"/>
                </a:lnTo>
              </a:path>
              <a:path w="14605" h="362585">
                <a:moveTo>
                  <a:pt x="1191" y="316439"/>
                </a:moveTo>
                <a:lnTo>
                  <a:pt x="1191" y="304679"/>
                </a:lnTo>
              </a:path>
              <a:path w="14605" h="362585">
                <a:moveTo>
                  <a:pt x="1191" y="291731"/>
                </a:moveTo>
                <a:lnTo>
                  <a:pt x="0" y="290562"/>
                </a:lnTo>
              </a:path>
              <a:path w="14605" h="362585">
                <a:moveTo>
                  <a:pt x="1191" y="282364"/>
                </a:moveTo>
                <a:lnTo>
                  <a:pt x="1191" y="269416"/>
                </a:lnTo>
              </a:path>
              <a:path w="14605" h="362585">
                <a:moveTo>
                  <a:pt x="1191" y="257637"/>
                </a:moveTo>
                <a:lnTo>
                  <a:pt x="0" y="256449"/>
                </a:lnTo>
              </a:path>
              <a:path w="14605" h="362585">
                <a:moveTo>
                  <a:pt x="1191" y="248213"/>
                </a:moveTo>
                <a:lnTo>
                  <a:pt x="1191" y="235303"/>
                </a:lnTo>
              </a:path>
              <a:path w="14605" h="362585">
                <a:moveTo>
                  <a:pt x="1191" y="223505"/>
                </a:moveTo>
                <a:lnTo>
                  <a:pt x="0" y="222355"/>
                </a:lnTo>
              </a:path>
              <a:path w="14605" h="362585">
                <a:moveTo>
                  <a:pt x="1191" y="212913"/>
                </a:moveTo>
                <a:lnTo>
                  <a:pt x="1191" y="201171"/>
                </a:lnTo>
              </a:path>
              <a:path w="14605" h="362585">
                <a:moveTo>
                  <a:pt x="1191" y="189392"/>
                </a:moveTo>
                <a:lnTo>
                  <a:pt x="0" y="188224"/>
                </a:lnTo>
              </a:path>
              <a:path w="14605" h="362585">
                <a:moveTo>
                  <a:pt x="1191" y="178800"/>
                </a:moveTo>
                <a:lnTo>
                  <a:pt x="1191" y="167040"/>
                </a:lnTo>
              </a:path>
              <a:path w="14605" h="362585">
                <a:moveTo>
                  <a:pt x="1191" y="154092"/>
                </a:moveTo>
                <a:lnTo>
                  <a:pt x="0" y="152942"/>
                </a:lnTo>
              </a:path>
              <a:path w="14605" h="362585">
                <a:moveTo>
                  <a:pt x="1191" y="144706"/>
                </a:moveTo>
                <a:lnTo>
                  <a:pt x="1191" y="132964"/>
                </a:lnTo>
              </a:path>
              <a:path w="14605" h="362585">
                <a:moveTo>
                  <a:pt x="1191" y="119979"/>
                </a:moveTo>
                <a:lnTo>
                  <a:pt x="0" y="118829"/>
                </a:lnTo>
              </a:path>
              <a:path w="14605" h="362585">
                <a:moveTo>
                  <a:pt x="1191" y="110574"/>
                </a:moveTo>
                <a:lnTo>
                  <a:pt x="1191" y="98833"/>
                </a:lnTo>
              </a:path>
              <a:path w="14605" h="362585">
                <a:moveTo>
                  <a:pt x="1191" y="85885"/>
                </a:moveTo>
                <a:lnTo>
                  <a:pt x="0" y="84698"/>
                </a:lnTo>
              </a:path>
              <a:path w="14605" h="362585">
                <a:moveTo>
                  <a:pt x="1191" y="76480"/>
                </a:moveTo>
                <a:lnTo>
                  <a:pt x="1191" y="63514"/>
                </a:lnTo>
              </a:path>
              <a:path w="14605" h="362585">
                <a:moveTo>
                  <a:pt x="1191" y="51753"/>
                </a:moveTo>
                <a:lnTo>
                  <a:pt x="0" y="50603"/>
                </a:lnTo>
              </a:path>
              <a:path w="14605" h="362585">
                <a:moveTo>
                  <a:pt x="1191" y="42349"/>
                </a:moveTo>
                <a:lnTo>
                  <a:pt x="1191" y="29401"/>
                </a:lnTo>
              </a:path>
              <a:path w="14605" h="362585">
                <a:moveTo>
                  <a:pt x="1191" y="17640"/>
                </a:moveTo>
                <a:lnTo>
                  <a:pt x="0" y="16472"/>
                </a:lnTo>
              </a:path>
              <a:path w="14605" h="362585">
                <a:moveTo>
                  <a:pt x="1191" y="12928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18013407" y="4483118"/>
            <a:ext cx="14604" cy="373380"/>
          </a:xfrm>
          <a:custGeom>
            <a:avLst/>
            <a:gdLst/>
            <a:ahLst/>
            <a:cxnLst/>
            <a:rect l="l" t="t" r="r" b="b"/>
            <a:pathLst>
              <a:path w="14605" h="373379">
                <a:moveTo>
                  <a:pt x="14179" y="0"/>
                </a:moveTo>
                <a:lnTo>
                  <a:pt x="1191" y="0"/>
                </a:lnTo>
              </a:path>
              <a:path w="14605" h="373379">
                <a:moveTo>
                  <a:pt x="1191" y="0"/>
                </a:moveTo>
                <a:lnTo>
                  <a:pt x="1191" y="11760"/>
                </a:lnTo>
              </a:path>
              <a:path w="14605" h="373379">
                <a:moveTo>
                  <a:pt x="12969" y="11760"/>
                </a:moveTo>
                <a:lnTo>
                  <a:pt x="4726" y="11760"/>
                </a:lnTo>
              </a:path>
              <a:path w="14605" h="373379">
                <a:moveTo>
                  <a:pt x="1191" y="11760"/>
                </a:moveTo>
                <a:lnTo>
                  <a:pt x="14179" y="11760"/>
                </a:lnTo>
              </a:path>
              <a:path w="14605" h="373379">
                <a:moveTo>
                  <a:pt x="12969" y="11760"/>
                </a:moveTo>
                <a:lnTo>
                  <a:pt x="12969" y="189430"/>
                </a:lnTo>
              </a:path>
              <a:path w="14605" h="373379">
                <a:moveTo>
                  <a:pt x="12969" y="189430"/>
                </a:moveTo>
                <a:lnTo>
                  <a:pt x="4726" y="189430"/>
                </a:lnTo>
              </a:path>
              <a:path w="14605" h="373379">
                <a:moveTo>
                  <a:pt x="14179" y="189430"/>
                </a:moveTo>
                <a:lnTo>
                  <a:pt x="12969" y="188242"/>
                </a:lnTo>
              </a:path>
              <a:path w="14605" h="373379">
                <a:moveTo>
                  <a:pt x="14179" y="189430"/>
                </a:moveTo>
                <a:lnTo>
                  <a:pt x="14179" y="201171"/>
                </a:lnTo>
              </a:path>
              <a:path w="14605" h="373379">
                <a:moveTo>
                  <a:pt x="14179" y="214119"/>
                </a:moveTo>
                <a:lnTo>
                  <a:pt x="12969" y="212951"/>
                </a:lnTo>
              </a:path>
              <a:path w="14605" h="373379">
                <a:moveTo>
                  <a:pt x="14179" y="223524"/>
                </a:moveTo>
                <a:lnTo>
                  <a:pt x="14179" y="235303"/>
                </a:lnTo>
              </a:path>
              <a:path w="14605" h="373379">
                <a:moveTo>
                  <a:pt x="14179" y="248232"/>
                </a:moveTo>
                <a:lnTo>
                  <a:pt x="12969" y="247064"/>
                </a:lnTo>
              </a:path>
              <a:path w="14605" h="373379">
                <a:moveTo>
                  <a:pt x="14179" y="257656"/>
                </a:moveTo>
                <a:lnTo>
                  <a:pt x="14179" y="270585"/>
                </a:lnTo>
              </a:path>
              <a:path w="14605" h="373379">
                <a:moveTo>
                  <a:pt x="14179" y="282364"/>
                </a:moveTo>
                <a:lnTo>
                  <a:pt x="12969" y="281177"/>
                </a:lnTo>
              </a:path>
              <a:path w="14605" h="373379">
                <a:moveTo>
                  <a:pt x="14179" y="291750"/>
                </a:moveTo>
                <a:lnTo>
                  <a:pt x="14179" y="304716"/>
                </a:lnTo>
              </a:path>
              <a:path w="14605" h="373379">
                <a:moveTo>
                  <a:pt x="14179" y="316458"/>
                </a:moveTo>
                <a:lnTo>
                  <a:pt x="12969" y="315308"/>
                </a:lnTo>
              </a:path>
              <a:path w="14605" h="373379">
                <a:moveTo>
                  <a:pt x="14179" y="327069"/>
                </a:moveTo>
                <a:lnTo>
                  <a:pt x="14179" y="338811"/>
                </a:lnTo>
              </a:path>
              <a:path w="14605" h="373379">
                <a:moveTo>
                  <a:pt x="14179" y="349384"/>
                </a:moveTo>
                <a:lnTo>
                  <a:pt x="14179" y="361163"/>
                </a:lnTo>
              </a:path>
              <a:path w="14605" h="373379">
                <a:moveTo>
                  <a:pt x="1191" y="372961"/>
                </a:moveTo>
                <a:lnTo>
                  <a:pt x="14179" y="372961"/>
                </a:lnTo>
              </a:path>
              <a:path w="14605" h="373379">
                <a:moveTo>
                  <a:pt x="1191" y="361163"/>
                </a:moveTo>
                <a:lnTo>
                  <a:pt x="14179" y="361163"/>
                </a:lnTo>
              </a:path>
              <a:path w="14605" h="373379">
                <a:moveTo>
                  <a:pt x="1191" y="372961"/>
                </a:moveTo>
                <a:lnTo>
                  <a:pt x="1191" y="361163"/>
                </a:lnTo>
              </a:path>
              <a:path w="14605" h="373379">
                <a:moveTo>
                  <a:pt x="4726" y="11760"/>
                </a:moveTo>
                <a:lnTo>
                  <a:pt x="4726" y="189430"/>
                </a:lnTo>
              </a:path>
              <a:path w="14605" h="373379">
                <a:moveTo>
                  <a:pt x="1191" y="361163"/>
                </a:moveTo>
                <a:lnTo>
                  <a:pt x="0" y="359976"/>
                </a:lnTo>
              </a:path>
              <a:path w="14605" h="373379">
                <a:moveTo>
                  <a:pt x="1191" y="361163"/>
                </a:moveTo>
                <a:lnTo>
                  <a:pt x="1191" y="349384"/>
                </a:lnTo>
              </a:path>
              <a:path w="14605" h="373379">
                <a:moveTo>
                  <a:pt x="1191" y="337623"/>
                </a:moveTo>
                <a:lnTo>
                  <a:pt x="0" y="336455"/>
                </a:lnTo>
              </a:path>
              <a:path w="14605" h="373379">
                <a:moveTo>
                  <a:pt x="1191" y="327069"/>
                </a:moveTo>
                <a:lnTo>
                  <a:pt x="1191" y="315308"/>
                </a:lnTo>
              </a:path>
              <a:path w="14605" h="373379">
                <a:moveTo>
                  <a:pt x="1191" y="302342"/>
                </a:moveTo>
                <a:lnTo>
                  <a:pt x="0" y="301173"/>
                </a:lnTo>
              </a:path>
              <a:path w="14605" h="373379">
                <a:moveTo>
                  <a:pt x="1191" y="292918"/>
                </a:moveTo>
                <a:lnTo>
                  <a:pt x="1191" y="281177"/>
                </a:lnTo>
              </a:path>
              <a:path w="14605" h="373379">
                <a:moveTo>
                  <a:pt x="1191" y="268229"/>
                </a:moveTo>
                <a:lnTo>
                  <a:pt x="0" y="267041"/>
                </a:lnTo>
              </a:path>
              <a:path w="14605" h="373379">
                <a:moveTo>
                  <a:pt x="1191" y="258805"/>
                </a:moveTo>
                <a:lnTo>
                  <a:pt x="1191" y="245839"/>
                </a:lnTo>
              </a:path>
              <a:path w="14605" h="373379">
                <a:moveTo>
                  <a:pt x="1191" y="234097"/>
                </a:moveTo>
                <a:lnTo>
                  <a:pt x="0" y="232947"/>
                </a:lnTo>
              </a:path>
              <a:path w="14605" h="373379">
                <a:moveTo>
                  <a:pt x="1191" y="224692"/>
                </a:moveTo>
                <a:lnTo>
                  <a:pt x="1191" y="211782"/>
                </a:lnTo>
              </a:path>
              <a:path w="14605" h="373379">
                <a:moveTo>
                  <a:pt x="1191" y="200003"/>
                </a:moveTo>
                <a:lnTo>
                  <a:pt x="0" y="198834"/>
                </a:lnTo>
              </a:path>
              <a:path w="14605" h="373379">
                <a:moveTo>
                  <a:pt x="1191" y="190580"/>
                </a:moveTo>
                <a:lnTo>
                  <a:pt x="1191" y="177613"/>
                </a:lnTo>
              </a:path>
              <a:path w="14605" h="373379">
                <a:moveTo>
                  <a:pt x="1191" y="165852"/>
                </a:moveTo>
                <a:lnTo>
                  <a:pt x="0" y="164722"/>
                </a:lnTo>
              </a:path>
              <a:path w="14605" h="373379">
                <a:moveTo>
                  <a:pt x="1191" y="155279"/>
                </a:moveTo>
                <a:lnTo>
                  <a:pt x="1191" y="143500"/>
                </a:lnTo>
              </a:path>
              <a:path w="14605" h="373379">
                <a:moveTo>
                  <a:pt x="1191" y="131777"/>
                </a:moveTo>
                <a:lnTo>
                  <a:pt x="0" y="130571"/>
                </a:lnTo>
              </a:path>
              <a:path w="14605" h="373379">
                <a:moveTo>
                  <a:pt x="1191" y="121147"/>
                </a:moveTo>
                <a:lnTo>
                  <a:pt x="1191" y="109368"/>
                </a:lnTo>
              </a:path>
              <a:path w="14605" h="373379">
                <a:moveTo>
                  <a:pt x="1191" y="96458"/>
                </a:moveTo>
                <a:lnTo>
                  <a:pt x="0" y="95308"/>
                </a:lnTo>
              </a:path>
              <a:path w="14605" h="373379">
                <a:moveTo>
                  <a:pt x="1191" y="87053"/>
                </a:moveTo>
                <a:lnTo>
                  <a:pt x="1191" y="75274"/>
                </a:lnTo>
              </a:path>
              <a:path w="14605" h="373379">
                <a:moveTo>
                  <a:pt x="1191" y="62364"/>
                </a:moveTo>
                <a:lnTo>
                  <a:pt x="0" y="61177"/>
                </a:lnTo>
              </a:path>
              <a:path w="14605" h="373379">
                <a:moveTo>
                  <a:pt x="1191" y="52940"/>
                </a:moveTo>
                <a:lnTo>
                  <a:pt x="1191" y="40012"/>
                </a:lnTo>
              </a:path>
              <a:path w="14605" h="373379">
                <a:moveTo>
                  <a:pt x="1191" y="28251"/>
                </a:moveTo>
                <a:lnTo>
                  <a:pt x="0" y="27083"/>
                </a:lnTo>
              </a:path>
              <a:path w="14605" h="373379">
                <a:moveTo>
                  <a:pt x="1191" y="23539"/>
                </a:moveTo>
                <a:lnTo>
                  <a:pt x="1191" y="1176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18014598" y="4967805"/>
            <a:ext cx="13335" cy="189865"/>
          </a:xfrm>
          <a:custGeom>
            <a:avLst/>
            <a:gdLst/>
            <a:ahLst/>
            <a:cxnLst/>
            <a:rect l="l" t="t" r="r" b="b"/>
            <a:pathLst>
              <a:path w="13334" h="189864">
                <a:moveTo>
                  <a:pt x="12988" y="0"/>
                </a:moveTo>
                <a:lnTo>
                  <a:pt x="0" y="0"/>
                </a:lnTo>
              </a:path>
              <a:path w="13334" h="189864">
                <a:moveTo>
                  <a:pt x="0" y="0"/>
                </a:moveTo>
                <a:lnTo>
                  <a:pt x="0" y="11779"/>
                </a:lnTo>
              </a:path>
              <a:path w="13334" h="189864">
                <a:moveTo>
                  <a:pt x="0" y="11779"/>
                </a:moveTo>
                <a:lnTo>
                  <a:pt x="12988" y="11779"/>
                </a:lnTo>
              </a:path>
              <a:path w="13334" h="189864">
                <a:moveTo>
                  <a:pt x="11778" y="11779"/>
                </a:moveTo>
                <a:lnTo>
                  <a:pt x="11778" y="189392"/>
                </a:lnTo>
              </a:path>
              <a:path w="13334" h="189864">
                <a:moveTo>
                  <a:pt x="11778" y="189392"/>
                </a:moveTo>
                <a:lnTo>
                  <a:pt x="3535" y="1893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18014598" y="5328949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0" y="11817"/>
                </a:moveTo>
                <a:lnTo>
                  <a:pt x="12988" y="11817"/>
                </a:lnTo>
              </a:path>
              <a:path w="13334" h="12064">
                <a:moveTo>
                  <a:pt x="0" y="0"/>
                </a:moveTo>
                <a:lnTo>
                  <a:pt x="12988" y="0"/>
                </a:lnTo>
              </a:path>
              <a:path w="13334" h="12064">
                <a:moveTo>
                  <a:pt x="0" y="1181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18018132" y="4979584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61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18013407" y="4979584"/>
            <a:ext cx="1270" cy="349885"/>
          </a:xfrm>
          <a:custGeom>
            <a:avLst/>
            <a:gdLst/>
            <a:ahLst/>
            <a:cxnLst/>
            <a:rect l="l" t="t" r="r" b="b"/>
            <a:pathLst>
              <a:path w="1269" h="349885">
                <a:moveTo>
                  <a:pt x="1191" y="349365"/>
                </a:moveTo>
                <a:lnTo>
                  <a:pt x="0" y="348234"/>
                </a:lnTo>
              </a:path>
              <a:path w="1269" h="349885">
                <a:moveTo>
                  <a:pt x="1191" y="349365"/>
                </a:moveTo>
                <a:lnTo>
                  <a:pt x="1191" y="337623"/>
                </a:lnTo>
              </a:path>
              <a:path w="1269" h="349885">
                <a:moveTo>
                  <a:pt x="1191" y="325900"/>
                </a:moveTo>
                <a:lnTo>
                  <a:pt x="0" y="324694"/>
                </a:lnTo>
              </a:path>
              <a:path w="1269" h="349885">
                <a:moveTo>
                  <a:pt x="1191" y="315290"/>
                </a:moveTo>
                <a:lnTo>
                  <a:pt x="1191" y="303510"/>
                </a:lnTo>
              </a:path>
              <a:path w="1269" h="349885">
                <a:moveTo>
                  <a:pt x="1191" y="290581"/>
                </a:moveTo>
                <a:lnTo>
                  <a:pt x="0" y="289432"/>
                </a:lnTo>
              </a:path>
              <a:path w="1269" h="349885">
                <a:moveTo>
                  <a:pt x="1191" y="281158"/>
                </a:moveTo>
                <a:lnTo>
                  <a:pt x="1191" y="269397"/>
                </a:lnTo>
              </a:path>
              <a:path w="1269" h="349885">
                <a:moveTo>
                  <a:pt x="1191" y="256449"/>
                </a:moveTo>
                <a:lnTo>
                  <a:pt x="0" y="255281"/>
                </a:lnTo>
              </a:path>
              <a:path w="1269" h="349885">
                <a:moveTo>
                  <a:pt x="1191" y="247045"/>
                </a:moveTo>
                <a:lnTo>
                  <a:pt x="1191" y="234135"/>
                </a:lnTo>
              </a:path>
              <a:path w="1269" h="349885">
                <a:moveTo>
                  <a:pt x="1191" y="222337"/>
                </a:moveTo>
                <a:lnTo>
                  <a:pt x="0" y="221187"/>
                </a:lnTo>
              </a:path>
              <a:path w="1269" h="349885">
                <a:moveTo>
                  <a:pt x="1191" y="212913"/>
                </a:moveTo>
                <a:lnTo>
                  <a:pt x="1191" y="199984"/>
                </a:lnTo>
              </a:path>
              <a:path w="1269" h="349885">
                <a:moveTo>
                  <a:pt x="1191" y="188242"/>
                </a:moveTo>
                <a:lnTo>
                  <a:pt x="0" y="187055"/>
                </a:lnTo>
              </a:path>
              <a:path w="1269" h="349885">
                <a:moveTo>
                  <a:pt x="1191" y="178800"/>
                </a:moveTo>
                <a:lnTo>
                  <a:pt x="1191" y="165834"/>
                </a:lnTo>
              </a:path>
              <a:path w="1269" h="349885">
                <a:moveTo>
                  <a:pt x="1191" y="154092"/>
                </a:moveTo>
                <a:lnTo>
                  <a:pt x="0" y="152905"/>
                </a:lnTo>
              </a:path>
              <a:path w="1269" h="349885">
                <a:moveTo>
                  <a:pt x="1191" y="143519"/>
                </a:moveTo>
                <a:lnTo>
                  <a:pt x="1191" y="131721"/>
                </a:lnTo>
              </a:path>
              <a:path w="1269" h="349885">
                <a:moveTo>
                  <a:pt x="1191" y="119979"/>
                </a:moveTo>
                <a:lnTo>
                  <a:pt x="0" y="118829"/>
                </a:lnTo>
              </a:path>
              <a:path w="1269" h="349885">
                <a:moveTo>
                  <a:pt x="1191" y="109406"/>
                </a:moveTo>
                <a:lnTo>
                  <a:pt x="1191" y="97645"/>
                </a:lnTo>
              </a:path>
              <a:path w="1269" h="349885">
                <a:moveTo>
                  <a:pt x="1191" y="84698"/>
                </a:moveTo>
                <a:lnTo>
                  <a:pt x="0" y="83510"/>
                </a:lnTo>
              </a:path>
              <a:path w="1269" h="349885">
                <a:moveTo>
                  <a:pt x="1191" y="75312"/>
                </a:moveTo>
                <a:lnTo>
                  <a:pt x="1191" y="63514"/>
                </a:lnTo>
              </a:path>
              <a:path w="1269" h="349885">
                <a:moveTo>
                  <a:pt x="1191" y="50622"/>
                </a:moveTo>
                <a:lnTo>
                  <a:pt x="0" y="49435"/>
                </a:lnTo>
              </a:path>
              <a:path w="1269" h="349885">
                <a:moveTo>
                  <a:pt x="1191" y="41161"/>
                </a:moveTo>
                <a:lnTo>
                  <a:pt x="1191" y="28232"/>
                </a:lnTo>
              </a:path>
              <a:path w="1269" h="349885">
                <a:moveTo>
                  <a:pt x="1191" y="16472"/>
                </a:moveTo>
                <a:lnTo>
                  <a:pt x="0" y="15284"/>
                </a:lnTo>
              </a:path>
              <a:path w="1269" h="349885">
                <a:moveTo>
                  <a:pt x="1191" y="11760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18014598" y="5681933"/>
            <a:ext cx="13335" cy="189865"/>
          </a:xfrm>
          <a:custGeom>
            <a:avLst/>
            <a:gdLst/>
            <a:ahLst/>
            <a:cxnLst/>
            <a:rect l="l" t="t" r="r" b="b"/>
            <a:pathLst>
              <a:path w="13334" h="189864">
                <a:moveTo>
                  <a:pt x="12988" y="189392"/>
                </a:moveTo>
                <a:lnTo>
                  <a:pt x="0" y="189392"/>
                </a:lnTo>
              </a:path>
              <a:path w="13334" h="189864">
                <a:moveTo>
                  <a:pt x="0" y="189392"/>
                </a:moveTo>
                <a:lnTo>
                  <a:pt x="0" y="177632"/>
                </a:lnTo>
              </a:path>
              <a:path w="13334" h="189864">
                <a:moveTo>
                  <a:pt x="0" y="177632"/>
                </a:moveTo>
                <a:lnTo>
                  <a:pt x="12988" y="177632"/>
                </a:lnTo>
              </a:path>
              <a:path w="13334" h="189864">
                <a:moveTo>
                  <a:pt x="11778" y="177632"/>
                </a:moveTo>
                <a:lnTo>
                  <a:pt x="11778" y="0"/>
                </a:lnTo>
              </a:path>
              <a:path w="13334" h="189864">
                <a:moveTo>
                  <a:pt x="11778" y="0"/>
                </a:moveTo>
                <a:lnTo>
                  <a:pt x="353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18014598" y="5498364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0" y="0"/>
                </a:moveTo>
                <a:lnTo>
                  <a:pt x="12988" y="0"/>
                </a:lnTo>
              </a:path>
              <a:path w="13334" h="12064">
                <a:moveTo>
                  <a:pt x="0" y="11779"/>
                </a:moveTo>
                <a:lnTo>
                  <a:pt x="12988" y="11779"/>
                </a:lnTo>
              </a:path>
              <a:path w="13334" h="12064">
                <a:moveTo>
                  <a:pt x="0" y="0"/>
                </a:moveTo>
                <a:lnTo>
                  <a:pt x="0" y="1177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18018132" y="5681933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177632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18013424" y="5508962"/>
            <a:ext cx="1270" cy="351155"/>
          </a:xfrm>
          <a:custGeom>
            <a:avLst/>
            <a:gdLst/>
            <a:ahLst/>
            <a:cxnLst/>
            <a:rect l="l" t="t" r="r" b="b"/>
            <a:pathLst>
              <a:path w="1269" h="351154">
                <a:moveTo>
                  <a:pt x="1172" y="1187"/>
                </a:moveTo>
                <a:lnTo>
                  <a:pt x="0" y="0"/>
                </a:lnTo>
              </a:path>
              <a:path w="1269" h="351154">
                <a:moveTo>
                  <a:pt x="1172" y="1187"/>
                </a:moveTo>
                <a:lnTo>
                  <a:pt x="1172" y="12966"/>
                </a:lnTo>
              </a:path>
              <a:path w="1269" h="351154">
                <a:moveTo>
                  <a:pt x="1172" y="25914"/>
                </a:moveTo>
                <a:lnTo>
                  <a:pt x="0" y="24727"/>
                </a:lnTo>
              </a:path>
              <a:path w="1269" h="351154">
                <a:moveTo>
                  <a:pt x="1172" y="35337"/>
                </a:moveTo>
                <a:lnTo>
                  <a:pt x="1172" y="47079"/>
                </a:lnTo>
              </a:path>
              <a:path w="1269" h="351154">
                <a:moveTo>
                  <a:pt x="1172" y="60027"/>
                </a:moveTo>
                <a:lnTo>
                  <a:pt x="0" y="58877"/>
                </a:lnTo>
              </a:path>
              <a:path w="1269" h="351154">
                <a:moveTo>
                  <a:pt x="1172" y="69450"/>
                </a:moveTo>
                <a:lnTo>
                  <a:pt x="1172" y="82361"/>
                </a:lnTo>
              </a:path>
              <a:path w="1269" h="351154">
                <a:moveTo>
                  <a:pt x="1172" y="94121"/>
                </a:moveTo>
                <a:lnTo>
                  <a:pt x="0" y="92915"/>
                </a:lnTo>
              </a:path>
              <a:path w="1269" h="351154">
                <a:moveTo>
                  <a:pt x="1172" y="103544"/>
                </a:moveTo>
                <a:lnTo>
                  <a:pt x="1172" y="116473"/>
                </a:lnTo>
              </a:path>
              <a:path w="1269" h="351154">
                <a:moveTo>
                  <a:pt x="1172" y="128253"/>
                </a:moveTo>
                <a:lnTo>
                  <a:pt x="0" y="127103"/>
                </a:lnTo>
              </a:path>
              <a:path w="1269" h="351154">
                <a:moveTo>
                  <a:pt x="1172" y="137695"/>
                </a:moveTo>
                <a:lnTo>
                  <a:pt x="1172" y="150624"/>
                </a:lnTo>
              </a:path>
              <a:path w="1269" h="351154">
                <a:moveTo>
                  <a:pt x="1172" y="162366"/>
                </a:moveTo>
                <a:lnTo>
                  <a:pt x="0" y="161216"/>
                </a:lnTo>
              </a:path>
              <a:path w="1269" h="351154">
                <a:moveTo>
                  <a:pt x="1172" y="172976"/>
                </a:moveTo>
                <a:lnTo>
                  <a:pt x="1172" y="184756"/>
                </a:lnTo>
              </a:path>
              <a:path w="1269" h="351154">
                <a:moveTo>
                  <a:pt x="1172" y="196479"/>
                </a:moveTo>
                <a:lnTo>
                  <a:pt x="0" y="195329"/>
                </a:lnTo>
              </a:path>
              <a:path w="1269" h="351154">
                <a:moveTo>
                  <a:pt x="1172" y="207071"/>
                </a:moveTo>
                <a:lnTo>
                  <a:pt x="1172" y="218850"/>
                </a:lnTo>
              </a:path>
              <a:path w="1269" h="351154">
                <a:moveTo>
                  <a:pt x="1172" y="231760"/>
                </a:moveTo>
                <a:lnTo>
                  <a:pt x="0" y="230610"/>
                </a:lnTo>
              </a:path>
              <a:path w="1269" h="351154">
                <a:moveTo>
                  <a:pt x="1172" y="241183"/>
                </a:moveTo>
                <a:lnTo>
                  <a:pt x="1172" y="252963"/>
                </a:lnTo>
              </a:path>
              <a:path w="1269" h="351154">
                <a:moveTo>
                  <a:pt x="1172" y="265892"/>
                </a:moveTo>
                <a:lnTo>
                  <a:pt x="0" y="264704"/>
                </a:lnTo>
              </a:path>
              <a:path w="1269" h="351154">
                <a:moveTo>
                  <a:pt x="1172" y="275296"/>
                </a:moveTo>
                <a:lnTo>
                  <a:pt x="1172" y="288244"/>
                </a:lnTo>
              </a:path>
              <a:path w="1269" h="351154">
                <a:moveTo>
                  <a:pt x="1172" y="300005"/>
                </a:moveTo>
                <a:lnTo>
                  <a:pt x="0" y="298855"/>
                </a:lnTo>
              </a:path>
              <a:path w="1269" h="351154">
                <a:moveTo>
                  <a:pt x="1172" y="309428"/>
                </a:moveTo>
                <a:lnTo>
                  <a:pt x="1172" y="322376"/>
                </a:lnTo>
              </a:path>
              <a:path w="1269" h="351154">
                <a:moveTo>
                  <a:pt x="1172" y="334099"/>
                </a:moveTo>
                <a:lnTo>
                  <a:pt x="0" y="332949"/>
                </a:lnTo>
              </a:path>
              <a:path w="1269" h="351154">
                <a:moveTo>
                  <a:pt x="1172" y="338848"/>
                </a:moveTo>
                <a:lnTo>
                  <a:pt x="1172" y="35060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12087824" y="7613653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5917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16526394" y="6504268"/>
            <a:ext cx="329565" cy="16510"/>
          </a:xfrm>
          <a:custGeom>
            <a:avLst/>
            <a:gdLst/>
            <a:ahLst/>
            <a:cxnLst/>
            <a:rect l="l" t="t" r="r" b="b"/>
            <a:pathLst>
              <a:path w="329565" h="16509">
                <a:moveTo>
                  <a:pt x="329293" y="16453"/>
                </a:moveTo>
                <a:lnTo>
                  <a:pt x="0" y="16453"/>
                </a:lnTo>
              </a:path>
              <a:path w="329565" h="16509">
                <a:moveTo>
                  <a:pt x="0" y="1645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9046497" y="4912495"/>
            <a:ext cx="1270" cy="127635"/>
          </a:xfrm>
          <a:custGeom>
            <a:avLst/>
            <a:gdLst/>
            <a:ahLst/>
            <a:cxnLst/>
            <a:rect l="l" t="t" r="r" b="b"/>
            <a:pathLst>
              <a:path w="1270" h="127635">
                <a:moveTo>
                  <a:pt x="1191" y="127103"/>
                </a:moveTo>
                <a:lnTo>
                  <a:pt x="0" y="125897"/>
                </a:lnTo>
              </a:path>
              <a:path w="1270" h="127635">
                <a:moveTo>
                  <a:pt x="1191" y="127103"/>
                </a:moveTo>
                <a:lnTo>
                  <a:pt x="1191" y="120017"/>
                </a:lnTo>
              </a:path>
              <a:path w="1270" h="127635">
                <a:moveTo>
                  <a:pt x="1191" y="110593"/>
                </a:moveTo>
                <a:lnTo>
                  <a:pt x="1191" y="102395"/>
                </a:lnTo>
              </a:path>
              <a:path w="1270" h="127635">
                <a:moveTo>
                  <a:pt x="1191" y="92971"/>
                </a:moveTo>
                <a:lnTo>
                  <a:pt x="1191" y="85923"/>
                </a:lnTo>
              </a:path>
              <a:path w="1270" h="127635">
                <a:moveTo>
                  <a:pt x="1191" y="76480"/>
                </a:moveTo>
                <a:lnTo>
                  <a:pt x="1191" y="68282"/>
                </a:lnTo>
              </a:path>
              <a:path w="1270" h="127635">
                <a:moveTo>
                  <a:pt x="1191" y="58858"/>
                </a:moveTo>
                <a:lnTo>
                  <a:pt x="1191" y="51810"/>
                </a:lnTo>
              </a:path>
              <a:path w="1270" h="127635">
                <a:moveTo>
                  <a:pt x="1191" y="41199"/>
                </a:moveTo>
                <a:lnTo>
                  <a:pt x="1191" y="34131"/>
                </a:lnTo>
              </a:path>
              <a:path w="1270" h="127635">
                <a:moveTo>
                  <a:pt x="1191" y="24708"/>
                </a:moveTo>
                <a:lnTo>
                  <a:pt x="1191" y="17678"/>
                </a:lnTo>
              </a:path>
              <a:path w="1270" h="127635">
                <a:moveTo>
                  <a:pt x="1191" y="7086"/>
                </a:moveTo>
                <a:lnTo>
                  <a:pt x="0" y="5899"/>
                </a:lnTo>
              </a:path>
              <a:path w="1270" h="127635">
                <a:moveTo>
                  <a:pt x="1191" y="7086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9891501" y="6961889"/>
            <a:ext cx="13335" cy="16510"/>
          </a:xfrm>
          <a:custGeom>
            <a:avLst/>
            <a:gdLst/>
            <a:ahLst/>
            <a:cxnLst/>
            <a:rect l="l" t="t" r="r" b="b"/>
            <a:pathLst>
              <a:path w="13334" h="16509">
                <a:moveTo>
                  <a:pt x="12988" y="1187"/>
                </a:moveTo>
                <a:lnTo>
                  <a:pt x="11835" y="0"/>
                </a:lnTo>
              </a:path>
              <a:path w="13334" h="16509">
                <a:moveTo>
                  <a:pt x="12988" y="1187"/>
                </a:moveTo>
                <a:lnTo>
                  <a:pt x="8318" y="7048"/>
                </a:lnTo>
              </a:path>
              <a:path w="13334" h="16509">
                <a:moveTo>
                  <a:pt x="4764" y="10591"/>
                </a:moveTo>
                <a:lnTo>
                  <a:pt x="0" y="164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10430826" y="7305450"/>
            <a:ext cx="117475" cy="52069"/>
          </a:xfrm>
          <a:custGeom>
            <a:avLst/>
            <a:gdLst/>
            <a:ahLst/>
            <a:cxnLst/>
            <a:rect l="l" t="t" r="r" b="b"/>
            <a:pathLst>
              <a:path w="117475" h="52070">
                <a:moveTo>
                  <a:pt x="116898" y="51715"/>
                </a:moveTo>
                <a:lnTo>
                  <a:pt x="115688" y="50547"/>
                </a:lnTo>
              </a:path>
              <a:path w="117475" h="52070">
                <a:moveTo>
                  <a:pt x="116898" y="51715"/>
                </a:moveTo>
                <a:lnTo>
                  <a:pt x="110999" y="48210"/>
                </a:lnTo>
              </a:path>
              <a:path w="117475" h="52070">
                <a:moveTo>
                  <a:pt x="101565" y="44686"/>
                </a:moveTo>
                <a:lnTo>
                  <a:pt x="94437" y="41142"/>
                </a:lnTo>
              </a:path>
              <a:path w="117475" h="52070">
                <a:moveTo>
                  <a:pt x="86194" y="37637"/>
                </a:moveTo>
                <a:lnTo>
                  <a:pt x="79123" y="34075"/>
                </a:lnTo>
              </a:path>
              <a:path w="117475" h="52070">
                <a:moveTo>
                  <a:pt x="69632" y="30532"/>
                </a:moveTo>
                <a:lnTo>
                  <a:pt x="63790" y="28213"/>
                </a:lnTo>
              </a:path>
              <a:path w="117475" h="52070">
                <a:moveTo>
                  <a:pt x="54337" y="23502"/>
                </a:moveTo>
                <a:lnTo>
                  <a:pt x="47228" y="21127"/>
                </a:lnTo>
              </a:path>
              <a:path w="117475" h="52070">
                <a:moveTo>
                  <a:pt x="39003" y="16434"/>
                </a:moveTo>
                <a:lnTo>
                  <a:pt x="31876" y="14097"/>
                </a:lnTo>
              </a:path>
              <a:path w="117475" h="52070">
                <a:moveTo>
                  <a:pt x="22423" y="10554"/>
                </a:moveTo>
                <a:lnTo>
                  <a:pt x="16543" y="7029"/>
                </a:lnTo>
              </a:path>
              <a:path w="117475" h="52070">
                <a:moveTo>
                  <a:pt x="7089" y="3505"/>
                </a:moveTo>
                <a:lnTo>
                  <a:pt x="5917" y="2318"/>
                </a:lnTo>
              </a:path>
              <a:path w="117475" h="52070">
                <a:moveTo>
                  <a:pt x="7089" y="350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9068920" y="4706649"/>
            <a:ext cx="10795" cy="127635"/>
          </a:xfrm>
          <a:custGeom>
            <a:avLst/>
            <a:gdLst/>
            <a:ahLst/>
            <a:cxnLst/>
            <a:rect l="l" t="t" r="r" b="b"/>
            <a:pathLst>
              <a:path w="10795" h="127635">
                <a:moveTo>
                  <a:pt x="1210" y="127047"/>
                </a:moveTo>
                <a:lnTo>
                  <a:pt x="0" y="125859"/>
                </a:lnTo>
              </a:path>
              <a:path w="10795" h="127635">
                <a:moveTo>
                  <a:pt x="1210" y="127047"/>
                </a:moveTo>
                <a:lnTo>
                  <a:pt x="2363" y="119979"/>
                </a:lnTo>
              </a:path>
              <a:path w="10795" h="127635">
                <a:moveTo>
                  <a:pt x="2363" y="110556"/>
                </a:moveTo>
                <a:lnTo>
                  <a:pt x="3554" y="103507"/>
                </a:lnTo>
              </a:path>
              <a:path w="10795" h="127635">
                <a:moveTo>
                  <a:pt x="3554" y="92915"/>
                </a:moveTo>
                <a:lnTo>
                  <a:pt x="4764" y="85866"/>
                </a:lnTo>
              </a:path>
              <a:path w="10795" h="127635">
                <a:moveTo>
                  <a:pt x="4764" y="76499"/>
                </a:moveTo>
                <a:lnTo>
                  <a:pt x="5898" y="68206"/>
                </a:lnTo>
              </a:path>
              <a:path w="10795" h="127635">
                <a:moveTo>
                  <a:pt x="5898" y="58840"/>
                </a:moveTo>
                <a:lnTo>
                  <a:pt x="7089" y="51772"/>
                </a:lnTo>
              </a:path>
              <a:path w="10795" h="127635">
                <a:moveTo>
                  <a:pt x="8318" y="42349"/>
                </a:moveTo>
                <a:lnTo>
                  <a:pt x="8318" y="34131"/>
                </a:lnTo>
              </a:path>
              <a:path w="10795" h="127635">
                <a:moveTo>
                  <a:pt x="9453" y="24708"/>
                </a:moveTo>
                <a:lnTo>
                  <a:pt x="9453" y="17659"/>
                </a:lnTo>
              </a:path>
              <a:path w="10795" h="127635">
                <a:moveTo>
                  <a:pt x="10663" y="7029"/>
                </a:moveTo>
                <a:lnTo>
                  <a:pt x="9453" y="5880"/>
                </a:lnTo>
              </a:path>
              <a:path w="10795" h="127635">
                <a:moveTo>
                  <a:pt x="10663" y="7029"/>
                </a:moveTo>
                <a:lnTo>
                  <a:pt x="1066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9047688" y="4911345"/>
            <a:ext cx="20320" cy="1270"/>
          </a:xfrm>
          <a:custGeom>
            <a:avLst/>
            <a:gdLst/>
            <a:ahLst/>
            <a:cxnLst/>
            <a:rect l="l" t="t" r="r" b="b"/>
            <a:pathLst>
              <a:path w="20320" h="1270">
                <a:moveTo>
                  <a:pt x="20097" y="1149"/>
                </a:moveTo>
                <a:lnTo>
                  <a:pt x="18868" y="0"/>
                </a:lnTo>
              </a:path>
              <a:path w="20320" h="1270">
                <a:moveTo>
                  <a:pt x="20097" y="1149"/>
                </a:moveTo>
                <a:lnTo>
                  <a:pt x="13007" y="1149"/>
                </a:lnTo>
              </a:path>
              <a:path w="20320" h="1270">
                <a:moveTo>
                  <a:pt x="8243" y="1149"/>
                </a:moveTo>
                <a:lnTo>
                  <a:pt x="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10998493" y="7513671"/>
            <a:ext cx="183515" cy="24765"/>
          </a:xfrm>
          <a:custGeom>
            <a:avLst/>
            <a:gdLst/>
            <a:ahLst/>
            <a:cxnLst/>
            <a:rect l="l" t="t" r="r" b="b"/>
            <a:pathLst>
              <a:path w="183515" h="24765">
                <a:moveTo>
                  <a:pt x="182938" y="24651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9068920" y="4626606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18887" y="2374"/>
                </a:moveTo>
                <a:lnTo>
                  <a:pt x="17753" y="1225"/>
                </a:lnTo>
              </a:path>
              <a:path w="19050" h="2539">
                <a:moveTo>
                  <a:pt x="18887" y="2374"/>
                </a:moveTo>
                <a:lnTo>
                  <a:pt x="11797" y="1225"/>
                </a:lnTo>
              </a:path>
              <a:path w="19050" h="2539">
                <a:moveTo>
                  <a:pt x="7089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10422602" y="7323053"/>
            <a:ext cx="118110" cy="52069"/>
          </a:xfrm>
          <a:custGeom>
            <a:avLst/>
            <a:gdLst/>
            <a:ahLst/>
            <a:cxnLst/>
            <a:rect l="l" t="t" r="r" b="b"/>
            <a:pathLst>
              <a:path w="118109" h="52070">
                <a:moveTo>
                  <a:pt x="118013" y="51753"/>
                </a:moveTo>
                <a:lnTo>
                  <a:pt x="116785" y="50603"/>
                </a:lnTo>
              </a:path>
              <a:path w="118109" h="52070">
                <a:moveTo>
                  <a:pt x="118013" y="51753"/>
                </a:moveTo>
                <a:lnTo>
                  <a:pt x="110886" y="48248"/>
                </a:lnTo>
              </a:path>
              <a:path w="118109" h="52070">
                <a:moveTo>
                  <a:pt x="101433" y="44761"/>
                </a:moveTo>
                <a:lnTo>
                  <a:pt x="95590" y="41180"/>
                </a:lnTo>
              </a:path>
              <a:path w="118109" h="52070">
                <a:moveTo>
                  <a:pt x="86118" y="37637"/>
                </a:moveTo>
                <a:lnTo>
                  <a:pt x="79010" y="35337"/>
                </a:lnTo>
              </a:path>
              <a:path w="118109" h="52070">
                <a:moveTo>
                  <a:pt x="70785" y="30607"/>
                </a:moveTo>
                <a:lnTo>
                  <a:pt x="63657" y="28213"/>
                </a:lnTo>
              </a:path>
              <a:path w="118109" h="52070">
                <a:moveTo>
                  <a:pt x="54299" y="23539"/>
                </a:moveTo>
                <a:lnTo>
                  <a:pt x="48343" y="21202"/>
                </a:lnTo>
              </a:path>
              <a:path w="118109" h="52070">
                <a:moveTo>
                  <a:pt x="38909" y="17659"/>
                </a:moveTo>
                <a:lnTo>
                  <a:pt x="31876" y="14116"/>
                </a:lnTo>
              </a:path>
              <a:path w="118109" h="52070">
                <a:moveTo>
                  <a:pt x="23576" y="10610"/>
                </a:moveTo>
                <a:lnTo>
                  <a:pt x="16543" y="7067"/>
                </a:lnTo>
              </a:path>
              <a:path w="118109" h="52070">
                <a:moveTo>
                  <a:pt x="7089" y="3524"/>
                </a:moveTo>
                <a:lnTo>
                  <a:pt x="5879" y="2355"/>
                </a:lnTo>
              </a:path>
              <a:path w="118109" h="52070">
                <a:moveTo>
                  <a:pt x="7089" y="352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9060696" y="4705462"/>
            <a:ext cx="19050" cy="1270"/>
          </a:xfrm>
          <a:custGeom>
            <a:avLst/>
            <a:gdLst/>
            <a:ahLst/>
            <a:cxnLst/>
            <a:rect l="l" t="t" r="r" b="b"/>
            <a:pathLst>
              <a:path w="19050" h="1270">
                <a:moveTo>
                  <a:pt x="18887" y="1187"/>
                </a:moveTo>
                <a:lnTo>
                  <a:pt x="17677" y="0"/>
                </a:lnTo>
              </a:path>
              <a:path w="19050" h="1270">
                <a:moveTo>
                  <a:pt x="18887" y="1187"/>
                </a:moveTo>
                <a:lnTo>
                  <a:pt x="11778" y="0"/>
                </a:lnTo>
              </a:path>
              <a:path w="19050" h="1270">
                <a:moveTo>
                  <a:pt x="7089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9067786" y="4499578"/>
            <a:ext cx="38100" cy="129539"/>
          </a:xfrm>
          <a:custGeom>
            <a:avLst/>
            <a:gdLst/>
            <a:ahLst/>
            <a:cxnLst/>
            <a:rect l="l" t="t" r="r" b="b"/>
            <a:pathLst>
              <a:path w="38100" h="129539">
                <a:moveTo>
                  <a:pt x="20021" y="129402"/>
                </a:moveTo>
                <a:lnTo>
                  <a:pt x="18887" y="128253"/>
                </a:lnTo>
              </a:path>
              <a:path w="38100" h="129539">
                <a:moveTo>
                  <a:pt x="20021" y="129402"/>
                </a:moveTo>
                <a:lnTo>
                  <a:pt x="21231" y="122354"/>
                </a:lnTo>
              </a:path>
              <a:path w="38100" h="129539">
                <a:moveTo>
                  <a:pt x="22366" y="111781"/>
                </a:moveTo>
                <a:lnTo>
                  <a:pt x="23576" y="104694"/>
                </a:lnTo>
              </a:path>
              <a:path w="38100" h="129539">
                <a:moveTo>
                  <a:pt x="24786" y="95308"/>
                </a:moveTo>
                <a:lnTo>
                  <a:pt x="25920" y="88278"/>
                </a:lnTo>
              </a:path>
              <a:path w="38100" h="129539">
                <a:moveTo>
                  <a:pt x="27130" y="78855"/>
                </a:moveTo>
                <a:lnTo>
                  <a:pt x="28340" y="70600"/>
                </a:lnTo>
              </a:path>
              <a:path w="38100" h="129539">
                <a:moveTo>
                  <a:pt x="29456" y="61177"/>
                </a:moveTo>
                <a:lnTo>
                  <a:pt x="30685" y="54090"/>
                </a:lnTo>
              </a:path>
              <a:path w="38100" h="129539">
                <a:moveTo>
                  <a:pt x="31819" y="44704"/>
                </a:moveTo>
                <a:lnTo>
                  <a:pt x="33010" y="37656"/>
                </a:lnTo>
              </a:path>
              <a:path w="38100" h="129539">
                <a:moveTo>
                  <a:pt x="34220" y="27083"/>
                </a:moveTo>
                <a:lnTo>
                  <a:pt x="35355" y="20015"/>
                </a:lnTo>
              </a:path>
              <a:path w="38100" h="129539">
                <a:moveTo>
                  <a:pt x="36583" y="10629"/>
                </a:moveTo>
                <a:lnTo>
                  <a:pt x="37775" y="9423"/>
                </a:lnTo>
              </a:path>
              <a:path w="38100" h="129539">
                <a:moveTo>
                  <a:pt x="37775" y="9423"/>
                </a:moveTo>
                <a:lnTo>
                  <a:pt x="37775" y="2355"/>
                </a:lnTo>
              </a:path>
              <a:path w="38100" h="129539">
                <a:moveTo>
                  <a:pt x="1134" y="127028"/>
                </a:moveTo>
                <a:lnTo>
                  <a:pt x="0" y="125878"/>
                </a:lnTo>
              </a:path>
              <a:path w="38100" h="129539">
                <a:moveTo>
                  <a:pt x="1134" y="127028"/>
                </a:moveTo>
                <a:lnTo>
                  <a:pt x="2344" y="118829"/>
                </a:lnTo>
              </a:path>
              <a:path w="38100" h="129539">
                <a:moveTo>
                  <a:pt x="3497" y="109425"/>
                </a:moveTo>
                <a:lnTo>
                  <a:pt x="4688" y="102357"/>
                </a:lnTo>
              </a:path>
              <a:path w="38100" h="129539">
                <a:moveTo>
                  <a:pt x="5898" y="92915"/>
                </a:moveTo>
                <a:lnTo>
                  <a:pt x="7033" y="85885"/>
                </a:lnTo>
              </a:path>
              <a:path w="38100" h="129539">
                <a:moveTo>
                  <a:pt x="8224" y="75312"/>
                </a:moveTo>
                <a:lnTo>
                  <a:pt x="9453" y="68244"/>
                </a:lnTo>
              </a:path>
              <a:path w="38100" h="129539">
                <a:moveTo>
                  <a:pt x="10587" y="58821"/>
                </a:moveTo>
                <a:lnTo>
                  <a:pt x="11797" y="51772"/>
                </a:lnTo>
              </a:path>
              <a:path w="38100" h="129539">
                <a:moveTo>
                  <a:pt x="12932" y="41199"/>
                </a:moveTo>
                <a:lnTo>
                  <a:pt x="14123" y="34112"/>
                </a:lnTo>
              </a:path>
              <a:path w="38100" h="129539">
                <a:moveTo>
                  <a:pt x="15333" y="24708"/>
                </a:moveTo>
                <a:lnTo>
                  <a:pt x="16467" y="17678"/>
                </a:lnTo>
              </a:path>
              <a:path w="38100" h="129539">
                <a:moveTo>
                  <a:pt x="17658" y="8254"/>
                </a:moveTo>
                <a:lnTo>
                  <a:pt x="17658" y="7086"/>
                </a:lnTo>
              </a:path>
              <a:path w="38100" h="129539">
                <a:moveTo>
                  <a:pt x="17658" y="7086"/>
                </a:moveTo>
                <a:lnTo>
                  <a:pt x="1888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9100797" y="4421928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10">
                <a:moveTo>
                  <a:pt x="18906" y="3543"/>
                </a:moveTo>
                <a:lnTo>
                  <a:pt x="17677" y="2393"/>
                </a:lnTo>
              </a:path>
              <a:path w="19050" h="3810">
                <a:moveTo>
                  <a:pt x="18906" y="3543"/>
                </a:moveTo>
                <a:lnTo>
                  <a:pt x="11778" y="2393"/>
                </a:lnTo>
              </a:path>
              <a:path w="19050" h="3810">
                <a:moveTo>
                  <a:pt x="7108" y="120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9830131" y="6907780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4" h="15875">
                <a:moveTo>
                  <a:pt x="13007" y="1168"/>
                </a:moveTo>
                <a:lnTo>
                  <a:pt x="11797" y="0"/>
                </a:lnTo>
              </a:path>
              <a:path w="13334" h="15875">
                <a:moveTo>
                  <a:pt x="13007" y="1168"/>
                </a:moveTo>
                <a:lnTo>
                  <a:pt x="8224" y="5880"/>
                </a:lnTo>
              </a:path>
              <a:path w="13334" h="15875">
                <a:moveTo>
                  <a:pt x="4688" y="9423"/>
                </a:moveTo>
                <a:lnTo>
                  <a:pt x="0" y="1528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9086674" y="4499578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18887" y="2355"/>
                </a:moveTo>
                <a:lnTo>
                  <a:pt x="17696" y="1187"/>
                </a:lnTo>
              </a:path>
              <a:path w="19050" h="2539">
                <a:moveTo>
                  <a:pt x="18887" y="2355"/>
                </a:moveTo>
                <a:lnTo>
                  <a:pt x="11797" y="1187"/>
                </a:lnTo>
              </a:path>
              <a:path w="19050" h="2539">
                <a:moveTo>
                  <a:pt x="7033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9146795" y="4219588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8906" y="4730"/>
                </a:moveTo>
                <a:lnTo>
                  <a:pt x="17753" y="3524"/>
                </a:lnTo>
              </a:path>
              <a:path w="19050" h="5079">
                <a:moveTo>
                  <a:pt x="18906" y="4730"/>
                </a:moveTo>
                <a:lnTo>
                  <a:pt x="11835" y="3524"/>
                </a:lnTo>
              </a:path>
              <a:path w="19050" h="5079">
                <a:moveTo>
                  <a:pt x="7127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9127908" y="4296069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8887" y="4692"/>
                </a:moveTo>
                <a:lnTo>
                  <a:pt x="17753" y="3505"/>
                </a:lnTo>
              </a:path>
              <a:path w="19050" h="5079">
                <a:moveTo>
                  <a:pt x="18887" y="4692"/>
                </a:moveTo>
                <a:lnTo>
                  <a:pt x="11854" y="2337"/>
                </a:lnTo>
              </a:path>
              <a:path w="19050" h="5079">
                <a:moveTo>
                  <a:pt x="7127" y="233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9145661" y="4096065"/>
            <a:ext cx="55880" cy="128270"/>
          </a:xfrm>
          <a:custGeom>
            <a:avLst/>
            <a:gdLst/>
            <a:ahLst/>
            <a:cxnLst/>
            <a:rect l="l" t="t" r="r" b="b"/>
            <a:pathLst>
              <a:path w="55879" h="128270">
                <a:moveTo>
                  <a:pt x="1134" y="123522"/>
                </a:moveTo>
                <a:lnTo>
                  <a:pt x="0" y="122335"/>
                </a:lnTo>
              </a:path>
              <a:path w="55879" h="128270">
                <a:moveTo>
                  <a:pt x="1134" y="123522"/>
                </a:moveTo>
                <a:lnTo>
                  <a:pt x="3554" y="116473"/>
                </a:lnTo>
              </a:path>
              <a:path w="55879" h="128270">
                <a:moveTo>
                  <a:pt x="5917" y="107050"/>
                </a:moveTo>
                <a:lnTo>
                  <a:pt x="8262" y="100020"/>
                </a:lnTo>
              </a:path>
              <a:path w="55879" h="128270">
                <a:moveTo>
                  <a:pt x="10587" y="90597"/>
                </a:moveTo>
                <a:lnTo>
                  <a:pt x="12969" y="83510"/>
                </a:lnTo>
              </a:path>
              <a:path w="55879" h="128270">
                <a:moveTo>
                  <a:pt x="15352" y="74087"/>
                </a:moveTo>
                <a:lnTo>
                  <a:pt x="17696" y="67057"/>
                </a:lnTo>
              </a:path>
              <a:path w="55879" h="128270">
                <a:moveTo>
                  <a:pt x="20040" y="57652"/>
                </a:moveTo>
                <a:lnTo>
                  <a:pt x="22366" y="50566"/>
                </a:lnTo>
              </a:path>
              <a:path w="55879" h="128270">
                <a:moveTo>
                  <a:pt x="24786" y="41180"/>
                </a:moveTo>
                <a:lnTo>
                  <a:pt x="27130" y="34094"/>
                </a:lnTo>
              </a:path>
              <a:path w="55879" h="128270">
                <a:moveTo>
                  <a:pt x="29494" y="24689"/>
                </a:moveTo>
                <a:lnTo>
                  <a:pt x="31819" y="17659"/>
                </a:lnTo>
              </a:path>
              <a:path w="55879" h="128270">
                <a:moveTo>
                  <a:pt x="34239" y="8236"/>
                </a:moveTo>
                <a:lnTo>
                  <a:pt x="34239" y="7029"/>
                </a:lnTo>
              </a:path>
              <a:path w="55879" h="128270">
                <a:moveTo>
                  <a:pt x="34239" y="7029"/>
                </a:moveTo>
                <a:lnTo>
                  <a:pt x="36583" y="0"/>
                </a:lnTo>
              </a:path>
              <a:path w="55879" h="128270">
                <a:moveTo>
                  <a:pt x="20040" y="128253"/>
                </a:moveTo>
                <a:lnTo>
                  <a:pt x="18887" y="127047"/>
                </a:lnTo>
              </a:path>
              <a:path w="55879" h="128270">
                <a:moveTo>
                  <a:pt x="20040" y="128253"/>
                </a:moveTo>
                <a:lnTo>
                  <a:pt x="22366" y="121166"/>
                </a:lnTo>
              </a:path>
              <a:path w="55879" h="128270">
                <a:moveTo>
                  <a:pt x="24786" y="111762"/>
                </a:moveTo>
                <a:lnTo>
                  <a:pt x="27130" y="104694"/>
                </a:lnTo>
              </a:path>
              <a:path w="55879" h="128270">
                <a:moveTo>
                  <a:pt x="29494" y="95271"/>
                </a:moveTo>
                <a:lnTo>
                  <a:pt x="31819" y="88222"/>
                </a:lnTo>
              </a:path>
              <a:path w="55879" h="128270">
                <a:moveTo>
                  <a:pt x="34239" y="78798"/>
                </a:moveTo>
                <a:lnTo>
                  <a:pt x="36583" y="71769"/>
                </a:lnTo>
              </a:path>
              <a:path w="55879" h="128270">
                <a:moveTo>
                  <a:pt x="38928" y="62364"/>
                </a:moveTo>
                <a:lnTo>
                  <a:pt x="41272" y="55278"/>
                </a:lnTo>
              </a:path>
              <a:path w="55879" h="128270">
                <a:moveTo>
                  <a:pt x="43673" y="45854"/>
                </a:moveTo>
                <a:lnTo>
                  <a:pt x="46037" y="38824"/>
                </a:lnTo>
              </a:path>
              <a:path w="55879" h="128270">
                <a:moveTo>
                  <a:pt x="48362" y="29420"/>
                </a:moveTo>
                <a:lnTo>
                  <a:pt x="50707" y="22352"/>
                </a:lnTo>
              </a:path>
              <a:path w="55879" h="128270">
                <a:moveTo>
                  <a:pt x="53108" y="12947"/>
                </a:moveTo>
                <a:lnTo>
                  <a:pt x="51917" y="11760"/>
                </a:lnTo>
              </a:path>
              <a:path w="55879" h="128270">
                <a:moveTo>
                  <a:pt x="53108" y="12947"/>
                </a:moveTo>
                <a:lnTo>
                  <a:pt x="55452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9099605" y="4296069"/>
            <a:ext cx="28575" cy="126364"/>
          </a:xfrm>
          <a:custGeom>
            <a:avLst/>
            <a:gdLst/>
            <a:ahLst/>
            <a:cxnLst/>
            <a:rect l="l" t="t" r="r" b="b"/>
            <a:pathLst>
              <a:path w="28575" h="126364">
                <a:moveTo>
                  <a:pt x="1191" y="125859"/>
                </a:moveTo>
                <a:lnTo>
                  <a:pt x="0" y="124691"/>
                </a:lnTo>
              </a:path>
              <a:path w="28575" h="126364">
                <a:moveTo>
                  <a:pt x="1191" y="125859"/>
                </a:moveTo>
                <a:lnTo>
                  <a:pt x="2401" y="117642"/>
                </a:lnTo>
              </a:path>
              <a:path w="28575" h="126364">
                <a:moveTo>
                  <a:pt x="4764" y="108218"/>
                </a:moveTo>
                <a:lnTo>
                  <a:pt x="5955" y="101151"/>
                </a:lnTo>
              </a:path>
              <a:path w="28575" h="126364">
                <a:moveTo>
                  <a:pt x="8299" y="91727"/>
                </a:moveTo>
                <a:lnTo>
                  <a:pt x="9434" y="84716"/>
                </a:lnTo>
              </a:path>
              <a:path w="28575" h="126364">
                <a:moveTo>
                  <a:pt x="11854" y="75293"/>
                </a:moveTo>
                <a:lnTo>
                  <a:pt x="12969" y="68225"/>
                </a:lnTo>
              </a:path>
              <a:path w="28575" h="126364">
                <a:moveTo>
                  <a:pt x="15333" y="57652"/>
                </a:moveTo>
                <a:lnTo>
                  <a:pt x="16543" y="50585"/>
                </a:lnTo>
              </a:path>
              <a:path w="28575" h="126364">
                <a:moveTo>
                  <a:pt x="18868" y="41180"/>
                </a:moveTo>
                <a:lnTo>
                  <a:pt x="20097" y="34112"/>
                </a:lnTo>
              </a:path>
              <a:path w="28575" h="126364">
                <a:moveTo>
                  <a:pt x="22423" y="24689"/>
                </a:moveTo>
                <a:lnTo>
                  <a:pt x="23633" y="17621"/>
                </a:lnTo>
              </a:path>
              <a:path w="28575" h="126364">
                <a:moveTo>
                  <a:pt x="25977" y="8198"/>
                </a:moveTo>
                <a:lnTo>
                  <a:pt x="25977" y="7048"/>
                </a:lnTo>
              </a:path>
              <a:path w="28575" h="126364">
                <a:moveTo>
                  <a:pt x="25977" y="7048"/>
                </a:moveTo>
                <a:lnTo>
                  <a:pt x="2830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25" name="object 425"/>
          <p:cNvGrpSpPr/>
          <p:nvPr/>
        </p:nvGrpSpPr>
        <p:grpSpPr>
          <a:xfrm>
            <a:off x="9597140" y="6657877"/>
            <a:ext cx="248285" cy="267335"/>
            <a:chOff x="9597140" y="6657877"/>
            <a:chExt cx="248285" cy="267335"/>
          </a:xfrm>
        </p:grpSpPr>
        <p:sp>
          <p:nvSpPr>
            <p:cNvPr id="426" name="object 426"/>
            <p:cNvSpPr/>
            <p:nvPr/>
          </p:nvSpPr>
          <p:spPr>
            <a:xfrm>
              <a:off x="9738152" y="6817202"/>
              <a:ext cx="105410" cy="106045"/>
            </a:xfrm>
            <a:custGeom>
              <a:avLst/>
              <a:gdLst/>
              <a:ahLst/>
              <a:cxnLst/>
              <a:rect l="l" t="t" r="r" b="b"/>
              <a:pathLst>
                <a:path w="105409" h="106045">
                  <a:moveTo>
                    <a:pt x="91979" y="105863"/>
                  </a:moveTo>
                  <a:lnTo>
                    <a:pt x="90769" y="104694"/>
                  </a:lnTo>
                </a:path>
                <a:path w="105409" h="106045">
                  <a:moveTo>
                    <a:pt x="91979" y="105863"/>
                  </a:moveTo>
                  <a:lnTo>
                    <a:pt x="86099" y="100001"/>
                  </a:lnTo>
                </a:path>
                <a:path w="105409" h="106045">
                  <a:moveTo>
                    <a:pt x="79010" y="92896"/>
                  </a:moveTo>
                  <a:lnTo>
                    <a:pt x="74283" y="88184"/>
                  </a:lnTo>
                </a:path>
                <a:path w="105409" h="106045">
                  <a:moveTo>
                    <a:pt x="67212" y="81154"/>
                  </a:moveTo>
                  <a:lnTo>
                    <a:pt x="62447" y="76461"/>
                  </a:lnTo>
                </a:path>
                <a:path w="105409" h="106045">
                  <a:moveTo>
                    <a:pt x="55414" y="69375"/>
                  </a:moveTo>
                  <a:lnTo>
                    <a:pt x="49515" y="63495"/>
                  </a:lnTo>
                </a:path>
                <a:path w="105409" h="106045">
                  <a:moveTo>
                    <a:pt x="42426" y="57652"/>
                  </a:moveTo>
                  <a:lnTo>
                    <a:pt x="37680" y="51772"/>
                  </a:lnTo>
                </a:path>
                <a:path w="105409" h="106045">
                  <a:moveTo>
                    <a:pt x="30647" y="44686"/>
                  </a:moveTo>
                  <a:lnTo>
                    <a:pt x="24748" y="39993"/>
                  </a:lnTo>
                </a:path>
                <a:path w="105409" h="106045">
                  <a:moveTo>
                    <a:pt x="18792" y="32944"/>
                  </a:moveTo>
                  <a:lnTo>
                    <a:pt x="12894" y="28232"/>
                  </a:lnTo>
                </a:path>
                <a:path w="105409" h="106045">
                  <a:moveTo>
                    <a:pt x="5860" y="21165"/>
                  </a:moveTo>
                  <a:lnTo>
                    <a:pt x="4669" y="19977"/>
                  </a:lnTo>
                </a:path>
                <a:path w="105409" h="106045">
                  <a:moveTo>
                    <a:pt x="5860" y="21165"/>
                  </a:moveTo>
                  <a:lnTo>
                    <a:pt x="0" y="15303"/>
                  </a:lnTo>
                </a:path>
                <a:path w="105409" h="106045">
                  <a:moveTo>
                    <a:pt x="104987" y="91746"/>
                  </a:moveTo>
                  <a:lnTo>
                    <a:pt x="103777" y="90578"/>
                  </a:lnTo>
                </a:path>
                <a:path w="105409" h="106045">
                  <a:moveTo>
                    <a:pt x="104987" y="91746"/>
                  </a:moveTo>
                  <a:lnTo>
                    <a:pt x="100204" y="85885"/>
                  </a:lnTo>
                </a:path>
                <a:path w="105409" h="106045">
                  <a:moveTo>
                    <a:pt x="93208" y="80005"/>
                  </a:moveTo>
                  <a:lnTo>
                    <a:pt x="88444" y="74068"/>
                  </a:lnTo>
                </a:path>
                <a:path w="105409" h="106045">
                  <a:moveTo>
                    <a:pt x="81316" y="67038"/>
                  </a:moveTo>
                  <a:lnTo>
                    <a:pt x="75455" y="62345"/>
                  </a:lnTo>
                </a:path>
                <a:path w="105409" h="106045">
                  <a:moveTo>
                    <a:pt x="68403" y="55296"/>
                  </a:moveTo>
                  <a:lnTo>
                    <a:pt x="63676" y="50585"/>
                  </a:lnTo>
                </a:path>
                <a:path w="105409" h="106045">
                  <a:moveTo>
                    <a:pt x="56530" y="43517"/>
                  </a:moveTo>
                  <a:lnTo>
                    <a:pt x="50688" y="37637"/>
                  </a:lnTo>
                </a:path>
                <a:path w="105409" h="106045">
                  <a:moveTo>
                    <a:pt x="44789" y="31757"/>
                  </a:moveTo>
                  <a:lnTo>
                    <a:pt x="38871" y="25876"/>
                  </a:lnTo>
                </a:path>
                <a:path w="105409" h="106045">
                  <a:moveTo>
                    <a:pt x="31781" y="18809"/>
                  </a:moveTo>
                  <a:lnTo>
                    <a:pt x="27111" y="14116"/>
                  </a:lnTo>
                </a:path>
                <a:path w="105409" h="106045">
                  <a:moveTo>
                    <a:pt x="20003" y="7086"/>
                  </a:moveTo>
                  <a:lnTo>
                    <a:pt x="18792" y="5880"/>
                  </a:lnTo>
                </a:path>
                <a:path w="105409" h="106045">
                  <a:moveTo>
                    <a:pt x="20003" y="7086"/>
                  </a:moveTo>
                  <a:lnTo>
                    <a:pt x="14123" y="1149"/>
                  </a:lnTo>
                </a:path>
                <a:path w="105409" h="106045">
                  <a:moveTo>
                    <a:pt x="14123" y="1149"/>
                  </a:moveTo>
                  <a:lnTo>
                    <a:pt x="12894" y="0"/>
                  </a:lnTo>
                </a:path>
                <a:path w="105409" h="106045">
                  <a:moveTo>
                    <a:pt x="14123" y="1149"/>
                  </a:moveTo>
                  <a:lnTo>
                    <a:pt x="9434" y="7086"/>
                  </a:lnTo>
                </a:path>
                <a:path w="105409" h="106045">
                  <a:moveTo>
                    <a:pt x="5860" y="10573"/>
                  </a:moveTo>
                  <a:lnTo>
                    <a:pt x="0" y="1530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7" name="object 4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97140" y="6657877"/>
              <a:ext cx="101353" cy="115141"/>
            </a:xfrm>
            <a:prstGeom prst="rect">
              <a:avLst/>
            </a:prstGeom>
          </p:spPr>
        </p:pic>
      </p:grpSp>
      <p:pic>
        <p:nvPicPr>
          <p:cNvPr id="428" name="object 4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473244" y="6488477"/>
            <a:ext cx="93055" cy="121005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365798" y="6308470"/>
            <a:ext cx="83715" cy="125715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274971" y="6119040"/>
            <a:ext cx="74186" cy="129258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201784" y="5922598"/>
            <a:ext cx="63581" cy="131577"/>
          </a:xfrm>
          <a:prstGeom prst="rect">
            <a:avLst/>
          </a:prstGeom>
        </p:spPr>
      </p:pic>
      <p:sp>
        <p:nvSpPr>
          <p:cNvPr id="432" name="object 432"/>
          <p:cNvSpPr/>
          <p:nvPr/>
        </p:nvSpPr>
        <p:spPr>
          <a:xfrm>
            <a:off x="9143239" y="5726602"/>
            <a:ext cx="53340" cy="129539"/>
          </a:xfrm>
          <a:custGeom>
            <a:avLst/>
            <a:gdLst/>
            <a:ahLst/>
            <a:cxnLst/>
            <a:rect l="l" t="t" r="r" b="b"/>
            <a:pathLst>
              <a:path w="53340" h="129539">
                <a:moveTo>
                  <a:pt x="53127" y="124747"/>
                </a:moveTo>
                <a:lnTo>
                  <a:pt x="51992" y="123560"/>
                </a:lnTo>
              </a:path>
              <a:path w="53340" h="129539">
                <a:moveTo>
                  <a:pt x="53127" y="124747"/>
                </a:moveTo>
                <a:lnTo>
                  <a:pt x="46093" y="125897"/>
                </a:lnTo>
              </a:path>
              <a:path w="53340" h="129539">
                <a:moveTo>
                  <a:pt x="41367" y="127065"/>
                </a:moveTo>
                <a:lnTo>
                  <a:pt x="34239" y="129421"/>
                </a:lnTo>
              </a:path>
              <a:path w="53340" h="129539">
                <a:moveTo>
                  <a:pt x="53127" y="124747"/>
                </a:moveTo>
                <a:lnTo>
                  <a:pt x="51992" y="123560"/>
                </a:lnTo>
              </a:path>
              <a:path w="53340" h="129539">
                <a:moveTo>
                  <a:pt x="53127" y="124747"/>
                </a:moveTo>
                <a:lnTo>
                  <a:pt x="50801" y="117661"/>
                </a:lnTo>
              </a:path>
              <a:path w="53340" h="129539">
                <a:moveTo>
                  <a:pt x="48457" y="108275"/>
                </a:moveTo>
                <a:lnTo>
                  <a:pt x="46093" y="101189"/>
                </a:lnTo>
              </a:path>
              <a:path w="53340" h="129539">
                <a:moveTo>
                  <a:pt x="43673" y="91784"/>
                </a:moveTo>
                <a:lnTo>
                  <a:pt x="41367" y="84716"/>
                </a:lnTo>
              </a:path>
              <a:path w="53340" h="129539">
                <a:moveTo>
                  <a:pt x="39022" y="75293"/>
                </a:moveTo>
                <a:lnTo>
                  <a:pt x="36640" y="68244"/>
                </a:lnTo>
              </a:path>
              <a:path w="53340" h="129539">
                <a:moveTo>
                  <a:pt x="34239" y="58802"/>
                </a:moveTo>
                <a:lnTo>
                  <a:pt x="31914" y="51791"/>
                </a:lnTo>
              </a:path>
              <a:path w="53340" h="129539">
                <a:moveTo>
                  <a:pt x="29569" y="41218"/>
                </a:moveTo>
                <a:lnTo>
                  <a:pt x="27206" y="34131"/>
                </a:lnTo>
              </a:path>
              <a:path w="53340" h="129539">
                <a:moveTo>
                  <a:pt x="24805" y="24708"/>
                </a:moveTo>
                <a:lnTo>
                  <a:pt x="23670" y="17640"/>
                </a:lnTo>
              </a:path>
              <a:path w="53340" h="129539">
                <a:moveTo>
                  <a:pt x="20116" y="8273"/>
                </a:moveTo>
                <a:lnTo>
                  <a:pt x="18906" y="7086"/>
                </a:lnTo>
              </a:path>
              <a:path w="53340" h="129539">
                <a:moveTo>
                  <a:pt x="20116" y="8273"/>
                </a:moveTo>
                <a:lnTo>
                  <a:pt x="17753" y="1206"/>
                </a:lnTo>
              </a:path>
              <a:path w="53340" h="129539">
                <a:moveTo>
                  <a:pt x="34239" y="129421"/>
                </a:moveTo>
                <a:lnTo>
                  <a:pt x="33105" y="128253"/>
                </a:lnTo>
              </a:path>
              <a:path w="53340" h="129539">
                <a:moveTo>
                  <a:pt x="34239" y="129421"/>
                </a:moveTo>
                <a:lnTo>
                  <a:pt x="31914" y="122391"/>
                </a:lnTo>
              </a:path>
              <a:path w="53340" h="129539">
                <a:moveTo>
                  <a:pt x="29569" y="112968"/>
                </a:moveTo>
                <a:lnTo>
                  <a:pt x="27206" y="105900"/>
                </a:lnTo>
              </a:path>
              <a:path w="53340" h="129539">
                <a:moveTo>
                  <a:pt x="24805" y="96496"/>
                </a:moveTo>
                <a:lnTo>
                  <a:pt x="22479" y="89447"/>
                </a:lnTo>
              </a:path>
              <a:path w="53340" h="129539">
                <a:moveTo>
                  <a:pt x="20116" y="80005"/>
                </a:moveTo>
                <a:lnTo>
                  <a:pt x="17753" y="72937"/>
                </a:lnTo>
              </a:path>
              <a:path w="53340" h="129539">
                <a:moveTo>
                  <a:pt x="15408" y="63532"/>
                </a:moveTo>
                <a:lnTo>
                  <a:pt x="14217" y="56503"/>
                </a:lnTo>
              </a:path>
              <a:path w="53340" h="129539">
                <a:moveTo>
                  <a:pt x="10701" y="47060"/>
                </a:moveTo>
                <a:lnTo>
                  <a:pt x="9453" y="39974"/>
                </a:lnTo>
              </a:path>
              <a:path w="53340" h="129539">
                <a:moveTo>
                  <a:pt x="5974" y="30607"/>
                </a:moveTo>
                <a:lnTo>
                  <a:pt x="4764" y="23539"/>
                </a:lnTo>
              </a:path>
              <a:path w="53340" h="129539">
                <a:moveTo>
                  <a:pt x="1247" y="14116"/>
                </a:moveTo>
                <a:lnTo>
                  <a:pt x="0" y="12966"/>
                </a:lnTo>
              </a:path>
              <a:path w="53340" h="129539">
                <a:moveTo>
                  <a:pt x="1247" y="14116"/>
                </a:moveTo>
                <a:lnTo>
                  <a:pt x="0" y="7086"/>
                </a:lnTo>
              </a:path>
              <a:path w="53340" h="129539">
                <a:moveTo>
                  <a:pt x="17753" y="1206"/>
                </a:moveTo>
                <a:lnTo>
                  <a:pt x="16580" y="0"/>
                </a:lnTo>
              </a:path>
              <a:path w="53340" h="129539">
                <a:moveTo>
                  <a:pt x="17753" y="1206"/>
                </a:moveTo>
                <a:lnTo>
                  <a:pt x="10701" y="3543"/>
                </a:lnTo>
              </a:path>
              <a:path w="53340" h="129539">
                <a:moveTo>
                  <a:pt x="7127" y="4711"/>
                </a:moveTo>
                <a:lnTo>
                  <a:pt x="0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9097240" y="5525468"/>
            <a:ext cx="46355" cy="130810"/>
          </a:xfrm>
          <a:custGeom>
            <a:avLst/>
            <a:gdLst/>
            <a:ahLst/>
            <a:cxnLst/>
            <a:rect l="l" t="t" r="r" b="b"/>
            <a:pathLst>
              <a:path w="46354" h="130810">
                <a:moveTo>
                  <a:pt x="45999" y="127028"/>
                </a:moveTo>
                <a:lnTo>
                  <a:pt x="44883" y="125878"/>
                </a:lnTo>
              </a:path>
              <a:path w="46354" h="130810">
                <a:moveTo>
                  <a:pt x="45999" y="127028"/>
                </a:moveTo>
                <a:lnTo>
                  <a:pt x="38985" y="128215"/>
                </a:lnTo>
              </a:path>
              <a:path w="46354" h="130810">
                <a:moveTo>
                  <a:pt x="34220" y="129384"/>
                </a:moveTo>
                <a:lnTo>
                  <a:pt x="27130" y="130571"/>
                </a:lnTo>
              </a:path>
              <a:path w="46354" h="130810">
                <a:moveTo>
                  <a:pt x="27130" y="130571"/>
                </a:moveTo>
                <a:lnTo>
                  <a:pt x="25996" y="129384"/>
                </a:lnTo>
              </a:path>
              <a:path w="46354" h="130810">
                <a:moveTo>
                  <a:pt x="27130" y="130571"/>
                </a:moveTo>
                <a:lnTo>
                  <a:pt x="24786" y="123522"/>
                </a:lnTo>
              </a:path>
              <a:path w="46354" h="130810">
                <a:moveTo>
                  <a:pt x="23633" y="114080"/>
                </a:moveTo>
                <a:lnTo>
                  <a:pt x="21231" y="107031"/>
                </a:lnTo>
              </a:path>
              <a:path w="46354" h="130810">
                <a:moveTo>
                  <a:pt x="20097" y="96458"/>
                </a:moveTo>
                <a:lnTo>
                  <a:pt x="17677" y="89353"/>
                </a:lnTo>
              </a:path>
              <a:path w="46354" h="130810">
                <a:moveTo>
                  <a:pt x="16562" y="79948"/>
                </a:moveTo>
                <a:lnTo>
                  <a:pt x="14198" y="72918"/>
                </a:lnTo>
              </a:path>
              <a:path w="46354" h="130810">
                <a:moveTo>
                  <a:pt x="13007" y="63514"/>
                </a:moveTo>
                <a:lnTo>
                  <a:pt x="10644" y="56446"/>
                </a:lnTo>
              </a:path>
              <a:path w="46354" h="130810">
                <a:moveTo>
                  <a:pt x="9453" y="47023"/>
                </a:moveTo>
                <a:lnTo>
                  <a:pt x="7108" y="38824"/>
                </a:lnTo>
              </a:path>
              <a:path w="46354" h="130810">
                <a:moveTo>
                  <a:pt x="5879" y="29401"/>
                </a:moveTo>
                <a:lnTo>
                  <a:pt x="3535" y="22314"/>
                </a:lnTo>
              </a:path>
              <a:path w="46354" h="130810">
                <a:moveTo>
                  <a:pt x="2344" y="12966"/>
                </a:moveTo>
                <a:lnTo>
                  <a:pt x="1228" y="11760"/>
                </a:lnTo>
              </a:path>
              <a:path w="46354" h="130810">
                <a:moveTo>
                  <a:pt x="2344" y="12966"/>
                </a:moveTo>
                <a:lnTo>
                  <a:pt x="0" y="5861"/>
                </a:lnTo>
              </a:path>
              <a:path w="46354" h="130810">
                <a:moveTo>
                  <a:pt x="45999" y="127028"/>
                </a:moveTo>
                <a:lnTo>
                  <a:pt x="44883" y="125878"/>
                </a:lnTo>
              </a:path>
              <a:path w="46354" h="130810">
                <a:moveTo>
                  <a:pt x="45999" y="127028"/>
                </a:moveTo>
                <a:lnTo>
                  <a:pt x="44883" y="118792"/>
                </a:lnTo>
              </a:path>
              <a:path w="46354" h="130810">
                <a:moveTo>
                  <a:pt x="42539" y="109387"/>
                </a:moveTo>
                <a:lnTo>
                  <a:pt x="41329" y="102319"/>
                </a:lnTo>
              </a:path>
              <a:path w="46354" h="130810">
                <a:moveTo>
                  <a:pt x="38985" y="92915"/>
                </a:moveTo>
                <a:lnTo>
                  <a:pt x="37793" y="85847"/>
                </a:lnTo>
              </a:path>
              <a:path w="46354" h="130810">
                <a:moveTo>
                  <a:pt x="35430" y="76424"/>
                </a:moveTo>
                <a:lnTo>
                  <a:pt x="34220" y="69375"/>
                </a:lnTo>
              </a:path>
              <a:path w="46354" h="130810">
                <a:moveTo>
                  <a:pt x="31895" y="58840"/>
                </a:moveTo>
                <a:lnTo>
                  <a:pt x="30666" y="51715"/>
                </a:lnTo>
              </a:path>
              <a:path w="46354" h="130810">
                <a:moveTo>
                  <a:pt x="28359" y="42367"/>
                </a:moveTo>
                <a:lnTo>
                  <a:pt x="27130" y="35262"/>
                </a:lnTo>
              </a:path>
              <a:path w="46354" h="130810">
                <a:moveTo>
                  <a:pt x="24786" y="25857"/>
                </a:moveTo>
                <a:lnTo>
                  <a:pt x="23633" y="18828"/>
                </a:lnTo>
              </a:path>
              <a:path w="46354" h="130810">
                <a:moveTo>
                  <a:pt x="21231" y="9404"/>
                </a:moveTo>
                <a:lnTo>
                  <a:pt x="21231" y="8217"/>
                </a:lnTo>
              </a:path>
              <a:path w="46354" h="130810">
                <a:moveTo>
                  <a:pt x="21231" y="8217"/>
                </a:moveTo>
                <a:lnTo>
                  <a:pt x="20097" y="1187"/>
                </a:lnTo>
              </a:path>
              <a:path w="46354" h="130810">
                <a:moveTo>
                  <a:pt x="20097" y="1187"/>
                </a:moveTo>
                <a:lnTo>
                  <a:pt x="18887" y="0"/>
                </a:lnTo>
              </a:path>
              <a:path w="46354" h="130810">
                <a:moveTo>
                  <a:pt x="20097" y="1187"/>
                </a:moveTo>
                <a:lnTo>
                  <a:pt x="11797" y="2337"/>
                </a:lnTo>
              </a:path>
              <a:path w="46354" h="130810">
                <a:moveTo>
                  <a:pt x="7108" y="3543"/>
                </a:moveTo>
                <a:lnTo>
                  <a:pt x="0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9066574" y="5321940"/>
            <a:ext cx="36830" cy="130810"/>
          </a:xfrm>
          <a:custGeom>
            <a:avLst/>
            <a:gdLst/>
            <a:ahLst/>
            <a:cxnLst/>
            <a:rect l="l" t="t" r="r" b="b"/>
            <a:pathLst>
              <a:path w="36829" h="130810">
                <a:moveTo>
                  <a:pt x="36546" y="128215"/>
                </a:moveTo>
                <a:lnTo>
                  <a:pt x="35430" y="127028"/>
                </a:lnTo>
              </a:path>
              <a:path w="36829" h="130810">
                <a:moveTo>
                  <a:pt x="36546" y="128215"/>
                </a:moveTo>
                <a:lnTo>
                  <a:pt x="29531" y="129421"/>
                </a:lnTo>
              </a:path>
              <a:path w="36829" h="130810">
                <a:moveTo>
                  <a:pt x="24767" y="129421"/>
                </a:moveTo>
                <a:lnTo>
                  <a:pt x="17696" y="130609"/>
                </a:lnTo>
              </a:path>
              <a:path w="36829" h="130810">
                <a:moveTo>
                  <a:pt x="17696" y="130609"/>
                </a:moveTo>
                <a:lnTo>
                  <a:pt x="16562" y="129421"/>
                </a:lnTo>
              </a:path>
              <a:path w="36829" h="130810">
                <a:moveTo>
                  <a:pt x="17696" y="130609"/>
                </a:moveTo>
                <a:lnTo>
                  <a:pt x="16562" y="123484"/>
                </a:lnTo>
              </a:path>
              <a:path w="36829" h="130810">
                <a:moveTo>
                  <a:pt x="15333" y="114080"/>
                </a:moveTo>
                <a:lnTo>
                  <a:pt x="14160" y="105900"/>
                </a:lnTo>
              </a:path>
              <a:path w="36829" h="130810">
                <a:moveTo>
                  <a:pt x="13007" y="96439"/>
                </a:moveTo>
                <a:lnTo>
                  <a:pt x="11797" y="89390"/>
                </a:lnTo>
              </a:path>
              <a:path w="36829" h="130810">
                <a:moveTo>
                  <a:pt x="10644" y="79967"/>
                </a:moveTo>
                <a:lnTo>
                  <a:pt x="9434" y="71750"/>
                </a:lnTo>
              </a:path>
              <a:path w="36829" h="130810">
                <a:moveTo>
                  <a:pt x="8243" y="62326"/>
                </a:moveTo>
                <a:lnTo>
                  <a:pt x="7127" y="55278"/>
                </a:lnTo>
              </a:path>
              <a:path w="36829" h="130810">
                <a:moveTo>
                  <a:pt x="5879" y="45854"/>
                </a:moveTo>
                <a:lnTo>
                  <a:pt x="4707" y="38824"/>
                </a:lnTo>
              </a:path>
              <a:path w="36829" h="130810">
                <a:moveTo>
                  <a:pt x="3573" y="28232"/>
                </a:moveTo>
                <a:lnTo>
                  <a:pt x="2344" y="21146"/>
                </a:lnTo>
              </a:path>
              <a:path w="36829" h="130810">
                <a:moveTo>
                  <a:pt x="1210" y="11741"/>
                </a:moveTo>
                <a:lnTo>
                  <a:pt x="0" y="10573"/>
                </a:lnTo>
              </a:path>
              <a:path w="36829" h="130810">
                <a:moveTo>
                  <a:pt x="1210" y="11741"/>
                </a:moveTo>
                <a:lnTo>
                  <a:pt x="0" y="3543"/>
                </a:lnTo>
              </a:path>
              <a:path w="36829" h="130810">
                <a:moveTo>
                  <a:pt x="36546" y="128215"/>
                </a:moveTo>
                <a:lnTo>
                  <a:pt x="35430" y="127028"/>
                </a:lnTo>
              </a:path>
              <a:path w="36829" h="130810">
                <a:moveTo>
                  <a:pt x="36546" y="128215"/>
                </a:moveTo>
                <a:lnTo>
                  <a:pt x="36546" y="121185"/>
                </a:lnTo>
              </a:path>
              <a:path w="36829" h="130810">
                <a:moveTo>
                  <a:pt x="34201" y="110574"/>
                </a:moveTo>
                <a:lnTo>
                  <a:pt x="34201" y="103507"/>
                </a:lnTo>
              </a:path>
              <a:path w="36829" h="130810">
                <a:moveTo>
                  <a:pt x="31895" y="94083"/>
                </a:moveTo>
                <a:lnTo>
                  <a:pt x="31895" y="87035"/>
                </a:lnTo>
              </a:path>
              <a:path w="36829" h="130810">
                <a:moveTo>
                  <a:pt x="29531" y="76461"/>
                </a:moveTo>
                <a:lnTo>
                  <a:pt x="29531" y="69394"/>
                </a:lnTo>
              </a:path>
              <a:path w="36829" h="130810">
                <a:moveTo>
                  <a:pt x="27130" y="59989"/>
                </a:moveTo>
                <a:lnTo>
                  <a:pt x="27130" y="52940"/>
                </a:lnTo>
              </a:path>
              <a:path w="36829" h="130810">
                <a:moveTo>
                  <a:pt x="24767" y="43536"/>
                </a:moveTo>
                <a:lnTo>
                  <a:pt x="24767" y="35243"/>
                </a:lnTo>
              </a:path>
              <a:path w="36829" h="130810">
                <a:moveTo>
                  <a:pt x="22441" y="25839"/>
                </a:moveTo>
                <a:lnTo>
                  <a:pt x="22441" y="18809"/>
                </a:lnTo>
              </a:path>
              <a:path w="36829" h="130810">
                <a:moveTo>
                  <a:pt x="20097" y="9385"/>
                </a:moveTo>
                <a:lnTo>
                  <a:pt x="20097" y="8254"/>
                </a:lnTo>
                <a:lnTo>
                  <a:pt x="20097" y="1187"/>
                </a:lnTo>
              </a:path>
              <a:path w="36829" h="130810">
                <a:moveTo>
                  <a:pt x="20097" y="1187"/>
                </a:moveTo>
                <a:lnTo>
                  <a:pt x="18868" y="0"/>
                </a:lnTo>
              </a:path>
              <a:path w="36829" h="130810">
                <a:moveTo>
                  <a:pt x="20097" y="1187"/>
                </a:moveTo>
                <a:lnTo>
                  <a:pt x="11797" y="2355"/>
                </a:lnTo>
              </a:path>
              <a:path w="36829" h="130810">
                <a:moveTo>
                  <a:pt x="7127" y="3543"/>
                </a:moveTo>
                <a:lnTo>
                  <a:pt x="0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35" name="object 435"/>
          <p:cNvGrpSpPr/>
          <p:nvPr/>
        </p:nvGrpSpPr>
        <p:grpSpPr>
          <a:xfrm>
            <a:off x="9048339" y="5115555"/>
            <a:ext cx="31750" cy="133350"/>
            <a:chOff x="9048339" y="5115555"/>
            <a:chExt cx="31750" cy="133350"/>
          </a:xfrm>
        </p:grpSpPr>
        <p:sp>
          <p:nvSpPr>
            <p:cNvPr id="436" name="object 436"/>
            <p:cNvSpPr/>
            <p:nvPr/>
          </p:nvSpPr>
          <p:spPr>
            <a:xfrm>
              <a:off x="9050031" y="5117244"/>
              <a:ext cx="28575" cy="129539"/>
            </a:xfrm>
            <a:custGeom>
              <a:avLst/>
              <a:gdLst/>
              <a:ahLst/>
              <a:cxnLst/>
              <a:rect l="l" t="t" r="r" b="b"/>
              <a:pathLst>
                <a:path w="28575" h="129539">
                  <a:moveTo>
                    <a:pt x="28340" y="128196"/>
                  </a:moveTo>
                  <a:lnTo>
                    <a:pt x="27187" y="127065"/>
                  </a:lnTo>
                </a:path>
                <a:path w="28575" h="129539">
                  <a:moveTo>
                    <a:pt x="28340" y="128196"/>
                  </a:moveTo>
                  <a:lnTo>
                    <a:pt x="21250" y="128196"/>
                  </a:lnTo>
                </a:path>
                <a:path w="28575" h="129539">
                  <a:moveTo>
                    <a:pt x="16543" y="129365"/>
                  </a:moveTo>
                  <a:lnTo>
                    <a:pt x="8318" y="129365"/>
                  </a:lnTo>
                </a:path>
                <a:path w="28575" h="129539">
                  <a:moveTo>
                    <a:pt x="8318" y="129365"/>
                  </a:moveTo>
                  <a:lnTo>
                    <a:pt x="7089" y="128196"/>
                  </a:lnTo>
                </a:path>
                <a:path w="28575" h="129539">
                  <a:moveTo>
                    <a:pt x="8318" y="129365"/>
                  </a:moveTo>
                  <a:lnTo>
                    <a:pt x="8318" y="122335"/>
                  </a:lnTo>
                </a:path>
                <a:path w="28575" h="129539">
                  <a:moveTo>
                    <a:pt x="7089" y="112911"/>
                  </a:moveTo>
                  <a:lnTo>
                    <a:pt x="7089" y="104656"/>
                  </a:lnTo>
                </a:path>
                <a:path w="28575" h="129539">
                  <a:moveTo>
                    <a:pt x="5917" y="95233"/>
                  </a:moveTo>
                  <a:lnTo>
                    <a:pt x="5917" y="88203"/>
                  </a:lnTo>
                </a:path>
                <a:path w="28575" h="129539">
                  <a:moveTo>
                    <a:pt x="5917" y="78836"/>
                  </a:moveTo>
                  <a:lnTo>
                    <a:pt x="4764" y="70562"/>
                  </a:lnTo>
                </a:path>
                <a:path w="28575" h="129539">
                  <a:moveTo>
                    <a:pt x="4764" y="61158"/>
                  </a:moveTo>
                  <a:lnTo>
                    <a:pt x="3554" y="54128"/>
                  </a:lnTo>
                </a:path>
                <a:path w="28575" h="129539">
                  <a:moveTo>
                    <a:pt x="3554" y="43498"/>
                  </a:moveTo>
                  <a:lnTo>
                    <a:pt x="2420" y="36449"/>
                  </a:lnTo>
                </a:path>
                <a:path w="28575" h="129539">
                  <a:moveTo>
                    <a:pt x="2420" y="27026"/>
                  </a:moveTo>
                  <a:lnTo>
                    <a:pt x="1228" y="19977"/>
                  </a:lnTo>
                </a:path>
                <a:path w="28575" h="129539">
                  <a:moveTo>
                    <a:pt x="1228" y="9423"/>
                  </a:moveTo>
                  <a:lnTo>
                    <a:pt x="0" y="8198"/>
                  </a:lnTo>
                </a:path>
                <a:path w="28575" h="129539">
                  <a:moveTo>
                    <a:pt x="1228" y="9423"/>
                  </a:moveTo>
                  <a:lnTo>
                    <a:pt x="0" y="2337"/>
                  </a:lnTo>
                </a:path>
                <a:path w="28575" h="129539">
                  <a:moveTo>
                    <a:pt x="28340" y="128196"/>
                  </a:moveTo>
                  <a:lnTo>
                    <a:pt x="27187" y="127065"/>
                  </a:lnTo>
                </a:path>
                <a:path w="28575" h="129539">
                  <a:moveTo>
                    <a:pt x="28340" y="128196"/>
                  </a:moveTo>
                  <a:lnTo>
                    <a:pt x="28340" y="121091"/>
                  </a:lnTo>
                </a:path>
                <a:path w="28575" h="129539">
                  <a:moveTo>
                    <a:pt x="27187" y="111762"/>
                  </a:moveTo>
                  <a:lnTo>
                    <a:pt x="27187" y="103507"/>
                  </a:lnTo>
                </a:path>
                <a:path w="28575" h="129539">
                  <a:moveTo>
                    <a:pt x="25977" y="94083"/>
                  </a:moveTo>
                  <a:lnTo>
                    <a:pt x="25977" y="87016"/>
                  </a:lnTo>
                </a:path>
                <a:path w="28575" h="129539">
                  <a:moveTo>
                    <a:pt x="24786" y="76461"/>
                  </a:moveTo>
                  <a:lnTo>
                    <a:pt x="24786" y="69432"/>
                  </a:lnTo>
                </a:path>
                <a:path w="28575" h="129539">
                  <a:moveTo>
                    <a:pt x="23670" y="60008"/>
                  </a:moveTo>
                  <a:lnTo>
                    <a:pt x="23670" y="52884"/>
                  </a:lnTo>
                </a:path>
                <a:path w="28575" h="129539">
                  <a:moveTo>
                    <a:pt x="22423" y="42349"/>
                  </a:moveTo>
                  <a:lnTo>
                    <a:pt x="22423" y="35281"/>
                  </a:lnTo>
                </a:path>
                <a:path w="28575" h="129539">
                  <a:moveTo>
                    <a:pt x="21250" y="25857"/>
                  </a:moveTo>
                  <a:lnTo>
                    <a:pt x="21250" y="18828"/>
                  </a:lnTo>
                </a:path>
                <a:path w="28575" h="129539">
                  <a:moveTo>
                    <a:pt x="20116" y="8198"/>
                  </a:moveTo>
                  <a:lnTo>
                    <a:pt x="18887" y="7029"/>
                  </a:lnTo>
                </a:path>
                <a:path w="28575" h="129539">
                  <a:moveTo>
                    <a:pt x="20116" y="8198"/>
                  </a:moveTo>
                  <a:lnTo>
                    <a:pt x="20116" y="1149"/>
                  </a:lnTo>
                </a:path>
                <a:path w="28575" h="129539">
                  <a:moveTo>
                    <a:pt x="20116" y="1149"/>
                  </a:moveTo>
                  <a:lnTo>
                    <a:pt x="18887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/>
            <p:cNvSpPr/>
            <p:nvPr/>
          </p:nvSpPr>
          <p:spPr>
            <a:xfrm>
              <a:off x="9050034" y="5118392"/>
              <a:ext cx="20320" cy="1270"/>
            </a:xfrm>
            <a:custGeom>
              <a:avLst/>
              <a:gdLst/>
              <a:ahLst/>
              <a:cxnLst/>
              <a:rect l="l" t="t" r="r" b="b"/>
              <a:pathLst>
                <a:path w="20320" h="1270">
                  <a:moveTo>
                    <a:pt x="20097" y="0"/>
                  </a:moveTo>
                  <a:lnTo>
                    <a:pt x="11873" y="0"/>
                  </a:lnTo>
                </a:path>
                <a:path w="20320" h="1270">
                  <a:moveTo>
                    <a:pt x="7071" y="0"/>
                  </a:moveTo>
                  <a:lnTo>
                    <a:pt x="0" y="118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8" name="object 438"/>
          <p:cNvSpPr/>
          <p:nvPr/>
        </p:nvSpPr>
        <p:spPr>
          <a:xfrm>
            <a:off x="9047671" y="4912508"/>
            <a:ext cx="20320" cy="127635"/>
          </a:xfrm>
          <a:custGeom>
            <a:avLst/>
            <a:gdLst/>
            <a:ahLst/>
            <a:cxnLst/>
            <a:rect l="l" t="t" r="r" b="b"/>
            <a:pathLst>
              <a:path w="20320" h="127635">
                <a:moveTo>
                  <a:pt x="20116" y="127084"/>
                </a:moveTo>
                <a:lnTo>
                  <a:pt x="18887" y="125878"/>
                </a:lnTo>
              </a:path>
              <a:path w="20320" h="127635">
                <a:moveTo>
                  <a:pt x="20116" y="127084"/>
                </a:moveTo>
                <a:lnTo>
                  <a:pt x="11816" y="127084"/>
                </a:lnTo>
              </a:path>
              <a:path w="20320" h="127635">
                <a:moveTo>
                  <a:pt x="7127" y="127084"/>
                </a:moveTo>
                <a:lnTo>
                  <a:pt x="0" y="127084"/>
                </a:lnTo>
              </a:path>
              <a:path w="20320" h="127635">
                <a:moveTo>
                  <a:pt x="20116" y="127084"/>
                </a:moveTo>
                <a:lnTo>
                  <a:pt x="18887" y="125878"/>
                </a:lnTo>
              </a:path>
              <a:path w="20320" h="127635">
                <a:moveTo>
                  <a:pt x="20116" y="127084"/>
                </a:moveTo>
                <a:lnTo>
                  <a:pt x="20116" y="119998"/>
                </a:lnTo>
              </a:path>
              <a:path w="20320" h="127635">
                <a:moveTo>
                  <a:pt x="20116" y="110574"/>
                </a:moveTo>
                <a:lnTo>
                  <a:pt x="20116" y="102376"/>
                </a:lnTo>
              </a:path>
              <a:path w="20320" h="127635">
                <a:moveTo>
                  <a:pt x="20116" y="92952"/>
                </a:moveTo>
                <a:lnTo>
                  <a:pt x="20116" y="85904"/>
                </a:lnTo>
              </a:path>
              <a:path w="20320" h="127635">
                <a:moveTo>
                  <a:pt x="20116" y="76461"/>
                </a:moveTo>
                <a:lnTo>
                  <a:pt x="20116" y="68244"/>
                </a:lnTo>
              </a:path>
              <a:path w="20320" h="127635">
                <a:moveTo>
                  <a:pt x="20116" y="58840"/>
                </a:moveTo>
                <a:lnTo>
                  <a:pt x="20116" y="51772"/>
                </a:lnTo>
              </a:path>
              <a:path w="20320" h="127635">
                <a:moveTo>
                  <a:pt x="20116" y="41180"/>
                </a:moveTo>
                <a:lnTo>
                  <a:pt x="20116" y="34094"/>
                </a:lnTo>
              </a:path>
              <a:path w="20320" h="127635">
                <a:moveTo>
                  <a:pt x="20116" y="24689"/>
                </a:moveTo>
                <a:lnTo>
                  <a:pt x="20116" y="17659"/>
                </a:lnTo>
              </a:path>
              <a:path w="20320" h="127635">
                <a:moveTo>
                  <a:pt x="20116" y="7067"/>
                </a:moveTo>
                <a:lnTo>
                  <a:pt x="18887" y="5899"/>
                </a:lnTo>
              </a:path>
              <a:path w="20320" h="127635">
                <a:moveTo>
                  <a:pt x="20116" y="7067"/>
                </a:moveTo>
                <a:lnTo>
                  <a:pt x="2011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9250707" y="3900768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7658" y="7048"/>
                </a:moveTo>
                <a:lnTo>
                  <a:pt x="16505" y="5880"/>
                </a:lnTo>
              </a:path>
              <a:path w="17779" h="7620">
                <a:moveTo>
                  <a:pt x="17658" y="7048"/>
                </a:moveTo>
                <a:lnTo>
                  <a:pt x="11778" y="3543"/>
                </a:lnTo>
              </a:path>
              <a:path w="17779" h="7620">
                <a:moveTo>
                  <a:pt x="7089" y="235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9050034" y="4705475"/>
            <a:ext cx="20320" cy="128270"/>
          </a:xfrm>
          <a:custGeom>
            <a:avLst/>
            <a:gdLst/>
            <a:ahLst/>
            <a:cxnLst/>
            <a:rect l="l" t="t" r="r" b="b"/>
            <a:pathLst>
              <a:path w="20320" h="128270">
                <a:moveTo>
                  <a:pt x="20097" y="128215"/>
                </a:moveTo>
                <a:lnTo>
                  <a:pt x="18887" y="127028"/>
                </a:lnTo>
              </a:path>
              <a:path w="20320" h="128270">
                <a:moveTo>
                  <a:pt x="20097" y="128215"/>
                </a:moveTo>
                <a:lnTo>
                  <a:pt x="12988" y="128215"/>
                </a:lnTo>
              </a:path>
              <a:path w="20320" h="128270">
                <a:moveTo>
                  <a:pt x="8318" y="128215"/>
                </a:moveTo>
                <a:lnTo>
                  <a:pt x="1228" y="127028"/>
                </a:lnTo>
              </a:path>
              <a:path w="20320" h="128270">
                <a:moveTo>
                  <a:pt x="1228" y="127028"/>
                </a:moveTo>
                <a:lnTo>
                  <a:pt x="0" y="125878"/>
                </a:lnTo>
              </a:path>
              <a:path w="20320" h="128270">
                <a:moveTo>
                  <a:pt x="1228" y="127028"/>
                </a:moveTo>
                <a:lnTo>
                  <a:pt x="1228" y="119998"/>
                </a:lnTo>
              </a:path>
              <a:path w="20320" h="128270">
                <a:moveTo>
                  <a:pt x="2420" y="110593"/>
                </a:moveTo>
                <a:lnTo>
                  <a:pt x="2420" y="102319"/>
                </a:lnTo>
              </a:path>
              <a:path w="20320" h="128270">
                <a:moveTo>
                  <a:pt x="3535" y="92934"/>
                </a:moveTo>
                <a:lnTo>
                  <a:pt x="3535" y="85828"/>
                </a:lnTo>
              </a:path>
              <a:path w="20320" h="128270">
                <a:moveTo>
                  <a:pt x="4764" y="75255"/>
                </a:moveTo>
                <a:lnTo>
                  <a:pt x="4764" y="68244"/>
                </a:lnTo>
              </a:path>
              <a:path w="20320" h="128270">
                <a:moveTo>
                  <a:pt x="5898" y="58821"/>
                </a:moveTo>
                <a:lnTo>
                  <a:pt x="5898" y="51753"/>
                </a:lnTo>
              </a:path>
              <a:path w="20320" h="128270">
                <a:moveTo>
                  <a:pt x="7071" y="41180"/>
                </a:moveTo>
                <a:lnTo>
                  <a:pt x="7071" y="34112"/>
                </a:lnTo>
              </a:path>
              <a:path w="20320" h="128270">
                <a:moveTo>
                  <a:pt x="8318" y="24708"/>
                </a:moveTo>
                <a:lnTo>
                  <a:pt x="9453" y="17621"/>
                </a:lnTo>
              </a:path>
              <a:path w="20320" h="128270">
                <a:moveTo>
                  <a:pt x="9453" y="7048"/>
                </a:moveTo>
                <a:lnTo>
                  <a:pt x="8318" y="5861"/>
                </a:lnTo>
              </a:path>
              <a:path w="20320" h="128270">
                <a:moveTo>
                  <a:pt x="9453" y="7048"/>
                </a:moveTo>
                <a:lnTo>
                  <a:pt x="1066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9118475" y="4300756"/>
            <a:ext cx="28575" cy="125095"/>
          </a:xfrm>
          <a:custGeom>
            <a:avLst/>
            <a:gdLst/>
            <a:ahLst/>
            <a:cxnLst/>
            <a:rect l="l" t="t" r="r" b="b"/>
            <a:pathLst>
              <a:path w="28575" h="125095">
                <a:moveTo>
                  <a:pt x="1210" y="124691"/>
                </a:moveTo>
                <a:lnTo>
                  <a:pt x="0" y="123541"/>
                </a:lnTo>
              </a:path>
              <a:path w="28575" h="125095">
                <a:moveTo>
                  <a:pt x="1210" y="124691"/>
                </a:moveTo>
                <a:lnTo>
                  <a:pt x="2401" y="117642"/>
                </a:lnTo>
              </a:path>
              <a:path w="28575" h="125095">
                <a:moveTo>
                  <a:pt x="4764" y="108256"/>
                </a:moveTo>
                <a:lnTo>
                  <a:pt x="5898" y="101189"/>
                </a:lnTo>
              </a:path>
              <a:path w="28575" h="125095">
                <a:moveTo>
                  <a:pt x="8318" y="90634"/>
                </a:moveTo>
                <a:lnTo>
                  <a:pt x="9434" y="83567"/>
                </a:lnTo>
              </a:path>
              <a:path w="28575" h="125095">
                <a:moveTo>
                  <a:pt x="11854" y="74143"/>
                </a:moveTo>
                <a:lnTo>
                  <a:pt x="13007" y="67095"/>
                </a:lnTo>
              </a:path>
              <a:path w="28575" h="125095">
                <a:moveTo>
                  <a:pt x="15352" y="57671"/>
                </a:moveTo>
                <a:lnTo>
                  <a:pt x="17753" y="50622"/>
                </a:lnTo>
              </a:path>
              <a:path w="28575" h="125095">
                <a:moveTo>
                  <a:pt x="18887" y="41199"/>
                </a:moveTo>
                <a:lnTo>
                  <a:pt x="21288" y="34094"/>
                </a:lnTo>
              </a:path>
              <a:path w="28575" h="125095">
                <a:moveTo>
                  <a:pt x="22423" y="23520"/>
                </a:moveTo>
                <a:lnTo>
                  <a:pt x="24786" y="16472"/>
                </a:lnTo>
              </a:path>
              <a:path w="28575" h="125095">
                <a:moveTo>
                  <a:pt x="25996" y="7048"/>
                </a:moveTo>
                <a:lnTo>
                  <a:pt x="24786" y="5899"/>
                </a:lnTo>
              </a:path>
              <a:path w="28575" h="125095">
                <a:moveTo>
                  <a:pt x="25996" y="7048"/>
                </a:moveTo>
                <a:lnTo>
                  <a:pt x="2832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9182247" y="4096060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18868" y="5880"/>
                </a:moveTo>
                <a:lnTo>
                  <a:pt x="17658" y="4711"/>
                </a:lnTo>
              </a:path>
              <a:path w="19050" h="6350">
                <a:moveTo>
                  <a:pt x="18868" y="5880"/>
                </a:moveTo>
                <a:lnTo>
                  <a:pt x="11778" y="3524"/>
                </a:lnTo>
              </a:path>
              <a:path w="19050" h="6350">
                <a:moveTo>
                  <a:pt x="7089" y="237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9205804" y="3900768"/>
            <a:ext cx="62865" cy="127635"/>
          </a:xfrm>
          <a:custGeom>
            <a:avLst/>
            <a:gdLst/>
            <a:ahLst/>
            <a:cxnLst/>
            <a:rect l="l" t="t" r="r" b="b"/>
            <a:pathLst>
              <a:path w="62865" h="127635">
                <a:moveTo>
                  <a:pt x="18906" y="127047"/>
                </a:moveTo>
                <a:lnTo>
                  <a:pt x="17753" y="125878"/>
                </a:lnTo>
              </a:path>
              <a:path w="62865" h="127635">
                <a:moveTo>
                  <a:pt x="18906" y="127047"/>
                </a:moveTo>
                <a:lnTo>
                  <a:pt x="13007" y="124672"/>
                </a:lnTo>
              </a:path>
              <a:path w="62865" h="127635">
                <a:moveTo>
                  <a:pt x="8299" y="122354"/>
                </a:moveTo>
                <a:lnTo>
                  <a:pt x="1228" y="120017"/>
                </a:lnTo>
              </a:path>
              <a:path w="62865" h="127635">
                <a:moveTo>
                  <a:pt x="1228" y="120017"/>
                </a:moveTo>
                <a:lnTo>
                  <a:pt x="0" y="118810"/>
                </a:lnTo>
              </a:path>
              <a:path w="62865" h="127635">
                <a:moveTo>
                  <a:pt x="1228" y="120017"/>
                </a:moveTo>
                <a:lnTo>
                  <a:pt x="3535" y="112930"/>
                </a:lnTo>
              </a:path>
              <a:path w="62865" h="127635">
                <a:moveTo>
                  <a:pt x="7108" y="103544"/>
                </a:moveTo>
                <a:lnTo>
                  <a:pt x="9453" y="96496"/>
                </a:lnTo>
              </a:path>
              <a:path w="62865" h="127635">
                <a:moveTo>
                  <a:pt x="13007" y="88241"/>
                </a:moveTo>
                <a:lnTo>
                  <a:pt x="15352" y="81192"/>
                </a:lnTo>
              </a:path>
              <a:path w="62865" h="127635">
                <a:moveTo>
                  <a:pt x="18906" y="71787"/>
                </a:moveTo>
                <a:lnTo>
                  <a:pt x="21326" y="64682"/>
                </a:lnTo>
              </a:path>
              <a:path w="62865" h="127635">
                <a:moveTo>
                  <a:pt x="24805" y="55278"/>
                </a:moveTo>
                <a:lnTo>
                  <a:pt x="27244" y="48248"/>
                </a:lnTo>
              </a:path>
              <a:path w="62865" h="127635">
                <a:moveTo>
                  <a:pt x="30760" y="39993"/>
                </a:moveTo>
                <a:lnTo>
                  <a:pt x="33105" y="32963"/>
                </a:lnTo>
              </a:path>
              <a:path w="62865" h="127635">
                <a:moveTo>
                  <a:pt x="36678" y="23558"/>
                </a:moveTo>
                <a:lnTo>
                  <a:pt x="39003" y="16472"/>
                </a:lnTo>
              </a:path>
              <a:path w="62865" h="127635">
                <a:moveTo>
                  <a:pt x="42539" y="7048"/>
                </a:moveTo>
                <a:lnTo>
                  <a:pt x="41329" y="5880"/>
                </a:lnTo>
              </a:path>
              <a:path w="62865" h="127635">
                <a:moveTo>
                  <a:pt x="42539" y="7048"/>
                </a:moveTo>
                <a:lnTo>
                  <a:pt x="44902" y="0"/>
                </a:lnTo>
              </a:path>
              <a:path w="62865" h="127635">
                <a:moveTo>
                  <a:pt x="18906" y="127047"/>
                </a:moveTo>
                <a:lnTo>
                  <a:pt x="17753" y="125878"/>
                </a:lnTo>
              </a:path>
              <a:path w="62865" h="127635">
                <a:moveTo>
                  <a:pt x="18906" y="127047"/>
                </a:moveTo>
                <a:lnTo>
                  <a:pt x="22441" y="120017"/>
                </a:lnTo>
              </a:path>
              <a:path w="62865" h="127635">
                <a:moveTo>
                  <a:pt x="24805" y="110574"/>
                </a:moveTo>
                <a:lnTo>
                  <a:pt x="27244" y="103544"/>
                </a:lnTo>
              </a:path>
              <a:path w="62865" h="127635">
                <a:moveTo>
                  <a:pt x="30760" y="94121"/>
                </a:moveTo>
                <a:lnTo>
                  <a:pt x="33105" y="87072"/>
                </a:lnTo>
              </a:path>
              <a:path w="62865" h="127635">
                <a:moveTo>
                  <a:pt x="36678" y="78817"/>
                </a:moveTo>
                <a:lnTo>
                  <a:pt x="39003" y="71787"/>
                </a:lnTo>
              </a:path>
              <a:path w="62865" h="127635">
                <a:moveTo>
                  <a:pt x="42539" y="62383"/>
                </a:moveTo>
                <a:lnTo>
                  <a:pt x="44902" y="55278"/>
                </a:lnTo>
              </a:path>
              <a:path w="62865" h="127635">
                <a:moveTo>
                  <a:pt x="48438" y="45873"/>
                </a:moveTo>
                <a:lnTo>
                  <a:pt x="50763" y="38843"/>
                </a:lnTo>
              </a:path>
              <a:path w="62865" h="127635">
                <a:moveTo>
                  <a:pt x="54337" y="29420"/>
                </a:moveTo>
                <a:lnTo>
                  <a:pt x="56681" y="23558"/>
                </a:lnTo>
              </a:path>
              <a:path w="62865" h="127635">
                <a:moveTo>
                  <a:pt x="60217" y="14097"/>
                </a:moveTo>
                <a:lnTo>
                  <a:pt x="60217" y="12966"/>
                </a:lnTo>
              </a:path>
              <a:path w="62865" h="127635">
                <a:moveTo>
                  <a:pt x="60217" y="12966"/>
                </a:moveTo>
                <a:lnTo>
                  <a:pt x="62561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44" name="object 4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277321" y="3708458"/>
            <a:ext cx="74185" cy="128111"/>
          </a:xfrm>
          <a:prstGeom prst="rect">
            <a:avLst/>
          </a:prstGeom>
        </p:spPr>
      </p:pic>
      <p:sp>
        <p:nvSpPr>
          <p:cNvPr id="445" name="object 445"/>
          <p:cNvSpPr/>
          <p:nvPr/>
        </p:nvSpPr>
        <p:spPr>
          <a:xfrm>
            <a:off x="10236130" y="7224252"/>
            <a:ext cx="112395" cy="62865"/>
          </a:xfrm>
          <a:custGeom>
            <a:avLst/>
            <a:gdLst/>
            <a:ahLst/>
            <a:cxnLst/>
            <a:rect l="l" t="t" r="r" b="b"/>
            <a:pathLst>
              <a:path w="112395" h="62865">
                <a:moveTo>
                  <a:pt x="112134" y="62345"/>
                </a:moveTo>
                <a:lnTo>
                  <a:pt x="110924" y="61177"/>
                </a:lnTo>
              </a:path>
              <a:path w="112395" h="62865">
                <a:moveTo>
                  <a:pt x="112134" y="62345"/>
                </a:moveTo>
                <a:lnTo>
                  <a:pt x="105006" y="58802"/>
                </a:lnTo>
              </a:path>
              <a:path w="112395" h="62865">
                <a:moveTo>
                  <a:pt x="96800" y="54090"/>
                </a:moveTo>
                <a:lnTo>
                  <a:pt x="89673" y="50603"/>
                </a:lnTo>
              </a:path>
              <a:path w="112395" h="62865">
                <a:moveTo>
                  <a:pt x="81430" y="45873"/>
                </a:moveTo>
                <a:lnTo>
                  <a:pt x="75474" y="42349"/>
                </a:lnTo>
              </a:path>
              <a:path w="112395" h="62865">
                <a:moveTo>
                  <a:pt x="66115" y="37656"/>
                </a:moveTo>
                <a:lnTo>
                  <a:pt x="60141" y="34112"/>
                </a:lnTo>
              </a:path>
              <a:path w="112395" h="62865">
                <a:moveTo>
                  <a:pt x="51917" y="29401"/>
                </a:moveTo>
                <a:lnTo>
                  <a:pt x="44827" y="25857"/>
                </a:lnTo>
              </a:path>
              <a:path w="112395" h="62865">
                <a:moveTo>
                  <a:pt x="36583" y="21146"/>
                </a:moveTo>
                <a:lnTo>
                  <a:pt x="29494" y="17640"/>
                </a:lnTo>
              </a:path>
              <a:path w="112395" h="62865">
                <a:moveTo>
                  <a:pt x="21231" y="12947"/>
                </a:moveTo>
                <a:lnTo>
                  <a:pt x="15333" y="9404"/>
                </a:lnTo>
              </a:path>
              <a:path w="112395" h="62865">
                <a:moveTo>
                  <a:pt x="5898" y="4692"/>
                </a:moveTo>
                <a:lnTo>
                  <a:pt x="5898" y="3543"/>
                </a:lnTo>
              </a:path>
              <a:path w="112395" h="62865">
                <a:moveTo>
                  <a:pt x="5898" y="354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11365524" y="7521882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1172" y="1187"/>
                </a:moveTo>
                <a:lnTo>
                  <a:pt x="0" y="0"/>
                </a:lnTo>
              </a:path>
              <a:path w="1270" h="21590">
                <a:moveTo>
                  <a:pt x="1172" y="1187"/>
                </a:moveTo>
                <a:lnTo>
                  <a:pt x="1172" y="8236"/>
                </a:lnTo>
              </a:path>
              <a:path w="1270" h="21590">
                <a:moveTo>
                  <a:pt x="1172" y="12910"/>
                </a:moveTo>
                <a:lnTo>
                  <a:pt x="1172" y="2118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10618493" y="7385393"/>
            <a:ext cx="6350" cy="19050"/>
          </a:xfrm>
          <a:custGeom>
            <a:avLst/>
            <a:gdLst/>
            <a:ahLst/>
            <a:cxnLst/>
            <a:rect l="l" t="t" r="r" b="b"/>
            <a:pathLst>
              <a:path w="6350" h="19050">
                <a:moveTo>
                  <a:pt x="5879" y="1225"/>
                </a:moveTo>
                <a:lnTo>
                  <a:pt x="4745" y="0"/>
                </a:lnTo>
              </a:path>
              <a:path w="6350" h="19050">
                <a:moveTo>
                  <a:pt x="5879" y="1225"/>
                </a:moveTo>
                <a:lnTo>
                  <a:pt x="3535" y="7086"/>
                </a:lnTo>
              </a:path>
              <a:path w="6350" h="19050">
                <a:moveTo>
                  <a:pt x="2363" y="11779"/>
                </a:moveTo>
                <a:lnTo>
                  <a:pt x="0" y="1882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10624373" y="7386618"/>
            <a:ext cx="121920" cy="40005"/>
          </a:xfrm>
          <a:custGeom>
            <a:avLst/>
            <a:gdLst/>
            <a:ahLst/>
            <a:cxnLst/>
            <a:rect l="l" t="t" r="r" b="b"/>
            <a:pathLst>
              <a:path w="121920" h="40004">
                <a:moveTo>
                  <a:pt x="121568" y="39974"/>
                </a:moveTo>
                <a:lnTo>
                  <a:pt x="120434" y="38768"/>
                </a:lnTo>
              </a:path>
              <a:path w="121920" h="40004">
                <a:moveTo>
                  <a:pt x="121568" y="39974"/>
                </a:moveTo>
                <a:lnTo>
                  <a:pt x="114440" y="37618"/>
                </a:lnTo>
              </a:path>
              <a:path w="121920" h="40004">
                <a:moveTo>
                  <a:pt x="105025" y="34094"/>
                </a:moveTo>
                <a:lnTo>
                  <a:pt x="97992" y="31738"/>
                </a:lnTo>
              </a:path>
              <a:path w="121920" h="40004">
                <a:moveTo>
                  <a:pt x="89692" y="29382"/>
                </a:moveTo>
                <a:lnTo>
                  <a:pt x="82658" y="27007"/>
                </a:lnTo>
              </a:path>
              <a:path w="121920" h="40004">
                <a:moveTo>
                  <a:pt x="73243" y="23445"/>
                </a:moveTo>
                <a:lnTo>
                  <a:pt x="66115" y="21146"/>
                </a:lnTo>
              </a:path>
              <a:path w="121920" h="40004">
                <a:moveTo>
                  <a:pt x="56681" y="17603"/>
                </a:moveTo>
                <a:lnTo>
                  <a:pt x="49591" y="15266"/>
                </a:lnTo>
              </a:path>
              <a:path w="121920" h="40004">
                <a:moveTo>
                  <a:pt x="40138" y="12891"/>
                </a:moveTo>
                <a:lnTo>
                  <a:pt x="33105" y="10554"/>
                </a:lnTo>
              </a:path>
              <a:path w="121920" h="40004">
                <a:moveTo>
                  <a:pt x="23651" y="7029"/>
                </a:moveTo>
                <a:lnTo>
                  <a:pt x="16543" y="4674"/>
                </a:lnTo>
              </a:path>
              <a:path w="121920" h="40004">
                <a:moveTo>
                  <a:pt x="7089" y="2318"/>
                </a:moveTo>
                <a:lnTo>
                  <a:pt x="5898" y="1168"/>
                </a:lnTo>
              </a:path>
              <a:path w="121920" h="40004">
                <a:moveTo>
                  <a:pt x="7089" y="231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10540618" y="7355992"/>
            <a:ext cx="7620" cy="19050"/>
          </a:xfrm>
          <a:custGeom>
            <a:avLst/>
            <a:gdLst/>
            <a:ahLst/>
            <a:cxnLst/>
            <a:rect l="l" t="t" r="r" b="b"/>
            <a:pathLst>
              <a:path w="7620" h="19050">
                <a:moveTo>
                  <a:pt x="7108" y="1149"/>
                </a:moveTo>
                <a:lnTo>
                  <a:pt x="5879" y="0"/>
                </a:lnTo>
              </a:path>
              <a:path w="7620" h="19050">
                <a:moveTo>
                  <a:pt x="7108" y="1149"/>
                </a:moveTo>
                <a:lnTo>
                  <a:pt x="4764" y="7086"/>
                </a:lnTo>
              </a:path>
              <a:path w="7620" h="19050">
                <a:moveTo>
                  <a:pt x="2306" y="11817"/>
                </a:moveTo>
                <a:lnTo>
                  <a:pt x="0" y="1880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10422604" y="7304257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8224" y="1168"/>
                </a:moveTo>
                <a:lnTo>
                  <a:pt x="7108" y="0"/>
                </a:lnTo>
              </a:path>
              <a:path w="8254" h="19050">
                <a:moveTo>
                  <a:pt x="8224" y="1168"/>
                </a:moveTo>
                <a:lnTo>
                  <a:pt x="4688" y="8236"/>
                </a:lnTo>
              </a:path>
              <a:path w="8254" h="19050">
                <a:moveTo>
                  <a:pt x="3535" y="12928"/>
                </a:moveTo>
                <a:lnTo>
                  <a:pt x="0" y="1880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10236130" y="7206592"/>
            <a:ext cx="121920" cy="80010"/>
          </a:xfrm>
          <a:custGeom>
            <a:avLst/>
            <a:gdLst/>
            <a:ahLst/>
            <a:cxnLst/>
            <a:rect l="l" t="t" r="r" b="b"/>
            <a:pathLst>
              <a:path w="121920" h="80009">
                <a:moveTo>
                  <a:pt x="121587" y="62345"/>
                </a:moveTo>
                <a:lnTo>
                  <a:pt x="120358" y="61177"/>
                </a:lnTo>
              </a:path>
              <a:path w="121920" h="80009">
                <a:moveTo>
                  <a:pt x="121587" y="62345"/>
                </a:moveTo>
                <a:lnTo>
                  <a:pt x="118013" y="69413"/>
                </a:lnTo>
              </a:path>
              <a:path w="121920" h="80009">
                <a:moveTo>
                  <a:pt x="115669" y="72937"/>
                </a:moveTo>
                <a:lnTo>
                  <a:pt x="112134" y="80005"/>
                </a:lnTo>
              </a:path>
              <a:path w="121920" h="80009">
                <a:moveTo>
                  <a:pt x="121587" y="62345"/>
                </a:moveTo>
                <a:lnTo>
                  <a:pt x="120358" y="61177"/>
                </a:lnTo>
              </a:path>
              <a:path w="121920" h="80009">
                <a:moveTo>
                  <a:pt x="121587" y="62345"/>
                </a:moveTo>
                <a:lnTo>
                  <a:pt x="114478" y="58840"/>
                </a:lnTo>
              </a:path>
              <a:path w="121920" h="80009">
                <a:moveTo>
                  <a:pt x="106235" y="54128"/>
                </a:moveTo>
                <a:lnTo>
                  <a:pt x="99126" y="50603"/>
                </a:lnTo>
              </a:path>
              <a:path w="121920" h="80009">
                <a:moveTo>
                  <a:pt x="90883" y="45911"/>
                </a:moveTo>
                <a:lnTo>
                  <a:pt x="84927" y="42349"/>
                </a:lnTo>
              </a:path>
              <a:path w="121920" h="80009">
                <a:moveTo>
                  <a:pt x="75474" y="37637"/>
                </a:moveTo>
                <a:lnTo>
                  <a:pt x="69594" y="34131"/>
                </a:lnTo>
              </a:path>
              <a:path w="121920" h="80009">
                <a:moveTo>
                  <a:pt x="61370" y="29401"/>
                </a:moveTo>
                <a:lnTo>
                  <a:pt x="54280" y="25876"/>
                </a:lnTo>
              </a:path>
              <a:path w="121920" h="80009">
                <a:moveTo>
                  <a:pt x="46018" y="21202"/>
                </a:moveTo>
                <a:lnTo>
                  <a:pt x="38928" y="17659"/>
                </a:lnTo>
              </a:path>
              <a:path w="121920" h="80009">
                <a:moveTo>
                  <a:pt x="30685" y="12928"/>
                </a:moveTo>
                <a:lnTo>
                  <a:pt x="24805" y="9385"/>
                </a:lnTo>
              </a:path>
              <a:path w="121920" h="80009">
                <a:moveTo>
                  <a:pt x="15333" y="4655"/>
                </a:moveTo>
                <a:lnTo>
                  <a:pt x="14160" y="3524"/>
                </a:lnTo>
              </a:path>
              <a:path w="121920" h="80009">
                <a:moveTo>
                  <a:pt x="15333" y="4655"/>
                </a:moveTo>
                <a:lnTo>
                  <a:pt x="9472" y="1187"/>
                </a:lnTo>
              </a:path>
              <a:path w="121920" h="80009">
                <a:moveTo>
                  <a:pt x="9472" y="1187"/>
                </a:moveTo>
                <a:lnTo>
                  <a:pt x="8262" y="0"/>
                </a:lnTo>
              </a:path>
              <a:path w="121920" h="80009">
                <a:moveTo>
                  <a:pt x="9472" y="1187"/>
                </a:moveTo>
                <a:lnTo>
                  <a:pt x="5898" y="7048"/>
                </a:lnTo>
              </a:path>
              <a:path w="121920" h="80009">
                <a:moveTo>
                  <a:pt x="3573" y="11779"/>
                </a:moveTo>
                <a:lnTo>
                  <a:pt x="0" y="1765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10164153" y="7164262"/>
            <a:ext cx="10795" cy="16510"/>
          </a:xfrm>
          <a:custGeom>
            <a:avLst/>
            <a:gdLst/>
            <a:ahLst/>
            <a:cxnLst/>
            <a:rect l="l" t="t" r="r" b="b"/>
            <a:pathLst>
              <a:path w="10795" h="16509">
                <a:moveTo>
                  <a:pt x="10568" y="1149"/>
                </a:moveTo>
                <a:lnTo>
                  <a:pt x="9415" y="0"/>
                </a:lnTo>
              </a:path>
              <a:path w="10795" h="16509">
                <a:moveTo>
                  <a:pt x="10568" y="1149"/>
                </a:moveTo>
                <a:lnTo>
                  <a:pt x="7108" y="7029"/>
                </a:lnTo>
              </a:path>
              <a:path w="10795" h="16509">
                <a:moveTo>
                  <a:pt x="4669" y="10573"/>
                </a:moveTo>
                <a:lnTo>
                  <a:pt x="0" y="164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53" name="object 45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364668" y="3523778"/>
            <a:ext cx="81274" cy="125774"/>
          </a:xfrm>
          <a:prstGeom prst="rect">
            <a:avLst/>
          </a:prstGeom>
        </p:spPr>
      </p:pic>
      <p:sp>
        <p:nvSpPr>
          <p:cNvPr id="454" name="object 454"/>
          <p:cNvSpPr/>
          <p:nvPr/>
        </p:nvSpPr>
        <p:spPr>
          <a:xfrm>
            <a:off x="10057917" y="7092474"/>
            <a:ext cx="10795" cy="16510"/>
          </a:xfrm>
          <a:custGeom>
            <a:avLst/>
            <a:gdLst/>
            <a:ahLst/>
            <a:cxnLst/>
            <a:rect l="l" t="t" r="r" b="b"/>
            <a:pathLst>
              <a:path w="10795" h="16509">
                <a:moveTo>
                  <a:pt x="10568" y="1168"/>
                </a:moveTo>
                <a:lnTo>
                  <a:pt x="9434" y="0"/>
                </a:lnTo>
              </a:path>
              <a:path w="10795" h="16509">
                <a:moveTo>
                  <a:pt x="10568" y="1168"/>
                </a:moveTo>
                <a:lnTo>
                  <a:pt x="7108" y="7029"/>
                </a:lnTo>
              </a:path>
              <a:path w="10795" h="16509">
                <a:moveTo>
                  <a:pt x="4688" y="10573"/>
                </a:moveTo>
                <a:lnTo>
                  <a:pt x="0" y="164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10068486" y="7093642"/>
            <a:ext cx="106680" cy="72390"/>
          </a:xfrm>
          <a:custGeom>
            <a:avLst/>
            <a:gdLst/>
            <a:ahLst/>
            <a:cxnLst/>
            <a:rect l="l" t="t" r="r" b="b"/>
            <a:pathLst>
              <a:path w="106679" h="72390">
                <a:moveTo>
                  <a:pt x="106235" y="71769"/>
                </a:moveTo>
                <a:lnTo>
                  <a:pt x="105081" y="70619"/>
                </a:lnTo>
              </a:path>
              <a:path w="106679" h="72390">
                <a:moveTo>
                  <a:pt x="106235" y="71769"/>
                </a:moveTo>
                <a:lnTo>
                  <a:pt x="100336" y="67076"/>
                </a:lnTo>
              </a:path>
              <a:path w="106679" h="72390">
                <a:moveTo>
                  <a:pt x="92093" y="62345"/>
                </a:moveTo>
                <a:lnTo>
                  <a:pt x="86213" y="57671"/>
                </a:lnTo>
              </a:path>
              <a:path w="106679" h="72390">
                <a:moveTo>
                  <a:pt x="77989" y="51791"/>
                </a:moveTo>
                <a:lnTo>
                  <a:pt x="71995" y="48248"/>
                </a:lnTo>
              </a:path>
              <a:path w="106679" h="72390">
                <a:moveTo>
                  <a:pt x="63771" y="42367"/>
                </a:moveTo>
                <a:lnTo>
                  <a:pt x="57891" y="38843"/>
                </a:lnTo>
              </a:path>
              <a:path w="106679" h="72390">
                <a:moveTo>
                  <a:pt x="49648" y="32982"/>
                </a:moveTo>
                <a:lnTo>
                  <a:pt x="43768" y="28251"/>
                </a:lnTo>
              </a:path>
              <a:path w="106679" h="72390">
                <a:moveTo>
                  <a:pt x="35449" y="23558"/>
                </a:moveTo>
                <a:lnTo>
                  <a:pt x="29550" y="18828"/>
                </a:lnTo>
              </a:path>
              <a:path w="106679" h="72390">
                <a:moveTo>
                  <a:pt x="21326" y="14135"/>
                </a:moveTo>
                <a:lnTo>
                  <a:pt x="15446" y="9404"/>
                </a:lnTo>
              </a:path>
              <a:path w="106679" h="72390">
                <a:moveTo>
                  <a:pt x="7127" y="3543"/>
                </a:moveTo>
                <a:lnTo>
                  <a:pt x="5993" y="2393"/>
                </a:lnTo>
              </a:path>
              <a:path w="106679" h="72390">
                <a:moveTo>
                  <a:pt x="7127" y="354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9891503" y="6978356"/>
            <a:ext cx="112395" cy="81280"/>
          </a:xfrm>
          <a:custGeom>
            <a:avLst/>
            <a:gdLst/>
            <a:ahLst/>
            <a:cxnLst/>
            <a:rect l="l" t="t" r="r" b="b"/>
            <a:pathLst>
              <a:path w="112395" h="81279">
                <a:moveTo>
                  <a:pt x="112115" y="65907"/>
                </a:moveTo>
                <a:lnTo>
                  <a:pt x="110942" y="64720"/>
                </a:lnTo>
              </a:path>
              <a:path w="112395" h="81279">
                <a:moveTo>
                  <a:pt x="112115" y="65907"/>
                </a:moveTo>
                <a:lnTo>
                  <a:pt x="107407" y="71750"/>
                </a:lnTo>
              </a:path>
              <a:path w="112395" h="81279">
                <a:moveTo>
                  <a:pt x="103871" y="75331"/>
                </a:moveTo>
                <a:lnTo>
                  <a:pt x="99107" y="81154"/>
                </a:lnTo>
              </a:path>
              <a:path w="112395" h="81279">
                <a:moveTo>
                  <a:pt x="99107" y="81154"/>
                </a:moveTo>
                <a:lnTo>
                  <a:pt x="97954" y="80005"/>
                </a:lnTo>
              </a:path>
              <a:path w="112395" h="81279">
                <a:moveTo>
                  <a:pt x="99107" y="81154"/>
                </a:moveTo>
                <a:lnTo>
                  <a:pt x="94418" y="76461"/>
                </a:lnTo>
              </a:path>
              <a:path w="112395" h="81279">
                <a:moveTo>
                  <a:pt x="86175" y="70581"/>
                </a:moveTo>
                <a:lnTo>
                  <a:pt x="80276" y="65907"/>
                </a:lnTo>
              </a:path>
              <a:path w="112395" h="81279">
                <a:moveTo>
                  <a:pt x="73186" y="58840"/>
                </a:moveTo>
                <a:lnTo>
                  <a:pt x="67269" y="55296"/>
                </a:lnTo>
              </a:path>
              <a:path w="112395" h="81279">
                <a:moveTo>
                  <a:pt x="60198" y="48210"/>
                </a:moveTo>
                <a:lnTo>
                  <a:pt x="54280" y="43536"/>
                </a:lnTo>
              </a:path>
              <a:path w="112395" h="81279">
                <a:moveTo>
                  <a:pt x="46074" y="37656"/>
                </a:moveTo>
                <a:lnTo>
                  <a:pt x="40100" y="32925"/>
                </a:lnTo>
              </a:path>
              <a:path w="112395" h="81279">
                <a:moveTo>
                  <a:pt x="33067" y="27064"/>
                </a:moveTo>
                <a:lnTo>
                  <a:pt x="27187" y="22371"/>
                </a:lnTo>
              </a:path>
              <a:path w="112395" h="81279">
                <a:moveTo>
                  <a:pt x="20097" y="15303"/>
                </a:moveTo>
                <a:lnTo>
                  <a:pt x="14179" y="10629"/>
                </a:lnTo>
              </a:path>
              <a:path w="112395" h="81279">
                <a:moveTo>
                  <a:pt x="7108" y="4730"/>
                </a:moveTo>
                <a:lnTo>
                  <a:pt x="5879" y="4730"/>
                </a:lnTo>
              </a:path>
              <a:path w="112395" h="81279">
                <a:moveTo>
                  <a:pt x="5879" y="473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57" name="object 457"/>
          <p:cNvGrpSpPr/>
          <p:nvPr/>
        </p:nvGrpSpPr>
        <p:grpSpPr>
          <a:xfrm>
            <a:off x="11236367" y="7514321"/>
            <a:ext cx="132080" cy="30480"/>
            <a:chOff x="11236367" y="7514321"/>
            <a:chExt cx="132080" cy="30480"/>
          </a:xfrm>
        </p:grpSpPr>
        <p:sp>
          <p:nvSpPr>
            <p:cNvPr id="458" name="object 458"/>
            <p:cNvSpPr/>
            <p:nvPr/>
          </p:nvSpPr>
          <p:spPr>
            <a:xfrm>
              <a:off x="11324252" y="7540673"/>
              <a:ext cx="42545" cy="2540"/>
            </a:xfrm>
            <a:custGeom>
              <a:avLst/>
              <a:gdLst/>
              <a:ahLst/>
              <a:cxnLst/>
              <a:rect l="l" t="t" r="r" b="b"/>
              <a:pathLst>
                <a:path w="42545" h="2540">
                  <a:moveTo>
                    <a:pt x="42444" y="2393"/>
                  </a:moveTo>
                  <a:lnTo>
                    <a:pt x="41272" y="1243"/>
                  </a:lnTo>
                </a:path>
                <a:path w="42545" h="2540">
                  <a:moveTo>
                    <a:pt x="42444" y="2393"/>
                  </a:moveTo>
                  <a:lnTo>
                    <a:pt x="34220" y="1243"/>
                  </a:lnTo>
                </a:path>
                <a:path w="42545" h="2540">
                  <a:moveTo>
                    <a:pt x="24767" y="1243"/>
                  </a:moveTo>
                  <a:lnTo>
                    <a:pt x="17677" y="1243"/>
                  </a:lnTo>
                </a:path>
                <a:path w="42545" h="2540">
                  <a:moveTo>
                    <a:pt x="7052" y="0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/>
            <p:cNvSpPr/>
            <p:nvPr/>
          </p:nvSpPr>
          <p:spPr>
            <a:xfrm>
              <a:off x="11238059" y="7516010"/>
              <a:ext cx="128905" cy="24765"/>
            </a:xfrm>
            <a:custGeom>
              <a:avLst/>
              <a:gdLst/>
              <a:ahLst/>
              <a:cxnLst/>
              <a:rect l="l" t="t" r="r" b="b"/>
              <a:pathLst>
                <a:path w="128904" h="24765">
                  <a:moveTo>
                    <a:pt x="76760" y="24670"/>
                  </a:moveTo>
                  <a:lnTo>
                    <a:pt x="69670" y="23520"/>
                  </a:lnTo>
                </a:path>
                <a:path w="128904" h="24765">
                  <a:moveTo>
                    <a:pt x="58988" y="23520"/>
                  </a:moveTo>
                  <a:lnTo>
                    <a:pt x="51973" y="23520"/>
                  </a:lnTo>
                </a:path>
                <a:path w="128904" h="24765">
                  <a:moveTo>
                    <a:pt x="42539" y="22352"/>
                  </a:moveTo>
                  <a:lnTo>
                    <a:pt x="34220" y="22352"/>
                  </a:lnTo>
                </a:path>
                <a:path w="128904" h="24765">
                  <a:moveTo>
                    <a:pt x="24786" y="22352"/>
                  </a:moveTo>
                  <a:lnTo>
                    <a:pt x="17753" y="21183"/>
                  </a:lnTo>
                </a:path>
                <a:path w="128904" h="24765">
                  <a:moveTo>
                    <a:pt x="8299" y="21183"/>
                  </a:moveTo>
                  <a:lnTo>
                    <a:pt x="7089" y="21183"/>
                  </a:lnTo>
                  <a:lnTo>
                    <a:pt x="0" y="21183"/>
                  </a:lnTo>
                </a:path>
                <a:path w="128904" h="24765">
                  <a:moveTo>
                    <a:pt x="1247" y="1168"/>
                  </a:moveTo>
                  <a:lnTo>
                    <a:pt x="0" y="0"/>
                  </a:lnTo>
                </a:path>
                <a:path w="128904" h="24765">
                  <a:moveTo>
                    <a:pt x="1247" y="1168"/>
                  </a:moveTo>
                  <a:lnTo>
                    <a:pt x="0" y="8236"/>
                  </a:lnTo>
                </a:path>
                <a:path w="128904" h="24765">
                  <a:moveTo>
                    <a:pt x="0" y="14097"/>
                  </a:moveTo>
                  <a:lnTo>
                    <a:pt x="0" y="21183"/>
                  </a:lnTo>
                </a:path>
                <a:path w="128904" h="24765">
                  <a:moveTo>
                    <a:pt x="128658" y="7048"/>
                  </a:moveTo>
                  <a:lnTo>
                    <a:pt x="127467" y="5861"/>
                  </a:lnTo>
                </a:path>
                <a:path w="128904" h="24765">
                  <a:moveTo>
                    <a:pt x="128658" y="7048"/>
                  </a:moveTo>
                  <a:lnTo>
                    <a:pt x="121587" y="7048"/>
                  </a:lnTo>
                </a:path>
                <a:path w="128904" h="24765">
                  <a:moveTo>
                    <a:pt x="112134" y="7048"/>
                  </a:moveTo>
                  <a:lnTo>
                    <a:pt x="103871" y="5861"/>
                  </a:lnTo>
                </a:path>
                <a:path w="128904" h="24765">
                  <a:moveTo>
                    <a:pt x="94456" y="5861"/>
                  </a:moveTo>
                  <a:lnTo>
                    <a:pt x="87347" y="5861"/>
                  </a:lnTo>
                </a:path>
                <a:path w="128904" h="24765">
                  <a:moveTo>
                    <a:pt x="77894" y="4674"/>
                  </a:moveTo>
                  <a:lnTo>
                    <a:pt x="69670" y="4674"/>
                  </a:lnTo>
                </a:path>
                <a:path w="128904" h="24765">
                  <a:moveTo>
                    <a:pt x="60198" y="4674"/>
                  </a:moveTo>
                  <a:lnTo>
                    <a:pt x="53108" y="3505"/>
                  </a:lnTo>
                </a:path>
                <a:path w="128904" h="24765">
                  <a:moveTo>
                    <a:pt x="42539" y="3505"/>
                  </a:moveTo>
                  <a:lnTo>
                    <a:pt x="35411" y="3505"/>
                  </a:lnTo>
                </a:path>
                <a:path w="128904" h="24765">
                  <a:moveTo>
                    <a:pt x="25958" y="2355"/>
                  </a:moveTo>
                  <a:lnTo>
                    <a:pt x="18887" y="2355"/>
                  </a:lnTo>
                </a:path>
                <a:path w="128904" h="24765">
                  <a:moveTo>
                    <a:pt x="8299" y="2355"/>
                  </a:moveTo>
                  <a:lnTo>
                    <a:pt x="7089" y="1168"/>
                  </a:lnTo>
                </a:path>
                <a:path w="128904" h="24765">
                  <a:moveTo>
                    <a:pt x="8299" y="2355"/>
                  </a:moveTo>
                  <a:lnTo>
                    <a:pt x="1247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0" name="object 460"/>
          <p:cNvSpPr/>
          <p:nvPr/>
        </p:nvSpPr>
        <p:spPr>
          <a:xfrm>
            <a:off x="11028047" y="7491283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773" y="18828"/>
                </a:moveTo>
                <a:lnTo>
                  <a:pt x="128563" y="17659"/>
                </a:lnTo>
              </a:path>
              <a:path w="130175" h="38100">
                <a:moveTo>
                  <a:pt x="129773" y="18828"/>
                </a:moveTo>
                <a:lnTo>
                  <a:pt x="128563" y="25895"/>
                </a:lnTo>
              </a:path>
              <a:path w="130175" h="38100">
                <a:moveTo>
                  <a:pt x="127429" y="30588"/>
                </a:moveTo>
                <a:lnTo>
                  <a:pt x="126219" y="37656"/>
                </a:lnTo>
              </a:path>
              <a:path w="130175" h="38100">
                <a:moveTo>
                  <a:pt x="126219" y="37656"/>
                </a:moveTo>
                <a:lnTo>
                  <a:pt x="125009" y="36506"/>
                </a:lnTo>
              </a:path>
              <a:path w="130175" h="38100">
                <a:moveTo>
                  <a:pt x="126219" y="37656"/>
                </a:moveTo>
                <a:lnTo>
                  <a:pt x="119129" y="36506"/>
                </a:lnTo>
              </a:path>
              <a:path w="130175" h="38100">
                <a:moveTo>
                  <a:pt x="109676" y="35337"/>
                </a:moveTo>
                <a:lnTo>
                  <a:pt x="102661" y="34112"/>
                </a:lnTo>
              </a:path>
              <a:path w="130175" h="38100">
                <a:moveTo>
                  <a:pt x="93227" y="32963"/>
                </a:moveTo>
                <a:lnTo>
                  <a:pt x="84927" y="31775"/>
                </a:lnTo>
              </a:path>
              <a:path w="130175" h="38100">
                <a:moveTo>
                  <a:pt x="75493" y="30588"/>
                </a:moveTo>
                <a:lnTo>
                  <a:pt x="68441" y="29401"/>
                </a:lnTo>
              </a:path>
              <a:path w="130175" h="38100">
                <a:moveTo>
                  <a:pt x="59006" y="28232"/>
                </a:moveTo>
                <a:lnTo>
                  <a:pt x="50688" y="27083"/>
                </a:lnTo>
              </a:path>
              <a:path w="130175" h="38100">
                <a:moveTo>
                  <a:pt x="41234" y="25895"/>
                </a:moveTo>
                <a:lnTo>
                  <a:pt x="34201" y="24727"/>
                </a:lnTo>
              </a:path>
              <a:path w="130175" h="38100">
                <a:moveTo>
                  <a:pt x="24786" y="23539"/>
                </a:moveTo>
                <a:lnTo>
                  <a:pt x="17658" y="22390"/>
                </a:lnTo>
              </a:path>
              <a:path w="130175" h="38100">
                <a:moveTo>
                  <a:pt x="7033" y="21202"/>
                </a:moveTo>
                <a:lnTo>
                  <a:pt x="5879" y="20034"/>
                </a:lnTo>
              </a:path>
              <a:path w="130175" h="38100">
                <a:moveTo>
                  <a:pt x="7033" y="21202"/>
                </a:moveTo>
                <a:lnTo>
                  <a:pt x="0" y="20034"/>
                </a:lnTo>
              </a:path>
              <a:path w="130175" h="38100">
                <a:moveTo>
                  <a:pt x="129773" y="18828"/>
                </a:moveTo>
                <a:lnTo>
                  <a:pt x="128563" y="17659"/>
                </a:lnTo>
              </a:path>
              <a:path w="130175" h="38100">
                <a:moveTo>
                  <a:pt x="129773" y="18828"/>
                </a:moveTo>
                <a:lnTo>
                  <a:pt x="121549" y="17659"/>
                </a:lnTo>
              </a:path>
              <a:path w="130175" h="38100">
                <a:moveTo>
                  <a:pt x="112096" y="16472"/>
                </a:moveTo>
                <a:lnTo>
                  <a:pt x="105006" y="15303"/>
                </a:lnTo>
              </a:path>
              <a:path w="130175" h="38100">
                <a:moveTo>
                  <a:pt x="95572" y="14116"/>
                </a:moveTo>
                <a:lnTo>
                  <a:pt x="88463" y="12966"/>
                </a:lnTo>
              </a:path>
              <a:path w="130175" h="38100">
                <a:moveTo>
                  <a:pt x="77875" y="11798"/>
                </a:moveTo>
                <a:lnTo>
                  <a:pt x="70766" y="10573"/>
                </a:lnTo>
              </a:path>
              <a:path w="130175" h="38100">
                <a:moveTo>
                  <a:pt x="61332" y="9404"/>
                </a:moveTo>
                <a:lnTo>
                  <a:pt x="54223" y="8254"/>
                </a:lnTo>
              </a:path>
              <a:path w="130175" h="38100">
                <a:moveTo>
                  <a:pt x="43654" y="7105"/>
                </a:moveTo>
                <a:lnTo>
                  <a:pt x="36546" y="5899"/>
                </a:lnTo>
              </a:path>
              <a:path w="130175" h="38100">
                <a:moveTo>
                  <a:pt x="27111" y="4730"/>
                </a:moveTo>
                <a:lnTo>
                  <a:pt x="20021" y="3543"/>
                </a:lnTo>
              </a:path>
              <a:path w="130175" h="38100">
                <a:moveTo>
                  <a:pt x="10568" y="2393"/>
                </a:moveTo>
                <a:lnTo>
                  <a:pt x="9434" y="2393"/>
                </a:lnTo>
              </a:path>
              <a:path w="130175" h="38100">
                <a:moveTo>
                  <a:pt x="9434" y="2393"/>
                </a:moveTo>
                <a:lnTo>
                  <a:pt x="2325" y="1168"/>
                </a:lnTo>
              </a:path>
              <a:path w="130175" h="38100">
                <a:moveTo>
                  <a:pt x="2325" y="1168"/>
                </a:moveTo>
                <a:lnTo>
                  <a:pt x="1115" y="0"/>
                </a:lnTo>
              </a:path>
              <a:path w="130175" h="38100">
                <a:moveTo>
                  <a:pt x="2325" y="1168"/>
                </a:moveTo>
                <a:lnTo>
                  <a:pt x="1115" y="8254"/>
                </a:lnTo>
              </a:path>
              <a:path w="130175" h="38100">
                <a:moveTo>
                  <a:pt x="1115" y="12966"/>
                </a:moveTo>
                <a:lnTo>
                  <a:pt x="0" y="200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10820303" y="7447765"/>
            <a:ext cx="130175" cy="48260"/>
          </a:xfrm>
          <a:custGeom>
            <a:avLst/>
            <a:gdLst/>
            <a:ahLst/>
            <a:cxnLst/>
            <a:rect l="l" t="t" r="r" b="b"/>
            <a:pathLst>
              <a:path w="130175" h="48259">
                <a:moveTo>
                  <a:pt x="129849" y="29382"/>
                </a:moveTo>
                <a:lnTo>
                  <a:pt x="128658" y="28232"/>
                </a:lnTo>
              </a:path>
              <a:path w="130175" h="48259">
                <a:moveTo>
                  <a:pt x="129849" y="29382"/>
                </a:moveTo>
                <a:lnTo>
                  <a:pt x="127448" y="36506"/>
                </a:lnTo>
              </a:path>
              <a:path w="130175" h="48259">
                <a:moveTo>
                  <a:pt x="126313" y="41199"/>
                </a:moveTo>
                <a:lnTo>
                  <a:pt x="125084" y="48248"/>
                </a:lnTo>
              </a:path>
              <a:path w="130175" h="48259">
                <a:moveTo>
                  <a:pt x="125084" y="48248"/>
                </a:moveTo>
                <a:lnTo>
                  <a:pt x="123874" y="47060"/>
                </a:lnTo>
              </a:path>
              <a:path w="130175" h="48259">
                <a:moveTo>
                  <a:pt x="125084" y="48248"/>
                </a:moveTo>
                <a:lnTo>
                  <a:pt x="117995" y="47060"/>
                </a:lnTo>
              </a:path>
              <a:path w="130175" h="48259">
                <a:moveTo>
                  <a:pt x="108560" y="44686"/>
                </a:moveTo>
                <a:lnTo>
                  <a:pt x="101527" y="43517"/>
                </a:lnTo>
              </a:path>
              <a:path w="130175" h="48259">
                <a:moveTo>
                  <a:pt x="92074" y="41199"/>
                </a:moveTo>
                <a:lnTo>
                  <a:pt x="84965" y="38805"/>
                </a:lnTo>
              </a:path>
              <a:path w="130175" h="48259">
                <a:moveTo>
                  <a:pt x="74321" y="37656"/>
                </a:moveTo>
                <a:lnTo>
                  <a:pt x="67288" y="35300"/>
                </a:lnTo>
              </a:path>
              <a:path w="130175" h="48259">
                <a:moveTo>
                  <a:pt x="57853" y="32944"/>
                </a:moveTo>
                <a:lnTo>
                  <a:pt x="50744" y="31775"/>
                </a:lnTo>
              </a:path>
              <a:path w="130175" h="48259">
                <a:moveTo>
                  <a:pt x="41310" y="29382"/>
                </a:moveTo>
                <a:lnTo>
                  <a:pt x="34220" y="27083"/>
                </a:lnTo>
              </a:path>
              <a:path w="130175" h="48259">
                <a:moveTo>
                  <a:pt x="24786" y="25914"/>
                </a:moveTo>
                <a:lnTo>
                  <a:pt x="17753" y="23539"/>
                </a:lnTo>
              </a:path>
              <a:path w="130175" h="48259">
                <a:moveTo>
                  <a:pt x="8299" y="21202"/>
                </a:moveTo>
                <a:lnTo>
                  <a:pt x="7052" y="21202"/>
                </a:lnTo>
              </a:path>
              <a:path w="130175" h="48259">
                <a:moveTo>
                  <a:pt x="7052" y="21202"/>
                </a:moveTo>
                <a:lnTo>
                  <a:pt x="0" y="19996"/>
                </a:lnTo>
              </a:path>
              <a:path w="130175" h="48259">
                <a:moveTo>
                  <a:pt x="4707" y="1206"/>
                </a:moveTo>
                <a:lnTo>
                  <a:pt x="3516" y="0"/>
                </a:lnTo>
              </a:path>
              <a:path w="130175" h="48259">
                <a:moveTo>
                  <a:pt x="4707" y="1206"/>
                </a:moveTo>
                <a:lnTo>
                  <a:pt x="3516" y="8236"/>
                </a:lnTo>
              </a:path>
              <a:path w="130175" h="48259">
                <a:moveTo>
                  <a:pt x="2401" y="12966"/>
                </a:moveTo>
                <a:lnTo>
                  <a:pt x="0" y="19996"/>
                </a:lnTo>
              </a:path>
              <a:path w="130175" h="48259">
                <a:moveTo>
                  <a:pt x="129849" y="29382"/>
                </a:moveTo>
                <a:lnTo>
                  <a:pt x="128658" y="28232"/>
                </a:lnTo>
              </a:path>
              <a:path w="130175" h="48259">
                <a:moveTo>
                  <a:pt x="129849" y="29382"/>
                </a:moveTo>
                <a:lnTo>
                  <a:pt x="122759" y="28232"/>
                </a:lnTo>
              </a:path>
              <a:path w="130175" h="48259">
                <a:moveTo>
                  <a:pt x="113325" y="25914"/>
                </a:moveTo>
                <a:lnTo>
                  <a:pt x="106197" y="24689"/>
                </a:lnTo>
              </a:path>
              <a:path w="130175" h="48259">
                <a:moveTo>
                  <a:pt x="95628" y="22371"/>
                </a:moveTo>
                <a:lnTo>
                  <a:pt x="88538" y="19996"/>
                </a:lnTo>
              </a:path>
              <a:path w="130175" h="48259">
                <a:moveTo>
                  <a:pt x="79066" y="17659"/>
                </a:moveTo>
                <a:lnTo>
                  <a:pt x="71976" y="16509"/>
                </a:lnTo>
              </a:path>
              <a:path w="130175" h="48259">
                <a:moveTo>
                  <a:pt x="62523" y="14116"/>
                </a:moveTo>
                <a:lnTo>
                  <a:pt x="55452" y="12966"/>
                </a:lnTo>
              </a:path>
              <a:path w="130175" h="48259">
                <a:moveTo>
                  <a:pt x="46018" y="10610"/>
                </a:moveTo>
                <a:lnTo>
                  <a:pt x="38947" y="8236"/>
                </a:lnTo>
              </a:path>
              <a:path w="130175" h="48259">
                <a:moveTo>
                  <a:pt x="29512" y="5880"/>
                </a:moveTo>
                <a:lnTo>
                  <a:pt x="22423" y="4711"/>
                </a:lnTo>
              </a:path>
              <a:path w="130175" h="48259">
                <a:moveTo>
                  <a:pt x="11778" y="2393"/>
                </a:moveTo>
                <a:lnTo>
                  <a:pt x="10606" y="1206"/>
                </a:lnTo>
              </a:path>
              <a:path w="130175" h="48259">
                <a:moveTo>
                  <a:pt x="11778" y="2393"/>
                </a:moveTo>
                <a:lnTo>
                  <a:pt x="4707" y="120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10618496" y="7404229"/>
            <a:ext cx="127635" cy="41275"/>
          </a:xfrm>
          <a:custGeom>
            <a:avLst/>
            <a:gdLst/>
            <a:ahLst/>
            <a:cxnLst/>
            <a:rect l="l" t="t" r="r" b="b"/>
            <a:pathLst>
              <a:path w="127634" h="41275">
                <a:moveTo>
                  <a:pt x="127448" y="22390"/>
                </a:moveTo>
                <a:lnTo>
                  <a:pt x="126313" y="21165"/>
                </a:lnTo>
              </a:path>
              <a:path w="127634" h="41275">
                <a:moveTo>
                  <a:pt x="127448" y="22390"/>
                </a:moveTo>
                <a:lnTo>
                  <a:pt x="125103" y="29420"/>
                </a:lnTo>
              </a:path>
              <a:path w="127634" h="41275">
                <a:moveTo>
                  <a:pt x="123893" y="34150"/>
                </a:moveTo>
                <a:lnTo>
                  <a:pt x="121549" y="41218"/>
                </a:lnTo>
              </a:path>
              <a:path w="127634" h="41275">
                <a:moveTo>
                  <a:pt x="121549" y="41218"/>
                </a:moveTo>
                <a:lnTo>
                  <a:pt x="120320" y="39993"/>
                </a:lnTo>
              </a:path>
              <a:path w="127634" h="41275">
                <a:moveTo>
                  <a:pt x="121549" y="41218"/>
                </a:moveTo>
                <a:lnTo>
                  <a:pt x="114478" y="38843"/>
                </a:lnTo>
              </a:path>
              <a:path w="127634" h="41275">
                <a:moveTo>
                  <a:pt x="105025" y="35319"/>
                </a:moveTo>
                <a:lnTo>
                  <a:pt x="98010" y="32944"/>
                </a:lnTo>
              </a:path>
              <a:path w="127634" h="41275">
                <a:moveTo>
                  <a:pt x="88557" y="29420"/>
                </a:moveTo>
                <a:lnTo>
                  <a:pt x="81430" y="27064"/>
                </a:lnTo>
              </a:path>
              <a:path w="127634" h="41275">
                <a:moveTo>
                  <a:pt x="73205" y="24746"/>
                </a:moveTo>
                <a:lnTo>
                  <a:pt x="66096" y="22390"/>
                </a:lnTo>
              </a:path>
              <a:path w="127634" h="41275">
                <a:moveTo>
                  <a:pt x="56643" y="18865"/>
                </a:moveTo>
                <a:lnTo>
                  <a:pt x="49534" y="16491"/>
                </a:lnTo>
              </a:path>
              <a:path w="127634" h="41275">
                <a:moveTo>
                  <a:pt x="40100" y="14135"/>
                </a:moveTo>
                <a:lnTo>
                  <a:pt x="33029" y="11779"/>
                </a:lnTo>
              </a:path>
              <a:path w="127634" h="41275">
                <a:moveTo>
                  <a:pt x="23576" y="8236"/>
                </a:moveTo>
                <a:lnTo>
                  <a:pt x="16524" y="5842"/>
                </a:lnTo>
              </a:path>
              <a:path w="127634" h="41275">
                <a:moveTo>
                  <a:pt x="7071" y="2355"/>
                </a:moveTo>
                <a:lnTo>
                  <a:pt x="5879" y="1168"/>
                </a:lnTo>
              </a:path>
              <a:path w="127634" h="41275">
                <a:moveTo>
                  <a:pt x="7071" y="235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10057938" y="7108954"/>
            <a:ext cx="106680" cy="71755"/>
          </a:xfrm>
          <a:custGeom>
            <a:avLst/>
            <a:gdLst/>
            <a:ahLst/>
            <a:cxnLst/>
            <a:rect l="l" t="t" r="r" b="b"/>
            <a:pathLst>
              <a:path w="106679" h="71754">
                <a:moveTo>
                  <a:pt x="106197" y="71750"/>
                </a:moveTo>
                <a:lnTo>
                  <a:pt x="104968" y="70600"/>
                </a:lnTo>
              </a:path>
              <a:path w="106679" h="71754">
                <a:moveTo>
                  <a:pt x="106197" y="71750"/>
                </a:moveTo>
                <a:lnTo>
                  <a:pt x="100279" y="68206"/>
                </a:lnTo>
              </a:path>
              <a:path w="106679" h="71754">
                <a:moveTo>
                  <a:pt x="91979" y="62345"/>
                </a:moveTo>
                <a:lnTo>
                  <a:pt x="86099" y="58802"/>
                </a:lnTo>
              </a:path>
              <a:path w="106679" h="71754">
                <a:moveTo>
                  <a:pt x="77875" y="52922"/>
                </a:moveTo>
                <a:lnTo>
                  <a:pt x="71957" y="49378"/>
                </a:lnTo>
              </a:path>
              <a:path w="106679" h="71754">
                <a:moveTo>
                  <a:pt x="63657" y="43517"/>
                </a:moveTo>
                <a:lnTo>
                  <a:pt x="57778" y="38805"/>
                </a:lnTo>
              </a:path>
              <a:path w="106679" h="71754">
                <a:moveTo>
                  <a:pt x="49534" y="34094"/>
                </a:moveTo>
                <a:lnTo>
                  <a:pt x="43636" y="29401"/>
                </a:lnTo>
              </a:path>
              <a:path w="106679" h="71754">
                <a:moveTo>
                  <a:pt x="35411" y="23520"/>
                </a:moveTo>
                <a:lnTo>
                  <a:pt x="29437" y="19996"/>
                </a:lnTo>
              </a:path>
              <a:path w="106679" h="71754">
                <a:moveTo>
                  <a:pt x="21213" y="14097"/>
                </a:moveTo>
                <a:lnTo>
                  <a:pt x="15333" y="10591"/>
                </a:lnTo>
              </a:path>
              <a:path w="106679" h="71754">
                <a:moveTo>
                  <a:pt x="7089" y="4730"/>
                </a:moveTo>
                <a:lnTo>
                  <a:pt x="5898" y="4730"/>
                </a:lnTo>
              </a:path>
              <a:path w="106679" h="71754">
                <a:moveTo>
                  <a:pt x="5898" y="473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9904475" y="6963060"/>
            <a:ext cx="99695" cy="81280"/>
          </a:xfrm>
          <a:custGeom>
            <a:avLst/>
            <a:gdLst/>
            <a:ahLst/>
            <a:cxnLst/>
            <a:rect l="l" t="t" r="r" b="b"/>
            <a:pathLst>
              <a:path w="99695" h="81279">
                <a:moveTo>
                  <a:pt x="99145" y="81211"/>
                </a:moveTo>
                <a:lnTo>
                  <a:pt x="97973" y="80024"/>
                </a:lnTo>
              </a:path>
              <a:path w="99695" h="81279">
                <a:moveTo>
                  <a:pt x="99145" y="81211"/>
                </a:moveTo>
                <a:lnTo>
                  <a:pt x="93246" y="76480"/>
                </a:lnTo>
              </a:path>
              <a:path w="99695" h="81279">
                <a:moveTo>
                  <a:pt x="86118" y="70600"/>
                </a:moveTo>
                <a:lnTo>
                  <a:pt x="80238" y="65926"/>
                </a:lnTo>
              </a:path>
              <a:path w="99695" h="81279">
                <a:moveTo>
                  <a:pt x="71995" y="60027"/>
                </a:moveTo>
                <a:lnTo>
                  <a:pt x="67306" y="55315"/>
                </a:lnTo>
              </a:path>
              <a:path w="99695" h="81279">
                <a:moveTo>
                  <a:pt x="58988" y="48248"/>
                </a:moveTo>
                <a:lnTo>
                  <a:pt x="53108" y="43536"/>
                </a:lnTo>
              </a:path>
              <a:path w="99695" h="81279">
                <a:moveTo>
                  <a:pt x="46018" y="37674"/>
                </a:moveTo>
                <a:lnTo>
                  <a:pt x="40119" y="32944"/>
                </a:lnTo>
              </a:path>
              <a:path w="99695" h="81279">
                <a:moveTo>
                  <a:pt x="33105" y="27064"/>
                </a:moveTo>
                <a:lnTo>
                  <a:pt x="27149" y="22371"/>
                </a:lnTo>
              </a:path>
              <a:path w="99695" h="81279">
                <a:moveTo>
                  <a:pt x="18868" y="16491"/>
                </a:moveTo>
                <a:lnTo>
                  <a:pt x="13007" y="11817"/>
                </a:lnTo>
              </a:path>
              <a:path w="99695" h="81279">
                <a:moveTo>
                  <a:pt x="5879" y="4711"/>
                </a:moveTo>
                <a:lnTo>
                  <a:pt x="4783" y="3524"/>
                </a:lnTo>
              </a:path>
              <a:path w="99695" h="81279">
                <a:moveTo>
                  <a:pt x="5879" y="4711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15209338" y="6648969"/>
            <a:ext cx="87630" cy="28575"/>
          </a:xfrm>
          <a:custGeom>
            <a:avLst/>
            <a:gdLst/>
            <a:ahLst/>
            <a:cxnLst/>
            <a:rect l="l" t="t" r="r" b="b"/>
            <a:pathLst>
              <a:path w="87630" h="28575">
                <a:moveTo>
                  <a:pt x="87328" y="28213"/>
                </a:moveTo>
                <a:lnTo>
                  <a:pt x="87328" y="0"/>
                </a:lnTo>
              </a:path>
              <a:path w="87630" h="28575">
                <a:moveTo>
                  <a:pt x="77875" y="7048"/>
                </a:moveTo>
                <a:lnTo>
                  <a:pt x="77875" y="19996"/>
                </a:lnTo>
              </a:path>
              <a:path w="87630" h="28575">
                <a:moveTo>
                  <a:pt x="0" y="28213"/>
                </a:moveTo>
                <a:lnTo>
                  <a:pt x="87328" y="2821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15393449" y="6648969"/>
            <a:ext cx="87630" cy="28575"/>
          </a:xfrm>
          <a:custGeom>
            <a:avLst/>
            <a:gdLst/>
            <a:ahLst/>
            <a:cxnLst/>
            <a:rect l="l" t="t" r="r" b="b"/>
            <a:pathLst>
              <a:path w="87630" h="28575">
                <a:moveTo>
                  <a:pt x="0" y="0"/>
                </a:moveTo>
                <a:lnTo>
                  <a:pt x="0" y="28213"/>
                </a:lnTo>
              </a:path>
              <a:path w="87630" h="28575">
                <a:moveTo>
                  <a:pt x="0" y="28213"/>
                </a:moveTo>
                <a:lnTo>
                  <a:pt x="87328" y="28213"/>
                </a:lnTo>
              </a:path>
              <a:path w="87630" h="28575">
                <a:moveTo>
                  <a:pt x="77875" y="7048"/>
                </a:moveTo>
                <a:lnTo>
                  <a:pt x="77875" y="19996"/>
                </a:lnTo>
              </a:path>
              <a:path w="87630" h="28575">
                <a:moveTo>
                  <a:pt x="77875" y="19996"/>
                </a:moveTo>
                <a:lnTo>
                  <a:pt x="8262" y="1999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15217599" y="6668965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6961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15393449" y="3291353"/>
            <a:ext cx="87630" cy="27305"/>
          </a:xfrm>
          <a:custGeom>
            <a:avLst/>
            <a:gdLst/>
            <a:ahLst/>
            <a:cxnLst/>
            <a:rect l="l" t="t" r="r" b="b"/>
            <a:pathLst>
              <a:path w="87630" h="27304">
                <a:moveTo>
                  <a:pt x="0" y="0"/>
                </a:moveTo>
                <a:lnTo>
                  <a:pt x="87328" y="0"/>
                </a:lnTo>
              </a:path>
              <a:path w="87630" h="27304">
                <a:moveTo>
                  <a:pt x="0" y="0"/>
                </a:moveTo>
                <a:lnTo>
                  <a:pt x="0" y="2708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15209338" y="3291353"/>
            <a:ext cx="87630" cy="27305"/>
          </a:xfrm>
          <a:custGeom>
            <a:avLst/>
            <a:gdLst/>
            <a:ahLst/>
            <a:cxnLst/>
            <a:rect l="l" t="t" r="r" b="b"/>
            <a:pathLst>
              <a:path w="87630" h="27304">
                <a:moveTo>
                  <a:pt x="87328" y="27083"/>
                </a:moveTo>
                <a:lnTo>
                  <a:pt x="87328" y="0"/>
                </a:lnTo>
              </a:path>
              <a:path w="87630" h="27304">
                <a:moveTo>
                  <a:pt x="0" y="0"/>
                </a:moveTo>
                <a:lnTo>
                  <a:pt x="87328" y="0"/>
                </a:lnTo>
              </a:path>
              <a:path w="87630" h="27304">
                <a:moveTo>
                  <a:pt x="77875" y="5880"/>
                </a:moveTo>
                <a:lnTo>
                  <a:pt x="77875" y="2001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15401711" y="3297233"/>
            <a:ext cx="69850" cy="14604"/>
          </a:xfrm>
          <a:custGeom>
            <a:avLst/>
            <a:gdLst/>
            <a:ahLst/>
            <a:cxnLst/>
            <a:rect l="l" t="t" r="r" b="b"/>
            <a:pathLst>
              <a:path w="69850" h="14604">
                <a:moveTo>
                  <a:pt x="69613" y="0"/>
                </a:moveTo>
                <a:lnTo>
                  <a:pt x="69613" y="14135"/>
                </a:lnTo>
              </a:path>
              <a:path w="69850" h="14604">
                <a:moveTo>
                  <a:pt x="69613" y="14135"/>
                </a:moveTo>
                <a:lnTo>
                  <a:pt x="0" y="1413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15217599" y="3311368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6961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15209338" y="2979606"/>
            <a:ext cx="87630" cy="27305"/>
          </a:xfrm>
          <a:custGeom>
            <a:avLst/>
            <a:gdLst/>
            <a:ahLst/>
            <a:cxnLst/>
            <a:rect l="l" t="t" r="r" b="b"/>
            <a:pathLst>
              <a:path w="87630" h="27305">
                <a:moveTo>
                  <a:pt x="87328" y="27045"/>
                </a:moveTo>
                <a:lnTo>
                  <a:pt x="87328" y="0"/>
                </a:lnTo>
              </a:path>
              <a:path w="87630" h="27305">
                <a:moveTo>
                  <a:pt x="77875" y="7048"/>
                </a:moveTo>
                <a:lnTo>
                  <a:pt x="77875" y="20034"/>
                </a:lnTo>
              </a:path>
              <a:path w="87630" h="27305">
                <a:moveTo>
                  <a:pt x="0" y="27045"/>
                </a:moveTo>
                <a:lnTo>
                  <a:pt x="87328" y="2704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15393449" y="2979606"/>
            <a:ext cx="87630" cy="27305"/>
          </a:xfrm>
          <a:custGeom>
            <a:avLst/>
            <a:gdLst/>
            <a:ahLst/>
            <a:cxnLst/>
            <a:rect l="l" t="t" r="r" b="b"/>
            <a:pathLst>
              <a:path w="87630" h="27305">
                <a:moveTo>
                  <a:pt x="0" y="0"/>
                </a:moveTo>
                <a:lnTo>
                  <a:pt x="0" y="27045"/>
                </a:lnTo>
              </a:path>
              <a:path w="87630" h="27305">
                <a:moveTo>
                  <a:pt x="0" y="27045"/>
                </a:moveTo>
                <a:lnTo>
                  <a:pt x="87328" y="27045"/>
                </a:lnTo>
              </a:path>
              <a:path w="87630" h="27305">
                <a:moveTo>
                  <a:pt x="77875" y="7048"/>
                </a:moveTo>
                <a:lnTo>
                  <a:pt x="77875" y="20034"/>
                </a:lnTo>
              </a:path>
              <a:path w="87630" h="27305">
                <a:moveTo>
                  <a:pt x="77875" y="20034"/>
                </a:moveTo>
                <a:lnTo>
                  <a:pt x="8262" y="200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15217599" y="2999640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6961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15393449" y="6960734"/>
            <a:ext cx="87630" cy="27305"/>
          </a:xfrm>
          <a:custGeom>
            <a:avLst/>
            <a:gdLst/>
            <a:ahLst/>
            <a:cxnLst/>
            <a:rect l="l" t="t" r="r" b="b"/>
            <a:pathLst>
              <a:path w="87630" h="27304">
                <a:moveTo>
                  <a:pt x="0" y="0"/>
                </a:moveTo>
                <a:lnTo>
                  <a:pt x="87328" y="0"/>
                </a:lnTo>
              </a:path>
              <a:path w="87630" h="27304">
                <a:moveTo>
                  <a:pt x="0" y="0"/>
                </a:moveTo>
                <a:lnTo>
                  <a:pt x="0" y="2704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15209338" y="6960734"/>
            <a:ext cx="87630" cy="27305"/>
          </a:xfrm>
          <a:custGeom>
            <a:avLst/>
            <a:gdLst/>
            <a:ahLst/>
            <a:cxnLst/>
            <a:rect l="l" t="t" r="r" b="b"/>
            <a:pathLst>
              <a:path w="87630" h="27304">
                <a:moveTo>
                  <a:pt x="87328" y="27045"/>
                </a:moveTo>
                <a:lnTo>
                  <a:pt x="87328" y="0"/>
                </a:lnTo>
              </a:path>
              <a:path w="87630" h="27304">
                <a:moveTo>
                  <a:pt x="0" y="0"/>
                </a:moveTo>
                <a:lnTo>
                  <a:pt x="87328" y="0"/>
                </a:lnTo>
              </a:path>
              <a:path w="87630" h="27304">
                <a:moveTo>
                  <a:pt x="77875" y="7048"/>
                </a:moveTo>
                <a:lnTo>
                  <a:pt x="77875" y="1997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15401711" y="6967783"/>
            <a:ext cx="69850" cy="13335"/>
          </a:xfrm>
          <a:custGeom>
            <a:avLst/>
            <a:gdLst/>
            <a:ahLst/>
            <a:cxnLst/>
            <a:rect l="l" t="t" r="r" b="b"/>
            <a:pathLst>
              <a:path w="69850" h="13334">
                <a:moveTo>
                  <a:pt x="69613" y="0"/>
                </a:moveTo>
                <a:lnTo>
                  <a:pt x="69613" y="12928"/>
                </a:lnTo>
              </a:path>
              <a:path w="69850" h="13334">
                <a:moveTo>
                  <a:pt x="69613" y="12928"/>
                </a:moveTo>
                <a:lnTo>
                  <a:pt x="0" y="1292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15217599" y="6980712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6961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79" name="object 479"/>
          <p:cNvGrpSpPr/>
          <p:nvPr/>
        </p:nvGrpSpPr>
        <p:grpSpPr>
          <a:xfrm>
            <a:off x="14211619" y="5437852"/>
            <a:ext cx="858519" cy="17145"/>
            <a:chOff x="14211619" y="5437852"/>
            <a:chExt cx="858519" cy="17145"/>
          </a:xfrm>
        </p:grpSpPr>
        <p:sp>
          <p:nvSpPr>
            <p:cNvPr id="480" name="object 480"/>
            <p:cNvSpPr/>
            <p:nvPr/>
          </p:nvSpPr>
          <p:spPr>
            <a:xfrm>
              <a:off x="14213308" y="5439543"/>
              <a:ext cx="163195" cy="1270"/>
            </a:xfrm>
            <a:custGeom>
              <a:avLst/>
              <a:gdLst/>
              <a:ahLst/>
              <a:cxnLst/>
              <a:rect l="l" t="t" r="r" b="b"/>
              <a:pathLst>
                <a:path w="163194" h="1270">
                  <a:moveTo>
                    <a:pt x="1153" y="1168"/>
                  </a:moveTo>
                  <a:lnTo>
                    <a:pt x="0" y="0"/>
                  </a:lnTo>
                </a:path>
                <a:path w="163194" h="1270">
                  <a:moveTo>
                    <a:pt x="1153" y="1168"/>
                  </a:moveTo>
                  <a:lnTo>
                    <a:pt x="12969" y="1168"/>
                  </a:lnTo>
                </a:path>
                <a:path w="163194" h="1270">
                  <a:moveTo>
                    <a:pt x="25958" y="1168"/>
                  </a:moveTo>
                  <a:lnTo>
                    <a:pt x="24786" y="0"/>
                  </a:lnTo>
                </a:path>
                <a:path w="163194" h="1270">
                  <a:moveTo>
                    <a:pt x="35392" y="1168"/>
                  </a:moveTo>
                  <a:lnTo>
                    <a:pt x="48343" y="1168"/>
                  </a:lnTo>
                </a:path>
                <a:path w="163194" h="1270">
                  <a:moveTo>
                    <a:pt x="60160" y="1168"/>
                  </a:moveTo>
                  <a:lnTo>
                    <a:pt x="58988" y="0"/>
                  </a:lnTo>
                </a:path>
                <a:path w="163194" h="1270">
                  <a:moveTo>
                    <a:pt x="69613" y="1168"/>
                  </a:moveTo>
                  <a:lnTo>
                    <a:pt x="82564" y="1168"/>
                  </a:lnTo>
                </a:path>
                <a:path w="163194" h="1270">
                  <a:moveTo>
                    <a:pt x="94380" y="1168"/>
                  </a:moveTo>
                  <a:lnTo>
                    <a:pt x="93227" y="0"/>
                  </a:lnTo>
                </a:path>
                <a:path w="163194" h="1270">
                  <a:moveTo>
                    <a:pt x="103815" y="1168"/>
                  </a:moveTo>
                  <a:lnTo>
                    <a:pt x="116822" y="1168"/>
                  </a:lnTo>
                </a:path>
                <a:path w="163194" h="1270">
                  <a:moveTo>
                    <a:pt x="128601" y="1168"/>
                  </a:moveTo>
                  <a:lnTo>
                    <a:pt x="127448" y="0"/>
                  </a:lnTo>
                </a:path>
                <a:path w="163194" h="1270">
                  <a:moveTo>
                    <a:pt x="139208" y="1168"/>
                  </a:moveTo>
                  <a:lnTo>
                    <a:pt x="151043" y="1168"/>
                  </a:lnTo>
                </a:path>
                <a:path w="163194" h="1270">
                  <a:moveTo>
                    <a:pt x="162841" y="1168"/>
                  </a:moveTo>
                  <a:lnTo>
                    <a:pt x="16165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/>
            <p:cNvSpPr/>
            <p:nvPr/>
          </p:nvSpPr>
          <p:spPr>
            <a:xfrm>
              <a:off x="14214467" y="5439541"/>
              <a:ext cx="855980" cy="15875"/>
            </a:xfrm>
            <a:custGeom>
              <a:avLst/>
              <a:gdLst/>
              <a:ahLst/>
              <a:cxnLst/>
              <a:rect l="l" t="t" r="r" b="b"/>
              <a:pathLst>
                <a:path w="855980" h="15875">
                  <a:moveTo>
                    <a:pt x="172294" y="1187"/>
                  </a:moveTo>
                  <a:lnTo>
                    <a:pt x="184110" y="1187"/>
                  </a:lnTo>
                </a:path>
                <a:path w="855980" h="15875">
                  <a:moveTo>
                    <a:pt x="197080" y="1187"/>
                  </a:moveTo>
                  <a:lnTo>
                    <a:pt x="195908" y="0"/>
                  </a:lnTo>
                </a:path>
                <a:path w="855980" h="15875">
                  <a:moveTo>
                    <a:pt x="206496" y="1187"/>
                  </a:moveTo>
                  <a:lnTo>
                    <a:pt x="218331" y="1187"/>
                  </a:lnTo>
                </a:path>
                <a:path w="855980" h="15875">
                  <a:moveTo>
                    <a:pt x="231301" y="1187"/>
                  </a:moveTo>
                  <a:lnTo>
                    <a:pt x="230129" y="0"/>
                  </a:lnTo>
                </a:path>
                <a:path w="855980" h="15875">
                  <a:moveTo>
                    <a:pt x="240735" y="1187"/>
                  </a:moveTo>
                  <a:lnTo>
                    <a:pt x="253743" y="1187"/>
                  </a:lnTo>
                </a:path>
                <a:path w="855980" h="15875">
                  <a:moveTo>
                    <a:pt x="265522" y="1187"/>
                  </a:moveTo>
                  <a:lnTo>
                    <a:pt x="264330" y="0"/>
                  </a:lnTo>
                </a:path>
                <a:path w="855980" h="15875">
                  <a:moveTo>
                    <a:pt x="274956" y="1187"/>
                  </a:moveTo>
                  <a:lnTo>
                    <a:pt x="287963" y="1187"/>
                  </a:lnTo>
                </a:path>
                <a:path w="855980" h="15875">
                  <a:moveTo>
                    <a:pt x="299742" y="1187"/>
                  </a:moveTo>
                  <a:lnTo>
                    <a:pt x="298570" y="0"/>
                  </a:lnTo>
                </a:path>
                <a:path w="855980" h="15875">
                  <a:moveTo>
                    <a:pt x="309176" y="1187"/>
                  </a:moveTo>
                  <a:lnTo>
                    <a:pt x="322165" y="1187"/>
                  </a:lnTo>
                </a:path>
                <a:path w="855980" h="15875">
                  <a:moveTo>
                    <a:pt x="333963" y="1187"/>
                  </a:moveTo>
                  <a:lnTo>
                    <a:pt x="332791" y="0"/>
                  </a:lnTo>
                </a:path>
                <a:path w="855980" h="15875">
                  <a:moveTo>
                    <a:pt x="344626" y="1187"/>
                  </a:moveTo>
                  <a:lnTo>
                    <a:pt x="356405" y="1187"/>
                  </a:lnTo>
                </a:path>
                <a:path w="855980" h="15875">
                  <a:moveTo>
                    <a:pt x="368183" y="1187"/>
                  </a:moveTo>
                  <a:lnTo>
                    <a:pt x="367030" y="0"/>
                  </a:lnTo>
                </a:path>
                <a:path w="855980" h="15875">
                  <a:moveTo>
                    <a:pt x="378828" y="1187"/>
                  </a:moveTo>
                  <a:lnTo>
                    <a:pt x="390625" y="1187"/>
                  </a:lnTo>
                </a:path>
                <a:path w="855980" h="15875">
                  <a:moveTo>
                    <a:pt x="403614" y="1187"/>
                  </a:moveTo>
                  <a:lnTo>
                    <a:pt x="402442" y="0"/>
                  </a:lnTo>
                </a:path>
                <a:path w="855980" h="15875">
                  <a:moveTo>
                    <a:pt x="413067" y="1187"/>
                  </a:moveTo>
                  <a:lnTo>
                    <a:pt x="424865" y="1187"/>
                  </a:lnTo>
                </a:path>
                <a:path w="855980" h="15875">
                  <a:moveTo>
                    <a:pt x="437835" y="1187"/>
                  </a:moveTo>
                  <a:lnTo>
                    <a:pt x="436663" y="0"/>
                  </a:lnTo>
                </a:path>
                <a:path w="855980" h="15875">
                  <a:moveTo>
                    <a:pt x="447288" y="1187"/>
                  </a:moveTo>
                  <a:lnTo>
                    <a:pt x="460239" y="1187"/>
                  </a:lnTo>
                </a:path>
                <a:path w="855980" h="15875">
                  <a:moveTo>
                    <a:pt x="472055" y="1187"/>
                  </a:moveTo>
                  <a:lnTo>
                    <a:pt x="470883" y="0"/>
                  </a:lnTo>
                </a:path>
                <a:path w="855980" h="15875">
                  <a:moveTo>
                    <a:pt x="481509" y="1187"/>
                  </a:moveTo>
                  <a:lnTo>
                    <a:pt x="494478" y="1187"/>
                  </a:lnTo>
                </a:path>
                <a:path w="855980" h="15875">
                  <a:moveTo>
                    <a:pt x="506276" y="1187"/>
                  </a:moveTo>
                  <a:lnTo>
                    <a:pt x="505104" y="0"/>
                  </a:lnTo>
                </a:path>
                <a:path w="855980" h="15875">
                  <a:moveTo>
                    <a:pt x="515729" y="1187"/>
                  </a:moveTo>
                  <a:lnTo>
                    <a:pt x="528680" y="1187"/>
                  </a:lnTo>
                </a:path>
                <a:path w="855980" h="15875">
                  <a:moveTo>
                    <a:pt x="540516" y="1187"/>
                  </a:moveTo>
                  <a:lnTo>
                    <a:pt x="539343" y="0"/>
                  </a:lnTo>
                </a:path>
                <a:path w="855980" h="15875">
                  <a:moveTo>
                    <a:pt x="551122" y="1187"/>
                  </a:moveTo>
                  <a:lnTo>
                    <a:pt x="562920" y="1187"/>
                  </a:lnTo>
                </a:path>
                <a:path w="855980" h="15875">
                  <a:moveTo>
                    <a:pt x="574736" y="1187"/>
                  </a:moveTo>
                  <a:lnTo>
                    <a:pt x="573564" y="0"/>
                  </a:lnTo>
                </a:path>
                <a:path w="855980" h="15875">
                  <a:moveTo>
                    <a:pt x="585343" y="1187"/>
                  </a:moveTo>
                  <a:lnTo>
                    <a:pt x="597178" y="1187"/>
                  </a:lnTo>
                </a:path>
                <a:path w="855980" h="15875">
                  <a:moveTo>
                    <a:pt x="610148" y="1187"/>
                  </a:moveTo>
                  <a:lnTo>
                    <a:pt x="608957" y="0"/>
                  </a:lnTo>
                </a:path>
                <a:path w="855980" h="15875">
                  <a:moveTo>
                    <a:pt x="619563" y="1187"/>
                  </a:moveTo>
                  <a:lnTo>
                    <a:pt x="631399" y="1187"/>
                  </a:lnTo>
                </a:path>
                <a:path w="855980" h="15875">
                  <a:moveTo>
                    <a:pt x="644350" y="1187"/>
                  </a:moveTo>
                  <a:lnTo>
                    <a:pt x="643197" y="0"/>
                  </a:lnTo>
                </a:path>
                <a:path w="855980" h="15875">
                  <a:moveTo>
                    <a:pt x="653822" y="1187"/>
                  </a:moveTo>
                  <a:lnTo>
                    <a:pt x="666792" y="1187"/>
                  </a:lnTo>
                </a:path>
                <a:path w="855980" h="15875">
                  <a:moveTo>
                    <a:pt x="678570" y="1187"/>
                  </a:moveTo>
                  <a:lnTo>
                    <a:pt x="677398" y="0"/>
                  </a:lnTo>
                </a:path>
                <a:path w="855980" h="15875">
                  <a:moveTo>
                    <a:pt x="688024" y="1187"/>
                  </a:moveTo>
                  <a:lnTo>
                    <a:pt x="701012" y="1187"/>
                  </a:lnTo>
                </a:path>
                <a:path w="855980" h="15875">
                  <a:moveTo>
                    <a:pt x="712791" y="1187"/>
                  </a:moveTo>
                  <a:lnTo>
                    <a:pt x="711619" y="0"/>
                  </a:lnTo>
                </a:path>
                <a:path w="855980" h="15875">
                  <a:moveTo>
                    <a:pt x="722244" y="1187"/>
                  </a:moveTo>
                  <a:lnTo>
                    <a:pt x="735233" y="1187"/>
                  </a:lnTo>
                </a:path>
                <a:path w="855980" h="15875">
                  <a:moveTo>
                    <a:pt x="747031" y="1187"/>
                  </a:moveTo>
                  <a:lnTo>
                    <a:pt x="745858" y="0"/>
                  </a:lnTo>
                </a:path>
                <a:path w="855980" h="15875">
                  <a:moveTo>
                    <a:pt x="757637" y="1187"/>
                  </a:moveTo>
                  <a:lnTo>
                    <a:pt x="769473" y="1187"/>
                  </a:lnTo>
                </a:path>
                <a:path w="855980" h="15875">
                  <a:moveTo>
                    <a:pt x="781232" y="1187"/>
                  </a:moveTo>
                  <a:lnTo>
                    <a:pt x="780079" y="0"/>
                  </a:lnTo>
                </a:path>
                <a:path w="855980" h="15875">
                  <a:moveTo>
                    <a:pt x="791896" y="1187"/>
                  </a:moveTo>
                  <a:lnTo>
                    <a:pt x="803674" y="1187"/>
                  </a:lnTo>
                </a:path>
                <a:path w="855980" h="15875">
                  <a:moveTo>
                    <a:pt x="816701" y="1187"/>
                  </a:moveTo>
                  <a:lnTo>
                    <a:pt x="815472" y="0"/>
                  </a:lnTo>
                </a:path>
                <a:path w="855980" h="15875">
                  <a:moveTo>
                    <a:pt x="826135" y="1187"/>
                  </a:moveTo>
                  <a:lnTo>
                    <a:pt x="837914" y="1187"/>
                  </a:lnTo>
                </a:path>
                <a:path w="855980" h="15875">
                  <a:moveTo>
                    <a:pt x="843794" y="1187"/>
                  </a:moveTo>
                  <a:lnTo>
                    <a:pt x="855629" y="1187"/>
                  </a:lnTo>
                </a:path>
                <a:path w="855980" h="15875">
                  <a:moveTo>
                    <a:pt x="0" y="1187"/>
                  </a:moveTo>
                  <a:lnTo>
                    <a:pt x="0" y="1530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2" name="object 482"/>
          <p:cNvSpPr/>
          <p:nvPr/>
        </p:nvSpPr>
        <p:spPr>
          <a:xfrm>
            <a:off x="16310435" y="709950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7696" y="0"/>
                </a:moveTo>
                <a:lnTo>
                  <a:pt x="17696" y="17678"/>
                </a:lnTo>
              </a:path>
              <a:path w="34290" h="34290">
                <a:moveTo>
                  <a:pt x="34239" y="34169"/>
                </a:moveTo>
                <a:lnTo>
                  <a:pt x="16524" y="34169"/>
                </a:lnTo>
              </a:path>
              <a:path w="34290" h="34290">
                <a:moveTo>
                  <a:pt x="17696" y="17678"/>
                </a:moveTo>
                <a:lnTo>
                  <a:pt x="0" y="1767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12900943" y="6494874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0"/>
                </a:moveTo>
                <a:lnTo>
                  <a:pt x="0" y="1289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12446546" y="6494874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0"/>
                </a:moveTo>
                <a:lnTo>
                  <a:pt x="0" y="1289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13436733" y="6984253"/>
            <a:ext cx="57150" cy="62865"/>
          </a:xfrm>
          <a:custGeom>
            <a:avLst/>
            <a:gdLst/>
            <a:ahLst/>
            <a:cxnLst/>
            <a:rect l="l" t="t" r="r" b="b"/>
            <a:pathLst>
              <a:path w="57150" h="62865">
                <a:moveTo>
                  <a:pt x="56681" y="0"/>
                </a:moveTo>
                <a:lnTo>
                  <a:pt x="0" y="0"/>
                </a:lnTo>
              </a:path>
              <a:path w="57150" h="62865">
                <a:moveTo>
                  <a:pt x="49572" y="7067"/>
                </a:moveTo>
                <a:lnTo>
                  <a:pt x="7071" y="7067"/>
                </a:lnTo>
              </a:path>
              <a:path w="57150" h="62865">
                <a:moveTo>
                  <a:pt x="42501" y="55278"/>
                </a:moveTo>
                <a:lnTo>
                  <a:pt x="42501" y="7067"/>
                </a:lnTo>
              </a:path>
              <a:path w="57150" h="62865">
                <a:moveTo>
                  <a:pt x="28321" y="55278"/>
                </a:moveTo>
                <a:lnTo>
                  <a:pt x="28321" y="7067"/>
                </a:lnTo>
              </a:path>
              <a:path w="57150" h="62865">
                <a:moveTo>
                  <a:pt x="21250" y="55278"/>
                </a:moveTo>
                <a:lnTo>
                  <a:pt x="21250" y="7067"/>
                </a:lnTo>
              </a:path>
              <a:path w="57150" h="62865">
                <a:moveTo>
                  <a:pt x="14179" y="55278"/>
                </a:moveTo>
                <a:lnTo>
                  <a:pt x="14179" y="7067"/>
                </a:lnTo>
              </a:path>
              <a:path w="57150" h="62865">
                <a:moveTo>
                  <a:pt x="56681" y="62345"/>
                </a:moveTo>
                <a:lnTo>
                  <a:pt x="56681" y="0"/>
                </a:lnTo>
              </a:path>
              <a:path w="57150" h="62865">
                <a:moveTo>
                  <a:pt x="0" y="0"/>
                </a:moveTo>
                <a:lnTo>
                  <a:pt x="0" y="62345"/>
                </a:lnTo>
              </a:path>
              <a:path w="57150" h="62865">
                <a:moveTo>
                  <a:pt x="56681" y="62345"/>
                </a:moveTo>
                <a:lnTo>
                  <a:pt x="0" y="62345"/>
                </a:lnTo>
              </a:path>
              <a:path w="57150" h="62865">
                <a:moveTo>
                  <a:pt x="7071" y="7067"/>
                </a:moveTo>
                <a:lnTo>
                  <a:pt x="7071" y="55278"/>
                </a:lnTo>
              </a:path>
              <a:path w="57150" h="62865">
                <a:moveTo>
                  <a:pt x="7071" y="55278"/>
                </a:moveTo>
                <a:lnTo>
                  <a:pt x="49572" y="55278"/>
                </a:lnTo>
              </a:path>
              <a:path w="57150" h="62865">
                <a:moveTo>
                  <a:pt x="49572" y="55278"/>
                </a:moveTo>
                <a:lnTo>
                  <a:pt x="49572" y="7067"/>
                </a:lnTo>
              </a:path>
              <a:path w="57150" h="62865">
                <a:moveTo>
                  <a:pt x="35392" y="55278"/>
                </a:moveTo>
                <a:lnTo>
                  <a:pt x="35392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14379691" y="6983066"/>
            <a:ext cx="57150" cy="62865"/>
          </a:xfrm>
          <a:custGeom>
            <a:avLst/>
            <a:gdLst/>
            <a:ahLst/>
            <a:cxnLst/>
            <a:rect l="l" t="t" r="r" b="b"/>
            <a:pathLst>
              <a:path w="57150" h="62865">
                <a:moveTo>
                  <a:pt x="56624" y="0"/>
                </a:moveTo>
                <a:lnTo>
                  <a:pt x="0" y="0"/>
                </a:lnTo>
              </a:path>
              <a:path w="57150" h="62865">
                <a:moveTo>
                  <a:pt x="49572" y="5899"/>
                </a:moveTo>
                <a:lnTo>
                  <a:pt x="7071" y="5899"/>
                </a:lnTo>
              </a:path>
              <a:path w="57150" h="62865">
                <a:moveTo>
                  <a:pt x="42463" y="55334"/>
                </a:moveTo>
                <a:lnTo>
                  <a:pt x="42463" y="5899"/>
                </a:lnTo>
              </a:path>
              <a:path w="57150" h="62865">
                <a:moveTo>
                  <a:pt x="28302" y="55334"/>
                </a:moveTo>
                <a:lnTo>
                  <a:pt x="28302" y="5899"/>
                </a:lnTo>
              </a:path>
              <a:path w="57150" h="62865">
                <a:moveTo>
                  <a:pt x="21231" y="55334"/>
                </a:moveTo>
                <a:lnTo>
                  <a:pt x="21231" y="5899"/>
                </a:lnTo>
              </a:path>
              <a:path w="57150" h="62865">
                <a:moveTo>
                  <a:pt x="14160" y="55334"/>
                </a:moveTo>
                <a:lnTo>
                  <a:pt x="14160" y="5899"/>
                </a:lnTo>
              </a:path>
              <a:path w="57150" h="62865">
                <a:moveTo>
                  <a:pt x="56624" y="62345"/>
                </a:moveTo>
                <a:lnTo>
                  <a:pt x="56624" y="0"/>
                </a:lnTo>
              </a:path>
              <a:path w="57150" h="62865">
                <a:moveTo>
                  <a:pt x="0" y="0"/>
                </a:moveTo>
                <a:lnTo>
                  <a:pt x="0" y="62345"/>
                </a:lnTo>
              </a:path>
              <a:path w="57150" h="62865">
                <a:moveTo>
                  <a:pt x="56624" y="62345"/>
                </a:moveTo>
                <a:lnTo>
                  <a:pt x="0" y="62345"/>
                </a:lnTo>
              </a:path>
              <a:path w="57150" h="62865">
                <a:moveTo>
                  <a:pt x="7071" y="5899"/>
                </a:moveTo>
                <a:lnTo>
                  <a:pt x="7071" y="55334"/>
                </a:lnTo>
              </a:path>
              <a:path w="57150" h="62865">
                <a:moveTo>
                  <a:pt x="7071" y="55334"/>
                </a:moveTo>
                <a:lnTo>
                  <a:pt x="49572" y="55334"/>
                </a:lnTo>
              </a:path>
              <a:path w="57150" h="62865">
                <a:moveTo>
                  <a:pt x="49572" y="55334"/>
                </a:moveTo>
                <a:lnTo>
                  <a:pt x="49572" y="5899"/>
                </a:lnTo>
              </a:path>
              <a:path w="57150" h="62865">
                <a:moveTo>
                  <a:pt x="35392" y="55334"/>
                </a:moveTo>
                <a:lnTo>
                  <a:pt x="35392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7" name="object 487"/>
          <p:cNvGrpSpPr/>
          <p:nvPr/>
        </p:nvGrpSpPr>
        <p:grpSpPr>
          <a:xfrm>
            <a:off x="15241220" y="6333676"/>
            <a:ext cx="347345" cy="281305"/>
            <a:chOff x="15241220" y="6333676"/>
            <a:chExt cx="347345" cy="281305"/>
          </a:xfrm>
        </p:grpSpPr>
        <p:sp>
          <p:nvSpPr>
            <p:cNvPr id="488" name="object 488"/>
            <p:cNvSpPr/>
            <p:nvPr/>
          </p:nvSpPr>
          <p:spPr>
            <a:xfrm>
              <a:off x="15251826" y="6333676"/>
              <a:ext cx="316865" cy="281305"/>
            </a:xfrm>
            <a:custGeom>
              <a:avLst/>
              <a:gdLst/>
              <a:ahLst/>
              <a:cxnLst/>
              <a:rect l="l" t="t" r="r" b="b"/>
              <a:pathLst>
                <a:path w="316865" h="281304">
                  <a:moveTo>
                    <a:pt x="24786" y="142350"/>
                  </a:moveTo>
                  <a:lnTo>
                    <a:pt x="24786" y="0"/>
                  </a:lnTo>
                </a:path>
                <a:path w="316865" h="281304">
                  <a:moveTo>
                    <a:pt x="22423" y="281139"/>
                  </a:moveTo>
                  <a:lnTo>
                    <a:pt x="22423" y="152923"/>
                  </a:lnTo>
                </a:path>
                <a:path w="316865" h="281304">
                  <a:moveTo>
                    <a:pt x="24786" y="281139"/>
                  </a:moveTo>
                  <a:lnTo>
                    <a:pt x="24786" y="152923"/>
                  </a:lnTo>
                </a:path>
                <a:path w="316865" h="281304">
                  <a:moveTo>
                    <a:pt x="1153" y="245858"/>
                  </a:moveTo>
                  <a:lnTo>
                    <a:pt x="0" y="244708"/>
                  </a:lnTo>
                </a:path>
                <a:path w="316865" h="281304">
                  <a:moveTo>
                    <a:pt x="1153" y="245858"/>
                  </a:moveTo>
                  <a:lnTo>
                    <a:pt x="8262" y="245858"/>
                  </a:lnTo>
                </a:path>
                <a:path w="316865" h="281304">
                  <a:moveTo>
                    <a:pt x="10587" y="245858"/>
                  </a:moveTo>
                  <a:lnTo>
                    <a:pt x="17715" y="245858"/>
                  </a:lnTo>
                </a:path>
                <a:path w="316865" h="281304">
                  <a:moveTo>
                    <a:pt x="17715" y="187055"/>
                  </a:moveTo>
                  <a:lnTo>
                    <a:pt x="16505" y="185887"/>
                  </a:lnTo>
                </a:path>
                <a:path w="316865" h="281304">
                  <a:moveTo>
                    <a:pt x="17715" y="187055"/>
                  </a:moveTo>
                  <a:lnTo>
                    <a:pt x="10587" y="187055"/>
                  </a:lnTo>
                </a:path>
                <a:path w="316865" h="281304">
                  <a:moveTo>
                    <a:pt x="8262" y="187055"/>
                  </a:moveTo>
                  <a:lnTo>
                    <a:pt x="1153" y="187055"/>
                  </a:lnTo>
                </a:path>
                <a:path w="316865" h="281304">
                  <a:moveTo>
                    <a:pt x="17715" y="245858"/>
                  </a:moveTo>
                  <a:lnTo>
                    <a:pt x="16505" y="244708"/>
                  </a:lnTo>
                </a:path>
                <a:path w="316865" h="281304">
                  <a:moveTo>
                    <a:pt x="17715" y="245858"/>
                  </a:moveTo>
                  <a:lnTo>
                    <a:pt x="17715" y="238828"/>
                  </a:lnTo>
                </a:path>
                <a:path w="316865" h="281304">
                  <a:moveTo>
                    <a:pt x="17715" y="229404"/>
                  </a:moveTo>
                  <a:lnTo>
                    <a:pt x="17715" y="221149"/>
                  </a:lnTo>
                </a:path>
                <a:path w="316865" h="281304">
                  <a:moveTo>
                    <a:pt x="17715" y="211745"/>
                  </a:moveTo>
                  <a:lnTo>
                    <a:pt x="17715" y="204696"/>
                  </a:lnTo>
                </a:path>
                <a:path w="316865" h="281304">
                  <a:moveTo>
                    <a:pt x="17715" y="195310"/>
                  </a:moveTo>
                  <a:lnTo>
                    <a:pt x="17715" y="187055"/>
                  </a:lnTo>
                </a:path>
                <a:path w="316865" h="281304">
                  <a:moveTo>
                    <a:pt x="1153" y="187055"/>
                  </a:moveTo>
                  <a:lnTo>
                    <a:pt x="0" y="185887"/>
                  </a:lnTo>
                </a:path>
                <a:path w="316865" h="281304">
                  <a:moveTo>
                    <a:pt x="1153" y="187055"/>
                  </a:moveTo>
                  <a:lnTo>
                    <a:pt x="1153" y="195310"/>
                  </a:lnTo>
                </a:path>
                <a:path w="316865" h="281304">
                  <a:moveTo>
                    <a:pt x="1153" y="204696"/>
                  </a:moveTo>
                  <a:lnTo>
                    <a:pt x="1153" y="211745"/>
                  </a:lnTo>
                </a:path>
                <a:path w="316865" h="281304">
                  <a:moveTo>
                    <a:pt x="1153" y="222299"/>
                  </a:moveTo>
                  <a:lnTo>
                    <a:pt x="1153" y="229404"/>
                  </a:lnTo>
                </a:path>
                <a:path w="316865" h="281304">
                  <a:moveTo>
                    <a:pt x="1153" y="238828"/>
                  </a:moveTo>
                  <a:lnTo>
                    <a:pt x="1153" y="245858"/>
                  </a:lnTo>
                </a:path>
                <a:path w="316865" h="281304">
                  <a:moveTo>
                    <a:pt x="24786" y="278840"/>
                  </a:moveTo>
                  <a:lnTo>
                    <a:pt x="316285" y="27884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9" name="object 48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241220" y="6473131"/>
              <a:ext cx="346952" cy="107552"/>
            </a:xfrm>
            <a:prstGeom prst="rect">
              <a:avLst/>
            </a:prstGeom>
          </p:spPr>
        </p:pic>
      </p:grpSp>
      <p:sp>
        <p:nvSpPr>
          <p:cNvPr id="490" name="object 490"/>
          <p:cNvSpPr/>
          <p:nvPr/>
        </p:nvSpPr>
        <p:spPr>
          <a:xfrm>
            <a:off x="15906821" y="5903100"/>
            <a:ext cx="223520" cy="71120"/>
          </a:xfrm>
          <a:custGeom>
            <a:avLst/>
            <a:gdLst/>
            <a:ahLst/>
            <a:cxnLst/>
            <a:rect l="l" t="t" r="r" b="b"/>
            <a:pathLst>
              <a:path w="223519" h="71120">
                <a:moveTo>
                  <a:pt x="223077" y="0"/>
                </a:moveTo>
                <a:lnTo>
                  <a:pt x="223077" y="70581"/>
                </a:lnTo>
              </a:path>
              <a:path w="223519" h="71120">
                <a:moveTo>
                  <a:pt x="223077" y="0"/>
                </a:moveTo>
                <a:lnTo>
                  <a:pt x="0" y="0"/>
                </a:lnTo>
              </a:path>
              <a:path w="223519" h="71120">
                <a:moveTo>
                  <a:pt x="0" y="0"/>
                </a:moveTo>
                <a:lnTo>
                  <a:pt x="0" y="7058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17793910" y="406194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1062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17248705" y="4084316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 h="0">
                <a:moveTo>
                  <a:pt x="0" y="0"/>
                </a:moveTo>
                <a:lnTo>
                  <a:pt x="57778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16946523" y="3693714"/>
            <a:ext cx="0" cy="1341755"/>
          </a:xfrm>
          <a:custGeom>
            <a:avLst/>
            <a:gdLst/>
            <a:ahLst/>
            <a:cxnLst/>
            <a:rect l="l" t="t" r="r" b="b"/>
            <a:pathLst>
              <a:path w="0" h="1341754">
                <a:moveTo>
                  <a:pt x="0" y="0"/>
                </a:moveTo>
                <a:lnTo>
                  <a:pt x="0" y="1341165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17306483" y="4084316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5997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17793910" y="389136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1062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17248705" y="4084316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5997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16565333" y="4828995"/>
            <a:ext cx="45085" cy="170815"/>
          </a:xfrm>
          <a:custGeom>
            <a:avLst/>
            <a:gdLst/>
            <a:ahLst/>
            <a:cxnLst/>
            <a:rect l="l" t="t" r="r" b="b"/>
            <a:pathLst>
              <a:path w="45084" h="170814">
                <a:moveTo>
                  <a:pt x="0" y="0"/>
                </a:moveTo>
                <a:lnTo>
                  <a:pt x="0" y="170602"/>
                </a:lnTo>
              </a:path>
              <a:path w="45084" h="170814">
                <a:moveTo>
                  <a:pt x="0" y="170602"/>
                </a:moveTo>
                <a:lnTo>
                  <a:pt x="44864" y="17060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17667616" y="5026624"/>
            <a:ext cx="0" cy="12065"/>
          </a:xfrm>
          <a:custGeom>
            <a:avLst/>
            <a:gdLst/>
            <a:ahLst/>
            <a:cxnLst/>
            <a:rect l="l" t="t" r="r" b="b"/>
            <a:pathLst>
              <a:path w="0" h="12064">
                <a:moveTo>
                  <a:pt x="0" y="1176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16946523" y="4152523"/>
            <a:ext cx="683895" cy="13335"/>
          </a:xfrm>
          <a:custGeom>
            <a:avLst/>
            <a:gdLst/>
            <a:ahLst/>
            <a:cxnLst/>
            <a:rect l="l" t="t" r="r" b="b"/>
            <a:pathLst>
              <a:path w="683894" h="13335">
                <a:moveTo>
                  <a:pt x="683354" y="0"/>
                </a:moveTo>
                <a:lnTo>
                  <a:pt x="683354" y="12928"/>
                </a:lnTo>
              </a:path>
              <a:path w="683894" h="13335">
                <a:moveTo>
                  <a:pt x="68335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16946523" y="3784311"/>
            <a:ext cx="847725" cy="0"/>
          </a:xfrm>
          <a:custGeom>
            <a:avLst/>
            <a:gdLst/>
            <a:ahLst/>
            <a:cxnLst/>
            <a:rect l="l" t="t" r="r" b="b"/>
            <a:pathLst>
              <a:path w="847725" h="0">
                <a:moveTo>
                  <a:pt x="84738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16946562" y="3440769"/>
            <a:ext cx="847725" cy="8255"/>
          </a:xfrm>
          <a:custGeom>
            <a:avLst/>
            <a:gdLst/>
            <a:ahLst/>
            <a:cxnLst/>
            <a:rect l="l" t="t" r="r" b="b"/>
            <a:pathLst>
              <a:path w="847725" h="8254">
                <a:moveTo>
                  <a:pt x="847348" y="0"/>
                </a:moveTo>
                <a:lnTo>
                  <a:pt x="0" y="0"/>
                </a:lnTo>
              </a:path>
              <a:path w="847725" h="8254">
                <a:moveTo>
                  <a:pt x="847348" y="8254"/>
                </a:moveTo>
                <a:lnTo>
                  <a:pt x="0" y="82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16946523" y="3776075"/>
            <a:ext cx="847725" cy="0"/>
          </a:xfrm>
          <a:custGeom>
            <a:avLst/>
            <a:gdLst/>
            <a:ahLst/>
            <a:cxnLst/>
            <a:rect l="l" t="t" r="r" b="b"/>
            <a:pathLst>
              <a:path w="847725" h="0">
                <a:moveTo>
                  <a:pt x="84738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17496493" y="5025475"/>
            <a:ext cx="171450" cy="1270"/>
          </a:xfrm>
          <a:custGeom>
            <a:avLst/>
            <a:gdLst/>
            <a:ahLst/>
            <a:cxnLst/>
            <a:rect l="l" t="t" r="r" b="b"/>
            <a:pathLst>
              <a:path w="171450" h="1270">
                <a:moveTo>
                  <a:pt x="171122" y="1149"/>
                </a:moveTo>
                <a:lnTo>
                  <a:pt x="169931" y="0"/>
                </a:lnTo>
              </a:path>
              <a:path w="171450" h="1270">
                <a:moveTo>
                  <a:pt x="171122" y="1149"/>
                </a:moveTo>
                <a:lnTo>
                  <a:pt x="159324" y="1149"/>
                </a:lnTo>
              </a:path>
              <a:path w="171450" h="1270">
                <a:moveTo>
                  <a:pt x="146373" y="1149"/>
                </a:moveTo>
                <a:lnTo>
                  <a:pt x="145163" y="0"/>
                </a:lnTo>
              </a:path>
              <a:path w="171450" h="1270">
                <a:moveTo>
                  <a:pt x="136939" y="1149"/>
                </a:moveTo>
                <a:lnTo>
                  <a:pt x="123912" y="1149"/>
                </a:lnTo>
              </a:path>
              <a:path w="171450" h="1270">
                <a:moveTo>
                  <a:pt x="112096" y="1149"/>
                </a:moveTo>
                <a:lnTo>
                  <a:pt x="110924" y="0"/>
                </a:lnTo>
              </a:path>
              <a:path w="171450" h="1270">
                <a:moveTo>
                  <a:pt x="102661" y="1149"/>
                </a:moveTo>
                <a:lnTo>
                  <a:pt x="89729" y="1149"/>
                </a:lnTo>
              </a:path>
              <a:path w="171450" h="1270">
                <a:moveTo>
                  <a:pt x="77875" y="1149"/>
                </a:moveTo>
                <a:lnTo>
                  <a:pt x="76722" y="0"/>
                </a:lnTo>
              </a:path>
              <a:path w="171450" h="1270">
                <a:moveTo>
                  <a:pt x="67269" y="1149"/>
                </a:moveTo>
                <a:lnTo>
                  <a:pt x="55471" y="1149"/>
                </a:lnTo>
              </a:path>
              <a:path w="171450" h="1270">
                <a:moveTo>
                  <a:pt x="43654" y="1149"/>
                </a:moveTo>
                <a:lnTo>
                  <a:pt x="42482" y="0"/>
                </a:lnTo>
              </a:path>
              <a:path w="171450" h="1270">
                <a:moveTo>
                  <a:pt x="33048" y="1149"/>
                </a:moveTo>
                <a:lnTo>
                  <a:pt x="21250" y="1149"/>
                </a:lnTo>
              </a:path>
              <a:path w="171450" h="1270">
                <a:moveTo>
                  <a:pt x="11797" y="1149"/>
                </a:moveTo>
                <a:lnTo>
                  <a:pt x="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16610196" y="4999598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4">
                <a:moveTo>
                  <a:pt x="0" y="2702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17248705" y="495489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57778" y="57633"/>
                </a:moveTo>
                <a:lnTo>
                  <a:pt x="57778" y="0"/>
                </a:lnTo>
              </a:path>
              <a:path w="57784" h="57785">
                <a:moveTo>
                  <a:pt x="57778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16610196" y="4828995"/>
            <a:ext cx="74930" cy="198120"/>
          </a:xfrm>
          <a:custGeom>
            <a:avLst/>
            <a:gdLst/>
            <a:ahLst/>
            <a:cxnLst/>
            <a:rect l="l" t="t" r="r" b="b"/>
            <a:pathLst>
              <a:path w="74930" h="198120">
                <a:moveTo>
                  <a:pt x="74359" y="0"/>
                </a:moveTo>
                <a:lnTo>
                  <a:pt x="74359" y="152942"/>
                </a:lnTo>
              </a:path>
              <a:path w="74930" h="198120">
                <a:moveTo>
                  <a:pt x="64924" y="197628"/>
                </a:moveTo>
                <a:lnTo>
                  <a:pt x="0" y="19762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17803364" y="3900785"/>
            <a:ext cx="1270" cy="151765"/>
          </a:xfrm>
          <a:custGeom>
            <a:avLst/>
            <a:gdLst/>
            <a:ahLst/>
            <a:cxnLst/>
            <a:rect l="l" t="t" r="r" b="b"/>
            <a:pathLst>
              <a:path w="1269" h="151764">
                <a:moveTo>
                  <a:pt x="1172" y="151736"/>
                </a:moveTo>
                <a:lnTo>
                  <a:pt x="0" y="150586"/>
                </a:lnTo>
              </a:path>
              <a:path w="1269" h="151764">
                <a:moveTo>
                  <a:pt x="1172" y="151736"/>
                </a:moveTo>
                <a:lnTo>
                  <a:pt x="1172" y="139994"/>
                </a:lnTo>
              </a:path>
              <a:path w="1269" h="151764">
                <a:moveTo>
                  <a:pt x="1172" y="128196"/>
                </a:moveTo>
                <a:lnTo>
                  <a:pt x="0" y="127065"/>
                </a:lnTo>
              </a:path>
              <a:path w="1269" h="151764">
                <a:moveTo>
                  <a:pt x="1172" y="117642"/>
                </a:moveTo>
                <a:lnTo>
                  <a:pt x="1172" y="105881"/>
                </a:lnTo>
              </a:path>
              <a:path w="1269" h="151764">
                <a:moveTo>
                  <a:pt x="1172" y="92934"/>
                </a:moveTo>
                <a:lnTo>
                  <a:pt x="0" y="91765"/>
                </a:lnTo>
              </a:path>
              <a:path w="1269" h="151764">
                <a:moveTo>
                  <a:pt x="1172" y="83529"/>
                </a:moveTo>
                <a:lnTo>
                  <a:pt x="1172" y="71769"/>
                </a:lnTo>
              </a:path>
              <a:path w="1269" h="151764">
                <a:moveTo>
                  <a:pt x="1172" y="58821"/>
                </a:moveTo>
                <a:lnTo>
                  <a:pt x="0" y="57652"/>
                </a:lnTo>
              </a:path>
              <a:path w="1269" h="151764">
                <a:moveTo>
                  <a:pt x="1172" y="49378"/>
                </a:moveTo>
                <a:lnTo>
                  <a:pt x="1172" y="37656"/>
                </a:lnTo>
              </a:path>
              <a:path w="1269" h="151764">
                <a:moveTo>
                  <a:pt x="1172" y="24689"/>
                </a:moveTo>
                <a:lnTo>
                  <a:pt x="0" y="23520"/>
                </a:lnTo>
              </a:path>
              <a:path w="1269" h="151764">
                <a:moveTo>
                  <a:pt x="1172" y="15284"/>
                </a:moveTo>
                <a:lnTo>
                  <a:pt x="1172" y="11741"/>
                </a:ln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15084259" y="2881977"/>
            <a:ext cx="0" cy="121285"/>
          </a:xfrm>
          <a:custGeom>
            <a:avLst/>
            <a:gdLst/>
            <a:ahLst/>
            <a:cxnLst/>
            <a:rect l="l" t="t" r="r" b="b"/>
            <a:pathLst>
              <a:path w="0" h="121285">
                <a:moveTo>
                  <a:pt x="0" y="12116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14874151" y="3003144"/>
            <a:ext cx="76835" cy="17780"/>
          </a:xfrm>
          <a:custGeom>
            <a:avLst/>
            <a:gdLst/>
            <a:ahLst/>
            <a:cxnLst/>
            <a:rect l="l" t="t" r="r" b="b"/>
            <a:pathLst>
              <a:path w="76834" h="17780">
                <a:moveTo>
                  <a:pt x="0" y="0"/>
                </a:moveTo>
                <a:lnTo>
                  <a:pt x="76722" y="0"/>
                </a:lnTo>
              </a:path>
              <a:path w="76834" h="17780">
                <a:moveTo>
                  <a:pt x="76722" y="0"/>
                </a:moveTo>
                <a:lnTo>
                  <a:pt x="76722" y="17621"/>
                </a:lnTo>
              </a:path>
              <a:path w="76834" h="17780">
                <a:moveTo>
                  <a:pt x="70842" y="17621"/>
                </a:moveTo>
                <a:lnTo>
                  <a:pt x="76722" y="1762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15090139" y="3003144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 h="0">
                <a:moveTo>
                  <a:pt x="8379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11" name="object 511"/>
          <p:cNvGrpSpPr/>
          <p:nvPr/>
        </p:nvGrpSpPr>
        <p:grpSpPr>
          <a:xfrm>
            <a:off x="17791011" y="3891357"/>
            <a:ext cx="5080" cy="172720"/>
            <a:chOff x="17791011" y="3891357"/>
            <a:chExt cx="5080" cy="172720"/>
          </a:xfrm>
        </p:grpSpPr>
        <p:sp>
          <p:nvSpPr>
            <p:cNvPr id="512" name="object 512"/>
            <p:cNvSpPr/>
            <p:nvPr/>
          </p:nvSpPr>
          <p:spPr>
            <a:xfrm>
              <a:off x="17792701" y="3912526"/>
              <a:ext cx="1270" cy="149860"/>
            </a:xfrm>
            <a:custGeom>
              <a:avLst/>
              <a:gdLst/>
              <a:ahLst/>
              <a:cxnLst/>
              <a:rect l="l" t="t" r="r" b="b"/>
              <a:pathLst>
                <a:path w="1269" h="149860">
                  <a:moveTo>
                    <a:pt x="1210" y="149418"/>
                  </a:moveTo>
                  <a:lnTo>
                    <a:pt x="0" y="148249"/>
                  </a:lnTo>
                </a:path>
                <a:path w="1269" h="149860">
                  <a:moveTo>
                    <a:pt x="1210" y="149418"/>
                  </a:moveTo>
                  <a:lnTo>
                    <a:pt x="1210" y="137676"/>
                  </a:lnTo>
                </a:path>
                <a:path w="1269" h="149860">
                  <a:moveTo>
                    <a:pt x="1210" y="124710"/>
                  </a:moveTo>
                  <a:lnTo>
                    <a:pt x="0" y="123541"/>
                  </a:lnTo>
                </a:path>
                <a:path w="1269" h="149860">
                  <a:moveTo>
                    <a:pt x="1210" y="115324"/>
                  </a:moveTo>
                  <a:lnTo>
                    <a:pt x="1210" y="103544"/>
                  </a:lnTo>
                </a:path>
                <a:path w="1269" h="149860">
                  <a:moveTo>
                    <a:pt x="1210" y="90597"/>
                  </a:moveTo>
                  <a:lnTo>
                    <a:pt x="0" y="89428"/>
                  </a:lnTo>
                </a:path>
                <a:path w="1269" h="149860">
                  <a:moveTo>
                    <a:pt x="1210" y="81192"/>
                  </a:moveTo>
                  <a:lnTo>
                    <a:pt x="1210" y="68225"/>
                  </a:lnTo>
                </a:path>
                <a:path w="1269" h="149860">
                  <a:moveTo>
                    <a:pt x="1210" y="56484"/>
                  </a:moveTo>
                  <a:lnTo>
                    <a:pt x="0" y="55296"/>
                  </a:lnTo>
                </a:path>
                <a:path w="1269" h="149860">
                  <a:moveTo>
                    <a:pt x="1210" y="47079"/>
                  </a:moveTo>
                  <a:lnTo>
                    <a:pt x="1210" y="34094"/>
                  </a:lnTo>
                </a:path>
                <a:path w="1269" h="149860">
                  <a:moveTo>
                    <a:pt x="1210" y="22371"/>
                  </a:moveTo>
                  <a:lnTo>
                    <a:pt x="0" y="21202"/>
                  </a:lnTo>
                </a:path>
                <a:path w="1269" h="149860">
                  <a:moveTo>
                    <a:pt x="1210" y="11779"/>
                  </a:moveTo>
                  <a:lnTo>
                    <a:pt x="121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/>
            <p:cNvSpPr/>
            <p:nvPr/>
          </p:nvSpPr>
          <p:spPr>
            <a:xfrm>
              <a:off x="17793915" y="3891357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11760"/>
                  </a:moveTo>
                  <a:lnTo>
                    <a:pt x="0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4" name="object 514"/>
          <p:cNvSpPr/>
          <p:nvPr/>
        </p:nvSpPr>
        <p:spPr>
          <a:xfrm>
            <a:off x="15090161" y="3003140"/>
            <a:ext cx="0" cy="17780"/>
          </a:xfrm>
          <a:custGeom>
            <a:avLst/>
            <a:gdLst/>
            <a:ahLst/>
            <a:cxnLst/>
            <a:rect l="l" t="t" r="r" b="b"/>
            <a:pathLst>
              <a:path w="0" h="17780">
                <a:moveTo>
                  <a:pt x="0" y="0"/>
                </a:moveTo>
                <a:lnTo>
                  <a:pt x="0" y="1762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15114928" y="329489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1191" y="1168"/>
                </a:moveTo>
                <a:lnTo>
                  <a:pt x="0" y="0"/>
                </a:lnTo>
              </a:path>
              <a:path w="1269" h="17779">
                <a:moveTo>
                  <a:pt x="1191" y="1168"/>
                </a:moveTo>
                <a:lnTo>
                  <a:pt x="1191" y="8273"/>
                </a:lnTo>
              </a:path>
              <a:path w="1269" h="17779">
                <a:moveTo>
                  <a:pt x="1191" y="9423"/>
                </a:moveTo>
                <a:lnTo>
                  <a:pt x="1191" y="176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16837948" y="48101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882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17053917" y="5025471"/>
            <a:ext cx="172720" cy="1270"/>
          </a:xfrm>
          <a:custGeom>
            <a:avLst/>
            <a:gdLst/>
            <a:ahLst/>
            <a:cxnLst/>
            <a:rect l="l" t="t" r="r" b="b"/>
            <a:pathLst>
              <a:path w="172719" h="1270">
                <a:moveTo>
                  <a:pt x="172313" y="1149"/>
                </a:moveTo>
                <a:lnTo>
                  <a:pt x="171159" y="0"/>
                </a:lnTo>
              </a:path>
              <a:path w="172719" h="1270">
                <a:moveTo>
                  <a:pt x="172313" y="1149"/>
                </a:moveTo>
                <a:lnTo>
                  <a:pt x="159324" y="1149"/>
                </a:lnTo>
              </a:path>
              <a:path w="172719" h="1270">
                <a:moveTo>
                  <a:pt x="147545" y="1149"/>
                </a:moveTo>
                <a:lnTo>
                  <a:pt x="146354" y="0"/>
                </a:lnTo>
              </a:path>
              <a:path w="172719" h="1270">
                <a:moveTo>
                  <a:pt x="138111" y="1149"/>
                </a:moveTo>
                <a:lnTo>
                  <a:pt x="125103" y="1149"/>
                </a:lnTo>
              </a:path>
              <a:path w="172719" h="1270">
                <a:moveTo>
                  <a:pt x="113325" y="1149"/>
                </a:moveTo>
                <a:lnTo>
                  <a:pt x="112115" y="0"/>
                </a:lnTo>
              </a:path>
              <a:path w="172719" h="1270">
                <a:moveTo>
                  <a:pt x="102718" y="1149"/>
                </a:moveTo>
                <a:lnTo>
                  <a:pt x="90902" y="1149"/>
                </a:lnTo>
              </a:path>
              <a:path w="172719" h="1270">
                <a:moveTo>
                  <a:pt x="79123" y="1149"/>
                </a:moveTo>
                <a:lnTo>
                  <a:pt x="77894" y="0"/>
                </a:lnTo>
              </a:path>
              <a:path w="172719" h="1270">
                <a:moveTo>
                  <a:pt x="68441" y="1149"/>
                </a:moveTo>
                <a:lnTo>
                  <a:pt x="56662" y="1149"/>
                </a:lnTo>
              </a:path>
              <a:path w="172719" h="1270">
                <a:moveTo>
                  <a:pt x="43673" y="1149"/>
                </a:moveTo>
                <a:lnTo>
                  <a:pt x="42501" y="0"/>
                </a:lnTo>
              </a:path>
              <a:path w="172719" h="1270">
                <a:moveTo>
                  <a:pt x="34220" y="1149"/>
                </a:moveTo>
                <a:lnTo>
                  <a:pt x="22441" y="1149"/>
                </a:lnTo>
              </a:path>
              <a:path w="172719" h="1270">
                <a:moveTo>
                  <a:pt x="12988" y="1149"/>
                </a:moveTo>
                <a:lnTo>
                  <a:pt x="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16565354" y="5454841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828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16540550" y="5051329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 h="0">
                <a:moveTo>
                  <a:pt x="1652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16565354" y="5454841"/>
            <a:ext cx="0" cy="435609"/>
          </a:xfrm>
          <a:custGeom>
            <a:avLst/>
            <a:gdLst/>
            <a:ahLst/>
            <a:cxnLst/>
            <a:rect l="l" t="t" r="r" b="b"/>
            <a:pathLst>
              <a:path w="0" h="435610">
                <a:moveTo>
                  <a:pt x="0" y="43530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17818701" y="589486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 h="0">
                <a:moveTo>
                  <a:pt x="3537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17986268" y="5894860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0"/>
                </a:moveTo>
                <a:lnTo>
                  <a:pt x="0" y="16434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17854074" y="5894860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10">
                <a:moveTo>
                  <a:pt x="7089" y="0"/>
                </a:moveTo>
                <a:lnTo>
                  <a:pt x="7089" y="16434"/>
                </a:lnTo>
              </a:path>
              <a:path w="7619" h="16510">
                <a:moveTo>
                  <a:pt x="0" y="0"/>
                </a:moveTo>
                <a:lnTo>
                  <a:pt x="0" y="164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17993359" y="5894860"/>
            <a:ext cx="34290" cy="16510"/>
          </a:xfrm>
          <a:custGeom>
            <a:avLst/>
            <a:gdLst/>
            <a:ahLst/>
            <a:cxnLst/>
            <a:rect l="l" t="t" r="r" b="b"/>
            <a:pathLst>
              <a:path w="34290" h="16510">
                <a:moveTo>
                  <a:pt x="0" y="0"/>
                </a:moveTo>
                <a:lnTo>
                  <a:pt x="0" y="16434"/>
                </a:lnTo>
              </a:path>
              <a:path w="34290" h="16510">
                <a:moveTo>
                  <a:pt x="34220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17818701" y="5598398"/>
            <a:ext cx="0" cy="296545"/>
          </a:xfrm>
          <a:custGeom>
            <a:avLst/>
            <a:gdLst/>
            <a:ahLst/>
            <a:cxnLst/>
            <a:rect l="l" t="t" r="r" b="b"/>
            <a:pathLst>
              <a:path w="0" h="296545">
                <a:moveTo>
                  <a:pt x="0" y="29646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17854074" y="5681927"/>
            <a:ext cx="173990" cy="213360"/>
          </a:xfrm>
          <a:custGeom>
            <a:avLst/>
            <a:gdLst/>
            <a:ahLst/>
            <a:cxnLst/>
            <a:rect l="l" t="t" r="r" b="b"/>
            <a:pathLst>
              <a:path w="173990" h="213360">
                <a:moveTo>
                  <a:pt x="139283" y="212932"/>
                </a:moveTo>
                <a:lnTo>
                  <a:pt x="138092" y="211763"/>
                </a:lnTo>
              </a:path>
              <a:path w="173990" h="213360">
                <a:moveTo>
                  <a:pt x="139283" y="212932"/>
                </a:moveTo>
                <a:lnTo>
                  <a:pt x="126295" y="212932"/>
                </a:lnTo>
              </a:path>
              <a:path w="173990" h="213360">
                <a:moveTo>
                  <a:pt x="114516" y="212932"/>
                </a:moveTo>
                <a:lnTo>
                  <a:pt x="113306" y="211763"/>
                </a:lnTo>
              </a:path>
              <a:path w="173990" h="213360">
                <a:moveTo>
                  <a:pt x="105063" y="212932"/>
                </a:moveTo>
                <a:lnTo>
                  <a:pt x="92055" y="212932"/>
                </a:lnTo>
              </a:path>
              <a:path w="173990" h="213360">
                <a:moveTo>
                  <a:pt x="80257" y="212932"/>
                </a:moveTo>
                <a:lnTo>
                  <a:pt x="79085" y="211763"/>
                </a:lnTo>
              </a:path>
              <a:path w="173990" h="213360">
                <a:moveTo>
                  <a:pt x="70842" y="212932"/>
                </a:moveTo>
                <a:lnTo>
                  <a:pt x="57853" y="212932"/>
                </a:lnTo>
              </a:path>
              <a:path w="173990" h="213360">
                <a:moveTo>
                  <a:pt x="35411" y="212932"/>
                </a:moveTo>
                <a:lnTo>
                  <a:pt x="23633" y="212932"/>
                </a:lnTo>
              </a:path>
              <a:path w="173990" h="213360">
                <a:moveTo>
                  <a:pt x="11797" y="212932"/>
                </a:moveTo>
                <a:lnTo>
                  <a:pt x="0" y="212932"/>
                </a:lnTo>
              </a:path>
              <a:path w="173990" h="213360">
                <a:moveTo>
                  <a:pt x="173504" y="212932"/>
                </a:moveTo>
                <a:lnTo>
                  <a:pt x="17350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27" name="object 527"/>
          <p:cNvGrpSpPr/>
          <p:nvPr/>
        </p:nvGrpSpPr>
        <p:grpSpPr>
          <a:xfrm>
            <a:off x="14175525" y="2871400"/>
            <a:ext cx="489584" cy="151130"/>
            <a:chOff x="14175525" y="2871400"/>
            <a:chExt cx="489584" cy="151130"/>
          </a:xfrm>
        </p:grpSpPr>
        <p:sp>
          <p:nvSpPr>
            <p:cNvPr id="528" name="object 528"/>
            <p:cNvSpPr/>
            <p:nvPr/>
          </p:nvSpPr>
          <p:spPr>
            <a:xfrm>
              <a:off x="14662933" y="2871400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w="0" h="121919">
                  <a:moveTo>
                    <a:pt x="0" y="0"/>
                  </a:moveTo>
                  <a:lnTo>
                    <a:pt x="0" y="121509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/>
            <p:cNvSpPr/>
            <p:nvPr/>
          </p:nvSpPr>
          <p:spPr>
            <a:xfrm>
              <a:off x="14175525" y="2878430"/>
              <a:ext cx="459105" cy="142875"/>
            </a:xfrm>
            <a:custGeom>
              <a:avLst/>
              <a:gdLst/>
              <a:ahLst/>
              <a:cxnLst/>
              <a:rect l="l" t="t" r="r" b="b"/>
              <a:pathLst>
                <a:path w="459105" h="142875">
                  <a:moveTo>
                    <a:pt x="459067" y="142331"/>
                  </a:moveTo>
                  <a:lnTo>
                    <a:pt x="447288" y="142331"/>
                  </a:lnTo>
                </a:path>
                <a:path w="459105" h="142875">
                  <a:moveTo>
                    <a:pt x="434280" y="142331"/>
                  </a:moveTo>
                  <a:lnTo>
                    <a:pt x="433108" y="141163"/>
                  </a:lnTo>
                </a:path>
                <a:path w="459105" h="142875">
                  <a:moveTo>
                    <a:pt x="424846" y="142331"/>
                  </a:moveTo>
                  <a:lnTo>
                    <a:pt x="413067" y="142331"/>
                  </a:lnTo>
                </a:path>
                <a:path w="459105" h="142875">
                  <a:moveTo>
                    <a:pt x="400079" y="142331"/>
                  </a:moveTo>
                  <a:lnTo>
                    <a:pt x="398888" y="141163"/>
                  </a:lnTo>
                </a:path>
                <a:path w="459105" h="142875">
                  <a:moveTo>
                    <a:pt x="390625" y="142331"/>
                  </a:moveTo>
                  <a:lnTo>
                    <a:pt x="378847" y="142331"/>
                  </a:lnTo>
                </a:path>
                <a:path w="459105" h="142875">
                  <a:moveTo>
                    <a:pt x="365839" y="142331"/>
                  </a:moveTo>
                  <a:lnTo>
                    <a:pt x="364667" y="141163"/>
                  </a:lnTo>
                </a:path>
                <a:path w="459105" h="142875">
                  <a:moveTo>
                    <a:pt x="356405" y="142331"/>
                  </a:moveTo>
                  <a:lnTo>
                    <a:pt x="343416" y="142331"/>
                  </a:lnTo>
                </a:path>
                <a:path w="459105" h="142875">
                  <a:moveTo>
                    <a:pt x="331618" y="142331"/>
                  </a:moveTo>
                  <a:lnTo>
                    <a:pt x="330446" y="141163"/>
                  </a:lnTo>
                </a:path>
                <a:path w="459105" h="142875">
                  <a:moveTo>
                    <a:pt x="322165" y="142331"/>
                  </a:moveTo>
                  <a:lnTo>
                    <a:pt x="309195" y="142331"/>
                  </a:lnTo>
                </a:path>
                <a:path w="459105" h="142875">
                  <a:moveTo>
                    <a:pt x="297398" y="142331"/>
                  </a:moveTo>
                  <a:lnTo>
                    <a:pt x="296226" y="141163"/>
                  </a:lnTo>
                </a:path>
                <a:path w="459105" h="142875">
                  <a:moveTo>
                    <a:pt x="286791" y="142331"/>
                  </a:moveTo>
                  <a:lnTo>
                    <a:pt x="274956" y="142331"/>
                  </a:lnTo>
                </a:path>
                <a:path w="459105" h="142875">
                  <a:moveTo>
                    <a:pt x="263158" y="142331"/>
                  </a:moveTo>
                  <a:lnTo>
                    <a:pt x="261986" y="141163"/>
                  </a:lnTo>
                </a:path>
                <a:path w="459105" h="142875">
                  <a:moveTo>
                    <a:pt x="252552" y="142331"/>
                  </a:moveTo>
                  <a:lnTo>
                    <a:pt x="240735" y="142331"/>
                  </a:lnTo>
                  <a:lnTo>
                    <a:pt x="228938" y="142331"/>
                  </a:lnTo>
                </a:path>
                <a:path w="459105" h="142875">
                  <a:moveTo>
                    <a:pt x="459067" y="124710"/>
                  </a:moveTo>
                  <a:lnTo>
                    <a:pt x="447288" y="124710"/>
                  </a:lnTo>
                </a:path>
                <a:path w="459105" h="142875">
                  <a:moveTo>
                    <a:pt x="434280" y="124710"/>
                  </a:moveTo>
                  <a:lnTo>
                    <a:pt x="433108" y="123560"/>
                  </a:lnTo>
                </a:path>
                <a:path w="459105" h="142875">
                  <a:moveTo>
                    <a:pt x="424846" y="124710"/>
                  </a:moveTo>
                  <a:lnTo>
                    <a:pt x="413067" y="124710"/>
                  </a:lnTo>
                </a:path>
                <a:path w="459105" h="142875">
                  <a:moveTo>
                    <a:pt x="400079" y="124710"/>
                  </a:moveTo>
                  <a:lnTo>
                    <a:pt x="398888" y="123560"/>
                  </a:lnTo>
                </a:path>
                <a:path w="459105" h="142875">
                  <a:moveTo>
                    <a:pt x="390625" y="124710"/>
                  </a:moveTo>
                  <a:lnTo>
                    <a:pt x="378847" y="124710"/>
                  </a:lnTo>
                </a:path>
                <a:path w="459105" h="142875">
                  <a:moveTo>
                    <a:pt x="365839" y="124710"/>
                  </a:moveTo>
                  <a:lnTo>
                    <a:pt x="364667" y="123560"/>
                  </a:lnTo>
                </a:path>
                <a:path w="459105" h="142875">
                  <a:moveTo>
                    <a:pt x="356405" y="124710"/>
                  </a:moveTo>
                  <a:lnTo>
                    <a:pt x="343416" y="124710"/>
                  </a:lnTo>
                </a:path>
                <a:path w="459105" h="142875">
                  <a:moveTo>
                    <a:pt x="331618" y="124710"/>
                  </a:moveTo>
                  <a:lnTo>
                    <a:pt x="330446" y="123560"/>
                  </a:lnTo>
                </a:path>
                <a:path w="459105" h="142875">
                  <a:moveTo>
                    <a:pt x="322165" y="124710"/>
                  </a:moveTo>
                  <a:lnTo>
                    <a:pt x="309195" y="124710"/>
                  </a:lnTo>
                </a:path>
                <a:path w="459105" h="142875">
                  <a:moveTo>
                    <a:pt x="297398" y="124710"/>
                  </a:moveTo>
                  <a:lnTo>
                    <a:pt x="296226" y="123560"/>
                  </a:lnTo>
                </a:path>
                <a:path w="459105" h="142875">
                  <a:moveTo>
                    <a:pt x="286791" y="124710"/>
                  </a:moveTo>
                  <a:lnTo>
                    <a:pt x="274956" y="124710"/>
                  </a:lnTo>
                </a:path>
                <a:path w="459105" h="142875">
                  <a:moveTo>
                    <a:pt x="263158" y="124710"/>
                  </a:moveTo>
                  <a:lnTo>
                    <a:pt x="261986" y="123560"/>
                  </a:lnTo>
                </a:path>
                <a:path w="459105" h="142875">
                  <a:moveTo>
                    <a:pt x="252552" y="124710"/>
                  </a:moveTo>
                  <a:lnTo>
                    <a:pt x="240735" y="124710"/>
                  </a:lnTo>
                  <a:lnTo>
                    <a:pt x="228938" y="124710"/>
                  </a:lnTo>
                </a:path>
                <a:path w="459105" h="142875">
                  <a:moveTo>
                    <a:pt x="228938" y="124710"/>
                  </a:moveTo>
                  <a:lnTo>
                    <a:pt x="228938" y="142331"/>
                  </a:lnTo>
                </a:path>
                <a:path w="459105" h="142875">
                  <a:moveTo>
                    <a:pt x="0" y="142331"/>
                  </a:moveTo>
                  <a:lnTo>
                    <a:pt x="228938" y="142331"/>
                  </a:lnTo>
                </a:path>
                <a:path w="459105" h="142875">
                  <a:moveTo>
                    <a:pt x="0" y="124710"/>
                  </a:moveTo>
                  <a:lnTo>
                    <a:pt x="228938" y="124710"/>
                  </a:lnTo>
                </a:path>
                <a:path w="459105" h="142875">
                  <a:moveTo>
                    <a:pt x="236027" y="0"/>
                  </a:moveTo>
                  <a:lnTo>
                    <a:pt x="236027" y="124710"/>
                  </a:lnTo>
                  <a:lnTo>
                    <a:pt x="236027" y="14233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0" name="object 530"/>
          <p:cNvSpPr/>
          <p:nvPr/>
        </p:nvSpPr>
        <p:spPr>
          <a:xfrm>
            <a:off x="16557074" y="3814896"/>
            <a:ext cx="45085" cy="1236980"/>
          </a:xfrm>
          <a:custGeom>
            <a:avLst/>
            <a:gdLst/>
            <a:ahLst/>
            <a:cxnLst/>
            <a:rect l="l" t="t" r="r" b="b"/>
            <a:pathLst>
              <a:path w="45084" h="1236979">
                <a:moveTo>
                  <a:pt x="0" y="1236433"/>
                </a:moveTo>
                <a:lnTo>
                  <a:pt x="0" y="1209368"/>
                </a:lnTo>
              </a:path>
              <a:path w="45084" h="1236979">
                <a:moveTo>
                  <a:pt x="0" y="1209368"/>
                </a:moveTo>
                <a:lnTo>
                  <a:pt x="0" y="1236433"/>
                </a:lnTo>
              </a:path>
              <a:path w="45084" h="1236979">
                <a:moveTo>
                  <a:pt x="0" y="1209368"/>
                </a:moveTo>
                <a:lnTo>
                  <a:pt x="0" y="1236433"/>
                </a:lnTo>
              </a:path>
              <a:path w="45084" h="1236979">
                <a:moveTo>
                  <a:pt x="0" y="1192915"/>
                </a:moveTo>
                <a:lnTo>
                  <a:pt x="0" y="0"/>
                </a:lnTo>
              </a:path>
              <a:path w="45084" h="1236979">
                <a:moveTo>
                  <a:pt x="0" y="0"/>
                </a:moveTo>
                <a:lnTo>
                  <a:pt x="0" y="1192915"/>
                </a:lnTo>
              </a:path>
              <a:path w="45084" h="1236979">
                <a:moveTo>
                  <a:pt x="0" y="0"/>
                </a:moveTo>
                <a:lnTo>
                  <a:pt x="0" y="1192915"/>
                </a:lnTo>
              </a:path>
              <a:path w="45084" h="1236979">
                <a:moveTo>
                  <a:pt x="44883" y="1192915"/>
                </a:moveTo>
                <a:lnTo>
                  <a:pt x="44883" y="1219979"/>
                </a:lnTo>
              </a:path>
              <a:path w="45084" h="1236979">
                <a:moveTo>
                  <a:pt x="44883" y="1192915"/>
                </a:moveTo>
                <a:lnTo>
                  <a:pt x="0" y="1192915"/>
                </a:lnTo>
              </a:path>
              <a:path w="45084" h="1236979">
                <a:moveTo>
                  <a:pt x="0" y="1209368"/>
                </a:moveTo>
                <a:lnTo>
                  <a:pt x="27168" y="1209368"/>
                </a:lnTo>
              </a:path>
              <a:path w="45084" h="1236979">
                <a:moveTo>
                  <a:pt x="27168" y="1209368"/>
                </a:moveTo>
                <a:lnTo>
                  <a:pt x="27168" y="123643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16557074" y="5454841"/>
            <a:ext cx="895985" cy="462915"/>
          </a:xfrm>
          <a:custGeom>
            <a:avLst/>
            <a:gdLst/>
            <a:ahLst/>
            <a:cxnLst/>
            <a:rect l="l" t="t" r="r" b="b"/>
            <a:pathLst>
              <a:path w="895984" h="462914">
                <a:moveTo>
                  <a:pt x="27168" y="16491"/>
                </a:moveTo>
                <a:lnTo>
                  <a:pt x="377674" y="16491"/>
                </a:lnTo>
              </a:path>
              <a:path w="895984" h="462914">
                <a:moveTo>
                  <a:pt x="27168" y="0"/>
                </a:moveTo>
                <a:lnTo>
                  <a:pt x="27168" y="448273"/>
                </a:lnTo>
              </a:path>
              <a:path w="895984" h="462914">
                <a:moveTo>
                  <a:pt x="41310" y="462390"/>
                </a:moveTo>
                <a:lnTo>
                  <a:pt x="0" y="462390"/>
                </a:lnTo>
              </a:path>
              <a:path w="895984" h="462914">
                <a:moveTo>
                  <a:pt x="41310" y="252963"/>
                </a:moveTo>
                <a:lnTo>
                  <a:pt x="41310" y="16491"/>
                </a:lnTo>
              </a:path>
              <a:path w="895984" h="462914">
                <a:moveTo>
                  <a:pt x="27168" y="448273"/>
                </a:moveTo>
                <a:lnTo>
                  <a:pt x="0" y="448273"/>
                </a:lnTo>
              </a:path>
              <a:path w="895984" h="462914">
                <a:moveTo>
                  <a:pt x="27168" y="0"/>
                </a:moveTo>
                <a:lnTo>
                  <a:pt x="895730" y="0"/>
                </a:lnTo>
              </a:path>
              <a:path w="895984" h="462914">
                <a:moveTo>
                  <a:pt x="35430" y="448273"/>
                </a:moveTo>
                <a:lnTo>
                  <a:pt x="27168" y="448273"/>
                </a:lnTo>
              </a:path>
              <a:path w="895984" h="462914">
                <a:moveTo>
                  <a:pt x="41310" y="252963"/>
                </a:moveTo>
                <a:lnTo>
                  <a:pt x="394180" y="252963"/>
                </a:lnTo>
              </a:path>
              <a:path w="895984" h="462914">
                <a:moveTo>
                  <a:pt x="41310" y="269435"/>
                </a:moveTo>
                <a:lnTo>
                  <a:pt x="394180" y="269435"/>
                </a:lnTo>
              </a:path>
              <a:path w="895984" h="462914">
                <a:moveTo>
                  <a:pt x="41310" y="462390"/>
                </a:moveTo>
                <a:lnTo>
                  <a:pt x="41310" y="25296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14302973" y="5453691"/>
            <a:ext cx="1270" cy="126364"/>
          </a:xfrm>
          <a:custGeom>
            <a:avLst/>
            <a:gdLst/>
            <a:ahLst/>
            <a:cxnLst/>
            <a:rect l="l" t="t" r="r" b="b"/>
            <a:pathLst>
              <a:path w="1269" h="126364">
                <a:moveTo>
                  <a:pt x="1191" y="1149"/>
                </a:moveTo>
                <a:lnTo>
                  <a:pt x="0" y="0"/>
                </a:lnTo>
              </a:path>
              <a:path w="1269" h="126364">
                <a:moveTo>
                  <a:pt x="1191" y="1149"/>
                </a:moveTo>
                <a:lnTo>
                  <a:pt x="1191" y="12928"/>
                </a:lnTo>
              </a:path>
              <a:path w="1269" h="126364">
                <a:moveTo>
                  <a:pt x="1191" y="24689"/>
                </a:moveTo>
                <a:lnTo>
                  <a:pt x="0" y="23520"/>
                </a:lnTo>
              </a:path>
              <a:path w="1269" h="126364">
                <a:moveTo>
                  <a:pt x="1191" y="35300"/>
                </a:moveTo>
                <a:lnTo>
                  <a:pt x="1191" y="47079"/>
                </a:lnTo>
              </a:path>
              <a:path w="1269" h="126364">
                <a:moveTo>
                  <a:pt x="1191" y="59970"/>
                </a:moveTo>
                <a:lnTo>
                  <a:pt x="0" y="58821"/>
                </a:lnTo>
              </a:path>
              <a:path w="1269" h="126364">
                <a:moveTo>
                  <a:pt x="1191" y="69413"/>
                </a:moveTo>
                <a:lnTo>
                  <a:pt x="1191" y="81173"/>
                </a:lnTo>
              </a:path>
              <a:path w="1269" h="126364">
                <a:moveTo>
                  <a:pt x="1191" y="94083"/>
                </a:moveTo>
                <a:lnTo>
                  <a:pt x="0" y="92915"/>
                </a:lnTo>
              </a:path>
              <a:path w="1269" h="126364">
                <a:moveTo>
                  <a:pt x="1191" y="103488"/>
                </a:moveTo>
                <a:lnTo>
                  <a:pt x="1191" y="114136"/>
                </a:lnTo>
                <a:lnTo>
                  <a:pt x="1191" y="12587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16437888" y="5050179"/>
            <a:ext cx="154940" cy="853440"/>
          </a:xfrm>
          <a:custGeom>
            <a:avLst/>
            <a:gdLst/>
            <a:ahLst/>
            <a:cxnLst/>
            <a:rect l="l" t="t" r="r" b="b"/>
            <a:pathLst>
              <a:path w="154940" h="853439">
                <a:moveTo>
                  <a:pt x="154616" y="1149"/>
                </a:moveTo>
                <a:lnTo>
                  <a:pt x="153425" y="0"/>
                </a:lnTo>
              </a:path>
              <a:path w="154940" h="853439">
                <a:moveTo>
                  <a:pt x="154616" y="1149"/>
                </a:moveTo>
                <a:lnTo>
                  <a:pt x="154616" y="14097"/>
                </a:lnTo>
              </a:path>
              <a:path w="154940" h="853439">
                <a:moveTo>
                  <a:pt x="154616" y="25857"/>
                </a:moveTo>
                <a:lnTo>
                  <a:pt x="153425" y="24670"/>
                </a:lnTo>
              </a:path>
              <a:path w="154940" h="853439">
                <a:moveTo>
                  <a:pt x="154616" y="36449"/>
                </a:moveTo>
                <a:lnTo>
                  <a:pt x="154616" y="48229"/>
                </a:lnTo>
              </a:path>
              <a:path w="154940" h="853439">
                <a:moveTo>
                  <a:pt x="154616" y="59989"/>
                </a:moveTo>
                <a:lnTo>
                  <a:pt x="153425" y="58802"/>
                </a:lnTo>
              </a:path>
              <a:path w="154940" h="853439">
                <a:moveTo>
                  <a:pt x="154616" y="70562"/>
                </a:moveTo>
                <a:lnTo>
                  <a:pt x="154616" y="82323"/>
                </a:lnTo>
              </a:path>
              <a:path w="154940" h="853439">
                <a:moveTo>
                  <a:pt x="154616" y="95252"/>
                </a:moveTo>
                <a:lnTo>
                  <a:pt x="153425" y="94083"/>
                </a:lnTo>
              </a:path>
              <a:path w="154940" h="853439">
                <a:moveTo>
                  <a:pt x="154616" y="104656"/>
                </a:moveTo>
                <a:lnTo>
                  <a:pt x="154616" y="116473"/>
                </a:lnTo>
              </a:path>
              <a:path w="154940" h="853439">
                <a:moveTo>
                  <a:pt x="154616" y="129365"/>
                </a:moveTo>
                <a:lnTo>
                  <a:pt x="153425" y="128215"/>
                </a:lnTo>
              </a:path>
              <a:path w="154940" h="853439">
                <a:moveTo>
                  <a:pt x="154616" y="138807"/>
                </a:moveTo>
                <a:lnTo>
                  <a:pt x="154616" y="151736"/>
                </a:lnTo>
              </a:path>
              <a:path w="154940" h="853439">
                <a:moveTo>
                  <a:pt x="154616" y="163553"/>
                </a:moveTo>
                <a:lnTo>
                  <a:pt x="153425" y="162309"/>
                </a:lnTo>
              </a:path>
              <a:path w="154940" h="853439">
                <a:moveTo>
                  <a:pt x="154616" y="172901"/>
                </a:moveTo>
                <a:lnTo>
                  <a:pt x="154616" y="185868"/>
                </a:lnTo>
              </a:path>
              <a:path w="154940" h="853439">
                <a:moveTo>
                  <a:pt x="154616" y="197628"/>
                </a:moveTo>
                <a:lnTo>
                  <a:pt x="153425" y="196422"/>
                </a:lnTo>
              </a:path>
              <a:path w="154940" h="853439">
                <a:moveTo>
                  <a:pt x="154616" y="207052"/>
                </a:moveTo>
                <a:lnTo>
                  <a:pt x="154616" y="219981"/>
                </a:lnTo>
              </a:path>
              <a:path w="154940" h="853439">
                <a:moveTo>
                  <a:pt x="154616" y="231760"/>
                </a:moveTo>
                <a:lnTo>
                  <a:pt x="153425" y="230535"/>
                </a:lnTo>
              </a:path>
              <a:path w="154940" h="853439">
                <a:moveTo>
                  <a:pt x="154616" y="242333"/>
                </a:moveTo>
                <a:lnTo>
                  <a:pt x="154616" y="254094"/>
                </a:lnTo>
              </a:path>
              <a:path w="154940" h="853439">
                <a:moveTo>
                  <a:pt x="154616" y="265873"/>
                </a:moveTo>
                <a:lnTo>
                  <a:pt x="153425" y="264723"/>
                </a:lnTo>
              </a:path>
              <a:path w="154940" h="853439">
                <a:moveTo>
                  <a:pt x="154616" y="276484"/>
                </a:moveTo>
                <a:lnTo>
                  <a:pt x="154616" y="288188"/>
                </a:lnTo>
              </a:path>
              <a:path w="154940" h="853439">
                <a:moveTo>
                  <a:pt x="154616" y="301173"/>
                </a:moveTo>
                <a:lnTo>
                  <a:pt x="153425" y="299986"/>
                </a:lnTo>
              </a:path>
              <a:path w="154940" h="853439">
                <a:moveTo>
                  <a:pt x="154616" y="310597"/>
                </a:moveTo>
                <a:lnTo>
                  <a:pt x="154616" y="322301"/>
                </a:lnTo>
              </a:path>
              <a:path w="154940" h="853439">
                <a:moveTo>
                  <a:pt x="154616" y="335305"/>
                </a:moveTo>
                <a:lnTo>
                  <a:pt x="153425" y="334099"/>
                </a:lnTo>
              </a:path>
              <a:path w="154940" h="853439">
                <a:moveTo>
                  <a:pt x="154616" y="344710"/>
                </a:moveTo>
                <a:lnTo>
                  <a:pt x="154616" y="357620"/>
                </a:lnTo>
              </a:path>
              <a:path w="154940" h="853439">
                <a:moveTo>
                  <a:pt x="154616" y="369380"/>
                </a:moveTo>
                <a:lnTo>
                  <a:pt x="153425" y="368193"/>
                </a:lnTo>
              </a:path>
              <a:path w="154940" h="853439">
                <a:moveTo>
                  <a:pt x="154616" y="378804"/>
                </a:moveTo>
                <a:lnTo>
                  <a:pt x="154616" y="391751"/>
                </a:lnTo>
                <a:lnTo>
                  <a:pt x="154616" y="404662"/>
                </a:lnTo>
              </a:path>
              <a:path w="154940" h="853439">
                <a:moveTo>
                  <a:pt x="154616" y="404662"/>
                </a:moveTo>
                <a:lnTo>
                  <a:pt x="153425" y="403512"/>
                </a:lnTo>
              </a:path>
              <a:path w="154940" h="853439">
                <a:moveTo>
                  <a:pt x="154616" y="404662"/>
                </a:moveTo>
                <a:lnTo>
                  <a:pt x="154616" y="416441"/>
                </a:lnTo>
              </a:path>
              <a:path w="154940" h="853439">
                <a:moveTo>
                  <a:pt x="154616" y="428201"/>
                </a:moveTo>
                <a:lnTo>
                  <a:pt x="153425" y="427033"/>
                </a:lnTo>
              </a:path>
              <a:path w="154940" h="853439">
                <a:moveTo>
                  <a:pt x="154616" y="438812"/>
                </a:moveTo>
                <a:lnTo>
                  <a:pt x="154616" y="450592"/>
                </a:lnTo>
              </a:path>
              <a:path w="154940" h="853439">
                <a:moveTo>
                  <a:pt x="154616" y="463483"/>
                </a:moveTo>
                <a:lnTo>
                  <a:pt x="153425" y="462333"/>
                </a:lnTo>
              </a:path>
              <a:path w="154940" h="853439">
                <a:moveTo>
                  <a:pt x="154616" y="472925"/>
                </a:moveTo>
                <a:lnTo>
                  <a:pt x="154616" y="484686"/>
                </a:lnTo>
              </a:path>
              <a:path w="154940" h="853439">
                <a:moveTo>
                  <a:pt x="154616" y="497596"/>
                </a:moveTo>
                <a:lnTo>
                  <a:pt x="153425" y="496427"/>
                </a:lnTo>
              </a:path>
              <a:path w="154940" h="853439">
                <a:moveTo>
                  <a:pt x="154616" y="507000"/>
                </a:moveTo>
                <a:lnTo>
                  <a:pt x="154616" y="519967"/>
                </a:lnTo>
              </a:path>
              <a:path w="154940" h="853439">
                <a:moveTo>
                  <a:pt x="154616" y="531728"/>
                </a:moveTo>
                <a:lnTo>
                  <a:pt x="153425" y="530578"/>
                </a:lnTo>
              </a:path>
              <a:path w="154940" h="853439">
                <a:moveTo>
                  <a:pt x="154616" y="541132"/>
                </a:moveTo>
                <a:lnTo>
                  <a:pt x="154616" y="554080"/>
                </a:lnTo>
              </a:path>
              <a:path w="154940" h="853439">
                <a:moveTo>
                  <a:pt x="154616" y="565878"/>
                </a:moveTo>
                <a:lnTo>
                  <a:pt x="153425" y="564653"/>
                </a:lnTo>
              </a:path>
              <a:path w="154940" h="853439">
                <a:moveTo>
                  <a:pt x="154616" y="575264"/>
                </a:moveTo>
                <a:lnTo>
                  <a:pt x="154616" y="588231"/>
                </a:lnTo>
              </a:path>
              <a:path w="154940" h="853439">
                <a:moveTo>
                  <a:pt x="154616" y="599972"/>
                </a:moveTo>
                <a:lnTo>
                  <a:pt x="153425" y="598804"/>
                </a:lnTo>
              </a:path>
              <a:path w="154940" h="853439">
                <a:moveTo>
                  <a:pt x="154616" y="610564"/>
                </a:moveTo>
                <a:lnTo>
                  <a:pt x="154616" y="622325"/>
                </a:lnTo>
              </a:path>
              <a:path w="154940" h="853439">
                <a:moveTo>
                  <a:pt x="154616" y="634104"/>
                </a:moveTo>
                <a:lnTo>
                  <a:pt x="153425" y="632898"/>
                </a:lnTo>
              </a:path>
              <a:path w="154940" h="853439">
                <a:moveTo>
                  <a:pt x="154616" y="644696"/>
                </a:moveTo>
                <a:lnTo>
                  <a:pt x="154616" y="656438"/>
                </a:lnTo>
              </a:path>
              <a:path w="154940" h="853439">
                <a:moveTo>
                  <a:pt x="154616" y="669404"/>
                </a:moveTo>
                <a:lnTo>
                  <a:pt x="153425" y="668217"/>
                </a:lnTo>
              </a:path>
              <a:path w="154940" h="853439">
                <a:moveTo>
                  <a:pt x="154616" y="678790"/>
                </a:moveTo>
                <a:lnTo>
                  <a:pt x="154616" y="690551"/>
                </a:lnTo>
              </a:path>
              <a:path w="154940" h="853439">
                <a:moveTo>
                  <a:pt x="154616" y="703498"/>
                </a:moveTo>
                <a:lnTo>
                  <a:pt x="153425" y="702349"/>
                </a:lnTo>
              </a:path>
              <a:path w="154940" h="853439">
                <a:moveTo>
                  <a:pt x="154616" y="712903"/>
                </a:moveTo>
                <a:lnTo>
                  <a:pt x="154616" y="725832"/>
                </a:lnTo>
              </a:path>
              <a:path w="154940" h="853439">
                <a:moveTo>
                  <a:pt x="154616" y="737630"/>
                </a:moveTo>
                <a:lnTo>
                  <a:pt x="153425" y="736443"/>
                </a:lnTo>
              </a:path>
              <a:path w="154940" h="853439">
                <a:moveTo>
                  <a:pt x="154616" y="747035"/>
                </a:moveTo>
                <a:lnTo>
                  <a:pt x="154616" y="759964"/>
                </a:lnTo>
              </a:path>
              <a:path w="154940" h="853439">
                <a:moveTo>
                  <a:pt x="154616" y="771743"/>
                </a:moveTo>
                <a:lnTo>
                  <a:pt x="153425" y="770575"/>
                </a:lnTo>
              </a:path>
              <a:path w="154940" h="853439">
                <a:moveTo>
                  <a:pt x="154616" y="781148"/>
                </a:moveTo>
                <a:lnTo>
                  <a:pt x="154616" y="794077"/>
                </a:lnTo>
              </a:path>
              <a:path w="154940" h="853439">
                <a:moveTo>
                  <a:pt x="154616" y="805856"/>
                </a:moveTo>
                <a:lnTo>
                  <a:pt x="153425" y="804669"/>
                </a:lnTo>
              </a:path>
              <a:path w="154940" h="853439">
                <a:moveTo>
                  <a:pt x="154616" y="816429"/>
                </a:moveTo>
                <a:lnTo>
                  <a:pt x="154616" y="828227"/>
                </a:lnTo>
              </a:path>
              <a:path w="154940" h="853439">
                <a:moveTo>
                  <a:pt x="154616" y="839969"/>
                </a:moveTo>
                <a:lnTo>
                  <a:pt x="153425" y="838800"/>
                </a:lnTo>
              </a:path>
              <a:path w="154940" h="853439">
                <a:moveTo>
                  <a:pt x="154616" y="841137"/>
                </a:moveTo>
                <a:lnTo>
                  <a:pt x="154616" y="852936"/>
                </a:lnTo>
              </a:path>
              <a:path w="154940" h="853439">
                <a:moveTo>
                  <a:pt x="127467" y="77630"/>
                </a:moveTo>
                <a:lnTo>
                  <a:pt x="126276" y="76480"/>
                </a:lnTo>
              </a:path>
              <a:path w="154940" h="853439">
                <a:moveTo>
                  <a:pt x="127467" y="77630"/>
                </a:moveTo>
                <a:lnTo>
                  <a:pt x="120396" y="77630"/>
                </a:lnTo>
              </a:path>
              <a:path w="154940" h="853439">
                <a:moveTo>
                  <a:pt x="109732" y="77630"/>
                </a:moveTo>
                <a:lnTo>
                  <a:pt x="102661" y="77630"/>
                </a:lnTo>
              </a:path>
              <a:path w="154940" h="853439">
                <a:moveTo>
                  <a:pt x="93227" y="77630"/>
                </a:moveTo>
                <a:lnTo>
                  <a:pt x="84965" y="77630"/>
                </a:lnTo>
              </a:path>
              <a:path w="154940" h="853439">
                <a:moveTo>
                  <a:pt x="75531" y="77630"/>
                </a:moveTo>
                <a:lnTo>
                  <a:pt x="68460" y="77630"/>
                </a:lnTo>
              </a:path>
              <a:path w="154940" h="853439">
                <a:moveTo>
                  <a:pt x="57834" y="77630"/>
                </a:moveTo>
                <a:lnTo>
                  <a:pt x="50763" y="77630"/>
                </a:lnTo>
              </a:path>
              <a:path w="154940" h="853439">
                <a:moveTo>
                  <a:pt x="41310" y="77630"/>
                </a:moveTo>
                <a:lnTo>
                  <a:pt x="34239" y="77630"/>
                </a:lnTo>
              </a:path>
              <a:path w="154940" h="853439">
                <a:moveTo>
                  <a:pt x="23614" y="77630"/>
                </a:moveTo>
                <a:lnTo>
                  <a:pt x="16505" y="77630"/>
                </a:lnTo>
              </a:path>
              <a:path w="154940" h="853439">
                <a:moveTo>
                  <a:pt x="7089" y="77630"/>
                </a:moveTo>
                <a:lnTo>
                  <a:pt x="0" y="7763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13699914" y="5410155"/>
            <a:ext cx="520700" cy="45085"/>
          </a:xfrm>
          <a:custGeom>
            <a:avLst/>
            <a:gdLst/>
            <a:ahLst/>
            <a:cxnLst/>
            <a:rect l="l" t="t" r="r" b="b"/>
            <a:pathLst>
              <a:path w="520700" h="45085">
                <a:moveTo>
                  <a:pt x="520456" y="16434"/>
                </a:moveTo>
                <a:lnTo>
                  <a:pt x="520456" y="30569"/>
                </a:lnTo>
              </a:path>
              <a:path w="520700" h="45085">
                <a:moveTo>
                  <a:pt x="492134" y="44686"/>
                </a:moveTo>
                <a:lnTo>
                  <a:pt x="520456" y="44686"/>
                </a:lnTo>
              </a:path>
              <a:path w="520700" h="45085">
                <a:moveTo>
                  <a:pt x="0" y="44686"/>
                </a:moveTo>
                <a:lnTo>
                  <a:pt x="475610" y="44686"/>
                </a:lnTo>
              </a:path>
              <a:path w="520700" h="45085">
                <a:moveTo>
                  <a:pt x="475610" y="0"/>
                </a:moveTo>
                <a:lnTo>
                  <a:pt x="475610" y="44686"/>
                </a:lnTo>
              </a:path>
              <a:path w="520700" h="45085">
                <a:moveTo>
                  <a:pt x="492134" y="16434"/>
                </a:moveTo>
                <a:lnTo>
                  <a:pt x="492134" y="44686"/>
                </a:lnTo>
              </a:path>
              <a:path w="520700" h="45085">
                <a:moveTo>
                  <a:pt x="475610" y="0"/>
                </a:moveTo>
                <a:lnTo>
                  <a:pt x="502722" y="0"/>
                </a:lnTo>
              </a:path>
              <a:path w="520700" h="45085">
                <a:moveTo>
                  <a:pt x="492134" y="16434"/>
                </a:moveTo>
                <a:lnTo>
                  <a:pt x="520456" y="164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12900947" y="6494871"/>
            <a:ext cx="10795" cy="13335"/>
          </a:xfrm>
          <a:custGeom>
            <a:avLst/>
            <a:gdLst/>
            <a:ahLst/>
            <a:cxnLst/>
            <a:rect l="l" t="t" r="r" b="b"/>
            <a:pathLst>
              <a:path w="10795" h="13334">
                <a:moveTo>
                  <a:pt x="10606" y="0"/>
                </a:moveTo>
                <a:lnTo>
                  <a:pt x="10606" y="12891"/>
                </a:lnTo>
              </a:path>
              <a:path w="10795" h="13334">
                <a:moveTo>
                  <a:pt x="10606" y="12891"/>
                </a:moveTo>
                <a:lnTo>
                  <a:pt x="0" y="12891"/>
                </a:lnTo>
              </a:path>
              <a:path w="10795" h="13334">
                <a:moveTo>
                  <a:pt x="0" y="2318"/>
                </a:moveTo>
                <a:lnTo>
                  <a:pt x="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12434752" y="6494871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4">
                <a:moveTo>
                  <a:pt x="0" y="0"/>
                </a:moveTo>
                <a:lnTo>
                  <a:pt x="0" y="12891"/>
                </a:lnTo>
              </a:path>
              <a:path w="12065" h="13334">
                <a:moveTo>
                  <a:pt x="0" y="12891"/>
                </a:moveTo>
                <a:lnTo>
                  <a:pt x="11816" y="12891"/>
                </a:lnTo>
              </a:path>
              <a:path w="12065" h="13334">
                <a:moveTo>
                  <a:pt x="11816" y="2318"/>
                </a:moveTo>
                <a:lnTo>
                  <a:pt x="11816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14220370" y="6373704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0" y="11722"/>
                </a:moveTo>
                <a:lnTo>
                  <a:pt x="12988" y="11722"/>
                </a:lnTo>
              </a:path>
              <a:path w="13334" h="12064">
                <a:moveTo>
                  <a:pt x="12988" y="11722"/>
                </a:moveTo>
                <a:lnTo>
                  <a:pt x="12988" y="0"/>
                </a:lnTo>
              </a:path>
              <a:path w="13334" h="12064">
                <a:moveTo>
                  <a:pt x="1153" y="0"/>
                </a:moveTo>
                <a:lnTo>
                  <a:pt x="10606" y="0"/>
                </a:lnTo>
              </a:path>
              <a:path w="13334" h="12064">
                <a:moveTo>
                  <a:pt x="12988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14220370" y="5910145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988" y="0"/>
                </a:lnTo>
              </a:path>
              <a:path w="13334" h="10795">
                <a:moveTo>
                  <a:pt x="12988" y="0"/>
                </a:moveTo>
                <a:lnTo>
                  <a:pt x="12988" y="10591"/>
                </a:lnTo>
              </a:path>
              <a:path w="13334" h="10795">
                <a:moveTo>
                  <a:pt x="1153" y="10591"/>
                </a:moveTo>
                <a:lnTo>
                  <a:pt x="10606" y="10591"/>
                </a:lnTo>
              </a:path>
              <a:path w="13334" h="10795">
                <a:moveTo>
                  <a:pt x="12988" y="10591"/>
                </a:moveTo>
                <a:lnTo>
                  <a:pt x="0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39" name="object 539"/>
          <p:cNvGrpSpPr/>
          <p:nvPr/>
        </p:nvGrpSpPr>
        <p:grpSpPr>
          <a:xfrm>
            <a:off x="14230441" y="5920737"/>
            <a:ext cx="5080" cy="454659"/>
            <a:chOff x="14230441" y="5920737"/>
            <a:chExt cx="5080" cy="454659"/>
          </a:xfrm>
        </p:grpSpPr>
        <p:sp>
          <p:nvSpPr>
            <p:cNvPr id="540" name="object 540"/>
            <p:cNvSpPr/>
            <p:nvPr/>
          </p:nvSpPr>
          <p:spPr>
            <a:xfrm>
              <a:off x="14232130" y="6245432"/>
              <a:ext cx="1270" cy="128270"/>
            </a:xfrm>
            <a:custGeom>
              <a:avLst/>
              <a:gdLst/>
              <a:ahLst/>
              <a:cxnLst/>
              <a:rect l="l" t="t" r="r" b="b"/>
              <a:pathLst>
                <a:path w="1269" h="128270">
                  <a:moveTo>
                    <a:pt x="1228" y="128272"/>
                  </a:moveTo>
                  <a:lnTo>
                    <a:pt x="0" y="127028"/>
                  </a:lnTo>
                </a:path>
                <a:path w="1269" h="128270">
                  <a:moveTo>
                    <a:pt x="1228" y="128272"/>
                  </a:moveTo>
                  <a:lnTo>
                    <a:pt x="1228" y="116473"/>
                  </a:lnTo>
                </a:path>
                <a:path w="1269" h="128270">
                  <a:moveTo>
                    <a:pt x="1228" y="103563"/>
                  </a:moveTo>
                  <a:lnTo>
                    <a:pt x="0" y="102319"/>
                  </a:lnTo>
                </a:path>
                <a:path w="1269" h="128270">
                  <a:moveTo>
                    <a:pt x="1228" y="94121"/>
                  </a:moveTo>
                  <a:lnTo>
                    <a:pt x="1228" y="82342"/>
                  </a:lnTo>
                </a:path>
                <a:path w="1269" h="128270">
                  <a:moveTo>
                    <a:pt x="1228" y="69432"/>
                  </a:moveTo>
                  <a:lnTo>
                    <a:pt x="0" y="68244"/>
                  </a:lnTo>
                </a:path>
                <a:path w="1269" h="128270">
                  <a:moveTo>
                    <a:pt x="1228" y="60008"/>
                  </a:moveTo>
                  <a:lnTo>
                    <a:pt x="1228" y="47079"/>
                  </a:lnTo>
                </a:path>
                <a:path w="1269" h="128270">
                  <a:moveTo>
                    <a:pt x="1228" y="35300"/>
                  </a:moveTo>
                  <a:lnTo>
                    <a:pt x="0" y="34094"/>
                  </a:lnTo>
                </a:path>
                <a:path w="1269" h="128270">
                  <a:moveTo>
                    <a:pt x="1228" y="25876"/>
                  </a:moveTo>
                  <a:lnTo>
                    <a:pt x="1228" y="12947"/>
                  </a:lnTo>
                </a:path>
                <a:path w="1269" h="128270">
                  <a:moveTo>
                    <a:pt x="1228" y="1168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/>
            <p:cNvSpPr/>
            <p:nvPr/>
          </p:nvSpPr>
          <p:spPr>
            <a:xfrm>
              <a:off x="14232144" y="5920737"/>
              <a:ext cx="1270" cy="316865"/>
            </a:xfrm>
            <a:custGeom>
              <a:avLst/>
              <a:gdLst/>
              <a:ahLst/>
              <a:cxnLst/>
              <a:rect l="l" t="t" r="r" b="b"/>
              <a:pathLst>
                <a:path w="1269" h="316864">
                  <a:moveTo>
                    <a:pt x="1210" y="316458"/>
                  </a:moveTo>
                  <a:lnTo>
                    <a:pt x="1210" y="303529"/>
                  </a:lnTo>
                </a:path>
                <a:path w="1269" h="316864">
                  <a:moveTo>
                    <a:pt x="1210" y="291787"/>
                  </a:moveTo>
                  <a:lnTo>
                    <a:pt x="0" y="290562"/>
                  </a:lnTo>
                </a:path>
                <a:path w="1269" h="316864">
                  <a:moveTo>
                    <a:pt x="1210" y="281158"/>
                  </a:moveTo>
                  <a:lnTo>
                    <a:pt x="1210" y="269416"/>
                  </a:lnTo>
                </a:path>
                <a:path w="1269" h="316864">
                  <a:moveTo>
                    <a:pt x="1210" y="257637"/>
                  </a:moveTo>
                  <a:lnTo>
                    <a:pt x="0" y="256487"/>
                  </a:lnTo>
                </a:path>
                <a:path w="1269" h="316864">
                  <a:moveTo>
                    <a:pt x="1210" y="247045"/>
                  </a:moveTo>
                  <a:lnTo>
                    <a:pt x="1210" y="235284"/>
                  </a:lnTo>
                </a:path>
                <a:path w="1269" h="316864">
                  <a:moveTo>
                    <a:pt x="1210" y="222337"/>
                  </a:moveTo>
                  <a:lnTo>
                    <a:pt x="0" y="221187"/>
                  </a:lnTo>
                </a:path>
                <a:path w="1269" h="316864">
                  <a:moveTo>
                    <a:pt x="1210" y="212932"/>
                  </a:moveTo>
                  <a:lnTo>
                    <a:pt x="1210" y="201171"/>
                  </a:lnTo>
                </a:path>
                <a:path w="1269" h="316864">
                  <a:moveTo>
                    <a:pt x="1210" y="188205"/>
                  </a:moveTo>
                  <a:lnTo>
                    <a:pt x="0" y="187074"/>
                  </a:lnTo>
                </a:path>
                <a:path w="1269" h="316864">
                  <a:moveTo>
                    <a:pt x="1210" y="178800"/>
                  </a:moveTo>
                  <a:lnTo>
                    <a:pt x="1210" y="165890"/>
                  </a:lnTo>
                </a:path>
                <a:path w="1269" h="316864">
                  <a:moveTo>
                    <a:pt x="1210" y="154111"/>
                  </a:moveTo>
                  <a:lnTo>
                    <a:pt x="0" y="152942"/>
                  </a:lnTo>
                </a:path>
                <a:path w="1269" h="316864">
                  <a:moveTo>
                    <a:pt x="1210" y="144706"/>
                  </a:moveTo>
                  <a:lnTo>
                    <a:pt x="1210" y="131739"/>
                  </a:lnTo>
                </a:path>
                <a:path w="1269" h="316864">
                  <a:moveTo>
                    <a:pt x="1210" y="119998"/>
                  </a:moveTo>
                  <a:lnTo>
                    <a:pt x="0" y="118848"/>
                  </a:lnTo>
                </a:path>
                <a:path w="1269" h="316864">
                  <a:moveTo>
                    <a:pt x="1210" y="110593"/>
                  </a:moveTo>
                  <a:lnTo>
                    <a:pt x="1210" y="97608"/>
                  </a:lnTo>
                </a:path>
                <a:path w="1269" h="316864">
                  <a:moveTo>
                    <a:pt x="1210" y="85885"/>
                  </a:moveTo>
                  <a:lnTo>
                    <a:pt x="0" y="84716"/>
                  </a:lnTo>
                </a:path>
                <a:path w="1269" h="316864">
                  <a:moveTo>
                    <a:pt x="1210" y="75331"/>
                  </a:moveTo>
                  <a:lnTo>
                    <a:pt x="1210" y="63514"/>
                  </a:lnTo>
                </a:path>
                <a:path w="1269" h="316864">
                  <a:moveTo>
                    <a:pt x="1210" y="51753"/>
                  </a:moveTo>
                  <a:lnTo>
                    <a:pt x="0" y="50585"/>
                  </a:lnTo>
                </a:path>
                <a:path w="1269" h="316864">
                  <a:moveTo>
                    <a:pt x="1210" y="41180"/>
                  </a:moveTo>
                  <a:lnTo>
                    <a:pt x="1210" y="29382"/>
                  </a:lnTo>
                </a:path>
                <a:path w="1269" h="316864">
                  <a:moveTo>
                    <a:pt x="1210" y="16453"/>
                  </a:moveTo>
                  <a:lnTo>
                    <a:pt x="0" y="15284"/>
                  </a:lnTo>
                </a:path>
                <a:path w="1269" h="316864">
                  <a:moveTo>
                    <a:pt x="1210" y="12947"/>
                  </a:moveTo>
                  <a:lnTo>
                    <a:pt x="121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2" name="object 542"/>
          <p:cNvSpPr/>
          <p:nvPr/>
        </p:nvSpPr>
        <p:spPr>
          <a:xfrm>
            <a:off x="12446563" y="6506612"/>
            <a:ext cx="454659" cy="1270"/>
          </a:xfrm>
          <a:custGeom>
            <a:avLst/>
            <a:gdLst/>
            <a:ahLst/>
            <a:cxnLst/>
            <a:rect l="l" t="t" r="r" b="b"/>
            <a:pathLst>
              <a:path w="454659" h="1270">
                <a:moveTo>
                  <a:pt x="454378" y="1149"/>
                </a:moveTo>
                <a:lnTo>
                  <a:pt x="453149" y="0"/>
                </a:lnTo>
              </a:path>
              <a:path w="454659" h="1270">
                <a:moveTo>
                  <a:pt x="454378" y="1149"/>
                </a:moveTo>
                <a:lnTo>
                  <a:pt x="441370" y="1149"/>
                </a:lnTo>
              </a:path>
              <a:path w="454659" h="1270">
                <a:moveTo>
                  <a:pt x="429592" y="1149"/>
                </a:moveTo>
                <a:lnTo>
                  <a:pt x="428382" y="0"/>
                </a:lnTo>
              </a:path>
              <a:path w="454659" h="1270">
                <a:moveTo>
                  <a:pt x="420157" y="1149"/>
                </a:moveTo>
                <a:lnTo>
                  <a:pt x="407169" y="1149"/>
                </a:lnTo>
              </a:path>
              <a:path w="454659" h="1270">
                <a:moveTo>
                  <a:pt x="395390" y="1149"/>
                </a:moveTo>
                <a:lnTo>
                  <a:pt x="394161" y="0"/>
                </a:lnTo>
              </a:path>
              <a:path w="454659" h="1270">
                <a:moveTo>
                  <a:pt x="384708" y="1149"/>
                </a:moveTo>
                <a:lnTo>
                  <a:pt x="372967" y="1149"/>
                </a:lnTo>
              </a:path>
              <a:path w="454659" h="1270">
                <a:moveTo>
                  <a:pt x="361150" y="1149"/>
                </a:moveTo>
                <a:lnTo>
                  <a:pt x="359959" y="0"/>
                </a:lnTo>
              </a:path>
              <a:path w="454659" h="1270">
                <a:moveTo>
                  <a:pt x="350525" y="1149"/>
                </a:moveTo>
                <a:lnTo>
                  <a:pt x="338727" y="1149"/>
                </a:lnTo>
              </a:path>
              <a:path w="454659" h="1270">
                <a:moveTo>
                  <a:pt x="325739" y="1149"/>
                </a:moveTo>
                <a:lnTo>
                  <a:pt x="324528" y="0"/>
                </a:lnTo>
              </a:path>
              <a:path w="454659" h="1270">
                <a:moveTo>
                  <a:pt x="316285" y="1149"/>
                </a:moveTo>
                <a:lnTo>
                  <a:pt x="304488" y="1149"/>
                </a:lnTo>
              </a:path>
              <a:path w="454659" h="1270">
                <a:moveTo>
                  <a:pt x="291499" y="1149"/>
                </a:moveTo>
                <a:lnTo>
                  <a:pt x="290327" y="0"/>
                </a:lnTo>
              </a:path>
              <a:path w="454659" h="1270">
                <a:moveTo>
                  <a:pt x="282084" y="1149"/>
                </a:moveTo>
                <a:lnTo>
                  <a:pt x="270286" y="1149"/>
                </a:lnTo>
              </a:path>
              <a:path w="454659" h="1270">
                <a:moveTo>
                  <a:pt x="257259" y="1149"/>
                </a:moveTo>
                <a:lnTo>
                  <a:pt x="256106" y="0"/>
                </a:lnTo>
              </a:path>
              <a:path w="454659" h="1270">
                <a:moveTo>
                  <a:pt x="247825" y="1149"/>
                </a:moveTo>
                <a:lnTo>
                  <a:pt x="234855" y="1149"/>
                </a:lnTo>
              </a:path>
              <a:path w="454659" h="1270">
                <a:moveTo>
                  <a:pt x="223039" y="1149"/>
                </a:moveTo>
                <a:lnTo>
                  <a:pt x="221885" y="0"/>
                </a:lnTo>
              </a:path>
              <a:path w="454659" h="1270">
                <a:moveTo>
                  <a:pt x="213604" y="1149"/>
                </a:moveTo>
                <a:lnTo>
                  <a:pt x="200635" y="1149"/>
                </a:lnTo>
              </a:path>
              <a:path w="454659" h="1270">
                <a:moveTo>
                  <a:pt x="188818" y="1149"/>
                </a:moveTo>
                <a:lnTo>
                  <a:pt x="187646" y="0"/>
                </a:lnTo>
              </a:path>
              <a:path w="454659" h="1270">
                <a:moveTo>
                  <a:pt x="178212" y="1149"/>
                </a:moveTo>
                <a:lnTo>
                  <a:pt x="166395" y="1149"/>
                </a:lnTo>
              </a:path>
              <a:path w="454659" h="1270">
                <a:moveTo>
                  <a:pt x="154597" y="1149"/>
                </a:moveTo>
                <a:lnTo>
                  <a:pt x="153444" y="0"/>
                </a:lnTo>
              </a:path>
              <a:path w="454659" h="1270">
                <a:moveTo>
                  <a:pt x="143991" y="1149"/>
                </a:moveTo>
                <a:lnTo>
                  <a:pt x="132174" y="1149"/>
                </a:lnTo>
              </a:path>
              <a:path w="454659" h="1270">
                <a:moveTo>
                  <a:pt x="119205" y="1149"/>
                </a:moveTo>
                <a:lnTo>
                  <a:pt x="118051" y="0"/>
                </a:lnTo>
              </a:path>
              <a:path w="454659" h="1270">
                <a:moveTo>
                  <a:pt x="109751" y="1149"/>
                </a:moveTo>
                <a:lnTo>
                  <a:pt x="97973" y="1149"/>
                </a:lnTo>
              </a:path>
              <a:path w="454659" h="1270">
                <a:moveTo>
                  <a:pt x="84984" y="1149"/>
                </a:moveTo>
                <a:lnTo>
                  <a:pt x="83812" y="0"/>
                </a:lnTo>
              </a:path>
              <a:path w="454659" h="1270">
                <a:moveTo>
                  <a:pt x="75531" y="1149"/>
                </a:moveTo>
                <a:lnTo>
                  <a:pt x="63714" y="1149"/>
                </a:lnTo>
              </a:path>
              <a:path w="454659" h="1270">
                <a:moveTo>
                  <a:pt x="50763" y="1149"/>
                </a:moveTo>
                <a:lnTo>
                  <a:pt x="49591" y="0"/>
                </a:lnTo>
              </a:path>
              <a:path w="454659" h="1270">
                <a:moveTo>
                  <a:pt x="41310" y="1149"/>
                </a:moveTo>
                <a:lnTo>
                  <a:pt x="28321" y="1149"/>
                </a:lnTo>
              </a:path>
              <a:path w="454659" h="1270">
                <a:moveTo>
                  <a:pt x="16524" y="1149"/>
                </a:moveTo>
                <a:lnTo>
                  <a:pt x="15370" y="0"/>
                </a:lnTo>
              </a:path>
              <a:path w="454659" h="1270">
                <a:moveTo>
                  <a:pt x="11797" y="1149"/>
                </a:moveTo>
                <a:lnTo>
                  <a:pt x="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13725867" y="1681971"/>
            <a:ext cx="394335" cy="57785"/>
          </a:xfrm>
          <a:custGeom>
            <a:avLst/>
            <a:gdLst/>
            <a:ahLst/>
            <a:cxnLst/>
            <a:rect l="l" t="t" r="r" b="b"/>
            <a:pathLst>
              <a:path w="394334" h="57785">
                <a:moveTo>
                  <a:pt x="0" y="55315"/>
                </a:moveTo>
                <a:lnTo>
                  <a:pt x="0" y="57652"/>
                </a:lnTo>
              </a:path>
              <a:path w="394334" h="57785">
                <a:moveTo>
                  <a:pt x="394161" y="0"/>
                </a:moveTo>
                <a:lnTo>
                  <a:pt x="0" y="5765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13304556" y="1799614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0" y="0"/>
                </a:moveTo>
                <a:lnTo>
                  <a:pt x="0" y="2374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14118856" y="1674941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28340" y="0"/>
                </a:moveTo>
                <a:lnTo>
                  <a:pt x="28340" y="2355"/>
                </a:lnTo>
              </a:path>
              <a:path w="28575" h="7619">
                <a:moveTo>
                  <a:pt x="0" y="4711"/>
                </a:moveTo>
                <a:lnTo>
                  <a:pt x="1172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14147196" y="1612558"/>
            <a:ext cx="421640" cy="64769"/>
          </a:xfrm>
          <a:custGeom>
            <a:avLst/>
            <a:gdLst/>
            <a:ahLst/>
            <a:cxnLst/>
            <a:rect l="l" t="t" r="r" b="b"/>
            <a:pathLst>
              <a:path w="421640" h="64769">
                <a:moveTo>
                  <a:pt x="420119" y="0"/>
                </a:moveTo>
                <a:lnTo>
                  <a:pt x="421329" y="3524"/>
                </a:lnTo>
              </a:path>
              <a:path w="421640" h="64769">
                <a:moveTo>
                  <a:pt x="393008" y="4730"/>
                </a:moveTo>
                <a:lnTo>
                  <a:pt x="393008" y="7048"/>
                </a:lnTo>
              </a:path>
              <a:path w="421640" h="64769">
                <a:moveTo>
                  <a:pt x="393008" y="7048"/>
                </a:moveTo>
                <a:lnTo>
                  <a:pt x="0" y="6473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14568527" y="1554924"/>
            <a:ext cx="393065" cy="61594"/>
          </a:xfrm>
          <a:custGeom>
            <a:avLst/>
            <a:gdLst/>
            <a:ahLst/>
            <a:cxnLst/>
            <a:rect l="l" t="t" r="r" b="b"/>
            <a:pathLst>
              <a:path w="393065" h="61594">
                <a:moveTo>
                  <a:pt x="392970" y="0"/>
                </a:moveTo>
                <a:lnTo>
                  <a:pt x="392970" y="2337"/>
                </a:lnTo>
              </a:path>
              <a:path w="393065" h="61594">
                <a:moveTo>
                  <a:pt x="392970" y="2337"/>
                </a:moveTo>
                <a:lnTo>
                  <a:pt x="0" y="6115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13697563" y="1740792"/>
            <a:ext cx="1270" cy="3810"/>
          </a:xfrm>
          <a:custGeom>
            <a:avLst/>
            <a:gdLst/>
            <a:ahLst/>
            <a:cxnLst/>
            <a:rect l="l" t="t" r="r" b="b"/>
            <a:pathLst>
              <a:path w="1269" h="3810">
                <a:moveTo>
                  <a:pt x="0" y="0"/>
                </a:moveTo>
                <a:lnTo>
                  <a:pt x="1172" y="3543"/>
                </a:lnTo>
              </a:path>
            </a:pathLst>
          </a:custGeom>
          <a:ln w="33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14592103" y="1533778"/>
            <a:ext cx="337820" cy="50800"/>
          </a:xfrm>
          <a:custGeom>
            <a:avLst/>
            <a:gdLst/>
            <a:ahLst/>
            <a:cxnLst/>
            <a:rect l="l" t="t" r="r" b="b"/>
            <a:pathLst>
              <a:path w="337819" h="50800">
                <a:moveTo>
                  <a:pt x="337555" y="1149"/>
                </a:moveTo>
                <a:lnTo>
                  <a:pt x="336383" y="0"/>
                </a:lnTo>
              </a:path>
              <a:path w="337819" h="50800">
                <a:moveTo>
                  <a:pt x="337555" y="1149"/>
                </a:moveTo>
                <a:lnTo>
                  <a:pt x="330446" y="2318"/>
                </a:lnTo>
              </a:path>
              <a:path w="337819" h="50800">
                <a:moveTo>
                  <a:pt x="321012" y="3524"/>
                </a:moveTo>
                <a:lnTo>
                  <a:pt x="313922" y="4655"/>
                </a:lnTo>
              </a:path>
              <a:path w="337819" h="50800">
                <a:moveTo>
                  <a:pt x="303315" y="5861"/>
                </a:moveTo>
                <a:lnTo>
                  <a:pt x="296226" y="7029"/>
                </a:lnTo>
              </a:path>
              <a:path w="337819" h="50800">
                <a:moveTo>
                  <a:pt x="286772" y="8198"/>
                </a:moveTo>
                <a:lnTo>
                  <a:pt x="279739" y="9385"/>
                </a:lnTo>
              </a:path>
              <a:path w="337819" h="50800">
                <a:moveTo>
                  <a:pt x="270286" y="10573"/>
                </a:moveTo>
                <a:lnTo>
                  <a:pt x="262005" y="11722"/>
                </a:lnTo>
              </a:path>
              <a:path w="337819" h="50800">
                <a:moveTo>
                  <a:pt x="252552" y="14059"/>
                </a:moveTo>
                <a:lnTo>
                  <a:pt x="245481" y="14059"/>
                </a:lnTo>
              </a:path>
              <a:path w="337819" h="50800">
                <a:moveTo>
                  <a:pt x="236027" y="16434"/>
                </a:moveTo>
                <a:lnTo>
                  <a:pt x="228975" y="17603"/>
                </a:lnTo>
              </a:path>
              <a:path w="337819" h="50800">
                <a:moveTo>
                  <a:pt x="218331" y="18828"/>
                </a:moveTo>
                <a:lnTo>
                  <a:pt x="211260" y="19958"/>
                </a:lnTo>
              </a:path>
              <a:path w="337819" h="50800">
                <a:moveTo>
                  <a:pt x="201826" y="21146"/>
                </a:moveTo>
                <a:lnTo>
                  <a:pt x="194755" y="22314"/>
                </a:lnTo>
              </a:path>
              <a:path w="337819" h="50800">
                <a:moveTo>
                  <a:pt x="184110" y="23483"/>
                </a:moveTo>
                <a:lnTo>
                  <a:pt x="177039" y="24689"/>
                </a:lnTo>
              </a:path>
              <a:path w="337819" h="50800">
                <a:moveTo>
                  <a:pt x="167605" y="25857"/>
                </a:moveTo>
                <a:lnTo>
                  <a:pt x="160496" y="27026"/>
                </a:lnTo>
              </a:path>
              <a:path w="337819" h="50800">
                <a:moveTo>
                  <a:pt x="151100" y="28251"/>
                </a:moveTo>
                <a:lnTo>
                  <a:pt x="142819" y="29363"/>
                </a:lnTo>
              </a:path>
              <a:path w="337819" h="50800">
                <a:moveTo>
                  <a:pt x="133366" y="31738"/>
                </a:moveTo>
                <a:lnTo>
                  <a:pt x="126276" y="31738"/>
                </a:lnTo>
              </a:path>
              <a:path w="337819" h="50800">
                <a:moveTo>
                  <a:pt x="116879" y="34112"/>
                </a:moveTo>
                <a:lnTo>
                  <a:pt x="109770" y="35262"/>
                </a:lnTo>
              </a:path>
              <a:path w="337819" h="50800">
                <a:moveTo>
                  <a:pt x="99145" y="36431"/>
                </a:moveTo>
                <a:lnTo>
                  <a:pt x="92074" y="37656"/>
                </a:lnTo>
              </a:path>
              <a:path w="337819" h="50800">
                <a:moveTo>
                  <a:pt x="82602" y="38768"/>
                </a:moveTo>
                <a:lnTo>
                  <a:pt x="75550" y="39974"/>
                </a:lnTo>
              </a:path>
              <a:path w="337819" h="50800">
                <a:moveTo>
                  <a:pt x="64943" y="41142"/>
                </a:moveTo>
                <a:lnTo>
                  <a:pt x="57815" y="42330"/>
                </a:lnTo>
              </a:path>
              <a:path w="337819" h="50800">
                <a:moveTo>
                  <a:pt x="48381" y="43517"/>
                </a:moveTo>
                <a:lnTo>
                  <a:pt x="41310" y="44686"/>
                </a:lnTo>
              </a:path>
              <a:path w="337819" h="50800">
                <a:moveTo>
                  <a:pt x="31876" y="45835"/>
                </a:moveTo>
                <a:lnTo>
                  <a:pt x="23595" y="47060"/>
                </a:lnTo>
              </a:path>
              <a:path w="337819" h="50800">
                <a:moveTo>
                  <a:pt x="14160" y="49397"/>
                </a:moveTo>
                <a:lnTo>
                  <a:pt x="7089" y="49397"/>
                </a:lnTo>
              </a:path>
              <a:path w="337819" h="50800">
                <a:moveTo>
                  <a:pt x="7089" y="49397"/>
                </a:moveTo>
                <a:lnTo>
                  <a:pt x="0" y="5054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50" name="object 550"/>
          <p:cNvGrpSpPr/>
          <p:nvPr/>
        </p:nvGrpSpPr>
        <p:grpSpPr>
          <a:xfrm>
            <a:off x="13296931" y="1585013"/>
            <a:ext cx="1240790" cy="219075"/>
            <a:chOff x="13296931" y="1585013"/>
            <a:chExt cx="1240790" cy="219075"/>
          </a:xfrm>
        </p:grpSpPr>
        <p:sp>
          <p:nvSpPr>
            <p:cNvPr id="551" name="object 551"/>
            <p:cNvSpPr/>
            <p:nvPr/>
          </p:nvSpPr>
          <p:spPr>
            <a:xfrm>
              <a:off x="13304556" y="1744336"/>
              <a:ext cx="394335" cy="57785"/>
            </a:xfrm>
            <a:custGeom>
              <a:avLst/>
              <a:gdLst/>
              <a:ahLst/>
              <a:cxnLst/>
              <a:rect l="l" t="t" r="r" b="b"/>
              <a:pathLst>
                <a:path w="394334" h="57785">
                  <a:moveTo>
                    <a:pt x="394180" y="0"/>
                  </a:moveTo>
                  <a:lnTo>
                    <a:pt x="0" y="57652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2" name="object 5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296931" y="1709686"/>
              <a:ext cx="398766" cy="77522"/>
            </a:xfrm>
            <a:prstGeom prst="rect">
              <a:avLst/>
            </a:prstGeom>
          </p:spPr>
        </p:pic>
        <p:pic>
          <p:nvPicPr>
            <p:cNvPr id="553" name="object 5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718260" y="1647378"/>
              <a:ext cx="397577" cy="77485"/>
            </a:xfrm>
            <a:prstGeom prst="rect">
              <a:avLst/>
            </a:prstGeom>
          </p:spPr>
        </p:pic>
        <p:pic>
          <p:nvPicPr>
            <p:cNvPr id="554" name="object 5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139611" y="1585013"/>
              <a:ext cx="397556" cy="77485"/>
            </a:xfrm>
            <a:prstGeom prst="rect">
              <a:avLst/>
            </a:prstGeom>
          </p:spPr>
        </p:pic>
      </p:grpSp>
      <p:sp>
        <p:nvSpPr>
          <p:cNvPr id="555" name="object 555"/>
          <p:cNvSpPr/>
          <p:nvPr/>
        </p:nvSpPr>
        <p:spPr>
          <a:xfrm>
            <a:off x="14592104" y="1584325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5">
                <a:moveTo>
                  <a:pt x="1210" y="1413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13106266" y="6783058"/>
            <a:ext cx="59055" cy="71120"/>
          </a:xfrm>
          <a:custGeom>
            <a:avLst/>
            <a:gdLst/>
            <a:ahLst/>
            <a:cxnLst/>
            <a:rect l="l" t="t" r="r" b="b"/>
            <a:pathLst>
              <a:path w="59055" h="71120">
                <a:moveTo>
                  <a:pt x="40157" y="40012"/>
                </a:moveTo>
                <a:lnTo>
                  <a:pt x="40157" y="31813"/>
                </a:lnTo>
              </a:path>
              <a:path w="59055" h="71120">
                <a:moveTo>
                  <a:pt x="49610" y="70619"/>
                </a:moveTo>
                <a:lnTo>
                  <a:pt x="49610" y="1206"/>
                </a:lnTo>
              </a:path>
              <a:path w="59055" h="71120">
                <a:moveTo>
                  <a:pt x="47228" y="7105"/>
                </a:moveTo>
                <a:lnTo>
                  <a:pt x="8318" y="5899"/>
                </a:lnTo>
              </a:path>
              <a:path w="59055" h="71120">
                <a:moveTo>
                  <a:pt x="8318" y="65907"/>
                </a:moveTo>
                <a:lnTo>
                  <a:pt x="47228" y="64720"/>
                </a:lnTo>
              </a:path>
              <a:path w="59055" h="71120">
                <a:moveTo>
                  <a:pt x="35411" y="35281"/>
                </a:moveTo>
                <a:lnTo>
                  <a:pt x="43711" y="35281"/>
                </a:lnTo>
              </a:path>
              <a:path w="59055" h="71120">
                <a:moveTo>
                  <a:pt x="3554" y="70619"/>
                </a:moveTo>
                <a:lnTo>
                  <a:pt x="56681" y="70619"/>
                </a:lnTo>
              </a:path>
              <a:path w="59055" h="71120">
                <a:moveTo>
                  <a:pt x="1191" y="3562"/>
                </a:moveTo>
                <a:lnTo>
                  <a:pt x="1191" y="68244"/>
                </a:lnTo>
              </a:path>
              <a:path w="59055" h="71120">
                <a:moveTo>
                  <a:pt x="56681" y="1206"/>
                </a:moveTo>
                <a:lnTo>
                  <a:pt x="3554" y="1206"/>
                </a:lnTo>
              </a:path>
              <a:path w="59055" h="71120">
                <a:moveTo>
                  <a:pt x="56681" y="1206"/>
                </a:moveTo>
                <a:lnTo>
                  <a:pt x="55452" y="0"/>
                </a:lnTo>
              </a:path>
              <a:path w="59055" h="71120">
                <a:moveTo>
                  <a:pt x="56681" y="70619"/>
                </a:moveTo>
                <a:lnTo>
                  <a:pt x="55452" y="69432"/>
                </a:lnTo>
              </a:path>
              <a:path w="59055" h="71120">
                <a:moveTo>
                  <a:pt x="56681" y="22390"/>
                </a:moveTo>
                <a:lnTo>
                  <a:pt x="55452" y="21183"/>
                </a:lnTo>
              </a:path>
              <a:path w="59055" h="71120">
                <a:moveTo>
                  <a:pt x="56681" y="22390"/>
                </a:moveTo>
                <a:lnTo>
                  <a:pt x="56681" y="23539"/>
                </a:lnTo>
                <a:lnTo>
                  <a:pt x="56681" y="28270"/>
                </a:lnTo>
              </a:path>
              <a:path w="59055" h="71120">
                <a:moveTo>
                  <a:pt x="56681" y="70619"/>
                </a:moveTo>
                <a:lnTo>
                  <a:pt x="55452" y="69432"/>
                </a:lnTo>
              </a:path>
              <a:path w="59055" h="71120">
                <a:moveTo>
                  <a:pt x="1191" y="68244"/>
                </a:moveTo>
                <a:lnTo>
                  <a:pt x="0" y="67076"/>
                </a:lnTo>
              </a:path>
              <a:path w="59055" h="71120">
                <a:moveTo>
                  <a:pt x="56681" y="43574"/>
                </a:moveTo>
                <a:lnTo>
                  <a:pt x="55452" y="42386"/>
                </a:lnTo>
              </a:path>
              <a:path w="59055" h="71120">
                <a:moveTo>
                  <a:pt x="56681" y="43574"/>
                </a:moveTo>
                <a:lnTo>
                  <a:pt x="56681" y="44704"/>
                </a:lnTo>
                <a:lnTo>
                  <a:pt x="56681" y="49435"/>
                </a:lnTo>
              </a:path>
              <a:path w="59055" h="71120">
                <a:moveTo>
                  <a:pt x="56681" y="70619"/>
                </a:moveTo>
                <a:lnTo>
                  <a:pt x="56681" y="1206"/>
                </a:lnTo>
              </a:path>
              <a:path w="59055" h="71120">
                <a:moveTo>
                  <a:pt x="53127" y="24727"/>
                </a:moveTo>
                <a:lnTo>
                  <a:pt x="59025" y="24727"/>
                </a:lnTo>
              </a:path>
              <a:path w="59055" h="71120">
                <a:moveTo>
                  <a:pt x="53127" y="45929"/>
                </a:moveTo>
                <a:lnTo>
                  <a:pt x="59025" y="45929"/>
                </a:lnTo>
              </a:path>
              <a:path w="59055" h="71120">
                <a:moveTo>
                  <a:pt x="4726" y="8254"/>
                </a:moveTo>
                <a:lnTo>
                  <a:pt x="4726" y="6353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13938301" y="7207774"/>
            <a:ext cx="59055" cy="71120"/>
          </a:xfrm>
          <a:custGeom>
            <a:avLst/>
            <a:gdLst/>
            <a:ahLst/>
            <a:cxnLst/>
            <a:rect l="l" t="t" r="r" b="b"/>
            <a:pathLst>
              <a:path w="59055" h="71120">
                <a:moveTo>
                  <a:pt x="20040" y="39993"/>
                </a:moveTo>
                <a:lnTo>
                  <a:pt x="20040" y="31775"/>
                </a:lnTo>
              </a:path>
              <a:path w="59055" h="71120">
                <a:moveTo>
                  <a:pt x="9434" y="70581"/>
                </a:moveTo>
                <a:lnTo>
                  <a:pt x="9434" y="1187"/>
                </a:lnTo>
              </a:path>
              <a:path w="59055" h="71120">
                <a:moveTo>
                  <a:pt x="12969" y="7048"/>
                </a:moveTo>
                <a:lnTo>
                  <a:pt x="51935" y="5880"/>
                </a:lnTo>
              </a:path>
              <a:path w="59055" h="71120">
                <a:moveTo>
                  <a:pt x="51935" y="65869"/>
                </a:moveTo>
                <a:lnTo>
                  <a:pt x="12969" y="64682"/>
                </a:lnTo>
              </a:path>
              <a:path w="59055" h="71120">
                <a:moveTo>
                  <a:pt x="23614" y="36449"/>
                </a:moveTo>
                <a:lnTo>
                  <a:pt x="15352" y="36449"/>
                </a:lnTo>
              </a:path>
              <a:path w="59055" h="71120">
                <a:moveTo>
                  <a:pt x="55452" y="70581"/>
                </a:moveTo>
                <a:lnTo>
                  <a:pt x="3554" y="70581"/>
                </a:lnTo>
              </a:path>
              <a:path w="59055" h="71120">
                <a:moveTo>
                  <a:pt x="59006" y="3486"/>
                </a:moveTo>
                <a:lnTo>
                  <a:pt x="59006" y="68225"/>
                </a:lnTo>
              </a:path>
              <a:path w="59055" h="71120">
                <a:moveTo>
                  <a:pt x="3554" y="1187"/>
                </a:moveTo>
                <a:lnTo>
                  <a:pt x="55452" y="1187"/>
                </a:lnTo>
              </a:path>
              <a:path w="59055" h="71120">
                <a:moveTo>
                  <a:pt x="3554" y="1187"/>
                </a:moveTo>
                <a:lnTo>
                  <a:pt x="2382" y="0"/>
                </a:lnTo>
              </a:path>
              <a:path w="59055" h="71120">
                <a:moveTo>
                  <a:pt x="3554" y="70581"/>
                </a:moveTo>
                <a:lnTo>
                  <a:pt x="2382" y="69413"/>
                </a:lnTo>
              </a:path>
              <a:path w="59055" h="71120">
                <a:moveTo>
                  <a:pt x="3554" y="22352"/>
                </a:moveTo>
                <a:lnTo>
                  <a:pt x="2382" y="21165"/>
                </a:lnTo>
              </a:path>
              <a:path w="59055" h="71120">
                <a:moveTo>
                  <a:pt x="3554" y="22352"/>
                </a:moveTo>
                <a:lnTo>
                  <a:pt x="3554" y="23520"/>
                </a:lnTo>
                <a:lnTo>
                  <a:pt x="3554" y="28232"/>
                </a:lnTo>
              </a:path>
              <a:path w="59055" h="71120">
                <a:moveTo>
                  <a:pt x="3554" y="70581"/>
                </a:moveTo>
                <a:lnTo>
                  <a:pt x="2382" y="69413"/>
                </a:lnTo>
              </a:path>
              <a:path w="59055" h="71120">
                <a:moveTo>
                  <a:pt x="59006" y="68225"/>
                </a:moveTo>
                <a:lnTo>
                  <a:pt x="57834" y="67076"/>
                </a:lnTo>
              </a:path>
              <a:path w="59055" h="71120">
                <a:moveTo>
                  <a:pt x="3554" y="43536"/>
                </a:moveTo>
                <a:lnTo>
                  <a:pt x="2382" y="42330"/>
                </a:lnTo>
              </a:path>
              <a:path w="59055" h="71120">
                <a:moveTo>
                  <a:pt x="3554" y="43536"/>
                </a:moveTo>
                <a:lnTo>
                  <a:pt x="3554" y="44723"/>
                </a:lnTo>
                <a:lnTo>
                  <a:pt x="3554" y="49397"/>
                </a:lnTo>
              </a:path>
              <a:path w="59055" h="71120">
                <a:moveTo>
                  <a:pt x="3554" y="70581"/>
                </a:moveTo>
                <a:lnTo>
                  <a:pt x="3554" y="1187"/>
                </a:lnTo>
              </a:path>
              <a:path w="59055" h="71120">
                <a:moveTo>
                  <a:pt x="5898" y="25876"/>
                </a:moveTo>
                <a:lnTo>
                  <a:pt x="0" y="25876"/>
                </a:lnTo>
              </a:path>
              <a:path w="59055" h="71120">
                <a:moveTo>
                  <a:pt x="5898" y="47041"/>
                </a:moveTo>
                <a:lnTo>
                  <a:pt x="0" y="47041"/>
                </a:lnTo>
              </a:path>
              <a:path w="59055" h="71120">
                <a:moveTo>
                  <a:pt x="54280" y="8198"/>
                </a:moveTo>
                <a:lnTo>
                  <a:pt x="54280" y="6355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14891866" y="3020762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59" h="28575">
                <a:moveTo>
                  <a:pt x="35411" y="0"/>
                </a:moveTo>
                <a:lnTo>
                  <a:pt x="0" y="0"/>
                </a:lnTo>
              </a:path>
              <a:path w="35559" h="28575">
                <a:moveTo>
                  <a:pt x="0" y="0"/>
                </a:moveTo>
                <a:lnTo>
                  <a:pt x="0" y="282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16684556" y="48101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884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60" name="object 560"/>
          <p:cNvGrpSpPr/>
          <p:nvPr/>
        </p:nvGrpSpPr>
        <p:grpSpPr>
          <a:xfrm>
            <a:off x="14808181" y="3001453"/>
            <a:ext cx="67945" cy="33020"/>
            <a:chOff x="14808181" y="3001453"/>
            <a:chExt cx="67945" cy="33020"/>
          </a:xfrm>
        </p:grpSpPr>
        <p:sp>
          <p:nvSpPr>
            <p:cNvPr id="561" name="object 561"/>
            <p:cNvSpPr/>
            <p:nvPr/>
          </p:nvSpPr>
          <p:spPr>
            <a:xfrm>
              <a:off x="14874151" y="3003140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4">
                  <a:moveTo>
                    <a:pt x="0" y="29420"/>
                  </a:moveTo>
                  <a:lnTo>
                    <a:pt x="0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/>
            <p:cNvSpPr/>
            <p:nvPr/>
          </p:nvSpPr>
          <p:spPr>
            <a:xfrm>
              <a:off x="14808181" y="3003140"/>
              <a:ext cx="66040" cy="22860"/>
            </a:xfrm>
            <a:custGeom>
              <a:avLst/>
              <a:gdLst/>
              <a:ahLst/>
              <a:cxnLst/>
              <a:rect l="l" t="t" r="r" b="b"/>
              <a:pathLst>
                <a:path w="66040" h="22860">
                  <a:moveTo>
                    <a:pt x="0" y="0"/>
                  </a:moveTo>
                  <a:lnTo>
                    <a:pt x="65970" y="0"/>
                  </a:lnTo>
                </a:path>
                <a:path w="66040" h="22860">
                  <a:moveTo>
                    <a:pt x="0" y="7048"/>
                  </a:moveTo>
                  <a:lnTo>
                    <a:pt x="53038" y="7048"/>
                  </a:lnTo>
                </a:path>
                <a:path w="66040" h="22860">
                  <a:moveTo>
                    <a:pt x="0" y="22333"/>
                  </a:moveTo>
                  <a:lnTo>
                    <a:pt x="53038" y="22333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/>
            <p:cNvSpPr/>
            <p:nvPr/>
          </p:nvSpPr>
          <p:spPr>
            <a:xfrm>
              <a:off x="14861219" y="3010189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w="0" h="15875">
                  <a:moveTo>
                    <a:pt x="0" y="0"/>
                  </a:moveTo>
                  <a:lnTo>
                    <a:pt x="0" y="15284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/>
            <p:cNvSpPr/>
            <p:nvPr/>
          </p:nvSpPr>
          <p:spPr>
            <a:xfrm>
              <a:off x="14808181" y="3032560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 h="0">
                  <a:moveTo>
                    <a:pt x="0" y="0"/>
                  </a:moveTo>
                  <a:lnTo>
                    <a:pt x="65970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5" name="object 565"/>
          <p:cNvSpPr/>
          <p:nvPr/>
        </p:nvSpPr>
        <p:spPr>
          <a:xfrm>
            <a:off x="17063366" y="5037212"/>
            <a:ext cx="153670" cy="1270"/>
          </a:xfrm>
          <a:custGeom>
            <a:avLst/>
            <a:gdLst/>
            <a:ahLst/>
            <a:cxnLst/>
            <a:rect l="l" t="t" r="r" b="b"/>
            <a:pathLst>
              <a:path w="153669" h="1270">
                <a:moveTo>
                  <a:pt x="153425" y="1168"/>
                </a:moveTo>
                <a:lnTo>
                  <a:pt x="152272" y="0"/>
                </a:lnTo>
              </a:path>
              <a:path w="153669" h="1270">
                <a:moveTo>
                  <a:pt x="153425" y="1168"/>
                </a:moveTo>
                <a:lnTo>
                  <a:pt x="141647" y="1168"/>
                </a:lnTo>
              </a:path>
              <a:path w="153669" h="1270">
                <a:moveTo>
                  <a:pt x="128658" y="1168"/>
                </a:moveTo>
                <a:lnTo>
                  <a:pt x="127486" y="0"/>
                </a:lnTo>
              </a:path>
              <a:path w="153669" h="1270">
                <a:moveTo>
                  <a:pt x="119205" y="1168"/>
                </a:moveTo>
                <a:lnTo>
                  <a:pt x="106216" y="1168"/>
                </a:lnTo>
              </a:path>
              <a:path w="153669" h="1270">
                <a:moveTo>
                  <a:pt x="94456" y="1168"/>
                </a:moveTo>
                <a:lnTo>
                  <a:pt x="93265" y="0"/>
                </a:lnTo>
              </a:path>
              <a:path w="153669" h="1270">
                <a:moveTo>
                  <a:pt x="85003" y="1168"/>
                </a:moveTo>
                <a:lnTo>
                  <a:pt x="72014" y="1168"/>
                </a:lnTo>
              </a:path>
              <a:path w="153669" h="1270">
                <a:moveTo>
                  <a:pt x="60217" y="1168"/>
                </a:moveTo>
                <a:lnTo>
                  <a:pt x="58988" y="0"/>
                </a:lnTo>
              </a:path>
              <a:path w="153669" h="1270">
                <a:moveTo>
                  <a:pt x="50763" y="1168"/>
                </a:moveTo>
                <a:lnTo>
                  <a:pt x="37793" y="1168"/>
                </a:lnTo>
              </a:path>
              <a:path w="153669" h="1270">
                <a:moveTo>
                  <a:pt x="25977" y="1168"/>
                </a:moveTo>
                <a:lnTo>
                  <a:pt x="24786" y="0"/>
                </a:lnTo>
              </a:path>
              <a:path w="153669" h="1270">
                <a:moveTo>
                  <a:pt x="15389" y="1168"/>
                </a:moveTo>
                <a:lnTo>
                  <a:pt x="12988" y="1168"/>
                </a:lnTo>
                <a:lnTo>
                  <a:pt x="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14927278" y="3020762"/>
            <a:ext cx="0" cy="299085"/>
          </a:xfrm>
          <a:custGeom>
            <a:avLst/>
            <a:gdLst/>
            <a:ahLst/>
            <a:cxnLst/>
            <a:rect l="l" t="t" r="r" b="b"/>
            <a:pathLst>
              <a:path w="0" h="299085">
                <a:moveTo>
                  <a:pt x="0" y="29885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17802172" y="4165467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 h="0">
                <a:moveTo>
                  <a:pt x="0" y="0"/>
                </a:moveTo>
                <a:lnTo>
                  <a:pt x="16524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68" name="object 568"/>
          <p:cNvGrpSpPr/>
          <p:nvPr/>
        </p:nvGrpSpPr>
        <p:grpSpPr>
          <a:xfrm>
            <a:off x="17799310" y="4165460"/>
            <a:ext cx="21590" cy="886460"/>
            <a:chOff x="17799310" y="4165460"/>
            <a:chExt cx="21590" cy="886460"/>
          </a:xfrm>
        </p:grpSpPr>
        <p:sp>
          <p:nvSpPr>
            <p:cNvPr id="569" name="object 569"/>
            <p:cNvSpPr/>
            <p:nvPr/>
          </p:nvSpPr>
          <p:spPr>
            <a:xfrm>
              <a:off x="17802172" y="4365489"/>
              <a:ext cx="17145" cy="686435"/>
            </a:xfrm>
            <a:custGeom>
              <a:avLst/>
              <a:gdLst/>
              <a:ahLst/>
              <a:cxnLst/>
              <a:rect l="l" t="t" r="r" b="b"/>
              <a:pathLst>
                <a:path w="17144" h="686435">
                  <a:moveTo>
                    <a:pt x="16524" y="685839"/>
                  </a:moveTo>
                  <a:lnTo>
                    <a:pt x="16524" y="11760"/>
                  </a:lnTo>
                </a:path>
                <a:path w="17144" h="686435">
                  <a:moveTo>
                    <a:pt x="0" y="11760"/>
                  </a:moveTo>
                  <a:lnTo>
                    <a:pt x="16524" y="11760"/>
                  </a:lnTo>
                </a:path>
                <a:path w="17144" h="686435">
                  <a:moveTo>
                    <a:pt x="0" y="669404"/>
                  </a:moveTo>
                  <a:lnTo>
                    <a:pt x="0" y="11760"/>
                  </a:lnTo>
                </a:path>
                <a:path w="17144" h="686435">
                  <a:moveTo>
                    <a:pt x="0" y="669404"/>
                  </a:moveTo>
                  <a:lnTo>
                    <a:pt x="0" y="11760"/>
                  </a:lnTo>
                </a:path>
                <a:path w="17144" h="686435">
                  <a:moveTo>
                    <a:pt x="16524" y="11760"/>
                  </a:moveTo>
                  <a:lnTo>
                    <a:pt x="15314" y="10591"/>
                  </a:lnTo>
                </a:path>
                <a:path w="17144" h="686435">
                  <a:moveTo>
                    <a:pt x="16524" y="11760"/>
                  </a:moveTo>
                  <a:lnTo>
                    <a:pt x="1652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/>
            <p:cNvSpPr/>
            <p:nvPr/>
          </p:nvSpPr>
          <p:spPr>
            <a:xfrm>
              <a:off x="17801000" y="4165460"/>
              <a:ext cx="17780" cy="212090"/>
            </a:xfrm>
            <a:custGeom>
              <a:avLst/>
              <a:gdLst/>
              <a:ahLst/>
              <a:cxnLst/>
              <a:rect l="l" t="t" r="r" b="b"/>
              <a:pathLst>
                <a:path w="17780" h="212089">
                  <a:moveTo>
                    <a:pt x="17696" y="187074"/>
                  </a:moveTo>
                  <a:lnTo>
                    <a:pt x="16486" y="185924"/>
                  </a:lnTo>
                </a:path>
                <a:path w="17780" h="212089">
                  <a:moveTo>
                    <a:pt x="17696" y="177651"/>
                  </a:moveTo>
                  <a:lnTo>
                    <a:pt x="17696" y="164722"/>
                  </a:lnTo>
                </a:path>
                <a:path w="17780" h="212089">
                  <a:moveTo>
                    <a:pt x="17696" y="152961"/>
                  </a:moveTo>
                  <a:lnTo>
                    <a:pt x="16486" y="151774"/>
                  </a:lnTo>
                </a:path>
                <a:path w="17780" h="212089">
                  <a:moveTo>
                    <a:pt x="17696" y="143538"/>
                  </a:moveTo>
                  <a:lnTo>
                    <a:pt x="17696" y="130609"/>
                  </a:lnTo>
                </a:path>
                <a:path w="17780" h="212089">
                  <a:moveTo>
                    <a:pt x="17696" y="118829"/>
                  </a:moveTo>
                  <a:lnTo>
                    <a:pt x="16486" y="117661"/>
                  </a:lnTo>
                </a:path>
                <a:path w="17780" h="212089">
                  <a:moveTo>
                    <a:pt x="17696" y="108256"/>
                  </a:moveTo>
                  <a:lnTo>
                    <a:pt x="17696" y="96477"/>
                  </a:lnTo>
                </a:path>
                <a:path w="17780" h="212089">
                  <a:moveTo>
                    <a:pt x="17696" y="84754"/>
                  </a:moveTo>
                  <a:lnTo>
                    <a:pt x="16486" y="83567"/>
                  </a:lnTo>
                </a:path>
                <a:path w="17780" h="212089">
                  <a:moveTo>
                    <a:pt x="17696" y="74143"/>
                  </a:moveTo>
                  <a:lnTo>
                    <a:pt x="17696" y="62345"/>
                  </a:lnTo>
                </a:path>
                <a:path w="17780" h="212089">
                  <a:moveTo>
                    <a:pt x="17696" y="49435"/>
                  </a:moveTo>
                  <a:lnTo>
                    <a:pt x="16486" y="48229"/>
                  </a:lnTo>
                </a:path>
                <a:path w="17780" h="212089">
                  <a:moveTo>
                    <a:pt x="17696" y="40030"/>
                  </a:moveTo>
                  <a:lnTo>
                    <a:pt x="17696" y="28251"/>
                  </a:lnTo>
                </a:path>
                <a:path w="17780" h="212089">
                  <a:moveTo>
                    <a:pt x="17696" y="15284"/>
                  </a:moveTo>
                  <a:lnTo>
                    <a:pt x="16486" y="14116"/>
                  </a:lnTo>
                </a:path>
                <a:path w="17780" h="212089">
                  <a:moveTo>
                    <a:pt x="17696" y="12947"/>
                  </a:moveTo>
                  <a:lnTo>
                    <a:pt x="17696" y="0"/>
                  </a:lnTo>
                </a:path>
                <a:path w="17780" h="212089">
                  <a:moveTo>
                    <a:pt x="1153" y="211782"/>
                  </a:moveTo>
                  <a:lnTo>
                    <a:pt x="0" y="210614"/>
                  </a:lnTo>
                </a:path>
                <a:path w="17780" h="212089">
                  <a:moveTo>
                    <a:pt x="1153" y="211782"/>
                  </a:moveTo>
                  <a:lnTo>
                    <a:pt x="1153" y="200041"/>
                  </a:lnTo>
                </a:path>
                <a:path w="17780" h="212089">
                  <a:moveTo>
                    <a:pt x="1153" y="187074"/>
                  </a:moveTo>
                  <a:lnTo>
                    <a:pt x="0" y="185924"/>
                  </a:lnTo>
                </a:path>
                <a:path w="17780" h="212089">
                  <a:moveTo>
                    <a:pt x="1153" y="177651"/>
                  </a:moveTo>
                  <a:lnTo>
                    <a:pt x="1153" y="164722"/>
                  </a:lnTo>
                </a:path>
                <a:path w="17780" h="212089">
                  <a:moveTo>
                    <a:pt x="1153" y="152961"/>
                  </a:moveTo>
                  <a:lnTo>
                    <a:pt x="0" y="151774"/>
                  </a:lnTo>
                </a:path>
                <a:path w="17780" h="212089">
                  <a:moveTo>
                    <a:pt x="1153" y="143538"/>
                  </a:moveTo>
                  <a:lnTo>
                    <a:pt x="1153" y="130609"/>
                  </a:lnTo>
                </a:path>
                <a:path w="17780" h="212089">
                  <a:moveTo>
                    <a:pt x="1153" y="118829"/>
                  </a:moveTo>
                  <a:lnTo>
                    <a:pt x="0" y="117661"/>
                  </a:lnTo>
                </a:path>
                <a:path w="17780" h="212089">
                  <a:moveTo>
                    <a:pt x="1153" y="108256"/>
                  </a:moveTo>
                  <a:lnTo>
                    <a:pt x="1153" y="96477"/>
                  </a:lnTo>
                </a:path>
                <a:path w="17780" h="212089">
                  <a:moveTo>
                    <a:pt x="1153" y="84754"/>
                  </a:moveTo>
                  <a:lnTo>
                    <a:pt x="0" y="83567"/>
                  </a:lnTo>
                </a:path>
                <a:path w="17780" h="212089">
                  <a:moveTo>
                    <a:pt x="1153" y="74143"/>
                  </a:moveTo>
                  <a:lnTo>
                    <a:pt x="1153" y="62345"/>
                  </a:lnTo>
                </a:path>
                <a:path w="17780" h="212089">
                  <a:moveTo>
                    <a:pt x="1153" y="49435"/>
                  </a:moveTo>
                  <a:lnTo>
                    <a:pt x="0" y="48229"/>
                  </a:lnTo>
                </a:path>
                <a:path w="17780" h="212089">
                  <a:moveTo>
                    <a:pt x="1153" y="40030"/>
                  </a:moveTo>
                  <a:lnTo>
                    <a:pt x="1153" y="28251"/>
                  </a:lnTo>
                </a:path>
                <a:path w="17780" h="212089">
                  <a:moveTo>
                    <a:pt x="1153" y="15284"/>
                  </a:moveTo>
                  <a:lnTo>
                    <a:pt x="0" y="14116"/>
                  </a:lnTo>
                </a:path>
                <a:path w="17780" h="212089">
                  <a:moveTo>
                    <a:pt x="1153" y="12947"/>
                  </a:moveTo>
                  <a:lnTo>
                    <a:pt x="1153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1" name="object 571"/>
          <p:cNvSpPr/>
          <p:nvPr/>
        </p:nvSpPr>
        <p:spPr>
          <a:xfrm>
            <a:off x="17804536" y="405252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14160" y="14154"/>
                </a:moveTo>
                <a:lnTo>
                  <a:pt x="14160" y="0"/>
                </a:lnTo>
              </a:path>
              <a:path w="14605" h="14604">
                <a:moveTo>
                  <a:pt x="0" y="0"/>
                </a:moveTo>
                <a:lnTo>
                  <a:pt x="0" y="14154"/>
                </a:lnTo>
              </a:path>
              <a:path w="14605" h="14604">
                <a:moveTo>
                  <a:pt x="14160" y="0"/>
                </a:moveTo>
                <a:lnTo>
                  <a:pt x="0" y="0"/>
                </a:lnTo>
              </a:path>
              <a:path w="14605" h="14604">
                <a:moveTo>
                  <a:pt x="0" y="14154"/>
                </a:moveTo>
                <a:lnTo>
                  <a:pt x="14160" y="141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/>
          <p:nvPr/>
        </p:nvSpPr>
        <p:spPr>
          <a:xfrm>
            <a:off x="17804536" y="3886676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14160" y="14078"/>
                </a:moveTo>
                <a:lnTo>
                  <a:pt x="14160" y="0"/>
                </a:lnTo>
              </a:path>
              <a:path w="14605" h="14604">
                <a:moveTo>
                  <a:pt x="0" y="0"/>
                </a:moveTo>
                <a:lnTo>
                  <a:pt x="0" y="14078"/>
                </a:lnTo>
              </a:path>
              <a:path w="14605" h="14604">
                <a:moveTo>
                  <a:pt x="14160" y="0"/>
                </a:moveTo>
                <a:lnTo>
                  <a:pt x="0" y="0"/>
                </a:lnTo>
              </a:path>
              <a:path w="14605" h="14604">
                <a:moveTo>
                  <a:pt x="0" y="14078"/>
                </a:moveTo>
                <a:lnTo>
                  <a:pt x="14160" y="1407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3" name="object 573"/>
          <p:cNvSpPr/>
          <p:nvPr/>
        </p:nvSpPr>
        <p:spPr>
          <a:xfrm>
            <a:off x="17804536" y="3692553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14160" y="14116"/>
                </a:moveTo>
                <a:lnTo>
                  <a:pt x="14160" y="0"/>
                </a:lnTo>
              </a:path>
              <a:path w="14605" h="14604">
                <a:moveTo>
                  <a:pt x="0" y="0"/>
                </a:moveTo>
                <a:lnTo>
                  <a:pt x="0" y="14116"/>
                </a:lnTo>
              </a:path>
              <a:path w="14605" h="14604">
                <a:moveTo>
                  <a:pt x="14160" y="0"/>
                </a:moveTo>
                <a:lnTo>
                  <a:pt x="0" y="0"/>
                </a:lnTo>
              </a:path>
              <a:path w="14605" h="14604">
                <a:moveTo>
                  <a:pt x="0" y="14116"/>
                </a:moveTo>
                <a:lnTo>
                  <a:pt x="1416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17804536" y="3526681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14160" y="14116"/>
                </a:moveTo>
                <a:lnTo>
                  <a:pt x="14160" y="0"/>
                </a:lnTo>
              </a:path>
              <a:path w="14605" h="14604">
                <a:moveTo>
                  <a:pt x="0" y="0"/>
                </a:moveTo>
                <a:lnTo>
                  <a:pt x="0" y="14116"/>
                </a:lnTo>
              </a:path>
              <a:path w="14605" h="14604">
                <a:moveTo>
                  <a:pt x="14160" y="0"/>
                </a:moveTo>
                <a:lnTo>
                  <a:pt x="0" y="0"/>
                </a:lnTo>
              </a:path>
              <a:path w="14605" h="14604">
                <a:moveTo>
                  <a:pt x="0" y="14116"/>
                </a:moveTo>
                <a:lnTo>
                  <a:pt x="1416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17804536" y="341608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14160" y="14116"/>
                </a:moveTo>
                <a:lnTo>
                  <a:pt x="14160" y="0"/>
                </a:lnTo>
              </a:path>
              <a:path w="14605" h="14604">
                <a:moveTo>
                  <a:pt x="0" y="0"/>
                </a:moveTo>
                <a:lnTo>
                  <a:pt x="0" y="14116"/>
                </a:lnTo>
              </a:path>
              <a:path w="14605" h="14604">
                <a:moveTo>
                  <a:pt x="14160" y="0"/>
                </a:moveTo>
                <a:lnTo>
                  <a:pt x="0" y="0"/>
                </a:lnTo>
              </a:path>
              <a:path w="14605" h="14604">
                <a:moveTo>
                  <a:pt x="0" y="14116"/>
                </a:moveTo>
                <a:lnTo>
                  <a:pt x="1416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17804536" y="3249009"/>
            <a:ext cx="167640" cy="14604"/>
          </a:xfrm>
          <a:custGeom>
            <a:avLst/>
            <a:gdLst/>
            <a:ahLst/>
            <a:cxnLst/>
            <a:rect l="l" t="t" r="r" b="b"/>
            <a:pathLst>
              <a:path w="167640" h="14604">
                <a:moveTo>
                  <a:pt x="14160" y="14135"/>
                </a:moveTo>
                <a:lnTo>
                  <a:pt x="14160" y="0"/>
                </a:lnTo>
              </a:path>
              <a:path w="167640" h="14604">
                <a:moveTo>
                  <a:pt x="0" y="0"/>
                </a:moveTo>
                <a:lnTo>
                  <a:pt x="0" y="14135"/>
                </a:lnTo>
              </a:path>
              <a:path w="167640" h="14604">
                <a:moveTo>
                  <a:pt x="14160" y="0"/>
                </a:moveTo>
                <a:lnTo>
                  <a:pt x="0" y="0"/>
                </a:lnTo>
              </a:path>
              <a:path w="167640" h="14604">
                <a:moveTo>
                  <a:pt x="0" y="14135"/>
                </a:moveTo>
                <a:lnTo>
                  <a:pt x="14160" y="14135"/>
                </a:lnTo>
                <a:lnTo>
                  <a:pt x="167567" y="1413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17818696" y="3540797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 h="0">
                <a:moveTo>
                  <a:pt x="0" y="0"/>
                </a:moveTo>
                <a:lnTo>
                  <a:pt x="153406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17818696" y="390075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 h="0">
                <a:moveTo>
                  <a:pt x="0" y="0"/>
                </a:moveTo>
                <a:lnTo>
                  <a:pt x="153406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17803364" y="3263145"/>
            <a:ext cx="15875" cy="153035"/>
          </a:xfrm>
          <a:custGeom>
            <a:avLst/>
            <a:gdLst/>
            <a:ahLst/>
            <a:cxnLst/>
            <a:rect l="l" t="t" r="r" b="b"/>
            <a:pathLst>
              <a:path w="15875" h="153035">
                <a:moveTo>
                  <a:pt x="15333" y="152942"/>
                </a:moveTo>
                <a:lnTo>
                  <a:pt x="14123" y="151736"/>
                </a:lnTo>
              </a:path>
              <a:path w="15875" h="153035">
                <a:moveTo>
                  <a:pt x="15333" y="152942"/>
                </a:moveTo>
                <a:lnTo>
                  <a:pt x="15333" y="141163"/>
                </a:lnTo>
              </a:path>
              <a:path w="15875" h="153035">
                <a:moveTo>
                  <a:pt x="15333" y="128234"/>
                </a:moveTo>
                <a:lnTo>
                  <a:pt x="14123" y="127028"/>
                </a:lnTo>
              </a:path>
              <a:path w="15875" h="153035">
                <a:moveTo>
                  <a:pt x="15333" y="118829"/>
                </a:moveTo>
                <a:lnTo>
                  <a:pt x="15333" y="107031"/>
                </a:lnTo>
              </a:path>
              <a:path w="15875" h="153035">
                <a:moveTo>
                  <a:pt x="15333" y="94121"/>
                </a:moveTo>
                <a:lnTo>
                  <a:pt x="14123" y="92915"/>
                </a:lnTo>
              </a:path>
              <a:path w="15875" h="153035">
                <a:moveTo>
                  <a:pt x="15333" y="84698"/>
                </a:moveTo>
                <a:lnTo>
                  <a:pt x="15333" y="71750"/>
                </a:lnTo>
              </a:path>
              <a:path w="15875" h="153035">
                <a:moveTo>
                  <a:pt x="15333" y="60008"/>
                </a:moveTo>
                <a:lnTo>
                  <a:pt x="14123" y="58802"/>
                </a:lnTo>
              </a:path>
              <a:path w="15875" h="153035">
                <a:moveTo>
                  <a:pt x="15333" y="50585"/>
                </a:moveTo>
                <a:lnTo>
                  <a:pt x="15333" y="37637"/>
                </a:lnTo>
              </a:path>
              <a:path w="15875" h="153035">
                <a:moveTo>
                  <a:pt x="15333" y="25895"/>
                </a:moveTo>
                <a:lnTo>
                  <a:pt x="14123" y="24670"/>
                </a:lnTo>
              </a:path>
              <a:path w="15875" h="153035">
                <a:moveTo>
                  <a:pt x="15333" y="16491"/>
                </a:moveTo>
                <a:lnTo>
                  <a:pt x="15333" y="12928"/>
                </a:lnTo>
                <a:lnTo>
                  <a:pt x="15333" y="0"/>
                </a:lnTo>
              </a:path>
              <a:path w="15875" h="153035">
                <a:moveTo>
                  <a:pt x="1172" y="152942"/>
                </a:moveTo>
                <a:lnTo>
                  <a:pt x="0" y="151736"/>
                </a:lnTo>
              </a:path>
              <a:path w="15875" h="153035">
                <a:moveTo>
                  <a:pt x="1172" y="152942"/>
                </a:moveTo>
                <a:lnTo>
                  <a:pt x="1172" y="141163"/>
                </a:lnTo>
              </a:path>
              <a:path w="15875" h="153035">
                <a:moveTo>
                  <a:pt x="1172" y="128234"/>
                </a:moveTo>
                <a:lnTo>
                  <a:pt x="0" y="127028"/>
                </a:lnTo>
              </a:path>
              <a:path w="15875" h="153035">
                <a:moveTo>
                  <a:pt x="1172" y="118829"/>
                </a:moveTo>
                <a:lnTo>
                  <a:pt x="1172" y="107031"/>
                </a:lnTo>
              </a:path>
              <a:path w="15875" h="153035">
                <a:moveTo>
                  <a:pt x="1172" y="94121"/>
                </a:moveTo>
                <a:lnTo>
                  <a:pt x="0" y="92915"/>
                </a:lnTo>
              </a:path>
              <a:path w="15875" h="153035">
                <a:moveTo>
                  <a:pt x="1172" y="84698"/>
                </a:moveTo>
                <a:lnTo>
                  <a:pt x="1172" y="71750"/>
                </a:lnTo>
              </a:path>
              <a:path w="15875" h="153035">
                <a:moveTo>
                  <a:pt x="1172" y="60008"/>
                </a:moveTo>
                <a:lnTo>
                  <a:pt x="0" y="58802"/>
                </a:lnTo>
              </a:path>
              <a:path w="15875" h="153035">
                <a:moveTo>
                  <a:pt x="1172" y="50585"/>
                </a:moveTo>
                <a:lnTo>
                  <a:pt x="1172" y="37637"/>
                </a:lnTo>
              </a:path>
              <a:path w="15875" h="153035">
                <a:moveTo>
                  <a:pt x="1172" y="25895"/>
                </a:moveTo>
                <a:lnTo>
                  <a:pt x="0" y="24670"/>
                </a:lnTo>
              </a:path>
              <a:path w="15875" h="153035">
                <a:moveTo>
                  <a:pt x="1172" y="16491"/>
                </a:moveTo>
                <a:lnTo>
                  <a:pt x="1172" y="12928"/>
                </a:ln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17491786" y="503837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0" y="12966"/>
                </a:moveTo>
                <a:lnTo>
                  <a:pt x="12969" y="12966"/>
                </a:lnTo>
              </a:path>
              <a:path w="13334" h="13335">
                <a:moveTo>
                  <a:pt x="12969" y="0"/>
                </a:moveTo>
                <a:lnTo>
                  <a:pt x="0" y="0"/>
                </a:lnTo>
              </a:path>
              <a:path w="13334" h="13335">
                <a:moveTo>
                  <a:pt x="12969" y="12966"/>
                </a:moveTo>
                <a:lnTo>
                  <a:pt x="12969" y="0"/>
                </a:lnTo>
              </a:path>
              <a:path w="13334" h="13335">
                <a:moveTo>
                  <a:pt x="0" y="0"/>
                </a:moveTo>
                <a:lnTo>
                  <a:pt x="0" y="129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17658199" y="503837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0" y="12966"/>
                </a:moveTo>
                <a:lnTo>
                  <a:pt x="14160" y="12966"/>
                </a:lnTo>
              </a:path>
              <a:path w="14605" h="13335">
                <a:moveTo>
                  <a:pt x="14160" y="0"/>
                </a:moveTo>
                <a:lnTo>
                  <a:pt x="0" y="0"/>
                </a:lnTo>
              </a:path>
              <a:path w="14605" h="13335">
                <a:moveTo>
                  <a:pt x="14160" y="12966"/>
                </a:moveTo>
                <a:lnTo>
                  <a:pt x="14160" y="0"/>
                </a:lnTo>
              </a:path>
              <a:path w="14605" h="13335">
                <a:moveTo>
                  <a:pt x="0" y="0"/>
                </a:moveTo>
                <a:lnTo>
                  <a:pt x="0" y="129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17793910" y="342551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1062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17049224" y="503837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0" y="12966"/>
                </a:moveTo>
                <a:lnTo>
                  <a:pt x="14142" y="12966"/>
                </a:lnTo>
              </a:path>
              <a:path w="14605" h="13335">
                <a:moveTo>
                  <a:pt x="14142" y="0"/>
                </a:moveTo>
                <a:lnTo>
                  <a:pt x="0" y="0"/>
                </a:lnTo>
              </a:path>
              <a:path w="14605" h="13335">
                <a:moveTo>
                  <a:pt x="14142" y="12966"/>
                </a:moveTo>
                <a:lnTo>
                  <a:pt x="14142" y="0"/>
                </a:lnTo>
              </a:path>
              <a:path w="14605" h="13335">
                <a:moveTo>
                  <a:pt x="0" y="0"/>
                </a:moveTo>
                <a:lnTo>
                  <a:pt x="0" y="129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17216790" y="503837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0" y="12966"/>
                </a:moveTo>
                <a:lnTo>
                  <a:pt x="14179" y="12966"/>
                </a:lnTo>
              </a:path>
              <a:path w="14605" h="13335">
                <a:moveTo>
                  <a:pt x="14179" y="0"/>
                </a:moveTo>
                <a:lnTo>
                  <a:pt x="0" y="0"/>
                </a:lnTo>
              </a:path>
              <a:path w="14605" h="13335">
                <a:moveTo>
                  <a:pt x="14179" y="12966"/>
                </a:moveTo>
                <a:lnTo>
                  <a:pt x="14179" y="0"/>
                </a:lnTo>
              </a:path>
              <a:path w="14605" h="13335">
                <a:moveTo>
                  <a:pt x="0" y="0"/>
                </a:moveTo>
                <a:lnTo>
                  <a:pt x="0" y="129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16837983" y="503837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0" y="12966"/>
                </a:moveTo>
                <a:lnTo>
                  <a:pt x="12969" y="12966"/>
                </a:lnTo>
              </a:path>
              <a:path w="13334" h="13335">
                <a:moveTo>
                  <a:pt x="12969" y="0"/>
                </a:moveTo>
                <a:lnTo>
                  <a:pt x="0" y="0"/>
                </a:lnTo>
              </a:path>
              <a:path w="13334" h="13335">
                <a:moveTo>
                  <a:pt x="12969" y="12966"/>
                </a:moveTo>
                <a:lnTo>
                  <a:pt x="12969" y="0"/>
                </a:lnTo>
              </a:path>
              <a:path w="13334" h="13335">
                <a:moveTo>
                  <a:pt x="0" y="0"/>
                </a:moveTo>
                <a:lnTo>
                  <a:pt x="0" y="129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14638162" y="6672457"/>
            <a:ext cx="16510" cy="546100"/>
          </a:xfrm>
          <a:custGeom>
            <a:avLst/>
            <a:gdLst/>
            <a:ahLst/>
            <a:cxnLst/>
            <a:rect l="l" t="t" r="r" b="b"/>
            <a:pathLst>
              <a:path w="16509" h="546100">
                <a:moveTo>
                  <a:pt x="0" y="545919"/>
                </a:moveTo>
                <a:lnTo>
                  <a:pt x="0" y="0"/>
                </a:lnTo>
              </a:path>
              <a:path w="16509" h="546100">
                <a:moveTo>
                  <a:pt x="16486" y="515331"/>
                </a:moveTo>
                <a:lnTo>
                  <a:pt x="16486" y="0"/>
                </a:lnTo>
              </a:path>
              <a:path w="16509" h="546100">
                <a:moveTo>
                  <a:pt x="16486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14638162" y="6248967"/>
            <a:ext cx="16510" cy="222885"/>
          </a:xfrm>
          <a:custGeom>
            <a:avLst/>
            <a:gdLst/>
            <a:ahLst/>
            <a:cxnLst/>
            <a:rect l="l" t="t" r="r" b="b"/>
            <a:pathLst>
              <a:path w="16509" h="222885">
                <a:moveTo>
                  <a:pt x="16486" y="222374"/>
                </a:moveTo>
                <a:lnTo>
                  <a:pt x="0" y="222374"/>
                </a:lnTo>
              </a:path>
              <a:path w="16509" h="222885">
                <a:moveTo>
                  <a:pt x="16486" y="222374"/>
                </a:moveTo>
                <a:lnTo>
                  <a:pt x="16486" y="16434"/>
                </a:lnTo>
              </a:path>
              <a:path w="16509" h="222885">
                <a:moveTo>
                  <a:pt x="0" y="22237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14638162" y="5888972"/>
            <a:ext cx="16510" cy="231775"/>
          </a:xfrm>
          <a:custGeom>
            <a:avLst/>
            <a:gdLst/>
            <a:ahLst/>
            <a:cxnLst/>
            <a:rect l="l" t="t" r="r" b="b"/>
            <a:pathLst>
              <a:path w="16509" h="231775">
                <a:moveTo>
                  <a:pt x="16486" y="215288"/>
                </a:moveTo>
                <a:lnTo>
                  <a:pt x="16486" y="0"/>
                </a:lnTo>
              </a:path>
              <a:path w="16509" h="231775">
                <a:moveTo>
                  <a:pt x="0" y="0"/>
                </a:moveTo>
                <a:lnTo>
                  <a:pt x="16486" y="0"/>
                </a:lnTo>
              </a:path>
              <a:path w="16509" h="231775">
                <a:moveTo>
                  <a:pt x="0" y="231741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14638162" y="5454853"/>
            <a:ext cx="16510" cy="231775"/>
          </a:xfrm>
          <a:custGeom>
            <a:avLst/>
            <a:gdLst/>
            <a:ahLst/>
            <a:cxnLst/>
            <a:rect l="l" t="t" r="r" b="b"/>
            <a:pathLst>
              <a:path w="16509" h="231775">
                <a:moveTo>
                  <a:pt x="16486" y="231779"/>
                </a:moveTo>
                <a:lnTo>
                  <a:pt x="0" y="231779"/>
                </a:lnTo>
              </a:path>
              <a:path w="16509" h="231775">
                <a:moveTo>
                  <a:pt x="16486" y="16491"/>
                </a:moveTo>
                <a:lnTo>
                  <a:pt x="16486" y="231779"/>
                </a:lnTo>
              </a:path>
              <a:path w="16509" h="231775">
                <a:moveTo>
                  <a:pt x="0" y="0"/>
                </a:moveTo>
                <a:lnTo>
                  <a:pt x="0" y="23177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14202652" y="6248967"/>
            <a:ext cx="28575" cy="246379"/>
          </a:xfrm>
          <a:custGeom>
            <a:avLst/>
            <a:gdLst/>
            <a:ahLst/>
            <a:cxnLst/>
            <a:rect l="l" t="t" r="r" b="b"/>
            <a:pathLst>
              <a:path w="28575" h="246379">
                <a:moveTo>
                  <a:pt x="17715" y="10573"/>
                </a:moveTo>
                <a:lnTo>
                  <a:pt x="17715" y="245895"/>
                </a:lnTo>
              </a:path>
              <a:path w="28575" h="246379">
                <a:moveTo>
                  <a:pt x="0" y="229404"/>
                </a:moveTo>
                <a:lnTo>
                  <a:pt x="0" y="10573"/>
                </a:lnTo>
              </a:path>
              <a:path w="28575" h="246379">
                <a:moveTo>
                  <a:pt x="17715" y="10573"/>
                </a:moveTo>
                <a:lnTo>
                  <a:pt x="0" y="10573"/>
                </a:lnTo>
              </a:path>
              <a:path w="28575" h="246379">
                <a:moveTo>
                  <a:pt x="17715" y="1149"/>
                </a:moveTo>
                <a:lnTo>
                  <a:pt x="16524" y="0"/>
                </a:lnTo>
              </a:path>
              <a:path w="28575" h="246379">
                <a:moveTo>
                  <a:pt x="17715" y="1149"/>
                </a:moveTo>
                <a:lnTo>
                  <a:pt x="17715" y="14116"/>
                </a:lnTo>
              </a:path>
              <a:path w="28575" h="246379">
                <a:moveTo>
                  <a:pt x="17715" y="25857"/>
                </a:moveTo>
                <a:lnTo>
                  <a:pt x="16524" y="24708"/>
                </a:lnTo>
              </a:path>
              <a:path w="28575" h="246379">
                <a:moveTo>
                  <a:pt x="17715" y="35281"/>
                </a:moveTo>
                <a:lnTo>
                  <a:pt x="17715" y="48229"/>
                </a:lnTo>
              </a:path>
              <a:path w="28575" h="246379">
                <a:moveTo>
                  <a:pt x="17715" y="59989"/>
                </a:moveTo>
                <a:lnTo>
                  <a:pt x="16524" y="58802"/>
                </a:lnTo>
              </a:path>
              <a:path w="28575" h="246379">
                <a:moveTo>
                  <a:pt x="17715" y="69432"/>
                </a:moveTo>
                <a:lnTo>
                  <a:pt x="17715" y="82361"/>
                </a:lnTo>
              </a:path>
              <a:path w="28575" h="246379">
                <a:moveTo>
                  <a:pt x="17715" y="94102"/>
                </a:moveTo>
                <a:lnTo>
                  <a:pt x="16524" y="92934"/>
                </a:lnTo>
              </a:path>
              <a:path w="28575" h="246379">
                <a:moveTo>
                  <a:pt x="17715" y="104732"/>
                </a:moveTo>
                <a:lnTo>
                  <a:pt x="17715" y="112930"/>
                </a:lnTo>
                <a:lnTo>
                  <a:pt x="17715" y="124728"/>
                </a:lnTo>
              </a:path>
              <a:path w="28575" h="246379">
                <a:moveTo>
                  <a:pt x="18887" y="124728"/>
                </a:moveTo>
                <a:lnTo>
                  <a:pt x="18887" y="1149"/>
                </a:lnTo>
              </a:path>
              <a:path w="28575" h="246379">
                <a:moveTo>
                  <a:pt x="18887" y="1149"/>
                </a:moveTo>
                <a:lnTo>
                  <a:pt x="28302" y="1149"/>
                </a:lnTo>
              </a:path>
              <a:path w="28575" h="246379">
                <a:moveTo>
                  <a:pt x="28302" y="124728"/>
                </a:moveTo>
                <a:lnTo>
                  <a:pt x="28302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14202652" y="5719576"/>
            <a:ext cx="28575" cy="325120"/>
          </a:xfrm>
          <a:custGeom>
            <a:avLst/>
            <a:gdLst/>
            <a:ahLst/>
            <a:cxnLst/>
            <a:rect l="l" t="t" r="r" b="b"/>
            <a:pathLst>
              <a:path w="28575" h="325120">
                <a:moveTo>
                  <a:pt x="17715" y="0"/>
                </a:moveTo>
                <a:lnTo>
                  <a:pt x="17715" y="315290"/>
                </a:lnTo>
              </a:path>
              <a:path w="28575" h="325120">
                <a:moveTo>
                  <a:pt x="17715" y="315290"/>
                </a:moveTo>
                <a:lnTo>
                  <a:pt x="0" y="315290"/>
                </a:lnTo>
              </a:path>
              <a:path w="28575" h="325120">
                <a:moveTo>
                  <a:pt x="0" y="97664"/>
                </a:moveTo>
                <a:lnTo>
                  <a:pt x="0" y="315290"/>
                </a:lnTo>
              </a:path>
              <a:path w="28575" h="325120">
                <a:moveTo>
                  <a:pt x="18887" y="201153"/>
                </a:moveTo>
                <a:lnTo>
                  <a:pt x="18887" y="324713"/>
                </a:lnTo>
              </a:path>
              <a:path w="28575" h="325120">
                <a:moveTo>
                  <a:pt x="18887" y="324713"/>
                </a:moveTo>
                <a:lnTo>
                  <a:pt x="28302" y="324713"/>
                </a:lnTo>
              </a:path>
              <a:path w="28575" h="325120">
                <a:moveTo>
                  <a:pt x="28302" y="201153"/>
                </a:moveTo>
                <a:lnTo>
                  <a:pt x="28302" y="32471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14201478" y="6034866"/>
            <a:ext cx="19050" cy="224790"/>
          </a:xfrm>
          <a:custGeom>
            <a:avLst/>
            <a:gdLst/>
            <a:ahLst/>
            <a:cxnLst/>
            <a:rect l="l" t="t" r="r" b="b"/>
            <a:pathLst>
              <a:path w="19050" h="224789">
                <a:moveTo>
                  <a:pt x="18887" y="224674"/>
                </a:moveTo>
                <a:lnTo>
                  <a:pt x="17696" y="223524"/>
                </a:lnTo>
              </a:path>
              <a:path w="19050" h="224789">
                <a:moveTo>
                  <a:pt x="18887" y="224674"/>
                </a:moveTo>
                <a:lnTo>
                  <a:pt x="18887" y="212913"/>
                </a:lnTo>
              </a:path>
              <a:path w="19050" h="224789">
                <a:moveTo>
                  <a:pt x="18887" y="201153"/>
                </a:moveTo>
                <a:lnTo>
                  <a:pt x="17696" y="199965"/>
                </a:lnTo>
              </a:path>
              <a:path w="19050" h="224789">
                <a:moveTo>
                  <a:pt x="18887" y="190561"/>
                </a:moveTo>
                <a:lnTo>
                  <a:pt x="18887" y="178819"/>
                </a:lnTo>
              </a:path>
              <a:path w="19050" h="224789">
                <a:moveTo>
                  <a:pt x="18887" y="165890"/>
                </a:moveTo>
                <a:lnTo>
                  <a:pt x="17696" y="164703"/>
                </a:lnTo>
              </a:path>
              <a:path w="19050" h="224789">
                <a:moveTo>
                  <a:pt x="18887" y="156467"/>
                </a:moveTo>
                <a:lnTo>
                  <a:pt x="18887" y="144687"/>
                </a:lnTo>
              </a:path>
              <a:path w="19050" h="224789">
                <a:moveTo>
                  <a:pt x="18887" y="131758"/>
                </a:moveTo>
                <a:lnTo>
                  <a:pt x="17696" y="130609"/>
                </a:lnTo>
              </a:path>
              <a:path w="19050" h="224789">
                <a:moveTo>
                  <a:pt x="18887" y="122354"/>
                </a:moveTo>
                <a:lnTo>
                  <a:pt x="18887" y="109387"/>
                </a:lnTo>
              </a:path>
              <a:path w="19050" h="224789">
                <a:moveTo>
                  <a:pt x="18887" y="97645"/>
                </a:moveTo>
                <a:lnTo>
                  <a:pt x="17696" y="96496"/>
                </a:lnTo>
              </a:path>
              <a:path w="19050" h="224789">
                <a:moveTo>
                  <a:pt x="18887" y="88222"/>
                </a:moveTo>
                <a:lnTo>
                  <a:pt x="18887" y="75255"/>
                </a:lnTo>
              </a:path>
              <a:path w="19050" h="224789">
                <a:moveTo>
                  <a:pt x="18887" y="63514"/>
                </a:moveTo>
                <a:lnTo>
                  <a:pt x="17696" y="62345"/>
                </a:lnTo>
              </a:path>
              <a:path w="19050" h="224789">
                <a:moveTo>
                  <a:pt x="18887" y="54109"/>
                </a:moveTo>
                <a:lnTo>
                  <a:pt x="18887" y="41142"/>
                </a:lnTo>
              </a:path>
              <a:path w="19050" h="224789">
                <a:moveTo>
                  <a:pt x="18887" y="29401"/>
                </a:moveTo>
                <a:lnTo>
                  <a:pt x="17696" y="28213"/>
                </a:lnTo>
              </a:path>
              <a:path w="19050" h="224789">
                <a:moveTo>
                  <a:pt x="18887" y="18790"/>
                </a:moveTo>
                <a:lnTo>
                  <a:pt x="18887" y="11760"/>
                </a:lnTo>
                <a:lnTo>
                  <a:pt x="18887" y="0"/>
                </a:lnTo>
              </a:path>
              <a:path w="19050" h="224789">
                <a:moveTo>
                  <a:pt x="1172" y="224674"/>
                </a:moveTo>
                <a:lnTo>
                  <a:pt x="0" y="223524"/>
                </a:lnTo>
              </a:path>
              <a:path w="19050" h="224789">
                <a:moveTo>
                  <a:pt x="1172" y="224674"/>
                </a:moveTo>
                <a:lnTo>
                  <a:pt x="1172" y="212913"/>
                </a:lnTo>
              </a:path>
              <a:path w="19050" h="224789">
                <a:moveTo>
                  <a:pt x="1172" y="201153"/>
                </a:moveTo>
                <a:lnTo>
                  <a:pt x="0" y="199965"/>
                </a:lnTo>
              </a:path>
              <a:path w="19050" h="224789">
                <a:moveTo>
                  <a:pt x="1172" y="190561"/>
                </a:moveTo>
                <a:lnTo>
                  <a:pt x="1172" y="178819"/>
                </a:lnTo>
              </a:path>
              <a:path w="19050" h="224789">
                <a:moveTo>
                  <a:pt x="1172" y="165890"/>
                </a:moveTo>
                <a:lnTo>
                  <a:pt x="0" y="164703"/>
                </a:lnTo>
              </a:path>
              <a:path w="19050" h="224789">
                <a:moveTo>
                  <a:pt x="1172" y="156467"/>
                </a:moveTo>
                <a:lnTo>
                  <a:pt x="1172" y="144687"/>
                </a:lnTo>
              </a:path>
              <a:path w="19050" h="224789">
                <a:moveTo>
                  <a:pt x="1172" y="131758"/>
                </a:moveTo>
                <a:lnTo>
                  <a:pt x="0" y="130609"/>
                </a:lnTo>
              </a:path>
              <a:path w="19050" h="224789">
                <a:moveTo>
                  <a:pt x="1172" y="122354"/>
                </a:moveTo>
                <a:lnTo>
                  <a:pt x="1172" y="109387"/>
                </a:lnTo>
              </a:path>
              <a:path w="19050" h="224789">
                <a:moveTo>
                  <a:pt x="1172" y="97645"/>
                </a:moveTo>
                <a:lnTo>
                  <a:pt x="0" y="96496"/>
                </a:lnTo>
              </a:path>
              <a:path w="19050" h="224789">
                <a:moveTo>
                  <a:pt x="1172" y="88222"/>
                </a:moveTo>
                <a:lnTo>
                  <a:pt x="1172" y="75255"/>
                </a:lnTo>
              </a:path>
              <a:path w="19050" h="224789">
                <a:moveTo>
                  <a:pt x="1172" y="63514"/>
                </a:moveTo>
                <a:lnTo>
                  <a:pt x="0" y="62345"/>
                </a:lnTo>
              </a:path>
              <a:path w="19050" h="224789">
                <a:moveTo>
                  <a:pt x="1172" y="54109"/>
                </a:moveTo>
                <a:lnTo>
                  <a:pt x="1172" y="41142"/>
                </a:lnTo>
              </a:path>
              <a:path w="19050" h="224789">
                <a:moveTo>
                  <a:pt x="1172" y="29401"/>
                </a:moveTo>
                <a:lnTo>
                  <a:pt x="0" y="28213"/>
                </a:lnTo>
              </a:path>
              <a:path w="19050" h="224789">
                <a:moveTo>
                  <a:pt x="1172" y="18790"/>
                </a:moveTo>
                <a:lnTo>
                  <a:pt x="1172" y="11760"/>
                </a:ln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12777011" y="6478372"/>
            <a:ext cx="386080" cy="27305"/>
          </a:xfrm>
          <a:custGeom>
            <a:avLst/>
            <a:gdLst/>
            <a:ahLst/>
            <a:cxnLst/>
            <a:rect l="l" t="t" r="r" b="b"/>
            <a:pathLst>
              <a:path w="386080" h="27304">
                <a:moveTo>
                  <a:pt x="12988" y="0"/>
                </a:moveTo>
                <a:lnTo>
                  <a:pt x="12988" y="16491"/>
                </a:lnTo>
              </a:path>
              <a:path w="386080" h="27304">
                <a:moveTo>
                  <a:pt x="12988" y="16491"/>
                </a:moveTo>
                <a:lnTo>
                  <a:pt x="385937" y="16491"/>
                </a:lnTo>
              </a:path>
              <a:path w="386080" h="27304">
                <a:moveTo>
                  <a:pt x="123931" y="18828"/>
                </a:moveTo>
                <a:lnTo>
                  <a:pt x="0" y="18828"/>
                </a:lnTo>
              </a:path>
              <a:path w="386080" h="27304">
                <a:moveTo>
                  <a:pt x="0" y="18828"/>
                </a:moveTo>
                <a:lnTo>
                  <a:pt x="0" y="27045"/>
                </a:lnTo>
              </a:path>
              <a:path w="386080" h="27304">
                <a:moveTo>
                  <a:pt x="123931" y="27045"/>
                </a:moveTo>
                <a:lnTo>
                  <a:pt x="0" y="2704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12047677" y="6478372"/>
            <a:ext cx="523240" cy="27305"/>
          </a:xfrm>
          <a:custGeom>
            <a:avLst/>
            <a:gdLst/>
            <a:ahLst/>
            <a:cxnLst/>
            <a:rect l="l" t="t" r="r" b="b"/>
            <a:pathLst>
              <a:path w="523240" h="27304">
                <a:moveTo>
                  <a:pt x="516920" y="0"/>
                </a:moveTo>
                <a:lnTo>
                  <a:pt x="516920" y="16491"/>
                </a:lnTo>
              </a:path>
              <a:path w="523240" h="27304">
                <a:moveTo>
                  <a:pt x="0" y="0"/>
                </a:moveTo>
                <a:lnTo>
                  <a:pt x="516920" y="0"/>
                </a:lnTo>
              </a:path>
              <a:path w="523240" h="27304">
                <a:moveTo>
                  <a:pt x="0" y="16491"/>
                </a:moveTo>
                <a:lnTo>
                  <a:pt x="516920" y="16491"/>
                </a:lnTo>
              </a:path>
              <a:path w="523240" h="27304">
                <a:moveTo>
                  <a:pt x="398888" y="18828"/>
                </a:moveTo>
                <a:lnTo>
                  <a:pt x="522819" y="18828"/>
                </a:lnTo>
              </a:path>
              <a:path w="523240" h="27304">
                <a:moveTo>
                  <a:pt x="522819" y="18828"/>
                </a:moveTo>
                <a:lnTo>
                  <a:pt x="522819" y="27045"/>
                </a:lnTo>
              </a:path>
              <a:path w="523240" h="27304">
                <a:moveTo>
                  <a:pt x="398888" y="27045"/>
                </a:moveTo>
                <a:lnTo>
                  <a:pt x="522819" y="2704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12564598" y="6477185"/>
            <a:ext cx="225425" cy="17780"/>
          </a:xfrm>
          <a:custGeom>
            <a:avLst/>
            <a:gdLst/>
            <a:ahLst/>
            <a:cxnLst/>
            <a:rect l="l" t="t" r="r" b="b"/>
            <a:pathLst>
              <a:path w="225425" h="17779">
                <a:moveTo>
                  <a:pt x="225402" y="17678"/>
                </a:moveTo>
                <a:lnTo>
                  <a:pt x="224211" y="16472"/>
                </a:lnTo>
              </a:path>
              <a:path w="225425" h="17779">
                <a:moveTo>
                  <a:pt x="225402" y="17678"/>
                </a:moveTo>
                <a:lnTo>
                  <a:pt x="213623" y="17678"/>
                </a:lnTo>
              </a:path>
              <a:path w="225425" h="17779">
                <a:moveTo>
                  <a:pt x="201826" y="17678"/>
                </a:moveTo>
                <a:lnTo>
                  <a:pt x="200616" y="16472"/>
                </a:lnTo>
              </a:path>
              <a:path w="225425" h="17779">
                <a:moveTo>
                  <a:pt x="191162" y="17678"/>
                </a:moveTo>
                <a:lnTo>
                  <a:pt x="179384" y="17678"/>
                </a:lnTo>
              </a:path>
              <a:path w="225425" h="17779">
                <a:moveTo>
                  <a:pt x="166395" y="17678"/>
                </a:moveTo>
                <a:lnTo>
                  <a:pt x="165223" y="16472"/>
                </a:lnTo>
              </a:path>
              <a:path w="225425" h="17779">
                <a:moveTo>
                  <a:pt x="156961" y="17678"/>
                </a:moveTo>
                <a:lnTo>
                  <a:pt x="145125" y="17678"/>
                </a:lnTo>
              </a:path>
              <a:path w="225425" h="17779">
                <a:moveTo>
                  <a:pt x="132174" y="17678"/>
                </a:moveTo>
                <a:lnTo>
                  <a:pt x="131021" y="16472"/>
                </a:lnTo>
              </a:path>
              <a:path w="225425" h="17779">
                <a:moveTo>
                  <a:pt x="122721" y="17678"/>
                </a:moveTo>
                <a:lnTo>
                  <a:pt x="110905" y="17678"/>
                </a:lnTo>
              </a:path>
              <a:path w="225425" h="17779">
                <a:moveTo>
                  <a:pt x="97935" y="17678"/>
                </a:moveTo>
                <a:lnTo>
                  <a:pt x="96744" y="16472"/>
                </a:lnTo>
              </a:path>
              <a:path w="225425" h="17779">
                <a:moveTo>
                  <a:pt x="88501" y="17678"/>
                </a:moveTo>
                <a:lnTo>
                  <a:pt x="75531" y="17678"/>
                </a:lnTo>
              </a:path>
              <a:path w="225425" h="17779">
                <a:moveTo>
                  <a:pt x="63733" y="17678"/>
                </a:moveTo>
                <a:lnTo>
                  <a:pt x="62504" y="16472"/>
                </a:lnTo>
              </a:path>
              <a:path w="225425" h="17779">
                <a:moveTo>
                  <a:pt x="54280" y="17678"/>
                </a:moveTo>
                <a:lnTo>
                  <a:pt x="41291" y="17678"/>
                </a:lnTo>
              </a:path>
              <a:path w="225425" h="17779">
                <a:moveTo>
                  <a:pt x="29512" y="17678"/>
                </a:moveTo>
                <a:lnTo>
                  <a:pt x="28302" y="16472"/>
                </a:lnTo>
              </a:path>
              <a:path w="225425" h="17779">
                <a:moveTo>
                  <a:pt x="18849" y="17678"/>
                </a:moveTo>
                <a:lnTo>
                  <a:pt x="12969" y="17678"/>
                </a:lnTo>
                <a:lnTo>
                  <a:pt x="0" y="17678"/>
                </a:lnTo>
              </a:path>
              <a:path w="225425" h="17779">
                <a:moveTo>
                  <a:pt x="225402" y="1187"/>
                </a:moveTo>
                <a:lnTo>
                  <a:pt x="224211" y="0"/>
                </a:lnTo>
              </a:path>
              <a:path w="225425" h="17779">
                <a:moveTo>
                  <a:pt x="225402" y="1187"/>
                </a:moveTo>
                <a:lnTo>
                  <a:pt x="213623" y="1187"/>
                </a:lnTo>
              </a:path>
              <a:path w="225425" h="17779">
                <a:moveTo>
                  <a:pt x="201826" y="1187"/>
                </a:moveTo>
                <a:lnTo>
                  <a:pt x="200616" y="0"/>
                </a:lnTo>
              </a:path>
              <a:path w="225425" h="17779">
                <a:moveTo>
                  <a:pt x="191162" y="1187"/>
                </a:moveTo>
                <a:lnTo>
                  <a:pt x="179384" y="1187"/>
                </a:lnTo>
              </a:path>
              <a:path w="225425" h="17779">
                <a:moveTo>
                  <a:pt x="166395" y="1187"/>
                </a:moveTo>
                <a:lnTo>
                  <a:pt x="165223" y="0"/>
                </a:lnTo>
              </a:path>
              <a:path w="225425" h="17779">
                <a:moveTo>
                  <a:pt x="156961" y="1187"/>
                </a:moveTo>
                <a:lnTo>
                  <a:pt x="145125" y="1187"/>
                </a:lnTo>
              </a:path>
              <a:path w="225425" h="17779">
                <a:moveTo>
                  <a:pt x="132174" y="1187"/>
                </a:moveTo>
                <a:lnTo>
                  <a:pt x="131021" y="0"/>
                </a:lnTo>
              </a:path>
              <a:path w="225425" h="17779">
                <a:moveTo>
                  <a:pt x="122721" y="1187"/>
                </a:moveTo>
                <a:lnTo>
                  <a:pt x="110905" y="1187"/>
                </a:lnTo>
              </a:path>
              <a:path w="225425" h="17779">
                <a:moveTo>
                  <a:pt x="97935" y="1187"/>
                </a:moveTo>
                <a:lnTo>
                  <a:pt x="96744" y="0"/>
                </a:lnTo>
              </a:path>
              <a:path w="225425" h="17779">
                <a:moveTo>
                  <a:pt x="88501" y="1187"/>
                </a:moveTo>
                <a:lnTo>
                  <a:pt x="75531" y="1187"/>
                </a:lnTo>
              </a:path>
              <a:path w="225425" h="17779">
                <a:moveTo>
                  <a:pt x="63733" y="1187"/>
                </a:moveTo>
                <a:lnTo>
                  <a:pt x="62504" y="0"/>
                </a:lnTo>
              </a:path>
              <a:path w="225425" h="17779">
                <a:moveTo>
                  <a:pt x="54280" y="1187"/>
                </a:moveTo>
                <a:lnTo>
                  <a:pt x="41291" y="1187"/>
                </a:lnTo>
              </a:path>
              <a:path w="225425" h="17779">
                <a:moveTo>
                  <a:pt x="29512" y="1187"/>
                </a:moveTo>
                <a:lnTo>
                  <a:pt x="28302" y="0"/>
                </a:lnTo>
              </a:path>
              <a:path w="225425" h="17779">
                <a:moveTo>
                  <a:pt x="18849" y="1187"/>
                </a:moveTo>
                <a:lnTo>
                  <a:pt x="12969" y="1187"/>
                </a:lnTo>
              </a:path>
              <a:path w="225425" h="17779">
                <a:moveTo>
                  <a:pt x="12969" y="1187"/>
                </a:move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17063367" y="5050187"/>
            <a:ext cx="153670" cy="1270"/>
          </a:xfrm>
          <a:custGeom>
            <a:avLst/>
            <a:gdLst/>
            <a:ahLst/>
            <a:cxnLst/>
            <a:rect l="l" t="t" r="r" b="b"/>
            <a:pathLst>
              <a:path w="153669" h="1270">
                <a:moveTo>
                  <a:pt x="153425" y="1149"/>
                </a:moveTo>
                <a:lnTo>
                  <a:pt x="152253" y="0"/>
                </a:lnTo>
              </a:path>
              <a:path w="153669" h="1270">
                <a:moveTo>
                  <a:pt x="153425" y="1149"/>
                </a:moveTo>
                <a:lnTo>
                  <a:pt x="141647" y="1149"/>
                </a:lnTo>
              </a:path>
              <a:path w="153669" h="1270">
                <a:moveTo>
                  <a:pt x="128658" y="1149"/>
                </a:moveTo>
                <a:lnTo>
                  <a:pt x="127486" y="0"/>
                </a:lnTo>
              </a:path>
              <a:path w="153669" h="1270">
                <a:moveTo>
                  <a:pt x="119205" y="1149"/>
                </a:moveTo>
                <a:lnTo>
                  <a:pt x="106216" y="1149"/>
                </a:lnTo>
              </a:path>
              <a:path w="153669" h="1270">
                <a:moveTo>
                  <a:pt x="94437" y="1149"/>
                </a:moveTo>
                <a:lnTo>
                  <a:pt x="93265" y="0"/>
                </a:lnTo>
              </a:path>
              <a:path w="153669" h="1270">
                <a:moveTo>
                  <a:pt x="84984" y="1149"/>
                </a:moveTo>
                <a:lnTo>
                  <a:pt x="71995" y="1149"/>
                </a:lnTo>
              </a:path>
              <a:path w="153669" h="1270">
                <a:moveTo>
                  <a:pt x="60198" y="1149"/>
                </a:moveTo>
                <a:lnTo>
                  <a:pt x="58988" y="0"/>
                </a:lnTo>
              </a:path>
              <a:path w="153669" h="1270">
                <a:moveTo>
                  <a:pt x="50763" y="1149"/>
                </a:moveTo>
                <a:lnTo>
                  <a:pt x="37775" y="1149"/>
                </a:lnTo>
              </a:path>
              <a:path w="153669" h="1270">
                <a:moveTo>
                  <a:pt x="25977" y="1149"/>
                </a:moveTo>
                <a:lnTo>
                  <a:pt x="24767" y="0"/>
                </a:lnTo>
              </a:path>
              <a:path w="153669" h="1270">
                <a:moveTo>
                  <a:pt x="15370" y="1149"/>
                </a:moveTo>
                <a:lnTo>
                  <a:pt x="12988" y="1149"/>
                </a:lnTo>
                <a:lnTo>
                  <a:pt x="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16684558" y="5051336"/>
            <a:ext cx="0" cy="153035"/>
          </a:xfrm>
          <a:custGeom>
            <a:avLst/>
            <a:gdLst/>
            <a:ahLst/>
            <a:cxnLst/>
            <a:rect l="l" t="t" r="r" b="b"/>
            <a:pathLst>
              <a:path w="0" h="153035">
                <a:moveTo>
                  <a:pt x="0" y="0"/>
                </a:moveTo>
                <a:lnTo>
                  <a:pt x="0" y="1529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17063367" y="5051336"/>
            <a:ext cx="0" cy="153035"/>
          </a:xfrm>
          <a:custGeom>
            <a:avLst/>
            <a:gdLst/>
            <a:ahLst/>
            <a:cxnLst/>
            <a:rect l="l" t="t" r="r" b="b"/>
            <a:pathLst>
              <a:path w="0" h="153035">
                <a:moveTo>
                  <a:pt x="0" y="0"/>
                </a:moveTo>
                <a:lnTo>
                  <a:pt x="0" y="1529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17504757" y="5051336"/>
            <a:ext cx="0" cy="153035"/>
          </a:xfrm>
          <a:custGeom>
            <a:avLst/>
            <a:gdLst/>
            <a:ahLst/>
            <a:cxnLst/>
            <a:rect l="l" t="t" r="r" b="b"/>
            <a:pathLst>
              <a:path w="0" h="153035">
                <a:moveTo>
                  <a:pt x="0" y="0"/>
                </a:moveTo>
                <a:lnTo>
                  <a:pt x="0" y="1529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00" name="object 60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4470538" y="6468461"/>
            <a:ext cx="185803" cy="204011"/>
          </a:xfrm>
          <a:prstGeom prst="rect">
            <a:avLst/>
          </a:prstGeom>
        </p:spPr>
      </p:pic>
      <p:pic>
        <p:nvPicPr>
          <p:cNvPr id="601" name="object 60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470538" y="5683770"/>
            <a:ext cx="183458" cy="205217"/>
          </a:xfrm>
          <a:prstGeom prst="rect">
            <a:avLst/>
          </a:prstGeom>
        </p:spPr>
      </p:pic>
      <p:sp>
        <p:nvSpPr>
          <p:cNvPr id="602" name="object 602"/>
          <p:cNvSpPr/>
          <p:nvPr/>
        </p:nvSpPr>
        <p:spPr>
          <a:xfrm>
            <a:off x="15786445" y="2063158"/>
            <a:ext cx="34290" cy="86360"/>
          </a:xfrm>
          <a:custGeom>
            <a:avLst/>
            <a:gdLst/>
            <a:ahLst/>
            <a:cxnLst/>
            <a:rect l="l" t="t" r="r" b="b"/>
            <a:pathLst>
              <a:path w="34290" h="86360">
                <a:moveTo>
                  <a:pt x="0" y="0"/>
                </a:moveTo>
                <a:lnTo>
                  <a:pt x="17715" y="0"/>
                </a:lnTo>
              </a:path>
              <a:path w="34290" h="86360">
                <a:moveTo>
                  <a:pt x="0" y="0"/>
                </a:moveTo>
                <a:lnTo>
                  <a:pt x="0" y="85904"/>
                </a:lnTo>
              </a:path>
              <a:path w="34290" h="86360">
                <a:moveTo>
                  <a:pt x="16505" y="85904"/>
                </a:moveTo>
                <a:lnTo>
                  <a:pt x="16505" y="16472"/>
                </a:lnTo>
              </a:path>
              <a:path w="34290" h="86360">
                <a:moveTo>
                  <a:pt x="16505" y="16472"/>
                </a:moveTo>
                <a:lnTo>
                  <a:pt x="34201" y="164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15786445" y="1429053"/>
            <a:ext cx="34290" cy="650875"/>
          </a:xfrm>
          <a:custGeom>
            <a:avLst/>
            <a:gdLst/>
            <a:ahLst/>
            <a:cxnLst/>
            <a:rect l="l" t="t" r="r" b="b"/>
            <a:pathLst>
              <a:path w="34290" h="650875">
                <a:moveTo>
                  <a:pt x="0" y="562316"/>
                </a:moveTo>
                <a:lnTo>
                  <a:pt x="17715" y="562316"/>
                </a:lnTo>
              </a:path>
              <a:path w="34290" h="650875">
                <a:moveTo>
                  <a:pt x="0" y="0"/>
                </a:moveTo>
                <a:lnTo>
                  <a:pt x="0" y="562316"/>
                </a:lnTo>
              </a:path>
              <a:path w="34290" h="650875">
                <a:moveTo>
                  <a:pt x="16505" y="0"/>
                </a:moveTo>
                <a:lnTo>
                  <a:pt x="16505" y="544675"/>
                </a:lnTo>
              </a:path>
              <a:path w="34290" h="650875">
                <a:moveTo>
                  <a:pt x="16505" y="544675"/>
                </a:moveTo>
                <a:lnTo>
                  <a:pt x="34201" y="544675"/>
                </a:lnTo>
              </a:path>
              <a:path w="34290" h="650875">
                <a:moveTo>
                  <a:pt x="34201" y="544675"/>
                </a:moveTo>
                <a:lnTo>
                  <a:pt x="34201" y="650576"/>
                </a:lnTo>
              </a:path>
              <a:path w="34290" h="650875">
                <a:moveTo>
                  <a:pt x="17715" y="562316"/>
                </a:moveTo>
                <a:lnTo>
                  <a:pt x="17715" y="634104"/>
                </a:lnTo>
              </a:path>
              <a:path w="34290" h="650875">
                <a:moveTo>
                  <a:pt x="0" y="634104"/>
                </a:moveTo>
                <a:lnTo>
                  <a:pt x="0" y="5623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16310438" y="7117203"/>
            <a:ext cx="34290" cy="431800"/>
          </a:xfrm>
          <a:custGeom>
            <a:avLst/>
            <a:gdLst/>
            <a:ahLst/>
            <a:cxnLst/>
            <a:rect l="l" t="t" r="r" b="b"/>
            <a:pathLst>
              <a:path w="34290" h="431800">
                <a:moveTo>
                  <a:pt x="16524" y="132889"/>
                </a:moveTo>
                <a:lnTo>
                  <a:pt x="16524" y="92896"/>
                </a:lnTo>
              </a:path>
              <a:path w="34290" h="431800">
                <a:moveTo>
                  <a:pt x="34258" y="89372"/>
                </a:moveTo>
                <a:lnTo>
                  <a:pt x="34258" y="16453"/>
                </a:lnTo>
              </a:path>
              <a:path w="34290" h="431800">
                <a:moveTo>
                  <a:pt x="17696" y="431745"/>
                </a:moveTo>
                <a:lnTo>
                  <a:pt x="17696" y="105844"/>
                </a:lnTo>
              </a:path>
              <a:path w="34290" h="431800">
                <a:moveTo>
                  <a:pt x="17696" y="105844"/>
                </a:moveTo>
                <a:lnTo>
                  <a:pt x="0" y="105844"/>
                </a:lnTo>
              </a:path>
              <a:path w="34290" h="431800">
                <a:moveTo>
                  <a:pt x="16524" y="16453"/>
                </a:moveTo>
                <a:lnTo>
                  <a:pt x="16524" y="89372"/>
                </a:lnTo>
              </a:path>
              <a:path w="34290" h="431800">
                <a:moveTo>
                  <a:pt x="34258" y="89372"/>
                </a:moveTo>
                <a:lnTo>
                  <a:pt x="16524" y="89372"/>
                </a:lnTo>
              </a:path>
              <a:path w="34290" h="431800">
                <a:moveTo>
                  <a:pt x="0" y="105844"/>
                </a:moveTo>
                <a:lnTo>
                  <a:pt x="0" y="0"/>
                </a:lnTo>
              </a:path>
              <a:path w="34290" h="431800">
                <a:moveTo>
                  <a:pt x="34258" y="89372"/>
                </a:moveTo>
                <a:lnTo>
                  <a:pt x="34258" y="43174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10799040" y="3857252"/>
            <a:ext cx="97155" cy="97790"/>
          </a:xfrm>
          <a:custGeom>
            <a:avLst/>
            <a:gdLst/>
            <a:ahLst/>
            <a:cxnLst/>
            <a:rect l="l" t="t" r="r" b="b"/>
            <a:pathLst>
              <a:path w="97154" h="97789">
                <a:moveTo>
                  <a:pt x="66096" y="48229"/>
                </a:moveTo>
                <a:lnTo>
                  <a:pt x="47209" y="69394"/>
                </a:lnTo>
              </a:path>
              <a:path w="97154" h="97789">
                <a:moveTo>
                  <a:pt x="77913" y="97627"/>
                </a:moveTo>
                <a:lnTo>
                  <a:pt x="96800" y="76480"/>
                </a:lnTo>
              </a:path>
              <a:path w="97154" h="97789">
                <a:moveTo>
                  <a:pt x="66096" y="48229"/>
                </a:moveTo>
                <a:lnTo>
                  <a:pt x="54318" y="62345"/>
                </a:lnTo>
              </a:path>
              <a:path w="97154" h="97789">
                <a:moveTo>
                  <a:pt x="66096" y="48229"/>
                </a:moveTo>
                <a:lnTo>
                  <a:pt x="12969" y="0"/>
                </a:lnTo>
              </a:path>
              <a:path w="97154" h="97789">
                <a:moveTo>
                  <a:pt x="54318" y="62345"/>
                </a:moveTo>
                <a:lnTo>
                  <a:pt x="0" y="1291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19339910" y="6334868"/>
            <a:ext cx="14604" cy="125095"/>
          </a:xfrm>
          <a:custGeom>
            <a:avLst/>
            <a:gdLst/>
            <a:ahLst/>
            <a:cxnLst/>
            <a:rect l="l" t="t" r="r" b="b"/>
            <a:pathLst>
              <a:path w="14605" h="125095">
                <a:moveTo>
                  <a:pt x="14160" y="0"/>
                </a:moveTo>
                <a:lnTo>
                  <a:pt x="14160" y="124691"/>
                </a:lnTo>
              </a:path>
              <a:path w="14605" h="125095">
                <a:moveTo>
                  <a:pt x="0" y="0"/>
                </a:moveTo>
                <a:lnTo>
                  <a:pt x="0" y="124691"/>
                </a:lnTo>
              </a:path>
              <a:path w="14605" h="125095">
                <a:moveTo>
                  <a:pt x="14160" y="0"/>
                </a:moveTo>
                <a:lnTo>
                  <a:pt x="0" y="0"/>
                </a:lnTo>
              </a:path>
              <a:path w="14605" h="125095">
                <a:moveTo>
                  <a:pt x="0" y="124691"/>
                </a:moveTo>
                <a:lnTo>
                  <a:pt x="14160" y="1246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/>
          <p:nvPr/>
        </p:nvSpPr>
        <p:spPr>
          <a:xfrm>
            <a:off x="19339910" y="6124235"/>
            <a:ext cx="14604" cy="126364"/>
          </a:xfrm>
          <a:custGeom>
            <a:avLst/>
            <a:gdLst/>
            <a:ahLst/>
            <a:cxnLst/>
            <a:rect l="l" t="t" r="r" b="b"/>
            <a:pathLst>
              <a:path w="14605" h="126364">
                <a:moveTo>
                  <a:pt x="14160" y="0"/>
                </a:moveTo>
                <a:lnTo>
                  <a:pt x="14160" y="125897"/>
                </a:lnTo>
              </a:path>
              <a:path w="14605" h="126364">
                <a:moveTo>
                  <a:pt x="0" y="0"/>
                </a:moveTo>
                <a:lnTo>
                  <a:pt x="0" y="125897"/>
                </a:lnTo>
              </a:path>
              <a:path w="14605" h="126364">
                <a:moveTo>
                  <a:pt x="14160" y="0"/>
                </a:moveTo>
                <a:lnTo>
                  <a:pt x="0" y="0"/>
                </a:lnTo>
              </a:path>
              <a:path w="14605" h="126364">
                <a:moveTo>
                  <a:pt x="0" y="125897"/>
                </a:moveTo>
                <a:lnTo>
                  <a:pt x="14160" y="12589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08" name="object 60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0850477" y="5375509"/>
            <a:ext cx="106024" cy="135158"/>
          </a:xfrm>
          <a:prstGeom prst="rect">
            <a:avLst/>
          </a:prstGeom>
        </p:spPr>
      </p:pic>
      <p:sp>
        <p:nvSpPr>
          <p:cNvPr id="609" name="object 609"/>
          <p:cNvSpPr/>
          <p:nvPr/>
        </p:nvSpPr>
        <p:spPr>
          <a:xfrm>
            <a:off x="13770705" y="6519566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 h="0">
                <a:moveTo>
                  <a:pt x="15344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/>
          <p:nvPr/>
        </p:nvSpPr>
        <p:spPr>
          <a:xfrm>
            <a:off x="14177874" y="7598363"/>
            <a:ext cx="0" cy="8255"/>
          </a:xfrm>
          <a:custGeom>
            <a:avLst/>
            <a:gdLst/>
            <a:ahLst/>
            <a:cxnLst/>
            <a:rect l="l" t="t" r="r" b="b"/>
            <a:pathLst>
              <a:path w="0" h="8254">
                <a:moveTo>
                  <a:pt x="0" y="0"/>
                </a:moveTo>
                <a:lnTo>
                  <a:pt x="0" y="8254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1" name="object 611"/>
          <p:cNvSpPr/>
          <p:nvPr/>
        </p:nvSpPr>
        <p:spPr>
          <a:xfrm>
            <a:off x="14523635" y="7591314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588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2" name="object 612"/>
          <p:cNvSpPr/>
          <p:nvPr/>
        </p:nvSpPr>
        <p:spPr>
          <a:xfrm>
            <a:off x="16623176" y="6810147"/>
            <a:ext cx="17780" cy="435609"/>
          </a:xfrm>
          <a:custGeom>
            <a:avLst/>
            <a:gdLst/>
            <a:ahLst/>
            <a:cxnLst/>
            <a:rect l="l" t="t" r="r" b="b"/>
            <a:pathLst>
              <a:path w="17780" h="435609">
                <a:moveTo>
                  <a:pt x="0" y="0"/>
                </a:moveTo>
                <a:lnTo>
                  <a:pt x="17715" y="0"/>
                </a:lnTo>
              </a:path>
              <a:path w="17780" h="435609">
                <a:moveTo>
                  <a:pt x="17715" y="0"/>
                </a:moveTo>
                <a:lnTo>
                  <a:pt x="17715" y="169396"/>
                </a:lnTo>
              </a:path>
              <a:path w="17780" h="435609">
                <a:moveTo>
                  <a:pt x="0" y="0"/>
                </a:moveTo>
                <a:lnTo>
                  <a:pt x="0" y="43525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16622004" y="6519566"/>
            <a:ext cx="19050" cy="290830"/>
          </a:xfrm>
          <a:custGeom>
            <a:avLst/>
            <a:gdLst/>
            <a:ahLst/>
            <a:cxnLst/>
            <a:rect l="l" t="t" r="r" b="b"/>
            <a:pathLst>
              <a:path w="19050" h="290829">
                <a:moveTo>
                  <a:pt x="1172" y="1149"/>
                </a:moveTo>
                <a:lnTo>
                  <a:pt x="0" y="0"/>
                </a:lnTo>
              </a:path>
              <a:path w="19050" h="290829">
                <a:moveTo>
                  <a:pt x="1172" y="1149"/>
                </a:moveTo>
                <a:lnTo>
                  <a:pt x="1172" y="22314"/>
                </a:lnTo>
              </a:path>
              <a:path w="19050" h="290829">
                <a:moveTo>
                  <a:pt x="1172" y="29401"/>
                </a:moveTo>
                <a:lnTo>
                  <a:pt x="1172" y="31738"/>
                </a:lnTo>
              </a:path>
              <a:path w="19050" h="290829">
                <a:moveTo>
                  <a:pt x="1172" y="38824"/>
                </a:moveTo>
                <a:lnTo>
                  <a:pt x="1172" y="58821"/>
                </a:lnTo>
              </a:path>
              <a:path w="19050" h="290829">
                <a:moveTo>
                  <a:pt x="1172" y="65851"/>
                </a:moveTo>
                <a:lnTo>
                  <a:pt x="1172" y="68244"/>
                </a:lnTo>
              </a:path>
              <a:path w="19050" h="290829">
                <a:moveTo>
                  <a:pt x="1172" y="75255"/>
                </a:moveTo>
                <a:lnTo>
                  <a:pt x="1172" y="96458"/>
                </a:lnTo>
              </a:path>
              <a:path w="19050" h="290829">
                <a:moveTo>
                  <a:pt x="1172" y="103507"/>
                </a:moveTo>
                <a:lnTo>
                  <a:pt x="1172" y="105900"/>
                </a:lnTo>
              </a:path>
              <a:path w="19050" h="290829">
                <a:moveTo>
                  <a:pt x="1172" y="112930"/>
                </a:moveTo>
                <a:lnTo>
                  <a:pt x="1172" y="134095"/>
                </a:lnTo>
              </a:path>
              <a:path w="19050" h="290829">
                <a:moveTo>
                  <a:pt x="1172" y="141182"/>
                </a:moveTo>
                <a:lnTo>
                  <a:pt x="1172" y="143500"/>
                </a:lnTo>
              </a:path>
              <a:path w="19050" h="290829">
                <a:moveTo>
                  <a:pt x="1172" y="150586"/>
                </a:moveTo>
                <a:lnTo>
                  <a:pt x="1172" y="170564"/>
                </a:lnTo>
              </a:path>
              <a:path w="19050" h="290829">
                <a:moveTo>
                  <a:pt x="1172" y="177594"/>
                </a:moveTo>
                <a:lnTo>
                  <a:pt x="1172" y="179988"/>
                </a:lnTo>
              </a:path>
              <a:path w="19050" h="290829">
                <a:moveTo>
                  <a:pt x="1172" y="187017"/>
                </a:moveTo>
                <a:lnTo>
                  <a:pt x="1172" y="208201"/>
                </a:lnTo>
              </a:path>
              <a:path w="19050" h="290829">
                <a:moveTo>
                  <a:pt x="1172" y="215250"/>
                </a:moveTo>
                <a:lnTo>
                  <a:pt x="1172" y="217606"/>
                </a:lnTo>
              </a:path>
              <a:path w="19050" h="290829">
                <a:moveTo>
                  <a:pt x="1172" y="224674"/>
                </a:moveTo>
                <a:lnTo>
                  <a:pt x="1172" y="245858"/>
                </a:lnTo>
              </a:path>
              <a:path w="19050" h="290829">
                <a:moveTo>
                  <a:pt x="1172" y="251775"/>
                </a:moveTo>
                <a:lnTo>
                  <a:pt x="1172" y="255281"/>
                </a:lnTo>
              </a:path>
              <a:path w="19050" h="290829">
                <a:moveTo>
                  <a:pt x="1172" y="261180"/>
                </a:moveTo>
                <a:lnTo>
                  <a:pt x="1172" y="269378"/>
                </a:lnTo>
                <a:lnTo>
                  <a:pt x="1172" y="290581"/>
                </a:lnTo>
              </a:path>
              <a:path w="19050" h="290829">
                <a:moveTo>
                  <a:pt x="1172" y="290581"/>
                </a:moveTo>
                <a:lnTo>
                  <a:pt x="18887" y="290581"/>
                </a:lnTo>
              </a:path>
              <a:path w="19050" h="290829">
                <a:moveTo>
                  <a:pt x="18887" y="1149"/>
                </a:moveTo>
                <a:lnTo>
                  <a:pt x="17677" y="0"/>
                </a:lnTo>
              </a:path>
              <a:path w="19050" h="290829">
                <a:moveTo>
                  <a:pt x="18887" y="1149"/>
                </a:moveTo>
                <a:lnTo>
                  <a:pt x="18887" y="22314"/>
                </a:lnTo>
              </a:path>
              <a:path w="19050" h="290829">
                <a:moveTo>
                  <a:pt x="18887" y="29401"/>
                </a:moveTo>
                <a:lnTo>
                  <a:pt x="18887" y="31738"/>
                </a:lnTo>
              </a:path>
              <a:path w="19050" h="290829">
                <a:moveTo>
                  <a:pt x="18887" y="38824"/>
                </a:moveTo>
                <a:lnTo>
                  <a:pt x="18887" y="58821"/>
                </a:lnTo>
              </a:path>
              <a:path w="19050" h="290829">
                <a:moveTo>
                  <a:pt x="18887" y="65851"/>
                </a:moveTo>
                <a:lnTo>
                  <a:pt x="18887" y="68244"/>
                </a:lnTo>
              </a:path>
              <a:path w="19050" h="290829">
                <a:moveTo>
                  <a:pt x="18887" y="75255"/>
                </a:moveTo>
                <a:lnTo>
                  <a:pt x="18887" y="96458"/>
                </a:lnTo>
              </a:path>
              <a:path w="19050" h="290829">
                <a:moveTo>
                  <a:pt x="18887" y="103507"/>
                </a:moveTo>
                <a:lnTo>
                  <a:pt x="18887" y="105900"/>
                </a:lnTo>
              </a:path>
              <a:path w="19050" h="290829">
                <a:moveTo>
                  <a:pt x="18887" y="112930"/>
                </a:moveTo>
                <a:lnTo>
                  <a:pt x="18887" y="134095"/>
                </a:lnTo>
              </a:path>
              <a:path w="19050" h="290829">
                <a:moveTo>
                  <a:pt x="18887" y="141182"/>
                </a:moveTo>
                <a:lnTo>
                  <a:pt x="18887" y="143500"/>
                </a:lnTo>
              </a:path>
              <a:path w="19050" h="290829">
                <a:moveTo>
                  <a:pt x="18887" y="150586"/>
                </a:moveTo>
                <a:lnTo>
                  <a:pt x="18887" y="170564"/>
                </a:lnTo>
              </a:path>
              <a:path w="19050" h="290829">
                <a:moveTo>
                  <a:pt x="18887" y="177594"/>
                </a:moveTo>
                <a:lnTo>
                  <a:pt x="18887" y="179988"/>
                </a:lnTo>
              </a:path>
              <a:path w="19050" h="290829">
                <a:moveTo>
                  <a:pt x="18887" y="187017"/>
                </a:moveTo>
                <a:lnTo>
                  <a:pt x="18887" y="208201"/>
                </a:lnTo>
              </a:path>
              <a:path w="19050" h="290829">
                <a:moveTo>
                  <a:pt x="18887" y="215250"/>
                </a:moveTo>
                <a:lnTo>
                  <a:pt x="18887" y="217606"/>
                </a:lnTo>
              </a:path>
              <a:path w="19050" h="290829">
                <a:moveTo>
                  <a:pt x="18887" y="224674"/>
                </a:moveTo>
                <a:lnTo>
                  <a:pt x="18887" y="245858"/>
                </a:lnTo>
              </a:path>
              <a:path w="19050" h="290829">
                <a:moveTo>
                  <a:pt x="18887" y="251775"/>
                </a:moveTo>
                <a:lnTo>
                  <a:pt x="18887" y="255281"/>
                </a:lnTo>
              </a:path>
              <a:path w="19050" h="290829">
                <a:moveTo>
                  <a:pt x="18887" y="261180"/>
                </a:moveTo>
                <a:lnTo>
                  <a:pt x="18887" y="269378"/>
                </a:lnTo>
                <a:lnTo>
                  <a:pt x="18887" y="29058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16640892" y="6519566"/>
            <a:ext cx="440690" cy="460375"/>
          </a:xfrm>
          <a:custGeom>
            <a:avLst/>
            <a:gdLst/>
            <a:ahLst/>
            <a:cxnLst/>
            <a:rect l="l" t="t" r="r" b="b"/>
            <a:pathLst>
              <a:path w="440690" h="460375">
                <a:moveTo>
                  <a:pt x="440198" y="1149"/>
                </a:moveTo>
                <a:lnTo>
                  <a:pt x="439026" y="0"/>
                </a:lnTo>
              </a:path>
              <a:path w="440690" h="460375">
                <a:moveTo>
                  <a:pt x="440198" y="1149"/>
                </a:moveTo>
                <a:lnTo>
                  <a:pt x="440198" y="14116"/>
                </a:lnTo>
              </a:path>
              <a:path w="440690" h="460375">
                <a:moveTo>
                  <a:pt x="440198" y="25857"/>
                </a:moveTo>
                <a:lnTo>
                  <a:pt x="439026" y="24708"/>
                </a:lnTo>
              </a:path>
              <a:path w="440690" h="460375">
                <a:moveTo>
                  <a:pt x="440198" y="35281"/>
                </a:moveTo>
                <a:lnTo>
                  <a:pt x="440198" y="48229"/>
                </a:lnTo>
              </a:path>
              <a:path w="440690" h="460375">
                <a:moveTo>
                  <a:pt x="440198" y="59970"/>
                </a:moveTo>
                <a:lnTo>
                  <a:pt x="439026" y="58821"/>
                </a:lnTo>
              </a:path>
              <a:path w="440690" h="460375">
                <a:moveTo>
                  <a:pt x="440198" y="69375"/>
                </a:moveTo>
                <a:lnTo>
                  <a:pt x="440198" y="82304"/>
                </a:lnTo>
              </a:path>
              <a:path w="440690" h="460375">
                <a:moveTo>
                  <a:pt x="440198" y="94102"/>
                </a:moveTo>
                <a:lnTo>
                  <a:pt x="439026" y="92934"/>
                </a:lnTo>
              </a:path>
              <a:path w="440690" h="460375">
                <a:moveTo>
                  <a:pt x="440198" y="104675"/>
                </a:moveTo>
                <a:lnTo>
                  <a:pt x="440198" y="116455"/>
                </a:lnTo>
              </a:path>
              <a:path w="440690" h="460375">
                <a:moveTo>
                  <a:pt x="440198" y="128215"/>
                </a:moveTo>
                <a:lnTo>
                  <a:pt x="439026" y="127028"/>
                </a:lnTo>
              </a:path>
              <a:path w="440690" h="460375">
                <a:moveTo>
                  <a:pt x="440198" y="138807"/>
                </a:moveTo>
                <a:lnTo>
                  <a:pt x="440198" y="150586"/>
                </a:lnTo>
              </a:path>
              <a:path w="440690" h="460375">
                <a:moveTo>
                  <a:pt x="440198" y="163515"/>
                </a:moveTo>
                <a:lnTo>
                  <a:pt x="439026" y="162309"/>
                </a:lnTo>
              </a:path>
              <a:path w="440690" h="460375">
                <a:moveTo>
                  <a:pt x="440198" y="172901"/>
                </a:moveTo>
                <a:lnTo>
                  <a:pt x="440198" y="184718"/>
                </a:lnTo>
              </a:path>
              <a:path w="440690" h="460375">
                <a:moveTo>
                  <a:pt x="440198" y="197647"/>
                </a:moveTo>
                <a:lnTo>
                  <a:pt x="439026" y="196460"/>
                </a:lnTo>
              </a:path>
              <a:path w="440690" h="460375">
                <a:moveTo>
                  <a:pt x="440198" y="207014"/>
                </a:moveTo>
                <a:lnTo>
                  <a:pt x="440198" y="219981"/>
                </a:lnTo>
              </a:path>
              <a:path w="440690" h="460375">
                <a:moveTo>
                  <a:pt x="440198" y="231741"/>
                </a:moveTo>
                <a:lnTo>
                  <a:pt x="439026" y="230554"/>
                </a:lnTo>
              </a:path>
              <a:path w="440690" h="460375">
                <a:moveTo>
                  <a:pt x="440198" y="241108"/>
                </a:moveTo>
                <a:lnTo>
                  <a:pt x="440198" y="254094"/>
                </a:lnTo>
              </a:path>
              <a:path w="440690" h="460375">
                <a:moveTo>
                  <a:pt x="440198" y="265873"/>
                </a:moveTo>
                <a:lnTo>
                  <a:pt x="439026" y="264704"/>
                </a:lnTo>
              </a:path>
              <a:path w="440690" h="460375">
                <a:moveTo>
                  <a:pt x="440198" y="275259"/>
                </a:moveTo>
                <a:lnTo>
                  <a:pt x="440198" y="288207"/>
                </a:lnTo>
              </a:path>
              <a:path w="440690" h="460375">
                <a:moveTo>
                  <a:pt x="440198" y="300005"/>
                </a:moveTo>
                <a:lnTo>
                  <a:pt x="439026" y="298780"/>
                </a:lnTo>
              </a:path>
              <a:path w="440690" h="460375">
                <a:moveTo>
                  <a:pt x="440198" y="310597"/>
                </a:moveTo>
                <a:lnTo>
                  <a:pt x="440198" y="322357"/>
                </a:lnTo>
              </a:path>
              <a:path w="440690" h="460375">
                <a:moveTo>
                  <a:pt x="440198" y="334099"/>
                </a:moveTo>
                <a:lnTo>
                  <a:pt x="439026" y="332911"/>
                </a:lnTo>
              </a:path>
              <a:path w="440690" h="460375">
                <a:moveTo>
                  <a:pt x="440198" y="344672"/>
                </a:moveTo>
                <a:lnTo>
                  <a:pt x="440198" y="356414"/>
                </a:lnTo>
              </a:path>
              <a:path w="440690" h="460375">
                <a:moveTo>
                  <a:pt x="440198" y="369380"/>
                </a:moveTo>
                <a:lnTo>
                  <a:pt x="439026" y="368231"/>
                </a:lnTo>
              </a:path>
              <a:path w="440690" h="460375">
                <a:moveTo>
                  <a:pt x="440198" y="378804"/>
                </a:moveTo>
                <a:lnTo>
                  <a:pt x="440198" y="390545"/>
                </a:lnTo>
              </a:path>
              <a:path w="440690" h="460375">
                <a:moveTo>
                  <a:pt x="440198" y="403493"/>
                </a:moveTo>
                <a:lnTo>
                  <a:pt x="439026" y="402325"/>
                </a:lnTo>
              </a:path>
              <a:path w="440690" h="460375">
                <a:moveTo>
                  <a:pt x="440198" y="412917"/>
                </a:moveTo>
                <a:lnTo>
                  <a:pt x="440198" y="425883"/>
                </a:lnTo>
              </a:path>
              <a:path w="440690" h="460375">
                <a:moveTo>
                  <a:pt x="440198" y="437625"/>
                </a:moveTo>
                <a:lnTo>
                  <a:pt x="439026" y="436475"/>
                </a:lnTo>
              </a:path>
              <a:path w="440690" h="460375">
                <a:moveTo>
                  <a:pt x="440198" y="447030"/>
                </a:moveTo>
                <a:lnTo>
                  <a:pt x="440198" y="448217"/>
                </a:lnTo>
                <a:lnTo>
                  <a:pt x="440198" y="459977"/>
                </a:lnTo>
              </a:path>
              <a:path w="440690" h="460375">
                <a:moveTo>
                  <a:pt x="440198" y="321170"/>
                </a:moveTo>
                <a:lnTo>
                  <a:pt x="440198" y="459977"/>
                </a:lnTo>
              </a:path>
              <a:path w="440690" h="460375">
                <a:moveTo>
                  <a:pt x="440198" y="376410"/>
                </a:moveTo>
                <a:lnTo>
                  <a:pt x="0" y="376410"/>
                </a:lnTo>
              </a:path>
              <a:path w="440690" h="460375">
                <a:moveTo>
                  <a:pt x="440198" y="321170"/>
                </a:moveTo>
                <a:lnTo>
                  <a:pt x="0" y="321170"/>
                </a:lnTo>
              </a:path>
              <a:path w="440690" h="460375">
                <a:moveTo>
                  <a:pt x="384746" y="376410"/>
                </a:moveTo>
                <a:lnTo>
                  <a:pt x="384746" y="459977"/>
                </a:lnTo>
              </a:path>
              <a:path w="440690" h="460375">
                <a:moveTo>
                  <a:pt x="328064" y="376410"/>
                </a:moveTo>
                <a:lnTo>
                  <a:pt x="328064" y="459977"/>
                </a:lnTo>
              </a:path>
              <a:path w="440690" h="460375">
                <a:moveTo>
                  <a:pt x="272630" y="376410"/>
                </a:moveTo>
                <a:lnTo>
                  <a:pt x="272630" y="459977"/>
                </a:lnTo>
              </a:path>
              <a:path w="440690" h="460375">
                <a:moveTo>
                  <a:pt x="217121" y="376410"/>
                </a:moveTo>
                <a:lnTo>
                  <a:pt x="217121" y="459977"/>
                </a:lnTo>
              </a:path>
              <a:path w="440690" h="460375">
                <a:moveTo>
                  <a:pt x="161668" y="376410"/>
                </a:moveTo>
                <a:lnTo>
                  <a:pt x="161668" y="459977"/>
                </a:lnTo>
              </a:path>
              <a:path w="440690" h="460375">
                <a:moveTo>
                  <a:pt x="105025" y="376410"/>
                </a:moveTo>
                <a:lnTo>
                  <a:pt x="105025" y="459977"/>
                </a:lnTo>
              </a:path>
              <a:path w="440690" h="460375">
                <a:moveTo>
                  <a:pt x="49572" y="376410"/>
                </a:moveTo>
                <a:lnTo>
                  <a:pt x="49572" y="45997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/>
          <p:nvPr/>
        </p:nvSpPr>
        <p:spPr>
          <a:xfrm>
            <a:off x="15407606" y="7531287"/>
            <a:ext cx="76835" cy="14604"/>
          </a:xfrm>
          <a:custGeom>
            <a:avLst/>
            <a:gdLst/>
            <a:ahLst/>
            <a:cxnLst/>
            <a:rect l="l" t="t" r="r" b="b"/>
            <a:pathLst>
              <a:path w="76834" h="14604">
                <a:moveTo>
                  <a:pt x="0" y="0"/>
                </a:moveTo>
                <a:lnTo>
                  <a:pt x="76703" y="0"/>
                </a:lnTo>
              </a:path>
              <a:path w="76834" h="14604">
                <a:moveTo>
                  <a:pt x="76703" y="14097"/>
                </a:moveTo>
                <a:lnTo>
                  <a:pt x="0" y="14097"/>
                </a:lnTo>
              </a:path>
              <a:path w="76834" h="14604">
                <a:moveTo>
                  <a:pt x="0" y="14097"/>
                </a:moveTo>
                <a:lnTo>
                  <a:pt x="0" y="0"/>
                </a:lnTo>
              </a:path>
              <a:path w="76834" h="14604">
                <a:moveTo>
                  <a:pt x="76703" y="0"/>
                </a:moveTo>
                <a:lnTo>
                  <a:pt x="76703" y="1409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6" name="object 616"/>
          <p:cNvSpPr/>
          <p:nvPr/>
        </p:nvSpPr>
        <p:spPr>
          <a:xfrm>
            <a:off x="15075986" y="7531287"/>
            <a:ext cx="76835" cy="14604"/>
          </a:xfrm>
          <a:custGeom>
            <a:avLst/>
            <a:gdLst/>
            <a:ahLst/>
            <a:cxnLst/>
            <a:rect l="l" t="t" r="r" b="b"/>
            <a:pathLst>
              <a:path w="76834" h="14604">
                <a:moveTo>
                  <a:pt x="76703" y="0"/>
                </a:moveTo>
                <a:lnTo>
                  <a:pt x="76703" y="14097"/>
                </a:lnTo>
              </a:path>
              <a:path w="76834" h="14604">
                <a:moveTo>
                  <a:pt x="76703" y="14097"/>
                </a:moveTo>
                <a:lnTo>
                  <a:pt x="0" y="14097"/>
                </a:lnTo>
              </a:path>
              <a:path w="76834" h="14604">
                <a:moveTo>
                  <a:pt x="0" y="0"/>
                </a:moveTo>
                <a:lnTo>
                  <a:pt x="76703" y="0"/>
                </a:lnTo>
              </a:path>
              <a:path w="76834" h="14604">
                <a:moveTo>
                  <a:pt x="0" y="1409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7" name="object 617"/>
          <p:cNvSpPr/>
          <p:nvPr/>
        </p:nvSpPr>
        <p:spPr>
          <a:xfrm>
            <a:off x="16603116" y="6958379"/>
            <a:ext cx="14604" cy="195580"/>
          </a:xfrm>
          <a:custGeom>
            <a:avLst/>
            <a:gdLst/>
            <a:ahLst/>
            <a:cxnLst/>
            <a:rect l="l" t="t" r="r" b="b"/>
            <a:pathLst>
              <a:path w="14605" h="195579">
                <a:moveTo>
                  <a:pt x="0" y="195310"/>
                </a:moveTo>
                <a:lnTo>
                  <a:pt x="0" y="0"/>
                </a:lnTo>
              </a:path>
              <a:path w="14605" h="195579">
                <a:moveTo>
                  <a:pt x="0" y="0"/>
                </a:moveTo>
                <a:lnTo>
                  <a:pt x="14160" y="0"/>
                </a:lnTo>
              </a:path>
              <a:path w="14605" h="195579">
                <a:moveTo>
                  <a:pt x="14160" y="0"/>
                </a:moveTo>
                <a:lnTo>
                  <a:pt x="14160" y="195310"/>
                </a:lnTo>
              </a:path>
              <a:path w="14605" h="195579">
                <a:moveTo>
                  <a:pt x="14160" y="195310"/>
                </a:moveTo>
                <a:lnTo>
                  <a:pt x="0" y="19531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/>
          <p:nvPr/>
        </p:nvSpPr>
        <p:spPr>
          <a:xfrm>
            <a:off x="13354121" y="4639586"/>
            <a:ext cx="0" cy="154305"/>
          </a:xfrm>
          <a:custGeom>
            <a:avLst/>
            <a:gdLst/>
            <a:ahLst/>
            <a:cxnLst/>
            <a:rect l="l" t="t" r="r" b="b"/>
            <a:pathLst>
              <a:path w="0" h="154304">
                <a:moveTo>
                  <a:pt x="0" y="15411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9" name="object 619"/>
          <p:cNvSpPr/>
          <p:nvPr/>
        </p:nvSpPr>
        <p:spPr>
          <a:xfrm>
            <a:off x="13514618" y="4639586"/>
            <a:ext cx="360045" cy="154305"/>
          </a:xfrm>
          <a:custGeom>
            <a:avLst/>
            <a:gdLst/>
            <a:ahLst/>
            <a:cxnLst/>
            <a:rect l="l" t="t" r="r" b="b"/>
            <a:pathLst>
              <a:path w="360044" h="154304">
                <a:moveTo>
                  <a:pt x="359959" y="154111"/>
                </a:moveTo>
                <a:lnTo>
                  <a:pt x="359959" y="0"/>
                </a:lnTo>
              </a:path>
              <a:path w="360044" h="154304">
                <a:moveTo>
                  <a:pt x="0" y="154111"/>
                </a:moveTo>
                <a:lnTo>
                  <a:pt x="352831" y="1541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0" name="object 620"/>
          <p:cNvSpPr/>
          <p:nvPr/>
        </p:nvSpPr>
        <p:spPr>
          <a:xfrm>
            <a:off x="12047667" y="4793697"/>
            <a:ext cx="1301115" cy="1023619"/>
          </a:xfrm>
          <a:custGeom>
            <a:avLst/>
            <a:gdLst/>
            <a:ahLst/>
            <a:cxnLst/>
            <a:rect l="l" t="t" r="r" b="b"/>
            <a:pathLst>
              <a:path w="1301115" h="1023620">
                <a:moveTo>
                  <a:pt x="0" y="0"/>
                </a:moveTo>
                <a:lnTo>
                  <a:pt x="1300573" y="0"/>
                </a:lnTo>
              </a:path>
              <a:path w="1301115" h="1023620">
                <a:moveTo>
                  <a:pt x="1115290" y="1023519"/>
                </a:moveTo>
                <a:lnTo>
                  <a:pt x="1115290" y="16453"/>
                </a:lnTo>
              </a:path>
              <a:path w="1301115" h="1023620">
                <a:moveTo>
                  <a:pt x="0" y="1645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1" name="object 621"/>
          <p:cNvSpPr/>
          <p:nvPr/>
        </p:nvSpPr>
        <p:spPr>
          <a:xfrm>
            <a:off x="13507527" y="4793697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10">
                <a:moveTo>
                  <a:pt x="0" y="16453"/>
                </a:moveTo>
                <a:lnTo>
                  <a:pt x="0" y="0"/>
                </a:lnTo>
              </a:path>
              <a:path w="7619" h="16510">
                <a:moveTo>
                  <a:pt x="7089" y="16453"/>
                </a:moveTo>
                <a:lnTo>
                  <a:pt x="708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2" name="object 622"/>
          <p:cNvSpPr/>
          <p:nvPr/>
        </p:nvSpPr>
        <p:spPr>
          <a:xfrm>
            <a:off x="13348241" y="4793697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1645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3" name="object 623"/>
          <p:cNvSpPr/>
          <p:nvPr/>
        </p:nvSpPr>
        <p:spPr>
          <a:xfrm>
            <a:off x="12047667" y="4810150"/>
            <a:ext cx="1115695" cy="0"/>
          </a:xfrm>
          <a:custGeom>
            <a:avLst/>
            <a:gdLst/>
            <a:ahLst/>
            <a:cxnLst/>
            <a:rect l="l" t="t" r="r" b="b"/>
            <a:pathLst>
              <a:path w="1115694" h="0">
                <a:moveTo>
                  <a:pt x="0" y="0"/>
                </a:moveTo>
                <a:lnTo>
                  <a:pt x="111529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4" name="object 624"/>
          <p:cNvSpPr/>
          <p:nvPr/>
        </p:nvSpPr>
        <p:spPr>
          <a:xfrm>
            <a:off x="13354121" y="4793697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1645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5" name="object 625"/>
          <p:cNvSpPr/>
          <p:nvPr/>
        </p:nvSpPr>
        <p:spPr>
          <a:xfrm>
            <a:off x="13867449" y="4793697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10">
                <a:moveTo>
                  <a:pt x="0" y="16453"/>
                </a:moveTo>
                <a:lnTo>
                  <a:pt x="0" y="0"/>
                </a:lnTo>
              </a:path>
              <a:path w="7619" h="16510">
                <a:moveTo>
                  <a:pt x="7127" y="16453"/>
                </a:moveTo>
                <a:lnTo>
                  <a:pt x="712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6" name="object 626"/>
          <p:cNvSpPr/>
          <p:nvPr/>
        </p:nvSpPr>
        <p:spPr>
          <a:xfrm>
            <a:off x="14027984" y="4793697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10">
                <a:moveTo>
                  <a:pt x="0" y="16453"/>
                </a:moveTo>
                <a:lnTo>
                  <a:pt x="0" y="0"/>
                </a:lnTo>
              </a:path>
              <a:path w="7619" h="16510">
                <a:moveTo>
                  <a:pt x="7071" y="16453"/>
                </a:moveTo>
                <a:lnTo>
                  <a:pt x="707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7" name="object 627"/>
          <p:cNvSpPr/>
          <p:nvPr/>
        </p:nvSpPr>
        <p:spPr>
          <a:xfrm>
            <a:off x="13179445" y="4810150"/>
            <a:ext cx="168910" cy="645160"/>
          </a:xfrm>
          <a:custGeom>
            <a:avLst/>
            <a:gdLst/>
            <a:ahLst/>
            <a:cxnLst/>
            <a:rect l="l" t="t" r="r" b="b"/>
            <a:pathLst>
              <a:path w="168909" h="645160">
                <a:moveTo>
                  <a:pt x="0" y="644696"/>
                </a:moveTo>
                <a:lnTo>
                  <a:pt x="0" y="0"/>
                </a:lnTo>
              </a:path>
              <a:path w="168909" h="645160">
                <a:moveTo>
                  <a:pt x="0" y="0"/>
                </a:moveTo>
                <a:lnTo>
                  <a:pt x="16879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8" name="object 628"/>
          <p:cNvSpPr/>
          <p:nvPr/>
        </p:nvSpPr>
        <p:spPr>
          <a:xfrm>
            <a:off x="14035054" y="4810150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 h="0">
                <a:moveTo>
                  <a:pt x="0" y="0"/>
                </a:moveTo>
                <a:lnTo>
                  <a:pt x="167605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9" name="object 629"/>
          <p:cNvSpPr/>
          <p:nvPr/>
        </p:nvSpPr>
        <p:spPr>
          <a:xfrm>
            <a:off x="13514618" y="4810150"/>
            <a:ext cx="353060" cy="645160"/>
          </a:xfrm>
          <a:custGeom>
            <a:avLst/>
            <a:gdLst/>
            <a:ahLst/>
            <a:cxnLst/>
            <a:rect l="l" t="t" r="r" b="b"/>
            <a:pathLst>
              <a:path w="353059" h="645160">
                <a:moveTo>
                  <a:pt x="185283" y="644696"/>
                </a:moveTo>
                <a:lnTo>
                  <a:pt x="185283" y="0"/>
                </a:lnTo>
              </a:path>
              <a:path w="353059" h="645160">
                <a:moveTo>
                  <a:pt x="185283" y="0"/>
                </a:moveTo>
                <a:lnTo>
                  <a:pt x="352831" y="0"/>
                </a:lnTo>
              </a:path>
              <a:path w="353059" h="645160">
                <a:moveTo>
                  <a:pt x="168777" y="644696"/>
                </a:moveTo>
                <a:lnTo>
                  <a:pt x="168777" y="0"/>
                </a:lnTo>
              </a:path>
              <a:path w="353059" h="645160">
                <a:moveTo>
                  <a:pt x="0" y="0"/>
                </a:moveTo>
                <a:lnTo>
                  <a:pt x="16877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0" name="object 630"/>
          <p:cNvSpPr/>
          <p:nvPr/>
        </p:nvSpPr>
        <p:spPr>
          <a:xfrm>
            <a:off x="14638151" y="4810150"/>
            <a:ext cx="0" cy="241300"/>
          </a:xfrm>
          <a:custGeom>
            <a:avLst/>
            <a:gdLst/>
            <a:ahLst/>
            <a:cxnLst/>
            <a:rect l="l" t="t" r="r" b="b"/>
            <a:pathLst>
              <a:path w="0" h="241300">
                <a:moveTo>
                  <a:pt x="0" y="24116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1" name="object 631"/>
          <p:cNvSpPr/>
          <p:nvPr/>
        </p:nvSpPr>
        <p:spPr>
          <a:xfrm>
            <a:off x="14115313" y="4738381"/>
            <a:ext cx="69850" cy="57785"/>
          </a:xfrm>
          <a:custGeom>
            <a:avLst/>
            <a:gdLst/>
            <a:ahLst/>
            <a:cxnLst/>
            <a:rect l="l" t="t" r="r" b="b"/>
            <a:pathLst>
              <a:path w="69850" h="57785">
                <a:moveTo>
                  <a:pt x="30704" y="38862"/>
                </a:moveTo>
                <a:lnTo>
                  <a:pt x="38928" y="38862"/>
                </a:lnTo>
              </a:path>
              <a:path w="69850" h="57785">
                <a:moveTo>
                  <a:pt x="0" y="48285"/>
                </a:moveTo>
                <a:lnTo>
                  <a:pt x="69632" y="48285"/>
                </a:lnTo>
              </a:path>
              <a:path w="69850" h="57785">
                <a:moveTo>
                  <a:pt x="63771" y="45892"/>
                </a:moveTo>
                <a:lnTo>
                  <a:pt x="64943" y="7086"/>
                </a:lnTo>
              </a:path>
              <a:path w="69850" h="57785">
                <a:moveTo>
                  <a:pt x="4726" y="7086"/>
                </a:moveTo>
                <a:lnTo>
                  <a:pt x="5917" y="45892"/>
                </a:lnTo>
              </a:path>
              <a:path w="69850" h="57785">
                <a:moveTo>
                  <a:pt x="35449" y="34150"/>
                </a:moveTo>
                <a:lnTo>
                  <a:pt x="35449" y="42349"/>
                </a:lnTo>
              </a:path>
              <a:path w="69850" h="57785">
                <a:moveTo>
                  <a:pt x="0" y="2393"/>
                </a:moveTo>
                <a:lnTo>
                  <a:pt x="0" y="55315"/>
                </a:lnTo>
              </a:path>
              <a:path w="69850" h="57785">
                <a:moveTo>
                  <a:pt x="67288" y="0"/>
                </a:moveTo>
                <a:lnTo>
                  <a:pt x="2382" y="0"/>
                </a:lnTo>
              </a:path>
              <a:path w="69850" h="57785">
                <a:moveTo>
                  <a:pt x="69632" y="55315"/>
                </a:moveTo>
                <a:lnTo>
                  <a:pt x="69632" y="2393"/>
                </a:lnTo>
              </a:path>
              <a:path w="69850" h="57785">
                <a:moveTo>
                  <a:pt x="48362" y="55315"/>
                </a:moveTo>
                <a:lnTo>
                  <a:pt x="47209" y="54128"/>
                </a:lnTo>
              </a:path>
              <a:path w="69850" h="57785">
                <a:moveTo>
                  <a:pt x="48362" y="55315"/>
                </a:moveTo>
                <a:lnTo>
                  <a:pt x="47209" y="55315"/>
                </a:lnTo>
                <a:lnTo>
                  <a:pt x="42482" y="55315"/>
                </a:lnTo>
              </a:path>
              <a:path w="69850" h="57785">
                <a:moveTo>
                  <a:pt x="27149" y="55315"/>
                </a:moveTo>
                <a:lnTo>
                  <a:pt x="25996" y="54128"/>
                </a:lnTo>
              </a:path>
              <a:path w="69850" h="57785">
                <a:moveTo>
                  <a:pt x="27149" y="55315"/>
                </a:moveTo>
                <a:lnTo>
                  <a:pt x="25996" y="55315"/>
                </a:lnTo>
                <a:lnTo>
                  <a:pt x="21250" y="55315"/>
                </a:lnTo>
              </a:path>
              <a:path w="69850" h="57785">
                <a:moveTo>
                  <a:pt x="0" y="55315"/>
                </a:moveTo>
                <a:lnTo>
                  <a:pt x="69632" y="55315"/>
                </a:lnTo>
              </a:path>
              <a:path w="69850" h="57785">
                <a:moveTo>
                  <a:pt x="46056" y="51772"/>
                </a:moveTo>
                <a:lnTo>
                  <a:pt x="46056" y="57709"/>
                </a:lnTo>
              </a:path>
              <a:path w="69850" h="57785">
                <a:moveTo>
                  <a:pt x="24767" y="51772"/>
                </a:moveTo>
                <a:lnTo>
                  <a:pt x="24767" y="57709"/>
                </a:lnTo>
              </a:path>
              <a:path w="69850" h="57785">
                <a:moveTo>
                  <a:pt x="62561" y="3543"/>
                </a:moveTo>
                <a:lnTo>
                  <a:pt x="7127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2" name="object 632"/>
          <p:cNvSpPr/>
          <p:nvPr/>
        </p:nvSpPr>
        <p:spPr>
          <a:xfrm>
            <a:off x="13867449" y="4792510"/>
            <a:ext cx="167640" cy="17780"/>
          </a:xfrm>
          <a:custGeom>
            <a:avLst/>
            <a:gdLst/>
            <a:ahLst/>
            <a:cxnLst/>
            <a:rect l="l" t="t" r="r" b="b"/>
            <a:pathLst>
              <a:path w="167640" h="17779">
                <a:moveTo>
                  <a:pt x="167605" y="17640"/>
                </a:moveTo>
                <a:lnTo>
                  <a:pt x="166471" y="16472"/>
                </a:lnTo>
              </a:path>
              <a:path w="167640" h="17779">
                <a:moveTo>
                  <a:pt x="167605" y="17640"/>
                </a:moveTo>
                <a:lnTo>
                  <a:pt x="154616" y="17640"/>
                </a:lnTo>
              </a:path>
              <a:path w="167640" h="17779">
                <a:moveTo>
                  <a:pt x="142819" y="17640"/>
                </a:moveTo>
                <a:lnTo>
                  <a:pt x="141647" y="16472"/>
                </a:lnTo>
              </a:path>
              <a:path w="167640" h="17779">
                <a:moveTo>
                  <a:pt x="133403" y="17640"/>
                </a:moveTo>
                <a:lnTo>
                  <a:pt x="120415" y="17640"/>
                </a:lnTo>
              </a:path>
              <a:path w="167640" h="17779">
                <a:moveTo>
                  <a:pt x="108636" y="17640"/>
                </a:moveTo>
                <a:lnTo>
                  <a:pt x="107426" y="16472"/>
                </a:lnTo>
              </a:path>
              <a:path w="167640" h="17779">
                <a:moveTo>
                  <a:pt x="99183" y="17640"/>
                </a:moveTo>
                <a:lnTo>
                  <a:pt x="86194" y="17640"/>
                </a:lnTo>
              </a:path>
              <a:path w="167640" h="17779">
                <a:moveTo>
                  <a:pt x="74377" y="17640"/>
                </a:moveTo>
                <a:lnTo>
                  <a:pt x="73205" y="16472"/>
                </a:lnTo>
              </a:path>
              <a:path w="167640" h="17779">
                <a:moveTo>
                  <a:pt x="63771" y="17640"/>
                </a:moveTo>
                <a:lnTo>
                  <a:pt x="51973" y="17640"/>
                </a:lnTo>
              </a:path>
              <a:path w="167640" h="17779">
                <a:moveTo>
                  <a:pt x="40195" y="17640"/>
                </a:moveTo>
                <a:lnTo>
                  <a:pt x="38966" y="16472"/>
                </a:lnTo>
              </a:path>
              <a:path w="167640" h="17779">
                <a:moveTo>
                  <a:pt x="29512" y="17640"/>
                </a:moveTo>
                <a:lnTo>
                  <a:pt x="17734" y="17640"/>
                </a:lnTo>
              </a:path>
              <a:path w="167640" h="17779">
                <a:moveTo>
                  <a:pt x="13026" y="17640"/>
                </a:moveTo>
                <a:lnTo>
                  <a:pt x="0" y="17640"/>
                </a:lnTo>
              </a:path>
              <a:path w="167640" h="17779">
                <a:moveTo>
                  <a:pt x="167605" y="1187"/>
                </a:moveTo>
                <a:lnTo>
                  <a:pt x="166471" y="0"/>
                </a:lnTo>
              </a:path>
              <a:path w="167640" h="17779">
                <a:moveTo>
                  <a:pt x="167605" y="1187"/>
                </a:moveTo>
                <a:lnTo>
                  <a:pt x="154616" y="1187"/>
                </a:lnTo>
              </a:path>
              <a:path w="167640" h="17779">
                <a:moveTo>
                  <a:pt x="142819" y="1187"/>
                </a:moveTo>
                <a:lnTo>
                  <a:pt x="141647" y="0"/>
                </a:lnTo>
              </a:path>
              <a:path w="167640" h="17779">
                <a:moveTo>
                  <a:pt x="133403" y="1187"/>
                </a:moveTo>
                <a:lnTo>
                  <a:pt x="120415" y="1187"/>
                </a:lnTo>
              </a:path>
              <a:path w="167640" h="17779">
                <a:moveTo>
                  <a:pt x="108636" y="1187"/>
                </a:moveTo>
                <a:lnTo>
                  <a:pt x="107426" y="0"/>
                </a:lnTo>
              </a:path>
              <a:path w="167640" h="17779">
                <a:moveTo>
                  <a:pt x="99183" y="1187"/>
                </a:moveTo>
                <a:lnTo>
                  <a:pt x="86194" y="1187"/>
                </a:lnTo>
              </a:path>
              <a:path w="167640" h="17779">
                <a:moveTo>
                  <a:pt x="74377" y="1187"/>
                </a:moveTo>
                <a:lnTo>
                  <a:pt x="73205" y="0"/>
                </a:lnTo>
              </a:path>
              <a:path w="167640" h="17779">
                <a:moveTo>
                  <a:pt x="63771" y="1187"/>
                </a:moveTo>
                <a:lnTo>
                  <a:pt x="51973" y="1187"/>
                </a:lnTo>
              </a:path>
              <a:path w="167640" h="17779">
                <a:moveTo>
                  <a:pt x="40195" y="1187"/>
                </a:moveTo>
                <a:lnTo>
                  <a:pt x="38966" y="0"/>
                </a:lnTo>
              </a:path>
              <a:path w="167640" h="17779">
                <a:moveTo>
                  <a:pt x="29512" y="1187"/>
                </a:moveTo>
                <a:lnTo>
                  <a:pt x="17734" y="1187"/>
                </a:lnTo>
              </a:path>
              <a:path w="167640" h="17779">
                <a:moveTo>
                  <a:pt x="13026" y="1187"/>
                </a:move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33" name="object 633"/>
          <p:cNvGrpSpPr/>
          <p:nvPr/>
        </p:nvGrpSpPr>
        <p:grpSpPr>
          <a:xfrm>
            <a:off x="13348230" y="4790820"/>
            <a:ext cx="168275" cy="21590"/>
            <a:chOff x="13348230" y="4790820"/>
            <a:chExt cx="168275" cy="21590"/>
          </a:xfrm>
        </p:grpSpPr>
        <p:sp>
          <p:nvSpPr>
            <p:cNvPr id="634" name="object 634"/>
            <p:cNvSpPr/>
            <p:nvPr/>
          </p:nvSpPr>
          <p:spPr>
            <a:xfrm>
              <a:off x="13348241" y="4792510"/>
              <a:ext cx="167005" cy="17780"/>
            </a:xfrm>
            <a:custGeom>
              <a:avLst/>
              <a:gdLst/>
              <a:ahLst/>
              <a:cxnLst/>
              <a:rect l="l" t="t" r="r" b="b"/>
              <a:pathLst>
                <a:path w="167005" h="17779">
                  <a:moveTo>
                    <a:pt x="166376" y="17640"/>
                  </a:moveTo>
                  <a:lnTo>
                    <a:pt x="165223" y="16472"/>
                  </a:lnTo>
                </a:path>
                <a:path w="167005" h="17779">
                  <a:moveTo>
                    <a:pt x="166376" y="17640"/>
                  </a:moveTo>
                  <a:lnTo>
                    <a:pt x="154560" y="17640"/>
                  </a:lnTo>
                </a:path>
                <a:path w="167005" h="17779">
                  <a:moveTo>
                    <a:pt x="141590" y="17640"/>
                  </a:moveTo>
                  <a:lnTo>
                    <a:pt x="140437" y="16472"/>
                  </a:lnTo>
                </a:path>
                <a:path w="167005" h="17779">
                  <a:moveTo>
                    <a:pt x="132137" y="17640"/>
                  </a:moveTo>
                  <a:lnTo>
                    <a:pt x="120339" y="17640"/>
                  </a:lnTo>
                </a:path>
                <a:path w="167005" h="17779">
                  <a:moveTo>
                    <a:pt x="107388" y="17640"/>
                  </a:moveTo>
                  <a:lnTo>
                    <a:pt x="106178" y="16472"/>
                  </a:lnTo>
                </a:path>
                <a:path w="167005" h="17779">
                  <a:moveTo>
                    <a:pt x="97954" y="17640"/>
                  </a:moveTo>
                  <a:lnTo>
                    <a:pt x="86099" y="17640"/>
                  </a:lnTo>
                </a:path>
                <a:path w="167005" h="17779">
                  <a:moveTo>
                    <a:pt x="73149" y="17640"/>
                  </a:moveTo>
                  <a:lnTo>
                    <a:pt x="71957" y="16472"/>
                  </a:lnTo>
                </a:path>
                <a:path w="167005" h="17779">
                  <a:moveTo>
                    <a:pt x="63695" y="17640"/>
                  </a:moveTo>
                  <a:lnTo>
                    <a:pt x="50707" y="17640"/>
                  </a:lnTo>
                </a:path>
                <a:path w="167005" h="17779">
                  <a:moveTo>
                    <a:pt x="38928" y="17640"/>
                  </a:moveTo>
                  <a:lnTo>
                    <a:pt x="37737" y="16472"/>
                  </a:lnTo>
                </a:path>
                <a:path w="167005" h="17779">
                  <a:moveTo>
                    <a:pt x="29494" y="17640"/>
                  </a:moveTo>
                  <a:lnTo>
                    <a:pt x="16505" y="17640"/>
                  </a:lnTo>
                </a:path>
                <a:path w="167005" h="17779">
                  <a:moveTo>
                    <a:pt x="11759" y="17640"/>
                  </a:moveTo>
                  <a:lnTo>
                    <a:pt x="0" y="17640"/>
                  </a:lnTo>
                </a:path>
                <a:path w="167005" h="17779">
                  <a:moveTo>
                    <a:pt x="166376" y="1187"/>
                  </a:moveTo>
                  <a:lnTo>
                    <a:pt x="165223" y="0"/>
                  </a:lnTo>
                </a:path>
                <a:path w="167005" h="17779">
                  <a:moveTo>
                    <a:pt x="166376" y="1187"/>
                  </a:moveTo>
                  <a:lnTo>
                    <a:pt x="154560" y="1187"/>
                  </a:lnTo>
                </a:path>
                <a:path w="167005" h="17779">
                  <a:moveTo>
                    <a:pt x="141590" y="1187"/>
                  </a:moveTo>
                  <a:lnTo>
                    <a:pt x="140437" y="0"/>
                  </a:lnTo>
                </a:path>
                <a:path w="167005" h="17779">
                  <a:moveTo>
                    <a:pt x="132137" y="1187"/>
                  </a:moveTo>
                  <a:lnTo>
                    <a:pt x="120339" y="1187"/>
                  </a:lnTo>
                </a:path>
                <a:path w="167005" h="17779">
                  <a:moveTo>
                    <a:pt x="107388" y="1187"/>
                  </a:moveTo>
                  <a:lnTo>
                    <a:pt x="106178" y="0"/>
                  </a:lnTo>
                </a:path>
                <a:path w="167005" h="17779">
                  <a:moveTo>
                    <a:pt x="97954" y="1187"/>
                  </a:moveTo>
                  <a:lnTo>
                    <a:pt x="86099" y="1187"/>
                  </a:lnTo>
                </a:path>
                <a:path w="167005" h="17779">
                  <a:moveTo>
                    <a:pt x="73149" y="1187"/>
                  </a:moveTo>
                  <a:lnTo>
                    <a:pt x="71957" y="0"/>
                  </a:lnTo>
                </a:path>
                <a:path w="167005" h="17779">
                  <a:moveTo>
                    <a:pt x="63695" y="1187"/>
                  </a:moveTo>
                  <a:lnTo>
                    <a:pt x="50707" y="118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/>
            <p:cNvSpPr/>
            <p:nvPr/>
          </p:nvSpPr>
          <p:spPr>
            <a:xfrm>
              <a:off x="13348230" y="4792510"/>
              <a:ext cx="39370" cy="1270"/>
            </a:xfrm>
            <a:custGeom>
              <a:avLst/>
              <a:gdLst/>
              <a:ahLst/>
              <a:cxnLst/>
              <a:rect l="l" t="t" r="r" b="b"/>
              <a:pathLst>
                <a:path w="39369" h="1270">
                  <a:moveTo>
                    <a:pt x="38947" y="1187"/>
                  </a:moveTo>
                  <a:lnTo>
                    <a:pt x="37756" y="0"/>
                  </a:lnTo>
                </a:path>
                <a:path w="39369" h="1270">
                  <a:moveTo>
                    <a:pt x="29494" y="1187"/>
                  </a:moveTo>
                  <a:lnTo>
                    <a:pt x="16505" y="1187"/>
                  </a:lnTo>
                </a:path>
                <a:path w="39369" h="1270">
                  <a:moveTo>
                    <a:pt x="11778" y="1187"/>
                  </a:moveTo>
                  <a:lnTo>
                    <a:pt x="0" y="118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6" name="object 636"/>
          <p:cNvSpPr/>
          <p:nvPr/>
        </p:nvSpPr>
        <p:spPr>
          <a:xfrm>
            <a:off x="14568527" y="4810169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35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7" name="object 637"/>
          <p:cNvSpPr/>
          <p:nvPr/>
        </p:nvSpPr>
        <p:spPr>
          <a:xfrm>
            <a:off x="14220364" y="4810169"/>
            <a:ext cx="69850" cy="142875"/>
          </a:xfrm>
          <a:custGeom>
            <a:avLst/>
            <a:gdLst/>
            <a:ahLst/>
            <a:cxnLst/>
            <a:rect l="l" t="t" r="r" b="b"/>
            <a:pathLst>
              <a:path w="69850" h="142875">
                <a:moveTo>
                  <a:pt x="69613" y="0"/>
                </a:moveTo>
                <a:lnTo>
                  <a:pt x="69613" y="142350"/>
                </a:lnTo>
              </a:path>
              <a:path w="69850" h="142875">
                <a:moveTo>
                  <a:pt x="0" y="0"/>
                </a:moveTo>
                <a:lnTo>
                  <a:pt x="6256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8" name="object 638"/>
          <p:cNvSpPr/>
          <p:nvPr/>
        </p:nvSpPr>
        <p:spPr>
          <a:xfrm>
            <a:off x="14568527" y="4793697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10">
                <a:moveTo>
                  <a:pt x="7071" y="0"/>
                </a:moveTo>
                <a:lnTo>
                  <a:pt x="7071" y="16472"/>
                </a:lnTo>
              </a:path>
              <a:path w="7619" h="16510">
                <a:moveTo>
                  <a:pt x="0" y="16472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9" name="object 639"/>
          <p:cNvSpPr/>
          <p:nvPr/>
        </p:nvSpPr>
        <p:spPr>
          <a:xfrm>
            <a:off x="14282926" y="4793697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10">
                <a:moveTo>
                  <a:pt x="0" y="0"/>
                </a:moveTo>
                <a:lnTo>
                  <a:pt x="0" y="16472"/>
                </a:lnTo>
              </a:path>
              <a:path w="7619" h="16510">
                <a:moveTo>
                  <a:pt x="7052" y="16472"/>
                </a:moveTo>
                <a:lnTo>
                  <a:pt x="705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0" name="object 640"/>
          <p:cNvSpPr/>
          <p:nvPr/>
        </p:nvSpPr>
        <p:spPr>
          <a:xfrm>
            <a:off x="14035062" y="3714918"/>
            <a:ext cx="603250" cy="1711960"/>
          </a:xfrm>
          <a:custGeom>
            <a:avLst/>
            <a:gdLst/>
            <a:ahLst/>
            <a:cxnLst/>
            <a:rect l="l" t="t" r="r" b="b"/>
            <a:pathLst>
              <a:path w="603250" h="1711960">
                <a:moveTo>
                  <a:pt x="540535" y="1095250"/>
                </a:moveTo>
                <a:lnTo>
                  <a:pt x="539343" y="1094063"/>
                </a:lnTo>
              </a:path>
              <a:path w="603250" h="1711960">
                <a:moveTo>
                  <a:pt x="540535" y="1095250"/>
                </a:moveTo>
                <a:lnTo>
                  <a:pt x="527527" y="1095250"/>
                </a:lnTo>
              </a:path>
              <a:path w="603250" h="1711960">
                <a:moveTo>
                  <a:pt x="515748" y="1095250"/>
                </a:moveTo>
                <a:lnTo>
                  <a:pt x="514576" y="1094063"/>
                </a:lnTo>
              </a:path>
              <a:path w="603250" h="1711960">
                <a:moveTo>
                  <a:pt x="506314" y="1095250"/>
                </a:moveTo>
                <a:lnTo>
                  <a:pt x="493325" y="1095250"/>
                </a:lnTo>
              </a:path>
              <a:path w="603250" h="1711960">
                <a:moveTo>
                  <a:pt x="481528" y="1095250"/>
                </a:moveTo>
                <a:lnTo>
                  <a:pt x="480355" y="1094063"/>
                </a:lnTo>
              </a:path>
              <a:path w="603250" h="1711960">
                <a:moveTo>
                  <a:pt x="472074" y="1095250"/>
                </a:moveTo>
                <a:lnTo>
                  <a:pt x="459105" y="1095250"/>
                </a:lnTo>
              </a:path>
              <a:path w="603250" h="1711960">
                <a:moveTo>
                  <a:pt x="447307" y="1095250"/>
                </a:moveTo>
                <a:lnTo>
                  <a:pt x="446135" y="1094063"/>
                </a:lnTo>
              </a:path>
              <a:path w="603250" h="1711960">
                <a:moveTo>
                  <a:pt x="436700" y="1095250"/>
                </a:moveTo>
                <a:lnTo>
                  <a:pt x="424865" y="1095250"/>
                </a:lnTo>
              </a:path>
              <a:path w="603250" h="1711960">
                <a:moveTo>
                  <a:pt x="413086" y="1095250"/>
                </a:moveTo>
                <a:lnTo>
                  <a:pt x="411895" y="1094063"/>
                </a:lnTo>
              </a:path>
              <a:path w="603250" h="1711960">
                <a:moveTo>
                  <a:pt x="402461" y="1095250"/>
                </a:moveTo>
                <a:lnTo>
                  <a:pt x="390644" y="1095250"/>
                </a:lnTo>
              </a:path>
              <a:path w="603250" h="1711960">
                <a:moveTo>
                  <a:pt x="377693" y="1095250"/>
                </a:moveTo>
                <a:lnTo>
                  <a:pt x="376502" y="1094063"/>
                </a:lnTo>
              </a:path>
              <a:path w="603250" h="1711960">
                <a:moveTo>
                  <a:pt x="368240" y="1095250"/>
                </a:moveTo>
                <a:lnTo>
                  <a:pt x="356424" y="1095250"/>
                </a:lnTo>
              </a:path>
              <a:path w="603250" h="1711960">
                <a:moveTo>
                  <a:pt x="343416" y="1095250"/>
                </a:moveTo>
                <a:lnTo>
                  <a:pt x="342244" y="1094063"/>
                </a:lnTo>
              </a:path>
              <a:path w="603250" h="1711960">
                <a:moveTo>
                  <a:pt x="334020" y="1095250"/>
                </a:moveTo>
                <a:lnTo>
                  <a:pt x="321031" y="1095250"/>
                </a:lnTo>
              </a:path>
              <a:path w="603250" h="1711960">
                <a:moveTo>
                  <a:pt x="309195" y="1095250"/>
                </a:moveTo>
                <a:lnTo>
                  <a:pt x="308004" y="1094063"/>
                </a:lnTo>
              </a:path>
              <a:path w="603250" h="1711960">
                <a:moveTo>
                  <a:pt x="299799" y="1095250"/>
                </a:moveTo>
                <a:lnTo>
                  <a:pt x="286810" y="1095250"/>
                </a:lnTo>
              </a:path>
              <a:path w="603250" h="1711960">
                <a:moveTo>
                  <a:pt x="274994" y="1095250"/>
                </a:moveTo>
                <a:lnTo>
                  <a:pt x="273821" y="1094063"/>
                </a:lnTo>
              </a:path>
              <a:path w="603250" h="1711960">
                <a:moveTo>
                  <a:pt x="265578" y="1095250"/>
                </a:moveTo>
                <a:lnTo>
                  <a:pt x="259661" y="1095250"/>
                </a:lnTo>
                <a:lnTo>
                  <a:pt x="247863" y="1095250"/>
                </a:lnTo>
              </a:path>
              <a:path w="603250" h="1711960">
                <a:moveTo>
                  <a:pt x="540535" y="1078778"/>
                </a:moveTo>
                <a:lnTo>
                  <a:pt x="539343" y="1077591"/>
                </a:lnTo>
              </a:path>
              <a:path w="603250" h="1711960">
                <a:moveTo>
                  <a:pt x="540535" y="1078778"/>
                </a:moveTo>
                <a:lnTo>
                  <a:pt x="527527" y="1078778"/>
                </a:lnTo>
              </a:path>
              <a:path w="603250" h="1711960">
                <a:moveTo>
                  <a:pt x="515748" y="1078778"/>
                </a:moveTo>
                <a:lnTo>
                  <a:pt x="514576" y="1077591"/>
                </a:lnTo>
              </a:path>
              <a:path w="603250" h="1711960">
                <a:moveTo>
                  <a:pt x="506314" y="1078778"/>
                </a:moveTo>
                <a:lnTo>
                  <a:pt x="493325" y="1078778"/>
                </a:lnTo>
              </a:path>
              <a:path w="603250" h="1711960">
                <a:moveTo>
                  <a:pt x="481528" y="1078778"/>
                </a:moveTo>
                <a:lnTo>
                  <a:pt x="480355" y="1077591"/>
                </a:lnTo>
              </a:path>
              <a:path w="603250" h="1711960">
                <a:moveTo>
                  <a:pt x="472074" y="1078778"/>
                </a:moveTo>
                <a:lnTo>
                  <a:pt x="459105" y="1078778"/>
                </a:lnTo>
              </a:path>
              <a:path w="603250" h="1711960">
                <a:moveTo>
                  <a:pt x="447307" y="1078778"/>
                </a:moveTo>
                <a:lnTo>
                  <a:pt x="446135" y="1077591"/>
                </a:lnTo>
              </a:path>
              <a:path w="603250" h="1711960">
                <a:moveTo>
                  <a:pt x="436700" y="1078778"/>
                </a:moveTo>
                <a:lnTo>
                  <a:pt x="424865" y="1078778"/>
                </a:lnTo>
              </a:path>
              <a:path w="603250" h="1711960">
                <a:moveTo>
                  <a:pt x="413086" y="1078778"/>
                </a:moveTo>
                <a:lnTo>
                  <a:pt x="411895" y="1077591"/>
                </a:lnTo>
              </a:path>
              <a:path w="603250" h="1711960">
                <a:moveTo>
                  <a:pt x="402461" y="1078778"/>
                </a:moveTo>
                <a:lnTo>
                  <a:pt x="390644" y="1078778"/>
                </a:lnTo>
              </a:path>
              <a:path w="603250" h="1711960">
                <a:moveTo>
                  <a:pt x="377693" y="1078778"/>
                </a:moveTo>
                <a:lnTo>
                  <a:pt x="376502" y="1077591"/>
                </a:lnTo>
              </a:path>
              <a:path w="603250" h="1711960">
                <a:moveTo>
                  <a:pt x="368240" y="1078778"/>
                </a:moveTo>
                <a:lnTo>
                  <a:pt x="356424" y="1078778"/>
                </a:lnTo>
              </a:path>
              <a:path w="603250" h="1711960">
                <a:moveTo>
                  <a:pt x="343416" y="1078778"/>
                </a:moveTo>
                <a:lnTo>
                  <a:pt x="342244" y="1077591"/>
                </a:lnTo>
              </a:path>
              <a:path w="603250" h="1711960">
                <a:moveTo>
                  <a:pt x="334020" y="1078778"/>
                </a:moveTo>
                <a:lnTo>
                  <a:pt x="321031" y="1078778"/>
                </a:lnTo>
              </a:path>
              <a:path w="603250" h="1711960">
                <a:moveTo>
                  <a:pt x="309195" y="1078778"/>
                </a:moveTo>
                <a:lnTo>
                  <a:pt x="308004" y="1077591"/>
                </a:lnTo>
              </a:path>
              <a:path w="603250" h="1711960">
                <a:moveTo>
                  <a:pt x="299799" y="1078778"/>
                </a:moveTo>
                <a:lnTo>
                  <a:pt x="286810" y="1078778"/>
                </a:lnTo>
              </a:path>
              <a:path w="603250" h="1711960">
                <a:moveTo>
                  <a:pt x="274994" y="1078778"/>
                </a:moveTo>
                <a:lnTo>
                  <a:pt x="273821" y="1077591"/>
                </a:lnTo>
              </a:path>
              <a:path w="603250" h="1711960">
                <a:moveTo>
                  <a:pt x="265578" y="1078778"/>
                </a:moveTo>
                <a:lnTo>
                  <a:pt x="259661" y="1078778"/>
                </a:lnTo>
                <a:lnTo>
                  <a:pt x="247863" y="1078778"/>
                </a:lnTo>
              </a:path>
              <a:path w="603250" h="1711960">
                <a:moveTo>
                  <a:pt x="540535" y="1095250"/>
                </a:moveTo>
                <a:lnTo>
                  <a:pt x="603096" y="1095250"/>
                </a:lnTo>
              </a:path>
              <a:path w="603250" h="1711960">
                <a:moveTo>
                  <a:pt x="540535" y="1078778"/>
                </a:moveTo>
                <a:lnTo>
                  <a:pt x="603096" y="1078778"/>
                </a:lnTo>
              </a:path>
              <a:path w="603250" h="1711960">
                <a:moveTo>
                  <a:pt x="603096" y="0"/>
                </a:moveTo>
                <a:lnTo>
                  <a:pt x="603096" y="1078778"/>
                </a:lnTo>
              </a:path>
              <a:path w="603250" h="1711960">
                <a:moveTo>
                  <a:pt x="0" y="1078778"/>
                </a:moveTo>
                <a:lnTo>
                  <a:pt x="247863" y="1078778"/>
                </a:lnTo>
              </a:path>
              <a:path w="603250" h="1711960">
                <a:moveTo>
                  <a:pt x="185301" y="1095250"/>
                </a:moveTo>
                <a:lnTo>
                  <a:pt x="185301" y="1711676"/>
                </a:lnTo>
              </a:path>
              <a:path w="603250" h="1711960">
                <a:moveTo>
                  <a:pt x="167586" y="1095250"/>
                </a:moveTo>
                <a:lnTo>
                  <a:pt x="167586" y="16952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1" name="object 641"/>
          <p:cNvSpPr/>
          <p:nvPr/>
        </p:nvSpPr>
        <p:spPr>
          <a:xfrm>
            <a:off x="11588588" y="5518380"/>
            <a:ext cx="55880" cy="71120"/>
          </a:xfrm>
          <a:custGeom>
            <a:avLst/>
            <a:gdLst/>
            <a:ahLst/>
            <a:cxnLst/>
            <a:rect l="l" t="t" r="r" b="b"/>
            <a:pathLst>
              <a:path w="55879" h="71120">
                <a:moveTo>
                  <a:pt x="44846" y="0"/>
                </a:moveTo>
                <a:lnTo>
                  <a:pt x="55452" y="8254"/>
                </a:lnTo>
              </a:path>
              <a:path w="55879" h="71120">
                <a:moveTo>
                  <a:pt x="55452" y="8254"/>
                </a:moveTo>
                <a:lnTo>
                  <a:pt x="10625" y="70619"/>
                </a:lnTo>
              </a:path>
              <a:path w="55879" h="71120">
                <a:moveTo>
                  <a:pt x="0" y="62364"/>
                </a:moveTo>
                <a:lnTo>
                  <a:pt x="44846" y="0"/>
                </a:lnTo>
              </a:path>
              <a:path w="55879" h="71120">
                <a:moveTo>
                  <a:pt x="10625" y="70619"/>
                </a:moveTo>
                <a:lnTo>
                  <a:pt x="0" y="6236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42" name="object 642"/>
          <p:cNvGrpSpPr/>
          <p:nvPr/>
        </p:nvGrpSpPr>
        <p:grpSpPr>
          <a:xfrm>
            <a:off x="12790017" y="6475490"/>
            <a:ext cx="1310640" cy="145415"/>
            <a:chOff x="12790017" y="6475490"/>
            <a:chExt cx="1310640" cy="145415"/>
          </a:xfrm>
        </p:grpSpPr>
        <p:sp>
          <p:nvSpPr>
            <p:cNvPr id="643" name="object 643"/>
            <p:cNvSpPr/>
            <p:nvPr/>
          </p:nvSpPr>
          <p:spPr>
            <a:xfrm>
              <a:off x="12790017" y="6478366"/>
              <a:ext cx="1169670" cy="16510"/>
            </a:xfrm>
            <a:custGeom>
              <a:avLst/>
              <a:gdLst/>
              <a:ahLst/>
              <a:cxnLst/>
              <a:rect l="l" t="t" r="r" b="b"/>
              <a:pathLst>
                <a:path w="1169669" h="16510">
                  <a:moveTo>
                    <a:pt x="1151836" y="16491"/>
                  </a:moveTo>
                  <a:lnTo>
                    <a:pt x="1169514" y="16491"/>
                  </a:lnTo>
                </a:path>
                <a:path w="1169669" h="16510">
                  <a:moveTo>
                    <a:pt x="0" y="0"/>
                  </a:moveTo>
                  <a:lnTo>
                    <a:pt x="116951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4" name="object 64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957840" y="6475490"/>
              <a:ext cx="142684" cy="145265"/>
            </a:xfrm>
            <a:prstGeom prst="rect">
              <a:avLst/>
            </a:prstGeom>
          </p:spPr>
        </p:pic>
      </p:grpSp>
      <p:sp>
        <p:nvSpPr>
          <p:cNvPr id="645" name="object 645"/>
          <p:cNvSpPr/>
          <p:nvPr/>
        </p:nvSpPr>
        <p:spPr>
          <a:xfrm>
            <a:off x="11920194" y="1810232"/>
            <a:ext cx="695325" cy="102870"/>
          </a:xfrm>
          <a:custGeom>
            <a:avLst/>
            <a:gdLst/>
            <a:ahLst/>
            <a:cxnLst/>
            <a:rect l="l" t="t" r="r" b="b"/>
            <a:pathLst>
              <a:path w="695325" h="102869">
                <a:moveTo>
                  <a:pt x="695132" y="0"/>
                </a:moveTo>
                <a:lnTo>
                  <a:pt x="0" y="102357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6" name="object 646"/>
          <p:cNvSpPr/>
          <p:nvPr/>
        </p:nvSpPr>
        <p:spPr>
          <a:xfrm>
            <a:off x="19284449" y="7538349"/>
            <a:ext cx="83820" cy="68580"/>
          </a:xfrm>
          <a:custGeom>
            <a:avLst/>
            <a:gdLst/>
            <a:ahLst/>
            <a:cxnLst/>
            <a:rect l="l" t="t" r="r" b="b"/>
            <a:pathLst>
              <a:path w="83819" h="68579">
                <a:moveTo>
                  <a:pt x="83793" y="68263"/>
                </a:moveTo>
                <a:lnTo>
                  <a:pt x="83793" y="0"/>
                </a:lnTo>
              </a:path>
              <a:path w="83819" h="68579">
                <a:moveTo>
                  <a:pt x="83793" y="68263"/>
                </a:moveTo>
                <a:lnTo>
                  <a:pt x="0" y="6826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7" name="object 647"/>
          <p:cNvSpPr/>
          <p:nvPr/>
        </p:nvSpPr>
        <p:spPr>
          <a:xfrm>
            <a:off x="11677110" y="6105418"/>
            <a:ext cx="0" cy="1443990"/>
          </a:xfrm>
          <a:custGeom>
            <a:avLst/>
            <a:gdLst/>
            <a:ahLst/>
            <a:cxnLst/>
            <a:rect l="l" t="t" r="r" b="b"/>
            <a:pathLst>
              <a:path w="0" h="1443990">
                <a:moveTo>
                  <a:pt x="0" y="508244"/>
                </a:moveTo>
                <a:lnTo>
                  <a:pt x="0" y="0"/>
                </a:lnTo>
              </a:path>
              <a:path w="0" h="1443990">
                <a:moveTo>
                  <a:pt x="0" y="1443523"/>
                </a:moveTo>
                <a:lnTo>
                  <a:pt x="0" y="5259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48" name="object 64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0791469" y="3875552"/>
            <a:ext cx="397577" cy="333953"/>
          </a:xfrm>
          <a:prstGeom prst="rect">
            <a:avLst/>
          </a:prstGeom>
        </p:spPr>
      </p:pic>
      <p:sp>
        <p:nvSpPr>
          <p:cNvPr id="649" name="object 649"/>
          <p:cNvSpPr/>
          <p:nvPr/>
        </p:nvSpPr>
        <p:spPr>
          <a:xfrm>
            <a:off x="10639733" y="6700735"/>
            <a:ext cx="20320" cy="16510"/>
          </a:xfrm>
          <a:custGeom>
            <a:avLst/>
            <a:gdLst/>
            <a:ahLst/>
            <a:cxnLst/>
            <a:rect l="l" t="t" r="r" b="b"/>
            <a:pathLst>
              <a:path w="20320" h="16509">
                <a:moveTo>
                  <a:pt x="20059" y="16453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0" name="object 650"/>
          <p:cNvSpPr/>
          <p:nvPr/>
        </p:nvSpPr>
        <p:spPr>
          <a:xfrm>
            <a:off x="10735362" y="6577194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4">
                <a:moveTo>
                  <a:pt x="16486" y="8217"/>
                </a:moveTo>
                <a:lnTo>
                  <a:pt x="0" y="0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1" name="object 651"/>
          <p:cNvSpPr/>
          <p:nvPr/>
        </p:nvSpPr>
        <p:spPr>
          <a:xfrm>
            <a:off x="10679852" y="6690124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6524" y="7029"/>
                </a:moveTo>
                <a:lnTo>
                  <a:pt x="0" y="0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2" name="object 652"/>
          <p:cNvSpPr/>
          <p:nvPr/>
        </p:nvSpPr>
        <p:spPr>
          <a:xfrm>
            <a:off x="10751848" y="6585411"/>
            <a:ext cx="112395" cy="55880"/>
          </a:xfrm>
          <a:custGeom>
            <a:avLst/>
            <a:gdLst/>
            <a:ahLst/>
            <a:cxnLst/>
            <a:rect l="l" t="t" r="r" b="b"/>
            <a:pathLst>
              <a:path w="112395" h="55879">
                <a:moveTo>
                  <a:pt x="112096" y="55353"/>
                </a:moveTo>
                <a:lnTo>
                  <a:pt x="0" y="0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3" name="object 653"/>
          <p:cNvSpPr/>
          <p:nvPr/>
        </p:nvSpPr>
        <p:spPr>
          <a:xfrm>
            <a:off x="9447814" y="3477234"/>
            <a:ext cx="48895" cy="28575"/>
          </a:xfrm>
          <a:custGeom>
            <a:avLst/>
            <a:gdLst/>
            <a:ahLst/>
            <a:cxnLst/>
            <a:rect l="l" t="t" r="r" b="b"/>
            <a:pathLst>
              <a:path w="48895" h="28575">
                <a:moveTo>
                  <a:pt x="48324" y="28251"/>
                </a:moveTo>
                <a:lnTo>
                  <a:pt x="0" y="0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4" name="object 654"/>
          <p:cNvSpPr/>
          <p:nvPr/>
        </p:nvSpPr>
        <p:spPr>
          <a:xfrm>
            <a:off x="11451727" y="2043153"/>
            <a:ext cx="144145" cy="46355"/>
          </a:xfrm>
          <a:custGeom>
            <a:avLst/>
            <a:gdLst/>
            <a:ahLst/>
            <a:cxnLst/>
            <a:rect l="l" t="t" r="r" b="b"/>
            <a:pathLst>
              <a:path w="144145" h="46355">
                <a:moveTo>
                  <a:pt x="143934" y="45873"/>
                </a:moveTo>
                <a:lnTo>
                  <a:pt x="0" y="0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55" name="object 655"/>
          <p:cNvGrpSpPr/>
          <p:nvPr/>
        </p:nvGrpSpPr>
        <p:grpSpPr>
          <a:xfrm>
            <a:off x="10387815" y="6576690"/>
            <a:ext cx="368300" cy="710565"/>
            <a:chOff x="10387815" y="6576690"/>
            <a:chExt cx="368300" cy="710565"/>
          </a:xfrm>
        </p:grpSpPr>
        <p:sp>
          <p:nvSpPr>
            <p:cNvPr id="656" name="object 656"/>
            <p:cNvSpPr/>
            <p:nvPr/>
          </p:nvSpPr>
          <p:spPr>
            <a:xfrm>
              <a:off x="10389506" y="6578381"/>
              <a:ext cx="365125" cy="707390"/>
            </a:xfrm>
            <a:custGeom>
              <a:avLst/>
              <a:gdLst/>
              <a:ahLst/>
              <a:cxnLst/>
              <a:rect l="l" t="t" r="r" b="b"/>
              <a:pathLst>
                <a:path w="365125" h="707390">
                  <a:moveTo>
                    <a:pt x="303334" y="124710"/>
                  </a:moveTo>
                  <a:lnTo>
                    <a:pt x="302200" y="123484"/>
                  </a:lnTo>
                </a:path>
                <a:path w="365125" h="707390">
                  <a:moveTo>
                    <a:pt x="303334" y="124710"/>
                  </a:moveTo>
                  <a:lnTo>
                    <a:pt x="309233" y="114080"/>
                  </a:lnTo>
                </a:path>
                <a:path w="365125" h="707390">
                  <a:moveTo>
                    <a:pt x="313979" y="103507"/>
                  </a:moveTo>
                  <a:lnTo>
                    <a:pt x="312769" y="102338"/>
                  </a:lnTo>
                </a:path>
                <a:path w="365125" h="707390">
                  <a:moveTo>
                    <a:pt x="318649" y="94083"/>
                  </a:moveTo>
                  <a:lnTo>
                    <a:pt x="323413" y="83510"/>
                  </a:lnTo>
                </a:path>
                <a:path w="365125" h="707390">
                  <a:moveTo>
                    <a:pt x="329331" y="72937"/>
                  </a:moveTo>
                  <a:lnTo>
                    <a:pt x="328102" y="71750"/>
                  </a:lnTo>
                </a:path>
                <a:path w="365125" h="707390">
                  <a:moveTo>
                    <a:pt x="334001" y="63532"/>
                  </a:moveTo>
                  <a:lnTo>
                    <a:pt x="338765" y="52959"/>
                  </a:lnTo>
                </a:path>
                <a:path w="365125" h="707390">
                  <a:moveTo>
                    <a:pt x="344683" y="41161"/>
                  </a:moveTo>
                  <a:lnTo>
                    <a:pt x="343454" y="39993"/>
                  </a:lnTo>
                </a:path>
                <a:path w="365125" h="707390">
                  <a:moveTo>
                    <a:pt x="349315" y="32925"/>
                  </a:moveTo>
                  <a:lnTo>
                    <a:pt x="354117" y="22352"/>
                  </a:lnTo>
                </a:path>
                <a:path w="365125" h="707390">
                  <a:moveTo>
                    <a:pt x="359978" y="11741"/>
                  </a:moveTo>
                  <a:lnTo>
                    <a:pt x="364648" y="0"/>
                  </a:lnTo>
                </a:path>
                <a:path w="365125" h="707390">
                  <a:moveTo>
                    <a:pt x="288001" y="117623"/>
                  </a:moveTo>
                  <a:lnTo>
                    <a:pt x="0" y="698805"/>
                  </a:lnTo>
                </a:path>
                <a:path w="365125" h="707390">
                  <a:moveTo>
                    <a:pt x="303334" y="124710"/>
                  </a:moveTo>
                  <a:lnTo>
                    <a:pt x="288001" y="117623"/>
                  </a:lnTo>
                </a:path>
                <a:path w="365125" h="707390">
                  <a:moveTo>
                    <a:pt x="303334" y="124710"/>
                  </a:moveTo>
                  <a:lnTo>
                    <a:pt x="15427" y="707042"/>
                  </a:lnTo>
                </a:path>
                <a:path w="365125" h="707390">
                  <a:moveTo>
                    <a:pt x="250226" y="122354"/>
                  </a:moveTo>
                  <a:lnTo>
                    <a:pt x="249092" y="123484"/>
                  </a:lnTo>
                </a:path>
                <a:path w="365125" h="707390">
                  <a:moveTo>
                    <a:pt x="270286" y="139994"/>
                  </a:moveTo>
                  <a:lnTo>
                    <a:pt x="270286" y="138807"/>
                  </a:lnTo>
                </a:path>
                <a:path w="365125" h="707390">
                  <a:moveTo>
                    <a:pt x="249092" y="121166"/>
                  </a:moveTo>
                  <a:lnTo>
                    <a:pt x="228975" y="104694"/>
                  </a:lnTo>
                </a:path>
                <a:path w="365125" h="707390">
                  <a:moveTo>
                    <a:pt x="270286" y="139994"/>
                  </a:moveTo>
                  <a:lnTo>
                    <a:pt x="271458" y="139994"/>
                  </a:lnTo>
                </a:path>
                <a:path w="365125" h="707390">
                  <a:moveTo>
                    <a:pt x="276185" y="143519"/>
                  </a:moveTo>
                  <a:lnTo>
                    <a:pt x="267960" y="155279"/>
                  </a:lnTo>
                </a:path>
                <a:path w="365125" h="707390">
                  <a:moveTo>
                    <a:pt x="267960" y="155279"/>
                  </a:moveTo>
                  <a:lnTo>
                    <a:pt x="262024" y="150568"/>
                  </a:lnTo>
                </a:path>
                <a:path w="365125" h="707390">
                  <a:moveTo>
                    <a:pt x="276185" y="143519"/>
                  </a:moveTo>
                  <a:lnTo>
                    <a:pt x="271458" y="139994"/>
                  </a:lnTo>
                </a:path>
                <a:path w="365125" h="707390">
                  <a:moveTo>
                    <a:pt x="267960" y="154111"/>
                  </a:moveTo>
                  <a:lnTo>
                    <a:pt x="263196" y="149380"/>
                  </a:lnTo>
                </a:path>
                <a:path w="365125" h="707390">
                  <a:moveTo>
                    <a:pt x="267960" y="154111"/>
                  </a:moveTo>
                  <a:lnTo>
                    <a:pt x="274994" y="143519"/>
                  </a:lnTo>
                </a:path>
                <a:path w="365125" h="707390">
                  <a:moveTo>
                    <a:pt x="274994" y="143519"/>
                  </a:moveTo>
                  <a:lnTo>
                    <a:pt x="270286" y="139994"/>
                  </a:lnTo>
                </a:path>
                <a:path w="365125" h="707390">
                  <a:moveTo>
                    <a:pt x="262024" y="149380"/>
                  </a:moveTo>
                  <a:lnTo>
                    <a:pt x="240773" y="134133"/>
                  </a:lnTo>
                </a:path>
                <a:path w="365125" h="707390">
                  <a:moveTo>
                    <a:pt x="249092" y="123484"/>
                  </a:moveTo>
                  <a:lnTo>
                    <a:pt x="247844" y="122354"/>
                  </a:lnTo>
                </a:path>
                <a:path w="365125" h="707390">
                  <a:moveTo>
                    <a:pt x="249092" y="124710"/>
                  </a:moveTo>
                  <a:lnTo>
                    <a:pt x="243193" y="132908"/>
                  </a:lnTo>
                </a:path>
                <a:path w="365125" h="707390">
                  <a:moveTo>
                    <a:pt x="241964" y="132908"/>
                  </a:moveTo>
                  <a:lnTo>
                    <a:pt x="240773" y="131739"/>
                  </a:lnTo>
                </a:path>
                <a:path w="365125" h="707390">
                  <a:moveTo>
                    <a:pt x="241964" y="132908"/>
                  </a:moveTo>
                  <a:lnTo>
                    <a:pt x="240773" y="132908"/>
                  </a:lnTo>
                </a:path>
                <a:path w="365125" h="707390">
                  <a:moveTo>
                    <a:pt x="270286" y="139994"/>
                  </a:moveTo>
                  <a:lnTo>
                    <a:pt x="269114" y="138807"/>
                  </a:lnTo>
                </a:path>
                <a:path w="365125" h="707390">
                  <a:moveTo>
                    <a:pt x="269114" y="139994"/>
                  </a:moveTo>
                  <a:lnTo>
                    <a:pt x="267960" y="138807"/>
                  </a:lnTo>
                </a:path>
                <a:path w="365125" h="707390">
                  <a:moveTo>
                    <a:pt x="269114" y="139994"/>
                  </a:moveTo>
                  <a:lnTo>
                    <a:pt x="262024" y="148212"/>
                  </a:lnTo>
                </a:path>
                <a:path w="365125" h="707390">
                  <a:moveTo>
                    <a:pt x="262024" y="148212"/>
                  </a:moveTo>
                  <a:lnTo>
                    <a:pt x="260833" y="147024"/>
                  </a:lnTo>
                </a:path>
                <a:path w="365125" h="707390">
                  <a:moveTo>
                    <a:pt x="262024" y="149380"/>
                  </a:moveTo>
                  <a:lnTo>
                    <a:pt x="260833" y="148212"/>
                  </a:lnTo>
                </a:path>
                <a:path w="365125" h="707390">
                  <a:moveTo>
                    <a:pt x="247844" y="122354"/>
                  </a:moveTo>
                  <a:lnTo>
                    <a:pt x="249092" y="121166"/>
                  </a:lnTo>
                </a:path>
                <a:path w="365125" h="707390">
                  <a:moveTo>
                    <a:pt x="227784" y="104694"/>
                  </a:moveTo>
                  <a:lnTo>
                    <a:pt x="227784" y="10588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/>
            <p:cNvSpPr/>
            <p:nvPr/>
          </p:nvSpPr>
          <p:spPr>
            <a:xfrm>
              <a:off x="10566574" y="6646588"/>
              <a:ext cx="72390" cy="64135"/>
            </a:xfrm>
            <a:custGeom>
              <a:avLst/>
              <a:gdLst/>
              <a:ahLst/>
              <a:cxnLst/>
              <a:rect l="l" t="t" r="r" b="b"/>
              <a:pathLst>
                <a:path w="72390" h="64134">
                  <a:moveTo>
                    <a:pt x="62542" y="63532"/>
                  </a:moveTo>
                  <a:lnTo>
                    <a:pt x="42463" y="47098"/>
                  </a:lnTo>
                </a:path>
                <a:path w="72390" h="64134">
                  <a:moveTo>
                    <a:pt x="50707" y="37674"/>
                  </a:moveTo>
                  <a:lnTo>
                    <a:pt x="49553" y="36487"/>
                  </a:lnTo>
                </a:path>
                <a:path w="72390" h="64134">
                  <a:moveTo>
                    <a:pt x="50707" y="38862"/>
                  </a:moveTo>
                  <a:lnTo>
                    <a:pt x="43654" y="47098"/>
                  </a:lnTo>
                </a:path>
                <a:path w="72390" h="64134">
                  <a:moveTo>
                    <a:pt x="43654" y="47098"/>
                  </a:moveTo>
                  <a:lnTo>
                    <a:pt x="43654" y="45892"/>
                  </a:lnTo>
                </a:path>
                <a:path w="72390" h="64134">
                  <a:moveTo>
                    <a:pt x="43654" y="47098"/>
                  </a:moveTo>
                  <a:lnTo>
                    <a:pt x="42463" y="47098"/>
                  </a:lnTo>
                </a:path>
                <a:path w="72390" h="64134">
                  <a:moveTo>
                    <a:pt x="72014" y="54147"/>
                  </a:moveTo>
                  <a:lnTo>
                    <a:pt x="70804" y="54147"/>
                  </a:lnTo>
                </a:path>
                <a:path w="72390" h="64134">
                  <a:moveTo>
                    <a:pt x="70804" y="54147"/>
                  </a:moveTo>
                  <a:lnTo>
                    <a:pt x="69613" y="52959"/>
                  </a:lnTo>
                </a:path>
                <a:path w="72390" h="64134">
                  <a:moveTo>
                    <a:pt x="69613" y="54147"/>
                  </a:moveTo>
                  <a:lnTo>
                    <a:pt x="63695" y="62383"/>
                  </a:lnTo>
                </a:path>
                <a:path w="72390" h="64134">
                  <a:moveTo>
                    <a:pt x="63695" y="62383"/>
                  </a:moveTo>
                  <a:lnTo>
                    <a:pt x="63695" y="63532"/>
                  </a:lnTo>
                </a:path>
                <a:path w="72390" h="64134">
                  <a:moveTo>
                    <a:pt x="63695" y="63532"/>
                  </a:moveTo>
                  <a:lnTo>
                    <a:pt x="62542" y="63532"/>
                  </a:lnTo>
                </a:path>
                <a:path w="72390" h="64134">
                  <a:moveTo>
                    <a:pt x="49553" y="35281"/>
                  </a:moveTo>
                  <a:lnTo>
                    <a:pt x="30666" y="18846"/>
                  </a:lnTo>
                </a:path>
                <a:path w="72390" h="64134">
                  <a:moveTo>
                    <a:pt x="29494" y="18846"/>
                  </a:moveTo>
                  <a:lnTo>
                    <a:pt x="29494" y="19996"/>
                  </a:lnTo>
                </a:path>
                <a:path w="72390" h="64134">
                  <a:moveTo>
                    <a:pt x="41253" y="45892"/>
                  </a:moveTo>
                  <a:lnTo>
                    <a:pt x="21231" y="29420"/>
                  </a:lnTo>
                </a:path>
                <a:path w="72390" h="64134">
                  <a:moveTo>
                    <a:pt x="29494" y="19996"/>
                  </a:moveTo>
                  <a:lnTo>
                    <a:pt x="28340" y="18846"/>
                  </a:lnTo>
                </a:path>
                <a:path w="72390" h="64134">
                  <a:moveTo>
                    <a:pt x="29494" y="19996"/>
                  </a:moveTo>
                  <a:lnTo>
                    <a:pt x="22441" y="28251"/>
                  </a:lnTo>
                </a:path>
                <a:path w="72390" h="64134">
                  <a:moveTo>
                    <a:pt x="22441" y="28251"/>
                  </a:moveTo>
                  <a:lnTo>
                    <a:pt x="21231" y="27101"/>
                  </a:lnTo>
                </a:path>
                <a:path w="72390" h="64134">
                  <a:moveTo>
                    <a:pt x="21231" y="28251"/>
                  </a:moveTo>
                  <a:lnTo>
                    <a:pt x="21231" y="29420"/>
                  </a:lnTo>
                </a:path>
                <a:path w="72390" h="64134">
                  <a:moveTo>
                    <a:pt x="49553" y="36487"/>
                  </a:moveTo>
                  <a:lnTo>
                    <a:pt x="48362" y="35281"/>
                  </a:lnTo>
                </a:path>
                <a:path w="72390" h="64134">
                  <a:moveTo>
                    <a:pt x="49553" y="36487"/>
                  </a:moveTo>
                  <a:lnTo>
                    <a:pt x="48362" y="35281"/>
                  </a:lnTo>
                </a:path>
                <a:path w="72390" h="64134">
                  <a:moveTo>
                    <a:pt x="48362" y="36487"/>
                  </a:moveTo>
                  <a:lnTo>
                    <a:pt x="41253" y="44704"/>
                  </a:lnTo>
                </a:path>
                <a:path w="72390" h="64134">
                  <a:moveTo>
                    <a:pt x="41253" y="44704"/>
                  </a:moveTo>
                  <a:lnTo>
                    <a:pt x="42463" y="44704"/>
                  </a:lnTo>
                </a:path>
                <a:path w="72390" h="64134">
                  <a:moveTo>
                    <a:pt x="42463" y="45892"/>
                  </a:moveTo>
                  <a:lnTo>
                    <a:pt x="41253" y="45892"/>
                  </a:lnTo>
                </a:path>
                <a:path w="72390" h="64134">
                  <a:moveTo>
                    <a:pt x="28340" y="17678"/>
                  </a:moveTo>
                  <a:lnTo>
                    <a:pt x="9453" y="0"/>
                  </a:lnTo>
                </a:path>
                <a:path w="72390" h="64134">
                  <a:moveTo>
                    <a:pt x="9453" y="0"/>
                  </a:moveTo>
                  <a:lnTo>
                    <a:pt x="8224" y="1187"/>
                  </a:lnTo>
                </a:path>
                <a:path w="72390" h="64134">
                  <a:moveTo>
                    <a:pt x="20040" y="28251"/>
                  </a:moveTo>
                  <a:lnTo>
                    <a:pt x="0" y="10573"/>
                  </a:lnTo>
                </a:path>
                <a:path w="72390" h="64134">
                  <a:moveTo>
                    <a:pt x="8224" y="1187"/>
                  </a:moveTo>
                  <a:lnTo>
                    <a:pt x="7033" y="0"/>
                  </a:lnTo>
                </a:path>
                <a:path w="72390" h="64134">
                  <a:moveTo>
                    <a:pt x="8224" y="2374"/>
                  </a:moveTo>
                  <a:lnTo>
                    <a:pt x="1153" y="10573"/>
                  </a:lnTo>
                </a:path>
                <a:path w="72390" h="64134">
                  <a:moveTo>
                    <a:pt x="1153" y="10573"/>
                  </a:moveTo>
                  <a:lnTo>
                    <a:pt x="1153" y="9423"/>
                  </a:lnTo>
                </a:path>
                <a:path w="72390" h="64134">
                  <a:moveTo>
                    <a:pt x="1153" y="9423"/>
                  </a:moveTo>
                  <a:lnTo>
                    <a:pt x="0" y="10573"/>
                  </a:lnTo>
                </a:path>
                <a:path w="72390" h="64134">
                  <a:moveTo>
                    <a:pt x="28340" y="17678"/>
                  </a:moveTo>
                  <a:lnTo>
                    <a:pt x="28340" y="18846"/>
                  </a:lnTo>
                </a:path>
                <a:path w="72390" h="64134">
                  <a:moveTo>
                    <a:pt x="28340" y="18846"/>
                  </a:moveTo>
                  <a:lnTo>
                    <a:pt x="27130" y="17678"/>
                  </a:lnTo>
                </a:path>
                <a:path w="72390" h="64134">
                  <a:moveTo>
                    <a:pt x="27130" y="18846"/>
                  </a:moveTo>
                  <a:lnTo>
                    <a:pt x="20040" y="25876"/>
                  </a:lnTo>
                </a:path>
                <a:path w="72390" h="64134">
                  <a:moveTo>
                    <a:pt x="20040" y="27101"/>
                  </a:moveTo>
                  <a:lnTo>
                    <a:pt x="18906" y="25876"/>
                  </a:lnTo>
                </a:path>
                <a:path w="72390" h="64134">
                  <a:moveTo>
                    <a:pt x="20040" y="27101"/>
                  </a:moveTo>
                  <a:lnTo>
                    <a:pt x="20040" y="2825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8" name="object 658"/>
          <p:cNvSpPr/>
          <p:nvPr/>
        </p:nvSpPr>
        <p:spPr>
          <a:xfrm>
            <a:off x="10350606" y="6428944"/>
            <a:ext cx="46355" cy="50800"/>
          </a:xfrm>
          <a:custGeom>
            <a:avLst/>
            <a:gdLst/>
            <a:ahLst/>
            <a:cxnLst/>
            <a:rect l="l" t="t" r="r" b="b"/>
            <a:pathLst>
              <a:path w="46354" h="50800">
                <a:moveTo>
                  <a:pt x="46018" y="41218"/>
                </a:moveTo>
                <a:lnTo>
                  <a:pt x="28321" y="21183"/>
                </a:lnTo>
              </a:path>
              <a:path w="46354" h="50800">
                <a:moveTo>
                  <a:pt x="28321" y="21183"/>
                </a:moveTo>
                <a:lnTo>
                  <a:pt x="27092" y="22352"/>
                </a:lnTo>
              </a:path>
              <a:path w="46354" h="50800">
                <a:moveTo>
                  <a:pt x="35449" y="50622"/>
                </a:moveTo>
                <a:lnTo>
                  <a:pt x="17658" y="30626"/>
                </a:lnTo>
              </a:path>
              <a:path w="46354" h="50800">
                <a:moveTo>
                  <a:pt x="27092" y="22352"/>
                </a:moveTo>
                <a:lnTo>
                  <a:pt x="25996" y="21183"/>
                </a:lnTo>
              </a:path>
              <a:path w="46354" h="50800">
                <a:moveTo>
                  <a:pt x="27092" y="23577"/>
                </a:moveTo>
                <a:lnTo>
                  <a:pt x="20097" y="30626"/>
                </a:lnTo>
              </a:path>
              <a:path w="46354" h="50800">
                <a:moveTo>
                  <a:pt x="18868" y="30626"/>
                </a:moveTo>
                <a:lnTo>
                  <a:pt x="18868" y="29401"/>
                </a:lnTo>
              </a:path>
              <a:path w="46354" h="50800">
                <a:moveTo>
                  <a:pt x="18868" y="29401"/>
                </a:moveTo>
                <a:lnTo>
                  <a:pt x="17658" y="30626"/>
                </a:lnTo>
              </a:path>
              <a:path w="46354" h="50800">
                <a:moveTo>
                  <a:pt x="46018" y="41218"/>
                </a:moveTo>
                <a:lnTo>
                  <a:pt x="44864" y="42405"/>
                </a:lnTo>
              </a:path>
              <a:path w="46354" h="50800">
                <a:moveTo>
                  <a:pt x="44864" y="42405"/>
                </a:moveTo>
                <a:lnTo>
                  <a:pt x="44864" y="41218"/>
                </a:lnTo>
              </a:path>
              <a:path w="46354" h="50800">
                <a:moveTo>
                  <a:pt x="43654" y="41218"/>
                </a:moveTo>
                <a:lnTo>
                  <a:pt x="36565" y="48248"/>
                </a:lnTo>
              </a:path>
              <a:path w="46354" h="50800">
                <a:moveTo>
                  <a:pt x="36565" y="49435"/>
                </a:moveTo>
                <a:lnTo>
                  <a:pt x="35449" y="48248"/>
                </a:lnTo>
              </a:path>
              <a:path w="46354" h="50800">
                <a:moveTo>
                  <a:pt x="36565" y="49435"/>
                </a:moveTo>
                <a:lnTo>
                  <a:pt x="35449" y="50622"/>
                </a:lnTo>
              </a:path>
              <a:path w="46354" h="50800">
                <a:moveTo>
                  <a:pt x="27092" y="19996"/>
                </a:moveTo>
                <a:lnTo>
                  <a:pt x="10663" y="1168"/>
                </a:lnTo>
              </a:path>
              <a:path w="46354" h="50800">
                <a:moveTo>
                  <a:pt x="9415" y="1168"/>
                </a:moveTo>
                <a:lnTo>
                  <a:pt x="8205" y="0"/>
                </a:lnTo>
              </a:path>
              <a:path w="46354" h="50800">
                <a:moveTo>
                  <a:pt x="16543" y="29401"/>
                </a:moveTo>
                <a:lnTo>
                  <a:pt x="0" y="9423"/>
                </a:lnTo>
              </a:path>
              <a:path w="46354" h="50800">
                <a:moveTo>
                  <a:pt x="9415" y="1168"/>
                </a:moveTo>
                <a:lnTo>
                  <a:pt x="8205" y="0"/>
                </a:lnTo>
              </a:path>
              <a:path w="46354" h="50800">
                <a:moveTo>
                  <a:pt x="9415" y="2374"/>
                </a:moveTo>
                <a:lnTo>
                  <a:pt x="1191" y="9423"/>
                </a:lnTo>
              </a:path>
              <a:path w="46354" h="50800">
                <a:moveTo>
                  <a:pt x="1191" y="9423"/>
                </a:moveTo>
                <a:lnTo>
                  <a:pt x="0" y="8273"/>
                </a:lnTo>
              </a:path>
              <a:path w="46354" h="50800">
                <a:moveTo>
                  <a:pt x="0" y="8273"/>
                </a:moveTo>
                <a:lnTo>
                  <a:pt x="0" y="9423"/>
                </a:lnTo>
              </a:path>
              <a:path w="46354" h="50800">
                <a:moveTo>
                  <a:pt x="27092" y="19996"/>
                </a:moveTo>
                <a:lnTo>
                  <a:pt x="25996" y="21183"/>
                </a:lnTo>
              </a:path>
              <a:path w="46354" h="50800">
                <a:moveTo>
                  <a:pt x="25996" y="21183"/>
                </a:moveTo>
                <a:lnTo>
                  <a:pt x="24767" y="19996"/>
                </a:lnTo>
              </a:path>
              <a:path w="46354" h="50800">
                <a:moveTo>
                  <a:pt x="25996" y="21183"/>
                </a:moveTo>
                <a:lnTo>
                  <a:pt x="17658" y="28251"/>
                </a:lnTo>
              </a:path>
              <a:path w="46354" h="50800">
                <a:moveTo>
                  <a:pt x="17658" y="28251"/>
                </a:moveTo>
                <a:lnTo>
                  <a:pt x="16543" y="27083"/>
                </a:lnTo>
              </a:path>
              <a:path w="46354" h="50800">
                <a:moveTo>
                  <a:pt x="17658" y="28251"/>
                </a:moveTo>
                <a:lnTo>
                  <a:pt x="16543" y="2940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9" name="object 659"/>
          <p:cNvSpPr/>
          <p:nvPr/>
        </p:nvSpPr>
        <p:spPr>
          <a:xfrm>
            <a:off x="10165267" y="6184273"/>
            <a:ext cx="42545" cy="53340"/>
          </a:xfrm>
          <a:custGeom>
            <a:avLst/>
            <a:gdLst/>
            <a:ahLst/>
            <a:cxnLst/>
            <a:rect l="l" t="t" r="r" b="b"/>
            <a:pathLst>
              <a:path w="42545" h="53339">
                <a:moveTo>
                  <a:pt x="42539" y="44686"/>
                </a:moveTo>
                <a:lnTo>
                  <a:pt x="27187" y="23502"/>
                </a:lnTo>
              </a:path>
              <a:path w="42545" h="53339">
                <a:moveTo>
                  <a:pt x="27187" y="23502"/>
                </a:moveTo>
                <a:lnTo>
                  <a:pt x="25996" y="23502"/>
                </a:lnTo>
              </a:path>
              <a:path w="42545" h="53339">
                <a:moveTo>
                  <a:pt x="30722" y="52940"/>
                </a:moveTo>
                <a:lnTo>
                  <a:pt x="16562" y="31738"/>
                </a:lnTo>
              </a:path>
              <a:path w="42545" h="53339">
                <a:moveTo>
                  <a:pt x="25996" y="24708"/>
                </a:moveTo>
                <a:lnTo>
                  <a:pt x="24861" y="23502"/>
                </a:lnTo>
              </a:path>
              <a:path w="42545" h="53339">
                <a:moveTo>
                  <a:pt x="25996" y="24708"/>
                </a:moveTo>
                <a:lnTo>
                  <a:pt x="17734" y="30588"/>
                </a:lnTo>
              </a:path>
              <a:path w="42545" h="53339">
                <a:moveTo>
                  <a:pt x="17734" y="30588"/>
                </a:moveTo>
                <a:lnTo>
                  <a:pt x="16562" y="30588"/>
                </a:lnTo>
              </a:path>
              <a:path w="42545" h="53339">
                <a:moveTo>
                  <a:pt x="16562" y="30588"/>
                </a:moveTo>
                <a:lnTo>
                  <a:pt x="15408" y="29401"/>
                </a:lnTo>
              </a:path>
              <a:path w="42545" h="53339">
                <a:moveTo>
                  <a:pt x="41348" y="45873"/>
                </a:moveTo>
                <a:lnTo>
                  <a:pt x="40176" y="44686"/>
                </a:lnTo>
              </a:path>
              <a:path w="42545" h="53339">
                <a:moveTo>
                  <a:pt x="41348" y="45873"/>
                </a:moveTo>
                <a:lnTo>
                  <a:pt x="40176" y="44686"/>
                </a:lnTo>
              </a:path>
              <a:path w="42545" h="53339">
                <a:moveTo>
                  <a:pt x="40176" y="45873"/>
                </a:moveTo>
                <a:lnTo>
                  <a:pt x="31914" y="51753"/>
                </a:lnTo>
              </a:path>
              <a:path w="42545" h="53339">
                <a:moveTo>
                  <a:pt x="31914" y="51753"/>
                </a:moveTo>
                <a:lnTo>
                  <a:pt x="30722" y="50585"/>
                </a:lnTo>
              </a:path>
              <a:path w="42545" h="53339">
                <a:moveTo>
                  <a:pt x="31914" y="52940"/>
                </a:moveTo>
                <a:lnTo>
                  <a:pt x="30722" y="52940"/>
                </a:lnTo>
              </a:path>
              <a:path w="42545" h="53339">
                <a:moveTo>
                  <a:pt x="25996" y="22333"/>
                </a:moveTo>
                <a:lnTo>
                  <a:pt x="11835" y="0"/>
                </a:lnTo>
              </a:path>
              <a:path w="42545" h="53339">
                <a:moveTo>
                  <a:pt x="11835" y="0"/>
                </a:moveTo>
                <a:lnTo>
                  <a:pt x="10644" y="1187"/>
                </a:lnTo>
              </a:path>
              <a:path w="42545" h="53339">
                <a:moveTo>
                  <a:pt x="15408" y="29401"/>
                </a:moveTo>
                <a:lnTo>
                  <a:pt x="1228" y="8217"/>
                </a:lnTo>
              </a:path>
              <a:path w="42545" h="53339">
                <a:moveTo>
                  <a:pt x="10644" y="1187"/>
                </a:moveTo>
                <a:lnTo>
                  <a:pt x="9453" y="0"/>
                </a:lnTo>
              </a:path>
              <a:path w="42545" h="53339">
                <a:moveTo>
                  <a:pt x="10644" y="1187"/>
                </a:moveTo>
                <a:lnTo>
                  <a:pt x="2420" y="7048"/>
                </a:lnTo>
              </a:path>
              <a:path w="42545" h="53339">
                <a:moveTo>
                  <a:pt x="2420" y="7048"/>
                </a:moveTo>
                <a:lnTo>
                  <a:pt x="1228" y="5880"/>
                </a:lnTo>
              </a:path>
              <a:path w="42545" h="53339">
                <a:moveTo>
                  <a:pt x="1228" y="7048"/>
                </a:moveTo>
                <a:lnTo>
                  <a:pt x="0" y="5880"/>
                </a:lnTo>
              </a:path>
              <a:path w="42545" h="53339">
                <a:moveTo>
                  <a:pt x="25996" y="22333"/>
                </a:moveTo>
                <a:lnTo>
                  <a:pt x="24861" y="21165"/>
                </a:lnTo>
              </a:path>
              <a:path w="42545" h="53339">
                <a:moveTo>
                  <a:pt x="24861" y="22333"/>
                </a:moveTo>
                <a:lnTo>
                  <a:pt x="23633" y="21165"/>
                </a:lnTo>
              </a:path>
              <a:path w="42545" h="53339">
                <a:moveTo>
                  <a:pt x="24861" y="22333"/>
                </a:moveTo>
                <a:lnTo>
                  <a:pt x="16562" y="28251"/>
                </a:lnTo>
              </a:path>
              <a:path w="42545" h="53339">
                <a:moveTo>
                  <a:pt x="15408" y="28251"/>
                </a:moveTo>
                <a:lnTo>
                  <a:pt x="16562" y="29401"/>
                </a:lnTo>
              </a:path>
              <a:path w="42545" h="53339">
                <a:moveTo>
                  <a:pt x="15408" y="29401"/>
                </a:moveTo>
                <a:lnTo>
                  <a:pt x="14198" y="2825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0" name="object 660"/>
          <p:cNvSpPr/>
          <p:nvPr/>
        </p:nvSpPr>
        <p:spPr>
          <a:xfrm>
            <a:off x="10017797" y="5916006"/>
            <a:ext cx="35560" cy="55880"/>
          </a:xfrm>
          <a:custGeom>
            <a:avLst/>
            <a:gdLst/>
            <a:ahLst/>
            <a:cxnLst/>
            <a:rect l="l" t="t" r="r" b="b"/>
            <a:pathLst>
              <a:path w="35559" h="55879">
                <a:moveTo>
                  <a:pt x="35355" y="49416"/>
                </a:moveTo>
                <a:lnTo>
                  <a:pt x="23595" y="25895"/>
                </a:lnTo>
              </a:path>
              <a:path w="35559" h="55879">
                <a:moveTo>
                  <a:pt x="23595" y="25895"/>
                </a:moveTo>
                <a:lnTo>
                  <a:pt x="22441" y="25895"/>
                </a:lnTo>
              </a:path>
              <a:path w="35559" h="55879">
                <a:moveTo>
                  <a:pt x="22441" y="55315"/>
                </a:moveTo>
                <a:lnTo>
                  <a:pt x="11797" y="31794"/>
                </a:lnTo>
              </a:path>
              <a:path w="35559" h="55879">
                <a:moveTo>
                  <a:pt x="22441" y="27064"/>
                </a:moveTo>
                <a:lnTo>
                  <a:pt x="21250" y="25895"/>
                </a:lnTo>
              </a:path>
              <a:path w="35559" h="55879">
                <a:moveTo>
                  <a:pt x="22441" y="27064"/>
                </a:moveTo>
                <a:lnTo>
                  <a:pt x="13007" y="31794"/>
                </a:lnTo>
              </a:path>
              <a:path w="35559" h="55879">
                <a:moveTo>
                  <a:pt x="13007" y="31794"/>
                </a:moveTo>
                <a:lnTo>
                  <a:pt x="11797" y="30607"/>
                </a:lnTo>
              </a:path>
              <a:path w="35559" h="55879">
                <a:moveTo>
                  <a:pt x="11797" y="31794"/>
                </a:moveTo>
                <a:lnTo>
                  <a:pt x="10625" y="30607"/>
                </a:lnTo>
              </a:path>
              <a:path w="35559" h="55879">
                <a:moveTo>
                  <a:pt x="35355" y="49416"/>
                </a:moveTo>
                <a:lnTo>
                  <a:pt x="34220" y="50622"/>
                </a:lnTo>
              </a:path>
              <a:path w="35559" h="55879">
                <a:moveTo>
                  <a:pt x="34220" y="49416"/>
                </a:moveTo>
                <a:lnTo>
                  <a:pt x="33048" y="48266"/>
                </a:lnTo>
              </a:path>
              <a:path w="35559" h="55879">
                <a:moveTo>
                  <a:pt x="34220" y="49416"/>
                </a:moveTo>
                <a:lnTo>
                  <a:pt x="23595" y="54147"/>
                </a:lnTo>
              </a:path>
              <a:path w="35559" h="55879">
                <a:moveTo>
                  <a:pt x="23595" y="54147"/>
                </a:moveTo>
                <a:lnTo>
                  <a:pt x="23595" y="55315"/>
                </a:lnTo>
              </a:path>
              <a:path w="35559" h="55879">
                <a:moveTo>
                  <a:pt x="23595" y="55315"/>
                </a:moveTo>
                <a:lnTo>
                  <a:pt x="22441" y="54147"/>
                </a:lnTo>
              </a:path>
              <a:path w="35559" h="55879">
                <a:moveTo>
                  <a:pt x="23595" y="24708"/>
                </a:moveTo>
                <a:lnTo>
                  <a:pt x="11797" y="1206"/>
                </a:lnTo>
              </a:path>
              <a:path w="35559" h="55879">
                <a:moveTo>
                  <a:pt x="11797" y="1206"/>
                </a:moveTo>
                <a:lnTo>
                  <a:pt x="10625" y="1206"/>
                </a:lnTo>
              </a:path>
              <a:path w="35559" h="55879">
                <a:moveTo>
                  <a:pt x="10625" y="30607"/>
                </a:moveTo>
                <a:lnTo>
                  <a:pt x="0" y="7105"/>
                </a:lnTo>
              </a:path>
              <a:path w="35559" h="55879">
                <a:moveTo>
                  <a:pt x="10625" y="1206"/>
                </a:moveTo>
                <a:lnTo>
                  <a:pt x="9453" y="0"/>
                </a:lnTo>
              </a:path>
              <a:path w="35559" h="55879">
                <a:moveTo>
                  <a:pt x="10625" y="2393"/>
                </a:moveTo>
                <a:lnTo>
                  <a:pt x="1172" y="7105"/>
                </a:lnTo>
              </a:path>
              <a:path w="35559" h="55879">
                <a:moveTo>
                  <a:pt x="1172" y="5880"/>
                </a:moveTo>
                <a:lnTo>
                  <a:pt x="0" y="4730"/>
                </a:lnTo>
              </a:path>
              <a:path w="35559" h="55879">
                <a:moveTo>
                  <a:pt x="0" y="5880"/>
                </a:moveTo>
                <a:lnTo>
                  <a:pt x="0" y="7105"/>
                </a:lnTo>
              </a:path>
              <a:path w="35559" h="55879">
                <a:moveTo>
                  <a:pt x="23595" y="24708"/>
                </a:moveTo>
                <a:lnTo>
                  <a:pt x="22441" y="24708"/>
                </a:lnTo>
              </a:path>
              <a:path w="35559" h="55879">
                <a:moveTo>
                  <a:pt x="22441" y="24708"/>
                </a:moveTo>
                <a:lnTo>
                  <a:pt x="21250" y="23558"/>
                </a:lnTo>
              </a:path>
              <a:path w="35559" h="55879">
                <a:moveTo>
                  <a:pt x="21250" y="24708"/>
                </a:moveTo>
                <a:lnTo>
                  <a:pt x="11797" y="29401"/>
                </a:lnTo>
              </a:path>
              <a:path w="35559" h="55879">
                <a:moveTo>
                  <a:pt x="11797" y="29401"/>
                </a:moveTo>
                <a:lnTo>
                  <a:pt x="10625" y="28251"/>
                </a:lnTo>
              </a:path>
              <a:path w="35559" h="55879">
                <a:moveTo>
                  <a:pt x="11797" y="30607"/>
                </a:moveTo>
                <a:lnTo>
                  <a:pt x="10625" y="3060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1" name="object 661"/>
          <p:cNvSpPr/>
          <p:nvPr/>
        </p:nvSpPr>
        <p:spPr>
          <a:xfrm>
            <a:off x="9906834" y="5630193"/>
            <a:ext cx="29845" cy="56515"/>
          </a:xfrm>
          <a:custGeom>
            <a:avLst/>
            <a:gdLst/>
            <a:ahLst/>
            <a:cxnLst/>
            <a:rect l="l" t="t" r="r" b="b"/>
            <a:pathLst>
              <a:path w="29845" h="56514">
                <a:moveTo>
                  <a:pt x="29531" y="52884"/>
                </a:moveTo>
                <a:lnTo>
                  <a:pt x="22404" y="28176"/>
                </a:lnTo>
              </a:path>
              <a:path w="29845" h="56514">
                <a:moveTo>
                  <a:pt x="21307" y="28176"/>
                </a:moveTo>
                <a:lnTo>
                  <a:pt x="20078" y="27026"/>
                </a:lnTo>
              </a:path>
              <a:path w="29845" h="56514">
                <a:moveTo>
                  <a:pt x="16505" y="56427"/>
                </a:moveTo>
                <a:lnTo>
                  <a:pt x="8281" y="31719"/>
                </a:lnTo>
              </a:path>
              <a:path w="29845" h="56514">
                <a:moveTo>
                  <a:pt x="21307" y="28176"/>
                </a:moveTo>
                <a:lnTo>
                  <a:pt x="20078" y="27026"/>
                </a:lnTo>
              </a:path>
              <a:path w="29845" h="56514">
                <a:moveTo>
                  <a:pt x="20078" y="29382"/>
                </a:moveTo>
                <a:lnTo>
                  <a:pt x="10625" y="31719"/>
                </a:lnTo>
              </a:path>
              <a:path w="29845" h="56514">
                <a:moveTo>
                  <a:pt x="10625" y="31719"/>
                </a:moveTo>
                <a:lnTo>
                  <a:pt x="9415" y="30569"/>
                </a:lnTo>
              </a:path>
              <a:path w="29845" h="56514">
                <a:moveTo>
                  <a:pt x="9415" y="31719"/>
                </a:moveTo>
                <a:lnTo>
                  <a:pt x="8281" y="30569"/>
                </a:lnTo>
              </a:path>
              <a:path w="29845" h="56514">
                <a:moveTo>
                  <a:pt x="29531" y="52884"/>
                </a:moveTo>
                <a:lnTo>
                  <a:pt x="28302" y="51753"/>
                </a:lnTo>
              </a:path>
              <a:path w="29845" h="56514">
                <a:moveTo>
                  <a:pt x="28302" y="52884"/>
                </a:moveTo>
                <a:lnTo>
                  <a:pt x="27168" y="51753"/>
                </a:lnTo>
              </a:path>
              <a:path w="29845" h="56514">
                <a:moveTo>
                  <a:pt x="28302" y="52884"/>
                </a:moveTo>
                <a:lnTo>
                  <a:pt x="17734" y="56427"/>
                </a:lnTo>
              </a:path>
              <a:path w="29845" h="56514">
                <a:moveTo>
                  <a:pt x="17734" y="56427"/>
                </a:moveTo>
                <a:lnTo>
                  <a:pt x="16505" y="55278"/>
                </a:lnTo>
              </a:path>
              <a:path w="29845" h="56514">
                <a:moveTo>
                  <a:pt x="17734" y="56427"/>
                </a:moveTo>
                <a:lnTo>
                  <a:pt x="16505" y="55278"/>
                </a:lnTo>
              </a:path>
              <a:path w="29845" h="56514">
                <a:moveTo>
                  <a:pt x="21307" y="25857"/>
                </a:moveTo>
                <a:lnTo>
                  <a:pt x="14179" y="1130"/>
                </a:lnTo>
              </a:path>
              <a:path w="29845" h="56514">
                <a:moveTo>
                  <a:pt x="12969" y="1130"/>
                </a:moveTo>
                <a:lnTo>
                  <a:pt x="11854" y="0"/>
                </a:lnTo>
              </a:path>
              <a:path w="29845" h="56514">
                <a:moveTo>
                  <a:pt x="8281" y="30569"/>
                </a:moveTo>
                <a:lnTo>
                  <a:pt x="0" y="5861"/>
                </a:lnTo>
              </a:path>
              <a:path w="29845" h="56514">
                <a:moveTo>
                  <a:pt x="11854" y="2280"/>
                </a:moveTo>
                <a:lnTo>
                  <a:pt x="12969" y="2280"/>
                </a:lnTo>
              </a:path>
              <a:path w="29845" h="56514">
                <a:moveTo>
                  <a:pt x="11854" y="2280"/>
                </a:moveTo>
                <a:lnTo>
                  <a:pt x="2420" y="5861"/>
                </a:lnTo>
              </a:path>
              <a:path w="29845" h="56514">
                <a:moveTo>
                  <a:pt x="1210" y="5861"/>
                </a:moveTo>
                <a:lnTo>
                  <a:pt x="1210" y="4655"/>
                </a:lnTo>
              </a:path>
              <a:path w="29845" h="56514">
                <a:moveTo>
                  <a:pt x="1210" y="4655"/>
                </a:moveTo>
                <a:lnTo>
                  <a:pt x="0" y="4655"/>
                </a:lnTo>
              </a:path>
              <a:path w="29845" h="56514">
                <a:moveTo>
                  <a:pt x="21307" y="27026"/>
                </a:moveTo>
                <a:lnTo>
                  <a:pt x="20078" y="27026"/>
                </a:lnTo>
              </a:path>
              <a:path w="29845" h="56514">
                <a:moveTo>
                  <a:pt x="20078" y="27026"/>
                </a:moveTo>
                <a:lnTo>
                  <a:pt x="20078" y="25857"/>
                </a:lnTo>
              </a:path>
              <a:path w="29845" h="56514">
                <a:moveTo>
                  <a:pt x="20078" y="25857"/>
                </a:moveTo>
                <a:lnTo>
                  <a:pt x="9415" y="29382"/>
                </a:lnTo>
              </a:path>
              <a:path w="29845" h="56514">
                <a:moveTo>
                  <a:pt x="9415" y="29382"/>
                </a:moveTo>
                <a:lnTo>
                  <a:pt x="8281" y="28176"/>
                </a:lnTo>
              </a:path>
              <a:path w="29845" h="56514">
                <a:moveTo>
                  <a:pt x="9415" y="30569"/>
                </a:moveTo>
                <a:lnTo>
                  <a:pt x="8281" y="3056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2" name="object 662"/>
          <p:cNvSpPr/>
          <p:nvPr/>
        </p:nvSpPr>
        <p:spPr>
          <a:xfrm>
            <a:off x="9837240" y="5333674"/>
            <a:ext cx="24130" cy="55880"/>
          </a:xfrm>
          <a:custGeom>
            <a:avLst/>
            <a:gdLst/>
            <a:ahLst/>
            <a:cxnLst/>
            <a:rect l="l" t="t" r="r" b="b"/>
            <a:pathLst>
              <a:path w="24129" h="55879">
                <a:moveTo>
                  <a:pt x="23576" y="52959"/>
                </a:moveTo>
                <a:lnTo>
                  <a:pt x="18906" y="28232"/>
                </a:lnTo>
              </a:path>
              <a:path w="24129" h="55879">
                <a:moveTo>
                  <a:pt x="18906" y="27101"/>
                </a:moveTo>
                <a:lnTo>
                  <a:pt x="17677" y="27101"/>
                </a:lnTo>
              </a:path>
              <a:path w="24129" h="55879">
                <a:moveTo>
                  <a:pt x="9453" y="55315"/>
                </a:moveTo>
                <a:lnTo>
                  <a:pt x="4688" y="30626"/>
                </a:lnTo>
              </a:path>
              <a:path w="24129" h="55879">
                <a:moveTo>
                  <a:pt x="17677" y="28232"/>
                </a:moveTo>
                <a:lnTo>
                  <a:pt x="16467" y="27101"/>
                </a:lnTo>
              </a:path>
              <a:path w="24129" h="55879">
                <a:moveTo>
                  <a:pt x="17677" y="28232"/>
                </a:moveTo>
                <a:lnTo>
                  <a:pt x="7014" y="30626"/>
                </a:lnTo>
              </a:path>
              <a:path w="24129" h="55879">
                <a:moveTo>
                  <a:pt x="7014" y="30626"/>
                </a:moveTo>
                <a:lnTo>
                  <a:pt x="5898" y="29401"/>
                </a:lnTo>
                <a:lnTo>
                  <a:pt x="4688" y="28232"/>
                </a:lnTo>
              </a:path>
              <a:path w="24129" h="55879">
                <a:moveTo>
                  <a:pt x="23576" y="52959"/>
                </a:moveTo>
                <a:lnTo>
                  <a:pt x="22441" y="54090"/>
                </a:lnTo>
              </a:path>
              <a:path w="24129" h="55879">
                <a:moveTo>
                  <a:pt x="22441" y="52959"/>
                </a:moveTo>
                <a:lnTo>
                  <a:pt x="21231" y="51810"/>
                </a:lnTo>
              </a:path>
              <a:path w="24129" h="55879">
                <a:moveTo>
                  <a:pt x="21231" y="52959"/>
                </a:moveTo>
                <a:lnTo>
                  <a:pt x="11778" y="55315"/>
                </a:lnTo>
              </a:path>
              <a:path w="24129" h="55879">
                <a:moveTo>
                  <a:pt x="10568" y="55315"/>
                </a:moveTo>
                <a:lnTo>
                  <a:pt x="9453" y="54090"/>
                </a:lnTo>
              </a:path>
              <a:path w="24129" h="55879">
                <a:moveTo>
                  <a:pt x="10568" y="55315"/>
                </a:moveTo>
                <a:lnTo>
                  <a:pt x="9453" y="55315"/>
                </a:lnTo>
              </a:path>
              <a:path w="24129" h="55879">
                <a:moveTo>
                  <a:pt x="18906" y="25914"/>
                </a:moveTo>
                <a:lnTo>
                  <a:pt x="14142" y="0"/>
                </a:lnTo>
              </a:path>
              <a:path w="24129" h="55879">
                <a:moveTo>
                  <a:pt x="14142" y="0"/>
                </a:moveTo>
                <a:lnTo>
                  <a:pt x="12988" y="0"/>
                </a:lnTo>
              </a:path>
              <a:path w="24129" h="55879">
                <a:moveTo>
                  <a:pt x="4688" y="28232"/>
                </a:moveTo>
                <a:lnTo>
                  <a:pt x="0" y="2374"/>
                </a:lnTo>
              </a:path>
              <a:path w="24129" h="55879">
                <a:moveTo>
                  <a:pt x="12988" y="0"/>
                </a:moveTo>
                <a:lnTo>
                  <a:pt x="12988" y="1206"/>
                </a:lnTo>
              </a:path>
              <a:path w="24129" h="55879">
                <a:moveTo>
                  <a:pt x="12988" y="1206"/>
                </a:moveTo>
                <a:lnTo>
                  <a:pt x="2344" y="2374"/>
                </a:lnTo>
              </a:path>
              <a:path w="24129" h="55879">
                <a:moveTo>
                  <a:pt x="2344" y="2374"/>
                </a:moveTo>
                <a:lnTo>
                  <a:pt x="1134" y="1206"/>
                </a:lnTo>
              </a:path>
              <a:path w="24129" h="55879">
                <a:moveTo>
                  <a:pt x="1134" y="2374"/>
                </a:moveTo>
                <a:lnTo>
                  <a:pt x="0" y="1206"/>
                </a:lnTo>
              </a:path>
              <a:path w="24129" h="55879">
                <a:moveTo>
                  <a:pt x="17677" y="25914"/>
                </a:moveTo>
                <a:lnTo>
                  <a:pt x="16467" y="24708"/>
                </a:lnTo>
              </a:path>
              <a:path w="24129" h="55879">
                <a:moveTo>
                  <a:pt x="17677" y="25914"/>
                </a:moveTo>
                <a:lnTo>
                  <a:pt x="16467" y="24708"/>
                </a:lnTo>
              </a:path>
              <a:path w="24129" h="55879">
                <a:moveTo>
                  <a:pt x="16467" y="25914"/>
                </a:moveTo>
                <a:lnTo>
                  <a:pt x="5898" y="27101"/>
                </a:lnTo>
              </a:path>
              <a:path w="24129" h="55879">
                <a:moveTo>
                  <a:pt x="5898" y="28232"/>
                </a:moveTo>
                <a:lnTo>
                  <a:pt x="4688" y="27101"/>
                </a:lnTo>
              </a:path>
              <a:path w="24129" h="55879">
                <a:moveTo>
                  <a:pt x="5898" y="28232"/>
                </a:moveTo>
                <a:lnTo>
                  <a:pt x="4688" y="2823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3" name="object 663"/>
          <p:cNvSpPr/>
          <p:nvPr/>
        </p:nvSpPr>
        <p:spPr>
          <a:xfrm>
            <a:off x="9814798" y="5139551"/>
            <a:ext cx="19050" cy="57150"/>
          </a:xfrm>
          <a:custGeom>
            <a:avLst/>
            <a:gdLst/>
            <a:ahLst/>
            <a:cxnLst/>
            <a:rect l="l" t="t" r="r" b="b"/>
            <a:pathLst>
              <a:path w="19050" h="57150">
                <a:moveTo>
                  <a:pt x="18887" y="54128"/>
                </a:moveTo>
                <a:lnTo>
                  <a:pt x="16562" y="29438"/>
                </a:lnTo>
              </a:path>
              <a:path w="19050" h="57150">
                <a:moveTo>
                  <a:pt x="16562" y="28270"/>
                </a:moveTo>
                <a:lnTo>
                  <a:pt x="15333" y="28270"/>
                </a:lnTo>
              </a:path>
              <a:path w="19050" h="57150">
                <a:moveTo>
                  <a:pt x="4688" y="55315"/>
                </a:moveTo>
                <a:lnTo>
                  <a:pt x="2344" y="30588"/>
                </a:lnTo>
              </a:path>
              <a:path w="19050" h="57150">
                <a:moveTo>
                  <a:pt x="15333" y="29438"/>
                </a:moveTo>
                <a:lnTo>
                  <a:pt x="14123" y="28270"/>
                </a:lnTo>
              </a:path>
              <a:path w="19050" h="57150">
                <a:moveTo>
                  <a:pt x="15333" y="29438"/>
                </a:moveTo>
                <a:lnTo>
                  <a:pt x="4688" y="30588"/>
                </a:lnTo>
              </a:path>
              <a:path w="19050" h="57150">
                <a:moveTo>
                  <a:pt x="3535" y="30588"/>
                </a:moveTo>
                <a:lnTo>
                  <a:pt x="2344" y="29438"/>
                </a:lnTo>
              </a:path>
              <a:path w="19050" h="57150">
                <a:moveTo>
                  <a:pt x="3535" y="29438"/>
                </a:moveTo>
                <a:lnTo>
                  <a:pt x="2344" y="29438"/>
                </a:lnTo>
              </a:path>
              <a:path w="19050" h="57150">
                <a:moveTo>
                  <a:pt x="18887" y="55315"/>
                </a:moveTo>
                <a:lnTo>
                  <a:pt x="17677" y="55315"/>
                </a:lnTo>
              </a:path>
              <a:path w="19050" h="57150">
                <a:moveTo>
                  <a:pt x="17677" y="55315"/>
                </a:moveTo>
                <a:lnTo>
                  <a:pt x="17677" y="54128"/>
                </a:lnTo>
              </a:path>
              <a:path w="19050" h="57150">
                <a:moveTo>
                  <a:pt x="17677" y="54128"/>
                </a:moveTo>
                <a:lnTo>
                  <a:pt x="7089" y="55315"/>
                </a:lnTo>
              </a:path>
              <a:path w="19050" h="57150">
                <a:moveTo>
                  <a:pt x="5898" y="55315"/>
                </a:moveTo>
                <a:lnTo>
                  <a:pt x="4688" y="54128"/>
                </a:lnTo>
              </a:path>
              <a:path w="19050" h="57150">
                <a:moveTo>
                  <a:pt x="5898" y="56521"/>
                </a:moveTo>
                <a:lnTo>
                  <a:pt x="4688" y="56521"/>
                </a:lnTo>
              </a:path>
              <a:path w="19050" h="57150">
                <a:moveTo>
                  <a:pt x="16562" y="27101"/>
                </a:moveTo>
                <a:lnTo>
                  <a:pt x="14123" y="1187"/>
                </a:lnTo>
              </a:path>
              <a:path w="19050" h="57150">
                <a:moveTo>
                  <a:pt x="14123" y="1187"/>
                </a:moveTo>
                <a:lnTo>
                  <a:pt x="12988" y="1187"/>
                </a:lnTo>
              </a:path>
              <a:path w="19050" h="57150">
                <a:moveTo>
                  <a:pt x="2344" y="28270"/>
                </a:moveTo>
                <a:lnTo>
                  <a:pt x="0" y="2374"/>
                </a:lnTo>
              </a:path>
              <a:path w="19050" h="57150">
                <a:moveTo>
                  <a:pt x="12988" y="1187"/>
                </a:moveTo>
                <a:lnTo>
                  <a:pt x="11797" y="0"/>
                </a:lnTo>
              </a:path>
              <a:path w="19050" h="57150">
                <a:moveTo>
                  <a:pt x="12988" y="1187"/>
                </a:moveTo>
                <a:lnTo>
                  <a:pt x="2344" y="2374"/>
                </a:lnTo>
              </a:path>
              <a:path w="19050" h="57150">
                <a:moveTo>
                  <a:pt x="2344" y="2374"/>
                </a:moveTo>
                <a:lnTo>
                  <a:pt x="1228" y="1187"/>
                </a:lnTo>
              </a:path>
              <a:path w="19050" h="57150">
                <a:moveTo>
                  <a:pt x="1228" y="2374"/>
                </a:moveTo>
                <a:lnTo>
                  <a:pt x="0" y="1187"/>
                </a:lnTo>
              </a:path>
              <a:path w="19050" h="57150">
                <a:moveTo>
                  <a:pt x="16562" y="27101"/>
                </a:moveTo>
                <a:lnTo>
                  <a:pt x="15333" y="27101"/>
                </a:lnTo>
              </a:path>
              <a:path w="19050" h="57150">
                <a:moveTo>
                  <a:pt x="15333" y="27101"/>
                </a:moveTo>
                <a:lnTo>
                  <a:pt x="14123" y="25914"/>
                </a:lnTo>
              </a:path>
              <a:path w="19050" h="57150">
                <a:moveTo>
                  <a:pt x="14123" y="27101"/>
                </a:moveTo>
                <a:lnTo>
                  <a:pt x="3535" y="27101"/>
                </a:lnTo>
              </a:path>
              <a:path w="19050" h="57150">
                <a:moveTo>
                  <a:pt x="3535" y="28270"/>
                </a:moveTo>
                <a:lnTo>
                  <a:pt x="2344" y="27101"/>
                </a:lnTo>
              </a:path>
              <a:path w="19050" h="57150">
                <a:moveTo>
                  <a:pt x="3535" y="28270"/>
                </a:moveTo>
                <a:lnTo>
                  <a:pt x="2344" y="282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64" name="object 664"/>
          <p:cNvGrpSpPr/>
          <p:nvPr/>
        </p:nvGrpSpPr>
        <p:grpSpPr>
          <a:xfrm>
            <a:off x="9808340" y="4859065"/>
            <a:ext cx="20320" cy="143510"/>
            <a:chOff x="9808340" y="4859065"/>
            <a:chExt cx="20320" cy="143510"/>
          </a:xfrm>
        </p:grpSpPr>
        <p:sp>
          <p:nvSpPr>
            <p:cNvPr id="665" name="object 665"/>
            <p:cNvSpPr/>
            <p:nvPr/>
          </p:nvSpPr>
          <p:spPr>
            <a:xfrm>
              <a:off x="9810034" y="4945447"/>
              <a:ext cx="14604" cy="55880"/>
            </a:xfrm>
            <a:custGeom>
              <a:avLst/>
              <a:gdLst/>
              <a:ahLst/>
              <a:cxnLst/>
              <a:rect l="l" t="t" r="r" b="b"/>
              <a:pathLst>
                <a:path w="14604" h="55879">
                  <a:moveTo>
                    <a:pt x="14217" y="54147"/>
                  </a:moveTo>
                  <a:lnTo>
                    <a:pt x="13026" y="28232"/>
                  </a:lnTo>
                </a:path>
                <a:path w="14604" h="55879">
                  <a:moveTo>
                    <a:pt x="13026" y="28232"/>
                  </a:moveTo>
                  <a:lnTo>
                    <a:pt x="11854" y="27083"/>
                  </a:lnTo>
                </a:path>
                <a:path w="14604" h="55879">
                  <a:moveTo>
                    <a:pt x="0" y="54147"/>
                  </a:moveTo>
                  <a:lnTo>
                    <a:pt x="0" y="28232"/>
                  </a:lnTo>
                </a:path>
                <a:path w="14604" h="55879">
                  <a:moveTo>
                    <a:pt x="11854" y="28232"/>
                  </a:moveTo>
                  <a:lnTo>
                    <a:pt x="10663" y="27083"/>
                  </a:lnTo>
                </a:path>
                <a:path w="14604" h="55879">
                  <a:moveTo>
                    <a:pt x="11854" y="29401"/>
                  </a:moveTo>
                  <a:lnTo>
                    <a:pt x="1228" y="29401"/>
                  </a:lnTo>
                </a:path>
                <a:path w="14604" h="55879">
                  <a:moveTo>
                    <a:pt x="1228" y="29401"/>
                  </a:moveTo>
                  <a:lnTo>
                    <a:pt x="1228" y="28232"/>
                  </a:lnTo>
                </a:path>
                <a:path w="14604" h="55879">
                  <a:moveTo>
                    <a:pt x="1228" y="28232"/>
                  </a:moveTo>
                  <a:lnTo>
                    <a:pt x="0" y="28232"/>
                  </a:lnTo>
                </a:path>
                <a:path w="14604" h="55879">
                  <a:moveTo>
                    <a:pt x="13026" y="55334"/>
                  </a:moveTo>
                  <a:lnTo>
                    <a:pt x="11854" y="54147"/>
                  </a:lnTo>
                </a:path>
                <a:path w="14604" h="55879">
                  <a:moveTo>
                    <a:pt x="11854" y="54147"/>
                  </a:moveTo>
                  <a:lnTo>
                    <a:pt x="10663" y="52978"/>
                  </a:lnTo>
                </a:path>
                <a:path w="14604" h="55879">
                  <a:moveTo>
                    <a:pt x="11854" y="54147"/>
                  </a:moveTo>
                  <a:lnTo>
                    <a:pt x="1228" y="54147"/>
                  </a:lnTo>
                </a:path>
                <a:path w="14604" h="55879">
                  <a:moveTo>
                    <a:pt x="1228" y="54147"/>
                  </a:moveTo>
                  <a:lnTo>
                    <a:pt x="0" y="52978"/>
                  </a:lnTo>
                </a:path>
                <a:path w="14604" h="55879">
                  <a:moveTo>
                    <a:pt x="1228" y="55334"/>
                  </a:moveTo>
                  <a:lnTo>
                    <a:pt x="0" y="55334"/>
                  </a:lnTo>
                </a:path>
                <a:path w="14604" h="55879">
                  <a:moveTo>
                    <a:pt x="13026" y="27083"/>
                  </a:moveTo>
                  <a:lnTo>
                    <a:pt x="14217" y="1168"/>
                  </a:lnTo>
                </a:path>
                <a:path w="14604" h="55879">
                  <a:moveTo>
                    <a:pt x="13026" y="1168"/>
                  </a:moveTo>
                  <a:lnTo>
                    <a:pt x="11854" y="0"/>
                  </a:lnTo>
                </a:path>
                <a:path w="14604" h="55879">
                  <a:moveTo>
                    <a:pt x="0" y="27083"/>
                  </a:moveTo>
                  <a:lnTo>
                    <a:pt x="0" y="1168"/>
                  </a:lnTo>
                </a:path>
                <a:path w="14604" h="55879">
                  <a:moveTo>
                    <a:pt x="13026" y="1168"/>
                  </a:moveTo>
                  <a:lnTo>
                    <a:pt x="11854" y="0"/>
                  </a:lnTo>
                </a:path>
                <a:path w="14604" h="55879">
                  <a:moveTo>
                    <a:pt x="11854" y="1168"/>
                  </a:moveTo>
                  <a:lnTo>
                    <a:pt x="1228" y="1168"/>
                  </a:lnTo>
                </a:path>
                <a:path w="14604" h="55879">
                  <a:moveTo>
                    <a:pt x="1228" y="1168"/>
                  </a:moveTo>
                  <a:lnTo>
                    <a:pt x="0" y="0"/>
                  </a:lnTo>
                </a:path>
                <a:path w="14604" h="55879">
                  <a:moveTo>
                    <a:pt x="1228" y="0"/>
                  </a:moveTo>
                  <a:lnTo>
                    <a:pt x="0" y="0"/>
                  </a:lnTo>
                </a:path>
                <a:path w="14604" h="55879">
                  <a:moveTo>
                    <a:pt x="13026" y="27083"/>
                  </a:moveTo>
                  <a:lnTo>
                    <a:pt x="11854" y="25895"/>
                  </a:lnTo>
                </a:path>
                <a:path w="14604" h="55879">
                  <a:moveTo>
                    <a:pt x="11854" y="27083"/>
                  </a:moveTo>
                  <a:lnTo>
                    <a:pt x="10663" y="25895"/>
                  </a:lnTo>
                </a:path>
                <a:path w="14604" h="55879">
                  <a:moveTo>
                    <a:pt x="11854" y="25895"/>
                  </a:moveTo>
                  <a:lnTo>
                    <a:pt x="1228" y="2589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/>
            <p:cNvSpPr/>
            <p:nvPr/>
          </p:nvSpPr>
          <p:spPr>
            <a:xfrm>
              <a:off x="9810032" y="4860754"/>
              <a:ext cx="17145" cy="112395"/>
            </a:xfrm>
            <a:custGeom>
              <a:avLst/>
              <a:gdLst/>
              <a:ahLst/>
              <a:cxnLst/>
              <a:rect l="l" t="t" r="r" b="b"/>
              <a:pathLst>
                <a:path w="17145" h="112395">
                  <a:moveTo>
                    <a:pt x="1228" y="110593"/>
                  </a:moveTo>
                  <a:lnTo>
                    <a:pt x="1228" y="111781"/>
                  </a:lnTo>
                </a:path>
                <a:path w="17145" h="112395">
                  <a:moveTo>
                    <a:pt x="1228" y="111781"/>
                  </a:moveTo>
                  <a:lnTo>
                    <a:pt x="0" y="111781"/>
                  </a:lnTo>
                </a:path>
                <a:path w="17145" h="112395">
                  <a:moveTo>
                    <a:pt x="14217" y="83529"/>
                  </a:moveTo>
                  <a:lnTo>
                    <a:pt x="14217" y="57633"/>
                  </a:lnTo>
                </a:path>
                <a:path w="17145" h="112395">
                  <a:moveTo>
                    <a:pt x="14217" y="57633"/>
                  </a:moveTo>
                  <a:lnTo>
                    <a:pt x="13026" y="57633"/>
                  </a:lnTo>
                </a:path>
                <a:path w="17145" h="112395">
                  <a:moveTo>
                    <a:pt x="0" y="83529"/>
                  </a:moveTo>
                  <a:lnTo>
                    <a:pt x="0" y="57633"/>
                  </a:lnTo>
                </a:path>
                <a:path w="17145" h="112395">
                  <a:moveTo>
                    <a:pt x="13026" y="57633"/>
                  </a:moveTo>
                  <a:lnTo>
                    <a:pt x="11873" y="56446"/>
                  </a:lnTo>
                </a:path>
                <a:path w="17145" h="112395">
                  <a:moveTo>
                    <a:pt x="13026" y="57633"/>
                  </a:moveTo>
                  <a:lnTo>
                    <a:pt x="2420" y="57633"/>
                  </a:lnTo>
                </a:path>
                <a:path w="17145" h="112395">
                  <a:moveTo>
                    <a:pt x="2420" y="57633"/>
                  </a:moveTo>
                  <a:lnTo>
                    <a:pt x="1228" y="56446"/>
                  </a:lnTo>
                </a:path>
                <a:path w="17145" h="112395">
                  <a:moveTo>
                    <a:pt x="1228" y="57633"/>
                  </a:moveTo>
                  <a:lnTo>
                    <a:pt x="0" y="56446"/>
                  </a:lnTo>
                </a:path>
                <a:path w="17145" h="112395">
                  <a:moveTo>
                    <a:pt x="14217" y="83529"/>
                  </a:moveTo>
                  <a:lnTo>
                    <a:pt x="13026" y="83529"/>
                  </a:lnTo>
                </a:path>
                <a:path w="17145" h="112395">
                  <a:moveTo>
                    <a:pt x="13026" y="83529"/>
                  </a:moveTo>
                  <a:lnTo>
                    <a:pt x="11873" y="82342"/>
                  </a:lnTo>
                </a:path>
                <a:path w="17145" h="112395">
                  <a:moveTo>
                    <a:pt x="11873" y="83529"/>
                  </a:moveTo>
                  <a:lnTo>
                    <a:pt x="1228" y="82342"/>
                  </a:lnTo>
                </a:path>
                <a:path w="17145" h="112395">
                  <a:moveTo>
                    <a:pt x="1228" y="83529"/>
                  </a:moveTo>
                  <a:lnTo>
                    <a:pt x="0" y="82342"/>
                  </a:lnTo>
                </a:path>
                <a:path w="17145" h="112395">
                  <a:moveTo>
                    <a:pt x="1228" y="83529"/>
                  </a:moveTo>
                  <a:lnTo>
                    <a:pt x="0" y="83529"/>
                  </a:lnTo>
                </a:path>
                <a:path w="17145" h="112395">
                  <a:moveTo>
                    <a:pt x="14217" y="55278"/>
                  </a:moveTo>
                  <a:lnTo>
                    <a:pt x="15446" y="30607"/>
                  </a:lnTo>
                </a:path>
                <a:path w="17145" h="112395">
                  <a:moveTo>
                    <a:pt x="15446" y="29420"/>
                  </a:moveTo>
                  <a:lnTo>
                    <a:pt x="14217" y="29420"/>
                  </a:lnTo>
                </a:path>
                <a:path w="17145" h="112395">
                  <a:moveTo>
                    <a:pt x="1228" y="55278"/>
                  </a:moveTo>
                  <a:lnTo>
                    <a:pt x="1228" y="29420"/>
                  </a:lnTo>
                </a:path>
                <a:path w="17145" h="112395">
                  <a:moveTo>
                    <a:pt x="14217" y="29420"/>
                  </a:moveTo>
                  <a:lnTo>
                    <a:pt x="14217" y="30607"/>
                  </a:lnTo>
                </a:path>
                <a:path w="17145" h="112395">
                  <a:moveTo>
                    <a:pt x="14217" y="30607"/>
                  </a:moveTo>
                  <a:lnTo>
                    <a:pt x="3573" y="30607"/>
                  </a:lnTo>
                </a:path>
                <a:path w="17145" h="112395">
                  <a:moveTo>
                    <a:pt x="2420" y="29420"/>
                  </a:moveTo>
                  <a:lnTo>
                    <a:pt x="1228" y="28251"/>
                  </a:lnTo>
                </a:path>
                <a:path w="17145" h="112395">
                  <a:moveTo>
                    <a:pt x="2420" y="29420"/>
                  </a:moveTo>
                  <a:lnTo>
                    <a:pt x="1228" y="28251"/>
                  </a:lnTo>
                </a:path>
                <a:path w="17145" h="112395">
                  <a:moveTo>
                    <a:pt x="14217" y="56446"/>
                  </a:moveTo>
                  <a:lnTo>
                    <a:pt x="13026" y="56446"/>
                  </a:lnTo>
                </a:path>
                <a:path w="17145" h="112395">
                  <a:moveTo>
                    <a:pt x="13026" y="55278"/>
                  </a:moveTo>
                  <a:lnTo>
                    <a:pt x="11873" y="54128"/>
                  </a:lnTo>
                </a:path>
                <a:path w="17145" h="112395">
                  <a:moveTo>
                    <a:pt x="13026" y="55278"/>
                  </a:moveTo>
                  <a:lnTo>
                    <a:pt x="2420" y="55278"/>
                  </a:lnTo>
                </a:path>
                <a:path w="17145" h="112395">
                  <a:moveTo>
                    <a:pt x="2420" y="55278"/>
                  </a:moveTo>
                  <a:lnTo>
                    <a:pt x="1228" y="54128"/>
                  </a:lnTo>
                </a:path>
                <a:path w="17145" h="112395">
                  <a:moveTo>
                    <a:pt x="1228" y="55278"/>
                  </a:moveTo>
                  <a:lnTo>
                    <a:pt x="0" y="54128"/>
                  </a:lnTo>
                </a:path>
                <a:path w="17145" h="112395">
                  <a:moveTo>
                    <a:pt x="15446" y="28251"/>
                  </a:moveTo>
                  <a:lnTo>
                    <a:pt x="16562" y="2355"/>
                  </a:lnTo>
                </a:path>
                <a:path w="17145" h="112395">
                  <a:moveTo>
                    <a:pt x="16562" y="2355"/>
                  </a:moveTo>
                  <a:lnTo>
                    <a:pt x="15446" y="2355"/>
                  </a:lnTo>
                </a:path>
                <a:path w="17145" h="112395">
                  <a:moveTo>
                    <a:pt x="1228" y="27045"/>
                  </a:moveTo>
                  <a:lnTo>
                    <a:pt x="2420" y="1168"/>
                  </a:lnTo>
                </a:path>
                <a:path w="17145" h="112395">
                  <a:moveTo>
                    <a:pt x="15446" y="2355"/>
                  </a:moveTo>
                  <a:lnTo>
                    <a:pt x="14217" y="1168"/>
                  </a:lnTo>
                </a:path>
                <a:path w="17145" h="112395">
                  <a:moveTo>
                    <a:pt x="15446" y="2355"/>
                  </a:moveTo>
                  <a:lnTo>
                    <a:pt x="4764" y="2355"/>
                  </a:lnTo>
                </a:path>
                <a:path w="17145" h="112395">
                  <a:moveTo>
                    <a:pt x="4764" y="2355"/>
                  </a:moveTo>
                  <a:lnTo>
                    <a:pt x="4764" y="1168"/>
                  </a:lnTo>
                </a:path>
                <a:path w="17145" h="112395">
                  <a:moveTo>
                    <a:pt x="3573" y="1168"/>
                  </a:moveTo>
                  <a:lnTo>
                    <a:pt x="2420" y="0"/>
                  </a:lnTo>
                </a:path>
                <a:path w="17145" h="112395">
                  <a:moveTo>
                    <a:pt x="15446" y="28251"/>
                  </a:moveTo>
                  <a:lnTo>
                    <a:pt x="14217" y="28251"/>
                  </a:lnTo>
                </a:path>
                <a:path w="17145" h="112395">
                  <a:moveTo>
                    <a:pt x="14217" y="28251"/>
                  </a:moveTo>
                  <a:lnTo>
                    <a:pt x="13026" y="27045"/>
                  </a:lnTo>
                </a:path>
                <a:path w="17145" h="112395">
                  <a:moveTo>
                    <a:pt x="14217" y="27045"/>
                  </a:moveTo>
                  <a:lnTo>
                    <a:pt x="3573" y="27045"/>
                  </a:lnTo>
                </a:path>
                <a:path w="17145" h="112395">
                  <a:moveTo>
                    <a:pt x="3573" y="27045"/>
                  </a:moveTo>
                  <a:lnTo>
                    <a:pt x="2420" y="25895"/>
                  </a:lnTo>
                </a:path>
                <a:path w="17145" h="112395">
                  <a:moveTo>
                    <a:pt x="2420" y="28251"/>
                  </a:moveTo>
                  <a:lnTo>
                    <a:pt x="1228" y="2704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7" name="object 667"/>
          <p:cNvSpPr/>
          <p:nvPr/>
        </p:nvSpPr>
        <p:spPr>
          <a:xfrm>
            <a:off x="9840811" y="4584327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14104" y="28213"/>
                </a:moveTo>
                <a:lnTo>
                  <a:pt x="18868" y="2318"/>
                </a:lnTo>
              </a:path>
              <a:path w="19050" h="28575">
                <a:moveTo>
                  <a:pt x="18868" y="2318"/>
                </a:moveTo>
                <a:lnTo>
                  <a:pt x="17658" y="2318"/>
                </a:lnTo>
              </a:path>
              <a:path w="19050" h="28575">
                <a:moveTo>
                  <a:pt x="0" y="25857"/>
                </a:moveTo>
                <a:lnTo>
                  <a:pt x="4669" y="0"/>
                </a:lnTo>
              </a:path>
              <a:path w="19050" h="28575">
                <a:moveTo>
                  <a:pt x="17658" y="2318"/>
                </a:moveTo>
                <a:lnTo>
                  <a:pt x="16448" y="1149"/>
                </a:lnTo>
              </a:path>
              <a:path w="19050" h="28575">
                <a:moveTo>
                  <a:pt x="16448" y="3524"/>
                </a:moveTo>
                <a:lnTo>
                  <a:pt x="6995" y="1149"/>
                </a:lnTo>
              </a:path>
              <a:path w="19050" h="28575">
                <a:moveTo>
                  <a:pt x="5898" y="1149"/>
                </a:moveTo>
                <a:lnTo>
                  <a:pt x="4669" y="0"/>
                </a:lnTo>
              </a:path>
              <a:path w="19050" h="28575">
                <a:moveTo>
                  <a:pt x="5898" y="0"/>
                </a:moveTo>
                <a:lnTo>
                  <a:pt x="466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8" name="object 668"/>
          <p:cNvSpPr/>
          <p:nvPr/>
        </p:nvSpPr>
        <p:spPr>
          <a:xfrm>
            <a:off x="9857260" y="4393728"/>
            <a:ext cx="45085" cy="137795"/>
          </a:xfrm>
          <a:custGeom>
            <a:avLst/>
            <a:gdLst/>
            <a:ahLst/>
            <a:cxnLst/>
            <a:rect l="l" t="t" r="r" b="b"/>
            <a:pathLst>
              <a:path w="45084" h="137795">
                <a:moveTo>
                  <a:pt x="13007" y="136451"/>
                </a:moveTo>
                <a:lnTo>
                  <a:pt x="18906" y="111724"/>
                </a:lnTo>
              </a:path>
              <a:path w="45084" h="137795">
                <a:moveTo>
                  <a:pt x="18906" y="111724"/>
                </a:moveTo>
                <a:lnTo>
                  <a:pt x="17753" y="111724"/>
                </a:lnTo>
              </a:path>
              <a:path w="45084" h="137795">
                <a:moveTo>
                  <a:pt x="0" y="134095"/>
                </a:moveTo>
                <a:lnTo>
                  <a:pt x="4783" y="108218"/>
                </a:lnTo>
              </a:path>
              <a:path w="45084" h="137795">
                <a:moveTo>
                  <a:pt x="17753" y="111724"/>
                </a:moveTo>
                <a:lnTo>
                  <a:pt x="16543" y="110574"/>
                </a:lnTo>
              </a:path>
              <a:path w="45084" h="137795">
                <a:moveTo>
                  <a:pt x="16543" y="111724"/>
                </a:moveTo>
                <a:lnTo>
                  <a:pt x="7108" y="109368"/>
                </a:lnTo>
              </a:path>
              <a:path w="45084" h="137795">
                <a:moveTo>
                  <a:pt x="5898" y="109368"/>
                </a:moveTo>
                <a:lnTo>
                  <a:pt x="4783" y="108218"/>
                </a:lnTo>
              </a:path>
              <a:path w="45084" h="137795">
                <a:moveTo>
                  <a:pt x="5898" y="108218"/>
                </a:moveTo>
                <a:lnTo>
                  <a:pt x="4783" y="107031"/>
                </a:lnTo>
              </a:path>
              <a:path w="45084" h="137795">
                <a:moveTo>
                  <a:pt x="13007" y="137601"/>
                </a:moveTo>
                <a:lnTo>
                  <a:pt x="11873" y="136451"/>
                </a:lnTo>
                <a:lnTo>
                  <a:pt x="10644" y="135264"/>
                </a:lnTo>
              </a:path>
              <a:path w="45084" h="137795">
                <a:moveTo>
                  <a:pt x="11873" y="136451"/>
                </a:moveTo>
                <a:lnTo>
                  <a:pt x="1210" y="134095"/>
                </a:lnTo>
              </a:path>
              <a:path w="45084" h="137795">
                <a:moveTo>
                  <a:pt x="1210" y="134095"/>
                </a:moveTo>
                <a:lnTo>
                  <a:pt x="0" y="132946"/>
                </a:lnTo>
              </a:path>
              <a:path w="45084" h="137795">
                <a:moveTo>
                  <a:pt x="1210" y="134095"/>
                </a:moveTo>
                <a:lnTo>
                  <a:pt x="0" y="134095"/>
                </a:lnTo>
              </a:path>
              <a:path w="45084" h="137795">
                <a:moveTo>
                  <a:pt x="18906" y="109368"/>
                </a:moveTo>
                <a:lnTo>
                  <a:pt x="24786" y="84660"/>
                </a:lnTo>
              </a:path>
              <a:path w="45084" h="137795">
                <a:moveTo>
                  <a:pt x="24786" y="84660"/>
                </a:moveTo>
                <a:lnTo>
                  <a:pt x="23670" y="83510"/>
                </a:lnTo>
              </a:path>
              <a:path w="45084" h="137795">
                <a:moveTo>
                  <a:pt x="5898" y="107031"/>
                </a:moveTo>
                <a:lnTo>
                  <a:pt x="11873" y="81135"/>
                </a:lnTo>
              </a:path>
              <a:path w="45084" h="137795">
                <a:moveTo>
                  <a:pt x="23670" y="84660"/>
                </a:moveTo>
                <a:lnTo>
                  <a:pt x="22460" y="83510"/>
                </a:lnTo>
              </a:path>
              <a:path w="45084" h="137795">
                <a:moveTo>
                  <a:pt x="23670" y="84660"/>
                </a:moveTo>
                <a:lnTo>
                  <a:pt x="13007" y="82304"/>
                </a:lnTo>
              </a:path>
              <a:path w="45084" h="137795">
                <a:moveTo>
                  <a:pt x="13007" y="82304"/>
                </a:moveTo>
                <a:lnTo>
                  <a:pt x="11873" y="81135"/>
                </a:lnTo>
                <a:lnTo>
                  <a:pt x="10644" y="80005"/>
                </a:lnTo>
              </a:path>
              <a:path w="45084" h="137795">
                <a:moveTo>
                  <a:pt x="18906" y="110574"/>
                </a:moveTo>
                <a:lnTo>
                  <a:pt x="17753" y="109368"/>
                </a:lnTo>
                <a:lnTo>
                  <a:pt x="16543" y="108218"/>
                </a:lnTo>
              </a:path>
              <a:path w="45084" h="137795">
                <a:moveTo>
                  <a:pt x="17753" y="109368"/>
                </a:moveTo>
                <a:lnTo>
                  <a:pt x="7108" y="107031"/>
                </a:lnTo>
              </a:path>
              <a:path w="45084" h="137795">
                <a:moveTo>
                  <a:pt x="7108" y="107031"/>
                </a:moveTo>
                <a:lnTo>
                  <a:pt x="5898" y="105863"/>
                </a:lnTo>
              </a:path>
              <a:path w="45084" h="137795">
                <a:moveTo>
                  <a:pt x="7108" y="107031"/>
                </a:moveTo>
                <a:lnTo>
                  <a:pt x="5898" y="107031"/>
                </a:lnTo>
              </a:path>
              <a:path w="45084" h="137795">
                <a:moveTo>
                  <a:pt x="24786" y="82304"/>
                </a:moveTo>
                <a:lnTo>
                  <a:pt x="31895" y="57596"/>
                </a:lnTo>
              </a:path>
              <a:path w="45084" h="137795">
                <a:moveTo>
                  <a:pt x="30666" y="57596"/>
                </a:moveTo>
                <a:lnTo>
                  <a:pt x="29531" y="56446"/>
                </a:lnTo>
              </a:path>
              <a:path w="45084" h="137795">
                <a:moveTo>
                  <a:pt x="11873" y="80005"/>
                </a:moveTo>
                <a:lnTo>
                  <a:pt x="17753" y="54109"/>
                </a:lnTo>
              </a:path>
              <a:path w="45084" h="137795">
                <a:moveTo>
                  <a:pt x="29531" y="57596"/>
                </a:moveTo>
                <a:lnTo>
                  <a:pt x="28321" y="56446"/>
                </a:lnTo>
              </a:path>
              <a:path w="45084" h="137795">
                <a:moveTo>
                  <a:pt x="29531" y="57596"/>
                </a:moveTo>
                <a:lnTo>
                  <a:pt x="18906" y="55278"/>
                </a:lnTo>
              </a:path>
              <a:path w="45084" h="137795">
                <a:moveTo>
                  <a:pt x="18906" y="55278"/>
                </a:moveTo>
                <a:lnTo>
                  <a:pt x="18906" y="54109"/>
                </a:lnTo>
              </a:path>
              <a:path w="45084" h="137795">
                <a:moveTo>
                  <a:pt x="18906" y="54109"/>
                </a:moveTo>
                <a:lnTo>
                  <a:pt x="17753" y="54109"/>
                </a:lnTo>
              </a:path>
              <a:path w="45084" h="137795">
                <a:moveTo>
                  <a:pt x="24786" y="82304"/>
                </a:moveTo>
                <a:lnTo>
                  <a:pt x="23670" y="82304"/>
                </a:lnTo>
              </a:path>
              <a:path w="45084" h="137795">
                <a:moveTo>
                  <a:pt x="23670" y="82304"/>
                </a:moveTo>
                <a:lnTo>
                  <a:pt x="22460" y="81135"/>
                </a:lnTo>
              </a:path>
              <a:path w="45084" h="137795">
                <a:moveTo>
                  <a:pt x="23670" y="82304"/>
                </a:moveTo>
                <a:lnTo>
                  <a:pt x="13007" y="80005"/>
                </a:lnTo>
              </a:path>
              <a:path w="45084" h="137795">
                <a:moveTo>
                  <a:pt x="13007" y="80005"/>
                </a:moveTo>
                <a:lnTo>
                  <a:pt x="11873" y="78817"/>
                </a:lnTo>
              </a:path>
              <a:path w="45084" h="137795">
                <a:moveTo>
                  <a:pt x="13007" y="80005"/>
                </a:moveTo>
                <a:lnTo>
                  <a:pt x="11873" y="80005"/>
                </a:lnTo>
              </a:path>
              <a:path w="45084" h="137795">
                <a:moveTo>
                  <a:pt x="31895" y="55278"/>
                </a:moveTo>
                <a:lnTo>
                  <a:pt x="37756" y="30588"/>
                </a:lnTo>
              </a:path>
              <a:path w="45084" h="137795">
                <a:moveTo>
                  <a:pt x="37756" y="30588"/>
                </a:moveTo>
                <a:lnTo>
                  <a:pt x="36659" y="30588"/>
                </a:lnTo>
              </a:path>
              <a:path w="45084" h="137795">
                <a:moveTo>
                  <a:pt x="18906" y="51715"/>
                </a:moveTo>
                <a:lnTo>
                  <a:pt x="24786" y="27026"/>
                </a:lnTo>
              </a:path>
              <a:path w="45084" h="137795">
                <a:moveTo>
                  <a:pt x="36659" y="30588"/>
                </a:moveTo>
                <a:lnTo>
                  <a:pt x="35430" y="29401"/>
                </a:lnTo>
              </a:path>
              <a:path w="45084" h="137795">
                <a:moveTo>
                  <a:pt x="36659" y="30588"/>
                </a:moveTo>
                <a:lnTo>
                  <a:pt x="25977" y="28194"/>
                </a:lnTo>
              </a:path>
              <a:path w="45084" h="137795">
                <a:moveTo>
                  <a:pt x="25977" y="28194"/>
                </a:moveTo>
                <a:lnTo>
                  <a:pt x="25977" y="27026"/>
                </a:lnTo>
              </a:path>
              <a:path w="45084" h="137795">
                <a:moveTo>
                  <a:pt x="25977" y="27026"/>
                </a:moveTo>
                <a:lnTo>
                  <a:pt x="24786" y="27026"/>
                </a:lnTo>
              </a:path>
              <a:path w="45084" h="137795">
                <a:moveTo>
                  <a:pt x="31895" y="56446"/>
                </a:moveTo>
                <a:lnTo>
                  <a:pt x="30666" y="55278"/>
                </a:lnTo>
                <a:lnTo>
                  <a:pt x="29531" y="54109"/>
                </a:lnTo>
              </a:path>
              <a:path w="45084" h="137795">
                <a:moveTo>
                  <a:pt x="30666" y="55278"/>
                </a:moveTo>
                <a:lnTo>
                  <a:pt x="20097" y="51715"/>
                </a:lnTo>
              </a:path>
              <a:path w="45084" h="137795">
                <a:moveTo>
                  <a:pt x="20097" y="52884"/>
                </a:moveTo>
                <a:lnTo>
                  <a:pt x="18906" y="51715"/>
                </a:lnTo>
              </a:path>
              <a:path w="45084" h="137795">
                <a:moveTo>
                  <a:pt x="18906" y="52884"/>
                </a:moveTo>
                <a:lnTo>
                  <a:pt x="17753" y="51715"/>
                </a:lnTo>
              </a:path>
              <a:path w="45084" h="137795">
                <a:moveTo>
                  <a:pt x="38985" y="28194"/>
                </a:moveTo>
                <a:lnTo>
                  <a:pt x="44864" y="3486"/>
                </a:lnTo>
              </a:path>
              <a:path w="45084" h="137795">
                <a:moveTo>
                  <a:pt x="44864" y="3486"/>
                </a:moveTo>
                <a:lnTo>
                  <a:pt x="43654" y="2337"/>
                </a:lnTo>
              </a:path>
              <a:path w="45084" h="137795">
                <a:moveTo>
                  <a:pt x="24786" y="24670"/>
                </a:moveTo>
                <a:lnTo>
                  <a:pt x="31895" y="0"/>
                </a:lnTo>
              </a:path>
              <a:path w="45084" h="137795">
                <a:moveTo>
                  <a:pt x="43654" y="3486"/>
                </a:moveTo>
                <a:lnTo>
                  <a:pt x="42558" y="2337"/>
                </a:lnTo>
              </a:path>
              <a:path w="45084" h="137795">
                <a:moveTo>
                  <a:pt x="43654" y="3486"/>
                </a:moveTo>
                <a:lnTo>
                  <a:pt x="33105" y="1168"/>
                </a:lnTo>
              </a:path>
              <a:path w="45084" h="137795">
                <a:moveTo>
                  <a:pt x="33105" y="1168"/>
                </a:moveTo>
                <a:lnTo>
                  <a:pt x="33105" y="0"/>
                </a:lnTo>
              </a:path>
              <a:path w="45084" h="137795">
                <a:moveTo>
                  <a:pt x="33105" y="0"/>
                </a:moveTo>
                <a:lnTo>
                  <a:pt x="31895" y="0"/>
                </a:lnTo>
              </a:path>
              <a:path w="45084" h="137795">
                <a:moveTo>
                  <a:pt x="37756" y="29401"/>
                </a:moveTo>
                <a:lnTo>
                  <a:pt x="37756" y="28194"/>
                </a:lnTo>
              </a:path>
              <a:path w="45084" h="137795">
                <a:moveTo>
                  <a:pt x="37756" y="28194"/>
                </a:moveTo>
                <a:lnTo>
                  <a:pt x="36659" y="27026"/>
                </a:lnTo>
              </a:path>
              <a:path w="45084" h="137795">
                <a:moveTo>
                  <a:pt x="37756" y="28194"/>
                </a:moveTo>
                <a:lnTo>
                  <a:pt x="27225" y="24670"/>
                </a:lnTo>
              </a:path>
              <a:path w="45084" h="137795">
                <a:moveTo>
                  <a:pt x="27225" y="25857"/>
                </a:moveTo>
                <a:lnTo>
                  <a:pt x="25977" y="24670"/>
                </a:lnTo>
              </a:path>
              <a:path w="45084" h="137795">
                <a:moveTo>
                  <a:pt x="25977" y="25857"/>
                </a:moveTo>
                <a:lnTo>
                  <a:pt x="24786" y="246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9" name="object 669"/>
          <p:cNvSpPr/>
          <p:nvPr/>
        </p:nvSpPr>
        <p:spPr>
          <a:xfrm>
            <a:off x="9930465" y="4206634"/>
            <a:ext cx="32384" cy="56515"/>
          </a:xfrm>
          <a:custGeom>
            <a:avLst/>
            <a:gdLst/>
            <a:ahLst/>
            <a:cxnLst/>
            <a:rect l="l" t="t" r="r" b="b"/>
            <a:pathLst>
              <a:path w="32384" h="56514">
                <a:moveTo>
                  <a:pt x="14123" y="56484"/>
                </a:moveTo>
                <a:lnTo>
                  <a:pt x="22423" y="31775"/>
                </a:lnTo>
              </a:path>
              <a:path w="32384" h="56514">
                <a:moveTo>
                  <a:pt x="22423" y="31775"/>
                </a:moveTo>
                <a:lnTo>
                  <a:pt x="21250" y="31775"/>
                </a:lnTo>
              </a:path>
              <a:path w="32384" h="56514">
                <a:moveTo>
                  <a:pt x="1153" y="51753"/>
                </a:moveTo>
                <a:lnTo>
                  <a:pt x="9453" y="27045"/>
                </a:lnTo>
              </a:path>
              <a:path w="32384" h="56514">
                <a:moveTo>
                  <a:pt x="21250" y="31775"/>
                </a:moveTo>
                <a:lnTo>
                  <a:pt x="20021" y="30588"/>
                </a:lnTo>
              </a:path>
              <a:path w="32384" h="56514">
                <a:moveTo>
                  <a:pt x="21250" y="31775"/>
                </a:moveTo>
                <a:lnTo>
                  <a:pt x="10568" y="28289"/>
                </a:lnTo>
              </a:path>
              <a:path w="32384" h="56514">
                <a:moveTo>
                  <a:pt x="10568" y="28289"/>
                </a:moveTo>
                <a:lnTo>
                  <a:pt x="9453" y="27045"/>
                </a:lnTo>
              </a:path>
              <a:path w="32384" h="56514">
                <a:moveTo>
                  <a:pt x="10568" y="27045"/>
                </a:moveTo>
                <a:lnTo>
                  <a:pt x="9453" y="27045"/>
                </a:lnTo>
              </a:path>
              <a:path w="32384" h="56514">
                <a:moveTo>
                  <a:pt x="12969" y="56484"/>
                </a:moveTo>
                <a:lnTo>
                  <a:pt x="11797" y="55278"/>
                </a:lnTo>
              </a:path>
              <a:path w="32384" h="56514">
                <a:moveTo>
                  <a:pt x="12969" y="55278"/>
                </a:moveTo>
                <a:lnTo>
                  <a:pt x="11797" y="54128"/>
                </a:lnTo>
              </a:path>
              <a:path w="32384" h="56514">
                <a:moveTo>
                  <a:pt x="12969" y="55278"/>
                </a:moveTo>
                <a:lnTo>
                  <a:pt x="2344" y="51753"/>
                </a:lnTo>
              </a:path>
              <a:path w="32384" h="56514">
                <a:moveTo>
                  <a:pt x="2344" y="51753"/>
                </a:moveTo>
                <a:lnTo>
                  <a:pt x="1153" y="50585"/>
                </a:lnTo>
              </a:path>
              <a:path w="32384" h="56514">
                <a:moveTo>
                  <a:pt x="1153" y="51753"/>
                </a:moveTo>
                <a:lnTo>
                  <a:pt x="0" y="50585"/>
                </a:lnTo>
              </a:path>
              <a:path w="32384" h="56514">
                <a:moveTo>
                  <a:pt x="23557" y="29420"/>
                </a:moveTo>
                <a:lnTo>
                  <a:pt x="31857" y="5917"/>
                </a:lnTo>
              </a:path>
              <a:path w="32384" h="56514">
                <a:moveTo>
                  <a:pt x="31857" y="5917"/>
                </a:moveTo>
                <a:lnTo>
                  <a:pt x="30666" y="4730"/>
                </a:lnTo>
              </a:path>
              <a:path w="32384" h="56514">
                <a:moveTo>
                  <a:pt x="9453" y="24708"/>
                </a:moveTo>
                <a:lnTo>
                  <a:pt x="18887" y="1187"/>
                </a:lnTo>
              </a:path>
              <a:path w="32384" h="56514">
                <a:moveTo>
                  <a:pt x="30666" y="4730"/>
                </a:moveTo>
                <a:lnTo>
                  <a:pt x="30666" y="5917"/>
                </a:lnTo>
              </a:path>
              <a:path w="32384" h="56514">
                <a:moveTo>
                  <a:pt x="30666" y="5917"/>
                </a:moveTo>
                <a:lnTo>
                  <a:pt x="20021" y="2337"/>
                </a:lnTo>
              </a:path>
              <a:path w="32384" h="56514">
                <a:moveTo>
                  <a:pt x="20021" y="1187"/>
                </a:moveTo>
                <a:lnTo>
                  <a:pt x="18887" y="0"/>
                </a:lnTo>
              </a:path>
              <a:path w="32384" h="56514">
                <a:moveTo>
                  <a:pt x="20021" y="1187"/>
                </a:moveTo>
                <a:lnTo>
                  <a:pt x="18887" y="1187"/>
                </a:lnTo>
              </a:path>
              <a:path w="32384" h="56514">
                <a:moveTo>
                  <a:pt x="22423" y="30588"/>
                </a:moveTo>
                <a:lnTo>
                  <a:pt x="22423" y="29420"/>
                </a:lnTo>
              </a:path>
              <a:path w="32384" h="56514">
                <a:moveTo>
                  <a:pt x="21250" y="29420"/>
                </a:moveTo>
                <a:lnTo>
                  <a:pt x="20021" y="28289"/>
                </a:lnTo>
              </a:path>
              <a:path w="32384" h="56514">
                <a:moveTo>
                  <a:pt x="21250" y="29420"/>
                </a:moveTo>
                <a:lnTo>
                  <a:pt x="11797" y="25895"/>
                </a:lnTo>
              </a:path>
              <a:path w="32384" h="56514">
                <a:moveTo>
                  <a:pt x="11797" y="25895"/>
                </a:moveTo>
                <a:lnTo>
                  <a:pt x="10568" y="24708"/>
                </a:lnTo>
              </a:path>
              <a:path w="32384" h="56514">
                <a:moveTo>
                  <a:pt x="10568" y="25895"/>
                </a:moveTo>
                <a:lnTo>
                  <a:pt x="9453" y="2470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0" name="object 670"/>
          <p:cNvSpPr/>
          <p:nvPr/>
        </p:nvSpPr>
        <p:spPr>
          <a:xfrm>
            <a:off x="10002461" y="4001938"/>
            <a:ext cx="47625" cy="80645"/>
          </a:xfrm>
          <a:custGeom>
            <a:avLst/>
            <a:gdLst/>
            <a:ahLst/>
            <a:cxnLst/>
            <a:rect l="l" t="t" r="r" b="b"/>
            <a:pathLst>
              <a:path w="47625" h="80645">
                <a:moveTo>
                  <a:pt x="13007" y="80024"/>
                </a:moveTo>
                <a:lnTo>
                  <a:pt x="23595" y="56484"/>
                </a:lnTo>
              </a:path>
              <a:path w="47625" h="80645">
                <a:moveTo>
                  <a:pt x="23595" y="56484"/>
                </a:moveTo>
                <a:lnTo>
                  <a:pt x="22366" y="55296"/>
                </a:lnTo>
              </a:path>
              <a:path w="47625" h="80645">
                <a:moveTo>
                  <a:pt x="0" y="74143"/>
                </a:moveTo>
                <a:lnTo>
                  <a:pt x="10587" y="50585"/>
                </a:lnTo>
              </a:path>
              <a:path w="47625" h="80645">
                <a:moveTo>
                  <a:pt x="22366" y="55296"/>
                </a:moveTo>
                <a:lnTo>
                  <a:pt x="22366" y="56484"/>
                </a:lnTo>
              </a:path>
              <a:path w="47625" h="80645">
                <a:moveTo>
                  <a:pt x="22366" y="56484"/>
                </a:moveTo>
                <a:lnTo>
                  <a:pt x="13007" y="51753"/>
                </a:lnTo>
              </a:path>
              <a:path w="47625" h="80645">
                <a:moveTo>
                  <a:pt x="13007" y="51753"/>
                </a:moveTo>
                <a:lnTo>
                  <a:pt x="11759" y="50585"/>
                </a:lnTo>
                <a:lnTo>
                  <a:pt x="10587" y="49435"/>
                </a:lnTo>
              </a:path>
              <a:path w="47625" h="80645">
                <a:moveTo>
                  <a:pt x="13007" y="80024"/>
                </a:moveTo>
                <a:lnTo>
                  <a:pt x="11759" y="80024"/>
                </a:lnTo>
              </a:path>
              <a:path w="47625" h="80645">
                <a:moveTo>
                  <a:pt x="11759" y="78836"/>
                </a:moveTo>
                <a:lnTo>
                  <a:pt x="10587" y="77668"/>
                </a:lnTo>
              </a:path>
              <a:path w="47625" h="80645">
                <a:moveTo>
                  <a:pt x="11759" y="78836"/>
                </a:moveTo>
                <a:lnTo>
                  <a:pt x="2344" y="74143"/>
                </a:lnTo>
              </a:path>
              <a:path w="47625" h="80645">
                <a:moveTo>
                  <a:pt x="2344" y="74143"/>
                </a:moveTo>
                <a:lnTo>
                  <a:pt x="2344" y="75293"/>
                </a:lnTo>
              </a:path>
              <a:path w="47625" h="80645">
                <a:moveTo>
                  <a:pt x="1153" y="75293"/>
                </a:moveTo>
                <a:lnTo>
                  <a:pt x="1153" y="74143"/>
                </a:lnTo>
              </a:path>
              <a:path w="47625" h="80645">
                <a:moveTo>
                  <a:pt x="24767" y="54128"/>
                </a:moveTo>
                <a:lnTo>
                  <a:pt x="35392" y="31757"/>
                </a:lnTo>
              </a:path>
              <a:path w="47625" h="80645">
                <a:moveTo>
                  <a:pt x="35392" y="30607"/>
                </a:moveTo>
                <a:lnTo>
                  <a:pt x="34220" y="30607"/>
                </a:lnTo>
              </a:path>
              <a:path w="47625" h="80645">
                <a:moveTo>
                  <a:pt x="11759" y="48248"/>
                </a:moveTo>
                <a:lnTo>
                  <a:pt x="23595" y="25895"/>
                </a:lnTo>
              </a:path>
              <a:path w="47625" h="80645">
                <a:moveTo>
                  <a:pt x="34220" y="30607"/>
                </a:moveTo>
                <a:lnTo>
                  <a:pt x="33048" y="29438"/>
                </a:lnTo>
              </a:path>
              <a:path w="47625" h="80645">
                <a:moveTo>
                  <a:pt x="34220" y="30607"/>
                </a:moveTo>
                <a:lnTo>
                  <a:pt x="24767" y="25895"/>
                </a:lnTo>
              </a:path>
              <a:path w="47625" h="80645">
                <a:moveTo>
                  <a:pt x="24767" y="25895"/>
                </a:moveTo>
                <a:lnTo>
                  <a:pt x="23595" y="24708"/>
                </a:lnTo>
              </a:path>
              <a:path w="47625" h="80645">
                <a:moveTo>
                  <a:pt x="23595" y="25895"/>
                </a:moveTo>
                <a:lnTo>
                  <a:pt x="23595" y="24708"/>
                </a:lnTo>
              </a:path>
              <a:path w="47625" h="80645">
                <a:moveTo>
                  <a:pt x="24767" y="55296"/>
                </a:moveTo>
                <a:lnTo>
                  <a:pt x="23595" y="54128"/>
                </a:lnTo>
              </a:path>
              <a:path w="47625" h="80645">
                <a:moveTo>
                  <a:pt x="23595" y="54128"/>
                </a:moveTo>
                <a:lnTo>
                  <a:pt x="22366" y="52940"/>
                </a:lnTo>
              </a:path>
              <a:path w="47625" h="80645">
                <a:moveTo>
                  <a:pt x="23595" y="52940"/>
                </a:moveTo>
                <a:lnTo>
                  <a:pt x="14142" y="49435"/>
                </a:lnTo>
              </a:path>
              <a:path w="47625" h="80645">
                <a:moveTo>
                  <a:pt x="13007" y="49435"/>
                </a:moveTo>
                <a:lnTo>
                  <a:pt x="11759" y="48248"/>
                </a:lnTo>
              </a:path>
              <a:path w="47625" h="80645">
                <a:moveTo>
                  <a:pt x="13007" y="49435"/>
                </a:moveTo>
                <a:lnTo>
                  <a:pt x="11759" y="49435"/>
                </a:lnTo>
              </a:path>
              <a:path w="47625" h="80645">
                <a:moveTo>
                  <a:pt x="36565" y="29438"/>
                </a:moveTo>
                <a:lnTo>
                  <a:pt x="47228" y="5880"/>
                </a:lnTo>
              </a:path>
              <a:path w="47625" h="80645">
                <a:moveTo>
                  <a:pt x="47228" y="5880"/>
                </a:moveTo>
                <a:lnTo>
                  <a:pt x="46018" y="4730"/>
                </a:lnTo>
              </a:path>
              <a:path w="47625" h="80645">
                <a:moveTo>
                  <a:pt x="23595" y="23520"/>
                </a:moveTo>
                <a:lnTo>
                  <a:pt x="35392" y="0"/>
                </a:lnTo>
              </a:path>
              <a:path w="47625" h="80645">
                <a:moveTo>
                  <a:pt x="46018" y="5880"/>
                </a:moveTo>
                <a:lnTo>
                  <a:pt x="44827" y="4730"/>
                </a:lnTo>
              </a:path>
              <a:path w="47625" h="80645">
                <a:moveTo>
                  <a:pt x="46018" y="5880"/>
                </a:moveTo>
                <a:lnTo>
                  <a:pt x="36565" y="1187"/>
                </a:lnTo>
              </a:path>
              <a:path w="47625" h="80645">
                <a:moveTo>
                  <a:pt x="36565" y="1187"/>
                </a:moveTo>
                <a:lnTo>
                  <a:pt x="35392" y="0"/>
                </a:lnTo>
              </a:path>
              <a:path w="47625" h="80645">
                <a:moveTo>
                  <a:pt x="36565" y="0"/>
                </a:moveTo>
                <a:lnTo>
                  <a:pt x="35392" y="0"/>
                </a:lnTo>
              </a:path>
              <a:path w="47625" h="80645">
                <a:moveTo>
                  <a:pt x="36565" y="29438"/>
                </a:moveTo>
                <a:lnTo>
                  <a:pt x="35392" y="29438"/>
                </a:lnTo>
              </a:path>
              <a:path w="47625" h="80645">
                <a:moveTo>
                  <a:pt x="35392" y="28232"/>
                </a:moveTo>
                <a:lnTo>
                  <a:pt x="34220" y="2706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1" name="object 671"/>
          <p:cNvSpPr/>
          <p:nvPr/>
        </p:nvSpPr>
        <p:spPr>
          <a:xfrm>
            <a:off x="9838372" y="5354902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114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2" name="object 672"/>
          <p:cNvSpPr/>
          <p:nvPr/>
        </p:nvSpPr>
        <p:spPr>
          <a:xfrm>
            <a:off x="9910349" y="5653682"/>
            <a:ext cx="6350" cy="16510"/>
          </a:xfrm>
          <a:custGeom>
            <a:avLst/>
            <a:gdLst/>
            <a:ahLst/>
            <a:cxnLst/>
            <a:rect l="l" t="t" r="r" b="b"/>
            <a:pathLst>
              <a:path w="6350" h="16510">
                <a:moveTo>
                  <a:pt x="4764" y="15322"/>
                </a:moveTo>
                <a:lnTo>
                  <a:pt x="5917" y="16509"/>
                </a:lnTo>
              </a:path>
              <a:path w="6350" h="16510">
                <a:moveTo>
                  <a:pt x="1228" y="235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3" name="object 673"/>
          <p:cNvSpPr/>
          <p:nvPr/>
        </p:nvSpPr>
        <p:spPr>
          <a:xfrm>
            <a:off x="9841927" y="5370186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114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4" name="object 674"/>
          <p:cNvSpPr/>
          <p:nvPr/>
        </p:nvSpPr>
        <p:spPr>
          <a:xfrm>
            <a:off x="10028401" y="402545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453" y="4711"/>
                </a:moveTo>
                <a:lnTo>
                  <a:pt x="0" y="0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5" name="object 675"/>
          <p:cNvSpPr/>
          <p:nvPr/>
        </p:nvSpPr>
        <p:spPr>
          <a:xfrm>
            <a:off x="11999265" y="4924306"/>
            <a:ext cx="106680" cy="93345"/>
          </a:xfrm>
          <a:custGeom>
            <a:avLst/>
            <a:gdLst/>
            <a:ahLst/>
            <a:cxnLst/>
            <a:rect l="l" t="t" r="r" b="b"/>
            <a:pathLst>
              <a:path w="106679" h="93345">
                <a:moveTo>
                  <a:pt x="106235" y="59970"/>
                </a:moveTo>
                <a:lnTo>
                  <a:pt x="0" y="59970"/>
                </a:lnTo>
              </a:path>
              <a:path w="106679" h="93345">
                <a:moveTo>
                  <a:pt x="50763" y="92934"/>
                </a:moveTo>
                <a:lnTo>
                  <a:pt x="5076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76" name="object 676"/>
          <p:cNvGrpSpPr/>
          <p:nvPr/>
        </p:nvGrpSpPr>
        <p:grpSpPr>
          <a:xfrm>
            <a:off x="10024367" y="3924959"/>
            <a:ext cx="66040" cy="103505"/>
            <a:chOff x="10024367" y="3924959"/>
            <a:chExt cx="66040" cy="103505"/>
          </a:xfrm>
        </p:grpSpPr>
        <p:sp>
          <p:nvSpPr>
            <p:cNvPr id="677" name="object 677"/>
            <p:cNvSpPr/>
            <p:nvPr/>
          </p:nvSpPr>
          <p:spPr>
            <a:xfrm>
              <a:off x="10026056" y="3927832"/>
              <a:ext cx="62865" cy="99060"/>
            </a:xfrm>
            <a:custGeom>
              <a:avLst/>
              <a:gdLst/>
              <a:ahLst/>
              <a:cxnLst/>
              <a:rect l="l" t="t" r="r" b="b"/>
              <a:pathLst>
                <a:path w="62865" h="99060">
                  <a:moveTo>
                    <a:pt x="1172" y="97627"/>
                  </a:moveTo>
                  <a:lnTo>
                    <a:pt x="0" y="96458"/>
                  </a:lnTo>
                </a:path>
                <a:path w="62865" h="99060">
                  <a:moveTo>
                    <a:pt x="1172" y="98814"/>
                  </a:moveTo>
                  <a:lnTo>
                    <a:pt x="0" y="97627"/>
                  </a:lnTo>
                </a:path>
                <a:path w="62865" h="99060">
                  <a:moveTo>
                    <a:pt x="24786" y="78836"/>
                  </a:moveTo>
                  <a:lnTo>
                    <a:pt x="36527" y="55296"/>
                  </a:lnTo>
                </a:path>
                <a:path w="62865" h="99060">
                  <a:moveTo>
                    <a:pt x="36527" y="55296"/>
                  </a:moveTo>
                  <a:lnTo>
                    <a:pt x="35430" y="54128"/>
                  </a:lnTo>
                </a:path>
                <a:path w="62865" h="99060">
                  <a:moveTo>
                    <a:pt x="12969" y="71769"/>
                  </a:moveTo>
                  <a:lnTo>
                    <a:pt x="23633" y="49378"/>
                  </a:lnTo>
                </a:path>
                <a:path w="62865" h="99060">
                  <a:moveTo>
                    <a:pt x="35430" y="55296"/>
                  </a:moveTo>
                  <a:lnTo>
                    <a:pt x="34220" y="54128"/>
                  </a:lnTo>
                </a:path>
                <a:path w="62865" h="99060">
                  <a:moveTo>
                    <a:pt x="35430" y="55296"/>
                  </a:moveTo>
                  <a:lnTo>
                    <a:pt x="25958" y="50603"/>
                  </a:lnTo>
                </a:path>
                <a:path w="62865" h="99060">
                  <a:moveTo>
                    <a:pt x="24786" y="49378"/>
                  </a:moveTo>
                  <a:lnTo>
                    <a:pt x="23633" y="48210"/>
                  </a:lnTo>
                </a:path>
                <a:path w="62865" h="99060">
                  <a:moveTo>
                    <a:pt x="24786" y="49378"/>
                  </a:moveTo>
                  <a:lnTo>
                    <a:pt x="23633" y="48210"/>
                  </a:lnTo>
                </a:path>
                <a:path w="62865" h="99060">
                  <a:moveTo>
                    <a:pt x="24786" y="78836"/>
                  </a:moveTo>
                  <a:lnTo>
                    <a:pt x="23633" y="78836"/>
                  </a:lnTo>
                </a:path>
                <a:path w="62865" h="99060">
                  <a:moveTo>
                    <a:pt x="23633" y="77630"/>
                  </a:moveTo>
                  <a:lnTo>
                    <a:pt x="22423" y="76461"/>
                  </a:lnTo>
                </a:path>
                <a:path w="62865" h="99060">
                  <a:moveTo>
                    <a:pt x="23633" y="77630"/>
                  </a:moveTo>
                  <a:lnTo>
                    <a:pt x="14217" y="72918"/>
                  </a:lnTo>
                </a:path>
                <a:path w="62865" h="99060">
                  <a:moveTo>
                    <a:pt x="14217" y="72918"/>
                  </a:moveTo>
                  <a:lnTo>
                    <a:pt x="12969" y="71769"/>
                  </a:lnTo>
                </a:path>
                <a:path w="62865" h="99060">
                  <a:moveTo>
                    <a:pt x="12969" y="72918"/>
                  </a:moveTo>
                  <a:lnTo>
                    <a:pt x="11797" y="71769"/>
                  </a:lnTo>
                </a:path>
                <a:path w="62865" h="99060">
                  <a:moveTo>
                    <a:pt x="37775" y="54128"/>
                  </a:moveTo>
                  <a:lnTo>
                    <a:pt x="49553" y="30607"/>
                  </a:lnTo>
                </a:path>
                <a:path w="62865" h="99060">
                  <a:moveTo>
                    <a:pt x="49553" y="30607"/>
                  </a:moveTo>
                  <a:lnTo>
                    <a:pt x="48419" y="29401"/>
                  </a:lnTo>
                </a:path>
                <a:path w="62865" h="99060">
                  <a:moveTo>
                    <a:pt x="24786" y="47060"/>
                  </a:moveTo>
                  <a:lnTo>
                    <a:pt x="36527" y="24689"/>
                  </a:lnTo>
                </a:path>
                <a:path w="62865" h="99060">
                  <a:moveTo>
                    <a:pt x="48419" y="30607"/>
                  </a:moveTo>
                  <a:lnTo>
                    <a:pt x="47209" y="29401"/>
                  </a:lnTo>
                </a:path>
                <a:path w="62865" h="99060">
                  <a:moveTo>
                    <a:pt x="47209" y="30607"/>
                  </a:moveTo>
                  <a:lnTo>
                    <a:pt x="37775" y="25895"/>
                  </a:lnTo>
                </a:path>
                <a:path w="62865" h="99060">
                  <a:moveTo>
                    <a:pt x="37775" y="24689"/>
                  </a:moveTo>
                  <a:lnTo>
                    <a:pt x="36527" y="23520"/>
                  </a:lnTo>
                </a:path>
                <a:path w="62865" h="99060">
                  <a:moveTo>
                    <a:pt x="37775" y="24689"/>
                  </a:moveTo>
                  <a:lnTo>
                    <a:pt x="36527" y="23520"/>
                  </a:lnTo>
                </a:path>
                <a:path w="62865" h="99060">
                  <a:moveTo>
                    <a:pt x="36527" y="54128"/>
                  </a:moveTo>
                  <a:lnTo>
                    <a:pt x="36527" y="52922"/>
                  </a:lnTo>
                </a:path>
                <a:path w="62865" h="99060">
                  <a:moveTo>
                    <a:pt x="36527" y="52922"/>
                  </a:moveTo>
                  <a:lnTo>
                    <a:pt x="35430" y="51753"/>
                  </a:lnTo>
                </a:path>
                <a:path w="62865" h="99060">
                  <a:moveTo>
                    <a:pt x="36527" y="52922"/>
                  </a:moveTo>
                  <a:lnTo>
                    <a:pt x="27092" y="48210"/>
                  </a:lnTo>
                </a:path>
                <a:path w="62865" h="99060">
                  <a:moveTo>
                    <a:pt x="25958" y="48210"/>
                  </a:moveTo>
                  <a:lnTo>
                    <a:pt x="24786" y="47060"/>
                  </a:lnTo>
                </a:path>
                <a:path w="62865" h="99060">
                  <a:moveTo>
                    <a:pt x="25958" y="48210"/>
                  </a:moveTo>
                  <a:lnTo>
                    <a:pt x="24786" y="48210"/>
                  </a:lnTo>
                </a:path>
                <a:path w="62865" h="99060">
                  <a:moveTo>
                    <a:pt x="50763" y="29401"/>
                  </a:moveTo>
                  <a:lnTo>
                    <a:pt x="62542" y="5899"/>
                  </a:lnTo>
                </a:path>
                <a:path w="62865" h="99060">
                  <a:moveTo>
                    <a:pt x="62542" y="5899"/>
                  </a:moveTo>
                  <a:lnTo>
                    <a:pt x="61332" y="5899"/>
                  </a:lnTo>
                </a:path>
                <a:path w="62865" h="99060">
                  <a:moveTo>
                    <a:pt x="37775" y="22333"/>
                  </a:moveTo>
                  <a:lnTo>
                    <a:pt x="49553" y="0"/>
                  </a:lnTo>
                </a:path>
                <a:path w="62865" h="99060">
                  <a:moveTo>
                    <a:pt x="61332" y="5899"/>
                  </a:moveTo>
                  <a:lnTo>
                    <a:pt x="60217" y="4692"/>
                  </a:lnTo>
                </a:path>
                <a:path w="62865" h="99060">
                  <a:moveTo>
                    <a:pt x="60217" y="5899"/>
                  </a:moveTo>
                  <a:lnTo>
                    <a:pt x="50763" y="120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/>
            <p:cNvSpPr/>
            <p:nvPr/>
          </p:nvSpPr>
          <p:spPr>
            <a:xfrm>
              <a:off x="10063805" y="3926649"/>
              <a:ext cx="13335" cy="31115"/>
            </a:xfrm>
            <a:custGeom>
              <a:avLst/>
              <a:gdLst/>
              <a:ahLst/>
              <a:cxnLst/>
              <a:rect l="l" t="t" r="r" b="b"/>
              <a:pathLst>
                <a:path w="13334" h="31114">
                  <a:moveTo>
                    <a:pt x="13026" y="1168"/>
                  </a:moveTo>
                  <a:lnTo>
                    <a:pt x="11816" y="0"/>
                  </a:lnTo>
                </a:path>
                <a:path w="13334" h="31114">
                  <a:moveTo>
                    <a:pt x="13026" y="1168"/>
                  </a:moveTo>
                  <a:lnTo>
                    <a:pt x="11816" y="0"/>
                  </a:lnTo>
                </a:path>
                <a:path w="13334" h="31114">
                  <a:moveTo>
                    <a:pt x="11816" y="30588"/>
                  </a:moveTo>
                  <a:lnTo>
                    <a:pt x="11816" y="29401"/>
                  </a:lnTo>
                </a:path>
                <a:path w="13334" h="31114">
                  <a:moveTo>
                    <a:pt x="11816" y="29401"/>
                  </a:moveTo>
                  <a:lnTo>
                    <a:pt x="10682" y="28232"/>
                  </a:lnTo>
                </a:path>
                <a:path w="13334" h="31114">
                  <a:moveTo>
                    <a:pt x="10682" y="29401"/>
                  </a:moveTo>
                  <a:lnTo>
                    <a:pt x="2382" y="23520"/>
                  </a:lnTo>
                </a:path>
                <a:path w="13334" h="31114">
                  <a:moveTo>
                    <a:pt x="1228" y="23520"/>
                  </a:moveTo>
                  <a:lnTo>
                    <a:pt x="1228" y="24708"/>
                  </a:lnTo>
                </a:path>
                <a:path w="13334" h="31114">
                  <a:moveTo>
                    <a:pt x="1228" y="24708"/>
                  </a:moveTo>
                  <a:lnTo>
                    <a:pt x="0" y="2352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9" name="object 679"/>
          <p:cNvSpPr/>
          <p:nvPr/>
        </p:nvSpPr>
        <p:spPr>
          <a:xfrm>
            <a:off x="9819477" y="5194876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5" h="29845">
                <a:moveTo>
                  <a:pt x="16562" y="27045"/>
                </a:moveTo>
                <a:lnTo>
                  <a:pt x="14217" y="1206"/>
                </a:lnTo>
              </a:path>
              <a:path w="17145" h="29845">
                <a:moveTo>
                  <a:pt x="14217" y="1206"/>
                </a:moveTo>
                <a:lnTo>
                  <a:pt x="13007" y="1206"/>
                </a:lnTo>
              </a:path>
              <a:path w="17145" h="29845">
                <a:moveTo>
                  <a:pt x="13007" y="1206"/>
                </a:moveTo>
                <a:lnTo>
                  <a:pt x="11892" y="0"/>
                </a:lnTo>
              </a:path>
              <a:path w="17145" h="29845">
                <a:moveTo>
                  <a:pt x="3592" y="28213"/>
                </a:moveTo>
                <a:lnTo>
                  <a:pt x="0" y="2355"/>
                </a:lnTo>
              </a:path>
              <a:path w="17145" h="29845">
                <a:moveTo>
                  <a:pt x="15352" y="29438"/>
                </a:moveTo>
                <a:lnTo>
                  <a:pt x="14217" y="28213"/>
                </a:lnTo>
              </a:path>
              <a:path w="17145" h="29845">
                <a:moveTo>
                  <a:pt x="13007" y="2355"/>
                </a:moveTo>
                <a:lnTo>
                  <a:pt x="2401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0" name="object 680"/>
          <p:cNvSpPr/>
          <p:nvPr/>
        </p:nvSpPr>
        <p:spPr>
          <a:xfrm>
            <a:off x="9877369" y="5524245"/>
            <a:ext cx="42545" cy="132080"/>
          </a:xfrm>
          <a:custGeom>
            <a:avLst/>
            <a:gdLst/>
            <a:ahLst/>
            <a:cxnLst/>
            <a:rect l="l" t="t" r="r" b="b"/>
            <a:pathLst>
              <a:path w="42545" h="132079">
                <a:moveTo>
                  <a:pt x="20003" y="24746"/>
                </a:moveTo>
                <a:lnTo>
                  <a:pt x="13007" y="0"/>
                </a:lnTo>
              </a:path>
              <a:path w="42545" h="132079">
                <a:moveTo>
                  <a:pt x="13007" y="0"/>
                </a:moveTo>
                <a:lnTo>
                  <a:pt x="11778" y="0"/>
                </a:lnTo>
              </a:path>
              <a:path w="42545" h="132079">
                <a:moveTo>
                  <a:pt x="5898" y="28232"/>
                </a:moveTo>
                <a:lnTo>
                  <a:pt x="0" y="3543"/>
                </a:lnTo>
              </a:path>
              <a:path w="42545" h="132079">
                <a:moveTo>
                  <a:pt x="11778" y="0"/>
                </a:moveTo>
                <a:lnTo>
                  <a:pt x="11778" y="1225"/>
                </a:lnTo>
              </a:path>
              <a:path w="42545" h="132079">
                <a:moveTo>
                  <a:pt x="11778" y="1225"/>
                </a:moveTo>
                <a:lnTo>
                  <a:pt x="1153" y="3543"/>
                </a:lnTo>
              </a:path>
              <a:path w="42545" h="132079">
                <a:moveTo>
                  <a:pt x="1153" y="3543"/>
                </a:moveTo>
                <a:lnTo>
                  <a:pt x="0" y="2393"/>
                </a:lnTo>
              </a:path>
              <a:path w="42545" h="132079">
                <a:moveTo>
                  <a:pt x="1153" y="3543"/>
                </a:moveTo>
                <a:lnTo>
                  <a:pt x="0" y="3543"/>
                </a:lnTo>
              </a:path>
              <a:path w="42545" h="132079">
                <a:moveTo>
                  <a:pt x="20003" y="25933"/>
                </a:moveTo>
                <a:lnTo>
                  <a:pt x="18887" y="25933"/>
                </a:lnTo>
              </a:path>
              <a:path w="42545" h="132079">
                <a:moveTo>
                  <a:pt x="18887" y="25933"/>
                </a:moveTo>
                <a:lnTo>
                  <a:pt x="17658" y="24746"/>
                </a:lnTo>
              </a:path>
              <a:path w="42545" h="132079">
                <a:moveTo>
                  <a:pt x="17658" y="24746"/>
                </a:moveTo>
                <a:lnTo>
                  <a:pt x="8224" y="28232"/>
                </a:lnTo>
              </a:path>
              <a:path w="42545" h="132079">
                <a:moveTo>
                  <a:pt x="7108" y="28232"/>
                </a:moveTo>
                <a:lnTo>
                  <a:pt x="5898" y="27083"/>
                </a:lnTo>
              </a:path>
              <a:path w="42545" h="132079">
                <a:moveTo>
                  <a:pt x="7108" y="28232"/>
                </a:moveTo>
                <a:lnTo>
                  <a:pt x="7108" y="29476"/>
                </a:lnTo>
              </a:path>
              <a:path w="42545" h="132079">
                <a:moveTo>
                  <a:pt x="27092" y="51791"/>
                </a:moveTo>
                <a:lnTo>
                  <a:pt x="20003" y="27083"/>
                </a:lnTo>
              </a:path>
              <a:path w="42545" h="132079">
                <a:moveTo>
                  <a:pt x="20003" y="27083"/>
                </a:moveTo>
                <a:lnTo>
                  <a:pt x="18887" y="27083"/>
                </a:lnTo>
              </a:path>
              <a:path w="42545" h="132079">
                <a:moveTo>
                  <a:pt x="14123" y="55334"/>
                </a:moveTo>
                <a:lnTo>
                  <a:pt x="7108" y="30626"/>
                </a:lnTo>
              </a:path>
              <a:path w="42545" h="132079">
                <a:moveTo>
                  <a:pt x="18887" y="27083"/>
                </a:moveTo>
                <a:lnTo>
                  <a:pt x="17658" y="25933"/>
                </a:lnTo>
              </a:path>
              <a:path w="42545" h="132079">
                <a:moveTo>
                  <a:pt x="18887" y="28232"/>
                </a:moveTo>
                <a:lnTo>
                  <a:pt x="8224" y="30626"/>
                </a:lnTo>
              </a:path>
              <a:path w="42545" h="132079">
                <a:moveTo>
                  <a:pt x="8224" y="30626"/>
                </a:moveTo>
                <a:lnTo>
                  <a:pt x="7108" y="29476"/>
                </a:lnTo>
              </a:path>
              <a:path w="42545" h="132079">
                <a:moveTo>
                  <a:pt x="8224" y="30626"/>
                </a:moveTo>
                <a:lnTo>
                  <a:pt x="7108" y="30626"/>
                </a:lnTo>
              </a:path>
              <a:path w="42545" h="132079">
                <a:moveTo>
                  <a:pt x="27092" y="52940"/>
                </a:moveTo>
                <a:lnTo>
                  <a:pt x="25977" y="52940"/>
                </a:lnTo>
              </a:path>
              <a:path w="42545" h="132079">
                <a:moveTo>
                  <a:pt x="25977" y="52940"/>
                </a:moveTo>
                <a:lnTo>
                  <a:pt x="25977" y="51791"/>
                </a:lnTo>
              </a:path>
              <a:path w="42545" h="132079">
                <a:moveTo>
                  <a:pt x="24767" y="51791"/>
                </a:moveTo>
                <a:lnTo>
                  <a:pt x="15314" y="55334"/>
                </a:lnTo>
              </a:path>
              <a:path w="42545" h="132079">
                <a:moveTo>
                  <a:pt x="15314" y="55334"/>
                </a:moveTo>
                <a:lnTo>
                  <a:pt x="14123" y="54166"/>
                </a:lnTo>
              </a:path>
              <a:path w="42545" h="132079">
                <a:moveTo>
                  <a:pt x="15314" y="55334"/>
                </a:moveTo>
                <a:lnTo>
                  <a:pt x="14123" y="56503"/>
                </a:lnTo>
              </a:path>
              <a:path w="42545" h="132079">
                <a:moveTo>
                  <a:pt x="34220" y="78836"/>
                </a:moveTo>
                <a:lnTo>
                  <a:pt x="27092" y="54166"/>
                </a:lnTo>
              </a:path>
              <a:path w="42545" h="132079">
                <a:moveTo>
                  <a:pt x="27092" y="54166"/>
                </a:moveTo>
                <a:lnTo>
                  <a:pt x="25977" y="54166"/>
                </a:lnTo>
              </a:path>
              <a:path w="42545" h="132079">
                <a:moveTo>
                  <a:pt x="21231" y="82398"/>
                </a:moveTo>
                <a:lnTo>
                  <a:pt x="14123" y="57652"/>
                </a:lnTo>
              </a:path>
              <a:path w="42545" h="132079">
                <a:moveTo>
                  <a:pt x="25977" y="54166"/>
                </a:moveTo>
                <a:lnTo>
                  <a:pt x="24767" y="52940"/>
                </a:lnTo>
              </a:path>
              <a:path w="42545" h="132079">
                <a:moveTo>
                  <a:pt x="25977" y="55334"/>
                </a:moveTo>
                <a:lnTo>
                  <a:pt x="15314" y="57652"/>
                </a:lnTo>
              </a:path>
              <a:path w="42545" h="132079">
                <a:moveTo>
                  <a:pt x="15314" y="57652"/>
                </a:moveTo>
                <a:lnTo>
                  <a:pt x="14123" y="56503"/>
                </a:lnTo>
              </a:path>
              <a:path w="42545" h="132079">
                <a:moveTo>
                  <a:pt x="15314" y="57652"/>
                </a:moveTo>
                <a:lnTo>
                  <a:pt x="14123" y="57652"/>
                </a:lnTo>
              </a:path>
              <a:path w="42545" h="132079">
                <a:moveTo>
                  <a:pt x="34220" y="78836"/>
                </a:moveTo>
                <a:lnTo>
                  <a:pt x="32991" y="77649"/>
                </a:lnTo>
              </a:path>
              <a:path w="42545" h="132079">
                <a:moveTo>
                  <a:pt x="32991" y="78836"/>
                </a:moveTo>
                <a:lnTo>
                  <a:pt x="31895" y="77649"/>
                </a:lnTo>
              </a:path>
              <a:path w="42545" h="132079">
                <a:moveTo>
                  <a:pt x="32991" y="78836"/>
                </a:moveTo>
                <a:lnTo>
                  <a:pt x="22441" y="82398"/>
                </a:lnTo>
              </a:path>
              <a:path w="42545" h="132079">
                <a:moveTo>
                  <a:pt x="22441" y="82398"/>
                </a:moveTo>
                <a:lnTo>
                  <a:pt x="21231" y="81192"/>
                </a:lnTo>
              </a:path>
              <a:path w="42545" h="132079">
                <a:moveTo>
                  <a:pt x="22441" y="82398"/>
                </a:moveTo>
                <a:lnTo>
                  <a:pt x="21231" y="82398"/>
                </a:lnTo>
              </a:path>
              <a:path w="42545" h="132079">
                <a:moveTo>
                  <a:pt x="42444" y="105938"/>
                </a:moveTo>
                <a:lnTo>
                  <a:pt x="35336" y="81192"/>
                </a:lnTo>
              </a:path>
              <a:path w="42545" h="132079">
                <a:moveTo>
                  <a:pt x="35336" y="80024"/>
                </a:moveTo>
                <a:lnTo>
                  <a:pt x="34220" y="81192"/>
                </a:lnTo>
              </a:path>
              <a:path w="42545" h="132079">
                <a:moveTo>
                  <a:pt x="29456" y="109425"/>
                </a:moveTo>
                <a:lnTo>
                  <a:pt x="22441" y="84754"/>
                </a:lnTo>
              </a:path>
              <a:path w="42545" h="132079">
                <a:moveTo>
                  <a:pt x="34220" y="81192"/>
                </a:moveTo>
                <a:lnTo>
                  <a:pt x="32991" y="80024"/>
                </a:lnTo>
              </a:path>
              <a:path w="42545" h="132079">
                <a:moveTo>
                  <a:pt x="34220" y="81192"/>
                </a:moveTo>
                <a:lnTo>
                  <a:pt x="23538" y="84754"/>
                </a:lnTo>
              </a:path>
              <a:path w="42545" h="132079">
                <a:moveTo>
                  <a:pt x="23538" y="84754"/>
                </a:moveTo>
                <a:lnTo>
                  <a:pt x="22441" y="83548"/>
                </a:lnTo>
              </a:path>
              <a:path w="42545" h="132079">
                <a:moveTo>
                  <a:pt x="22441" y="83548"/>
                </a:moveTo>
                <a:lnTo>
                  <a:pt x="22441" y="84754"/>
                </a:lnTo>
              </a:path>
              <a:path w="42545" h="132079">
                <a:moveTo>
                  <a:pt x="42444" y="105938"/>
                </a:moveTo>
                <a:lnTo>
                  <a:pt x="41329" y="105938"/>
                </a:lnTo>
              </a:path>
              <a:path w="42545" h="132079">
                <a:moveTo>
                  <a:pt x="41329" y="105938"/>
                </a:moveTo>
                <a:lnTo>
                  <a:pt x="40100" y="104713"/>
                </a:lnTo>
              </a:path>
              <a:path w="42545" h="132079">
                <a:moveTo>
                  <a:pt x="41329" y="105938"/>
                </a:moveTo>
                <a:lnTo>
                  <a:pt x="30666" y="108237"/>
                </a:lnTo>
              </a:path>
              <a:path w="42545" h="132079">
                <a:moveTo>
                  <a:pt x="30666" y="109425"/>
                </a:moveTo>
                <a:lnTo>
                  <a:pt x="29456" y="108237"/>
                </a:lnTo>
              </a:path>
              <a:path w="42545" h="132079">
                <a:moveTo>
                  <a:pt x="30666" y="109425"/>
                </a:moveTo>
                <a:lnTo>
                  <a:pt x="29456" y="109425"/>
                </a:lnTo>
              </a:path>
              <a:path w="42545" h="132079">
                <a:moveTo>
                  <a:pt x="36546" y="131796"/>
                </a:moveTo>
                <a:lnTo>
                  <a:pt x="35336" y="13060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1" name="object 681"/>
          <p:cNvSpPr/>
          <p:nvPr/>
        </p:nvSpPr>
        <p:spPr>
          <a:xfrm>
            <a:off x="9837230" y="5250154"/>
            <a:ext cx="8255" cy="56515"/>
          </a:xfrm>
          <a:custGeom>
            <a:avLst/>
            <a:gdLst/>
            <a:ahLst/>
            <a:cxnLst/>
            <a:rect l="l" t="t" r="r" b="b"/>
            <a:pathLst>
              <a:path w="8254" h="56514">
                <a:moveTo>
                  <a:pt x="1134" y="1168"/>
                </a:moveTo>
                <a:lnTo>
                  <a:pt x="0" y="0"/>
                </a:lnTo>
              </a:path>
              <a:path w="8254" h="56514">
                <a:moveTo>
                  <a:pt x="4707" y="29420"/>
                </a:moveTo>
                <a:lnTo>
                  <a:pt x="3573" y="28251"/>
                </a:lnTo>
              </a:path>
              <a:path w="8254" h="56514">
                <a:moveTo>
                  <a:pt x="8243" y="56484"/>
                </a:moveTo>
                <a:lnTo>
                  <a:pt x="7033" y="553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2" name="object 682"/>
          <p:cNvSpPr/>
          <p:nvPr/>
        </p:nvSpPr>
        <p:spPr>
          <a:xfrm>
            <a:off x="9819477" y="5196082"/>
            <a:ext cx="27305" cy="111125"/>
          </a:xfrm>
          <a:custGeom>
            <a:avLst/>
            <a:gdLst/>
            <a:ahLst/>
            <a:cxnLst/>
            <a:rect l="l" t="t" r="r" b="b"/>
            <a:pathLst>
              <a:path w="27304" h="111125">
                <a:moveTo>
                  <a:pt x="2401" y="1149"/>
                </a:moveTo>
                <a:lnTo>
                  <a:pt x="1228" y="0"/>
                </a:lnTo>
              </a:path>
              <a:path w="27304" h="111125">
                <a:moveTo>
                  <a:pt x="1228" y="1149"/>
                </a:moveTo>
                <a:lnTo>
                  <a:pt x="0" y="0"/>
                </a:lnTo>
              </a:path>
              <a:path w="27304" h="111125">
                <a:moveTo>
                  <a:pt x="16562" y="25839"/>
                </a:moveTo>
                <a:lnTo>
                  <a:pt x="15352" y="25839"/>
                </a:lnTo>
              </a:path>
              <a:path w="27304" h="111125">
                <a:moveTo>
                  <a:pt x="15352" y="25839"/>
                </a:moveTo>
                <a:lnTo>
                  <a:pt x="14217" y="24670"/>
                </a:lnTo>
              </a:path>
              <a:path w="27304" h="111125">
                <a:moveTo>
                  <a:pt x="15352" y="25839"/>
                </a:moveTo>
                <a:lnTo>
                  <a:pt x="4783" y="27007"/>
                </a:lnTo>
              </a:path>
              <a:path w="27304" h="111125">
                <a:moveTo>
                  <a:pt x="4783" y="27007"/>
                </a:moveTo>
                <a:lnTo>
                  <a:pt x="3592" y="25839"/>
                </a:lnTo>
              </a:path>
              <a:path w="27304" h="111125">
                <a:moveTo>
                  <a:pt x="4783" y="27007"/>
                </a:moveTo>
                <a:lnTo>
                  <a:pt x="3592" y="27007"/>
                </a:lnTo>
              </a:path>
              <a:path w="27304" h="111125">
                <a:moveTo>
                  <a:pt x="20116" y="52903"/>
                </a:moveTo>
                <a:lnTo>
                  <a:pt x="17753" y="28232"/>
                </a:lnTo>
              </a:path>
              <a:path w="27304" h="111125">
                <a:moveTo>
                  <a:pt x="16562" y="27007"/>
                </a:moveTo>
                <a:lnTo>
                  <a:pt x="15352" y="25839"/>
                </a:lnTo>
              </a:path>
              <a:path w="27304" h="111125">
                <a:moveTo>
                  <a:pt x="5993" y="55240"/>
                </a:moveTo>
                <a:lnTo>
                  <a:pt x="3592" y="29363"/>
                </a:lnTo>
              </a:path>
              <a:path w="27304" h="111125">
                <a:moveTo>
                  <a:pt x="15352" y="28232"/>
                </a:moveTo>
                <a:lnTo>
                  <a:pt x="4783" y="29363"/>
                </a:lnTo>
              </a:path>
              <a:path w="27304" h="111125">
                <a:moveTo>
                  <a:pt x="4783" y="29363"/>
                </a:moveTo>
                <a:lnTo>
                  <a:pt x="3592" y="28232"/>
                </a:lnTo>
              </a:path>
              <a:path w="27304" h="111125">
                <a:moveTo>
                  <a:pt x="4783" y="29363"/>
                </a:moveTo>
                <a:lnTo>
                  <a:pt x="3592" y="29363"/>
                </a:lnTo>
              </a:path>
              <a:path w="27304" h="111125">
                <a:moveTo>
                  <a:pt x="20116" y="54071"/>
                </a:moveTo>
                <a:lnTo>
                  <a:pt x="18887" y="54071"/>
                </a:lnTo>
              </a:path>
              <a:path w="27304" h="111125">
                <a:moveTo>
                  <a:pt x="18887" y="54071"/>
                </a:moveTo>
                <a:lnTo>
                  <a:pt x="18887" y="52903"/>
                </a:lnTo>
              </a:path>
              <a:path w="27304" h="111125">
                <a:moveTo>
                  <a:pt x="18887" y="52903"/>
                </a:moveTo>
                <a:lnTo>
                  <a:pt x="8318" y="54071"/>
                </a:lnTo>
              </a:path>
              <a:path w="27304" h="111125">
                <a:moveTo>
                  <a:pt x="7127" y="55240"/>
                </a:moveTo>
                <a:lnTo>
                  <a:pt x="5993" y="54071"/>
                </a:lnTo>
              </a:path>
              <a:path w="27304" h="111125">
                <a:moveTo>
                  <a:pt x="7127" y="55240"/>
                </a:moveTo>
                <a:lnTo>
                  <a:pt x="5993" y="54071"/>
                </a:lnTo>
              </a:path>
              <a:path w="27304" h="111125">
                <a:moveTo>
                  <a:pt x="23670" y="81135"/>
                </a:moveTo>
                <a:lnTo>
                  <a:pt x="20116" y="55240"/>
                </a:lnTo>
              </a:path>
              <a:path w="27304" h="111125">
                <a:moveTo>
                  <a:pt x="20116" y="55240"/>
                </a:moveTo>
                <a:lnTo>
                  <a:pt x="18887" y="55240"/>
                </a:lnTo>
              </a:path>
              <a:path w="27304" h="111125">
                <a:moveTo>
                  <a:pt x="9434" y="82323"/>
                </a:moveTo>
                <a:lnTo>
                  <a:pt x="7127" y="57633"/>
                </a:lnTo>
              </a:path>
              <a:path w="27304" h="111125">
                <a:moveTo>
                  <a:pt x="18887" y="56465"/>
                </a:moveTo>
                <a:lnTo>
                  <a:pt x="8318" y="57633"/>
                </a:lnTo>
              </a:path>
              <a:path w="27304" h="111125">
                <a:moveTo>
                  <a:pt x="8318" y="57633"/>
                </a:moveTo>
                <a:lnTo>
                  <a:pt x="8318" y="56465"/>
                </a:lnTo>
              </a:path>
              <a:path w="27304" h="111125">
                <a:moveTo>
                  <a:pt x="7127" y="56465"/>
                </a:moveTo>
                <a:lnTo>
                  <a:pt x="5993" y="55240"/>
                </a:lnTo>
              </a:path>
              <a:path w="27304" h="111125">
                <a:moveTo>
                  <a:pt x="23670" y="81135"/>
                </a:moveTo>
                <a:lnTo>
                  <a:pt x="22460" y="81135"/>
                </a:lnTo>
              </a:path>
              <a:path w="27304" h="111125">
                <a:moveTo>
                  <a:pt x="22460" y="81135"/>
                </a:moveTo>
                <a:lnTo>
                  <a:pt x="21326" y="79948"/>
                </a:lnTo>
              </a:path>
              <a:path w="27304" h="111125">
                <a:moveTo>
                  <a:pt x="22460" y="81135"/>
                </a:moveTo>
                <a:lnTo>
                  <a:pt x="11892" y="82323"/>
                </a:lnTo>
              </a:path>
              <a:path w="27304" h="111125">
                <a:moveTo>
                  <a:pt x="10663" y="82323"/>
                </a:moveTo>
                <a:lnTo>
                  <a:pt x="9434" y="81135"/>
                </a:lnTo>
              </a:path>
              <a:path w="27304" h="111125">
                <a:moveTo>
                  <a:pt x="10663" y="82323"/>
                </a:moveTo>
                <a:lnTo>
                  <a:pt x="10663" y="83491"/>
                </a:lnTo>
              </a:path>
              <a:path w="27304" h="111125">
                <a:moveTo>
                  <a:pt x="27225" y="108181"/>
                </a:moveTo>
                <a:lnTo>
                  <a:pt x="23670" y="82323"/>
                </a:lnTo>
              </a:path>
              <a:path w="27304" h="111125">
                <a:moveTo>
                  <a:pt x="23670" y="82323"/>
                </a:moveTo>
                <a:lnTo>
                  <a:pt x="22460" y="82323"/>
                </a:lnTo>
              </a:path>
              <a:path w="27304" h="111125">
                <a:moveTo>
                  <a:pt x="14217" y="110556"/>
                </a:moveTo>
                <a:lnTo>
                  <a:pt x="10663" y="84641"/>
                </a:lnTo>
              </a:path>
              <a:path w="27304" h="111125">
                <a:moveTo>
                  <a:pt x="22460" y="83491"/>
                </a:moveTo>
                <a:lnTo>
                  <a:pt x="11892" y="84641"/>
                </a:lnTo>
              </a:path>
              <a:path w="27304" h="111125">
                <a:moveTo>
                  <a:pt x="11892" y="84641"/>
                </a:moveTo>
                <a:lnTo>
                  <a:pt x="10663" y="83491"/>
                </a:lnTo>
              </a:path>
              <a:path w="27304" h="111125">
                <a:moveTo>
                  <a:pt x="10663" y="84641"/>
                </a:moveTo>
                <a:lnTo>
                  <a:pt x="9434" y="83491"/>
                </a:lnTo>
              </a:path>
              <a:path w="27304" h="111125">
                <a:moveTo>
                  <a:pt x="27225" y="109406"/>
                </a:moveTo>
                <a:lnTo>
                  <a:pt x="25996" y="10940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3" name="object 683"/>
          <p:cNvSpPr/>
          <p:nvPr/>
        </p:nvSpPr>
        <p:spPr>
          <a:xfrm>
            <a:off x="10030794" y="59524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134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4" name="object 684"/>
          <p:cNvSpPr/>
          <p:nvPr/>
        </p:nvSpPr>
        <p:spPr>
          <a:xfrm>
            <a:off x="9912705" y="565485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10" y="1187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5" name="object 685"/>
          <p:cNvSpPr/>
          <p:nvPr/>
        </p:nvSpPr>
        <p:spPr>
          <a:xfrm>
            <a:off x="9889147" y="4259617"/>
            <a:ext cx="54610" cy="136525"/>
          </a:xfrm>
          <a:custGeom>
            <a:avLst/>
            <a:gdLst/>
            <a:ahLst/>
            <a:cxnLst/>
            <a:rect l="l" t="t" r="r" b="b"/>
            <a:pathLst>
              <a:path w="54609" h="136525">
                <a:moveTo>
                  <a:pt x="45999" y="29363"/>
                </a:moveTo>
                <a:lnTo>
                  <a:pt x="54299" y="4674"/>
                </a:lnTo>
              </a:path>
              <a:path w="54609" h="136525">
                <a:moveTo>
                  <a:pt x="54299" y="4674"/>
                </a:moveTo>
                <a:lnTo>
                  <a:pt x="53108" y="4674"/>
                </a:lnTo>
              </a:path>
              <a:path w="54609" h="136525">
                <a:moveTo>
                  <a:pt x="33010" y="24689"/>
                </a:moveTo>
                <a:lnTo>
                  <a:pt x="41310" y="1149"/>
                </a:lnTo>
              </a:path>
              <a:path w="54609" h="136525">
                <a:moveTo>
                  <a:pt x="53108" y="4674"/>
                </a:moveTo>
                <a:lnTo>
                  <a:pt x="51879" y="3505"/>
                </a:lnTo>
              </a:path>
              <a:path w="54609" h="136525">
                <a:moveTo>
                  <a:pt x="53108" y="4674"/>
                </a:moveTo>
                <a:lnTo>
                  <a:pt x="42444" y="1149"/>
                </a:lnTo>
              </a:path>
              <a:path w="54609" h="136525">
                <a:moveTo>
                  <a:pt x="42444" y="1149"/>
                </a:moveTo>
                <a:lnTo>
                  <a:pt x="41310" y="0"/>
                </a:lnTo>
              </a:path>
              <a:path w="54609" h="136525">
                <a:moveTo>
                  <a:pt x="42444" y="1149"/>
                </a:moveTo>
                <a:lnTo>
                  <a:pt x="41310" y="0"/>
                </a:lnTo>
              </a:path>
              <a:path w="54609" h="136525">
                <a:moveTo>
                  <a:pt x="45999" y="29363"/>
                </a:moveTo>
                <a:lnTo>
                  <a:pt x="44864" y="29363"/>
                </a:lnTo>
              </a:path>
              <a:path w="54609" h="136525">
                <a:moveTo>
                  <a:pt x="44864" y="29363"/>
                </a:moveTo>
                <a:lnTo>
                  <a:pt x="43654" y="28194"/>
                </a:lnTo>
              </a:path>
              <a:path w="54609" h="136525">
                <a:moveTo>
                  <a:pt x="44864" y="28194"/>
                </a:moveTo>
                <a:lnTo>
                  <a:pt x="34201" y="25857"/>
                </a:lnTo>
              </a:path>
              <a:path w="54609" h="136525">
                <a:moveTo>
                  <a:pt x="34201" y="25857"/>
                </a:moveTo>
                <a:lnTo>
                  <a:pt x="33010" y="24689"/>
                </a:lnTo>
              </a:path>
              <a:path w="54609" h="136525">
                <a:moveTo>
                  <a:pt x="34201" y="25857"/>
                </a:moveTo>
                <a:lnTo>
                  <a:pt x="33010" y="25857"/>
                </a:lnTo>
              </a:path>
              <a:path w="54609" h="136525">
                <a:moveTo>
                  <a:pt x="37775" y="56446"/>
                </a:moveTo>
                <a:lnTo>
                  <a:pt x="45999" y="31719"/>
                </a:lnTo>
              </a:path>
              <a:path w="54609" h="136525">
                <a:moveTo>
                  <a:pt x="45999" y="30588"/>
                </a:moveTo>
                <a:lnTo>
                  <a:pt x="44864" y="30588"/>
                </a:lnTo>
              </a:path>
              <a:path w="54609" h="136525">
                <a:moveTo>
                  <a:pt x="24767" y="51753"/>
                </a:moveTo>
                <a:lnTo>
                  <a:pt x="31857" y="27045"/>
                </a:lnTo>
              </a:path>
              <a:path w="54609" h="136525">
                <a:moveTo>
                  <a:pt x="44864" y="30588"/>
                </a:moveTo>
                <a:lnTo>
                  <a:pt x="44864" y="31719"/>
                </a:lnTo>
              </a:path>
              <a:path w="54609" h="136525">
                <a:moveTo>
                  <a:pt x="43654" y="31719"/>
                </a:moveTo>
                <a:lnTo>
                  <a:pt x="34201" y="28194"/>
                </a:lnTo>
              </a:path>
              <a:path w="54609" h="136525">
                <a:moveTo>
                  <a:pt x="34201" y="28194"/>
                </a:moveTo>
                <a:lnTo>
                  <a:pt x="33010" y="27045"/>
                </a:lnTo>
                <a:lnTo>
                  <a:pt x="31857" y="25857"/>
                </a:lnTo>
              </a:path>
              <a:path w="54609" h="136525">
                <a:moveTo>
                  <a:pt x="37775" y="56446"/>
                </a:moveTo>
                <a:lnTo>
                  <a:pt x="36546" y="56446"/>
                </a:lnTo>
              </a:path>
              <a:path w="54609" h="136525">
                <a:moveTo>
                  <a:pt x="36546" y="55259"/>
                </a:moveTo>
                <a:lnTo>
                  <a:pt x="35430" y="54071"/>
                </a:lnTo>
              </a:path>
              <a:path w="54609" h="136525">
                <a:moveTo>
                  <a:pt x="36546" y="55259"/>
                </a:moveTo>
                <a:lnTo>
                  <a:pt x="25977" y="51753"/>
                </a:lnTo>
              </a:path>
              <a:path w="54609" h="136525">
                <a:moveTo>
                  <a:pt x="25977" y="51753"/>
                </a:moveTo>
                <a:lnTo>
                  <a:pt x="24767" y="50566"/>
                </a:lnTo>
              </a:path>
              <a:path w="54609" h="136525">
                <a:moveTo>
                  <a:pt x="25977" y="52940"/>
                </a:moveTo>
                <a:lnTo>
                  <a:pt x="24767" y="51753"/>
                </a:lnTo>
              </a:path>
              <a:path w="54609" h="136525">
                <a:moveTo>
                  <a:pt x="29550" y="82342"/>
                </a:moveTo>
                <a:lnTo>
                  <a:pt x="36546" y="57596"/>
                </a:lnTo>
              </a:path>
              <a:path w="54609" h="136525">
                <a:moveTo>
                  <a:pt x="36546" y="57596"/>
                </a:moveTo>
                <a:lnTo>
                  <a:pt x="35430" y="56446"/>
                </a:lnTo>
              </a:path>
              <a:path w="54609" h="136525">
                <a:moveTo>
                  <a:pt x="16524" y="78780"/>
                </a:moveTo>
                <a:lnTo>
                  <a:pt x="23557" y="54071"/>
                </a:lnTo>
              </a:path>
              <a:path w="54609" h="136525">
                <a:moveTo>
                  <a:pt x="35430" y="57596"/>
                </a:moveTo>
                <a:lnTo>
                  <a:pt x="34201" y="56446"/>
                </a:lnTo>
              </a:path>
              <a:path w="54609" h="136525">
                <a:moveTo>
                  <a:pt x="35430" y="57596"/>
                </a:moveTo>
                <a:lnTo>
                  <a:pt x="24767" y="55259"/>
                </a:lnTo>
              </a:path>
              <a:path w="54609" h="136525">
                <a:moveTo>
                  <a:pt x="24767" y="54071"/>
                </a:moveTo>
                <a:lnTo>
                  <a:pt x="23557" y="52940"/>
                </a:lnTo>
              </a:path>
              <a:path w="54609" h="136525">
                <a:moveTo>
                  <a:pt x="24767" y="54071"/>
                </a:moveTo>
                <a:lnTo>
                  <a:pt x="23557" y="54071"/>
                </a:lnTo>
              </a:path>
              <a:path w="54609" h="136525">
                <a:moveTo>
                  <a:pt x="29550" y="82342"/>
                </a:moveTo>
                <a:lnTo>
                  <a:pt x="28321" y="82342"/>
                </a:lnTo>
              </a:path>
              <a:path w="54609" h="136525">
                <a:moveTo>
                  <a:pt x="28321" y="82342"/>
                </a:moveTo>
                <a:lnTo>
                  <a:pt x="27111" y="81135"/>
                </a:lnTo>
              </a:path>
              <a:path w="54609" h="136525">
                <a:moveTo>
                  <a:pt x="28321" y="81135"/>
                </a:moveTo>
                <a:lnTo>
                  <a:pt x="17677" y="78780"/>
                </a:lnTo>
              </a:path>
              <a:path w="54609" h="136525">
                <a:moveTo>
                  <a:pt x="17677" y="78780"/>
                </a:moveTo>
                <a:lnTo>
                  <a:pt x="16524" y="77630"/>
                </a:lnTo>
              </a:path>
              <a:path w="54609" h="136525">
                <a:moveTo>
                  <a:pt x="17677" y="78780"/>
                </a:moveTo>
                <a:lnTo>
                  <a:pt x="16524" y="78780"/>
                </a:lnTo>
              </a:path>
              <a:path w="54609" h="136525">
                <a:moveTo>
                  <a:pt x="21213" y="109387"/>
                </a:moveTo>
                <a:lnTo>
                  <a:pt x="29550" y="84679"/>
                </a:lnTo>
              </a:path>
              <a:path w="54609" h="136525">
                <a:moveTo>
                  <a:pt x="28321" y="84679"/>
                </a:moveTo>
                <a:lnTo>
                  <a:pt x="28321" y="83491"/>
                </a:lnTo>
              </a:path>
              <a:path w="54609" h="136525">
                <a:moveTo>
                  <a:pt x="8224" y="105863"/>
                </a:moveTo>
                <a:lnTo>
                  <a:pt x="15314" y="79948"/>
                </a:lnTo>
              </a:path>
              <a:path w="54609" h="136525">
                <a:moveTo>
                  <a:pt x="27111" y="83491"/>
                </a:moveTo>
                <a:lnTo>
                  <a:pt x="27111" y="84679"/>
                </a:lnTo>
              </a:path>
              <a:path w="54609" h="136525">
                <a:moveTo>
                  <a:pt x="27111" y="84679"/>
                </a:moveTo>
                <a:lnTo>
                  <a:pt x="16524" y="81135"/>
                </a:lnTo>
              </a:path>
              <a:path w="54609" h="136525">
                <a:moveTo>
                  <a:pt x="16524" y="81135"/>
                </a:moveTo>
                <a:lnTo>
                  <a:pt x="15314" y="79948"/>
                </a:lnTo>
              </a:path>
              <a:path w="54609" h="136525">
                <a:moveTo>
                  <a:pt x="16524" y="81135"/>
                </a:moveTo>
                <a:lnTo>
                  <a:pt x="15314" y="79948"/>
                </a:lnTo>
              </a:path>
              <a:path w="54609" h="136525">
                <a:moveTo>
                  <a:pt x="21213" y="109387"/>
                </a:moveTo>
                <a:lnTo>
                  <a:pt x="20116" y="109387"/>
                </a:lnTo>
              </a:path>
              <a:path w="54609" h="136525">
                <a:moveTo>
                  <a:pt x="20116" y="109387"/>
                </a:moveTo>
                <a:lnTo>
                  <a:pt x="20116" y="108237"/>
                </a:lnTo>
              </a:path>
              <a:path w="54609" h="136525">
                <a:moveTo>
                  <a:pt x="20116" y="108237"/>
                </a:moveTo>
                <a:lnTo>
                  <a:pt x="9453" y="105863"/>
                </a:lnTo>
              </a:path>
              <a:path w="54609" h="136525">
                <a:moveTo>
                  <a:pt x="9453" y="105863"/>
                </a:moveTo>
                <a:lnTo>
                  <a:pt x="8224" y="104675"/>
                </a:lnTo>
              </a:path>
              <a:path w="54609" h="136525">
                <a:moveTo>
                  <a:pt x="9453" y="105863"/>
                </a:moveTo>
                <a:lnTo>
                  <a:pt x="8224" y="105863"/>
                </a:lnTo>
              </a:path>
              <a:path w="54609" h="136525">
                <a:moveTo>
                  <a:pt x="14198" y="136451"/>
                </a:moveTo>
                <a:lnTo>
                  <a:pt x="21213" y="110593"/>
                </a:lnTo>
              </a:path>
              <a:path w="54609" h="136525">
                <a:moveTo>
                  <a:pt x="21213" y="110593"/>
                </a:moveTo>
                <a:lnTo>
                  <a:pt x="20116" y="110593"/>
                </a:lnTo>
              </a:path>
              <a:path w="54609" h="136525">
                <a:moveTo>
                  <a:pt x="1228" y="131758"/>
                </a:moveTo>
                <a:lnTo>
                  <a:pt x="7108" y="107050"/>
                </a:lnTo>
              </a:path>
              <a:path w="54609" h="136525">
                <a:moveTo>
                  <a:pt x="20116" y="110593"/>
                </a:moveTo>
                <a:lnTo>
                  <a:pt x="18887" y="109387"/>
                </a:lnTo>
              </a:path>
              <a:path w="54609" h="136525">
                <a:moveTo>
                  <a:pt x="18887" y="110593"/>
                </a:moveTo>
                <a:lnTo>
                  <a:pt x="9453" y="108237"/>
                </a:lnTo>
              </a:path>
              <a:path w="54609" h="136525">
                <a:moveTo>
                  <a:pt x="9453" y="108237"/>
                </a:moveTo>
                <a:lnTo>
                  <a:pt x="8224" y="107050"/>
                </a:lnTo>
                <a:lnTo>
                  <a:pt x="7108" y="105863"/>
                </a:lnTo>
              </a:path>
              <a:path w="54609" h="136525">
                <a:moveTo>
                  <a:pt x="14198" y="136451"/>
                </a:moveTo>
                <a:lnTo>
                  <a:pt x="12988" y="136451"/>
                </a:lnTo>
              </a:path>
              <a:path w="54609" h="136525">
                <a:moveTo>
                  <a:pt x="12988" y="135283"/>
                </a:moveTo>
                <a:lnTo>
                  <a:pt x="11759" y="134114"/>
                </a:lnTo>
              </a:path>
              <a:path w="54609" h="136525">
                <a:moveTo>
                  <a:pt x="12988" y="135283"/>
                </a:moveTo>
                <a:lnTo>
                  <a:pt x="2344" y="131758"/>
                </a:lnTo>
              </a:path>
              <a:path w="54609" h="136525">
                <a:moveTo>
                  <a:pt x="2344" y="132908"/>
                </a:moveTo>
                <a:lnTo>
                  <a:pt x="1228" y="131758"/>
                </a:lnTo>
              </a:path>
              <a:path w="54609" h="136525">
                <a:moveTo>
                  <a:pt x="1228" y="132908"/>
                </a:moveTo>
                <a:lnTo>
                  <a:pt x="0" y="13175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6" name="object 686"/>
          <p:cNvSpPr/>
          <p:nvPr/>
        </p:nvSpPr>
        <p:spPr>
          <a:xfrm>
            <a:off x="9840803" y="4557228"/>
            <a:ext cx="24130" cy="55880"/>
          </a:xfrm>
          <a:custGeom>
            <a:avLst/>
            <a:gdLst/>
            <a:ahLst/>
            <a:cxnLst/>
            <a:rect l="l" t="t" r="r" b="b"/>
            <a:pathLst>
              <a:path w="24129" h="55879">
                <a:moveTo>
                  <a:pt x="14123" y="55296"/>
                </a:moveTo>
                <a:lnTo>
                  <a:pt x="12913" y="55296"/>
                </a:lnTo>
              </a:path>
              <a:path w="24129" h="55879">
                <a:moveTo>
                  <a:pt x="12913" y="55296"/>
                </a:moveTo>
                <a:lnTo>
                  <a:pt x="11778" y="54128"/>
                </a:lnTo>
              </a:path>
              <a:path w="24129" h="55879">
                <a:moveTo>
                  <a:pt x="12913" y="54128"/>
                </a:moveTo>
                <a:lnTo>
                  <a:pt x="2344" y="52940"/>
                </a:lnTo>
              </a:path>
              <a:path w="24129" h="55879">
                <a:moveTo>
                  <a:pt x="2344" y="52940"/>
                </a:moveTo>
                <a:lnTo>
                  <a:pt x="1134" y="51753"/>
                </a:lnTo>
              </a:path>
              <a:path w="24129" h="55879">
                <a:moveTo>
                  <a:pt x="1134" y="52940"/>
                </a:moveTo>
                <a:lnTo>
                  <a:pt x="0" y="51753"/>
                </a:lnTo>
              </a:path>
              <a:path w="24129" h="55879">
                <a:moveTo>
                  <a:pt x="18887" y="28232"/>
                </a:moveTo>
                <a:lnTo>
                  <a:pt x="23557" y="2393"/>
                </a:lnTo>
              </a:path>
              <a:path w="24129" h="55879">
                <a:moveTo>
                  <a:pt x="23557" y="2393"/>
                </a:moveTo>
                <a:lnTo>
                  <a:pt x="22366" y="2393"/>
                </a:lnTo>
              </a:path>
              <a:path w="24129" h="55879">
                <a:moveTo>
                  <a:pt x="5898" y="25857"/>
                </a:moveTo>
                <a:lnTo>
                  <a:pt x="10587" y="0"/>
                </a:lnTo>
              </a:path>
              <a:path w="24129" h="55879">
                <a:moveTo>
                  <a:pt x="22366" y="2393"/>
                </a:moveTo>
                <a:lnTo>
                  <a:pt x="21231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87" name="object 687"/>
          <p:cNvGrpSpPr/>
          <p:nvPr/>
        </p:nvGrpSpPr>
        <p:grpSpPr>
          <a:xfrm>
            <a:off x="9810762" y="4748475"/>
            <a:ext cx="27305" cy="114300"/>
            <a:chOff x="9810762" y="4748475"/>
            <a:chExt cx="27305" cy="114300"/>
          </a:xfrm>
        </p:grpSpPr>
        <p:sp>
          <p:nvSpPr>
            <p:cNvPr id="688" name="object 688"/>
            <p:cNvSpPr/>
            <p:nvPr/>
          </p:nvSpPr>
          <p:spPr>
            <a:xfrm>
              <a:off x="9817152" y="4750164"/>
              <a:ext cx="19050" cy="55880"/>
            </a:xfrm>
            <a:custGeom>
              <a:avLst/>
              <a:gdLst/>
              <a:ahLst/>
              <a:cxnLst/>
              <a:rect l="l" t="t" r="r" b="b"/>
              <a:pathLst>
                <a:path w="19050" h="55879">
                  <a:moveTo>
                    <a:pt x="16543" y="28251"/>
                  </a:moveTo>
                  <a:lnTo>
                    <a:pt x="18887" y="2318"/>
                  </a:lnTo>
                </a:path>
                <a:path w="19050" h="55879">
                  <a:moveTo>
                    <a:pt x="18887" y="1187"/>
                  </a:moveTo>
                  <a:lnTo>
                    <a:pt x="17677" y="1187"/>
                  </a:lnTo>
                </a:path>
                <a:path w="19050" h="55879">
                  <a:moveTo>
                    <a:pt x="2325" y="25876"/>
                  </a:moveTo>
                  <a:lnTo>
                    <a:pt x="4726" y="1187"/>
                  </a:lnTo>
                </a:path>
                <a:path w="19050" h="55879">
                  <a:moveTo>
                    <a:pt x="17677" y="2318"/>
                  </a:moveTo>
                  <a:lnTo>
                    <a:pt x="16543" y="1187"/>
                  </a:lnTo>
                </a:path>
                <a:path w="19050" h="55879">
                  <a:moveTo>
                    <a:pt x="16543" y="2318"/>
                  </a:moveTo>
                  <a:lnTo>
                    <a:pt x="5917" y="1187"/>
                  </a:lnTo>
                </a:path>
                <a:path w="19050" h="55879">
                  <a:moveTo>
                    <a:pt x="5917" y="1187"/>
                  </a:moveTo>
                  <a:lnTo>
                    <a:pt x="4726" y="0"/>
                  </a:lnTo>
                </a:path>
                <a:path w="19050" h="55879">
                  <a:moveTo>
                    <a:pt x="5917" y="0"/>
                  </a:moveTo>
                  <a:lnTo>
                    <a:pt x="4726" y="0"/>
                  </a:lnTo>
                </a:path>
                <a:path w="19050" h="55879">
                  <a:moveTo>
                    <a:pt x="15333" y="28251"/>
                  </a:moveTo>
                  <a:lnTo>
                    <a:pt x="14217" y="27083"/>
                  </a:lnTo>
                </a:path>
                <a:path w="19050" h="55879">
                  <a:moveTo>
                    <a:pt x="14217" y="27083"/>
                  </a:moveTo>
                  <a:lnTo>
                    <a:pt x="12988" y="25876"/>
                  </a:lnTo>
                </a:path>
                <a:path w="19050" h="55879">
                  <a:moveTo>
                    <a:pt x="14217" y="27083"/>
                  </a:moveTo>
                  <a:lnTo>
                    <a:pt x="3554" y="25876"/>
                  </a:lnTo>
                </a:path>
                <a:path w="19050" h="55879">
                  <a:moveTo>
                    <a:pt x="3554" y="25876"/>
                  </a:moveTo>
                  <a:lnTo>
                    <a:pt x="3554" y="27083"/>
                  </a:lnTo>
                </a:path>
                <a:path w="19050" h="55879">
                  <a:moveTo>
                    <a:pt x="3554" y="27083"/>
                  </a:moveTo>
                  <a:lnTo>
                    <a:pt x="2325" y="27083"/>
                  </a:lnTo>
                </a:path>
                <a:path w="19050" h="55879">
                  <a:moveTo>
                    <a:pt x="14217" y="55296"/>
                  </a:moveTo>
                  <a:lnTo>
                    <a:pt x="15333" y="29438"/>
                  </a:lnTo>
                </a:path>
                <a:path w="19050" h="55879">
                  <a:moveTo>
                    <a:pt x="15333" y="29438"/>
                  </a:moveTo>
                  <a:lnTo>
                    <a:pt x="14217" y="28251"/>
                  </a:lnTo>
                </a:path>
                <a:path w="19050" h="55879">
                  <a:moveTo>
                    <a:pt x="0" y="54128"/>
                  </a:moveTo>
                  <a:lnTo>
                    <a:pt x="2325" y="28251"/>
                  </a:lnTo>
                </a:path>
                <a:path w="19050" h="55879">
                  <a:moveTo>
                    <a:pt x="14217" y="29438"/>
                  </a:moveTo>
                  <a:lnTo>
                    <a:pt x="12988" y="28251"/>
                  </a:lnTo>
                </a:path>
                <a:path w="19050" h="55879">
                  <a:moveTo>
                    <a:pt x="14217" y="29438"/>
                  </a:moveTo>
                  <a:lnTo>
                    <a:pt x="3554" y="29438"/>
                  </a:lnTo>
                </a:path>
                <a:path w="19050" h="55879">
                  <a:moveTo>
                    <a:pt x="3554" y="28251"/>
                  </a:moveTo>
                  <a:lnTo>
                    <a:pt x="2325" y="27083"/>
                  </a:lnTo>
                </a:path>
                <a:path w="19050" h="55879">
                  <a:moveTo>
                    <a:pt x="3554" y="28251"/>
                  </a:moveTo>
                  <a:lnTo>
                    <a:pt x="2325" y="28251"/>
                  </a:lnTo>
                </a:path>
                <a:path w="19050" h="55879">
                  <a:moveTo>
                    <a:pt x="12988" y="55296"/>
                  </a:moveTo>
                  <a:lnTo>
                    <a:pt x="11759" y="54128"/>
                  </a:lnTo>
                </a:path>
                <a:path w="19050" h="55879">
                  <a:moveTo>
                    <a:pt x="11759" y="55296"/>
                  </a:moveTo>
                  <a:lnTo>
                    <a:pt x="10644" y="54128"/>
                  </a:lnTo>
                </a:path>
                <a:path w="19050" h="55879">
                  <a:moveTo>
                    <a:pt x="11759" y="55296"/>
                  </a:moveTo>
                  <a:lnTo>
                    <a:pt x="1191" y="5412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/>
            <p:cNvSpPr/>
            <p:nvPr/>
          </p:nvSpPr>
          <p:spPr>
            <a:xfrm>
              <a:off x="9812451" y="4803103"/>
              <a:ext cx="17780" cy="57785"/>
            </a:xfrm>
            <a:custGeom>
              <a:avLst/>
              <a:gdLst/>
              <a:ahLst/>
              <a:cxnLst/>
              <a:rect l="l" t="t" r="r" b="b"/>
              <a:pathLst>
                <a:path w="17779" h="57785">
                  <a:moveTo>
                    <a:pt x="5898" y="1187"/>
                  </a:moveTo>
                  <a:lnTo>
                    <a:pt x="4707" y="0"/>
                  </a:lnTo>
                </a:path>
                <a:path w="17779" h="57785">
                  <a:moveTo>
                    <a:pt x="5898" y="1187"/>
                  </a:moveTo>
                  <a:lnTo>
                    <a:pt x="4707" y="1187"/>
                  </a:lnTo>
                </a:path>
                <a:path w="17779" h="57785">
                  <a:moveTo>
                    <a:pt x="16467" y="30588"/>
                  </a:moveTo>
                  <a:lnTo>
                    <a:pt x="17677" y="4692"/>
                  </a:lnTo>
                </a:path>
                <a:path w="17779" h="57785">
                  <a:moveTo>
                    <a:pt x="17677" y="4692"/>
                  </a:moveTo>
                  <a:lnTo>
                    <a:pt x="16467" y="3543"/>
                  </a:lnTo>
                </a:path>
                <a:path w="17779" h="57785">
                  <a:moveTo>
                    <a:pt x="2344" y="29401"/>
                  </a:moveTo>
                  <a:lnTo>
                    <a:pt x="4707" y="3543"/>
                  </a:lnTo>
                </a:path>
                <a:path w="17779" h="57785">
                  <a:moveTo>
                    <a:pt x="16467" y="4692"/>
                  </a:moveTo>
                  <a:lnTo>
                    <a:pt x="15352" y="3543"/>
                  </a:lnTo>
                </a:path>
                <a:path w="17779" h="57785">
                  <a:moveTo>
                    <a:pt x="16467" y="4692"/>
                  </a:moveTo>
                  <a:lnTo>
                    <a:pt x="5898" y="3543"/>
                  </a:lnTo>
                </a:path>
                <a:path w="17779" h="57785">
                  <a:moveTo>
                    <a:pt x="5898" y="3543"/>
                  </a:moveTo>
                  <a:lnTo>
                    <a:pt x="4707" y="2337"/>
                  </a:lnTo>
                </a:path>
                <a:path w="17779" h="57785">
                  <a:moveTo>
                    <a:pt x="5898" y="3543"/>
                  </a:moveTo>
                  <a:lnTo>
                    <a:pt x="4707" y="3543"/>
                  </a:lnTo>
                </a:path>
                <a:path w="17779" h="57785">
                  <a:moveTo>
                    <a:pt x="16467" y="30588"/>
                  </a:moveTo>
                  <a:lnTo>
                    <a:pt x="15352" y="30588"/>
                  </a:lnTo>
                </a:path>
                <a:path w="17779" h="57785">
                  <a:moveTo>
                    <a:pt x="15352" y="30588"/>
                  </a:moveTo>
                  <a:lnTo>
                    <a:pt x="15352" y="29401"/>
                  </a:lnTo>
                </a:path>
                <a:path w="17779" h="57785">
                  <a:moveTo>
                    <a:pt x="14160" y="29401"/>
                  </a:moveTo>
                  <a:lnTo>
                    <a:pt x="3573" y="29401"/>
                  </a:lnTo>
                </a:path>
                <a:path w="17779" h="57785">
                  <a:moveTo>
                    <a:pt x="3573" y="29401"/>
                  </a:moveTo>
                  <a:lnTo>
                    <a:pt x="2344" y="28251"/>
                  </a:lnTo>
                </a:path>
                <a:path w="17779" h="57785">
                  <a:moveTo>
                    <a:pt x="3573" y="29401"/>
                  </a:moveTo>
                  <a:lnTo>
                    <a:pt x="2344" y="29401"/>
                  </a:lnTo>
                </a:path>
                <a:path w="17779" h="57785">
                  <a:moveTo>
                    <a:pt x="14160" y="57652"/>
                  </a:moveTo>
                  <a:lnTo>
                    <a:pt x="16467" y="31757"/>
                  </a:lnTo>
                </a:path>
                <a:path w="17779" h="57785">
                  <a:moveTo>
                    <a:pt x="15352" y="31757"/>
                  </a:moveTo>
                  <a:lnTo>
                    <a:pt x="14160" y="30588"/>
                  </a:lnTo>
                </a:path>
                <a:path w="17779" h="57785">
                  <a:moveTo>
                    <a:pt x="1172" y="57652"/>
                  </a:moveTo>
                  <a:lnTo>
                    <a:pt x="2344" y="31757"/>
                  </a:lnTo>
                </a:path>
                <a:path w="17779" h="57785">
                  <a:moveTo>
                    <a:pt x="15352" y="31757"/>
                  </a:moveTo>
                  <a:lnTo>
                    <a:pt x="14160" y="30588"/>
                  </a:lnTo>
                </a:path>
                <a:path w="17779" h="57785">
                  <a:moveTo>
                    <a:pt x="14160" y="32982"/>
                  </a:moveTo>
                  <a:lnTo>
                    <a:pt x="3573" y="31757"/>
                  </a:lnTo>
                </a:path>
                <a:path w="17779" h="57785">
                  <a:moveTo>
                    <a:pt x="3573" y="31757"/>
                  </a:moveTo>
                  <a:lnTo>
                    <a:pt x="2344" y="30588"/>
                  </a:lnTo>
                </a:path>
                <a:path w="17779" h="57785">
                  <a:moveTo>
                    <a:pt x="3573" y="30588"/>
                  </a:moveTo>
                  <a:lnTo>
                    <a:pt x="2344" y="30588"/>
                  </a:lnTo>
                </a:path>
                <a:path w="17779" h="57785">
                  <a:moveTo>
                    <a:pt x="14160" y="57652"/>
                  </a:moveTo>
                  <a:lnTo>
                    <a:pt x="13007" y="57652"/>
                  </a:lnTo>
                </a:path>
                <a:path w="17779" h="57785">
                  <a:moveTo>
                    <a:pt x="13007" y="57652"/>
                  </a:moveTo>
                  <a:lnTo>
                    <a:pt x="11797" y="56484"/>
                  </a:lnTo>
                </a:path>
                <a:path w="17779" h="57785">
                  <a:moveTo>
                    <a:pt x="13007" y="57652"/>
                  </a:moveTo>
                  <a:lnTo>
                    <a:pt x="2344" y="56484"/>
                  </a:lnTo>
                </a:path>
                <a:path w="17779" h="57785">
                  <a:moveTo>
                    <a:pt x="2344" y="57652"/>
                  </a:moveTo>
                  <a:lnTo>
                    <a:pt x="1172" y="56484"/>
                  </a:lnTo>
                </a:path>
                <a:path w="17779" h="57785">
                  <a:moveTo>
                    <a:pt x="1172" y="57652"/>
                  </a:moveTo>
                  <a:lnTo>
                    <a:pt x="0" y="5648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0" name="object 690"/>
          <p:cNvSpPr/>
          <p:nvPr/>
        </p:nvSpPr>
        <p:spPr>
          <a:xfrm>
            <a:off x="9833684" y="5303093"/>
            <a:ext cx="17780" cy="32384"/>
          </a:xfrm>
          <a:custGeom>
            <a:avLst/>
            <a:gdLst/>
            <a:ahLst/>
            <a:cxnLst/>
            <a:rect l="l" t="t" r="r" b="b"/>
            <a:pathLst>
              <a:path w="17779" h="32385">
                <a:moveTo>
                  <a:pt x="11797" y="1187"/>
                </a:moveTo>
                <a:lnTo>
                  <a:pt x="10568" y="0"/>
                </a:lnTo>
              </a:path>
              <a:path w="17779" h="32385">
                <a:moveTo>
                  <a:pt x="11797" y="1187"/>
                </a:moveTo>
                <a:lnTo>
                  <a:pt x="1134" y="2393"/>
                </a:lnTo>
              </a:path>
              <a:path w="17779" h="32385">
                <a:moveTo>
                  <a:pt x="1134" y="3543"/>
                </a:moveTo>
                <a:lnTo>
                  <a:pt x="0" y="2393"/>
                </a:lnTo>
              </a:path>
              <a:path w="17779" h="32385">
                <a:moveTo>
                  <a:pt x="1134" y="3543"/>
                </a:moveTo>
                <a:lnTo>
                  <a:pt x="0" y="3543"/>
                </a:lnTo>
              </a:path>
              <a:path w="17779" h="32385">
                <a:moveTo>
                  <a:pt x="17696" y="29438"/>
                </a:moveTo>
                <a:lnTo>
                  <a:pt x="13026" y="3543"/>
                </a:lnTo>
              </a:path>
              <a:path w="17779" h="32385">
                <a:moveTo>
                  <a:pt x="13026" y="3543"/>
                </a:moveTo>
                <a:lnTo>
                  <a:pt x="11797" y="2393"/>
                </a:lnTo>
              </a:path>
              <a:path w="17779" h="32385">
                <a:moveTo>
                  <a:pt x="3535" y="30569"/>
                </a:moveTo>
                <a:lnTo>
                  <a:pt x="0" y="5880"/>
                </a:lnTo>
              </a:path>
              <a:path w="17779" h="32385">
                <a:moveTo>
                  <a:pt x="11797" y="3543"/>
                </a:moveTo>
                <a:lnTo>
                  <a:pt x="1134" y="5880"/>
                </a:lnTo>
              </a:path>
              <a:path w="17779" h="32385">
                <a:moveTo>
                  <a:pt x="1134" y="5880"/>
                </a:moveTo>
                <a:lnTo>
                  <a:pt x="0" y="4692"/>
                </a:lnTo>
              </a:path>
              <a:path w="17779" h="32385">
                <a:moveTo>
                  <a:pt x="1134" y="4692"/>
                </a:moveTo>
                <a:lnTo>
                  <a:pt x="0" y="4692"/>
                </a:lnTo>
              </a:path>
              <a:path w="17779" h="32385">
                <a:moveTo>
                  <a:pt x="17696" y="29438"/>
                </a:moveTo>
                <a:lnTo>
                  <a:pt x="16562" y="29438"/>
                </a:lnTo>
              </a:path>
              <a:path w="17779" h="32385">
                <a:moveTo>
                  <a:pt x="16562" y="29438"/>
                </a:moveTo>
                <a:lnTo>
                  <a:pt x="15333" y="28251"/>
                </a:lnTo>
              </a:path>
              <a:path w="17779" h="32385">
                <a:moveTo>
                  <a:pt x="15333" y="28251"/>
                </a:moveTo>
                <a:lnTo>
                  <a:pt x="4688" y="30569"/>
                </a:lnTo>
              </a:path>
              <a:path w="17779" h="32385">
                <a:moveTo>
                  <a:pt x="4688" y="30569"/>
                </a:moveTo>
                <a:lnTo>
                  <a:pt x="3535" y="29438"/>
                </a:lnTo>
              </a:path>
              <a:path w="17779" h="32385">
                <a:moveTo>
                  <a:pt x="4688" y="30569"/>
                </a:moveTo>
                <a:lnTo>
                  <a:pt x="3535" y="3179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1" name="object 691"/>
          <p:cNvSpPr/>
          <p:nvPr/>
        </p:nvSpPr>
        <p:spPr>
          <a:xfrm>
            <a:off x="9972948" y="5813675"/>
            <a:ext cx="57150" cy="107314"/>
          </a:xfrm>
          <a:custGeom>
            <a:avLst/>
            <a:gdLst/>
            <a:ahLst/>
            <a:cxnLst/>
            <a:rect l="l" t="t" r="r" b="b"/>
            <a:pathLst>
              <a:path w="57150" h="107314">
                <a:moveTo>
                  <a:pt x="22423" y="24708"/>
                </a:moveTo>
                <a:lnTo>
                  <a:pt x="12969" y="1187"/>
                </a:lnTo>
              </a:path>
              <a:path w="57150" h="107314">
                <a:moveTo>
                  <a:pt x="11759" y="1187"/>
                </a:moveTo>
                <a:lnTo>
                  <a:pt x="10625" y="0"/>
                </a:lnTo>
              </a:path>
              <a:path w="57150" h="107314">
                <a:moveTo>
                  <a:pt x="9434" y="30588"/>
                </a:moveTo>
                <a:lnTo>
                  <a:pt x="0" y="7086"/>
                </a:lnTo>
              </a:path>
              <a:path w="57150" h="107314">
                <a:moveTo>
                  <a:pt x="11759" y="2355"/>
                </a:moveTo>
                <a:lnTo>
                  <a:pt x="10625" y="1187"/>
                </a:lnTo>
              </a:path>
              <a:path w="57150" h="107314">
                <a:moveTo>
                  <a:pt x="11759" y="2355"/>
                </a:moveTo>
                <a:lnTo>
                  <a:pt x="1172" y="5861"/>
                </a:lnTo>
              </a:path>
              <a:path w="57150" h="107314">
                <a:moveTo>
                  <a:pt x="1172" y="5861"/>
                </a:moveTo>
                <a:lnTo>
                  <a:pt x="0" y="4692"/>
                </a:lnTo>
              </a:path>
              <a:path w="57150" h="107314">
                <a:moveTo>
                  <a:pt x="1172" y="5861"/>
                </a:moveTo>
                <a:lnTo>
                  <a:pt x="0" y="5861"/>
                </a:lnTo>
              </a:path>
              <a:path w="57150" h="107314">
                <a:moveTo>
                  <a:pt x="22423" y="25895"/>
                </a:moveTo>
                <a:lnTo>
                  <a:pt x="21194" y="25895"/>
                </a:lnTo>
              </a:path>
              <a:path w="57150" h="107314">
                <a:moveTo>
                  <a:pt x="21194" y="25895"/>
                </a:moveTo>
                <a:lnTo>
                  <a:pt x="20059" y="24708"/>
                </a:lnTo>
              </a:path>
              <a:path w="57150" h="107314">
                <a:moveTo>
                  <a:pt x="21194" y="25895"/>
                </a:moveTo>
                <a:lnTo>
                  <a:pt x="10625" y="29401"/>
                </a:lnTo>
              </a:path>
              <a:path w="57150" h="107314">
                <a:moveTo>
                  <a:pt x="10625" y="29401"/>
                </a:moveTo>
                <a:lnTo>
                  <a:pt x="9434" y="28251"/>
                </a:lnTo>
              </a:path>
              <a:path w="57150" h="107314">
                <a:moveTo>
                  <a:pt x="10625" y="30588"/>
                </a:moveTo>
                <a:lnTo>
                  <a:pt x="9434" y="30588"/>
                </a:lnTo>
              </a:path>
              <a:path w="57150" h="107314">
                <a:moveTo>
                  <a:pt x="33048" y="50585"/>
                </a:moveTo>
                <a:lnTo>
                  <a:pt x="23595" y="27083"/>
                </a:lnTo>
              </a:path>
              <a:path w="57150" h="107314">
                <a:moveTo>
                  <a:pt x="22423" y="27083"/>
                </a:moveTo>
                <a:lnTo>
                  <a:pt x="21194" y="25895"/>
                </a:lnTo>
              </a:path>
              <a:path w="57150" h="107314">
                <a:moveTo>
                  <a:pt x="20059" y="56503"/>
                </a:moveTo>
                <a:lnTo>
                  <a:pt x="10625" y="32944"/>
                </a:lnTo>
              </a:path>
              <a:path w="57150" h="107314">
                <a:moveTo>
                  <a:pt x="22423" y="27083"/>
                </a:moveTo>
                <a:lnTo>
                  <a:pt x="22423" y="28251"/>
                </a:lnTo>
              </a:path>
              <a:path w="57150" h="107314">
                <a:moveTo>
                  <a:pt x="22423" y="28251"/>
                </a:moveTo>
                <a:lnTo>
                  <a:pt x="11759" y="31794"/>
                </a:lnTo>
              </a:path>
              <a:path w="57150" h="107314">
                <a:moveTo>
                  <a:pt x="11759" y="31794"/>
                </a:moveTo>
                <a:lnTo>
                  <a:pt x="10625" y="30588"/>
                </a:lnTo>
              </a:path>
              <a:path w="57150" h="107314">
                <a:moveTo>
                  <a:pt x="11759" y="31794"/>
                </a:moveTo>
                <a:lnTo>
                  <a:pt x="10625" y="31794"/>
                </a:lnTo>
              </a:path>
              <a:path w="57150" h="107314">
                <a:moveTo>
                  <a:pt x="33048" y="50585"/>
                </a:moveTo>
                <a:lnTo>
                  <a:pt x="33048" y="51772"/>
                </a:lnTo>
              </a:path>
              <a:path w="57150" h="107314">
                <a:moveTo>
                  <a:pt x="31857" y="51772"/>
                </a:moveTo>
                <a:lnTo>
                  <a:pt x="30666" y="50585"/>
                </a:lnTo>
              </a:path>
              <a:path w="57150" h="107314">
                <a:moveTo>
                  <a:pt x="31857" y="50585"/>
                </a:moveTo>
                <a:lnTo>
                  <a:pt x="22423" y="55315"/>
                </a:lnTo>
              </a:path>
              <a:path w="57150" h="107314">
                <a:moveTo>
                  <a:pt x="21194" y="55315"/>
                </a:moveTo>
                <a:lnTo>
                  <a:pt x="22423" y="55315"/>
                </a:lnTo>
              </a:path>
              <a:path w="57150" h="107314">
                <a:moveTo>
                  <a:pt x="21194" y="56503"/>
                </a:moveTo>
                <a:lnTo>
                  <a:pt x="20059" y="55315"/>
                </a:lnTo>
              </a:path>
              <a:path w="57150" h="107314">
                <a:moveTo>
                  <a:pt x="44846" y="76480"/>
                </a:moveTo>
                <a:lnTo>
                  <a:pt x="34220" y="52940"/>
                </a:lnTo>
              </a:path>
              <a:path w="57150" h="107314">
                <a:moveTo>
                  <a:pt x="34220" y="52940"/>
                </a:moveTo>
                <a:lnTo>
                  <a:pt x="33048" y="52940"/>
                </a:lnTo>
              </a:path>
              <a:path w="57150" h="107314">
                <a:moveTo>
                  <a:pt x="31857" y="82342"/>
                </a:moveTo>
                <a:lnTo>
                  <a:pt x="21194" y="57652"/>
                </a:lnTo>
              </a:path>
              <a:path w="57150" h="107314">
                <a:moveTo>
                  <a:pt x="33048" y="52940"/>
                </a:moveTo>
                <a:lnTo>
                  <a:pt x="31857" y="51772"/>
                </a:lnTo>
              </a:path>
              <a:path w="57150" h="107314">
                <a:moveTo>
                  <a:pt x="33048" y="54109"/>
                </a:moveTo>
                <a:lnTo>
                  <a:pt x="23595" y="57652"/>
                </a:lnTo>
              </a:path>
              <a:path w="57150" h="107314">
                <a:moveTo>
                  <a:pt x="22423" y="57652"/>
                </a:moveTo>
                <a:lnTo>
                  <a:pt x="21194" y="56503"/>
                </a:lnTo>
              </a:path>
              <a:path w="57150" h="107314">
                <a:moveTo>
                  <a:pt x="22423" y="57652"/>
                </a:moveTo>
                <a:lnTo>
                  <a:pt x="21194" y="57652"/>
                </a:lnTo>
              </a:path>
              <a:path w="57150" h="107314">
                <a:moveTo>
                  <a:pt x="44846" y="76480"/>
                </a:moveTo>
                <a:lnTo>
                  <a:pt x="43654" y="76480"/>
                </a:lnTo>
              </a:path>
              <a:path w="57150" h="107314">
                <a:moveTo>
                  <a:pt x="43654" y="76480"/>
                </a:moveTo>
                <a:lnTo>
                  <a:pt x="42520" y="75293"/>
                </a:lnTo>
              </a:path>
              <a:path w="57150" h="107314">
                <a:moveTo>
                  <a:pt x="42520" y="76480"/>
                </a:moveTo>
                <a:lnTo>
                  <a:pt x="33048" y="81192"/>
                </a:lnTo>
              </a:path>
              <a:path w="57150" h="107314">
                <a:moveTo>
                  <a:pt x="33048" y="81192"/>
                </a:moveTo>
                <a:lnTo>
                  <a:pt x="31857" y="80024"/>
                </a:lnTo>
              </a:path>
              <a:path w="57150" h="107314">
                <a:moveTo>
                  <a:pt x="33048" y="81192"/>
                </a:moveTo>
                <a:lnTo>
                  <a:pt x="31857" y="82342"/>
                </a:lnTo>
              </a:path>
              <a:path w="57150" h="107314">
                <a:moveTo>
                  <a:pt x="56643" y="101170"/>
                </a:moveTo>
                <a:lnTo>
                  <a:pt x="44846" y="77630"/>
                </a:lnTo>
              </a:path>
              <a:path w="57150" h="107314">
                <a:moveTo>
                  <a:pt x="44846" y="77630"/>
                </a:moveTo>
                <a:lnTo>
                  <a:pt x="43654" y="76480"/>
                </a:lnTo>
              </a:path>
              <a:path w="57150" h="107314">
                <a:moveTo>
                  <a:pt x="43654" y="107050"/>
                </a:moveTo>
                <a:lnTo>
                  <a:pt x="33048" y="83510"/>
                </a:lnTo>
              </a:path>
              <a:path w="57150" h="107314">
                <a:moveTo>
                  <a:pt x="43654" y="78798"/>
                </a:moveTo>
                <a:lnTo>
                  <a:pt x="42520" y="77630"/>
                </a:lnTo>
              </a:path>
              <a:path w="57150" h="107314">
                <a:moveTo>
                  <a:pt x="43654" y="78798"/>
                </a:moveTo>
                <a:lnTo>
                  <a:pt x="34220" y="83510"/>
                </a:lnTo>
              </a:path>
              <a:path w="57150" h="107314">
                <a:moveTo>
                  <a:pt x="34220" y="83510"/>
                </a:moveTo>
                <a:lnTo>
                  <a:pt x="33048" y="82342"/>
                </a:lnTo>
              </a:path>
              <a:path w="57150" h="107314">
                <a:moveTo>
                  <a:pt x="33048" y="83510"/>
                </a:moveTo>
                <a:lnTo>
                  <a:pt x="31857" y="82342"/>
                </a:lnTo>
              </a:path>
              <a:path w="57150" h="107314">
                <a:moveTo>
                  <a:pt x="55452" y="102338"/>
                </a:moveTo>
                <a:lnTo>
                  <a:pt x="54280" y="101170"/>
                </a:lnTo>
              </a:path>
              <a:path w="57150" h="107314">
                <a:moveTo>
                  <a:pt x="54280" y="102338"/>
                </a:moveTo>
                <a:lnTo>
                  <a:pt x="53108" y="101170"/>
                </a:lnTo>
              </a:path>
              <a:path w="57150" h="107314">
                <a:moveTo>
                  <a:pt x="54280" y="102338"/>
                </a:moveTo>
                <a:lnTo>
                  <a:pt x="44846" y="105863"/>
                </a:lnTo>
              </a:path>
              <a:path w="57150" h="107314">
                <a:moveTo>
                  <a:pt x="44846" y="107050"/>
                </a:moveTo>
                <a:lnTo>
                  <a:pt x="43654" y="105863"/>
                </a:lnTo>
              </a:path>
              <a:path w="57150" h="107314">
                <a:moveTo>
                  <a:pt x="44846" y="107050"/>
                </a:moveTo>
                <a:lnTo>
                  <a:pt x="43654" y="10705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2" name="object 692"/>
          <p:cNvSpPr/>
          <p:nvPr/>
        </p:nvSpPr>
        <p:spPr>
          <a:xfrm>
            <a:off x="10107468" y="6088972"/>
            <a:ext cx="68580" cy="101600"/>
          </a:xfrm>
          <a:custGeom>
            <a:avLst/>
            <a:gdLst/>
            <a:ahLst/>
            <a:cxnLst/>
            <a:rect l="l" t="t" r="r" b="b"/>
            <a:pathLst>
              <a:path w="68579" h="101600">
                <a:moveTo>
                  <a:pt x="24805" y="23520"/>
                </a:moveTo>
                <a:lnTo>
                  <a:pt x="11778" y="1149"/>
                </a:lnTo>
              </a:path>
              <a:path w="68579" h="101600">
                <a:moveTo>
                  <a:pt x="11778" y="1149"/>
                </a:moveTo>
                <a:lnTo>
                  <a:pt x="10682" y="1149"/>
                </a:lnTo>
              </a:path>
              <a:path w="68579" h="101600">
                <a:moveTo>
                  <a:pt x="12988" y="30569"/>
                </a:moveTo>
                <a:lnTo>
                  <a:pt x="0" y="8236"/>
                </a:lnTo>
              </a:path>
              <a:path w="68579" h="101600">
                <a:moveTo>
                  <a:pt x="10682" y="1149"/>
                </a:moveTo>
                <a:lnTo>
                  <a:pt x="9453" y="0"/>
                </a:lnTo>
              </a:path>
              <a:path w="68579" h="101600">
                <a:moveTo>
                  <a:pt x="10682" y="2355"/>
                </a:moveTo>
                <a:lnTo>
                  <a:pt x="1247" y="7029"/>
                </a:lnTo>
              </a:path>
              <a:path w="68579" h="101600">
                <a:moveTo>
                  <a:pt x="1247" y="7029"/>
                </a:moveTo>
                <a:lnTo>
                  <a:pt x="0" y="5880"/>
                </a:lnTo>
              </a:path>
              <a:path w="68579" h="101600">
                <a:moveTo>
                  <a:pt x="1247" y="7029"/>
                </a:moveTo>
                <a:lnTo>
                  <a:pt x="0" y="7029"/>
                </a:lnTo>
              </a:path>
              <a:path w="68579" h="101600">
                <a:moveTo>
                  <a:pt x="24805" y="23520"/>
                </a:moveTo>
                <a:lnTo>
                  <a:pt x="23576" y="22314"/>
                </a:lnTo>
              </a:path>
              <a:path w="68579" h="101600">
                <a:moveTo>
                  <a:pt x="23576" y="23520"/>
                </a:moveTo>
                <a:lnTo>
                  <a:pt x="22441" y="22314"/>
                </a:lnTo>
              </a:path>
              <a:path w="68579" h="101600">
                <a:moveTo>
                  <a:pt x="23576" y="23520"/>
                </a:moveTo>
                <a:lnTo>
                  <a:pt x="14142" y="29382"/>
                </a:lnTo>
              </a:path>
              <a:path w="68579" h="101600">
                <a:moveTo>
                  <a:pt x="14142" y="29382"/>
                </a:moveTo>
                <a:lnTo>
                  <a:pt x="12988" y="28251"/>
                </a:lnTo>
              </a:path>
              <a:path w="68579" h="101600">
                <a:moveTo>
                  <a:pt x="14142" y="29382"/>
                </a:moveTo>
                <a:lnTo>
                  <a:pt x="12988" y="30569"/>
                </a:lnTo>
              </a:path>
              <a:path w="68579" h="101600">
                <a:moveTo>
                  <a:pt x="39003" y="47079"/>
                </a:moveTo>
                <a:lnTo>
                  <a:pt x="26034" y="24708"/>
                </a:lnTo>
              </a:path>
              <a:path w="68579" h="101600">
                <a:moveTo>
                  <a:pt x="26034" y="24708"/>
                </a:moveTo>
                <a:lnTo>
                  <a:pt x="24805" y="24708"/>
                </a:lnTo>
              </a:path>
              <a:path w="68579" h="101600">
                <a:moveTo>
                  <a:pt x="27130" y="54109"/>
                </a:moveTo>
                <a:lnTo>
                  <a:pt x="14142" y="31757"/>
                </a:lnTo>
              </a:path>
              <a:path w="68579" h="101600">
                <a:moveTo>
                  <a:pt x="24805" y="25857"/>
                </a:moveTo>
                <a:lnTo>
                  <a:pt x="23576" y="24708"/>
                </a:lnTo>
              </a:path>
              <a:path w="68579" h="101600">
                <a:moveTo>
                  <a:pt x="24805" y="25857"/>
                </a:moveTo>
                <a:lnTo>
                  <a:pt x="15352" y="31757"/>
                </a:lnTo>
              </a:path>
              <a:path w="68579" h="101600">
                <a:moveTo>
                  <a:pt x="15352" y="31757"/>
                </a:moveTo>
                <a:lnTo>
                  <a:pt x="15352" y="30569"/>
                </a:lnTo>
              </a:path>
              <a:path w="68579" h="101600">
                <a:moveTo>
                  <a:pt x="15352" y="30569"/>
                </a:moveTo>
                <a:lnTo>
                  <a:pt x="14142" y="31757"/>
                </a:lnTo>
              </a:path>
              <a:path w="68579" h="101600">
                <a:moveTo>
                  <a:pt x="39003" y="47079"/>
                </a:moveTo>
                <a:lnTo>
                  <a:pt x="39003" y="48229"/>
                </a:lnTo>
              </a:path>
              <a:path w="68579" h="101600">
                <a:moveTo>
                  <a:pt x="37775" y="47079"/>
                </a:moveTo>
                <a:lnTo>
                  <a:pt x="36565" y="45929"/>
                </a:lnTo>
              </a:path>
              <a:path w="68579" h="101600">
                <a:moveTo>
                  <a:pt x="37775" y="47079"/>
                </a:moveTo>
                <a:lnTo>
                  <a:pt x="28340" y="52959"/>
                </a:lnTo>
              </a:path>
              <a:path w="68579" h="101600">
                <a:moveTo>
                  <a:pt x="28340" y="52959"/>
                </a:moveTo>
                <a:lnTo>
                  <a:pt x="27130" y="51772"/>
                </a:lnTo>
              </a:path>
              <a:path w="68579" h="101600">
                <a:moveTo>
                  <a:pt x="28340" y="54109"/>
                </a:moveTo>
                <a:lnTo>
                  <a:pt x="27130" y="52959"/>
                </a:lnTo>
              </a:path>
              <a:path w="68579" h="101600">
                <a:moveTo>
                  <a:pt x="54337" y="70638"/>
                </a:moveTo>
                <a:lnTo>
                  <a:pt x="40100" y="48229"/>
                </a:lnTo>
              </a:path>
              <a:path w="68579" h="101600">
                <a:moveTo>
                  <a:pt x="40100" y="48229"/>
                </a:moveTo>
                <a:lnTo>
                  <a:pt x="39003" y="49416"/>
                </a:lnTo>
              </a:path>
              <a:path w="68579" h="101600">
                <a:moveTo>
                  <a:pt x="42463" y="77649"/>
                </a:moveTo>
                <a:lnTo>
                  <a:pt x="28340" y="55278"/>
                </a:lnTo>
              </a:path>
              <a:path w="68579" h="101600">
                <a:moveTo>
                  <a:pt x="39003" y="49416"/>
                </a:moveTo>
                <a:lnTo>
                  <a:pt x="37775" y="48229"/>
                </a:lnTo>
              </a:path>
              <a:path w="68579" h="101600">
                <a:moveTo>
                  <a:pt x="39003" y="49416"/>
                </a:moveTo>
                <a:lnTo>
                  <a:pt x="30666" y="55278"/>
                </a:lnTo>
              </a:path>
              <a:path w="68579" h="101600">
                <a:moveTo>
                  <a:pt x="29569" y="55278"/>
                </a:moveTo>
                <a:lnTo>
                  <a:pt x="28340" y="54109"/>
                </a:lnTo>
              </a:path>
              <a:path w="68579" h="101600">
                <a:moveTo>
                  <a:pt x="29569" y="55278"/>
                </a:moveTo>
                <a:lnTo>
                  <a:pt x="28340" y="55278"/>
                </a:lnTo>
              </a:path>
              <a:path w="68579" h="101600">
                <a:moveTo>
                  <a:pt x="54337" y="70638"/>
                </a:moveTo>
                <a:lnTo>
                  <a:pt x="53108" y="71787"/>
                </a:lnTo>
              </a:path>
              <a:path w="68579" h="101600">
                <a:moveTo>
                  <a:pt x="53108" y="71787"/>
                </a:moveTo>
                <a:lnTo>
                  <a:pt x="51879" y="70638"/>
                </a:lnTo>
              </a:path>
              <a:path w="68579" h="101600">
                <a:moveTo>
                  <a:pt x="51879" y="70638"/>
                </a:moveTo>
                <a:lnTo>
                  <a:pt x="43673" y="76499"/>
                </a:lnTo>
              </a:path>
              <a:path w="68579" h="101600">
                <a:moveTo>
                  <a:pt x="43673" y="76499"/>
                </a:moveTo>
                <a:lnTo>
                  <a:pt x="43673" y="77649"/>
                </a:lnTo>
              </a:path>
              <a:path w="68579" h="101600">
                <a:moveTo>
                  <a:pt x="43673" y="77649"/>
                </a:moveTo>
                <a:lnTo>
                  <a:pt x="42463" y="77649"/>
                </a:lnTo>
              </a:path>
              <a:path w="68579" h="101600">
                <a:moveTo>
                  <a:pt x="68441" y="94083"/>
                </a:moveTo>
                <a:lnTo>
                  <a:pt x="55433" y="71787"/>
                </a:lnTo>
              </a:path>
              <a:path w="68579" h="101600">
                <a:moveTo>
                  <a:pt x="54337" y="71787"/>
                </a:moveTo>
                <a:lnTo>
                  <a:pt x="54337" y="72937"/>
                </a:lnTo>
              </a:path>
              <a:path w="68579" h="101600">
                <a:moveTo>
                  <a:pt x="57796" y="101170"/>
                </a:moveTo>
                <a:lnTo>
                  <a:pt x="43673" y="80024"/>
                </a:lnTo>
              </a:path>
              <a:path w="68579" h="101600">
                <a:moveTo>
                  <a:pt x="54337" y="72937"/>
                </a:moveTo>
                <a:lnTo>
                  <a:pt x="53108" y="71787"/>
                </a:lnTo>
              </a:path>
              <a:path w="68579" h="101600">
                <a:moveTo>
                  <a:pt x="54337" y="72937"/>
                </a:moveTo>
                <a:lnTo>
                  <a:pt x="44883" y="78817"/>
                </a:lnTo>
              </a:path>
              <a:path w="68579" h="101600">
                <a:moveTo>
                  <a:pt x="44883" y="78817"/>
                </a:moveTo>
                <a:lnTo>
                  <a:pt x="43673" y="77649"/>
                </a:lnTo>
              </a:path>
              <a:path w="68579" h="101600">
                <a:moveTo>
                  <a:pt x="43673" y="78817"/>
                </a:moveTo>
                <a:lnTo>
                  <a:pt x="42463" y="77649"/>
                </a:lnTo>
              </a:path>
              <a:path w="68579" h="101600">
                <a:moveTo>
                  <a:pt x="68441" y="94083"/>
                </a:moveTo>
                <a:lnTo>
                  <a:pt x="68441" y="95290"/>
                </a:lnTo>
              </a:path>
              <a:path w="68579" h="101600">
                <a:moveTo>
                  <a:pt x="67231" y="95290"/>
                </a:moveTo>
                <a:lnTo>
                  <a:pt x="67231" y="94083"/>
                </a:lnTo>
              </a:path>
              <a:path w="68579" h="101600">
                <a:moveTo>
                  <a:pt x="67231" y="94083"/>
                </a:moveTo>
                <a:lnTo>
                  <a:pt x="59006" y="99982"/>
                </a:lnTo>
              </a:path>
              <a:path w="68579" h="101600">
                <a:moveTo>
                  <a:pt x="57796" y="101170"/>
                </a:moveTo>
                <a:lnTo>
                  <a:pt x="59006" y="101170"/>
                </a:lnTo>
              </a:path>
              <a:path w="68579" h="101600">
                <a:moveTo>
                  <a:pt x="57796" y="101170"/>
                </a:moveTo>
                <a:lnTo>
                  <a:pt x="56662" y="9998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3" name="object 693"/>
          <p:cNvSpPr/>
          <p:nvPr/>
        </p:nvSpPr>
        <p:spPr>
          <a:xfrm>
            <a:off x="10483932" y="6571284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340" y="17659"/>
                </a:moveTo>
                <a:lnTo>
                  <a:pt x="10682" y="0"/>
                </a:lnTo>
              </a:path>
              <a:path w="28575" h="28575">
                <a:moveTo>
                  <a:pt x="9434" y="0"/>
                </a:moveTo>
                <a:lnTo>
                  <a:pt x="9434" y="1225"/>
                </a:lnTo>
              </a:path>
              <a:path w="28575" h="28575">
                <a:moveTo>
                  <a:pt x="18887" y="28232"/>
                </a:moveTo>
                <a:lnTo>
                  <a:pt x="0" y="10610"/>
                </a:lnTo>
              </a:path>
              <a:path w="28575" h="28575">
                <a:moveTo>
                  <a:pt x="9434" y="1225"/>
                </a:moveTo>
                <a:lnTo>
                  <a:pt x="8318" y="0"/>
                </a:lnTo>
              </a:path>
              <a:path w="28575" h="28575">
                <a:moveTo>
                  <a:pt x="9434" y="1225"/>
                </a:moveTo>
                <a:lnTo>
                  <a:pt x="2325" y="9404"/>
                </a:lnTo>
              </a:path>
              <a:path w="28575" h="28575">
                <a:moveTo>
                  <a:pt x="1228" y="9404"/>
                </a:moveTo>
                <a:lnTo>
                  <a:pt x="0" y="8254"/>
                </a:lnTo>
              </a:path>
              <a:path w="28575" h="28575">
                <a:moveTo>
                  <a:pt x="1228" y="9404"/>
                </a:moveTo>
                <a:lnTo>
                  <a:pt x="0" y="9404"/>
                </a:lnTo>
              </a:path>
              <a:path w="28575" h="28575">
                <a:moveTo>
                  <a:pt x="28340" y="18828"/>
                </a:moveTo>
                <a:lnTo>
                  <a:pt x="27130" y="17659"/>
                </a:lnTo>
              </a:path>
              <a:path w="28575" h="28575">
                <a:moveTo>
                  <a:pt x="28340" y="18828"/>
                </a:moveTo>
                <a:lnTo>
                  <a:pt x="27130" y="17659"/>
                </a:lnTo>
              </a:path>
              <a:path w="28575" h="28575">
                <a:moveTo>
                  <a:pt x="27130" y="18828"/>
                </a:moveTo>
                <a:lnTo>
                  <a:pt x="20116" y="27083"/>
                </a:lnTo>
              </a:path>
              <a:path w="28575" h="28575">
                <a:moveTo>
                  <a:pt x="20116" y="27083"/>
                </a:moveTo>
                <a:lnTo>
                  <a:pt x="18887" y="25914"/>
                </a:lnTo>
              </a:path>
              <a:path w="28575" h="28575">
                <a:moveTo>
                  <a:pt x="20116" y="27083"/>
                </a:moveTo>
                <a:lnTo>
                  <a:pt x="20116" y="2823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4" name="object 694"/>
          <p:cNvSpPr/>
          <p:nvPr/>
        </p:nvSpPr>
        <p:spPr>
          <a:xfrm>
            <a:off x="10278609" y="6343066"/>
            <a:ext cx="27305" cy="29845"/>
          </a:xfrm>
          <a:custGeom>
            <a:avLst/>
            <a:gdLst/>
            <a:ahLst/>
            <a:cxnLst/>
            <a:rect l="l" t="t" r="r" b="b"/>
            <a:pathLst>
              <a:path w="27304" h="29845">
                <a:moveTo>
                  <a:pt x="27111" y="21221"/>
                </a:moveTo>
                <a:lnTo>
                  <a:pt x="11778" y="0"/>
                </a:lnTo>
              </a:path>
              <a:path w="27304" h="29845">
                <a:moveTo>
                  <a:pt x="11778" y="0"/>
                </a:moveTo>
                <a:lnTo>
                  <a:pt x="10644" y="1206"/>
                </a:lnTo>
              </a:path>
              <a:path w="27304" h="29845">
                <a:moveTo>
                  <a:pt x="16543" y="29401"/>
                </a:moveTo>
                <a:lnTo>
                  <a:pt x="1210" y="9423"/>
                </a:lnTo>
              </a:path>
              <a:path w="27304" h="29845">
                <a:moveTo>
                  <a:pt x="10644" y="1206"/>
                </a:moveTo>
                <a:lnTo>
                  <a:pt x="9434" y="0"/>
                </a:lnTo>
              </a:path>
              <a:path w="27304" h="29845">
                <a:moveTo>
                  <a:pt x="10644" y="1206"/>
                </a:moveTo>
                <a:lnTo>
                  <a:pt x="2344" y="8236"/>
                </a:lnTo>
              </a:path>
              <a:path w="27304" h="29845">
                <a:moveTo>
                  <a:pt x="2344" y="8236"/>
                </a:moveTo>
                <a:lnTo>
                  <a:pt x="1210" y="8236"/>
                </a:lnTo>
              </a:path>
              <a:path w="27304" h="29845">
                <a:moveTo>
                  <a:pt x="1210" y="8236"/>
                </a:moveTo>
                <a:lnTo>
                  <a:pt x="0" y="7067"/>
                </a:lnTo>
              </a:path>
              <a:path w="27304" h="29845">
                <a:moveTo>
                  <a:pt x="27111" y="21221"/>
                </a:moveTo>
                <a:lnTo>
                  <a:pt x="25977" y="19996"/>
                </a:lnTo>
              </a:path>
              <a:path w="27304" h="29845">
                <a:moveTo>
                  <a:pt x="25977" y="21221"/>
                </a:moveTo>
                <a:lnTo>
                  <a:pt x="24767" y="19996"/>
                </a:lnTo>
              </a:path>
              <a:path w="27304" h="29845">
                <a:moveTo>
                  <a:pt x="25977" y="21221"/>
                </a:moveTo>
                <a:lnTo>
                  <a:pt x="17658" y="28251"/>
                </a:lnTo>
              </a:path>
              <a:path w="27304" h="29845">
                <a:moveTo>
                  <a:pt x="17658" y="28251"/>
                </a:moveTo>
                <a:lnTo>
                  <a:pt x="16543" y="27064"/>
                </a:lnTo>
              </a:path>
              <a:path w="27304" h="29845">
                <a:moveTo>
                  <a:pt x="17658" y="29401"/>
                </a:moveTo>
                <a:lnTo>
                  <a:pt x="16543" y="2940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5" name="object 695"/>
          <p:cNvSpPr/>
          <p:nvPr/>
        </p:nvSpPr>
        <p:spPr>
          <a:xfrm>
            <a:off x="10504049" y="6590111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29437" y="18865"/>
                </a:moveTo>
                <a:lnTo>
                  <a:pt x="10568" y="1206"/>
                </a:lnTo>
              </a:path>
              <a:path w="29845" h="28575">
                <a:moveTo>
                  <a:pt x="9434" y="1206"/>
                </a:moveTo>
                <a:lnTo>
                  <a:pt x="8224" y="0"/>
                </a:lnTo>
              </a:path>
              <a:path w="29845" h="28575">
                <a:moveTo>
                  <a:pt x="20003" y="28270"/>
                </a:moveTo>
                <a:lnTo>
                  <a:pt x="1115" y="10610"/>
                </a:lnTo>
              </a:path>
              <a:path w="29845" h="28575">
                <a:moveTo>
                  <a:pt x="9434" y="1206"/>
                </a:moveTo>
                <a:lnTo>
                  <a:pt x="9434" y="2374"/>
                </a:lnTo>
              </a:path>
              <a:path w="29845" h="28575">
                <a:moveTo>
                  <a:pt x="9434" y="2374"/>
                </a:moveTo>
                <a:lnTo>
                  <a:pt x="2306" y="9404"/>
                </a:lnTo>
              </a:path>
              <a:path w="29845" h="28575">
                <a:moveTo>
                  <a:pt x="1115" y="9404"/>
                </a:moveTo>
                <a:lnTo>
                  <a:pt x="0" y="8254"/>
                </a:lnTo>
              </a:path>
              <a:path w="29845" h="28575">
                <a:moveTo>
                  <a:pt x="1115" y="9404"/>
                </a:moveTo>
                <a:lnTo>
                  <a:pt x="1115" y="10610"/>
                </a:lnTo>
              </a:path>
              <a:path w="29845" h="28575">
                <a:moveTo>
                  <a:pt x="29437" y="18865"/>
                </a:moveTo>
                <a:lnTo>
                  <a:pt x="28340" y="18865"/>
                </a:lnTo>
              </a:path>
              <a:path w="29845" h="28575">
                <a:moveTo>
                  <a:pt x="28340" y="18865"/>
                </a:moveTo>
                <a:lnTo>
                  <a:pt x="27111" y="17678"/>
                </a:lnTo>
              </a:path>
              <a:path w="29845" h="28575">
                <a:moveTo>
                  <a:pt x="27111" y="18865"/>
                </a:moveTo>
                <a:lnTo>
                  <a:pt x="20003" y="27064"/>
                </a:lnTo>
              </a:path>
              <a:path w="29845" h="28575">
                <a:moveTo>
                  <a:pt x="20003" y="27064"/>
                </a:moveTo>
                <a:lnTo>
                  <a:pt x="18887" y="25914"/>
                </a:lnTo>
              </a:path>
              <a:path w="29845" h="28575">
                <a:moveTo>
                  <a:pt x="20003" y="28270"/>
                </a:moveTo>
                <a:lnTo>
                  <a:pt x="18887" y="2706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6" name="object 696"/>
          <p:cNvSpPr/>
          <p:nvPr/>
        </p:nvSpPr>
        <p:spPr>
          <a:xfrm>
            <a:off x="10296267" y="6364288"/>
            <a:ext cx="27305" cy="29845"/>
          </a:xfrm>
          <a:custGeom>
            <a:avLst/>
            <a:gdLst/>
            <a:ahLst/>
            <a:cxnLst/>
            <a:rect l="l" t="t" r="r" b="b"/>
            <a:pathLst>
              <a:path w="27304" h="29845">
                <a:moveTo>
                  <a:pt x="27206" y="21127"/>
                </a:moveTo>
                <a:lnTo>
                  <a:pt x="10644" y="1149"/>
                </a:lnTo>
              </a:path>
              <a:path w="27304" h="29845">
                <a:moveTo>
                  <a:pt x="10644" y="1149"/>
                </a:moveTo>
                <a:lnTo>
                  <a:pt x="9453" y="0"/>
                </a:lnTo>
              </a:path>
              <a:path w="27304" h="29845">
                <a:moveTo>
                  <a:pt x="16562" y="29382"/>
                </a:moveTo>
                <a:lnTo>
                  <a:pt x="0" y="9423"/>
                </a:lnTo>
              </a:path>
              <a:path w="27304" h="29845">
                <a:moveTo>
                  <a:pt x="9453" y="2299"/>
                </a:moveTo>
                <a:lnTo>
                  <a:pt x="10644" y="2299"/>
                </a:lnTo>
              </a:path>
              <a:path w="27304" h="29845">
                <a:moveTo>
                  <a:pt x="10644" y="2299"/>
                </a:moveTo>
                <a:lnTo>
                  <a:pt x="2420" y="9423"/>
                </a:lnTo>
              </a:path>
              <a:path w="27304" h="29845">
                <a:moveTo>
                  <a:pt x="1228" y="9423"/>
                </a:moveTo>
                <a:lnTo>
                  <a:pt x="0" y="8179"/>
                </a:lnTo>
              </a:path>
              <a:path w="27304" h="29845">
                <a:moveTo>
                  <a:pt x="1228" y="9423"/>
                </a:moveTo>
                <a:lnTo>
                  <a:pt x="0" y="9423"/>
                </a:lnTo>
              </a:path>
              <a:path w="27304" h="29845">
                <a:moveTo>
                  <a:pt x="27206" y="21127"/>
                </a:moveTo>
                <a:lnTo>
                  <a:pt x="27206" y="22314"/>
                </a:lnTo>
              </a:path>
              <a:path w="27304" h="29845">
                <a:moveTo>
                  <a:pt x="25977" y="22314"/>
                </a:moveTo>
                <a:lnTo>
                  <a:pt x="24786" y="21127"/>
                </a:lnTo>
              </a:path>
              <a:path w="27304" h="29845">
                <a:moveTo>
                  <a:pt x="25977" y="22314"/>
                </a:moveTo>
                <a:lnTo>
                  <a:pt x="17772" y="28213"/>
                </a:lnTo>
              </a:path>
              <a:path w="27304" h="29845">
                <a:moveTo>
                  <a:pt x="17772" y="29382"/>
                </a:moveTo>
                <a:lnTo>
                  <a:pt x="16562" y="28213"/>
                </a:lnTo>
              </a:path>
              <a:path w="27304" h="29845">
                <a:moveTo>
                  <a:pt x="17772" y="29382"/>
                </a:moveTo>
                <a:lnTo>
                  <a:pt x="16562" y="2938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7" name="object 697"/>
          <p:cNvSpPr/>
          <p:nvPr/>
        </p:nvSpPr>
        <p:spPr>
          <a:xfrm>
            <a:off x="10524052" y="6608977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29531" y="18828"/>
                </a:moveTo>
                <a:lnTo>
                  <a:pt x="10644" y="1168"/>
                </a:lnTo>
              </a:path>
              <a:path w="29845" h="28575">
                <a:moveTo>
                  <a:pt x="9434" y="1168"/>
                </a:moveTo>
                <a:lnTo>
                  <a:pt x="8337" y="0"/>
                </a:lnTo>
              </a:path>
              <a:path w="29845" h="28575">
                <a:moveTo>
                  <a:pt x="20078" y="28213"/>
                </a:moveTo>
                <a:lnTo>
                  <a:pt x="1210" y="10554"/>
                </a:lnTo>
              </a:path>
              <a:path w="29845" h="28575">
                <a:moveTo>
                  <a:pt x="9434" y="2318"/>
                </a:moveTo>
                <a:lnTo>
                  <a:pt x="8337" y="1168"/>
                </a:lnTo>
              </a:path>
              <a:path w="29845" h="28575">
                <a:moveTo>
                  <a:pt x="9434" y="2318"/>
                </a:moveTo>
                <a:lnTo>
                  <a:pt x="2420" y="10554"/>
                </a:lnTo>
              </a:path>
              <a:path w="29845" h="28575">
                <a:moveTo>
                  <a:pt x="2420" y="10554"/>
                </a:moveTo>
                <a:lnTo>
                  <a:pt x="1210" y="9404"/>
                </a:lnTo>
              </a:path>
              <a:path w="29845" h="28575">
                <a:moveTo>
                  <a:pt x="1210" y="10554"/>
                </a:moveTo>
                <a:lnTo>
                  <a:pt x="0" y="9404"/>
                </a:lnTo>
              </a:path>
              <a:path w="29845" h="28575">
                <a:moveTo>
                  <a:pt x="29531" y="18828"/>
                </a:moveTo>
                <a:lnTo>
                  <a:pt x="28321" y="17640"/>
                </a:lnTo>
              </a:path>
              <a:path w="29845" h="28575">
                <a:moveTo>
                  <a:pt x="28321" y="18828"/>
                </a:moveTo>
                <a:lnTo>
                  <a:pt x="27206" y="17640"/>
                </a:lnTo>
              </a:path>
              <a:path w="29845" h="28575">
                <a:moveTo>
                  <a:pt x="28321" y="18828"/>
                </a:moveTo>
                <a:lnTo>
                  <a:pt x="21326" y="27045"/>
                </a:lnTo>
              </a:path>
              <a:path w="29845" h="28575">
                <a:moveTo>
                  <a:pt x="21326" y="27045"/>
                </a:moveTo>
                <a:lnTo>
                  <a:pt x="20078" y="25876"/>
                </a:lnTo>
              </a:path>
              <a:path w="29845" h="28575">
                <a:moveTo>
                  <a:pt x="21326" y="28213"/>
                </a:moveTo>
                <a:lnTo>
                  <a:pt x="20078" y="2821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98" name="object 698"/>
          <p:cNvGrpSpPr/>
          <p:nvPr/>
        </p:nvGrpSpPr>
        <p:grpSpPr>
          <a:xfrm>
            <a:off x="10312342" y="6384907"/>
            <a:ext cx="31115" cy="33020"/>
            <a:chOff x="10312342" y="6384907"/>
            <a:chExt cx="31115" cy="33020"/>
          </a:xfrm>
        </p:grpSpPr>
        <p:sp>
          <p:nvSpPr>
            <p:cNvPr id="699" name="object 699"/>
            <p:cNvSpPr/>
            <p:nvPr/>
          </p:nvSpPr>
          <p:spPr>
            <a:xfrm>
              <a:off x="10314039" y="6386602"/>
              <a:ext cx="27305" cy="29845"/>
            </a:xfrm>
            <a:custGeom>
              <a:avLst/>
              <a:gdLst/>
              <a:ahLst/>
              <a:cxnLst/>
              <a:rect l="l" t="t" r="r" b="b"/>
              <a:pathLst>
                <a:path w="27304" h="29845">
                  <a:moveTo>
                    <a:pt x="27111" y="19996"/>
                  </a:moveTo>
                  <a:lnTo>
                    <a:pt x="10549" y="0"/>
                  </a:lnTo>
                </a:path>
                <a:path w="27304" h="29845">
                  <a:moveTo>
                    <a:pt x="10549" y="0"/>
                  </a:moveTo>
                  <a:lnTo>
                    <a:pt x="9434" y="1187"/>
                  </a:lnTo>
                </a:path>
                <a:path w="27304" h="29845">
                  <a:moveTo>
                    <a:pt x="16448" y="29401"/>
                  </a:moveTo>
                  <a:lnTo>
                    <a:pt x="0" y="938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/>
            <p:cNvSpPr/>
            <p:nvPr/>
          </p:nvSpPr>
          <p:spPr>
            <a:xfrm>
              <a:off x="10314032" y="6386597"/>
              <a:ext cx="27305" cy="29845"/>
            </a:xfrm>
            <a:custGeom>
              <a:avLst/>
              <a:gdLst/>
              <a:ahLst/>
              <a:cxnLst/>
              <a:rect l="l" t="t" r="r" b="b"/>
              <a:pathLst>
                <a:path w="27304" h="29845">
                  <a:moveTo>
                    <a:pt x="9453" y="1187"/>
                  </a:moveTo>
                  <a:lnTo>
                    <a:pt x="8224" y="0"/>
                  </a:lnTo>
                </a:path>
                <a:path w="27304" h="29845">
                  <a:moveTo>
                    <a:pt x="9453" y="1187"/>
                  </a:moveTo>
                  <a:lnTo>
                    <a:pt x="1115" y="8236"/>
                  </a:lnTo>
                </a:path>
                <a:path w="27304" h="29845">
                  <a:moveTo>
                    <a:pt x="1115" y="8236"/>
                  </a:moveTo>
                  <a:lnTo>
                    <a:pt x="0" y="7086"/>
                  </a:lnTo>
                </a:path>
                <a:path w="27304" h="29845">
                  <a:moveTo>
                    <a:pt x="1115" y="8236"/>
                  </a:moveTo>
                  <a:lnTo>
                    <a:pt x="0" y="9404"/>
                  </a:lnTo>
                </a:path>
                <a:path w="27304" h="29845">
                  <a:moveTo>
                    <a:pt x="27130" y="21202"/>
                  </a:moveTo>
                  <a:lnTo>
                    <a:pt x="25901" y="19996"/>
                  </a:lnTo>
                </a:path>
                <a:path w="27304" h="29845">
                  <a:moveTo>
                    <a:pt x="25901" y="21202"/>
                  </a:moveTo>
                  <a:lnTo>
                    <a:pt x="24786" y="19996"/>
                  </a:lnTo>
                </a:path>
                <a:path w="27304" h="29845">
                  <a:moveTo>
                    <a:pt x="25901" y="21202"/>
                  </a:moveTo>
                  <a:lnTo>
                    <a:pt x="17677" y="28232"/>
                  </a:lnTo>
                </a:path>
                <a:path w="27304" h="29845">
                  <a:moveTo>
                    <a:pt x="17677" y="28232"/>
                  </a:moveTo>
                  <a:lnTo>
                    <a:pt x="16448" y="27083"/>
                  </a:lnTo>
                </a:path>
                <a:path w="27304" h="29845">
                  <a:moveTo>
                    <a:pt x="17677" y="28232"/>
                  </a:moveTo>
                  <a:lnTo>
                    <a:pt x="16448" y="2940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1" name="object 701"/>
          <p:cNvSpPr/>
          <p:nvPr/>
        </p:nvSpPr>
        <p:spPr>
          <a:xfrm>
            <a:off x="10545352" y="6628949"/>
            <a:ext cx="29845" cy="27305"/>
          </a:xfrm>
          <a:custGeom>
            <a:avLst/>
            <a:gdLst/>
            <a:ahLst/>
            <a:cxnLst/>
            <a:rect l="l" t="t" r="r" b="b"/>
            <a:pathLst>
              <a:path w="29845" h="27304">
                <a:moveTo>
                  <a:pt x="29456" y="16509"/>
                </a:moveTo>
                <a:lnTo>
                  <a:pt x="9434" y="0"/>
                </a:lnTo>
              </a:path>
              <a:path w="29845" h="27304">
                <a:moveTo>
                  <a:pt x="9434" y="0"/>
                </a:moveTo>
                <a:lnTo>
                  <a:pt x="8224" y="0"/>
                </a:lnTo>
              </a:path>
              <a:path w="29845" h="27304">
                <a:moveTo>
                  <a:pt x="20021" y="27064"/>
                </a:moveTo>
                <a:lnTo>
                  <a:pt x="0" y="10610"/>
                </a:lnTo>
              </a:path>
              <a:path w="29845" h="27304">
                <a:moveTo>
                  <a:pt x="8224" y="1206"/>
                </a:moveTo>
                <a:lnTo>
                  <a:pt x="9434" y="1206"/>
                </a:lnTo>
              </a:path>
              <a:path w="29845" h="27304">
                <a:moveTo>
                  <a:pt x="9434" y="1206"/>
                </a:moveTo>
                <a:lnTo>
                  <a:pt x="2382" y="9423"/>
                </a:lnTo>
              </a:path>
              <a:path w="29845" h="27304">
                <a:moveTo>
                  <a:pt x="1134" y="9423"/>
                </a:moveTo>
                <a:lnTo>
                  <a:pt x="0" y="8236"/>
                </a:lnTo>
              </a:path>
              <a:path w="29845" h="27304">
                <a:moveTo>
                  <a:pt x="1134" y="9423"/>
                </a:moveTo>
                <a:lnTo>
                  <a:pt x="0" y="9423"/>
                </a:lnTo>
              </a:path>
              <a:path w="29845" h="27304">
                <a:moveTo>
                  <a:pt x="29456" y="17640"/>
                </a:moveTo>
                <a:lnTo>
                  <a:pt x="28246" y="17640"/>
                </a:lnTo>
              </a:path>
              <a:path w="29845" h="27304">
                <a:moveTo>
                  <a:pt x="28246" y="17640"/>
                </a:moveTo>
                <a:lnTo>
                  <a:pt x="27130" y="16509"/>
                </a:lnTo>
              </a:path>
              <a:path w="29845" h="27304">
                <a:moveTo>
                  <a:pt x="27130" y="17640"/>
                </a:moveTo>
                <a:lnTo>
                  <a:pt x="20021" y="25914"/>
                </a:lnTo>
              </a:path>
              <a:path w="29845" h="27304">
                <a:moveTo>
                  <a:pt x="20021" y="25914"/>
                </a:moveTo>
                <a:lnTo>
                  <a:pt x="18811" y="24708"/>
                </a:lnTo>
              </a:path>
              <a:path w="29845" h="27304">
                <a:moveTo>
                  <a:pt x="21250" y="27064"/>
                </a:moveTo>
                <a:lnTo>
                  <a:pt x="20021" y="2706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2" name="object 702"/>
          <p:cNvSpPr/>
          <p:nvPr/>
        </p:nvSpPr>
        <p:spPr>
          <a:xfrm>
            <a:off x="10331709" y="6407800"/>
            <a:ext cx="27305" cy="29845"/>
          </a:xfrm>
          <a:custGeom>
            <a:avLst/>
            <a:gdLst/>
            <a:ahLst/>
            <a:cxnLst/>
            <a:rect l="l" t="t" r="r" b="b"/>
            <a:pathLst>
              <a:path w="27304" h="29845">
                <a:moveTo>
                  <a:pt x="27111" y="19977"/>
                </a:moveTo>
                <a:lnTo>
                  <a:pt x="10644" y="1168"/>
                </a:lnTo>
              </a:path>
              <a:path w="27304" h="29845">
                <a:moveTo>
                  <a:pt x="10644" y="1168"/>
                </a:moveTo>
                <a:lnTo>
                  <a:pt x="9453" y="1168"/>
                </a:lnTo>
              </a:path>
              <a:path w="27304" h="29845">
                <a:moveTo>
                  <a:pt x="16562" y="29420"/>
                </a:moveTo>
                <a:lnTo>
                  <a:pt x="0" y="9423"/>
                </a:lnTo>
              </a:path>
              <a:path w="27304" h="29845">
                <a:moveTo>
                  <a:pt x="9453" y="1168"/>
                </a:moveTo>
                <a:lnTo>
                  <a:pt x="8224" y="0"/>
                </a:lnTo>
              </a:path>
              <a:path w="27304" h="29845">
                <a:moveTo>
                  <a:pt x="9453" y="2337"/>
                </a:moveTo>
                <a:lnTo>
                  <a:pt x="2306" y="9423"/>
                </a:lnTo>
              </a:path>
              <a:path w="27304" h="29845">
                <a:moveTo>
                  <a:pt x="1228" y="9423"/>
                </a:moveTo>
                <a:lnTo>
                  <a:pt x="1228" y="8198"/>
                </a:lnTo>
              </a:path>
              <a:path w="27304" h="29845">
                <a:moveTo>
                  <a:pt x="1228" y="8198"/>
                </a:moveTo>
                <a:lnTo>
                  <a:pt x="0" y="9423"/>
                </a:lnTo>
              </a:path>
              <a:path w="27304" h="29845">
                <a:moveTo>
                  <a:pt x="27111" y="21165"/>
                </a:moveTo>
                <a:lnTo>
                  <a:pt x="25996" y="19977"/>
                </a:lnTo>
              </a:path>
              <a:path w="27304" h="29845">
                <a:moveTo>
                  <a:pt x="27111" y="21165"/>
                </a:moveTo>
                <a:lnTo>
                  <a:pt x="25996" y="21165"/>
                </a:lnTo>
              </a:path>
              <a:path w="27304" h="29845">
                <a:moveTo>
                  <a:pt x="25996" y="21165"/>
                </a:moveTo>
                <a:lnTo>
                  <a:pt x="17658" y="28251"/>
                </a:lnTo>
              </a:path>
              <a:path w="27304" h="29845">
                <a:moveTo>
                  <a:pt x="17658" y="28251"/>
                </a:moveTo>
                <a:lnTo>
                  <a:pt x="16562" y="27026"/>
                </a:lnTo>
              </a:path>
              <a:path w="27304" h="29845">
                <a:moveTo>
                  <a:pt x="17658" y="29420"/>
                </a:moveTo>
                <a:lnTo>
                  <a:pt x="16562" y="2825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3" name="object 703"/>
          <p:cNvSpPr/>
          <p:nvPr/>
        </p:nvSpPr>
        <p:spPr>
          <a:xfrm>
            <a:off x="9810043" y="5001952"/>
            <a:ext cx="14604" cy="7620"/>
          </a:xfrm>
          <a:custGeom>
            <a:avLst/>
            <a:gdLst/>
            <a:ahLst/>
            <a:cxnLst/>
            <a:rect l="l" t="t" r="r" b="b"/>
            <a:pathLst>
              <a:path w="14604" h="7620">
                <a:moveTo>
                  <a:pt x="0" y="0"/>
                </a:moveTo>
                <a:lnTo>
                  <a:pt x="1210" y="0"/>
                </a:lnTo>
              </a:path>
              <a:path w="14604" h="7620">
                <a:moveTo>
                  <a:pt x="14198" y="0"/>
                </a:moveTo>
                <a:lnTo>
                  <a:pt x="14198" y="7029"/>
                </a:lnTo>
              </a:path>
              <a:path w="14604" h="7620">
                <a:moveTo>
                  <a:pt x="14198" y="7029"/>
                </a:moveTo>
                <a:lnTo>
                  <a:pt x="5974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4" name="object 704"/>
          <p:cNvSpPr/>
          <p:nvPr/>
        </p:nvSpPr>
        <p:spPr>
          <a:xfrm>
            <a:off x="9814807" y="5128999"/>
            <a:ext cx="5080" cy="0"/>
          </a:xfrm>
          <a:custGeom>
            <a:avLst/>
            <a:gdLst/>
            <a:ahLst/>
            <a:cxnLst/>
            <a:rect l="l" t="t" r="r" b="b"/>
            <a:pathLst>
              <a:path w="5079" h="0">
                <a:moveTo>
                  <a:pt x="466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5" name="object 705"/>
          <p:cNvSpPr/>
          <p:nvPr/>
        </p:nvSpPr>
        <p:spPr>
          <a:xfrm>
            <a:off x="9813616" y="5001952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10625" y="0"/>
                </a:moveTo>
                <a:lnTo>
                  <a:pt x="7089" y="0"/>
                </a:lnTo>
              </a:path>
              <a:path w="10795" h="6350">
                <a:moveTo>
                  <a:pt x="2401" y="5880"/>
                </a:moveTo>
                <a:lnTo>
                  <a:pt x="3535" y="5880"/>
                </a:lnTo>
              </a:path>
              <a:path w="10795" h="6350">
                <a:moveTo>
                  <a:pt x="1191" y="5880"/>
                </a:moveTo>
                <a:lnTo>
                  <a:pt x="0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6" name="object 706"/>
          <p:cNvSpPr/>
          <p:nvPr/>
        </p:nvSpPr>
        <p:spPr>
          <a:xfrm>
            <a:off x="9814807" y="5126662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5898" y="2337"/>
                </a:moveTo>
                <a:lnTo>
                  <a:pt x="4669" y="1149"/>
                </a:lnTo>
              </a:path>
              <a:path w="14604" h="13335">
                <a:moveTo>
                  <a:pt x="5898" y="7029"/>
                </a:moveTo>
                <a:lnTo>
                  <a:pt x="0" y="7029"/>
                </a:lnTo>
              </a:path>
              <a:path w="14604" h="13335">
                <a:moveTo>
                  <a:pt x="14123" y="0"/>
                </a:moveTo>
                <a:lnTo>
                  <a:pt x="5898" y="0"/>
                </a:lnTo>
              </a:path>
              <a:path w="14604" h="13335">
                <a:moveTo>
                  <a:pt x="0" y="12891"/>
                </a:moveTo>
                <a:lnTo>
                  <a:pt x="2344" y="12891"/>
                </a:lnTo>
              </a:path>
              <a:path w="14604" h="13335">
                <a:moveTo>
                  <a:pt x="14123" y="12891"/>
                </a:moveTo>
                <a:lnTo>
                  <a:pt x="14123" y="5842"/>
                </a:lnTo>
              </a:path>
              <a:path w="14604" h="13335">
                <a:moveTo>
                  <a:pt x="0" y="8198"/>
                </a:moveTo>
                <a:lnTo>
                  <a:pt x="0" y="12891"/>
                </a:lnTo>
              </a:path>
              <a:path w="14604" h="13335">
                <a:moveTo>
                  <a:pt x="14123" y="5842"/>
                </a:moveTo>
                <a:lnTo>
                  <a:pt x="5898" y="5842"/>
                </a:lnTo>
              </a:path>
              <a:path w="14604" h="13335">
                <a:moveTo>
                  <a:pt x="0" y="8198"/>
                </a:moveTo>
                <a:lnTo>
                  <a:pt x="8243" y="8198"/>
                </a:lnTo>
              </a:path>
              <a:path w="14604" h="13335">
                <a:moveTo>
                  <a:pt x="14123" y="12891"/>
                </a:moveTo>
                <a:lnTo>
                  <a:pt x="11797" y="12891"/>
                </a:lnTo>
              </a:path>
              <a:path w="14604" h="13335">
                <a:moveTo>
                  <a:pt x="5898" y="5842"/>
                </a:moveTo>
                <a:lnTo>
                  <a:pt x="8243" y="58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7" name="object 707"/>
          <p:cNvSpPr/>
          <p:nvPr/>
        </p:nvSpPr>
        <p:spPr>
          <a:xfrm>
            <a:off x="9819477" y="500076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28" y="1187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8" name="object 708"/>
          <p:cNvSpPr/>
          <p:nvPr/>
        </p:nvSpPr>
        <p:spPr>
          <a:xfrm>
            <a:off x="9826605" y="513840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114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9" name="object 709"/>
          <p:cNvSpPr/>
          <p:nvPr/>
        </p:nvSpPr>
        <p:spPr>
          <a:xfrm>
            <a:off x="9816017" y="500195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033" y="0"/>
                </a:moveTo>
                <a:lnTo>
                  <a:pt x="4688" y="0"/>
                </a:lnTo>
              </a:path>
              <a:path w="7620" h="7620">
                <a:moveTo>
                  <a:pt x="7033" y="0"/>
                </a:moveTo>
                <a:lnTo>
                  <a:pt x="7033" y="5880"/>
                </a:lnTo>
              </a:path>
              <a:path w="7620" h="7620">
                <a:moveTo>
                  <a:pt x="7033" y="5880"/>
                </a:moveTo>
                <a:lnTo>
                  <a:pt x="0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0" name="object 710"/>
          <p:cNvSpPr/>
          <p:nvPr/>
        </p:nvSpPr>
        <p:spPr>
          <a:xfrm>
            <a:off x="9826605" y="5138403"/>
            <a:ext cx="2540" cy="0"/>
          </a:xfrm>
          <a:custGeom>
            <a:avLst/>
            <a:gdLst/>
            <a:ahLst/>
            <a:cxnLst/>
            <a:rect l="l" t="t" r="r" b="b"/>
            <a:pathLst>
              <a:path w="2540" h="0">
                <a:moveTo>
                  <a:pt x="232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1" name="object 711"/>
          <p:cNvSpPr/>
          <p:nvPr/>
        </p:nvSpPr>
        <p:spPr>
          <a:xfrm>
            <a:off x="9810043" y="5000764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1187"/>
                </a:moveTo>
                <a:lnTo>
                  <a:pt x="1210" y="1187"/>
                </a:lnTo>
              </a:path>
              <a:path w="8890" h="8254">
                <a:moveTo>
                  <a:pt x="1210" y="1187"/>
                </a:moveTo>
                <a:lnTo>
                  <a:pt x="0" y="0"/>
                </a:lnTo>
              </a:path>
              <a:path w="8890" h="8254">
                <a:moveTo>
                  <a:pt x="5974" y="7067"/>
                </a:moveTo>
                <a:lnTo>
                  <a:pt x="5974" y="8217"/>
                </a:lnTo>
              </a:path>
              <a:path w="8890" h="8254">
                <a:moveTo>
                  <a:pt x="7108" y="7067"/>
                </a:moveTo>
                <a:lnTo>
                  <a:pt x="7108" y="5899"/>
                </a:lnTo>
              </a:path>
              <a:path w="8890" h="8254">
                <a:moveTo>
                  <a:pt x="8318" y="5899"/>
                </a:moveTo>
                <a:lnTo>
                  <a:pt x="8318" y="82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2" name="object 712"/>
          <p:cNvSpPr/>
          <p:nvPr/>
        </p:nvSpPr>
        <p:spPr>
          <a:xfrm>
            <a:off x="9814807" y="5124268"/>
            <a:ext cx="14604" cy="15875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14123" y="14135"/>
                </a:moveTo>
                <a:lnTo>
                  <a:pt x="14123" y="8236"/>
                </a:lnTo>
              </a:path>
              <a:path w="14604" h="15875">
                <a:moveTo>
                  <a:pt x="14123" y="8236"/>
                </a:moveTo>
                <a:lnTo>
                  <a:pt x="5898" y="8236"/>
                </a:lnTo>
              </a:path>
              <a:path w="14604" h="15875">
                <a:moveTo>
                  <a:pt x="0" y="10591"/>
                </a:moveTo>
                <a:lnTo>
                  <a:pt x="0" y="15284"/>
                </a:lnTo>
              </a:path>
              <a:path w="14604" h="15875">
                <a:moveTo>
                  <a:pt x="0" y="15284"/>
                </a:moveTo>
                <a:lnTo>
                  <a:pt x="2344" y="15284"/>
                </a:lnTo>
              </a:path>
              <a:path w="14604" h="15875">
                <a:moveTo>
                  <a:pt x="2344" y="15284"/>
                </a:moveTo>
                <a:lnTo>
                  <a:pt x="1210" y="14135"/>
                </a:lnTo>
              </a:path>
              <a:path w="14604" h="15875">
                <a:moveTo>
                  <a:pt x="8243" y="10591"/>
                </a:moveTo>
                <a:lnTo>
                  <a:pt x="0" y="10591"/>
                </a:lnTo>
              </a:path>
              <a:path w="14604" h="15875">
                <a:moveTo>
                  <a:pt x="5898" y="8236"/>
                </a:moveTo>
                <a:lnTo>
                  <a:pt x="4669" y="7029"/>
                </a:lnTo>
              </a:path>
              <a:path w="14604" h="15875">
                <a:moveTo>
                  <a:pt x="8243" y="8236"/>
                </a:moveTo>
                <a:lnTo>
                  <a:pt x="8243" y="10591"/>
                </a:lnTo>
              </a:path>
              <a:path w="14604" h="15875">
                <a:moveTo>
                  <a:pt x="8243" y="10591"/>
                </a:moveTo>
                <a:lnTo>
                  <a:pt x="8243" y="8236"/>
                </a:lnTo>
              </a:path>
              <a:path w="14604" h="15875">
                <a:moveTo>
                  <a:pt x="14123" y="8236"/>
                </a:moveTo>
                <a:lnTo>
                  <a:pt x="12988" y="7029"/>
                </a:lnTo>
              </a:path>
              <a:path w="14604" h="15875">
                <a:moveTo>
                  <a:pt x="14123" y="8236"/>
                </a:moveTo>
                <a:lnTo>
                  <a:pt x="1412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3" name="object 713"/>
          <p:cNvSpPr/>
          <p:nvPr/>
        </p:nvSpPr>
        <p:spPr>
          <a:xfrm>
            <a:off x="9845474" y="4529007"/>
            <a:ext cx="25400" cy="56515"/>
          </a:xfrm>
          <a:custGeom>
            <a:avLst/>
            <a:gdLst/>
            <a:ahLst/>
            <a:cxnLst/>
            <a:rect l="l" t="t" r="r" b="b"/>
            <a:pathLst>
              <a:path w="25400" h="56514">
                <a:moveTo>
                  <a:pt x="17677" y="30588"/>
                </a:moveTo>
                <a:lnTo>
                  <a:pt x="7089" y="29401"/>
                </a:lnTo>
              </a:path>
              <a:path w="25400" h="56514">
                <a:moveTo>
                  <a:pt x="7089" y="28213"/>
                </a:moveTo>
                <a:lnTo>
                  <a:pt x="5898" y="27064"/>
                </a:lnTo>
              </a:path>
              <a:path w="25400" h="56514">
                <a:moveTo>
                  <a:pt x="7089" y="28213"/>
                </a:moveTo>
                <a:lnTo>
                  <a:pt x="5898" y="28213"/>
                </a:lnTo>
              </a:path>
              <a:path w="25400" h="56514">
                <a:moveTo>
                  <a:pt x="14217" y="56465"/>
                </a:moveTo>
                <a:lnTo>
                  <a:pt x="13007" y="56465"/>
                </a:lnTo>
              </a:path>
              <a:path w="25400" h="56514">
                <a:moveTo>
                  <a:pt x="13007" y="56465"/>
                </a:moveTo>
                <a:lnTo>
                  <a:pt x="13007" y="55315"/>
                </a:lnTo>
              </a:path>
              <a:path w="25400" h="56514">
                <a:moveTo>
                  <a:pt x="13007" y="55315"/>
                </a:moveTo>
                <a:lnTo>
                  <a:pt x="2325" y="54071"/>
                </a:lnTo>
              </a:path>
              <a:path w="25400" h="56514">
                <a:moveTo>
                  <a:pt x="2325" y="54071"/>
                </a:moveTo>
                <a:lnTo>
                  <a:pt x="1247" y="52922"/>
                </a:lnTo>
              </a:path>
              <a:path w="25400" h="56514">
                <a:moveTo>
                  <a:pt x="1247" y="54071"/>
                </a:moveTo>
                <a:lnTo>
                  <a:pt x="0" y="52922"/>
                </a:lnTo>
              </a:path>
              <a:path w="25400" h="56514">
                <a:moveTo>
                  <a:pt x="20116" y="29401"/>
                </a:moveTo>
                <a:lnTo>
                  <a:pt x="24805" y="3543"/>
                </a:lnTo>
              </a:path>
              <a:path w="25400" h="56514">
                <a:moveTo>
                  <a:pt x="24805" y="3543"/>
                </a:moveTo>
                <a:lnTo>
                  <a:pt x="23651" y="3543"/>
                </a:lnTo>
              </a:path>
              <a:path w="25400" h="56514">
                <a:moveTo>
                  <a:pt x="5898" y="25876"/>
                </a:moveTo>
                <a:lnTo>
                  <a:pt x="10682" y="1168"/>
                </a:lnTo>
              </a:path>
              <a:path w="25400" h="56514">
                <a:moveTo>
                  <a:pt x="23651" y="3543"/>
                </a:moveTo>
                <a:lnTo>
                  <a:pt x="22423" y="2337"/>
                </a:lnTo>
              </a:path>
              <a:path w="25400" h="56514">
                <a:moveTo>
                  <a:pt x="22423" y="3543"/>
                </a:moveTo>
                <a:lnTo>
                  <a:pt x="13007" y="1168"/>
                </a:lnTo>
              </a:path>
              <a:path w="25400" h="56514">
                <a:moveTo>
                  <a:pt x="11778" y="1168"/>
                </a:moveTo>
                <a:lnTo>
                  <a:pt x="10682" y="0"/>
                </a:lnTo>
              </a:path>
              <a:path w="25400" h="56514">
                <a:moveTo>
                  <a:pt x="11778" y="1168"/>
                </a:moveTo>
                <a:lnTo>
                  <a:pt x="10682" y="0"/>
                </a:lnTo>
              </a:path>
              <a:path w="25400" h="56514">
                <a:moveTo>
                  <a:pt x="18887" y="29401"/>
                </a:moveTo>
                <a:lnTo>
                  <a:pt x="17677" y="28213"/>
                </a:lnTo>
                <a:lnTo>
                  <a:pt x="16580" y="27064"/>
                </a:lnTo>
              </a:path>
              <a:path w="25400" h="56514">
                <a:moveTo>
                  <a:pt x="17677" y="28213"/>
                </a:moveTo>
                <a:lnTo>
                  <a:pt x="7089" y="25876"/>
                </a:lnTo>
              </a:path>
              <a:path w="25400" h="56514">
                <a:moveTo>
                  <a:pt x="7089" y="25876"/>
                </a:moveTo>
                <a:lnTo>
                  <a:pt x="7089" y="27064"/>
                </a:lnTo>
              </a:path>
              <a:path w="25400" h="56514">
                <a:moveTo>
                  <a:pt x="7089" y="27064"/>
                </a:moveTo>
                <a:lnTo>
                  <a:pt x="5898" y="2706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4" name="object 714"/>
          <p:cNvSpPr/>
          <p:nvPr/>
        </p:nvSpPr>
        <p:spPr>
          <a:xfrm>
            <a:off x="10000053" y="4078396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4">
                <a:moveTo>
                  <a:pt x="2401" y="0"/>
                </a:moveTo>
                <a:lnTo>
                  <a:pt x="3573" y="0"/>
                </a:lnTo>
              </a:path>
              <a:path w="15875" h="12064">
                <a:moveTo>
                  <a:pt x="15408" y="4711"/>
                </a:moveTo>
                <a:lnTo>
                  <a:pt x="11835" y="11779"/>
                </a:lnTo>
              </a:path>
              <a:path w="15875" h="12064">
                <a:moveTo>
                  <a:pt x="0" y="4711"/>
                </a:moveTo>
                <a:lnTo>
                  <a:pt x="2401" y="0"/>
                </a:lnTo>
              </a:path>
              <a:path w="15875" h="12064">
                <a:moveTo>
                  <a:pt x="11835" y="11779"/>
                </a:moveTo>
                <a:lnTo>
                  <a:pt x="4745" y="8254"/>
                </a:lnTo>
              </a:path>
              <a:path w="15875" h="12064">
                <a:moveTo>
                  <a:pt x="4745" y="7105"/>
                </a:moveTo>
                <a:lnTo>
                  <a:pt x="0" y="4711"/>
                </a:lnTo>
              </a:path>
              <a:path w="15875" h="12064">
                <a:moveTo>
                  <a:pt x="1210" y="3562"/>
                </a:moveTo>
                <a:lnTo>
                  <a:pt x="0" y="3562"/>
                </a:lnTo>
              </a:path>
              <a:path w="15875" h="12064">
                <a:moveTo>
                  <a:pt x="1210" y="2374"/>
                </a:moveTo>
                <a:lnTo>
                  <a:pt x="0" y="1225"/>
                </a:lnTo>
              </a:path>
              <a:path w="15875" h="12064">
                <a:moveTo>
                  <a:pt x="0" y="4711"/>
                </a:moveTo>
                <a:lnTo>
                  <a:pt x="7108" y="7105"/>
                </a:lnTo>
              </a:path>
              <a:path w="15875" h="12064">
                <a:moveTo>
                  <a:pt x="0" y="4711"/>
                </a:moveTo>
                <a:lnTo>
                  <a:pt x="0" y="3562"/>
                </a:lnTo>
              </a:path>
              <a:path w="15875" h="12064">
                <a:moveTo>
                  <a:pt x="15408" y="4711"/>
                </a:moveTo>
                <a:lnTo>
                  <a:pt x="11835" y="3562"/>
                </a:lnTo>
              </a:path>
              <a:path w="15875" h="12064">
                <a:moveTo>
                  <a:pt x="4745" y="8254"/>
                </a:moveTo>
                <a:lnTo>
                  <a:pt x="7108" y="8254"/>
                </a:lnTo>
              </a:path>
              <a:path w="15875" h="12064">
                <a:moveTo>
                  <a:pt x="3573" y="7105"/>
                </a:moveTo>
                <a:lnTo>
                  <a:pt x="0" y="4711"/>
                </a:lnTo>
              </a:path>
              <a:path w="15875" h="12064">
                <a:moveTo>
                  <a:pt x="3573" y="7105"/>
                </a:moveTo>
                <a:lnTo>
                  <a:pt x="3573" y="59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5" name="object 715"/>
          <p:cNvSpPr/>
          <p:nvPr/>
        </p:nvSpPr>
        <p:spPr>
          <a:xfrm>
            <a:off x="9950480" y="4200769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7127" y="2374"/>
                </a:moveTo>
                <a:lnTo>
                  <a:pt x="1228" y="0"/>
                </a:lnTo>
              </a:path>
              <a:path w="15875" h="10795">
                <a:moveTo>
                  <a:pt x="0" y="4730"/>
                </a:moveTo>
                <a:lnTo>
                  <a:pt x="1228" y="5880"/>
                </a:lnTo>
              </a:path>
              <a:path w="15875" h="10795">
                <a:moveTo>
                  <a:pt x="12988" y="10591"/>
                </a:moveTo>
                <a:lnTo>
                  <a:pt x="15352" y="3543"/>
                </a:lnTo>
              </a:path>
              <a:path w="15875" h="10795">
                <a:moveTo>
                  <a:pt x="1228" y="0"/>
                </a:moveTo>
                <a:lnTo>
                  <a:pt x="0" y="4730"/>
                </a:lnTo>
              </a:path>
              <a:path w="15875" h="10795">
                <a:moveTo>
                  <a:pt x="15352" y="3543"/>
                </a:moveTo>
                <a:lnTo>
                  <a:pt x="8318" y="1206"/>
                </a:lnTo>
              </a:path>
              <a:path w="15875" h="10795">
                <a:moveTo>
                  <a:pt x="1228" y="0"/>
                </a:moveTo>
                <a:lnTo>
                  <a:pt x="8318" y="3543"/>
                </a:lnTo>
              </a:path>
              <a:path w="15875" h="10795">
                <a:moveTo>
                  <a:pt x="12988" y="10591"/>
                </a:moveTo>
                <a:lnTo>
                  <a:pt x="9453" y="9385"/>
                </a:lnTo>
              </a:path>
              <a:path w="15875" h="10795">
                <a:moveTo>
                  <a:pt x="7127" y="1206"/>
                </a:moveTo>
                <a:lnTo>
                  <a:pt x="9453" y="120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6" name="object 716"/>
          <p:cNvSpPr/>
          <p:nvPr/>
        </p:nvSpPr>
        <p:spPr>
          <a:xfrm>
            <a:off x="10011888" y="4081958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0"/>
                </a:moveTo>
                <a:lnTo>
                  <a:pt x="0" y="114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7" name="object 717"/>
          <p:cNvSpPr/>
          <p:nvPr/>
        </p:nvSpPr>
        <p:spPr>
          <a:xfrm>
            <a:off x="9959933" y="4208968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118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8" name="object 718"/>
          <p:cNvSpPr/>
          <p:nvPr/>
        </p:nvSpPr>
        <p:spPr>
          <a:xfrm>
            <a:off x="10004798" y="4083108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34" y="0"/>
                </a:moveTo>
                <a:lnTo>
                  <a:pt x="7089" y="0"/>
                </a:lnTo>
              </a:path>
              <a:path w="9525" h="6350">
                <a:moveTo>
                  <a:pt x="9434" y="0"/>
                </a:moveTo>
                <a:lnTo>
                  <a:pt x="7089" y="5917"/>
                </a:lnTo>
              </a:path>
              <a:path w="9525" h="6350">
                <a:moveTo>
                  <a:pt x="7089" y="5917"/>
                </a:moveTo>
                <a:lnTo>
                  <a:pt x="0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9" name="object 719"/>
          <p:cNvSpPr/>
          <p:nvPr/>
        </p:nvSpPr>
        <p:spPr>
          <a:xfrm>
            <a:off x="9959933" y="4208968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401" y="1187"/>
                </a:moveTo>
                <a:lnTo>
                  <a:pt x="0" y="0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0" name="object 720"/>
          <p:cNvSpPr/>
          <p:nvPr/>
        </p:nvSpPr>
        <p:spPr>
          <a:xfrm>
            <a:off x="10000053" y="4078396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3562"/>
                </a:moveTo>
                <a:lnTo>
                  <a:pt x="2401" y="0"/>
                </a:lnTo>
              </a:path>
              <a:path w="7620" h="9525">
                <a:moveTo>
                  <a:pt x="2401" y="0"/>
                </a:moveTo>
                <a:lnTo>
                  <a:pt x="3573" y="1225"/>
                </a:lnTo>
              </a:path>
              <a:path w="7620" h="9525">
                <a:moveTo>
                  <a:pt x="3573" y="1225"/>
                </a:moveTo>
                <a:lnTo>
                  <a:pt x="3573" y="0"/>
                </a:lnTo>
              </a:path>
              <a:path w="7620" h="9525">
                <a:moveTo>
                  <a:pt x="7108" y="7105"/>
                </a:moveTo>
                <a:lnTo>
                  <a:pt x="0" y="3562"/>
                </a:lnTo>
              </a:path>
              <a:path w="7620" h="9525">
                <a:moveTo>
                  <a:pt x="4745" y="8254"/>
                </a:moveTo>
                <a:lnTo>
                  <a:pt x="3573" y="7105"/>
                </a:lnTo>
              </a:path>
              <a:path w="7620" h="9525">
                <a:moveTo>
                  <a:pt x="7108" y="8254"/>
                </a:moveTo>
                <a:lnTo>
                  <a:pt x="7108" y="7105"/>
                </a:lnTo>
              </a:path>
              <a:path w="7620" h="9525">
                <a:moveTo>
                  <a:pt x="7108" y="7105"/>
                </a:moveTo>
                <a:lnTo>
                  <a:pt x="7108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1" name="object 721"/>
          <p:cNvSpPr/>
          <p:nvPr/>
        </p:nvSpPr>
        <p:spPr>
          <a:xfrm>
            <a:off x="9950484" y="4201974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11854" y="8179"/>
                </a:moveTo>
                <a:lnTo>
                  <a:pt x="14198" y="2337"/>
                </a:lnTo>
              </a:path>
              <a:path w="15875" h="8254">
                <a:moveTo>
                  <a:pt x="14198" y="2337"/>
                </a:moveTo>
                <a:lnTo>
                  <a:pt x="8299" y="0"/>
                </a:lnTo>
              </a:path>
              <a:path w="15875" h="8254">
                <a:moveTo>
                  <a:pt x="1210" y="0"/>
                </a:moveTo>
                <a:lnTo>
                  <a:pt x="0" y="3505"/>
                </a:lnTo>
              </a:path>
              <a:path w="15875" h="8254">
                <a:moveTo>
                  <a:pt x="0" y="3505"/>
                </a:moveTo>
                <a:lnTo>
                  <a:pt x="1210" y="3505"/>
                </a:lnTo>
              </a:path>
              <a:path w="15875" h="8254">
                <a:moveTo>
                  <a:pt x="1210" y="3505"/>
                </a:moveTo>
                <a:lnTo>
                  <a:pt x="1210" y="4674"/>
                </a:lnTo>
              </a:path>
              <a:path w="15875" h="8254">
                <a:moveTo>
                  <a:pt x="8299" y="2337"/>
                </a:moveTo>
                <a:lnTo>
                  <a:pt x="1210" y="0"/>
                </a:lnTo>
              </a:path>
              <a:path w="15875" h="8254">
                <a:moveTo>
                  <a:pt x="7127" y="0"/>
                </a:moveTo>
                <a:lnTo>
                  <a:pt x="8299" y="0"/>
                </a:lnTo>
              </a:path>
              <a:path w="15875" h="8254">
                <a:moveTo>
                  <a:pt x="9434" y="0"/>
                </a:moveTo>
                <a:lnTo>
                  <a:pt x="8299" y="2337"/>
                </a:lnTo>
              </a:path>
              <a:path w="15875" h="8254">
                <a:moveTo>
                  <a:pt x="8299" y="2337"/>
                </a:moveTo>
                <a:lnTo>
                  <a:pt x="9434" y="0"/>
                </a:lnTo>
              </a:path>
              <a:path w="15875" h="8254">
                <a:moveTo>
                  <a:pt x="15333" y="2337"/>
                </a:moveTo>
                <a:lnTo>
                  <a:pt x="14198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2" name="object 722"/>
          <p:cNvSpPr/>
          <p:nvPr/>
        </p:nvSpPr>
        <p:spPr>
          <a:xfrm>
            <a:off x="10009491" y="4090173"/>
            <a:ext cx="2540" cy="6350"/>
          </a:xfrm>
          <a:custGeom>
            <a:avLst/>
            <a:gdLst/>
            <a:ahLst/>
            <a:cxnLst/>
            <a:rect l="l" t="t" r="r" b="b"/>
            <a:pathLst>
              <a:path w="2540" h="6350">
                <a:moveTo>
                  <a:pt x="0" y="5899"/>
                </a:moveTo>
                <a:lnTo>
                  <a:pt x="2401" y="0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3" name="object 723"/>
          <p:cNvSpPr/>
          <p:nvPr/>
        </p:nvSpPr>
        <p:spPr>
          <a:xfrm>
            <a:off x="9847803" y="5388990"/>
            <a:ext cx="14604" cy="8255"/>
          </a:xfrm>
          <a:custGeom>
            <a:avLst/>
            <a:gdLst/>
            <a:ahLst/>
            <a:cxnLst/>
            <a:rect l="l" t="t" r="r" b="b"/>
            <a:pathLst>
              <a:path w="14604" h="8254">
                <a:moveTo>
                  <a:pt x="0" y="2337"/>
                </a:moveTo>
                <a:lnTo>
                  <a:pt x="1228" y="2337"/>
                </a:lnTo>
              </a:path>
              <a:path w="14604" h="8254">
                <a:moveTo>
                  <a:pt x="13026" y="0"/>
                </a:moveTo>
                <a:lnTo>
                  <a:pt x="14236" y="5917"/>
                </a:lnTo>
              </a:path>
              <a:path w="14604" h="8254">
                <a:moveTo>
                  <a:pt x="14236" y="5917"/>
                </a:moveTo>
                <a:lnTo>
                  <a:pt x="7127" y="8236"/>
                </a:lnTo>
              </a:path>
              <a:path w="14604" h="8254">
                <a:moveTo>
                  <a:pt x="7127" y="7048"/>
                </a:moveTo>
                <a:lnTo>
                  <a:pt x="8337" y="7048"/>
                </a:lnTo>
              </a:path>
              <a:path w="14604" h="8254">
                <a:moveTo>
                  <a:pt x="4764" y="7048"/>
                </a:moveTo>
                <a:lnTo>
                  <a:pt x="3573" y="59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4" name="object 724"/>
          <p:cNvSpPr/>
          <p:nvPr/>
        </p:nvSpPr>
        <p:spPr>
          <a:xfrm>
            <a:off x="9875028" y="5510157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5917" y="4711"/>
                </a:moveTo>
                <a:lnTo>
                  <a:pt x="4688" y="4711"/>
                </a:lnTo>
              </a:path>
              <a:path w="15875" h="15875">
                <a:moveTo>
                  <a:pt x="4688" y="1206"/>
                </a:moveTo>
                <a:lnTo>
                  <a:pt x="5917" y="4711"/>
                </a:lnTo>
              </a:path>
              <a:path w="15875" h="15875">
                <a:moveTo>
                  <a:pt x="5917" y="9423"/>
                </a:moveTo>
                <a:lnTo>
                  <a:pt x="0" y="10610"/>
                </a:lnTo>
              </a:path>
              <a:path w="15875" h="15875">
                <a:moveTo>
                  <a:pt x="12913" y="0"/>
                </a:moveTo>
                <a:lnTo>
                  <a:pt x="5917" y="2355"/>
                </a:lnTo>
              </a:path>
              <a:path w="15875" h="15875">
                <a:moveTo>
                  <a:pt x="1115" y="15322"/>
                </a:moveTo>
                <a:lnTo>
                  <a:pt x="3478" y="15322"/>
                </a:lnTo>
              </a:path>
              <a:path w="15875" h="15875">
                <a:moveTo>
                  <a:pt x="15352" y="12947"/>
                </a:moveTo>
                <a:lnTo>
                  <a:pt x="14142" y="5899"/>
                </a:lnTo>
              </a:path>
              <a:path w="15875" h="15875">
                <a:moveTo>
                  <a:pt x="1115" y="10610"/>
                </a:moveTo>
                <a:lnTo>
                  <a:pt x="1115" y="15322"/>
                </a:lnTo>
              </a:path>
              <a:path w="15875" h="15875">
                <a:moveTo>
                  <a:pt x="14142" y="5899"/>
                </a:moveTo>
                <a:lnTo>
                  <a:pt x="5917" y="7067"/>
                </a:lnTo>
              </a:path>
              <a:path w="15875" h="15875">
                <a:moveTo>
                  <a:pt x="1115" y="10610"/>
                </a:moveTo>
                <a:lnTo>
                  <a:pt x="8243" y="9423"/>
                </a:lnTo>
              </a:path>
              <a:path w="15875" h="15875">
                <a:moveTo>
                  <a:pt x="15352" y="12947"/>
                </a:moveTo>
                <a:lnTo>
                  <a:pt x="12913" y="12947"/>
                </a:lnTo>
              </a:path>
              <a:path w="15875" h="15875">
                <a:moveTo>
                  <a:pt x="5917" y="8236"/>
                </a:moveTo>
                <a:lnTo>
                  <a:pt x="8243" y="8236"/>
                </a:lnTo>
              </a:path>
              <a:path w="15875" h="15875">
                <a:moveTo>
                  <a:pt x="12913" y="12947"/>
                </a:moveTo>
                <a:lnTo>
                  <a:pt x="11797" y="1177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5" name="object 725"/>
          <p:cNvSpPr/>
          <p:nvPr/>
        </p:nvSpPr>
        <p:spPr>
          <a:xfrm>
            <a:off x="9854931" y="538899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5898" y="0"/>
                </a:moveTo>
                <a:lnTo>
                  <a:pt x="3554" y="0"/>
                </a:lnTo>
              </a:path>
              <a:path w="7620" h="7620">
                <a:moveTo>
                  <a:pt x="5898" y="0"/>
                </a:moveTo>
                <a:lnTo>
                  <a:pt x="7108" y="5917"/>
                </a:lnTo>
              </a:path>
              <a:path w="7620" h="7620">
                <a:moveTo>
                  <a:pt x="7108" y="5917"/>
                </a:moveTo>
                <a:lnTo>
                  <a:pt x="0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6" name="object 726"/>
          <p:cNvSpPr/>
          <p:nvPr/>
        </p:nvSpPr>
        <p:spPr>
          <a:xfrm>
            <a:off x="9887941" y="5523105"/>
            <a:ext cx="2540" cy="0"/>
          </a:xfrm>
          <a:custGeom>
            <a:avLst/>
            <a:gdLst/>
            <a:ahLst/>
            <a:cxnLst/>
            <a:rect l="l" t="t" r="r" b="b"/>
            <a:pathLst>
              <a:path w="2540" h="0">
                <a:moveTo>
                  <a:pt x="243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7" name="object 727"/>
          <p:cNvSpPr/>
          <p:nvPr/>
        </p:nvSpPr>
        <p:spPr>
          <a:xfrm>
            <a:off x="9847803" y="5391327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1228" y="0"/>
                </a:lnTo>
              </a:path>
              <a:path w="8890" h="6350">
                <a:moveTo>
                  <a:pt x="7127" y="4711"/>
                </a:moveTo>
                <a:lnTo>
                  <a:pt x="7127" y="5899"/>
                </a:lnTo>
              </a:path>
              <a:path w="8890" h="6350">
                <a:moveTo>
                  <a:pt x="8337" y="4711"/>
                </a:moveTo>
                <a:lnTo>
                  <a:pt x="8337" y="3580"/>
                </a:lnTo>
              </a:path>
              <a:path w="8890" h="6350">
                <a:moveTo>
                  <a:pt x="8337" y="2355"/>
                </a:moveTo>
                <a:lnTo>
                  <a:pt x="8337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8" name="object 728"/>
          <p:cNvSpPr/>
          <p:nvPr/>
        </p:nvSpPr>
        <p:spPr>
          <a:xfrm>
            <a:off x="9876143" y="5508969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14236" y="14135"/>
                </a:moveTo>
                <a:lnTo>
                  <a:pt x="13026" y="7086"/>
                </a:lnTo>
              </a:path>
              <a:path w="14604" h="16510">
                <a:moveTo>
                  <a:pt x="13026" y="7086"/>
                </a:moveTo>
                <a:lnTo>
                  <a:pt x="4802" y="9423"/>
                </a:lnTo>
              </a:path>
              <a:path w="14604" h="16510">
                <a:moveTo>
                  <a:pt x="0" y="11798"/>
                </a:moveTo>
                <a:lnTo>
                  <a:pt x="1228" y="16509"/>
                </a:lnTo>
              </a:path>
              <a:path w="14604" h="16510">
                <a:moveTo>
                  <a:pt x="1228" y="16509"/>
                </a:moveTo>
                <a:lnTo>
                  <a:pt x="2363" y="16509"/>
                </a:lnTo>
              </a:path>
              <a:path w="14604" h="16510">
                <a:moveTo>
                  <a:pt x="2363" y="16509"/>
                </a:moveTo>
                <a:lnTo>
                  <a:pt x="1228" y="15284"/>
                </a:lnTo>
              </a:path>
              <a:path w="14604" h="16510">
                <a:moveTo>
                  <a:pt x="7127" y="10610"/>
                </a:moveTo>
                <a:lnTo>
                  <a:pt x="0" y="11798"/>
                </a:lnTo>
              </a:path>
              <a:path w="14604" h="16510">
                <a:moveTo>
                  <a:pt x="4802" y="9423"/>
                </a:moveTo>
                <a:lnTo>
                  <a:pt x="4802" y="8254"/>
                </a:lnTo>
              </a:path>
              <a:path w="14604" h="16510">
                <a:moveTo>
                  <a:pt x="7127" y="9423"/>
                </a:moveTo>
                <a:lnTo>
                  <a:pt x="7127" y="10610"/>
                </a:lnTo>
              </a:path>
              <a:path w="14604" h="16510">
                <a:moveTo>
                  <a:pt x="7127" y="10610"/>
                </a:moveTo>
                <a:lnTo>
                  <a:pt x="7127" y="8254"/>
                </a:lnTo>
              </a:path>
              <a:path w="14604" h="16510">
                <a:moveTo>
                  <a:pt x="13026" y="7086"/>
                </a:moveTo>
                <a:lnTo>
                  <a:pt x="11797" y="5899"/>
                </a:lnTo>
              </a:path>
              <a:path w="14604" h="16510">
                <a:moveTo>
                  <a:pt x="13026" y="7086"/>
                </a:moveTo>
                <a:lnTo>
                  <a:pt x="1068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9" name="object 729"/>
          <p:cNvSpPr/>
          <p:nvPr/>
        </p:nvSpPr>
        <p:spPr>
          <a:xfrm>
            <a:off x="9847803" y="5387784"/>
            <a:ext cx="13335" cy="3810"/>
          </a:xfrm>
          <a:custGeom>
            <a:avLst/>
            <a:gdLst/>
            <a:ahLst/>
            <a:cxnLst/>
            <a:rect l="l" t="t" r="r" b="b"/>
            <a:pathLst>
              <a:path w="13334" h="3810">
                <a:moveTo>
                  <a:pt x="13026" y="1206"/>
                </a:moveTo>
                <a:lnTo>
                  <a:pt x="10682" y="1206"/>
                </a:lnTo>
              </a:path>
              <a:path w="13334" h="3810">
                <a:moveTo>
                  <a:pt x="10682" y="1206"/>
                </a:moveTo>
                <a:lnTo>
                  <a:pt x="9434" y="0"/>
                </a:lnTo>
              </a:path>
              <a:path w="13334" h="3810">
                <a:moveTo>
                  <a:pt x="1228" y="3543"/>
                </a:moveTo>
                <a:lnTo>
                  <a:pt x="0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0" name="object 730"/>
          <p:cNvSpPr/>
          <p:nvPr/>
        </p:nvSpPr>
        <p:spPr>
          <a:xfrm>
            <a:off x="9982398" y="5813686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306" y="0"/>
                </a:moveTo>
                <a:lnTo>
                  <a:pt x="0" y="1168"/>
                </a:lnTo>
              </a:path>
              <a:path w="2540" h="1270">
                <a:moveTo>
                  <a:pt x="0" y="1168"/>
                </a:moveTo>
                <a:lnTo>
                  <a:pt x="0" y="0"/>
                </a:lnTo>
              </a:path>
              <a:path w="2540" h="1270">
                <a:moveTo>
                  <a:pt x="2306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1" name="object 731"/>
          <p:cNvSpPr/>
          <p:nvPr/>
        </p:nvSpPr>
        <p:spPr>
          <a:xfrm>
            <a:off x="10041386" y="597249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187"/>
                </a:moveTo>
                <a:lnTo>
                  <a:pt x="2325" y="0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2" name="object 732"/>
          <p:cNvSpPr/>
          <p:nvPr/>
        </p:nvSpPr>
        <p:spPr>
          <a:xfrm>
            <a:off x="10105157" y="6078391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168"/>
                </a:moveTo>
                <a:lnTo>
                  <a:pt x="2325" y="0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33" name="object 733"/>
          <p:cNvGrpSpPr/>
          <p:nvPr/>
        </p:nvGrpSpPr>
        <p:grpSpPr>
          <a:xfrm>
            <a:off x="9925223" y="5964938"/>
            <a:ext cx="196215" cy="132080"/>
            <a:chOff x="9925223" y="5964938"/>
            <a:chExt cx="196215" cy="132080"/>
          </a:xfrm>
        </p:grpSpPr>
        <p:sp>
          <p:nvSpPr>
            <p:cNvPr id="734" name="object 734"/>
            <p:cNvSpPr/>
            <p:nvPr/>
          </p:nvSpPr>
          <p:spPr>
            <a:xfrm>
              <a:off x="10041386" y="5966629"/>
              <a:ext cx="67945" cy="123825"/>
            </a:xfrm>
            <a:custGeom>
              <a:avLst/>
              <a:gdLst/>
              <a:ahLst/>
              <a:cxnLst/>
              <a:rect l="l" t="t" r="r" b="b"/>
              <a:pathLst>
                <a:path w="67945" h="123825">
                  <a:moveTo>
                    <a:pt x="12988" y="0"/>
                  </a:moveTo>
                  <a:lnTo>
                    <a:pt x="15352" y="5861"/>
                  </a:lnTo>
                </a:path>
                <a:path w="67945" h="123825">
                  <a:moveTo>
                    <a:pt x="2325" y="10591"/>
                  </a:moveTo>
                  <a:lnTo>
                    <a:pt x="0" y="7048"/>
                  </a:lnTo>
                </a:path>
                <a:path w="67945" h="123825">
                  <a:moveTo>
                    <a:pt x="15352" y="5861"/>
                  </a:moveTo>
                  <a:lnTo>
                    <a:pt x="8299" y="10591"/>
                  </a:lnTo>
                </a:path>
                <a:path w="67945" h="123825">
                  <a:moveTo>
                    <a:pt x="7089" y="9423"/>
                  </a:moveTo>
                  <a:lnTo>
                    <a:pt x="2325" y="11779"/>
                  </a:lnTo>
                </a:path>
                <a:path w="67945" h="123825">
                  <a:moveTo>
                    <a:pt x="2325" y="11779"/>
                  </a:moveTo>
                  <a:lnTo>
                    <a:pt x="62561" y="123503"/>
                  </a:lnTo>
                </a:path>
                <a:path w="67945" h="123825">
                  <a:moveTo>
                    <a:pt x="7089" y="9423"/>
                  </a:moveTo>
                  <a:lnTo>
                    <a:pt x="67325" y="121166"/>
                  </a:lnTo>
                </a:path>
                <a:path w="67945" h="123825">
                  <a:moveTo>
                    <a:pt x="7089" y="9423"/>
                  </a:moveTo>
                  <a:lnTo>
                    <a:pt x="67325" y="121166"/>
                  </a:lnTo>
                </a:path>
                <a:path w="67945" h="123825">
                  <a:moveTo>
                    <a:pt x="2325" y="10591"/>
                  </a:moveTo>
                  <a:lnTo>
                    <a:pt x="1210" y="10591"/>
                  </a:lnTo>
                </a:path>
                <a:path w="67945" h="123825">
                  <a:moveTo>
                    <a:pt x="1210" y="9423"/>
                  </a:moveTo>
                  <a:lnTo>
                    <a:pt x="0" y="8198"/>
                  </a:lnTo>
                </a:path>
                <a:path w="67945" h="123825">
                  <a:moveTo>
                    <a:pt x="3554" y="11779"/>
                  </a:moveTo>
                  <a:lnTo>
                    <a:pt x="62561" y="123503"/>
                  </a:lnTo>
                </a:path>
                <a:path w="67945" h="123825">
                  <a:moveTo>
                    <a:pt x="64886" y="116473"/>
                  </a:moveTo>
                  <a:lnTo>
                    <a:pt x="60198" y="118792"/>
                  </a:lnTo>
                </a:path>
                <a:path w="67945" h="123825">
                  <a:moveTo>
                    <a:pt x="10625" y="14097"/>
                  </a:moveTo>
                  <a:lnTo>
                    <a:pt x="5898" y="16434"/>
                  </a:lnTo>
                </a:path>
                <a:path w="67945" h="123825">
                  <a:moveTo>
                    <a:pt x="58969" y="116473"/>
                  </a:moveTo>
                  <a:lnTo>
                    <a:pt x="55433" y="11766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/>
            <p:cNvSpPr/>
            <p:nvPr/>
          </p:nvSpPr>
          <p:spPr>
            <a:xfrm>
              <a:off x="9926911" y="5966639"/>
              <a:ext cx="192405" cy="128270"/>
            </a:xfrm>
            <a:custGeom>
              <a:avLst/>
              <a:gdLst/>
              <a:ahLst/>
              <a:cxnLst/>
              <a:rect l="l" t="t" r="r" b="b"/>
              <a:pathLst>
                <a:path w="192404" h="128270">
                  <a:moveTo>
                    <a:pt x="173447" y="119998"/>
                  </a:moveTo>
                  <a:lnTo>
                    <a:pt x="174676" y="118792"/>
                  </a:lnTo>
                </a:path>
                <a:path w="192404" h="128270">
                  <a:moveTo>
                    <a:pt x="172351" y="116455"/>
                  </a:moveTo>
                  <a:lnTo>
                    <a:pt x="173447" y="119998"/>
                  </a:lnTo>
                </a:path>
                <a:path w="192404" h="128270">
                  <a:moveTo>
                    <a:pt x="115669" y="11760"/>
                  </a:moveTo>
                  <a:lnTo>
                    <a:pt x="113344" y="8198"/>
                  </a:lnTo>
                </a:path>
                <a:path w="192404" h="128270">
                  <a:moveTo>
                    <a:pt x="116803" y="9404"/>
                  </a:moveTo>
                  <a:lnTo>
                    <a:pt x="113344" y="10573"/>
                  </a:lnTo>
                </a:path>
                <a:path w="192404" h="128270">
                  <a:moveTo>
                    <a:pt x="169912" y="112911"/>
                  </a:moveTo>
                  <a:lnTo>
                    <a:pt x="171122" y="112911"/>
                  </a:lnTo>
                </a:path>
                <a:path w="192404" h="128270">
                  <a:moveTo>
                    <a:pt x="116803" y="10573"/>
                  </a:moveTo>
                  <a:lnTo>
                    <a:pt x="123912" y="7048"/>
                  </a:lnTo>
                </a:path>
                <a:path w="192404" h="128270">
                  <a:moveTo>
                    <a:pt x="116803" y="11760"/>
                  </a:moveTo>
                  <a:lnTo>
                    <a:pt x="115669" y="10573"/>
                  </a:lnTo>
                </a:path>
                <a:path w="192404" h="128270">
                  <a:moveTo>
                    <a:pt x="172351" y="116455"/>
                  </a:moveTo>
                  <a:lnTo>
                    <a:pt x="169912" y="112911"/>
                  </a:lnTo>
                </a:path>
                <a:path w="192404" h="128270">
                  <a:moveTo>
                    <a:pt x="127448" y="0"/>
                  </a:moveTo>
                  <a:lnTo>
                    <a:pt x="123912" y="1149"/>
                  </a:lnTo>
                </a:path>
                <a:path w="192404" h="128270">
                  <a:moveTo>
                    <a:pt x="122778" y="9404"/>
                  </a:moveTo>
                  <a:lnTo>
                    <a:pt x="123912" y="8198"/>
                  </a:lnTo>
                </a:path>
                <a:path w="192404" h="128270">
                  <a:moveTo>
                    <a:pt x="116803" y="11760"/>
                  </a:moveTo>
                  <a:lnTo>
                    <a:pt x="115669" y="10573"/>
                  </a:lnTo>
                </a:path>
                <a:path w="192404" h="128270">
                  <a:moveTo>
                    <a:pt x="116803" y="11760"/>
                  </a:moveTo>
                  <a:lnTo>
                    <a:pt x="115669" y="10573"/>
                  </a:lnTo>
                </a:path>
                <a:path w="192404" h="128270">
                  <a:moveTo>
                    <a:pt x="121568" y="9404"/>
                  </a:moveTo>
                  <a:lnTo>
                    <a:pt x="116803" y="11760"/>
                  </a:lnTo>
                </a:path>
                <a:path w="192404" h="128270">
                  <a:moveTo>
                    <a:pt x="121568" y="9404"/>
                  </a:moveTo>
                  <a:lnTo>
                    <a:pt x="120358" y="8198"/>
                  </a:lnTo>
                </a:path>
                <a:path w="192404" h="128270">
                  <a:moveTo>
                    <a:pt x="156999" y="104638"/>
                  </a:moveTo>
                  <a:lnTo>
                    <a:pt x="166452" y="121147"/>
                  </a:lnTo>
                </a:path>
                <a:path w="192404" h="128270">
                  <a:moveTo>
                    <a:pt x="166452" y="121147"/>
                  </a:moveTo>
                  <a:lnTo>
                    <a:pt x="172351" y="117642"/>
                  </a:lnTo>
                </a:path>
                <a:path w="192404" h="128270">
                  <a:moveTo>
                    <a:pt x="159362" y="103488"/>
                  </a:moveTo>
                  <a:lnTo>
                    <a:pt x="166452" y="117642"/>
                  </a:lnTo>
                </a:path>
                <a:path w="192404" h="128270">
                  <a:moveTo>
                    <a:pt x="167586" y="117642"/>
                  </a:moveTo>
                  <a:lnTo>
                    <a:pt x="171122" y="115248"/>
                  </a:lnTo>
                </a:path>
                <a:path w="192404" h="128270">
                  <a:moveTo>
                    <a:pt x="159362" y="103488"/>
                  </a:moveTo>
                  <a:lnTo>
                    <a:pt x="156999" y="104638"/>
                  </a:lnTo>
                </a:path>
                <a:path w="192404" h="128270">
                  <a:moveTo>
                    <a:pt x="180556" y="116455"/>
                  </a:moveTo>
                  <a:lnTo>
                    <a:pt x="179346" y="116455"/>
                  </a:lnTo>
                </a:path>
                <a:path w="192404" h="128270">
                  <a:moveTo>
                    <a:pt x="179346" y="112911"/>
                  </a:moveTo>
                  <a:lnTo>
                    <a:pt x="180556" y="116455"/>
                  </a:lnTo>
                </a:path>
                <a:path w="192404" h="128270">
                  <a:moveTo>
                    <a:pt x="181804" y="121147"/>
                  </a:moveTo>
                  <a:lnTo>
                    <a:pt x="177039" y="123484"/>
                  </a:lnTo>
                </a:path>
                <a:path w="192404" h="128270">
                  <a:moveTo>
                    <a:pt x="177039" y="109387"/>
                  </a:moveTo>
                  <a:lnTo>
                    <a:pt x="175886" y="110556"/>
                  </a:lnTo>
                </a:path>
                <a:path w="192404" h="128270">
                  <a:moveTo>
                    <a:pt x="179346" y="112911"/>
                  </a:moveTo>
                  <a:lnTo>
                    <a:pt x="177039" y="109387"/>
                  </a:lnTo>
                </a:path>
                <a:path w="192404" h="128270">
                  <a:moveTo>
                    <a:pt x="178249" y="94083"/>
                  </a:moveTo>
                  <a:lnTo>
                    <a:pt x="186474" y="110556"/>
                  </a:lnTo>
                </a:path>
                <a:path w="192404" h="128270">
                  <a:moveTo>
                    <a:pt x="186474" y="110556"/>
                  </a:moveTo>
                  <a:lnTo>
                    <a:pt x="179346" y="114061"/>
                  </a:lnTo>
                </a:path>
                <a:path w="192404" h="128270">
                  <a:moveTo>
                    <a:pt x="175886" y="95271"/>
                  </a:moveTo>
                  <a:lnTo>
                    <a:pt x="182900" y="109387"/>
                  </a:lnTo>
                </a:path>
                <a:path w="192404" h="128270">
                  <a:moveTo>
                    <a:pt x="182900" y="109387"/>
                  </a:moveTo>
                  <a:lnTo>
                    <a:pt x="178249" y="111743"/>
                  </a:lnTo>
                </a:path>
                <a:path w="192404" h="128270">
                  <a:moveTo>
                    <a:pt x="175886" y="95271"/>
                  </a:moveTo>
                  <a:lnTo>
                    <a:pt x="178249" y="94083"/>
                  </a:lnTo>
                </a:path>
                <a:path w="192404" h="128270">
                  <a:moveTo>
                    <a:pt x="179346" y="128215"/>
                  </a:moveTo>
                  <a:lnTo>
                    <a:pt x="181804" y="127028"/>
                  </a:lnTo>
                </a:path>
                <a:path w="192404" h="128270">
                  <a:moveTo>
                    <a:pt x="192335" y="121147"/>
                  </a:moveTo>
                  <a:lnTo>
                    <a:pt x="188799" y="115248"/>
                  </a:lnTo>
                </a:path>
                <a:path w="192404" h="128270">
                  <a:moveTo>
                    <a:pt x="177039" y="123484"/>
                  </a:moveTo>
                  <a:lnTo>
                    <a:pt x="179346" y="128215"/>
                  </a:lnTo>
                </a:path>
                <a:path w="192404" h="128270">
                  <a:moveTo>
                    <a:pt x="188799" y="115248"/>
                  </a:moveTo>
                  <a:lnTo>
                    <a:pt x="181804" y="118792"/>
                  </a:lnTo>
                </a:path>
                <a:path w="192404" h="128270">
                  <a:moveTo>
                    <a:pt x="177039" y="123484"/>
                  </a:moveTo>
                  <a:lnTo>
                    <a:pt x="184110" y="119998"/>
                  </a:lnTo>
                </a:path>
                <a:path w="192404" h="128270">
                  <a:moveTo>
                    <a:pt x="192335" y="121147"/>
                  </a:moveTo>
                  <a:lnTo>
                    <a:pt x="188799" y="123484"/>
                  </a:lnTo>
                </a:path>
                <a:path w="192404" h="128270">
                  <a:moveTo>
                    <a:pt x="181804" y="119998"/>
                  </a:moveTo>
                  <a:lnTo>
                    <a:pt x="182900" y="118792"/>
                  </a:lnTo>
                </a:path>
                <a:path w="192404" h="128270">
                  <a:moveTo>
                    <a:pt x="123912" y="1149"/>
                  </a:moveTo>
                  <a:lnTo>
                    <a:pt x="125103" y="2318"/>
                  </a:lnTo>
                </a:path>
                <a:path w="192404" h="128270">
                  <a:moveTo>
                    <a:pt x="188799" y="123484"/>
                  </a:moveTo>
                  <a:lnTo>
                    <a:pt x="188799" y="122316"/>
                  </a:lnTo>
                </a:path>
                <a:path w="192404" h="128270">
                  <a:moveTo>
                    <a:pt x="126257" y="1149"/>
                  </a:moveTo>
                  <a:lnTo>
                    <a:pt x="125103" y="2318"/>
                  </a:lnTo>
                </a:path>
                <a:path w="192404" h="128270">
                  <a:moveTo>
                    <a:pt x="126257" y="1149"/>
                  </a:moveTo>
                  <a:lnTo>
                    <a:pt x="129811" y="5861"/>
                  </a:lnTo>
                </a:path>
                <a:path w="192404" h="128270">
                  <a:moveTo>
                    <a:pt x="129811" y="5861"/>
                  </a:moveTo>
                  <a:lnTo>
                    <a:pt x="123912" y="9404"/>
                  </a:lnTo>
                </a:path>
                <a:path w="192404" h="128270">
                  <a:moveTo>
                    <a:pt x="191238" y="121147"/>
                  </a:moveTo>
                  <a:lnTo>
                    <a:pt x="188799" y="122316"/>
                  </a:lnTo>
                </a:path>
                <a:path w="192404" h="128270">
                  <a:moveTo>
                    <a:pt x="116803" y="10573"/>
                  </a:moveTo>
                  <a:lnTo>
                    <a:pt x="114478" y="7048"/>
                  </a:lnTo>
                </a:path>
                <a:path w="192404" h="128270">
                  <a:moveTo>
                    <a:pt x="114478" y="7048"/>
                  </a:moveTo>
                  <a:lnTo>
                    <a:pt x="116803" y="5861"/>
                  </a:lnTo>
                </a:path>
                <a:path w="192404" h="128270">
                  <a:moveTo>
                    <a:pt x="116803" y="5861"/>
                  </a:moveTo>
                  <a:lnTo>
                    <a:pt x="115669" y="4674"/>
                  </a:lnTo>
                </a:path>
                <a:path w="192404" h="128270">
                  <a:moveTo>
                    <a:pt x="123912" y="7048"/>
                  </a:moveTo>
                  <a:lnTo>
                    <a:pt x="116803" y="10573"/>
                  </a:lnTo>
                </a:path>
                <a:path w="192404" h="128270">
                  <a:moveTo>
                    <a:pt x="122778" y="9404"/>
                  </a:moveTo>
                  <a:lnTo>
                    <a:pt x="122778" y="10573"/>
                  </a:lnTo>
                </a:path>
                <a:path w="192404" h="128270">
                  <a:moveTo>
                    <a:pt x="123912" y="8198"/>
                  </a:moveTo>
                  <a:lnTo>
                    <a:pt x="123912" y="7048"/>
                  </a:lnTo>
                </a:path>
                <a:path w="192404" h="128270">
                  <a:moveTo>
                    <a:pt x="123912" y="7048"/>
                  </a:moveTo>
                  <a:lnTo>
                    <a:pt x="125103" y="9404"/>
                  </a:lnTo>
                </a:path>
                <a:path w="192404" h="128270">
                  <a:moveTo>
                    <a:pt x="191238" y="121147"/>
                  </a:moveTo>
                  <a:lnTo>
                    <a:pt x="188799" y="115248"/>
                  </a:lnTo>
                </a:path>
                <a:path w="192404" h="128270">
                  <a:moveTo>
                    <a:pt x="188799" y="115248"/>
                  </a:moveTo>
                  <a:lnTo>
                    <a:pt x="181804" y="118792"/>
                  </a:lnTo>
                </a:path>
                <a:path w="192404" h="128270">
                  <a:moveTo>
                    <a:pt x="178249" y="123484"/>
                  </a:moveTo>
                  <a:lnTo>
                    <a:pt x="179346" y="128215"/>
                  </a:lnTo>
                </a:path>
                <a:path w="192404" h="128270">
                  <a:moveTo>
                    <a:pt x="179346" y="128215"/>
                  </a:moveTo>
                  <a:lnTo>
                    <a:pt x="180556" y="127028"/>
                  </a:lnTo>
                </a:path>
                <a:path w="192404" h="128270">
                  <a:moveTo>
                    <a:pt x="180556" y="127028"/>
                  </a:moveTo>
                  <a:lnTo>
                    <a:pt x="181804" y="127028"/>
                  </a:lnTo>
                </a:path>
                <a:path w="192404" h="128270">
                  <a:moveTo>
                    <a:pt x="184110" y="119998"/>
                  </a:moveTo>
                  <a:lnTo>
                    <a:pt x="178249" y="123484"/>
                  </a:lnTo>
                </a:path>
                <a:path w="192404" h="128270">
                  <a:moveTo>
                    <a:pt x="181804" y="119998"/>
                  </a:moveTo>
                  <a:lnTo>
                    <a:pt x="181804" y="118792"/>
                  </a:lnTo>
                </a:path>
                <a:path w="192404" h="128270">
                  <a:moveTo>
                    <a:pt x="182900" y="118792"/>
                  </a:moveTo>
                  <a:lnTo>
                    <a:pt x="184110" y="119998"/>
                  </a:lnTo>
                </a:path>
                <a:path w="192404" h="128270">
                  <a:moveTo>
                    <a:pt x="184110" y="119998"/>
                  </a:moveTo>
                  <a:lnTo>
                    <a:pt x="182900" y="118792"/>
                  </a:lnTo>
                </a:path>
                <a:path w="192404" h="128270">
                  <a:moveTo>
                    <a:pt x="188799" y="115248"/>
                  </a:moveTo>
                  <a:lnTo>
                    <a:pt x="187684" y="114061"/>
                  </a:lnTo>
                </a:path>
                <a:path w="192404" h="128270">
                  <a:moveTo>
                    <a:pt x="188799" y="115248"/>
                  </a:moveTo>
                  <a:lnTo>
                    <a:pt x="185339" y="109387"/>
                  </a:lnTo>
                </a:path>
                <a:path w="192404" h="128270">
                  <a:moveTo>
                    <a:pt x="180556" y="99964"/>
                  </a:moveTo>
                  <a:lnTo>
                    <a:pt x="177039" y="94083"/>
                  </a:lnTo>
                </a:path>
                <a:path w="192404" h="128270">
                  <a:moveTo>
                    <a:pt x="172351" y="84660"/>
                  </a:moveTo>
                  <a:lnTo>
                    <a:pt x="168815" y="78780"/>
                  </a:lnTo>
                </a:path>
                <a:path w="192404" h="128270">
                  <a:moveTo>
                    <a:pt x="164013" y="70562"/>
                  </a:moveTo>
                  <a:lnTo>
                    <a:pt x="160458" y="63495"/>
                  </a:lnTo>
                </a:path>
                <a:path w="192404" h="128270">
                  <a:moveTo>
                    <a:pt x="155770" y="55278"/>
                  </a:moveTo>
                  <a:lnTo>
                    <a:pt x="152234" y="48229"/>
                  </a:lnTo>
                </a:path>
                <a:path w="192404" h="128270">
                  <a:moveTo>
                    <a:pt x="147564" y="39993"/>
                  </a:moveTo>
                  <a:lnTo>
                    <a:pt x="145125" y="32906"/>
                  </a:lnTo>
                </a:path>
                <a:path w="192404" h="128270">
                  <a:moveTo>
                    <a:pt x="140437" y="24689"/>
                  </a:moveTo>
                  <a:lnTo>
                    <a:pt x="136901" y="17621"/>
                  </a:lnTo>
                </a:path>
                <a:path w="192404" h="128270">
                  <a:moveTo>
                    <a:pt x="133366" y="12928"/>
                  </a:moveTo>
                  <a:lnTo>
                    <a:pt x="129811" y="5861"/>
                  </a:lnTo>
                </a:path>
                <a:path w="192404" h="128270">
                  <a:moveTo>
                    <a:pt x="113344" y="10573"/>
                  </a:moveTo>
                  <a:lnTo>
                    <a:pt x="0" y="7056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6" name="object 736"/>
          <p:cNvSpPr/>
          <p:nvPr/>
        </p:nvSpPr>
        <p:spPr>
          <a:xfrm>
            <a:off x="10197160" y="6238411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0" y="0"/>
                </a:moveTo>
                <a:lnTo>
                  <a:pt x="119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7" name="object 737"/>
          <p:cNvSpPr/>
          <p:nvPr/>
        </p:nvSpPr>
        <p:spPr>
          <a:xfrm>
            <a:off x="10273920" y="6333663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0" y="2355"/>
                </a:moveTo>
                <a:lnTo>
                  <a:pt x="3459" y="0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8" name="object 738"/>
          <p:cNvSpPr/>
          <p:nvPr/>
        </p:nvSpPr>
        <p:spPr>
          <a:xfrm>
            <a:off x="10090925" y="6231306"/>
            <a:ext cx="198755" cy="119380"/>
          </a:xfrm>
          <a:custGeom>
            <a:avLst/>
            <a:gdLst/>
            <a:ahLst/>
            <a:cxnLst/>
            <a:rect l="l" t="t" r="r" b="b"/>
            <a:pathLst>
              <a:path w="198754" h="119379">
                <a:moveTo>
                  <a:pt x="116879" y="0"/>
                </a:moveTo>
                <a:lnTo>
                  <a:pt x="121587" y="4711"/>
                </a:lnTo>
              </a:path>
              <a:path w="198754" h="119379">
                <a:moveTo>
                  <a:pt x="108579" y="11798"/>
                </a:moveTo>
                <a:lnTo>
                  <a:pt x="106235" y="7105"/>
                </a:lnTo>
              </a:path>
              <a:path w="198754" h="119379">
                <a:moveTo>
                  <a:pt x="121587" y="4711"/>
                </a:moveTo>
                <a:lnTo>
                  <a:pt x="114535" y="9404"/>
                </a:lnTo>
              </a:path>
              <a:path w="198754" h="119379">
                <a:moveTo>
                  <a:pt x="113344" y="8254"/>
                </a:moveTo>
                <a:lnTo>
                  <a:pt x="108579" y="11798"/>
                </a:lnTo>
              </a:path>
              <a:path w="198754" h="119379">
                <a:moveTo>
                  <a:pt x="108579" y="11798"/>
                </a:moveTo>
                <a:lnTo>
                  <a:pt x="184148" y="114136"/>
                </a:lnTo>
              </a:path>
              <a:path w="198754" h="119379">
                <a:moveTo>
                  <a:pt x="113344" y="8254"/>
                </a:moveTo>
                <a:lnTo>
                  <a:pt x="188894" y="111762"/>
                </a:lnTo>
              </a:path>
              <a:path w="198754" h="119379">
                <a:moveTo>
                  <a:pt x="113344" y="9404"/>
                </a:moveTo>
                <a:lnTo>
                  <a:pt x="187684" y="111762"/>
                </a:lnTo>
              </a:path>
              <a:path w="198754" h="119379">
                <a:moveTo>
                  <a:pt x="108579" y="10610"/>
                </a:moveTo>
                <a:lnTo>
                  <a:pt x="107426" y="10610"/>
                </a:lnTo>
              </a:path>
              <a:path w="198754" h="119379">
                <a:moveTo>
                  <a:pt x="107426" y="9404"/>
                </a:moveTo>
                <a:lnTo>
                  <a:pt x="106235" y="8254"/>
                </a:lnTo>
              </a:path>
              <a:path w="198754" h="119379">
                <a:moveTo>
                  <a:pt x="109789" y="11798"/>
                </a:moveTo>
                <a:lnTo>
                  <a:pt x="184148" y="114136"/>
                </a:lnTo>
              </a:path>
              <a:path w="198754" h="119379">
                <a:moveTo>
                  <a:pt x="185320" y="107069"/>
                </a:moveTo>
                <a:lnTo>
                  <a:pt x="180594" y="109425"/>
                </a:lnTo>
              </a:path>
              <a:path w="198754" h="119379">
                <a:moveTo>
                  <a:pt x="116879" y="12947"/>
                </a:moveTo>
                <a:lnTo>
                  <a:pt x="112134" y="16491"/>
                </a:lnTo>
              </a:path>
              <a:path w="198754" h="119379">
                <a:moveTo>
                  <a:pt x="179459" y="108256"/>
                </a:moveTo>
                <a:lnTo>
                  <a:pt x="175867" y="109425"/>
                </a:lnTo>
              </a:path>
              <a:path w="198754" h="119379">
                <a:moveTo>
                  <a:pt x="180594" y="111762"/>
                </a:moveTo>
                <a:lnTo>
                  <a:pt x="180594" y="110574"/>
                </a:lnTo>
              </a:path>
              <a:path w="198754" h="119379">
                <a:moveTo>
                  <a:pt x="178230" y="108256"/>
                </a:moveTo>
                <a:lnTo>
                  <a:pt x="180594" y="111762"/>
                </a:lnTo>
              </a:path>
              <a:path w="198754" h="119379">
                <a:moveTo>
                  <a:pt x="107426" y="12947"/>
                </a:moveTo>
                <a:lnTo>
                  <a:pt x="105063" y="9404"/>
                </a:lnTo>
              </a:path>
              <a:path w="198754" h="119379">
                <a:moveTo>
                  <a:pt x="108579" y="9404"/>
                </a:moveTo>
                <a:lnTo>
                  <a:pt x="105063" y="11798"/>
                </a:lnTo>
              </a:path>
              <a:path w="198754" h="119379">
                <a:moveTo>
                  <a:pt x="175867" y="105881"/>
                </a:moveTo>
                <a:lnTo>
                  <a:pt x="177115" y="104713"/>
                </a:lnTo>
              </a:path>
              <a:path w="198754" h="119379">
                <a:moveTo>
                  <a:pt x="108579" y="11798"/>
                </a:moveTo>
                <a:lnTo>
                  <a:pt x="114535" y="7105"/>
                </a:lnTo>
              </a:path>
              <a:path w="198754" h="119379">
                <a:moveTo>
                  <a:pt x="108579" y="11798"/>
                </a:moveTo>
                <a:lnTo>
                  <a:pt x="107426" y="11798"/>
                </a:lnTo>
              </a:path>
              <a:path w="198754" h="119379">
                <a:moveTo>
                  <a:pt x="178230" y="108256"/>
                </a:moveTo>
                <a:lnTo>
                  <a:pt x="175867" y="105881"/>
                </a:lnTo>
              </a:path>
              <a:path w="198754" h="119379">
                <a:moveTo>
                  <a:pt x="116879" y="0"/>
                </a:moveTo>
                <a:lnTo>
                  <a:pt x="114535" y="1187"/>
                </a:lnTo>
              </a:path>
              <a:path w="198754" h="119379">
                <a:moveTo>
                  <a:pt x="114535" y="9404"/>
                </a:moveTo>
                <a:lnTo>
                  <a:pt x="115688" y="8254"/>
                </a:lnTo>
              </a:path>
              <a:path w="198754" h="119379">
                <a:moveTo>
                  <a:pt x="109789" y="11798"/>
                </a:moveTo>
                <a:lnTo>
                  <a:pt x="107426" y="11798"/>
                </a:lnTo>
              </a:path>
              <a:path w="198754" h="119379">
                <a:moveTo>
                  <a:pt x="109789" y="11798"/>
                </a:moveTo>
                <a:lnTo>
                  <a:pt x="108579" y="10610"/>
                </a:lnTo>
              </a:path>
              <a:path w="198754" h="119379">
                <a:moveTo>
                  <a:pt x="113344" y="9404"/>
                </a:moveTo>
                <a:lnTo>
                  <a:pt x="109789" y="11798"/>
                </a:lnTo>
              </a:path>
              <a:path w="198754" h="119379">
                <a:moveTo>
                  <a:pt x="113344" y="9404"/>
                </a:moveTo>
                <a:lnTo>
                  <a:pt x="112134" y="9404"/>
                </a:lnTo>
              </a:path>
              <a:path w="198754" h="119379">
                <a:moveTo>
                  <a:pt x="172332" y="114136"/>
                </a:moveTo>
                <a:lnTo>
                  <a:pt x="179459" y="109425"/>
                </a:lnTo>
              </a:path>
              <a:path w="198754" h="119379">
                <a:moveTo>
                  <a:pt x="164126" y="97645"/>
                </a:moveTo>
                <a:lnTo>
                  <a:pt x="173580" y="110574"/>
                </a:lnTo>
              </a:path>
              <a:path w="198754" h="119379">
                <a:moveTo>
                  <a:pt x="173580" y="110574"/>
                </a:moveTo>
                <a:lnTo>
                  <a:pt x="177115" y="107069"/>
                </a:lnTo>
              </a:path>
              <a:path w="198754" h="119379">
                <a:moveTo>
                  <a:pt x="164126" y="97645"/>
                </a:moveTo>
                <a:lnTo>
                  <a:pt x="161706" y="98852"/>
                </a:lnTo>
              </a:path>
              <a:path w="198754" h="119379">
                <a:moveTo>
                  <a:pt x="186455" y="107069"/>
                </a:moveTo>
                <a:lnTo>
                  <a:pt x="185320" y="108256"/>
                </a:lnTo>
              </a:path>
              <a:path w="198754" h="119379">
                <a:moveTo>
                  <a:pt x="184148" y="103544"/>
                </a:moveTo>
                <a:lnTo>
                  <a:pt x="186455" y="107069"/>
                </a:lnTo>
              </a:path>
              <a:path w="198754" h="119379">
                <a:moveTo>
                  <a:pt x="188894" y="111762"/>
                </a:moveTo>
                <a:lnTo>
                  <a:pt x="184148" y="114136"/>
                </a:lnTo>
              </a:path>
              <a:path w="198754" h="119379">
                <a:moveTo>
                  <a:pt x="181785" y="101170"/>
                </a:moveTo>
                <a:lnTo>
                  <a:pt x="180594" y="101170"/>
                </a:lnTo>
              </a:path>
              <a:path w="198754" h="119379">
                <a:moveTo>
                  <a:pt x="184148" y="103544"/>
                </a:moveTo>
                <a:lnTo>
                  <a:pt x="181785" y="101170"/>
                </a:lnTo>
              </a:path>
              <a:path w="198754" h="119379">
                <a:moveTo>
                  <a:pt x="180594" y="85885"/>
                </a:moveTo>
                <a:lnTo>
                  <a:pt x="191219" y="100001"/>
                </a:lnTo>
              </a:path>
              <a:path w="198754" h="119379">
                <a:moveTo>
                  <a:pt x="191219" y="100001"/>
                </a:moveTo>
                <a:lnTo>
                  <a:pt x="185320" y="104713"/>
                </a:lnTo>
              </a:path>
              <a:path w="198754" h="119379">
                <a:moveTo>
                  <a:pt x="178230" y="87072"/>
                </a:moveTo>
                <a:lnTo>
                  <a:pt x="187684" y="100001"/>
                </a:lnTo>
              </a:path>
              <a:path w="198754" h="119379">
                <a:moveTo>
                  <a:pt x="187684" y="100001"/>
                </a:moveTo>
                <a:lnTo>
                  <a:pt x="182995" y="102357"/>
                </a:lnTo>
              </a:path>
              <a:path w="198754" h="119379">
                <a:moveTo>
                  <a:pt x="178230" y="87072"/>
                </a:moveTo>
                <a:lnTo>
                  <a:pt x="180594" y="85885"/>
                </a:lnTo>
              </a:path>
              <a:path w="198754" h="119379">
                <a:moveTo>
                  <a:pt x="186455" y="118848"/>
                </a:moveTo>
                <a:lnTo>
                  <a:pt x="188894" y="117680"/>
                </a:lnTo>
              </a:path>
              <a:path w="198754" h="119379">
                <a:moveTo>
                  <a:pt x="198328" y="110574"/>
                </a:moveTo>
                <a:lnTo>
                  <a:pt x="193583" y="104713"/>
                </a:lnTo>
              </a:path>
              <a:path w="198754" h="119379">
                <a:moveTo>
                  <a:pt x="184148" y="115305"/>
                </a:moveTo>
                <a:lnTo>
                  <a:pt x="186455" y="118848"/>
                </a:lnTo>
              </a:path>
              <a:path w="198754" h="119379">
                <a:moveTo>
                  <a:pt x="193583" y="104713"/>
                </a:moveTo>
                <a:lnTo>
                  <a:pt x="187684" y="109425"/>
                </a:lnTo>
              </a:path>
              <a:path w="198754" h="119379">
                <a:moveTo>
                  <a:pt x="184148" y="115305"/>
                </a:moveTo>
                <a:lnTo>
                  <a:pt x="190028" y="110574"/>
                </a:lnTo>
              </a:path>
              <a:path w="198754" h="119379">
                <a:moveTo>
                  <a:pt x="198328" y="110574"/>
                </a:moveTo>
                <a:lnTo>
                  <a:pt x="195889" y="112968"/>
                </a:lnTo>
              </a:path>
              <a:path w="198754" h="119379">
                <a:moveTo>
                  <a:pt x="187684" y="110574"/>
                </a:moveTo>
                <a:lnTo>
                  <a:pt x="188894" y="109425"/>
                </a:lnTo>
              </a:path>
              <a:path w="198754" h="119379">
                <a:moveTo>
                  <a:pt x="114535" y="1187"/>
                </a:moveTo>
                <a:lnTo>
                  <a:pt x="113344" y="0"/>
                </a:lnTo>
              </a:path>
              <a:path w="198754" h="119379">
                <a:moveTo>
                  <a:pt x="195889" y="112968"/>
                </a:moveTo>
                <a:lnTo>
                  <a:pt x="195889" y="111762"/>
                </a:lnTo>
              </a:path>
              <a:path w="198754" h="119379">
                <a:moveTo>
                  <a:pt x="116879" y="0"/>
                </a:moveTo>
                <a:lnTo>
                  <a:pt x="114535" y="1187"/>
                </a:lnTo>
              </a:path>
              <a:path w="198754" h="119379">
                <a:moveTo>
                  <a:pt x="116879" y="0"/>
                </a:moveTo>
                <a:lnTo>
                  <a:pt x="120415" y="4711"/>
                </a:lnTo>
              </a:path>
              <a:path w="198754" h="119379">
                <a:moveTo>
                  <a:pt x="120415" y="4711"/>
                </a:moveTo>
                <a:lnTo>
                  <a:pt x="114535" y="9404"/>
                </a:lnTo>
              </a:path>
              <a:path w="198754" h="119379">
                <a:moveTo>
                  <a:pt x="198328" y="110574"/>
                </a:moveTo>
                <a:lnTo>
                  <a:pt x="195889" y="111762"/>
                </a:lnTo>
              </a:path>
              <a:path w="198754" h="119379">
                <a:moveTo>
                  <a:pt x="108579" y="10610"/>
                </a:moveTo>
                <a:lnTo>
                  <a:pt x="106235" y="8254"/>
                </a:lnTo>
              </a:path>
              <a:path w="198754" h="119379">
                <a:moveTo>
                  <a:pt x="106235" y="8254"/>
                </a:moveTo>
                <a:lnTo>
                  <a:pt x="107426" y="7105"/>
                </a:lnTo>
              </a:path>
              <a:path w="198754" h="119379">
                <a:moveTo>
                  <a:pt x="107426" y="7105"/>
                </a:moveTo>
                <a:lnTo>
                  <a:pt x="106235" y="5899"/>
                </a:lnTo>
              </a:path>
              <a:path w="198754" h="119379">
                <a:moveTo>
                  <a:pt x="115688" y="7105"/>
                </a:moveTo>
                <a:lnTo>
                  <a:pt x="108579" y="10610"/>
                </a:lnTo>
              </a:path>
              <a:path w="198754" h="119379">
                <a:moveTo>
                  <a:pt x="114535" y="9404"/>
                </a:moveTo>
                <a:lnTo>
                  <a:pt x="113344" y="8254"/>
                </a:lnTo>
              </a:path>
              <a:path w="198754" h="119379">
                <a:moveTo>
                  <a:pt x="115688" y="8254"/>
                </a:moveTo>
                <a:lnTo>
                  <a:pt x="114535" y="7105"/>
                </a:lnTo>
              </a:path>
              <a:path w="198754" h="119379">
                <a:moveTo>
                  <a:pt x="115688" y="7105"/>
                </a:moveTo>
                <a:lnTo>
                  <a:pt x="116879" y="8254"/>
                </a:lnTo>
              </a:path>
              <a:path w="198754" h="119379">
                <a:moveTo>
                  <a:pt x="198328" y="110574"/>
                </a:moveTo>
                <a:lnTo>
                  <a:pt x="193583" y="105881"/>
                </a:lnTo>
              </a:path>
              <a:path w="198754" h="119379">
                <a:moveTo>
                  <a:pt x="193583" y="105881"/>
                </a:moveTo>
                <a:lnTo>
                  <a:pt x="187684" y="109425"/>
                </a:lnTo>
              </a:path>
              <a:path w="198754" h="119379">
                <a:moveTo>
                  <a:pt x="184148" y="115305"/>
                </a:moveTo>
                <a:lnTo>
                  <a:pt x="186455" y="118848"/>
                </a:lnTo>
              </a:path>
              <a:path w="198754" h="119379">
                <a:moveTo>
                  <a:pt x="186455" y="118848"/>
                </a:moveTo>
                <a:lnTo>
                  <a:pt x="188894" y="117680"/>
                </a:lnTo>
              </a:path>
              <a:path w="198754" h="119379">
                <a:moveTo>
                  <a:pt x="188894" y="117680"/>
                </a:moveTo>
                <a:lnTo>
                  <a:pt x="187684" y="116455"/>
                </a:lnTo>
              </a:path>
              <a:path w="198754" h="119379">
                <a:moveTo>
                  <a:pt x="191219" y="110574"/>
                </a:moveTo>
                <a:lnTo>
                  <a:pt x="184148" y="115305"/>
                </a:lnTo>
              </a:path>
              <a:path w="198754" h="119379">
                <a:moveTo>
                  <a:pt x="187684" y="110574"/>
                </a:moveTo>
                <a:lnTo>
                  <a:pt x="187684" y="109425"/>
                </a:lnTo>
              </a:path>
              <a:path w="198754" h="119379">
                <a:moveTo>
                  <a:pt x="188894" y="109425"/>
                </a:moveTo>
                <a:lnTo>
                  <a:pt x="190028" y="110574"/>
                </a:lnTo>
              </a:path>
              <a:path w="198754" h="119379">
                <a:moveTo>
                  <a:pt x="191219" y="110574"/>
                </a:moveTo>
                <a:lnTo>
                  <a:pt x="190028" y="109425"/>
                </a:lnTo>
              </a:path>
              <a:path w="198754" h="119379">
                <a:moveTo>
                  <a:pt x="193583" y="104713"/>
                </a:moveTo>
                <a:lnTo>
                  <a:pt x="192429" y="103544"/>
                </a:lnTo>
              </a:path>
              <a:path w="198754" h="119379">
                <a:moveTo>
                  <a:pt x="193583" y="104713"/>
                </a:moveTo>
                <a:lnTo>
                  <a:pt x="190028" y="98852"/>
                </a:lnTo>
              </a:path>
              <a:path w="198754" h="119379">
                <a:moveTo>
                  <a:pt x="184148" y="91746"/>
                </a:moveTo>
                <a:lnTo>
                  <a:pt x="179459" y="85885"/>
                </a:lnTo>
              </a:path>
              <a:path w="198754" h="119379">
                <a:moveTo>
                  <a:pt x="173580" y="77630"/>
                </a:moveTo>
                <a:lnTo>
                  <a:pt x="170006" y="71787"/>
                </a:lnTo>
              </a:path>
              <a:path w="198754" h="119379">
                <a:moveTo>
                  <a:pt x="164126" y="63532"/>
                </a:moveTo>
                <a:lnTo>
                  <a:pt x="159362" y="57652"/>
                </a:lnTo>
              </a:path>
              <a:path w="198754" h="119379">
                <a:moveTo>
                  <a:pt x="153463" y="49435"/>
                </a:moveTo>
                <a:lnTo>
                  <a:pt x="149909" y="43536"/>
                </a:lnTo>
              </a:path>
              <a:path w="198754" h="119379">
                <a:moveTo>
                  <a:pt x="144010" y="35319"/>
                </a:moveTo>
                <a:lnTo>
                  <a:pt x="139340" y="29420"/>
                </a:lnTo>
              </a:path>
              <a:path w="198754" h="119379">
                <a:moveTo>
                  <a:pt x="133441" y="22390"/>
                </a:moveTo>
                <a:lnTo>
                  <a:pt x="128677" y="16491"/>
                </a:lnTo>
              </a:path>
              <a:path w="198754" h="119379">
                <a:moveTo>
                  <a:pt x="125122" y="10610"/>
                </a:moveTo>
                <a:lnTo>
                  <a:pt x="121587" y="4711"/>
                </a:lnTo>
              </a:path>
              <a:path w="198754" h="119379">
                <a:moveTo>
                  <a:pt x="105063" y="11798"/>
                </a:moveTo>
                <a:lnTo>
                  <a:pt x="0" y="88241"/>
                </a:lnTo>
              </a:path>
              <a:path w="198754" h="119379">
                <a:moveTo>
                  <a:pt x="172332" y="114136"/>
                </a:moveTo>
                <a:lnTo>
                  <a:pt x="161706" y="9885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9" name="object 739"/>
          <p:cNvSpPr/>
          <p:nvPr/>
        </p:nvSpPr>
        <p:spPr>
          <a:xfrm>
            <a:off x="10387188" y="647957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187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0" name="object 740"/>
          <p:cNvSpPr/>
          <p:nvPr/>
        </p:nvSpPr>
        <p:spPr>
          <a:xfrm>
            <a:off x="10476918" y="6564255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2355"/>
                </a:moveTo>
                <a:lnTo>
                  <a:pt x="234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1" name="object 741"/>
          <p:cNvSpPr/>
          <p:nvPr/>
        </p:nvSpPr>
        <p:spPr>
          <a:xfrm>
            <a:off x="10397795" y="647134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4726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2" name="object 742"/>
          <p:cNvSpPr/>
          <p:nvPr/>
        </p:nvSpPr>
        <p:spPr>
          <a:xfrm>
            <a:off x="11209732" y="2140790"/>
            <a:ext cx="127635" cy="35560"/>
          </a:xfrm>
          <a:custGeom>
            <a:avLst/>
            <a:gdLst/>
            <a:ahLst/>
            <a:cxnLst/>
            <a:rect l="l" t="t" r="r" b="b"/>
            <a:pathLst>
              <a:path w="127634" h="35560">
                <a:moveTo>
                  <a:pt x="127467" y="0"/>
                </a:moveTo>
                <a:lnTo>
                  <a:pt x="0" y="35300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3" name="object 743"/>
          <p:cNvSpPr/>
          <p:nvPr/>
        </p:nvSpPr>
        <p:spPr>
          <a:xfrm>
            <a:off x="9795909" y="2997250"/>
            <a:ext cx="41910" cy="36830"/>
          </a:xfrm>
          <a:custGeom>
            <a:avLst/>
            <a:gdLst/>
            <a:ahLst/>
            <a:cxnLst/>
            <a:rect l="l" t="t" r="r" b="b"/>
            <a:pathLst>
              <a:path w="41909" h="36830">
                <a:moveTo>
                  <a:pt x="41310" y="36468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4" name="object 744"/>
          <p:cNvSpPr/>
          <p:nvPr/>
        </p:nvSpPr>
        <p:spPr>
          <a:xfrm>
            <a:off x="11337199" y="2043144"/>
            <a:ext cx="114935" cy="97790"/>
          </a:xfrm>
          <a:custGeom>
            <a:avLst/>
            <a:gdLst/>
            <a:ahLst/>
            <a:cxnLst/>
            <a:rect l="l" t="t" r="r" b="b"/>
            <a:pathLst>
              <a:path w="114934" h="97789">
                <a:moveTo>
                  <a:pt x="114516" y="0"/>
                </a:moveTo>
                <a:lnTo>
                  <a:pt x="0" y="97645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5" name="object 745"/>
          <p:cNvSpPr/>
          <p:nvPr/>
        </p:nvSpPr>
        <p:spPr>
          <a:xfrm>
            <a:off x="9447822" y="3477225"/>
            <a:ext cx="48895" cy="28575"/>
          </a:xfrm>
          <a:custGeom>
            <a:avLst/>
            <a:gdLst/>
            <a:ahLst/>
            <a:cxnLst/>
            <a:rect l="l" t="t" r="r" b="b"/>
            <a:pathLst>
              <a:path w="48895" h="28575">
                <a:moveTo>
                  <a:pt x="48324" y="28251"/>
                </a:moveTo>
                <a:lnTo>
                  <a:pt x="0" y="0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6" name="object 746"/>
          <p:cNvSpPr/>
          <p:nvPr/>
        </p:nvSpPr>
        <p:spPr>
          <a:xfrm>
            <a:off x="10387188" y="6476033"/>
            <a:ext cx="95885" cy="100330"/>
          </a:xfrm>
          <a:custGeom>
            <a:avLst/>
            <a:gdLst/>
            <a:ahLst/>
            <a:cxnLst/>
            <a:rect l="l" t="t" r="r" b="b"/>
            <a:pathLst>
              <a:path w="95884" h="100329">
                <a:moveTo>
                  <a:pt x="3535" y="8198"/>
                </a:moveTo>
                <a:lnTo>
                  <a:pt x="0" y="4730"/>
                </a:lnTo>
              </a:path>
              <a:path w="95884" h="100329">
                <a:moveTo>
                  <a:pt x="15333" y="0"/>
                </a:moveTo>
                <a:lnTo>
                  <a:pt x="9434" y="5880"/>
                </a:lnTo>
              </a:path>
              <a:path w="95884" h="100329">
                <a:moveTo>
                  <a:pt x="8299" y="4730"/>
                </a:moveTo>
                <a:lnTo>
                  <a:pt x="3535" y="8198"/>
                </a:lnTo>
              </a:path>
              <a:path w="95884" h="100329">
                <a:moveTo>
                  <a:pt x="3535" y="8198"/>
                </a:moveTo>
                <a:lnTo>
                  <a:pt x="92074" y="99964"/>
                </a:lnTo>
              </a:path>
              <a:path w="95884" h="100329">
                <a:moveTo>
                  <a:pt x="8299" y="4730"/>
                </a:moveTo>
                <a:lnTo>
                  <a:pt x="95609" y="96477"/>
                </a:lnTo>
              </a:path>
              <a:path w="95884" h="100329">
                <a:moveTo>
                  <a:pt x="8299" y="4730"/>
                </a:moveTo>
                <a:lnTo>
                  <a:pt x="95609" y="96477"/>
                </a:lnTo>
              </a:path>
              <a:path w="95884" h="100329">
                <a:moveTo>
                  <a:pt x="2306" y="7029"/>
                </a:moveTo>
                <a:lnTo>
                  <a:pt x="2306" y="8198"/>
                </a:lnTo>
              </a:path>
              <a:path w="95884" h="100329">
                <a:moveTo>
                  <a:pt x="1191" y="5880"/>
                </a:moveTo>
                <a:lnTo>
                  <a:pt x="1191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7" name="object 747"/>
          <p:cNvSpPr/>
          <p:nvPr/>
        </p:nvSpPr>
        <p:spPr>
          <a:xfrm>
            <a:off x="14950862" y="3001981"/>
            <a:ext cx="223520" cy="19050"/>
          </a:xfrm>
          <a:custGeom>
            <a:avLst/>
            <a:gdLst/>
            <a:ahLst/>
            <a:cxnLst/>
            <a:rect l="l" t="t" r="r" b="b"/>
            <a:pathLst>
              <a:path w="223519" h="19050">
                <a:moveTo>
                  <a:pt x="139302" y="1168"/>
                </a:moveTo>
                <a:lnTo>
                  <a:pt x="138111" y="0"/>
                </a:lnTo>
              </a:path>
              <a:path w="223519" h="19050">
                <a:moveTo>
                  <a:pt x="139302" y="1168"/>
                </a:moveTo>
                <a:lnTo>
                  <a:pt x="127448" y="1168"/>
                </a:lnTo>
              </a:path>
              <a:path w="223519" h="19050">
                <a:moveTo>
                  <a:pt x="115688" y="1168"/>
                </a:moveTo>
                <a:lnTo>
                  <a:pt x="114497" y="0"/>
                </a:lnTo>
              </a:path>
              <a:path w="223519" h="19050">
                <a:moveTo>
                  <a:pt x="105063" y="1168"/>
                </a:moveTo>
                <a:lnTo>
                  <a:pt x="93246" y="1168"/>
                </a:lnTo>
              </a:path>
              <a:path w="223519" h="19050">
                <a:moveTo>
                  <a:pt x="80276" y="1168"/>
                </a:moveTo>
                <a:lnTo>
                  <a:pt x="79085" y="0"/>
                </a:lnTo>
              </a:path>
              <a:path w="223519" h="19050">
                <a:moveTo>
                  <a:pt x="70842" y="1168"/>
                </a:moveTo>
                <a:lnTo>
                  <a:pt x="59006" y="1168"/>
                </a:lnTo>
              </a:path>
              <a:path w="223519" h="19050">
                <a:moveTo>
                  <a:pt x="46056" y="1168"/>
                </a:moveTo>
                <a:lnTo>
                  <a:pt x="44827" y="0"/>
                </a:lnTo>
              </a:path>
              <a:path w="223519" h="19050">
                <a:moveTo>
                  <a:pt x="36621" y="1168"/>
                </a:moveTo>
                <a:lnTo>
                  <a:pt x="24805" y="1168"/>
                </a:lnTo>
              </a:path>
              <a:path w="223519" h="19050">
                <a:moveTo>
                  <a:pt x="13007" y="1168"/>
                </a:moveTo>
                <a:lnTo>
                  <a:pt x="0" y="1168"/>
                </a:lnTo>
              </a:path>
              <a:path w="223519" h="19050">
                <a:moveTo>
                  <a:pt x="223077" y="18790"/>
                </a:moveTo>
                <a:lnTo>
                  <a:pt x="139302" y="18790"/>
                </a:lnTo>
              </a:path>
              <a:path w="223519" h="19050">
                <a:moveTo>
                  <a:pt x="7108" y="18790"/>
                </a:moveTo>
                <a:lnTo>
                  <a:pt x="7108" y="1168"/>
                </a:lnTo>
              </a:path>
              <a:path w="223519" h="19050">
                <a:moveTo>
                  <a:pt x="133384" y="18790"/>
                </a:moveTo>
                <a:lnTo>
                  <a:pt x="133384" y="1168"/>
                </a:lnTo>
              </a:path>
              <a:path w="223519" h="19050">
                <a:moveTo>
                  <a:pt x="139302" y="18790"/>
                </a:moveTo>
                <a:lnTo>
                  <a:pt x="138111" y="17621"/>
                </a:lnTo>
              </a:path>
              <a:path w="223519" h="19050">
                <a:moveTo>
                  <a:pt x="139302" y="18790"/>
                </a:moveTo>
                <a:lnTo>
                  <a:pt x="127448" y="18790"/>
                </a:lnTo>
              </a:path>
              <a:path w="223519" h="19050">
                <a:moveTo>
                  <a:pt x="115688" y="18790"/>
                </a:moveTo>
                <a:lnTo>
                  <a:pt x="114497" y="17621"/>
                </a:lnTo>
              </a:path>
              <a:path w="223519" h="19050">
                <a:moveTo>
                  <a:pt x="105063" y="18790"/>
                </a:moveTo>
                <a:lnTo>
                  <a:pt x="93246" y="18790"/>
                </a:lnTo>
              </a:path>
              <a:path w="223519" h="19050">
                <a:moveTo>
                  <a:pt x="80276" y="18790"/>
                </a:moveTo>
                <a:lnTo>
                  <a:pt x="79085" y="17621"/>
                </a:lnTo>
              </a:path>
              <a:path w="223519" h="19050">
                <a:moveTo>
                  <a:pt x="70842" y="18790"/>
                </a:moveTo>
                <a:lnTo>
                  <a:pt x="59006" y="18790"/>
                </a:lnTo>
              </a:path>
              <a:path w="223519" h="19050">
                <a:moveTo>
                  <a:pt x="46056" y="18790"/>
                </a:moveTo>
                <a:lnTo>
                  <a:pt x="44827" y="17621"/>
                </a:lnTo>
              </a:path>
              <a:path w="223519" h="19050">
                <a:moveTo>
                  <a:pt x="36621" y="18790"/>
                </a:moveTo>
                <a:lnTo>
                  <a:pt x="24805" y="18790"/>
                </a:lnTo>
              </a:path>
              <a:path w="223519" h="19050">
                <a:moveTo>
                  <a:pt x="13007" y="18790"/>
                </a:moveTo>
                <a:lnTo>
                  <a:pt x="0" y="1879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8" name="object 748"/>
          <p:cNvSpPr/>
          <p:nvPr/>
        </p:nvSpPr>
        <p:spPr>
          <a:xfrm>
            <a:off x="14927267" y="3319608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 h="0">
                <a:moveTo>
                  <a:pt x="1771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49" name="object 749"/>
          <p:cNvGrpSpPr/>
          <p:nvPr/>
        </p:nvGrpSpPr>
        <p:grpSpPr>
          <a:xfrm>
            <a:off x="16684556" y="5048480"/>
            <a:ext cx="155575" cy="5080"/>
            <a:chOff x="16684556" y="5048480"/>
            <a:chExt cx="155575" cy="5080"/>
          </a:xfrm>
        </p:grpSpPr>
        <p:sp>
          <p:nvSpPr>
            <p:cNvPr id="750" name="object 750"/>
            <p:cNvSpPr/>
            <p:nvPr/>
          </p:nvSpPr>
          <p:spPr>
            <a:xfrm>
              <a:off x="16777791" y="5050170"/>
              <a:ext cx="60325" cy="1270"/>
            </a:xfrm>
            <a:custGeom>
              <a:avLst/>
              <a:gdLst/>
              <a:ahLst/>
              <a:cxnLst/>
              <a:rect l="l" t="t" r="r" b="b"/>
              <a:pathLst>
                <a:path w="60325" h="1270">
                  <a:moveTo>
                    <a:pt x="60160" y="1168"/>
                  </a:moveTo>
                  <a:lnTo>
                    <a:pt x="58988" y="0"/>
                  </a:lnTo>
                </a:path>
                <a:path w="60325" h="1270">
                  <a:moveTo>
                    <a:pt x="60160" y="1168"/>
                  </a:moveTo>
                  <a:lnTo>
                    <a:pt x="47190" y="1168"/>
                  </a:lnTo>
                </a:path>
                <a:path w="60325" h="1270">
                  <a:moveTo>
                    <a:pt x="35392" y="1168"/>
                  </a:moveTo>
                  <a:lnTo>
                    <a:pt x="34220" y="0"/>
                  </a:lnTo>
                </a:path>
                <a:path w="60325" h="1270">
                  <a:moveTo>
                    <a:pt x="24767" y="1168"/>
                  </a:moveTo>
                  <a:lnTo>
                    <a:pt x="12950" y="1168"/>
                  </a:lnTo>
                </a:path>
                <a:path w="60325" h="1270">
                  <a:moveTo>
                    <a:pt x="1172" y="1168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/>
            <p:cNvSpPr/>
            <p:nvPr/>
          </p:nvSpPr>
          <p:spPr>
            <a:xfrm>
              <a:off x="16684556" y="5050187"/>
              <a:ext cx="83820" cy="1270"/>
            </a:xfrm>
            <a:custGeom>
              <a:avLst/>
              <a:gdLst/>
              <a:ahLst/>
              <a:cxnLst/>
              <a:rect l="l" t="t" r="r" b="b"/>
              <a:pathLst>
                <a:path w="83819" h="1270">
                  <a:moveTo>
                    <a:pt x="83793" y="1149"/>
                  </a:moveTo>
                  <a:lnTo>
                    <a:pt x="71957" y="1149"/>
                  </a:lnTo>
                </a:path>
                <a:path w="83819" h="1270">
                  <a:moveTo>
                    <a:pt x="59006" y="1149"/>
                  </a:moveTo>
                  <a:lnTo>
                    <a:pt x="57796" y="0"/>
                  </a:lnTo>
                </a:path>
                <a:path w="83819" h="1270">
                  <a:moveTo>
                    <a:pt x="49572" y="1149"/>
                  </a:moveTo>
                  <a:lnTo>
                    <a:pt x="37756" y="1149"/>
                  </a:lnTo>
                </a:path>
                <a:path w="83819" h="1270">
                  <a:moveTo>
                    <a:pt x="24786" y="1149"/>
                  </a:moveTo>
                  <a:lnTo>
                    <a:pt x="23576" y="0"/>
                  </a:lnTo>
                </a:path>
                <a:path w="83819" h="1270">
                  <a:moveTo>
                    <a:pt x="15333" y="1149"/>
                  </a:moveTo>
                  <a:lnTo>
                    <a:pt x="11797" y="1149"/>
                  </a:lnTo>
                  <a:lnTo>
                    <a:pt x="0" y="11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2" name="object 752"/>
          <p:cNvSpPr/>
          <p:nvPr/>
        </p:nvSpPr>
        <p:spPr>
          <a:xfrm>
            <a:off x="14944994" y="3020769"/>
            <a:ext cx="211454" cy="299085"/>
          </a:xfrm>
          <a:custGeom>
            <a:avLst/>
            <a:gdLst/>
            <a:ahLst/>
            <a:cxnLst/>
            <a:rect l="l" t="t" r="r" b="b"/>
            <a:pathLst>
              <a:path w="211455" h="299085">
                <a:moveTo>
                  <a:pt x="211222" y="270604"/>
                </a:moveTo>
                <a:lnTo>
                  <a:pt x="211222" y="0"/>
                </a:lnTo>
              </a:path>
              <a:path w="211455" h="299085">
                <a:moveTo>
                  <a:pt x="211222" y="270604"/>
                </a:moveTo>
                <a:lnTo>
                  <a:pt x="0" y="270604"/>
                </a:lnTo>
              </a:path>
              <a:path w="211455" h="299085">
                <a:moveTo>
                  <a:pt x="0" y="29883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3" name="object 753"/>
          <p:cNvSpPr/>
          <p:nvPr/>
        </p:nvSpPr>
        <p:spPr>
          <a:xfrm>
            <a:off x="16675121" y="5025478"/>
            <a:ext cx="171450" cy="13335"/>
          </a:xfrm>
          <a:custGeom>
            <a:avLst/>
            <a:gdLst/>
            <a:ahLst/>
            <a:cxnLst/>
            <a:rect l="l" t="t" r="r" b="b"/>
            <a:pathLst>
              <a:path w="171450" h="13335">
                <a:moveTo>
                  <a:pt x="162822" y="12891"/>
                </a:moveTo>
                <a:lnTo>
                  <a:pt x="161668" y="11741"/>
                </a:lnTo>
              </a:path>
              <a:path w="171450" h="13335">
                <a:moveTo>
                  <a:pt x="162822" y="12891"/>
                </a:moveTo>
                <a:lnTo>
                  <a:pt x="149852" y="12891"/>
                </a:lnTo>
              </a:path>
              <a:path w="171450" h="13335">
                <a:moveTo>
                  <a:pt x="138054" y="12891"/>
                </a:moveTo>
                <a:lnTo>
                  <a:pt x="136882" y="11741"/>
                </a:lnTo>
              </a:path>
              <a:path w="171450" h="13335">
                <a:moveTo>
                  <a:pt x="127448" y="12891"/>
                </a:moveTo>
                <a:lnTo>
                  <a:pt x="115612" y="12891"/>
                </a:lnTo>
              </a:path>
              <a:path w="171450" h="13335">
                <a:moveTo>
                  <a:pt x="103834" y="12891"/>
                </a:moveTo>
                <a:lnTo>
                  <a:pt x="102661" y="11741"/>
                </a:lnTo>
              </a:path>
              <a:path w="171450" h="13335">
                <a:moveTo>
                  <a:pt x="93227" y="12891"/>
                </a:moveTo>
                <a:lnTo>
                  <a:pt x="81392" y="12891"/>
                </a:lnTo>
              </a:path>
              <a:path w="171450" h="13335">
                <a:moveTo>
                  <a:pt x="68441" y="12891"/>
                </a:moveTo>
                <a:lnTo>
                  <a:pt x="67231" y="11741"/>
                </a:lnTo>
              </a:path>
              <a:path w="171450" h="13335">
                <a:moveTo>
                  <a:pt x="59006" y="12891"/>
                </a:moveTo>
                <a:lnTo>
                  <a:pt x="47190" y="12891"/>
                </a:lnTo>
              </a:path>
              <a:path w="171450" h="13335">
                <a:moveTo>
                  <a:pt x="34220" y="12891"/>
                </a:moveTo>
                <a:lnTo>
                  <a:pt x="33010" y="11741"/>
                </a:lnTo>
              </a:path>
              <a:path w="171450" h="13335">
                <a:moveTo>
                  <a:pt x="24767" y="12891"/>
                </a:moveTo>
                <a:lnTo>
                  <a:pt x="21231" y="12891"/>
                </a:lnTo>
                <a:lnTo>
                  <a:pt x="9434" y="12891"/>
                </a:lnTo>
              </a:path>
              <a:path w="171450" h="13335">
                <a:moveTo>
                  <a:pt x="171122" y="1149"/>
                </a:moveTo>
                <a:lnTo>
                  <a:pt x="169949" y="0"/>
                </a:lnTo>
              </a:path>
              <a:path w="171450" h="13335">
                <a:moveTo>
                  <a:pt x="171122" y="1149"/>
                </a:moveTo>
                <a:lnTo>
                  <a:pt x="159286" y="1149"/>
                </a:lnTo>
              </a:path>
              <a:path w="171450" h="13335">
                <a:moveTo>
                  <a:pt x="146335" y="1149"/>
                </a:moveTo>
                <a:lnTo>
                  <a:pt x="145144" y="0"/>
                </a:lnTo>
              </a:path>
              <a:path w="171450" h="13335">
                <a:moveTo>
                  <a:pt x="136882" y="1149"/>
                </a:moveTo>
                <a:lnTo>
                  <a:pt x="125066" y="1149"/>
                </a:lnTo>
              </a:path>
              <a:path w="171450" h="13335">
                <a:moveTo>
                  <a:pt x="112096" y="1149"/>
                </a:moveTo>
                <a:lnTo>
                  <a:pt x="110905" y="0"/>
                </a:lnTo>
              </a:path>
              <a:path w="171450" h="13335">
                <a:moveTo>
                  <a:pt x="102661" y="1149"/>
                </a:moveTo>
                <a:lnTo>
                  <a:pt x="90845" y="1149"/>
                </a:lnTo>
              </a:path>
              <a:path w="171450" h="13335">
                <a:moveTo>
                  <a:pt x="77894" y="1149"/>
                </a:moveTo>
                <a:lnTo>
                  <a:pt x="76665" y="0"/>
                </a:lnTo>
              </a:path>
              <a:path w="171450" h="13335">
                <a:moveTo>
                  <a:pt x="68441" y="1149"/>
                </a:moveTo>
                <a:lnTo>
                  <a:pt x="55452" y="1149"/>
                </a:lnTo>
              </a:path>
              <a:path w="171450" h="13335">
                <a:moveTo>
                  <a:pt x="43654" y="1149"/>
                </a:moveTo>
                <a:lnTo>
                  <a:pt x="42463" y="0"/>
                </a:lnTo>
              </a:path>
              <a:path w="171450" h="13335">
                <a:moveTo>
                  <a:pt x="34220" y="1149"/>
                </a:moveTo>
                <a:lnTo>
                  <a:pt x="21231" y="1149"/>
                </a:lnTo>
              </a:path>
              <a:path w="171450" h="13335">
                <a:moveTo>
                  <a:pt x="11778" y="1149"/>
                </a:moveTo>
                <a:lnTo>
                  <a:pt x="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4" name="object 754"/>
          <p:cNvSpPr/>
          <p:nvPr/>
        </p:nvSpPr>
        <p:spPr>
          <a:xfrm>
            <a:off x="16557069" y="4828999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 h="0">
                <a:moveTo>
                  <a:pt x="12748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5" name="object 755"/>
          <p:cNvSpPr/>
          <p:nvPr/>
        </p:nvSpPr>
        <p:spPr>
          <a:xfrm>
            <a:off x="17793910" y="4061948"/>
            <a:ext cx="0" cy="82550"/>
          </a:xfrm>
          <a:custGeom>
            <a:avLst/>
            <a:gdLst/>
            <a:ahLst/>
            <a:cxnLst/>
            <a:rect l="l" t="t" r="r" b="b"/>
            <a:pathLst>
              <a:path w="0" h="82550">
                <a:moveTo>
                  <a:pt x="0" y="0"/>
                </a:moveTo>
                <a:lnTo>
                  <a:pt x="0" y="8234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6" name="object 756"/>
          <p:cNvSpPr/>
          <p:nvPr/>
        </p:nvSpPr>
        <p:spPr>
          <a:xfrm>
            <a:off x="17226244" y="5026628"/>
            <a:ext cx="0" cy="12065"/>
          </a:xfrm>
          <a:custGeom>
            <a:avLst/>
            <a:gdLst/>
            <a:ahLst/>
            <a:cxnLst/>
            <a:rect l="l" t="t" r="r" b="b"/>
            <a:pathLst>
              <a:path w="0" h="12064">
                <a:moveTo>
                  <a:pt x="0" y="1174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7" name="object 757"/>
          <p:cNvSpPr/>
          <p:nvPr/>
        </p:nvSpPr>
        <p:spPr>
          <a:xfrm>
            <a:off x="16675121" y="5026628"/>
            <a:ext cx="0" cy="12065"/>
          </a:xfrm>
          <a:custGeom>
            <a:avLst/>
            <a:gdLst/>
            <a:ahLst/>
            <a:cxnLst/>
            <a:rect l="l" t="t" r="r" b="b"/>
            <a:pathLst>
              <a:path w="0" h="12064">
                <a:moveTo>
                  <a:pt x="0" y="1174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8" name="object 758"/>
          <p:cNvSpPr/>
          <p:nvPr/>
        </p:nvSpPr>
        <p:spPr>
          <a:xfrm>
            <a:off x="16846244" y="5026628"/>
            <a:ext cx="0" cy="12065"/>
          </a:xfrm>
          <a:custGeom>
            <a:avLst/>
            <a:gdLst/>
            <a:ahLst/>
            <a:cxnLst/>
            <a:rect l="l" t="t" r="r" b="b"/>
            <a:pathLst>
              <a:path w="0" h="12064">
                <a:moveTo>
                  <a:pt x="0" y="1174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9" name="object 759"/>
          <p:cNvSpPr/>
          <p:nvPr/>
        </p:nvSpPr>
        <p:spPr>
          <a:xfrm>
            <a:off x="17793910" y="353138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1062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0" name="object 760"/>
          <p:cNvSpPr/>
          <p:nvPr/>
        </p:nvSpPr>
        <p:spPr>
          <a:xfrm>
            <a:off x="17793910" y="3701953"/>
            <a:ext cx="0" cy="189865"/>
          </a:xfrm>
          <a:custGeom>
            <a:avLst/>
            <a:gdLst/>
            <a:ahLst/>
            <a:cxnLst/>
            <a:rect l="l" t="t" r="r" b="b"/>
            <a:pathLst>
              <a:path w="0" h="189864">
                <a:moveTo>
                  <a:pt x="0" y="0"/>
                </a:moveTo>
                <a:lnTo>
                  <a:pt x="0" y="18941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1" name="object 761"/>
          <p:cNvSpPr/>
          <p:nvPr/>
        </p:nvSpPr>
        <p:spPr>
          <a:xfrm>
            <a:off x="17792720" y="3097250"/>
            <a:ext cx="12065" cy="328295"/>
          </a:xfrm>
          <a:custGeom>
            <a:avLst/>
            <a:gdLst/>
            <a:ahLst/>
            <a:cxnLst/>
            <a:rect l="l" t="t" r="r" b="b"/>
            <a:pathLst>
              <a:path w="12065" h="328295">
                <a:moveTo>
                  <a:pt x="11816" y="157654"/>
                </a:moveTo>
                <a:lnTo>
                  <a:pt x="1191" y="157654"/>
                </a:lnTo>
              </a:path>
              <a:path w="12065" h="328295">
                <a:moveTo>
                  <a:pt x="1191" y="0"/>
                </a:moveTo>
                <a:lnTo>
                  <a:pt x="1191" y="157654"/>
                </a:lnTo>
              </a:path>
              <a:path w="12065" h="328295">
                <a:moveTo>
                  <a:pt x="1191" y="157654"/>
                </a:moveTo>
                <a:lnTo>
                  <a:pt x="0" y="156467"/>
                </a:lnTo>
              </a:path>
              <a:path w="12065" h="328295">
                <a:moveTo>
                  <a:pt x="1191" y="157654"/>
                </a:moveTo>
                <a:lnTo>
                  <a:pt x="1191" y="169433"/>
                </a:lnTo>
              </a:path>
              <a:path w="12065" h="328295">
                <a:moveTo>
                  <a:pt x="1191" y="181175"/>
                </a:moveTo>
                <a:lnTo>
                  <a:pt x="0" y="180006"/>
                </a:lnTo>
              </a:path>
              <a:path w="12065" h="328295">
                <a:moveTo>
                  <a:pt x="1191" y="191786"/>
                </a:moveTo>
                <a:lnTo>
                  <a:pt x="1191" y="203527"/>
                </a:lnTo>
              </a:path>
              <a:path w="12065" h="328295">
                <a:moveTo>
                  <a:pt x="1191" y="216475"/>
                </a:moveTo>
                <a:lnTo>
                  <a:pt x="0" y="215288"/>
                </a:lnTo>
              </a:path>
              <a:path w="12065" h="328295">
                <a:moveTo>
                  <a:pt x="1191" y="225899"/>
                </a:moveTo>
                <a:lnTo>
                  <a:pt x="1191" y="237659"/>
                </a:lnTo>
              </a:path>
              <a:path w="12065" h="328295">
                <a:moveTo>
                  <a:pt x="1191" y="250588"/>
                </a:moveTo>
                <a:lnTo>
                  <a:pt x="0" y="249401"/>
                </a:lnTo>
              </a:path>
              <a:path w="12065" h="328295">
                <a:moveTo>
                  <a:pt x="1191" y="260012"/>
                </a:moveTo>
                <a:lnTo>
                  <a:pt x="1191" y="272922"/>
                </a:lnTo>
              </a:path>
              <a:path w="12065" h="328295">
                <a:moveTo>
                  <a:pt x="1191" y="284720"/>
                </a:moveTo>
                <a:lnTo>
                  <a:pt x="0" y="283551"/>
                </a:lnTo>
              </a:path>
              <a:path w="12065" h="328295">
                <a:moveTo>
                  <a:pt x="1191" y="294124"/>
                </a:moveTo>
                <a:lnTo>
                  <a:pt x="1191" y="307072"/>
                </a:lnTo>
              </a:path>
              <a:path w="12065" h="328295">
                <a:moveTo>
                  <a:pt x="1191" y="315308"/>
                </a:moveTo>
                <a:lnTo>
                  <a:pt x="1191" y="32825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2" name="object 762"/>
          <p:cNvSpPr/>
          <p:nvPr/>
        </p:nvSpPr>
        <p:spPr>
          <a:xfrm>
            <a:off x="17792720" y="3531389"/>
            <a:ext cx="26034" cy="170815"/>
          </a:xfrm>
          <a:custGeom>
            <a:avLst/>
            <a:gdLst/>
            <a:ahLst/>
            <a:cxnLst/>
            <a:rect l="l" t="t" r="r" b="b"/>
            <a:pathLst>
              <a:path w="26034" h="170814">
                <a:moveTo>
                  <a:pt x="25977" y="161159"/>
                </a:moveTo>
                <a:lnTo>
                  <a:pt x="24786" y="159991"/>
                </a:lnTo>
              </a:path>
              <a:path w="26034" h="170814">
                <a:moveTo>
                  <a:pt x="25977" y="161159"/>
                </a:moveTo>
                <a:lnTo>
                  <a:pt x="25977" y="149380"/>
                </a:lnTo>
              </a:path>
              <a:path w="26034" h="170814">
                <a:moveTo>
                  <a:pt x="25977" y="137639"/>
                </a:moveTo>
                <a:lnTo>
                  <a:pt x="24786" y="136451"/>
                </a:lnTo>
              </a:path>
              <a:path w="26034" h="170814">
                <a:moveTo>
                  <a:pt x="25977" y="127028"/>
                </a:moveTo>
                <a:lnTo>
                  <a:pt x="25977" y="115248"/>
                </a:lnTo>
              </a:path>
              <a:path w="26034" h="170814">
                <a:moveTo>
                  <a:pt x="25977" y="102338"/>
                </a:moveTo>
                <a:lnTo>
                  <a:pt x="24786" y="101132"/>
                </a:lnTo>
              </a:path>
              <a:path w="26034" h="170814">
                <a:moveTo>
                  <a:pt x="25977" y="92934"/>
                </a:moveTo>
                <a:lnTo>
                  <a:pt x="25977" y="81135"/>
                </a:lnTo>
              </a:path>
              <a:path w="26034" h="170814">
                <a:moveTo>
                  <a:pt x="25977" y="68244"/>
                </a:moveTo>
                <a:lnTo>
                  <a:pt x="24786" y="67019"/>
                </a:lnTo>
              </a:path>
              <a:path w="26034" h="170814">
                <a:moveTo>
                  <a:pt x="25977" y="58821"/>
                </a:moveTo>
                <a:lnTo>
                  <a:pt x="25977" y="47041"/>
                </a:lnTo>
              </a:path>
              <a:path w="26034" h="170814">
                <a:moveTo>
                  <a:pt x="25977" y="34112"/>
                </a:moveTo>
                <a:lnTo>
                  <a:pt x="24786" y="32887"/>
                </a:lnTo>
              </a:path>
              <a:path w="26034" h="170814">
                <a:moveTo>
                  <a:pt x="25977" y="24708"/>
                </a:moveTo>
                <a:lnTo>
                  <a:pt x="25977" y="21146"/>
                </a:lnTo>
                <a:lnTo>
                  <a:pt x="25977" y="9423"/>
                </a:lnTo>
              </a:path>
              <a:path w="26034" h="170814">
                <a:moveTo>
                  <a:pt x="11816" y="161159"/>
                </a:moveTo>
                <a:lnTo>
                  <a:pt x="10625" y="159991"/>
                </a:lnTo>
              </a:path>
              <a:path w="26034" h="170814">
                <a:moveTo>
                  <a:pt x="11816" y="161159"/>
                </a:moveTo>
                <a:lnTo>
                  <a:pt x="11816" y="149380"/>
                </a:lnTo>
              </a:path>
              <a:path w="26034" h="170814">
                <a:moveTo>
                  <a:pt x="11816" y="137639"/>
                </a:moveTo>
                <a:lnTo>
                  <a:pt x="10625" y="136451"/>
                </a:lnTo>
              </a:path>
              <a:path w="26034" h="170814">
                <a:moveTo>
                  <a:pt x="11816" y="127028"/>
                </a:moveTo>
                <a:lnTo>
                  <a:pt x="11816" y="115248"/>
                </a:lnTo>
              </a:path>
              <a:path w="26034" h="170814">
                <a:moveTo>
                  <a:pt x="11816" y="102338"/>
                </a:moveTo>
                <a:lnTo>
                  <a:pt x="10625" y="101132"/>
                </a:lnTo>
              </a:path>
              <a:path w="26034" h="170814">
                <a:moveTo>
                  <a:pt x="11816" y="92934"/>
                </a:moveTo>
                <a:lnTo>
                  <a:pt x="11816" y="81135"/>
                </a:lnTo>
              </a:path>
              <a:path w="26034" h="170814">
                <a:moveTo>
                  <a:pt x="11816" y="68244"/>
                </a:moveTo>
                <a:lnTo>
                  <a:pt x="10625" y="67019"/>
                </a:lnTo>
              </a:path>
              <a:path w="26034" h="170814">
                <a:moveTo>
                  <a:pt x="11816" y="58821"/>
                </a:moveTo>
                <a:lnTo>
                  <a:pt x="11816" y="47041"/>
                </a:lnTo>
              </a:path>
              <a:path w="26034" h="170814">
                <a:moveTo>
                  <a:pt x="11816" y="34112"/>
                </a:moveTo>
                <a:lnTo>
                  <a:pt x="10625" y="32887"/>
                </a:lnTo>
              </a:path>
              <a:path w="26034" h="170814">
                <a:moveTo>
                  <a:pt x="11816" y="24708"/>
                </a:moveTo>
                <a:lnTo>
                  <a:pt x="11816" y="21146"/>
                </a:lnTo>
                <a:lnTo>
                  <a:pt x="11816" y="9423"/>
                </a:lnTo>
              </a:path>
              <a:path w="26034" h="170814">
                <a:moveTo>
                  <a:pt x="1191" y="170564"/>
                </a:moveTo>
                <a:lnTo>
                  <a:pt x="0" y="169358"/>
                </a:lnTo>
              </a:path>
              <a:path w="26034" h="170814">
                <a:moveTo>
                  <a:pt x="1191" y="170564"/>
                </a:moveTo>
                <a:lnTo>
                  <a:pt x="1191" y="158785"/>
                </a:lnTo>
              </a:path>
              <a:path w="26034" h="170814">
                <a:moveTo>
                  <a:pt x="1191" y="145856"/>
                </a:moveTo>
                <a:lnTo>
                  <a:pt x="0" y="144668"/>
                </a:lnTo>
              </a:path>
              <a:path w="26034" h="170814">
                <a:moveTo>
                  <a:pt x="1191" y="136451"/>
                </a:moveTo>
                <a:lnTo>
                  <a:pt x="1191" y="124653"/>
                </a:lnTo>
              </a:path>
              <a:path w="26034" h="170814">
                <a:moveTo>
                  <a:pt x="1191" y="111743"/>
                </a:moveTo>
                <a:lnTo>
                  <a:pt x="0" y="110556"/>
                </a:lnTo>
              </a:path>
              <a:path w="26034" h="170814">
                <a:moveTo>
                  <a:pt x="1191" y="102338"/>
                </a:moveTo>
                <a:lnTo>
                  <a:pt x="1191" y="89390"/>
                </a:lnTo>
              </a:path>
              <a:path w="26034" h="170814">
                <a:moveTo>
                  <a:pt x="1191" y="77649"/>
                </a:moveTo>
                <a:lnTo>
                  <a:pt x="0" y="76443"/>
                </a:lnTo>
              </a:path>
              <a:path w="26034" h="170814">
                <a:moveTo>
                  <a:pt x="1191" y="68244"/>
                </a:moveTo>
                <a:lnTo>
                  <a:pt x="1191" y="55278"/>
                </a:lnTo>
              </a:path>
              <a:path w="26034" h="170814">
                <a:moveTo>
                  <a:pt x="1191" y="43536"/>
                </a:moveTo>
                <a:lnTo>
                  <a:pt x="0" y="42311"/>
                </a:lnTo>
              </a:path>
              <a:path w="26034" h="170814">
                <a:moveTo>
                  <a:pt x="1191" y="32887"/>
                </a:moveTo>
                <a:lnTo>
                  <a:pt x="1191" y="21146"/>
                </a:lnTo>
              </a:path>
              <a:path w="26034" h="170814">
                <a:moveTo>
                  <a:pt x="1191" y="11741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3" name="object 763"/>
          <p:cNvSpPr/>
          <p:nvPr/>
        </p:nvSpPr>
        <p:spPr>
          <a:xfrm>
            <a:off x="17518935" y="4165475"/>
            <a:ext cx="414655" cy="861694"/>
          </a:xfrm>
          <a:custGeom>
            <a:avLst/>
            <a:gdLst/>
            <a:ahLst/>
            <a:cxnLst/>
            <a:rect l="l" t="t" r="r" b="b"/>
            <a:pathLst>
              <a:path w="414655" h="861695">
                <a:moveTo>
                  <a:pt x="110924" y="0"/>
                </a:moveTo>
                <a:lnTo>
                  <a:pt x="110924" y="211763"/>
                </a:lnTo>
              </a:path>
              <a:path w="414655" h="861695">
                <a:moveTo>
                  <a:pt x="283218" y="211763"/>
                </a:moveTo>
                <a:lnTo>
                  <a:pt x="110924" y="211763"/>
                </a:lnTo>
              </a:path>
              <a:path w="414655" h="861695">
                <a:moveTo>
                  <a:pt x="274975" y="211763"/>
                </a:moveTo>
                <a:lnTo>
                  <a:pt x="274975" y="861153"/>
                </a:lnTo>
              </a:path>
              <a:path w="414655" h="861695">
                <a:moveTo>
                  <a:pt x="303278" y="211763"/>
                </a:moveTo>
                <a:lnTo>
                  <a:pt x="303278" y="0"/>
                </a:lnTo>
              </a:path>
              <a:path w="414655" h="861695">
                <a:moveTo>
                  <a:pt x="303278" y="0"/>
                </a:moveTo>
                <a:lnTo>
                  <a:pt x="299761" y="0"/>
                </a:lnTo>
              </a:path>
              <a:path w="414655" h="861695">
                <a:moveTo>
                  <a:pt x="303278" y="211763"/>
                </a:moveTo>
                <a:lnTo>
                  <a:pt x="299761" y="211763"/>
                </a:lnTo>
              </a:path>
              <a:path w="414655" h="861695">
                <a:moveTo>
                  <a:pt x="303278" y="7067"/>
                </a:moveTo>
                <a:lnTo>
                  <a:pt x="414221" y="7067"/>
                </a:lnTo>
              </a:path>
              <a:path w="414655" h="861695">
                <a:moveTo>
                  <a:pt x="110924" y="7067"/>
                </a:moveTo>
                <a:lnTo>
                  <a:pt x="0" y="7067"/>
                </a:lnTo>
              </a:path>
              <a:path w="414655" h="861695">
                <a:moveTo>
                  <a:pt x="103834" y="7067"/>
                </a:moveTo>
                <a:lnTo>
                  <a:pt x="103834" y="118810"/>
                </a:lnTo>
              </a:path>
              <a:path w="414655" h="861695">
                <a:moveTo>
                  <a:pt x="303278" y="188242"/>
                </a:moveTo>
                <a:lnTo>
                  <a:pt x="312712" y="188242"/>
                </a:lnTo>
              </a:path>
              <a:path w="414655" h="861695">
                <a:moveTo>
                  <a:pt x="312712" y="188242"/>
                </a:moveTo>
                <a:lnTo>
                  <a:pt x="312712" y="152942"/>
                </a:lnTo>
              </a:path>
              <a:path w="414655" h="861695">
                <a:moveTo>
                  <a:pt x="312712" y="152942"/>
                </a:moveTo>
                <a:lnTo>
                  <a:pt x="303278" y="152942"/>
                </a:lnTo>
              </a:path>
              <a:path w="414655" h="861695">
                <a:moveTo>
                  <a:pt x="310368" y="7067"/>
                </a:moveTo>
                <a:lnTo>
                  <a:pt x="310368" y="1529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4" name="object 764"/>
          <p:cNvSpPr/>
          <p:nvPr/>
        </p:nvSpPr>
        <p:spPr>
          <a:xfrm>
            <a:off x="16927673" y="3540812"/>
            <a:ext cx="172720" cy="0"/>
          </a:xfrm>
          <a:custGeom>
            <a:avLst/>
            <a:gdLst/>
            <a:ahLst/>
            <a:cxnLst/>
            <a:rect l="l" t="t" r="r" b="b"/>
            <a:pathLst>
              <a:path w="172719" h="0">
                <a:moveTo>
                  <a:pt x="18849" y="0"/>
                </a:moveTo>
                <a:lnTo>
                  <a:pt x="172294" y="0"/>
                </a:lnTo>
              </a:path>
              <a:path w="172719" h="0">
                <a:moveTo>
                  <a:pt x="0" y="0"/>
                </a:moveTo>
                <a:lnTo>
                  <a:pt x="1884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5" name="object 765"/>
          <p:cNvSpPr/>
          <p:nvPr/>
        </p:nvSpPr>
        <p:spPr>
          <a:xfrm>
            <a:off x="16583048" y="311607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626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6" name="object 766"/>
          <p:cNvSpPr/>
          <p:nvPr/>
        </p:nvSpPr>
        <p:spPr>
          <a:xfrm>
            <a:off x="16583048" y="379490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34462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7" name="object 767"/>
          <p:cNvSpPr/>
          <p:nvPr/>
        </p:nvSpPr>
        <p:spPr>
          <a:xfrm>
            <a:off x="16559452" y="3091389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 h="0">
                <a:moveTo>
                  <a:pt x="3682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8" name="object 768"/>
          <p:cNvSpPr/>
          <p:nvPr/>
        </p:nvSpPr>
        <p:spPr>
          <a:xfrm>
            <a:off x="16837944" y="4810171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72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9" name="object 769"/>
          <p:cNvSpPr/>
          <p:nvPr/>
        </p:nvSpPr>
        <p:spPr>
          <a:xfrm>
            <a:off x="16927673" y="369371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884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0" name="object 770"/>
          <p:cNvSpPr/>
          <p:nvPr/>
        </p:nvSpPr>
        <p:spPr>
          <a:xfrm>
            <a:off x="16583048" y="3693717"/>
            <a:ext cx="344805" cy="1341755"/>
          </a:xfrm>
          <a:custGeom>
            <a:avLst/>
            <a:gdLst/>
            <a:ahLst/>
            <a:cxnLst/>
            <a:rect l="l" t="t" r="r" b="b"/>
            <a:pathLst>
              <a:path w="344805" h="1341754">
                <a:moveTo>
                  <a:pt x="344626" y="1332910"/>
                </a:moveTo>
                <a:lnTo>
                  <a:pt x="263196" y="1332910"/>
                </a:lnTo>
              </a:path>
              <a:path w="344805" h="1341754">
                <a:moveTo>
                  <a:pt x="344626" y="1341184"/>
                </a:moveTo>
                <a:lnTo>
                  <a:pt x="344626" y="0"/>
                </a:lnTo>
              </a:path>
              <a:path w="344805" h="1341754">
                <a:moveTo>
                  <a:pt x="0" y="82342"/>
                </a:moveTo>
                <a:lnTo>
                  <a:pt x="344626" y="823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1" name="object 771"/>
          <p:cNvSpPr/>
          <p:nvPr/>
        </p:nvSpPr>
        <p:spPr>
          <a:xfrm>
            <a:off x="16927673" y="3089014"/>
            <a:ext cx="0" cy="452120"/>
          </a:xfrm>
          <a:custGeom>
            <a:avLst/>
            <a:gdLst/>
            <a:ahLst/>
            <a:cxnLst/>
            <a:rect l="l" t="t" r="r" b="b"/>
            <a:pathLst>
              <a:path w="0" h="452120">
                <a:moveTo>
                  <a:pt x="0" y="45179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2" name="object 772"/>
          <p:cNvSpPr/>
          <p:nvPr/>
        </p:nvSpPr>
        <p:spPr>
          <a:xfrm>
            <a:off x="16684556" y="4808984"/>
            <a:ext cx="243204" cy="20320"/>
          </a:xfrm>
          <a:custGeom>
            <a:avLst/>
            <a:gdLst/>
            <a:ahLst/>
            <a:cxnLst/>
            <a:rect l="l" t="t" r="r" b="b"/>
            <a:pathLst>
              <a:path w="243205" h="20320">
                <a:moveTo>
                  <a:pt x="243117" y="20015"/>
                </a:moveTo>
                <a:lnTo>
                  <a:pt x="153387" y="20015"/>
                </a:lnTo>
              </a:path>
              <a:path w="243205" h="20320">
                <a:moveTo>
                  <a:pt x="153387" y="20015"/>
                </a:moveTo>
                <a:lnTo>
                  <a:pt x="152234" y="18809"/>
                </a:lnTo>
              </a:path>
              <a:path w="243205" h="20320">
                <a:moveTo>
                  <a:pt x="153387" y="20015"/>
                </a:moveTo>
                <a:lnTo>
                  <a:pt x="140418" y="20015"/>
                </a:lnTo>
              </a:path>
              <a:path w="243205" h="20320">
                <a:moveTo>
                  <a:pt x="128620" y="20015"/>
                </a:moveTo>
                <a:lnTo>
                  <a:pt x="127448" y="18809"/>
                </a:lnTo>
              </a:path>
              <a:path w="243205" h="20320">
                <a:moveTo>
                  <a:pt x="118013" y="20015"/>
                </a:moveTo>
                <a:lnTo>
                  <a:pt x="106178" y="20015"/>
                </a:lnTo>
              </a:path>
              <a:path w="243205" h="20320">
                <a:moveTo>
                  <a:pt x="94399" y="20015"/>
                </a:moveTo>
                <a:lnTo>
                  <a:pt x="93227" y="18809"/>
                </a:lnTo>
              </a:path>
              <a:path w="243205" h="20320">
                <a:moveTo>
                  <a:pt x="83793" y="20015"/>
                </a:moveTo>
                <a:lnTo>
                  <a:pt x="71957" y="20015"/>
                </a:lnTo>
              </a:path>
              <a:path w="243205" h="20320">
                <a:moveTo>
                  <a:pt x="59006" y="20015"/>
                </a:moveTo>
                <a:lnTo>
                  <a:pt x="57796" y="18809"/>
                </a:lnTo>
              </a:path>
              <a:path w="243205" h="20320">
                <a:moveTo>
                  <a:pt x="49572" y="20015"/>
                </a:moveTo>
                <a:lnTo>
                  <a:pt x="37756" y="20015"/>
                </a:lnTo>
              </a:path>
              <a:path w="243205" h="20320">
                <a:moveTo>
                  <a:pt x="24786" y="20015"/>
                </a:moveTo>
                <a:lnTo>
                  <a:pt x="23576" y="18809"/>
                </a:lnTo>
              </a:path>
              <a:path w="243205" h="20320">
                <a:moveTo>
                  <a:pt x="15333" y="20015"/>
                </a:moveTo>
                <a:lnTo>
                  <a:pt x="11797" y="20015"/>
                </a:lnTo>
                <a:lnTo>
                  <a:pt x="0" y="20015"/>
                </a:lnTo>
              </a:path>
              <a:path w="243205" h="20320">
                <a:moveTo>
                  <a:pt x="153387" y="1187"/>
                </a:moveTo>
                <a:lnTo>
                  <a:pt x="152234" y="0"/>
                </a:lnTo>
              </a:path>
              <a:path w="243205" h="20320">
                <a:moveTo>
                  <a:pt x="153387" y="1187"/>
                </a:moveTo>
                <a:lnTo>
                  <a:pt x="140418" y="1187"/>
                </a:lnTo>
              </a:path>
              <a:path w="243205" h="20320">
                <a:moveTo>
                  <a:pt x="128620" y="1187"/>
                </a:moveTo>
                <a:lnTo>
                  <a:pt x="127448" y="0"/>
                </a:lnTo>
              </a:path>
              <a:path w="243205" h="20320">
                <a:moveTo>
                  <a:pt x="118013" y="1187"/>
                </a:moveTo>
                <a:lnTo>
                  <a:pt x="106178" y="1187"/>
                </a:lnTo>
              </a:path>
              <a:path w="243205" h="20320">
                <a:moveTo>
                  <a:pt x="94399" y="1187"/>
                </a:moveTo>
                <a:lnTo>
                  <a:pt x="93227" y="0"/>
                </a:lnTo>
              </a:path>
              <a:path w="243205" h="20320">
                <a:moveTo>
                  <a:pt x="83793" y="1187"/>
                </a:moveTo>
                <a:lnTo>
                  <a:pt x="71957" y="1187"/>
                </a:lnTo>
              </a:path>
              <a:path w="243205" h="20320">
                <a:moveTo>
                  <a:pt x="59006" y="1187"/>
                </a:moveTo>
                <a:lnTo>
                  <a:pt x="57796" y="0"/>
                </a:lnTo>
              </a:path>
              <a:path w="243205" h="20320">
                <a:moveTo>
                  <a:pt x="49572" y="1187"/>
                </a:moveTo>
                <a:lnTo>
                  <a:pt x="37756" y="1187"/>
                </a:lnTo>
              </a:path>
              <a:path w="243205" h="20320">
                <a:moveTo>
                  <a:pt x="24786" y="1187"/>
                </a:moveTo>
                <a:lnTo>
                  <a:pt x="23576" y="0"/>
                </a:lnTo>
              </a:path>
              <a:path w="243205" h="20320">
                <a:moveTo>
                  <a:pt x="15333" y="1187"/>
                </a:moveTo>
                <a:lnTo>
                  <a:pt x="11797" y="1187"/>
                </a:ln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3" name="object 773"/>
          <p:cNvSpPr/>
          <p:nvPr/>
        </p:nvSpPr>
        <p:spPr>
          <a:xfrm>
            <a:off x="16926464" y="3540812"/>
            <a:ext cx="20320" cy="153035"/>
          </a:xfrm>
          <a:custGeom>
            <a:avLst/>
            <a:gdLst/>
            <a:ahLst/>
            <a:cxnLst/>
            <a:rect l="l" t="t" r="r" b="b"/>
            <a:pathLst>
              <a:path w="20319" h="153035">
                <a:moveTo>
                  <a:pt x="20059" y="152905"/>
                </a:moveTo>
                <a:lnTo>
                  <a:pt x="18887" y="151736"/>
                </a:lnTo>
              </a:path>
              <a:path w="20319" h="153035">
                <a:moveTo>
                  <a:pt x="20059" y="152905"/>
                </a:moveTo>
                <a:lnTo>
                  <a:pt x="20059" y="139957"/>
                </a:lnTo>
              </a:path>
              <a:path w="20319" h="153035">
                <a:moveTo>
                  <a:pt x="20059" y="128215"/>
                </a:moveTo>
                <a:lnTo>
                  <a:pt x="18887" y="127028"/>
                </a:lnTo>
              </a:path>
              <a:path w="20319" h="153035">
                <a:moveTo>
                  <a:pt x="20059" y="118773"/>
                </a:moveTo>
                <a:lnTo>
                  <a:pt x="20059" y="105825"/>
                </a:lnTo>
              </a:path>
              <a:path w="20319" h="153035">
                <a:moveTo>
                  <a:pt x="20059" y="94083"/>
                </a:moveTo>
                <a:lnTo>
                  <a:pt x="18887" y="92915"/>
                </a:lnTo>
              </a:path>
              <a:path w="20319" h="153035">
                <a:moveTo>
                  <a:pt x="20059" y="84660"/>
                </a:moveTo>
                <a:lnTo>
                  <a:pt x="20059" y="71712"/>
                </a:lnTo>
              </a:path>
              <a:path w="20319" h="153035">
                <a:moveTo>
                  <a:pt x="20059" y="59970"/>
                </a:moveTo>
                <a:lnTo>
                  <a:pt x="18887" y="58821"/>
                </a:lnTo>
              </a:path>
              <a:path w="20319" h="153035">
                <a:moveTo>
                  <a:pt x="20059" y="49397"/>
                </a:moveTo>
                <a:lnTo>
                  <a:pt x="20059" y="37618"/>
                </a:lnTo>
              </a:path>
              <a:path w="20319" h="153035">
                <a:moveTo>
                  <a:pt x="20059" y="25839"/>
                </a:moveTo>
                <a:lnTo>
                  <a:pt x="18887" y="24689"/>
                </a:lnTo>
              </a:path>
              <a:path w="20319" h="153035">
                <a:moveTo>
                  <a:pt x="20059" y="15284"/>
                </a:moveTo>
                <a:lnTo>
                  <a:pt x="20059" y="11722"/>
                </a:lnTo>
                <a:lnTo>
                  <a:pt x="20059" y="0"/>
                </a:lnTo>
              </a:path>
              <a:path w="20319" h="153035">
                <a:moveTo>
                  <a:pt x="1210" y="152905"/>
                </a:moveTo>
                <a:lnTo>
                  <a:pt x="0" y="151736"/>
                </a:lnTo>
              </a:path>
              <a:path w="20319" h="153035">
                <a:moveTo>
                  <a:pt x="1210" y="152905"/>
                </a:moveTo>
                <a:lnTo>
                  <a:pt x="1210" y="139957"/>
                </a:lnTo>
              </a:path>
              <a:path w="20319" h="153035">
                <a:moveTo>
                  <a:pt x="1210" y="128215"/>
                </a:moveTo>
                <a:lnTo>
                  <a:pt x="0" y="127028"/>
                </a:lnTo>
              </a:path>
              <a:path w="20319" h="153035">
                <a:moveTo>
                  <a:pt x="1210" y="118773"/>
                </a:moveTo>
                <a:lnTo>
                  <a:pt x="1210" y="105825"/>
                </a:lnTo>
              </a:path>
              <a:path w="20319" h="153035">
                <a:moveTo>
                  <a:pt x="1210" y="94083"/>
                </a:moveTo>
                <a:lnTo>
                  <a:pt x="0" y="92915"/>
                </a:lnTo>
              </a:path>
              <a:path w="20319" h="153035">
                <a:moveTo>
                  <a:pt x="1210" y="84660"/>
                </a:moveTo>
                <a:lnTo>
                  <a:pt x="1210" y="71712"/>
                </a:lnTo>
              </a:path>
              <a:path w="20319" h="153035">
                <a:moveTo>
                  <a:pt x="1210" y="59970"/>
                </a:moveTo>
                <a:lnTo>
                  <a:pt x="0" y="58821"/>
                </a:lnTo>
              </a:path>
              <a:path w="20319" h="153035">
                <a:moveTo>
                  <a:pt x="1210" y="49397"/>
                </a:moveTo>
                <a:lnTo>
                  <a:pt x="1210" y="37618"/>
                </a:lnTo>
              </a:path>
              <a:path w="20319" h="153035">
                <a:moveTo>
                  <a:pt x="1210" y="25839"/>
                </a:moveTo>
                <a:lnTo>
                  <a:pt x="0" y="24689"/>
                </a:lnTo>
              </a:path>
              <a:path w="20319" h="153035">
                <a:moveTo>
                  <a:pt x="1210" y="15284"/>
                </a:moveTo>
                <a:lnTo>
                  <a:pt x="1210" y="11722"/>
                </a:lnTo>
                <a:lnTo>
                  <a:pt x="121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4" name="object 774"/>
          <p:cNvSpPr/>
          <p:nvPr/>
        </p:nvSpPr>
        <p:spPr>
          <a:xfrm>
            <a:off x="17802153" y="3199608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 h="0">
                <a:moveTo>
                  <a:pt x="1654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5" name="object 775"/>
          <p:cNvSpPr/>
          <p:nvPr/>
        </p:nvSpPr>
        <p:spPr>
          <a:xfrm>
            <a:off x="17802153" y="3144330"/>
            <a:ext cx="17145" cy="55880"/>
          </a:xfrm>
          <a:custGeom>
            <a:avLst/>
            <a:gdLst/>
            <a:ahLst/>
            <a:cxnLst/>
            <a:rect l="l" t="t" r="r" b="b"/>
            <a:pathLst>
              <a:path w="17144" h="55880">
                <a:moveTo>
                  <a:pt x="16543" y="0"/>
                </a:moveTo>
                <a:lnTo>
                  <a:pt x="0" y="0"/>
                </a:lnTo>
              </a:path>
              <a:path w="17144" h="55880">
                <a:moveTo>
                  <a:pt x="16543" y="0"/>
                </a:moveTo>
                <a:lnTo>
                  <a:pt x="0" y="5527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6" name="object 776"/>
          <p:cNvSpPr/>
          <p:nvPr/>
        </p:nvSpPr>
        <p:spPr>
          <a:xfrm>
            <a:off x="17802153" y="4678412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 h="0">
                <a:moveTo>
                  <a:pt x="1654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7" name="object 777"/>
          <p:cNvSpPr/>
          <p:nvPr/>
        </p:nvSpPr>
        <p:spPr>
          <a:xfrm>
            <a:off x="17802153" y="4678412"/>
            <a:ext cx="17145" cy="55880"/>
          </a:xfrm>
          <a:custGeom>
            <a:avLst/>
            <a:gdLst/>
            <a:ahLst/>
            <a:cxnLst/>
            <a:rect l="l" t="t" r="r" b="b"/>
            <a:pathLst>
              <a:path w="17144" h="55879">
                <a:moveTo>
                  <a:pt x="16543" y="55296"/>
                </a:moveTo>
                <a:lnTo>
                  <a:pt x="0" y="55296"/>
                </a:lnTo>
              </a:path>
              <a:path w="17144" h="55879">
                <a:moveTo>
                  <a:pt x="16543" y="0"/>
                </a:moveTo>
                <a:lnTo>
                  <a:pt x="0" y="5529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8" name="object 778"/>
          <p:cNvSpPr/>
          <p:nvPr/>
        </p:nvSpPr>
        <p:spPr>
          <a:xfrm>
            <a:off x="16611350" y="5034902"/>
            <a:ext cx="55880" cy="16510"/>
          </a:xfrm>
          <a:custGeom>
            <a:avLst/>
            <a:gdLst/>
            <a:ahLst/>
            <a:cxnLst/>
            <a:rect l="l" t="t" r="r" b="b"/>
            <a:pathLst>
              <a:path w="55880" h="16510">
                <a:moveTo>
                  <a:pt x="0" y="16434"/>
                </a:moveTo>
                <a:lnTo>
                  <a:pt x="0" y="0"/>
                </a:lnTo>
              </a:path>
              <a:path w="55880" h="16510">
                <a:moveTo>
                  <a:pt x="0" y="0"/>
                </a:moveTo>
                <a:lnTo>
                  <a:pt x="55509" y="164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9" name="object 779"/>
          <p:cNvSpPr/>
          <p:nvPr/>
        </p:nvSpPr>
        <p:spPr>
          <a:xfrm>
            <a:off x="16584238" y="6266623"/>
            <a:ext cx="252729" cy="238125"/>
          </a:xfrm>
          <a:custGeom>
            <a:avLst/>
            <a:gdLst/>
            <a:ahLst/>
            <a:cxnLst/>
            <a:rect l="l" t="t" r="r" b="b"/>
            <a:pathLst>
              <a:path w="252730" h="238125">
                <a:moveTo>
                  <a:pt x="2344" y="236453"/>
                </a:moveTo>
                <a:lnTo>
                  <a:pt x="2344" y="1187"/>
                </a:lnTo>
              </a:path>
              <a:path w="252730" h="238125">
                <a:moveTo>
                  <a:pt x="2344" y="236453"/>
                </a:moveTo>
                <a:lnTo>
                  <a:pt x="252552" y="236453"/>
                </a:lnTo>
              </a:path>
              <a:path w="252730" h="238125">
                <a:moveTo>
                  <a:pt x="252552" y="215288"/>
                </a:moveTo>
                <a:lnTo>
                  <a:pt x="252552" y="236453"/>
                </a:lnTo>
              </a:path>
              <a:path w="252730" h="238125">
                <a:moveTo>
                  <a:pt x="0" y="237659"/>
                </a:moveTo>
                <a:lnTo>
                  <a:pt x="0" y="0"/>
                </a:lnTo>
              </a:path>
              <a:path w="252730" h="238125">
                <a:moveTo>
                  <a:pt x="252552" y="1187"/>
                </a:moveTo>
                <a:lnTo>
                  <a:pt x="252552" y="76443"/>
                </a:lnTo>
              </a:path>
              <a:path w="252730" h="238125">
                <a:moveTo>
                  <a:pt x="252552" y="1187"/>
                </a:moveTo>
                <a:lnTo>
                  <a:pt x="2344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0" name="object 780"/>
          <p:cNvSpPr/>
          <p:nvPr/>
        </p:nvSpPr>
        <p:spPr>
          <a:xfrm>
            <a:off x="15906821" y="5973685"/>
            <a:ext cx="223520" cy="0"/>
          </a:xfrm>
          <a:custGeom>
            <a:avLst/>
            <a:gdLst/>
            <a:ahLst/>
            <a:cxnLst/>
            <a:rect l="l" t="t" r="r" b="b"/>
            <a:pathLst>
              <a:path w="223519" h="0">
                <a:moveTo>
                  <a:pt x="0" y="0"/>
                </a:moveTo>
                <a:lnTo>
                  <a:pt x="223058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81" name="object 78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6012517" y="6175522"/>
            <a:ext cx="277186" cy="72795"/>
          </a:xfrm>
          <a:prstGeom prst="rect">
            <a:avLst/>
          </a:prstGeom>
        </p:spPr>
      </p:pic>
      <p:grpSp>
        <p:nvGrpSpPr>
          <p:cNvPr id="782" name="object 782"/>
          <p:cNvGrpSpPr/>
          <p:nvPr/>
        </p:nvGrpSpPr>
        <p:grpSpPr>
          <a:xfrm>
            <a:off x="15634850" y="6083745"/>
            <a:ext cx="689610" cy="165100"/>
            <a:chOff x="15634850" y="6083745"/>
            <a:chExt cx="689610" cy="165100"/>
          </a:xfrm>
        </p:grpSpPr>
        <p:sp>
          <p:nvSpPr>
            <p:cNvPr id="783" name="object 783"/>
            <p:cNvSpPr/>
            <p:nvPr/>
          </p:nvSpPr>
          <p:spPr>
            <a:xfrm>
              <a:off x="15773455" y="6177213"/>
              <a:ext cx="172720" cy="69850"/>
            </a:xfrm>
            <a:custGeom>
              <a:avLst/>
              <a:gdLst/>
              <a:ahLst/>
              <a:cxnLst/>
              <a:rect l="l" t="t" r="r" b="b"/>
              <a:pathLst>
                <a:path w="172719" h="69850">
                  <a:moveTo>
                    <a:pt x="172313" y="69413"/>
                  </a:moveTo>
                  <a:lnTo>
                    <a:pt x="138092" y="0"/>
                  </a:lnTo>
                </a:path>
                <a:path w="172719" h="69850">
                  <a:moveTo>
                    <a:pt x="138092" y="69413"/>
                  </a:moveTo>
                  <a:lnTo>
                    <a:pt x="138092" y="0"/>
                  </a:lnTo>
                </a:path>
                <a:path w="172719" h="69850">
                  <a:moveTo>
                    <a:pt x="103890" y="0"/>
                  </a:moveTo>
                  <a:lnTo>
                    <a:pt x="69651" y="69413"/>
                  </a:lnTo>
                </a:path>
                <a:path w="172719" h="69850">
                  <a:moveTo>
                    <a:pt x="103890" y="69413"/>
                  </a:moveTo>
                  <a:lnTo>
                    <a:pt x="69651" y="0"/>
                  </a:lnTo>
                </a:path>
                <a:path w="172719" h="69850">
                  <a:moveTo>
                    <a:pt x="69651" y="69413"/>
                  </a:moveTo>
                  <a:lnTo>
                    <a:pt x="69651" y="0"/>
                  </a:lnTo>
                </a:path>
                <a:path w="172719" h="69850">
                  <a:moveTo>
                    <a:pt x="35411" y="0"/>
                  </a:moveTo>
                  <a:lnTo>
                    <a:pt x="0" y="69413"/>
                  </a:lnTo>
                </a:path>
                <a:path w="172719" h="69850">
                  <a:moveTo>
                    <a:pt x="35411" y="69413"/>
                  </a:moveTo>
                  <a:lnTo>
                    <a:pt x="0" y="0"/>
                  </a:lnTo>
                </a:path>
                <a:path w="172719" h="69850">
                  <a:moveTo>
                    <a:pt x="0" y="69413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4" name="object 78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669089" y="6175530"/>
              <a:ext cx="71805" cy="72757"/>
            </a:xfrm>
            <a:prstGeom prst="rect">
              <a:avLst/>
            </a:prstGeom>
          </p:spPr>
        </p:pic>
        <p:sp>
          <p:nvSpPr>
            <p:cNvPr id="785" name="object 785"/>
            <p:cNvSpPr/>
            <p:nvPr/>
          </p:nvSpPr>
          <p:spPr>
            <a:xfrm>
              <a:off x="15636542" y="6085436"/>
              <a:ext cx="685800" cy="161290"/>
            </a:xfrm>
            <a:custGeom>
              <a:avLst/>
              <a:gdLst/>
              <a:ahLst/>
              <a:cxnLst/>
              <a:rect l="l" t="t" r="r" b="b"/>
              <a:pathLst>
                <a:path w="685800" h="161289">
                  <a:moveTo>
                    <a:pt x="685679" y="161159"/>
                  </a:moveTo>
                  <a:lnTo>
                    <a:pt x="0" y="161159"/>
                  </a:lnTo>
                </a:path>
                <a:path w="685800" h="161289">
                  <a:moveTo>
                    <a:pt x="377674" y="69432"/>
                  </a:moveTo>
                  <a:lnTo>
                    <a:pt x="343454" y="0"/>
                  </a:lnTo>
                </a:path>
                <a:path w="685800" h="161289">
                  <a:moveTo>
                    <a:pt x="274994" y="69432"/>
                  </a:moveTo>
                  <a:lnTo>
                    <a:pt x="240792" y="0"/>
                  </a:lnTo>
                </a:path>
                <a:path w="685800" h="161289">
                  <a:moveTo>
                    <a:pt x="206552" y="69432"/>
                  </a:moveTo>
                  <a:lnTo>
                    <a:pt x="172332" y="0"/>
                  </a:lnTo>
                </a:path>
                <a:path w="685800" h="161289">
                  <a:moveTo>
                    <a:pt x="136920" y="69432"/>
                  </a:moveTo>
                  <a:lnTo>
                    <a:pt x="102661" y="0"/>
                  </a:lnTo>
                </a:path>
                <a:path w="685800" h="161289">
                  <a:moveTo>
                    <a:pt x="34239" y="69432"/>
                  </a:moveTo>
                  <a:lnTo>
                    <a:pt x="0" y="0"/>
                  </a:lnTo>
                </a:path>
                <a:path w="685800" h="161289">
                  <a:moveTo>
                    <a:pt x="377674" y="0"/>
                  </a:moveTo>
                  <a:lnTo>
                    <a:pt x="343454" y="69432"/>
                  </a:lnTo>
                </a:path>
                <a:path w="685800" h="161289">
                  <a:moveTo>
                    <a:pt x="343454" y="0"/>
                  </a:moveTo>
                  <a:lnTo>
                    <a:pt x="343454" y="69432"/>
                  </a:lnTo>
                </a:path>
                <a:path w="685800" h="161289">
                  <a:moveTo>
                    <a:pt x="343454" y="69432"/>
                  </a:moveTo>
                  <a:lnTo>
                    <a:pt x="309233" y="0"/>
                  </a:lnTo>
                </a:path>
                <a:path w="685800" h="161289">
                  <a:moveTo>
                    <a:pt x="343454" y="0"/>
                  </a:moveTo>
                  <a:lnTo>
                    <a:pt x="309233" y="69432"/>
                  </a:lnTo>
                </a:path>
                <a:path w="685800" h="161289">
                  <a:moveTo>
                    <a:pt x="309233" y="0"/>
                  </a:moveTo>
                  <a:lnTo>
                    <a:pt x="309233" y="69432"/>
                  </a:lnTo>
                </a:path>
                <a:path w="685800" h="161289">
                  <a:moveTo>
                    <a:pt x="274994" y="0"/>
                  </a:moveTo>
                  <a:lnTo>
                    <a:pt x="240792" y="69432"/>
                  </a:lnTo>
                </a:path>
                <a:path w="685800" h="161289">
                  <a:moveTo>
                    <a:pt x="240792" y="0"/>
                  </a:moveTo>
                  <a:lnTo>
                    <a:pt x="240792" y="69432"/>
                  </a:lnTo>
                </a:path>
                <a:path w="685800" h="161289">
                  <a:moveTo>
                    <a:pt x="206552" y="0"/>
                  </a:moveTo>
                  <a:lnTo>
                    <a:pt x="172332" y="69432"/>
                  </a:lnTo>
                </a:path>
                <a:path w="685800" h="161289">
                  <a:moveTo>
                    <a:pt x="172332" y="0"/>
                  </a:moveTo>
                  <a:lnTo>
                    <a:pt x="172332" y="69432"/>
                  </a:lnTo>
                </a:path>
                <a:path w="685800" h="161289">
                  <a:moveTo>
                    <a:pt x="136920" y="0"/>
                  </a:moveTo>
                  <a:lnTo>
                    <a:pt x="102661" y="69432"/>
                  </a:lnTo>
                </a:path>
                <a:path w="685800" h="161289">
                  <a:moveTo>
                    <a:pt x="102661" y="0"/>
                  </a:moveTo>
                  <a:lnTo>
                    <a:pt x="102661" y="69432"/>
                  </a:lnTo>
                </a:path>
                <a:path w="685800" h="161289">
                  <a:moveTo>
                    <a:pt x="34239" y="0"/>
                  </a:moveTo>
                  <a:lnTo>
                    <a:pt x="0" y="69432"/>
                  </a:lnTo>
                </a:path>
                <a:path w="685800" h="161289">
                  <a:moveTo>
                    <a:pt x="0" y="0"/>
                  </a:moveTo>
                  <a:lnTo>
                    <a:pt x="0" y="69432"/>
                  </a:lnTo>
                </a:path>
                <a:path w="685800" h="161289">
                  <a:moveTo>
                    <a:pt x="309233" y="69432"/>
                  </a:moveTo>
                  <a:lnTo>
                    <a:pt x="274994" y="0"/>
                  </a:lnTo>
                </a:path>
                <a:path w="685800" h="161289">
                  <a:moveTo>
                    <a:pt x="651478" y="0"/>
                  </a:moveTo>
                  <a:lnTo>
                    <a:pt x="651478" y="69432"/>
                  </a:lnTo>
                </a:path>
                <a:path w="685800" h="161289">
                  <a:moveTo>
                    <a:pt x="685679" y="69432"/>
                  </a:moveTo>
                  <a:lnTo>
                    <a:pt x="651478" y="0"/>
                  </a:lnTo>
                </a:path>
                <a:path w="685800" h="161289">
                  <a:moveTo>
                    <a:pt x="685679" y="0"/>
                  </a:moveTo>
                  <a:lnTo>
                    <a:pt x="651478" y="69432"/>
                  </a:lnTo>
                </a:path>
                <a:path w="685800" h="161289">
                  <a:moveTo>
                    <a:pt x="651478" y="69432"/>
                  </a:moveTo>
                  <a:lnTo>
                    <a:pt x="617238" y="0"/>
                  </a:lnTo>
                </a:path>
                <a:path w="685800" h="161289">
                  <a:moveTo>
                    <a:pt x="651478" y="0"/>
                  </a:moveTo>
                  <a:lnTo>
                    <a:pt x="617238" y="69432"/>
                  </a:lnTo>
                </a:path>
                <a:path w="685800" h="161289">
                  <a:moveTo>
                    <a:pt x="617238" y="0"/>
                  </a:moveTo>
                  <a:lnTo>
                    <a:pt x="617238" y="69432"/>
                  </a:lnTo>
                </a:path>
                <a:path w="685800" h="161289">
                  <a:moveTo>
                    <a:pt x="617238" y="69432"/>
                  </a:moveTo>
                  <a:lnTo>
                    <a:pt x="583017" y="0"/>
                  </a:lnTo>
                </a:path>
                <a:path w="685800" h="161289">
                  <a:moveTo>
                    <a:pt x="617238" y="0"/>
                  </a:moveTo>
                  <a:lnTo>
                    <a:pt x="583017" y="69432"/>
                  </a:lnTo>
                </a:path>
                <a:path w="685800" h="161289">
                  <a:moveTo>
                    <a:pt x="583017" y="0"/>
                  </a:moveTo>
                  <a:lnTo>
                    <a:pt x="583017" y="69432"/>
                  </a:lnTo>
                </a:path>
                <a:path w="685800" h="161289">
                  <a:moveTo>
                    <a:pt x="583017" y="69432"/>
                  </a:moveTo>
                  <a:lnTo>
                    <a:pt x="548797" y="0"/>
                  </a:lnTo>
                </a:path>
                <a:path w="685800" h="161289">
                  <a:moveTo>
                    <a:pt x="583017" y="0"/>
                  </a:moveTo>
                  <a:lnTo>
                    <a:pt x="548797" y="69432"/>
                  </a:lnTo>
                </a:path>
                <a:path w="685800" h="161289">
                  <a:moveTo>
                    <a:pt x="548797" y="0"/>
                  </a:moveTo>
                  <a:lnTo>
                    <a:pt x="548797" y="69432"/>
                  </a:lnTo>
                </a:path>
                <a:path w="685800" h="161289">
                  <a:moveTo>
                    <a:pt x="548797" y="69432"/>
                  </a:moveTo>
                  <a:lnTo>
                    <a:pt x="514576" y="0"/>
                  </a:lnTo>
                </a:path>
                <a:path w="685800" h="161289">
                  <a:moveTo>
                    <a:pt x="548797" y="0"/>
                  </a:moveTo>
                  <a:lnTo>
                    <a:pt x="514576" y="69432"/>
                  </a:lnTo>
                </a:path>
                <a:path w="685800" h="161289">
                  <a:moveTo>
                    <a:pt x="514576" y="0"/>
                  </a:moveTo>
                  <a:lnTo>
                    <a:pt x="514576" y="69432"/>
                  </a:lnTo>
                </a:path>
                <a:path w="685800" h="161289">
                  <a:moveTo>
                    <a:pt x="514576" y="69432"/>
                  </a:moveTo>
                  <a:lnTo>
                    <a:pt x="480355" y="0"/>
                  </a:lnTo>
                </a:path>
                <a:path w="685800" h="161289">
                  <a:moveTo>
                    <a:pt x="514576" y="0"/>
                  </a:moveTo>
                  <a:lnTo>
                    <a:pt x="480355" y="69432"/>
                  </a:lnTo>
                </a:path>
                <a:path w="685800" h="161289">
                  <a:moveTo>
                    <a:pt x="480355" y="0"/>
                  </a:moveTo>
                  <a:lnTo>
                    <a:pt x="480355" y="69432"/>
                  </a:lnTo>
                </a:path>
                <a:path w="685800" h="161289">
                  <a:moveTo>
                    <a:pt x="480355" y="69432"/>
                  </a:moveTo>
                  <a:lnTo>
                    <a:pt x="446116" y="0"/>
                  </a:lnTo>
                </a:path>
                <a:path w="685800" h="161289">
                  <a:moveTo>
                    <a:pt x="480355" y="0"/>
                  </a:moveTo>
                  <a:lnTo>
                    <a:pt x="446116" y="69432"/>
                  </a:lnTo>
                </a:path>
                <a:path w="685800" h="161289">
                  <a:moveTo>
                    <a:pt x="446116" y="0"/>
                  </a:moveTo>
                  <a:lnTo>
                    <a:pt x="446116" y="69432"/>
                  </a:lnTo>
                </a:path>
                <a:path w="685800" h="161289">
                  <a:moveTo>
                    <a:pt x="446116" y="69432"/>
                  </a:moveTo>
                  <a:lnTo>
                    <a:pt x="411914" y="0"/>
                  </a:lnTo>
                </a:path>
                <a:path w="685800" h="161289">
                  <a:moveTo>
                    <a:pt x="446116" y="0"/>
                  </a:moveTo>
                  <a:lnTo>
                    <a:pt x="411914" y="69432"/>
                  </a:lnTo>
                </a:path>
                <a:path w="685800" h="161289">
                  <a:moveTo>
                    <a:pt x="411914" y="0"/>
                  </a:moveTo>
                  <a:lnTo>
                    <a:pt x="411914" y="69432"/>
                  </a:lnTo>
                </a:path>
                <a:path w="685800" h="161289">
                  <a:moveTo>
                    <a:pt x="411914" y="69432"/>
                  </a:moveTo>
                  <a:lnTo>
                    <a:pt x="377674" y="0"/>
                  </a:lnTo>
                </a:path>
                <a:path w="685800" h="161289">
                  <a:moveTo>
                    <a:pt x="411914" y="0"/>
                  </a:moveTo>
                  <a:lnTo>
                    <a:pt x="377674" y="69432"/>
                  </a:lnTo>
                </a:path>
                <a:path w="685800" h="161289">
                  <a:moveTo>
                    <a:pt x="377674" y="0"/>
                  </a:moveTo>
                  <a:lnTo>
                    <a:pt x="377674" y="69432"/>
                  </a:lnTo>
                </a:path>
                <a:path w="685800" h="161289">
                  <a:moveTo>
                    <a:pt x="309233" y="0"/>
                  </a:moveTo>
                  <a:lnTo>
                    <a:pt x="274994" y="69432"/>
                  </a:lnTo>
                </a:path>
                <a:path w="685800" h="161289">
                  <a:moveTo>
                    <a:pt x="274994" y="0"/>
                  </a:moveTo>
                  <a:lnTo>
                    <a:pt x="274994" y="69432"/>
                  </a:lnTo>
                </a:path>
                <a:path w="685800" h="161289">
                  <a:moveTo>
                    <a:pt x="240792" y="69432"/>
                  </a:moveTo>
                  <a:lnTo>
                    <a:pt x="206552" y="0"/>
                  </a:lnTo>
                </a:path>
                <a:path w="685800" h="161289">
                  <a:moveTo>
                    <a:pt x="240792" y="0"/>
                  </a:moveTo>
                  <a:lnTo>
                    <a:pt x="206552" y="69432"/>
                  </a:lnTo>
                </a:path>
                <a:path w="685800" h="161289">
                  <a:moveTo>
                    <a:pt x="206552" y="0"/>
                  </a:moveTo>
                  <a:lnTo>
                    <a:pt x="206552" y="69432"/>
                  </a:lnTo>
                </a:path>
                <a:path w="685800" h="161289">
                  <a:moveTo>
                    <a:pt x="172332" y="69432"/>
                  </a:moveTo>
                  <a:lnTo>
                    <a:pt x="136920" y="0"/>
                  </a:lnTo>
                </a:path>
                <a:path w="685800" h="161289">
                  <a:moveTo>
                    <a:pt x="172332" y="0"/>
                  </a:moveTo>
                  <a:lnTo>
                    <a:pt x="136920" y="69432"/>
                  </a:lnTo>
                </a:path>
                <a:path w="685800" h="161289">
                  <a:moveTo>
                    <a:pt x="136920" y="0"/>
                  </a:moveTo>
                  <a:lnTo>
                    <a:pt x="136920" y="69432"/>
                  </a:lnTo>
                </a:path>
                <a:path w="685800" h="161289">
                  <a:moveTo>
                    <a:pt x="68460" y="69432"/>
                  </a:moveTo>
                  <a:lnTo>
                    <a:pt x="34239" y="0"/>
                  </a:lnTo>
                </a:path>
                <a:path w="685800" h="161289">
                  <a:moveTo>
                    <a:pt x="68460" y="0"/>
                  </a:moveTo>
                  <a:lnTo>
                    <a:pt x="34239" y="69432"/>
                  </a:lnTo>
                </a:path>
                <a:path w="685800" h="161289">
                  <a:moveTo>
                    <a:pt x="34239" y="0"/>
                  </a:moveTo>
                  <a:lnTo>
                    <a:pt x="34239" y="69432"/>
                  </a:lnTo>
                </a:path>
                <a:path w="685800" h="161289">
                  <a:moveTo>
                    <a:pt x="102661" y="69432"/>
                  </a:moveTo>
                  <a:lnTo>
                    <a:pt x="68460" y="0"/>
                  </a:lnTo>
                </a:path>
                <a:path w="685800" h="161289">
                  <a:moveTo>
                    <a:pt x="102661" y="0"/>
                  </a:moveTo>
                  <a:lnTo>
                    <a:pt x="68460" y="69432"/>
                  </a:lnTo>
                </a:path>
                <a:path w="685800" h="161289">
                  <a:moveTo>
                    <a:pt x="68460" y="0"/>
                  </a:moveTo>
                  <a:lnTo>
                    <a:pt x="68460" y="69432"/>
                  </a:lnTo>
                </a:path>
                <a:path w="685800" h="161289">
                  <a:moveTo>
                    <a:pt x="685679" y="0"/>
                  </a:moveTo>
                  <a:lnTo>
                    <a:pt x="0" y="0"/>
                  </a:lnTo>
                </a:path>
                <a:path w="685800" h="161289">
                  <a:moveTo>
                    <a:pt x="685679" y="161159"/>
                  </a:moveTo>
                  <a:lnTo>
                    <a:pt x="685679" y="91784"/>
                  </a:lnTo>
                </a:path>
                <a:path w="685800" h="161289">
                  <a:moveTo>
                    <a:pt x="685679" y="91784"/>
                  </a:moveTo>
                  <a:lnTo>
                    <a:pt x="0" y="91784"/>
                  </a:lnTo>
                </a:path>
                <a:path w="685800" h="161289">
                  <a:moveTo>
                    <a:pt x="685679" y="69432"/>
                  </a:moveTo>
                  <a:lnTo>
                    <a:pt x="0" y="69432"/>
                  </a:lnTo>
                </a:path>
                <a:path w="685800" h="161289">
                  <a:moveTo>
                    <a:pt x="685679" y="0"/>
                  </a:moveTo>
                  <a:lnTo>
                    <a:pt x="685679" y="6943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6" name="object 786"/>
          <p:cNvSpPr/>
          <p:nvPr/>
        </p:nvSpPr>
        <p:spPr>
          <a:xfrm>
            <a:off x="15498488" y="6488930"/>
            <a:ext cx="69850" cy="123825"/>
          </a:xfrm>
          <a:custGeom>
            <a:avLst/>
            <a:gdLst/>
            <a:ahLst/>
            <a:cxnLst/>
            <a:rect l="l" t="t" r="r" b="b"/>
            <a:pathLst>
              <a:path w="69850" h="123825">
                <a:moveTo>
                  <a:pt x="69613" y="123579"/>
                </a:moveTo>
                <a:lnTo>
                  <a:pt x="0" y="0"/>
                </a:lnTo>
              </a:path>
              <a:path w="69850" h="123825">
                <a:moveTo>
                  <a:pt x="0" y="123579"/>
                </a:moveTo>
                <a:lnTo>
                  <a:pt x="69613" y="12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87" name="object 78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1758012" y="3346640"/>
            <a:ext cx="110269" cy="276465"/>
          </a:xfrm>
          <a:prstGeom prst="rect">
            <a:avLst/>
          </a:prstGeom>
        </p:spPr>
      </p:pic>
      <p:pic>
        <p:nvPicPr>
          <p:cNvPr id="788" name="object 78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1539678" y="3694408"/>
            <a:ext cx="150943" cy="119838"/>
          </a:xfrm>
          <a:prstGeom prst="rect">
            <a:avLst/>
          </a:prstGeom>
        </p:spPr>
      </p:pic>
      <p:sp>
        <p:nvSpPr>
          <p:cNvPr id="789" name="object 789"/>
          <p:cNvSpPr/>
          <p:nvPr/>
        </p:nvSpPr>
        <p:spPr>
          <a:xfrm>
            <a:off x="12602343" y="1810240"/>
            <a:ext cx="74930" cy="372110"/>
          </a:xfrm>
          <a:custGeom>
            <a:avLst/>
            <a:gdLst/>
            <a:ahLst/>
            <a:cxnLst/>
            <a:rect l="l" t="t" r="r" b="b"/>
            <a:pathLst>
              <a:path w="74929" h="372110">
                <a:moveTo>
                  <a:pt x="70823" y="82342"/>
                </a:moveTo>
                <a:lnTo>
                  <a:pt x="43673" y="87053"/>
                </a:lnTo>
              </a:path>
              <a:path w="74929" h="372110">
                <a:moveTo>
                  <a:pt x="43673" y="87053"/>
                </a:moveTo>
                <a:lnTo>
                  <a:pt x="36602" y="42330"/>
                </a:lnTo>
              </a:path>
              <a:path w="74929" h="372110">
                <a:moveTo>
                  <a:pt x="70823" y="82342"/>
                </a:moveTo>
                <a:lnTo>
                  <a:pt x="43673" y="87053"/>
                </a:lnTo>
              </a:path>
              <a:path w="74929" h="372110">
                <a:moveTo>
                  <a:pt x="30722" y="0"/>
                </a:moveTo>
                <a:lnTo>
                  <a:pt x="31876" y="0"/>
                </a:lnTo>
              </a:path>
              <a:path w="74929" h="372110">
                <a:moveTo>
                  <a:pt x="73167" y="369399"/>
                </a:moveTo>
                <a:lnTo>
                  <a:pt x="18887" y="10573"/>
                </a:lnTo>
              </a:path>
              <a:path w="74929" h="372110">
                <a:moveTo>
                  <a:pt x="73167" y="369399"/>
                </a:moveTo>
                <a:lnTo>
                  <a:pt x="20059" y="10573"/>
                </a:lnTo>
              </a:path>
              <a:path w="74929" h="372110">
                <a:moveTo>
                  <a:pt x="1210" y="27045"/>
                </a:moveTo>
                <a:lnTo>
                  <a:pt x="0" y="25876"/>
                </a:lnTo>
              </a:path>
              <a:path w="74929" h="372110">
                <a:moveTo>
                  <a:pt x="1210" y="27045"/>
                </a:moveTo>
                <a:lnTo>
                  <a:pt x="12988" y="24689"/>
                </a:lnTo>
              </a:path>
              <a:path w="74929" h="372110">
                <a:moveTo>
                  <a:pt x="24748" y="23520"/>
                </a:moveTo>
                <a:lnTo>
                  <a:pt x="23595" y="22314"/>
                </a:lnTo>
              </a:path>
              <a:path w="74929" h="372110">
                <a:moveTo>
                  <a:pt x="28340" y="22314"/>
                </a:moveTo>
                <a:lnTo>
                  <a:pt x="41329" y="21146"/>
                </a:lnTo>
              </a:path>
              <a:path w="74929" h="372110">
                <a:moveTo>
                  <a:pt x="43673" y="88222"/>
                </a:moveTo>
                <a:lnTo>
                  <a:pt x="70823" y="83510"/>
                </a:lnTo>
              </a:path>
              <a:path w="74929" h="372110">
                <a:moveTo>
                  <a:pt x="73167" y="365837"/>
                </a:moveTo>
                <a:lnTo>
                  <a:pt x="74377" y="369399"/>
                </a:lnTo>
              </a:path>
              <a:path w="74929" h="372110">
                <a:moveTo>
                  <a:pt x="59006" y="370549"/>
                </a:moveTo>
                <a:lnTo>
                  <a:pt x="57834" y="370549"/>
                </a:lnTo>
              </a:path>
              <a:path w="74929" h="372110">
                <a:moveTo>
                  <a:pt x="73167" y="365837"/>
                </a:moveTo>
                <a:lnTo>
                  <a:pt x="71995" y="364668"/>
                </a:lnTo>
              </a:path>
              <a:path w="74929" h="372110">
                <a:moveTo>
                  <a:pt x="59006" y="371736"/>
                </a:moveTo>
                <a:lnTo>
                  <a:pt x="74377" y="369399"/>
                </a:lnTo>
              </a:path>
              <a:path w="74929" h="372110">
                <a:moveTo>
                  <a:pt x="2382" y="4692"/>
                </a:moveTo>
                <a:lnTo>
                  <a:pt x="30722" y="0"/>
                </a:lnTo>
              </a:path>
              <a:path w="74929" h="372110">
                <a:moveTo>
                  <a:pt x="59006" y="371736"/>
                </a:moveTo>
                <a:lnTo>
                  <a:pt x="73167" y="369399"/>
                </a:lnTo>
              </a:path>
              <a:path w="74929" h="372110">
                <a:moveTo>
                  <a:pt x="73167" y="369399"/>
                </a:moveTo>
                <a:lnTo>
                  <a:pt x="73167" y="365837"/>
                </a:lnTo>
              </a:path>
              <a:path w="74929" h="372110">
                <a:moveTo>
                  <a:pt x="31876" y="8198"/>
                </a:moveTo>
                <a:lnTo>
                  <a:pt x="3535" y="12910"/>
                </a:lnTo>
              </a:path>
              <a:path w="74929" h="372110">
                <a:moveTo>
                  <a:pt x="59006" y="371736"/>
                </a:moveTo>
                <a:lnTo>
                  <a:pt x="57834" y="370549"/>
                </a:lnTo>
              </a:path>
              <a:path w="74929" h="372110">
                <a:moveTo>
                  <a:pt x="57834" y="370549"/>
                </a:moveTo>
                <a:lnTo>
                  <a:pt x="3535" y="14116"/>
                </a:lnTo>
              </a:path>
              <a:path w="74929" h="372110">
                <a:moveTo>
                  <a:pt x="59006" y="370549"/>
                </a:moveTo>
                <a:lnTo>
                  <a:pt x="5917" y="12910"/>
                </a:lnTo>
              </a:path>
              <a:path w="74929" h="372110">
                <a:moveTo>
                  <a:pt x="21269" y="14116"/>
                </a:moveTo>
                <a:lnTo>
                  <a:pt x="20059" y="9404"/>
                </a:lnTo>
              </a:path>
              <a:path w="74929" h="372110">
                <a:moveTo>
                  <a:pt x="20059" y="14116"/>
                </a:moveTo>
                <a:lnTo>
                  <a:pt x="21269" y="14116"/>
                </a:lnTo>
              </a:path>
              <a:path w="74929" h="372110">
                <a:moveTo>
                  <a:pt x="4688" y="11741"/>
                </a:moveTo>
                <a:lnTo>
                  <a:pt x="20059" y="9404"/>
                </a:lnTo>
              </a:path>
              <a:path w="74929" h="372110">
                <a:moveTo>
                  <a:pt x="5917" y="12910"/>
                </a:moveTo>
                <a:lnTo>
                  <a:pt x="20059" y="10573"/>
                </a:lnTo>
              </a:path>
              <a:path w="74929" h="372110">
                <a:moveTo>
                  <a:pt x="20059" y="10573"/>
                </a:moveTo>
                <a:lnTo>
                  <a:pt x="20059" y="14116"/>
                </a:lnTo>
              </a:path>
              <a:path w="74929" h="372110">
                <a:moveTo>
                  <a:pt x="4688" y="11741"/>
                </a:moveTo>
                <a:lnTo>
                  <a:pt x="5917" y="12910"/>
                </a:lnTo>
              </a:path>
              <a:path w="74929" h="372110">
                <a:moveTo>
                  <a:pt x="5917" y="12910"/>
                </a:moveTo>
                <a:lnTo>
                  <a:pt x="3535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0" name="object 790"/>
          <p:cNvSpPr/>
          <p:nvPr/>
        </p:nvSpPr>
        <p:spPr>
          <a:xfrm>
            <a:off x="12649551" y="2230187"/>
            <a:ext cx="40640" cy="180340"/>
          </a:xfrm>
          <a:custGeom>
            <a:avLst/>
            <a:gdLst/>
            <a:ahLst/>
            <a:cxnLst/>
            <a:rect l="l" t="t" r="r" b="b"/>
            <a:pathLst>
              <a:path w="40640" h="180339">
                <a:moveTo>
                  <a:pt x="40119" y="177688"/>
                </a:moveTo>
                <a:lnTo>
                  <a:pt x="14160" y="0"/>
                </a:lnTo>
              </a:path>
              <a:path w="40640" h="180339">
                <a:moveTo>
                  <a:pt x="27168" y="179988"/>
                </a:moveTo>
                <a:lnTo>
                  <a:pt x="0" y="1187"/>
                </a:lnTo>
              </a:path>
              <a:path w="40640" h="180339">
                <a:moveTo>
                  <a:pt x="27168" y="179988"/>
                </a:moveTo>
                <a:lnTo>
                  <a:pt x="40119" y="177688"/>
                </a:lnTo>
              </a:path>
              <a:path w="40640" h="180339">
                <a:moveTo>
                  <a:pt x="14160" y="0"/>
                </a:move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1" name="object 791"/>
          <p:cNvSpPr/>
          <p:nvPr/>
        </p:nvSpPr>
        <p:spPr>
          <a:xfrm>
            <a:off x="12622402" y="1819644"/>
            <a:ext cx="71120" cy="373380"/>
          </a:xfrm>
          <a:custGeom>
            <a:avLst/>
            <a:gdLst/>
            <a:ahLst/>
            <a:cxnLst/>
            <a:rect l="l" t="t" r="r" b="b"/>
            <a:pathLst>
              <a:path w="71120" h="373380">
                <a:moveTo>
                  <a:pt x="54318" y="359994"/>
                </a:moveTo>
                <a:lnTo>
                  <a:pt x="0" y="0"/>
                </a:lnTo>
              </a:path>
              <a:path w="71120" h="373380">
                <a:moveTo>
                  <a:pt x="30704" y="349402"/>
                </a:moveTo>
                <a:lnTo>
                  <a:pt x="29531" y="348253"/>
                </a:lnTo>
              </a:path>
              <a:path w="71120" h="373380">
                <a:moveTo>
                  <a:pt x="30704" y="349402"/>
                </a:moveTo>
                <a:lnTo>
                  <a:pt x="42482" y="348253"/>
                </a:lnTo>
              </a:path>
              <a:path w="71120" h="373380">
                <a:moveTo>
                  <a:pt x="54318" y="345878"/>
                </a:moveTo>
                <a:lnTo>
                  <a:pt x="53108" y="344691"/>
                </a:lnTo>
              </a:path>
              <a:path w="71120" h="373380">
                <a:moveTo>
                  <a:pt x="59025" y="345878"/>
                </a:moveTo>
                <a:lnTo>
                  <a:pt x="70823" y="343503"/>
                </a:lnTo>
              </a:path>
              <a:path w="71120" h="373380">
                <a:moveTo>
                  <a:pt x="42482" y="372942"/>
                </a:moveTo>
                <a:lnTo>
                  <a:pt x="59025" y="3705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2" name="object 792"/>
          <p:cNvSpPr/>
          <p:nvPr/>
        </p:nvSpPr>
        <p:spPr>
          <a:xfrm>
            <a:off x="12646016" y="1893750"/>
            <a:ext cx="150495" cy="834390"/>
          </a:xfrm>
          <a:custGeom>
            <a:avLst/>
            <a:gdLst/>
            <a:ahLst/>
            <a:cxnLst/>
            <a:rect l="l" t="t" r="r" b="b"/>
            <a:pathLst>
              <a:path w="150495" h="834389">
                <a:moveTo>
                  <a:pt x="96763" y="823516"/>
                </a:moveTo>
                <a:lnTo>
                  <a:pt x="113325" y="821141"/>
                </a:lnTo>
              </a:path>
              <a:path w="150495" h="834389">
                <a:moveTo>
                  <a:pt x="96763" y="823516"/>
                </a:moveTo>
                <a:lnTo>
                  <a:pt x="94399" y="823516"/>
                </a:lnTo>
              </a:path>
              <a:path w="150495" h="834389">
                <a:moveTo>
                  <a:pt x="107388" y="834107"/>
                </a:moveTo>
                <a:lnTo>
                  <a:pt x="107388" y="832920"/>
                </a:lnTo>
              </a:path>
              <a:path w="150495" h="834389">
                <a:moveTo>
                  <a:pt x="149871" y="816448"/>
                </a:moveTo>
                <a:lnTo>
                  <a:pt x="121549" y="816448"/>
                </a:lnTo>
              </a:path>
              <a:path w="150495" h="834389">
                <a:moveTo>
                  <a:pt x="149871" y="816448"/>
                </a:moveTo>
                <a:lnTo>
                  <a:pt x="27149" y="0"/>
                </a:lnTo>
              </a:path>
              <a:path w="150495" h="834389">
                <a:moveTo>
                  <a:pt x="121549" y="816448"/>
                </a:moveTo>
                <a:lnTo>
                  <a:pt x="0" y="4711"/>
                </a:lnTo>
              </a:path>
              <a:path w="150495" h="834389">
                <a:moveTo>
                  <a:pt x="15333" y="298836"/>
                </a:moveTo>
                <a:lnTo>
                  <a:pt x="18868" y="298836"/>
                </a:lnTo>
              </a:path>
              <a:path w="150495" h="834389">
                <a:moveTo>
                  <a:pt x="18868" y="298836"/>
                </a:moveTo>
                <a:lnTo>
                  <a:pt x="17696" y="297630"/>
                </a:lnTo>
              </a:path>
              <a:path w="150495" h="834389">
                <a:moveTo>
                  <a:pt x="77875" y="589418"/>
                </a:moveTo>
                <a:lnTo>
                  <a:pt x="88482" y="661168"/>
                </a:lnTo>
              </a:path>
              <a:path w="150495" h="834389">
                <a:moveTo>
                  <a:pt x="88482" y="661168"/>
                </a:moveTo>
                <a:lnTo>
                  <a:pt x="69632" y="663524"/>
                </a:lnTo>
              </a:path>
              <a:path w="150495" h="834389">
                <a:moveTo>
                  <a:pt x="94399" y="823516"/>
                </a:moveTo>
                <a:lnTo>
                  <a:pt x="69632" y="663524"/>
                </a:lnTo>
              </a:path>
              <a:path w="150495" h="834389">
                <a:moveTo>
                  <a:pt x="77875" y="589418"/>
                </a:moveTo>
                <a:lnTo>
                  <a:pt x="58988" y="591755"/>
                </a:lnTo>
              </a:path>
              <a:path w="150495" h="834389">
                <a:moveTo>
                  <a:pt x="58988" y="591755"/>
                </a:moveTo>
                <a:lnTo>
                  <a:pt x="15333" y="298836"/>
                </a:lnTo>
              </a:path>
              <a:path w="150495" h="834389">
                <a:moveTo>
                  <a:pt x="73130" y="663524"/>
                </a:moveTo>
                <a:lnTo>
                  <a:pt x="96763" y="823516"/>
                </a:lnTo>
              </a:path>
              <a:path w="150495" h="834389">
                <a:moveTo>
                  <a:pt x="18868" y="298836"/>
                </a:moveTo>
                <a:lnTo>
                  <a:pt x="62542" y="5917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93" name="object 793"/>
          <p:cNvGrpSpPr/>
          <p:nvPr/>
        </p:nvGrpSpPr>
        <p:grpSpPr>
          <a:xfrm>
            <a:off x="10372455" y="2408487"/>
            <a:ext cx="220979" cy="336550"/>
            <a:chOff x="10372455" y="2408487"/>
            <a:chExt cx="220979" cy="336550"/>
          </a:xfrm>
        </p:grpSpPr>
        <p:sp>
          <p:nvSpPr>
            <p:cNvPr id="794" name="object 794"/>
            <p:cNvSpPr/>
            <p:nvPr/>
          </p:nvSpPr>
          <p:spPr>
            <a:xfrm>
              <a:off x="10374143" y="2410175"/>
              <a:ext cx="217804" cy="333375"/>
            </a:xfrm>
            <a:custGeom>
              <a:avLst/>
              <a:gdLst/>
              <a:ahLst/>
              <a:cxnLst/>
              <a:rect l="l" t="t" r="r" b="b"/>
              <a:pathLst>
                <a:path w="217804" h="333375">
                  <a:moveTo>
                    <a:pt x="70918" y="75331"/>
                  </a:moveTo>
                  <a:lnTo>
                    <a:pt x="47247" y="37674"/>
                  </a:lnTo>
                </a:path>
                <a:path w="217804" h="333375">
                  <a:moveTo>
                    <a:pt x="94456" y="60046"/>
                  </a:moveTo>
                  <a:lnTo>
                    <a:pt x="70918" y="75331"/>
                  </a:lnTo>
                </a:path>
                <a:path w="217804" h="333375">
                  <a:moveTo>
                    <a:pt x="23670" y="1225"/>
                  </a:moveTo>
                  <a:lnTo>
                    <a:pt x="26015" y="0"/>
                  </a:lnTo>
                </a:path>
                <a:path w="217804" h="333375">
                  <a:moveTo>
                    <a:pt x="214890" y="324713"/>
                  </a:moveTo>
                  <a:lnTo>
                    <a:pt x="18906" y="15303"/>
                  </a:lnTo>
                </a:path>
                <a:path w="217804" h="333375">
                  <a:moveTo>
                    <a:pt x="216006" y="324713"/>
                  </a:moveTo>
                  <a:lnTo>
                    <a:pt x="18906" y="15303"/>
                  </a:lnTo>
                </a:path>
                <a:path w="217804" h="333375">
                  <a:moveTo>
                    <a:pt x="213680" y="321207"/>
                  </a:moveTo>
                  <a:lnTo>
                    <a:pt x="216006" y="324713"/>
                  </a:lnTo>
                </a:path>
                <a:path w="217804" h="333375">
                  <a:moveTo>
                    <a:pt x="203017" y="331799"/>
                  </a:moveTo>
                  <a:lnTo>
                    <a:pt x="201901" y="331799"/>
                  </a:lnTo>
                </a:path>
                <a:path w="217804" h="333375">
                  <a:moveTo>
                    <a:pt x="213680" y="321207"/>
                  </a:moveTo>
                  <a:lnTo>
                    <a:pt x="212470" y="320020"/>
                  </a:lnTo>
                </a:path>
                <a:path w="217804" h="333375">
                  <a:moveTo>
                    <a:pt x="203017" y="332949"/>
                  </a:moveTo>
                  <a:lnTo>
                    <a:pt x="216006" y="324713"/>
                  </a:lnTo>
                </a:path>
                <a:path w="217804" h="333375">
                  <a:moveTo>
                    <a:pt x="203017" y="331799"/>
                  </a:moveTo>
                  <a:lnTo>
                    <a:pt x="216006" y="323545"/>
                  </a:lnTo>
                </a:path>
                <a:path w="217804" h="333375">
                  <a:moveTo>
                    <a:pt x="216006" y="323545"/>
                  </a:moveTo>
                  <a:lnTo>
                    <a:pt x="213680" y="321207"/>
                  </a:lnTo>
                </a:path>
                <a:path w="217804" h="333375">
                  <a:moveTo>
                    <a:pt x="203017" y="332949"/>
                  </a:moveTo>
                  <a:lnTo>
                    <a:pt x="203017" y="331799"/>
                  </a:lnTo>
                </a:path>
                <a:path w="217804" h="333375">
                  <a:moveTo>
                    <a:pt x="201901" y="331799"/>
                  </a:moveTo>
                  <a:lnTo>
                    <a:pt x="5993" y="24727"/>
                  </a:lnTo>
                </a:path>
                <a:path w="217804" h="333375">
                  <a:moveTo>
                    <a:pt x="203017" y="331799"/>
                  </a:moveTo>
                  <a:lnTo>
                    <a:pt x="7146" y="23558"/>
                  </a:lnTo>
                </a:path>
                <a:path w="217804" h="333375">
                  <a:moveTo>
                    <a:pt x="217216" y="324713"/>
                  </a:moveTo>
                  <a:lnTo>
                    <a:pt x="18906" y="14154"/>
                  </a:lnTo>
                </a:path>
                <a:path w="217804" h="333375">
                  <a:moveTo>
                    <a:pt x="8318" y="37674"/>
                  </a:moveTo>
                  <a:lnTo>
                    <a:pt x="7146" y="36506"/>
                  </a:lnTo>
                </a:path>
                <a:path w="217804" h="333375">
                  <a:moveTo>
                    <a:pt x="8318" y="37674"/>
                  </a:moveTo>
                  <a:lnTo>
                    <a:pt x="18906" y="31794"/>
                  </a:lnTo>
                </a:path>
                <a:path w="217804" h="333375">
                  <a:moveTo>
                    <a:pt x="28359" y="24727"/>
                  </a:moveTo>
                  <a:lnTo>
                    <a:pt x="27206" y="23558"/>
                  </a:lnTo>
                </a:path>
                <a:path w="217804" h="333375">
                  <a:moveTo>
                    <a:pt x="31914" y="22371"/>
                  </a:moveTo>
                  <a:lnTo>
                    <a:pt x="42558" y="16509"/>
                  </a:lnTo>
                </a:path>
                <a:path w="217804" h="333375">
                  <a:moveTo>
                    <a:pt x="0" y="16509"/>
                  </a:moveTo>
                  <a:lnTo>
                    <a:pt x="23670" y="1225"/>
                  </a:lnTo>
                </a:path>
                <a:path w="217804" h="333375">
                  <a:moveTo>
                    <a:pt x="28359" y="8273"/>
                  </a:moveTo>
                  <a:lnTo>
                    <a:pt x="4783" y="23558"/>
                  </a:lnTo>
                </a:path>
                <a:path w="217804" h="333375">
                  <a:moveTo>
                    <a:pt x="21326" y="17678"/>
                  </a:moveTo>
                  <a:lnTo>
                    <a:pt x="18906" y="14154"/>
                  </a:lnTo>
                </a:path>
                <a:path w="217804" h="333375">
                  <a:moveTo>
                    <a:pt x="21326" y="18828"/>
                  </a:moveTo>
                  <a:lnTo>
                    <a:pt x="21326" y="17678"/>
                  </a:lnTo>
                </a:path>
                <a:path w="217804" h="333375">
                  <a:moveTo>
                    <a:pt x="5993" y="22371"/>
                  </a:moveTo>
                  <a:lnTo>
                    <a:pt x="18906" y="14154"/>
                  </a:lnTo>
                </a:path>
                <a:path w="217804" h="333375">
                  <a:moveTo>
                    <a:pt x="5993" y="23558"/>
                  </a:moveTo>
                  <a:lnTo>
                    <a:pt x="18906" y="1530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/>
            <p:cNvSpPr/>
            <p:nvPr/>
          </p:nvSpPr>
          <p:spPr>
            <a:xfrm>
              <a:off x="10380127" y="242548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2913" y="0"/>
                  </a:moveTo>
                  <a:lnTo>
                    <a:pt x="15352" y="3524"/>
                  </a:lnTo>
                </a:path>
                <a:path w="15875" h="9525">
                  <a:moveTo>
                    <a:pt x="0" y="7086"/>
                  </a:moveTo>
                  <a:lnTo>
                    <a:pt x="0" y="8236"/>
                  </a:lnTo>
                </a:path>
                <a:path w="15875" h="9525">
                  <a:moveTo>
                    <a:pt x="1153" y="8236"/>
                  </a:moveTo>
                  <a:lnTo>
                    <a:pt x="0" y="942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96" name="object 79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0785568" y="6148507"/>
            <a:ext cx="90707" cy="90376"/>
          </a:xfrm>
          <a:prstGeom prst="rect">
            <a:avLst/>
          </a:prstGeom>
        </p:spPr>
      </p:pic>
      <p:sp>
        <p:nvSpPr>
          <p:cNvPr id="797" name="object 797"/>
          <p:cNvSpPr/>
          <p:nvPr/>
        </p:nvSpPr>
        <p:spPr>
          <a:xfrm>
            <a:off x="18732121" y="6556008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 h="0">
                <a:moveTo>
                  <a:pt x="1771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8" name="object 798"/>
          <p:cNvSpPr/>
          <p:nvPr/>
        </p:nvSpPr>
        <p:spPr>
          <a:xfrm>
            <a:off x="16010672" y="311254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 h="0">
                <a:moveTo>
                  <a:pt x="0" y="0"/>
                </a:moveTo>
                <a:lnTo>
                  <a:pt x="15815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9" name="object 799"/>
          <p:cNvSpPr/>
          <p:nvPr/>
        </p:nvSpPr>
        <p:spPr>
          <a:xfrm>
            <a:off x="15828943" y="2812539"/>
            <a:ext cx="159385" cy="133350"/>
          </a:xfrm>
          <a:custGeom>
            <a:avLst/>
            <a:gdLst/>
            <a:ahLst/>
            <a:cxnLst/>
            <a:rect l="l" t="t" r="r" b="b"/>
            <a:pathLst>
              <a:path w="159384" h="133350">
                <a:moveTo>
                  <a:pt x="0" y="132964"/>
                </a:moveTo>
                <a:lnTo>
                  <a:pt x="0" y="37656"/>
                </a:lnTo>
              </a:path>
              <a:path w="159384" h="133350">
                <a:moveTo>
                  <a:pt x="0" y="0"/>
                </a:moveTo>
                <a:lnTo>
                  <a:pt x="15928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0" name="object 800"/>
          <p:cNvSpPr/>
          <p:nvPr/>
        </p:nvSpPr>
        <p:spPr>
          <a:xfrm>
            <a:off x="16010672" y="3074888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 h="0">
                <a:moveTo>
                  <a:pt x="0" y="0"/>
                </a:moveTo>
                <a:lnTo>
                  <a:pt x="15815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1" name="object 801"/>
          <p:cNvSpPr/>
          <p:nvPr/>
        </p:nvSpPr>
        <p:spPr>
          <a:xfrm>
            <a:off x="15828943" y="2850195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 h="0">
                <a:moveTo>
                  <a:pt x="15928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2" name="object 802"/>
          <p:cNvSpPr/>
          <p:nvPr/>
        </p:nvSpPr>
        <p:spPr>
          <a:xfrm>
            <a:off x="16010672" y="3150201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 h="0">
                <a:moveTo>
                  <a:pt x="0" y="0"/>
                </a:moveTo>
                <a:lnTo>
                  <a:pt x="15815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3" name="object 803"/>
          <p:cNvSpPr/>
          <p:nvPr/>
        </p:nvSpPr>
        <p:spPr>
          <a:xfrm>
            <a:off x="16010672" y="2925508"/>
            <a:ext cx="158750" cy="112395"/>
          </a:xfrm>
          <a:custGeom>
            <a:avLst/>
            <a:gdLst/>
            <a:ahLst/>
            <a:cxnLst/>
            <a:rect l="l" t="t" r="r" b="b"/>
            <a:pathLst>
              <a:path w="158750" h="112394">
                <a:moveTo>
                  <a:pt x="0" y="111781"/>
                </a:moveTo>
                <a:lnTo>
                  <a:pt x="158152" y="111781"/>
                </a:lnTo>
              </a:path>
              <a:path w="158750" h="112394">
                <a:moveTo>
                  <a:pt x="0" y="75274"/>
                </a:moveTo>
                <a:lnTo>
                  <a:pt x="158152" y="75274"/>
                </a:lnTo>
              </a:path>
              <a:path w="158750" h="112394">
                <a:moveTo>
                  <a:pt x="0" y="37656"/>
                </a:moveTo>
                <a:lnTo>
                  <a:pt x="158152" y="37656"/>
                </a:lnTo>
              </a:path>
              <a:path w="158750" h="112394">
                <a:moveTo>
                  <a:pt x="0" y="0"/>
                </a:moveTo>
                <a:lnTo>
                  <a:pt x="15815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4" name="object 804"/>
          <p:cNvSpPr/>
          <p:nvPr/>
        </p:nvSpPr>
        <p:spPr>
          <a:xfrm>
            <a:off x="15828943" y="2812539"/>
            <a:ext cx="340360" cy="375920"/>
          </a:xfrm>
          <a:custGeom>
            <a:avLst/>
            <a:gdLst/>
            <a:ahLst/>
            <a:cxnLst/>
            <a:rect l="l" t="t" r="r" b="b"/>
            <a:pathLst>
              <a:path w="340359" h="375919">
                <a:moveTo>
                  <a:pt x="339881" y="37656"/>
                </a:moveTo>
                <a:lnTo>
                  <a:pt x="181728" y="37656"/>
                </a:lnTo>
              </a:path>
              <a:path w="340359" h="375919">
                <a:moveTo>
                  <a:pt x="181728" y="75293"/>
                </a:moveTo>
                <a:lnTo>
                  <a:pt x="339881" y="75293"/>
                </a:lnTo>
              </a:path>
              <a:path w="340359" h="375919">
                <a:moveTo>
                  <a:pt x="0" y="37656"/>
                </a:moveTo>
                <a:lnTo>
                  <a:pt x="159286" y="37656"/>
                </a:lnTo>
              </a:path>
              <a:path w="340359" h="375919">
                <a:moveTo>
                  <a:pt x="159286" y="112968"/>
                </a:moveTo>
                <a:lnTo>
                  <a:pt x="0" y="112968"/>
                </a:lnTo>
              </a:path>
              <a:path w="340359" h="375919">
                <a:moveTo>
                  <a:pt x="159286" y="75293"/>
                </a:moveTo>
                <a:lnTo>
                  <a:pt x="0" y="75293"/>
                </a:lnTo>
              </a:path>
              <a:path w="340359" h="375919">
                <a:moveTo>
                  <a:pt x="180556" y="0"/>
                </a:moveTo>
                <a:lnTo>
                  <a:pt x="180556" y="29401"/>
                </a:lnTo>
              </a:path>
              <a:path w="340359" h="375919">
                <a:moveTo>
                  <a:pt x="180556" y="29401"/>
                </a:moveTo>
                <a:lnTo>
                  <a:pt x="160496" y="29401"/>
                </a:lnTo>
              </a:path>
              <a:path w="340359" h="375919">
                <a:moveTo>
                  <a:pt x="160496" y="29401"/>
                </a:moveTo>
                <a:lnTo>
                  <a:pt x="160496" y="0"/>
                </a:lnTo>
              </a:path>
              <a:path w="340359" h="375919">
                <a:moveTo>
                  <a:pt x="339881" y="0"/>
                </a:moveTo>
                <a:lnTo>
                  <a:pt x="339881" y="37656"/>
                </a:lnTo>
              </a:path>
              <a:path w="340359" h="375919">
                <a:moveTo>
                  <a:pt x="0" y="0"/>
                </a:moveTo>
                <a:lnTo>
                  <a:pt x="0" y="37656"/>
                </a:lnTo>
              </a:path>
              <a:path w="340359" h="375919">
                <a:moveTo>
                  <a:pt x="159286" y="0"/>
                </a:moveTo>
                <a:lnTo>
                  <a:pt x="159286" y="37656"/>
                </a:lnTo>
              </a:path>
              <a:path w="340359" h="375919">
                <a:moveTo>
                  <a:pt x="339881" y="0"/>
                </a:moveTo>
                <a:lnTo>
                  <a:pt x="181728" y="0"/>
                </a:lnTo>
              </a:path>
              <a:path w="340359" h="375919">
                <a:moveTo>
                  <a:pt x="181728" y="0"/>
                </a:moveTo>
                <a:lnTo>
                  <a:pt x="181728" y="37656"/>
                </a:lnTo>
              </a:path>
              <a:path w="340359" h="375919">
                <a:moveTo>
                  <a:pt x="339881" y="37656"/>
                </a:moveTo>
                <a:lnTo>
                  <a:pt x="339881" y="337661"/>
                </a:lnTo>
              </a:path>
              <a:path w="340359" h="375919">
                <a:moveTo>
                  <a:pt x="260795" y="37656"/>
                </a:moveTo>
                <a:lnTo>
                  <a:pt x="223039" y="75293"/>
                </a:lnTo>
              </a:path>
              <a:path w="340359" h="375919">
                <a:moveTo>
                  <a:pt x="260795" y="37656"/>
                </a:moveTo>
                <a:lnTo>
                  <a:pt x="298570" y="75293"/>
                </a:lnTo>
              </a:path>
              <a:path w="340359" h="375919">
                <a:moveTo>
                  <a:pt x="180556" y="0"/>
                </a:moveTo>
                <a:lnTo>
                  <a:pt x="160496" y="0"/>
                </a:lnTo>
              </a:path>
              <a:path w="340359" h="375919">
                <a:moveTo>
                  <a:pt x="181728" y="37656"/>
                </a:moveTo>
                <a:lnTo>
                  <a:pt x="181728" y="375317"/>
                </a:lnTo>
              </a:path>
              <a:path w="340359" h="375919">
                <a:moveTo>
                  <a:pt x="339881" y="37656"/>
                </a:moveTo>
                <a:lnTo>
                  <a:pt x="339881" y="375317"/>
                </a:lnTo>
              </a:path>
              <a:path w="340359" h="375919">
                <a:moveTo>
                  <a:pt x="339881" y="375317"/>
                </a:moveTo>
                <a:lnTo>
                  <a:pt x="181728" y="375317"/>
                </a:lnTo>
              </a:path>
              <a:path w="340359" h="375919">
                <a:moveTo>
                  <a:pt x="159286" y="37656"/>
                </a:moveTo>
                <a:lnTo>
                  <a:pt x="159286" y="119998"/>
                </a:lnTo>
              </a:path>
              <a:path w="340359" h="375919">
                <a:moveTo>
                  <a:pt x="80220" y="300005"/>
                </a:moveTo>
                <a:lnTo>
                  <a:pt x="42444" y="262349"/>
                </a:lnTo>
              </a:path>
              <a:path w="340359" h="375919">
                <a:moveTo>
                  <a:pt x="80220" y="300005"/>
                </a:moveTo>
                <a:lnTo>
                  <a:pt x="117995" y="261180"/>
                </a:lnTo>
              </a:path>
              <a:path w="340359" h="375919">
                <a:moveTo>
                  <a:pt x="80220" y="121185"/>
                </a:moveTo>
                <a:lnTo>
                  <a:pt x="80220" y="300005"/>
                </a:lnTo>
              </a:path>
              <a:path w="340359" h="375919">
                <a:moveTo>
                  <a:pt x="260795" y="344728"/>
                </a:moveTo>
                <a:lnTo>
                  <a:pt x="260795" y="37656"/>
                </a:lnTo>
              </a:path>
              <a:path w="340359" h="375919">
                <a:moveTo>
                  <a:pt x="0" y="30607"/>
                </a:moveTo>
                <a:lnTo>
                  <a:pt x="159286" y="30607"/>
                </a:lnTo>
              </a:path>
              <a:path w="340359" h="375919">
                <a:moveTo>
                  <a:pt x="80220" y="30607"/>
                </a:moveTo>
                <a:lnTo>
                  <a:pt x="80220" y="17063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5" name="object 805"/>
          <p:cNvSpPr/>
          <p:nvPr/>
        </p:nvSpPr>
        <p:spPr>
          <a:xfrm>
            <a:off x="16010672" y="685484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 h="0">
                <a:moveTo>
                  <a:pt x="0" y="0"/>
                </a:moveTo>
                <a:lnTo>
                  <a:pt x="15813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6" name="object 806"/>
          <p:cNvSpPr/>
          <p:nvPr/>
        </p:nvSpPr>
        <p:spPr>
          <a:xfrm>
            <a:off x="15828943" y="7023091"/>
            <a:ext cx="159385" cy="132080"/>
          </a:xfrm>
          <a:custGeom>
            <a:avLst/>
            <a:gdLst/>
            <a:ahLst/>
            <a:cxnLst/>
            <a:rect l="l" t="t" r="r" b="b"/>
            <a:pathLst>
              <a:path w="159384" h="132079">
                <a:moveTo>
                  <a:pt x="0" y="0"/>
                </a:moveTo>
                <a:lnTo>
                  <a:pt x="0" y="94102"/>
                </a:lnTo>
              </a:path>
              <a:path w="159384" h="132079">
                <a:moveTo>
                  <a:pt x="0" y="131758"/>
                </a:moveTo>
                <a:lnTo>
                  <a:pt x="159286" y="13175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7" name="object 807"/>
          <p:cNvSpPr/>
          <p:nvPr/>
        </p:nvSpPr>
        <p:spPr>
          <a:xfrm>
            <a:off x="16010672" y="689248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 h="0">
                <a:moveTo>
                  <a:pt x="0" y="0"/>
                </a:moveTo>
                <a:lnTo>
                  <a:pt x="15813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8" name="object 808"/>
          <p:cNvSpPr/>
          <p:nvPr/>
        </p:nvSpPr>
        <p:spPr>
          <a:xfrm>
            <a:off x="15828943" y="7117194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 h="0">
                <a:moveTo>
                  <a:pt x="15928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9" name="object 809"/>
          <p:cNvSpPr/>
          <p:nvPr/>
        </p:nvSpPr>
        <p:spPr>
          <a:xfrm>
            <a:off x="16010672" y="681720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 h="0">
                <a:moveTo>
                  <a:pt x="0" y="0"/>
                </a:moveTo>
                <a:lnTo>
                  <a:pt x="15813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0" name="object 810"/>
          <p:cNvSpPr/>
          <p:nvPr/>
        </p:nvSpPr>
        <p:spPr>
          <a:xfrm>
            <a:off x="16010672" y="6930139"/>
            <a:ext cx="158750" cy="111760"/>
          </a:xfrm>
          <a:custGeom>
            <a:avLst/>
            <a:gdLst/>
            <a:ahLst/>
            <a:cxnLst/>
            <a:rect l="l" t="t" r="r" b="b"/>
            <a:pathLst>
              <a:path w="158750" h="111759">
                <a:moveTo>
                  <a:pt x="0" y="0"/>
                </a:moveTo>
                <a:lnTo>
                  <a:pt x="158133" y="0"/>
                </a:lnTo>
              </a:path>
              <a:path w="158750" h="111759">
                <a:moveTo>
                  <a:pt x="0" y="37656"/>
                </a:moveTo>
                <a:lnTo>
                  <a:pt x="158133" y="37656"/>
                </a:lnTo>
              </a:path>
              <a:path w="158750" h="111759">
                <a:moveTo>
                  <a:pt x="0" y="75274"/>
                </a:moveTo>
                <a:lnTo>
                  <a:pt x="158133" y="75274"/>
                </a:lnTo>
              </a:path>
              <a:path w="158750" h="111759">
                <a:moveTo>
                  <a:pt x="0" y="111762"/>
                </a:moveTo>
                <a:lnTo>
                  <a:pt x="158133" y="11176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1" name="object 811"/>
          <p:cNvSpPr/>
          <p:nvPr/>
        </p:nvSpPr>
        <p:spPr>
          <a:xfrm>
            <a:off x="15828943" y="6779532"/>
            <a:ext cx="340360" cy="375920"/>
          </a:xfrm>
          <a:custGeom>
            <a:avLst/>
            <a:gdLst/>
            <a:ahLst/>
            <a:cxnLst/>
            <a:rect l="l" t="t" r="r" b="b"/>
            <a:pathLst>
              <a:path w="340359" h="375920">
                <a:moveTo>
                  <a:pt x="339862" y="337661"/>
                </a:moveTo>
                <a:lnTo>
                  <a:pt x="181728" y="337661"/>
                </a:lnTo>
              </a:path>
              <a:path w="340359" h="375920">
                <a:moveTo>
                  <a:pt x="181728" y="300005"/>
                </a:moveTo>
                <a:lnTo>
                  <a:pt x="339862" y="300005"/>
                </a:lnTo>
              </a:path>
              <a:path w="340359" h="375920">
                <a:moveTo>
                  <a:pt x="0" y="337661"/>
                </a:moveTo>
                <a:lnTo>
                  <a:pt x="159286" y="337661"/>
                </a:lnTo>
              </a:path>
              <a:path w="340359" h="375920">
                <a:moveTo>
                  <a:pt x="159286" y="262367"/>
                </a:moveTo>
                <a:lnTo>
                  <a:pt x="0" y="262367"/>
                </a:lnTo>
              </a:path>
              <a:path w="340359" h="375920">
                <a:moveTo>
                  <a:pt x="159286" y="300005"/>
                </a:moveTo>
                <a:lnTo>
                  <a:pt x="0" y="300005"/>
                </a:lnTo>
              </a:path>
              <a:path w="340359" h="375920">
                <a:moveTo>
                  <a:pt x="180556" y="375317"/>
                </a:moveTo>
                <a:lnTo>
                  <a:pt x="180556" y="345897"/>
                </a:lnTo>
              </a:path>
              <a:path w="340359" h="375920">
                <a:moveTo>
                  <a:pt x="180556" y="345897"/>
                </a:moveTo>
                <a:lnTo>
                  <a:pt x="160496" y="345897"/>
                </a:lnTo>
              </a:path>
              <a:path w="340359" h="375920">
                <a:moveTo>
                  <a:pt x="160496" y="345897"/>
                </a:moveTo>
                <a:lnTo>
                  <a:pt x="160496" y="375317"/>
                </a:lnTo>
              </a:path>
              <a:path w="340359" h="375920">
                <a:moveTo>
                  <a:pt x="339862" y="375317"/>
                </a:moveTo>
                <a:lnTo>
                  <a:pt x="339862" y="337661"/>
                </a:lnTo>
              </a:path>
              <a:path w="340359" h="375920">
                <a:moveTo>
                  <a:pt x="0" y="375317"/>
                </a:moveTo>
                <a:lnTo>
                  <a:pt x="0" y="337661"/>
                </a:lnTo>
              </a:path>
              <a:path w="340359" h="375920">
                <a:moveTo>
                  <a:pt x="159286" y="375317"/>
                </a:moveTo>
                <a:lnTo>
                  <a:pt x="159286" y="337661"/>
                </a:lnTo>
              </a:path>
              <a:path w="340359" h="375920">
                <a:moveTo>
                  <a:pt x="339862" y="375317"/>
                </a:moveTo>
                <a:lnTo>
                  <a:pt x="181728" y="375317"/>
                </a:lnTo>
              </a:path>
              <a:path w="340359" h="375920">
                <a:moveTo>
                  <a:pt x="181728" y="375317"/>
                </a:moveTo>
                <a:lnTo>
                  <a:pt x="181728" y="337661"/>
                </a:lnTo>
              </a:path>
              <a:path w="340359" h="375920">
                <a:moveTo>
                  <a:pt x="339862" y="337661"/>
                </a:moveTo>
                <a:lnTo>
                  <a:pt x="339862" y="37674"/>
                </a:lnTo>
              </a:path>
              <a:path w="340359" h="375920">
                <a:moveTo>
                  <a:pt x="260795" y="337661"/>
                </a:moveTo>
                <a:lnTo>
                  <a:pt x="223020" y="300005"/>
                </a:lnTo>
              </a:path>
              <a:path w="340359" h="375920">
                <a:moveTo>
                  <a:pt x="260795" y="337661"/>
                </a:moveTo>
                <a:lnTo>
                  <a:pt x="298570" y="300005"/>
                </a:lnTo>
              </a:path>
              <a:path w="340359" h="375920">
                <a:moveTo>
                  <a:pt x="180556" y="375317"/>
                </a:moveTo>
                <a:lnTo>
                  <a:pt x="160496" y="375317"/>
                </a:lnTo>
              </a:path>
              <a:path w="340359" h="375920">
                <a:moveTo>
                  <a:pt x="181728" y="337661"/>
                </a:moveTo>
                <a:lnTo>
                  <a:pt x="181728" y="0"/>
                </a:lnTo>
              </a:path>
              <a:path w="340359" h="375920">
                <a:moveTo>
                  <a:pt x="339862" y="337661"/>
                </a:moveTo>
                <a:lnTo>
                  <a:pt x="339862" y="0"/>
                </a:lnTo>
              </a:path>
              <a:path w="340359" h="375920">
                <a:moveTo>
                  <a:pt x="339862" y="0"/>
                </a:moveTo>
                <a:lnTo>
                  <a:pt x="181728" y="0"/>
                </a:lnTo>
              </a:path>
              <a:path w="340359" h="375920">
                <a:moveTo>
                  <a:pt x="159286" y="337661"/>
                </a:moveTo>
                <a:lnTo>
                  <a:pt x="159286" y="255319"/>
                </a:lnTo>
              </a:path>
              <a:path w="340359" h="375920">
                <a:moveTo>
                  <a:pt x="80220" y="76480"/>
                </a:moveTo>
                <a:lnTo>
                  <a:pt x="42444" y="112949"/>
                </a:lnTo>
              </a:path>
              <a:path w="340359" h="375920">
                <a:moveTo>
                  <a:pt x="80220" y="76480"/>
                </a:moveTo>
                <a:lnTo>
                  <a:pt x="117995" y="114136"/>
                </a:lnTo>
              </a:path>
              <a:path w="340359" h="375920">
                <a:moveTo>
                  <a:pt x="80220" y="254131"/>
                </a:moveTo>
                <a:lnTo>
                  <a:pt x="80220" y="76480"/>
                </a:lnTo>
              </a:path>
              <a:path w="340359" h="375920">
                <a:moveTo>
                  <a:pt x="260795" y="30607"/>
                </a:moveTo>
                <a:lnTo>
                  <a:pt x="260795" y="337661"/>
                </a:lnTo>
              </a:path>
              <a:path w="340359" h="375920">
                <a:moveTo>
                  <a:pt x="0" y="344710"/>
                </a:moveTo>
                <a:lnTo>
                  <a:pt x="159286" y="344710"/>
                </a:lnTo>
              </a:path>
              <a:path w="340359" h="375920">
                <a:moveTo>
                  <a:pt x="80220" y="344710"/>
                </a:moveTo>
                <a:lnTo>
                  <a:pt x="80220" y="20590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2" name="object 812"/>
          <p:cNvSpPr/>
          <p:nvPr/>
        </p:nvSpPr>
        <p:spPr>
          <a:xfrm>
            <a:off x="10905272" y="5908993"/>
            <a:ext cx="295275" cy="200025"/>
          </a:xfrm>
          <a:custGeom>
            <a:avLst/>
            <a:gdLst/>
            <a:ahLst/>
            <a:cxnLst/>
            <a:rect l="l" t="t" r="r" b="b"/>
            <a:pathLst>
              <a:path w="295275" h="200025">
                <a:moveTo>
                  <a:pt x="0" y="199946"/>
                </a:moveTo>
                <a:lnTo>
                  <a:pt x="295016" y="0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13" name="object 813"/>
          <p:cNvGrpSpPr/>
          <p:nvPr/>
        </p:nvGrpSpPr>
        <p:grpSpPr>
          <a:xfrm>
            <a:off x="10627434" y="5494386"/>
            <a:ext cx="586740" cy="633095"/>
            <a:chOff x="10627434" y="5494386"/>
            <a:chExt cx="586740" cy="633095"/>
          </a:xfrm>
        </p:grpSpPr>
        <p:sp>
          <p:nvSpPr>
            <p:cNvPr id="814" name="object 814"/>
            <p:cNvSpPr/>
            <p:nvPr/>
          </p:nvSpPr>
          <p:spPr>
            <a:xfrm>
              <a:off x="10866305" y="5571313"/>
              <a:ext cx="175260" cy="259079"/>
            </a:xfrm>
            <a:custGeom>
              <a:avLst/>
              <a:gdLst/>
              <a:ahLst/>
              <a:cxnLst/>
              <a:rect l="l" t="t" r="r" b="b"/>
              <a:pathLst>
                <a:path w="175259" h="259079">
                  <a:moveTo>
                    <a:pt x="174657" y="258862"/>
                  </a:moveTo>
                  <a:lnTo>
                    <a:pt x="0" y="0"/>
                  </a:lnTo>
                </a:path>
              </a:pathLst>
            </a:custGeom>
            <a:ln w="3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5" name="object 8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627434" y="5494388"/>
              <a:ext cx="474281" cy="504499"/>
            </a:xfrm>
            <a:prstGeom prst="rect">
              <a:avLst/>
            </a:prstGeom>
          </p:spPr>
        </p:pic>
        <p:sp>
          <p:nvSpPr>
            <p:cNvPr id="816" name="object 816"/>
            <p:cNvSpPr/>
            <p:nvPr/>
          </p:nvSpPr>
          <p:spPr>
            <a:xfrm>
              <a:off x="10800284" y="5496076"/>
              <a:ext cx="321310" cy="400050"/>
            </a:xfrm>
            <a:custGeom>
              <a:avLst/>
              <a:gdLst/>
              <a:ahLst/>
              <a:cxnLst/>
              <a:rect l="l" t="t" r="r" b="b"/>
              <a:pathLst>
                <a:path w="321309" h="400050">
                  <a:moveTo>
                    <a:pt x="0" y="119979"/>
                  </a:moveTo>
                  <a:lnTo>
                    <a:pt x="188761" y="399931"/>
                  </a:lnTo>
                </a:path>
                <a:path w="321309" h="400050">
                  <a:moveTo>
                    <a:pt x="130983" y="30569"/>
                  </a:moveTo>
                  <a:lnTo>
                    <a:pt x="320974" y="310521"/>
                  </a:lnTo>
                </a:path>
                <a:path w="321309" h="400050">
                  <a:moveTo>
                    <a:pt x="320974" y="310521"/>
                  </a:moveTo>
                  <a:lnTo>
                    <a:pt x="188761" y="399931"/>
                  </a:lnTo>
                </a:path>
                <a:path w="321309" h="400050">
                  <a:moveTo>
                    <a:pt x="110886" y="0"/>
                  </a:moveTo>
                  <a:lnTo>
                    <a:pt x="299742" y="27991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7" name="object 81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707692" y="5626107"/>
              <a:ext cx="265386" cy="296318"/>
            </a:xfrm>
            <a:prstGeom prst="rect">
              <a:avLst/>
            </a:prstGeom>
          </p:spPr>
        </p:pic>
        <p:sp>
          <p:nvSpPr>
            <p:cNvPr id="818" name="object 818"/>
            <p:cNvSpPr/>
            <p:nvPr/>
          </p:nvSpPr>
          <p:spPr>
            <a:xfrm>
              <a:off x="10915935" y="5926634"/>
              <a:ext cx="296545" cy="199390"/>
            </a:xfrm>
            <a:custGeom>
              <a:avLst/>
              <a:gdLst/>
              <a:ahLst/>
              <a:cxnLst/>
              <a:rect l="l" t="t" r="r" b="b"/>
              <a:pathLst>
                <a:path w="296545" h="199389">
                  <a:moveTo>
                    <a:pt x="0" y="198816"/>
                  </a:moveTo>
                  <a:lnTo>
                    <a:pt x="296226" y="0"/>
                  </a:lnTo>
                </a:path>
              </a:pathLst>
            </a:custGeom>
            <a:ln w="33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9" name="object 819"/>
          <p:cNvSpPr/>
          <p:nvPr/>
        </p:nvSpPr>
        <p:spPr>
          <a:xfrm>
            <a:off x="10933631" y="2197301"/>
            <a:ext cx="33020" cy="86360"/>
          </a:xfrm>
          <a:custGeom>
            <a:avLst/>
            <a:gdLst/>
            <a:ahLst/>
            <a:cxnLst/>
            <a:rect l="l" t="t" r="r" b="b"/>
            <a:pathLst>
              <a:path w="33020" h="86360">
                <a:moveTo>
                  <a:pt x="27092" y="83510"/>
                </a:moveTo>
                <a:lnTo>
                  <a:pt x="19965" y="85847"/>
                </a:lnTo>
              </a:path>
              <a:path w="33020" h="86360">
                <a:moveTo>
                  <a:pt x="27092" y="83510"/>
                </a:moveTo>
                <a:lnTo>
                  <a:pt x="33010" y="79948"/>
                </a:lnTo>
              </a:path>
              <a:path w="33020" h="86360">
                <a:moveTo>
                  <a:pt x="33010" y="8113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0" name="object 820"/>
          <p:cNvSpPr/>
          <p:nvPr/>
        </p:nvSpPr>
        <p:spPr>
          <a:xfrm>
            <a:off x="11979214" y="2267845"/>
            <a:ext cx="116205" cy="16510"/>
          </a:xfrm>
          <a:custGeom>
            <a:avLst/>
            <a:gdLst/>
            <a:ahLst/>
            <a:cxnLst/>
            <a:rect l="l" t="t" r="r" b="b"/>
            <a:pathLst>
              <a:path w="116204" h="16510">
                <a:moveTo>
                  <a:pt x="0" y="16472"/>
                </a:moveTo>
                <a:lnTo>
                  <a:pt x="11566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1" name="object 821"/>
          <p:cNvSpPr/>
          <p:nvPr/>
        </p:nvSpPr>
        <p:spPr>
          <a:xfrm>
            <a:off x="12244755" y="223256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69">
                <a:moveTo>
                  <a:pt x="0" y="0"/>
                </a:moveTo>
                <a:lnTo>
                  <a:pt x="0" y="1168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2" name="object 822"/>
          <p:cNvSpPr/>
          <p:nvPr/>
        </p:nvSpPr>
        <p:spPr>
          <a:xfrm>
            <a:off x="11350953" y="2996881"/>
            <a:ext cx="38100" cy="69850"/>
          </a:xfrm>
          <a:custGeom>
            <a:avLst/>
            <a:gdLst/>
            <a:ahLst/>
            <a:cxnLst/>
            <a:rect l="l" t="t" r="r" b="b"/>
            <a:pathLst>
              <a:path w="38100" h="69850">
                <a:moveTo>
                  <a:pt x="37831" y="69243"/>
                </a:moveTo>
                <a:lnTo>
                  <a:pt x="36224" y="68772"/>
                </a:lnTo>
              </a:path>
              <a:path w="38100" h="69850">
                <a:moveTo>
                  <a:pt x="37831" y="69243"/>
                </a:moveTo>
                <a:lnTo>
                  <a:pt x="34409" y="63042"/>
                </a:lnTo>
              </a:path>
              <a:path w="38100" h="69850">
                <a:moveTo>
                  <a:pt x="29909" y="54750"/>
                </a:moveTo>
                <a:lnTo>
                  <a:pt x="26544" y="48568"/>
                </a:lnTo>
              </a:path>
              <a:path w="38100" h="69850">
                <a:moveTo>
                  <a:pt x="21458" y="39258"/>
                </a:moveTo>
                <a:lnTo>
                  <a:pt x="18093" y="33076"/>
                </a:lnTo>
              </a:path>
              <a:path w="38100" h="69850">
                <a:moveTo>
                  <a:pt x="13574" y="24802"/>
                </a:moveTo>
                <a:lnTo>
                  <a:pt x="9623" y="17546"/>
                </a:lnTo>
              </a:path>
              <a:path w="38100" h="69850">
                <a:moveTo>
                  <a:pt x="5104" y="9272"/>
                </a:moveTo>
                <a:lnTo>
                  <a:pt x="3422" y="6200"/>
                </a:ln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3" name="object 823"/>
          <p:cNvSpPr/>
          <p:nvPr/>
        </p:nvSpPr>
        <p:spPr>
          <a:xfrm>
            <a:off x="12245909" y="2240780"/>
            <a:ext cx="1270" cy="12065"/>
          </a:xfrm>
          <a:custGeom>
            <a:avLst/>
            <a:gdLst/>
            <a:ahLst/>
            <a:cxnLst/>
            <a:rect l="l" t="t" r="r" b="b"/>
            <a:pathLst>
              <a:path w="1270" h="12064">
                <a:moveTo>
                  <a:pt x="0" y="0"/>
                </a:moveTo>
                <a:lnTo>
                  <a:pt x="1210" y="11798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4" name="object 824"/>
          <p:cNvSpPr/>
          <p:nvPr/>
        </p:nvSpPr>
        <p:spPr>
          <a:xfrm>
            <a:off x="12528012" y="219846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1191" y="1291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5" name="object 825"/>
          <p:cNvSpPr/>
          <p:nvPr/>
        </p:nvSpPr>
        <p:spPr>
          <a:xfrm>
            <a:off x="11985169" y="2266695"/>
            <a:ext cx="105410" cy="24765"/>
          </a:xfrm>
          <a:custGeom>
            <a:avLst/>
            <a:gdLst/>
            <a:ahLst/>
            <a:cxnLst/>
            <a:rect l="l" t="t" r="r" b="b"/>
            <a:pathLst>
              <a:path w="105409" h="24764">
                <a:moveTo>
                  <a:pt x="1153" y="24689"/>
                </a:moveTo>
                <a:lnTo>
                  <a:pt x="104968" y="9404"/>
                </a:lnTo>
              </a:path>
              <a:path w="105409" h="24764">
                <a:moveTo>
                  <a:pt x="0" y="15284"/>
                </a:moveTo>
                <a:lnTo>
                  <a:pt x="10379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6" name="object 826"/>
          <p:cNvSpPr/>
          <p:nvPr/>
        </p:nvSpPr>
        <p:spPr>
          <a:xfrm>
            <a:off x="12408825" y="2213754"/>
            <a:ext cx="102870" cy="15875"/>
          </a:xfrm>
          <a:custGeom>
            <a:avLst/>
            <a:gdLst/>
            <a:ahLst/>
            <a:cxnLst/>
            <a:rect l="l" t="t" r="r" b="b"/>
            <a:pathLst>
              <a:path w="102870" h="15875">
                <a:moveTo>
                  <a:pt x="102680" y="0"/>
                </a:moveTo>
                <a:lnTo>
                  <a:pt x="0" y="15284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7" name="object 827"/>
          <p:cNvSpPr/>
          <p:nvPr/>
        </p:nvSpPr>
        <p:spPr>
          <a:xfrm>
            <a:off x="11684198" y="1910206"/>
            <a:ext cx="219710" cy="43815"/>
          </a:xfrm>
          <a:custGeom>
            <a:avLst/>
            <a:gdLst/>
            <a:ahLst/>
            <a:cxnLst/>
            <a:rect l="l" t="t" r="r" b="b"/>
            <a:pathLst>
              <a:path w="219709" h="43814">
                <a:moveTo>
                  <a:pt x="219503" y="8236"/>
                </a:moveTo>
                <a:lnTo>
                  <a:pt x="25977" y="37656"/>
                </a:lnTo>
              </a:path>
              <a:path w="219709" h="43814">
                <a:moveTo>
                  <a:pt x="217121" y="0"/>
                </a:moveTo>
                <a:lnTo>
                  <a:pt x="24786" y="28251"/>
                </a:lnTo>
              </a:path>
              <a:path w="219709" h="43814">
                <a:moveTo>
                  <a:pt x="5879" y="31794"/>
                </a:moveTo>
                <a:lnTo>
                  <a:pt x="7089" y="31794"/>
                </a:lnTo>
              </a:path>
              <a:path w="219709" h="43814">
                <a:moveTo>
                  <a:pt x="7089" y="31794"/>
                </a:moveTo>
                <a:lnTo>
                  <a:pt x="8243" y="41199"/>
                </a:lnTo>
              </a:path>
              <a:path w="219709" h="43814">
                <a:moveTo>
                  <a:pt x="5879" y="30607"/>
                </a:moveTo>
                <a:lnTo>
                  <a:pt x="5879" y="31794"/>
                </a:lnTo>
              </a:path>
              <a:path w="219709" h="43814">
                <a:moveTo>
                  <a:pt x="2363" y="42367"/>
                </a:moveTo>
                <a:lnTo>
                  <a:pt x="4745" y="42367"/>
                </a:lnTo>
              </a:path>
              <a:path w="219709" h="43814">
                <a:moveTo>
                  <a:pt x="20078" y="29401"/>
                </a:moveTo>
                <a:lnTo>
                  <a:pt x="18849" y="28251"/>
                </a:lnTo>
              </a:path>
              <a:path w="219709" h="43814">
                <a:moveTo>
                  <a:pt x="7089" y="30607"/>
                </a:moveTo>
                <a:lnTo>
                  <a:pt x="20078" y="29401"/>
                </a:lnTo>
              </a:path>
              <a:path w="219709" h="43814">
                <a:moveTo>
                  <a:pt x="4745" y="42367"/>
                </a:moveTo>
                <a:lnTo>
                  <a:pt x="12950" y="41199"/>
                </a:lnTo>
              </a:path>
              <a:path w="219709" h="43814">
                <a:moveTo>
                  <a:pt x="12950" y="41199"/>
                </a:moveTo>
                <a:lnTo>
                  <a:pt x="12950" y="40030"/>
                </a:lnTo>
              </a:path>
              <a:path w="219709" h="43814">
                <a:moveTo>
                  <a:pt x="2363" y="42367"/>
                </a:moveTo>
                <a:lnTo>
                  <a:pt x="1191" y="37656"/>
                </a:lnTo>
              </a:path>
              <a:path w="219709" h="43814">
                <a:moveTo>
                  <a:pt x="4745" y="42367"/>
                </a:moveTo>
                <a:lnTo>
                  <a:pt x="3497" y="31794"/>
                </a:lnTo>
              </a:path>
              <a:path w="219709" h="43814">
                <a:moveTo>
                  <a:pt x="0" y="31794"/>
                </a:moveTo>
                <a:lnTo>
                  <a:pt x="5879" y="30607"/>
                </a:lnTo>
              </a:path>
              <a:path w="219709" h="43814">
                <a:moveTo>
                  <a:pt x="17696" y="38824"/>
                </a:moveTo>
                <a:lnTo>
                  <a:pt x="16524" y="29401"/>
                </a:lnTo>
              </a:path>
              <a:path w="219709" h="43814">
                <a:moveTo>
                  <a:pt x="10625" y="30607"/>
                </a:moveTo>
                <a:lnTo>
                  <a:pt x="11816" y="38824"/>
                </a:lnTo>
              </a:path>
              <a:path w="219709" h="43814">
                <a:moveTo>
                  <a:pt x="7089" y="30607"/>
                </a:moveTo>
                <a:lnTo>
                  <a:pt x="7089" y="31794"/>
                </a:lnTo>
              </a:path>
              <a:path w="219709" h="43814">
                <a:moveTo>
                  <a:pt x="11816" y="38824"/>
                </a:moveTo>
                <a:lnTo>
                  <a:pt x="17696" y="38824"/>
                </a:lnTo>
              </a:path>
              <a:path w="219709" h="43814">
                <a:moveTo>
                  <a:pt x="17696" y="38824"/>
                </a:moveTo>
                <a:lnTo>
                  <a:pt x="21231" y="37656"/>
                </a:lnTo>
              </a:path>
              <a:path w="219709" h="43814">
                <a:moveTo>
                  <a:pt x="21231" y="37656"/>
                </a:moveTo>
                <a:lnTo>
                  <a:pt x="20078" y="34112"/>
                </a:lnTo>
              </a:path>
              <a:path w="219709" h="43814">
                <a:moveTo>
                  <a:pt x="8243" y="41199"/>
                </a:moveTo>
                <a:lnTo>
                  <a:pt x="9434" y="43536"/>
                </a:lnTo>
              </a:path>
              <a:path w="219709" h="43814">
                <a:moveTo>
                  <a:pt x="9434" y="43536"/>
                </a:moveTo>
                <a:lnTo>
                  <a:pt x="5879" y="435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8" name="object 828"/>
          <p:cNvSpPr/>
          <p:nvPr/>
        </p:nvSpPr>
        <p:spPr>
          <a:xfrm>
            <a:off x="11620483" y="1952573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53" y="3543"/>
                </a:lnTo>
              </a:path>
            </a:pathLst>
          </a:custGeom>
          <a:ln w="33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9" name="object 829"/>
          <p:cNvSpPr/>
          <p:nvPr/>
        </p:nvSpPr>
        <p:spPr>
          <a:xfrm>
            <a:off x="11688944" y="195257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34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0" name="object 830"/>
          <p:cNvSpPr/>
          <p:nvPr/>
        </p:nvSpPr>
        <p:spPr>
          <a:xfrm>
            <a:off x="11906046" y="1907869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5">
                <a:moveTo>
                  <a:pt x="15333" y="12947"/>
                </a:moveTo>
                <a:lnTo>
                  <a:pt x="14160" y="12947"/>
                </a:lnTo>
              </a:path>
              <a:path w="15875" h="13335">
                <a:moveTo>
                  <a:pt x="3573" y="1168"/>
                </a:moveTo>
                <a:lnTo>
                  <a:pt x="13007" y="0"/>
                </a:lnTo>
              </a:path>
              <a:path w="15875" h="13335">
                <a:moveTo>
                  <a:pt x="0" y="1168"/>
                </a:moveTo>
                <a:lnTo>
                  <a:pt x="0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1" name="object 831"/>
          <p:cNvSpPr/>
          <p:nvPr/>
        </p:nvSpPr>
        <p:spPr>
          <a:xfrm>
            <a:off x="11620470" y="1943144"/>
            <a:ext cx="73660" cy="17780"/>
          </a:xfrm>
          <a:custGeom>
            <a:avLst/>
            <a:gdLst/>
            <a:ahLst/>
            <a:cxnLst/>
            <a:rect l="l" t="t" r="r" b="b"/>
            <a:pathLst>
              <a:path w="73659" h="17780">
                <a:moveTo>
                  <a:pt x="71976" y="10591"/>
                </a:moveTo>
                <a:lnTo>
                  <a:pt x="73167" y="17678"/>
                </a:lnTo>
              </a:path>
              <a:path w="73659" h="17780">
                <a:moveTo>
                  <a:pt x="69632" y="10591"/>
                </a:moveTo>
                <a:lnTo>
                  <a:pt x="70823" y="17678"/>
                </a:lnTo>
              </a:path>
              <a:path w="73659" h="17780">
                <a:moveTo>
                  <a:pt x="67250" y="3543"/>
                </a:moveTo>
                <a:lnTo>
                  <a:pt x="67250" y="0"/>
                </a:lnTo>
              </a:path>
              <a:path w="73659" h="17780">
                <a:moveTo>
                  <a:pt x="1172" y="12947"/>
                </a:moveTo>
                <a:lnTo>
                  <a:pt x="67250" y="3543"/>
                </a:lnTo>
              </a:path>
              <a:path w="73659" h="17780">
                <a:moveTo>
                  <a:pt x="67250" y="0"/>
                </a:moveTo>
                <a:lnTo>
                  <a:pt x="0" y="9423"/>
                </a:lnTo>
              </a:path>
              <a:path w="73659" h="17780">
                <a:moveTo>
                  <a:pt x="60198" y="0"/>
                </a:moveTo>
                <a:lnTo>
                  <a:pt x="5879" y="7086"/>
                </a:lnTo>
              </a:path>
              <a:path w="73659" h="17780">
                <a:moveTo>
                  <a:pt x="61332" y="9423"/>
                </a:moveTo>
                <a:lnTo>
                  <a:pt x="8243" y="1767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2" name="object 832"/>
          <p:cNvSpPr/>
          <p:nvPr/>
        </p:nvSpPr>
        <p:spPr>
          <a:xfrm>
            <a:off x="11906033" y="1907882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5">
                <a:moveTo>
                  <a:pt x="14179" y="8198"/>
                </a:moveTo>
                <a:lnTo>
                  <a:pt x="5898" y="9385"/>
                </a:lnTo>
              </a:path>
              <a:path w="15875" h="13335">
                <a:moveTo>
                  <a:pt x="5898" y="9385"/>
                </a:moveTo>
                <a:lnTo>
                  <a:pt x="5898" y="12928"/>
                </a:lnTo>
              </a:path>
              <a:path w="15875" h="13335">
                <a:moveTo>
                  <a:pt x="5898" y="12928"/>
                </a:moveTo>
                <a:lnTo>
                  <a:pt x="9472" y="12928"/>
                </a:lnTo>
              </a:path>
              <a:path w="15875" h="13335">
                <a:moveTo>
                  <a:pt x="5898" y="9385"/>
                </a:moveTo>
                <a:lnTo>
                  <a:pt x="3573" y="1149"/>
                </a:lnTo>
              </a:path>
              <a:path w="15875" h="13335">
                <a:moveTo>
                  <a:pt x="15333" y="12928"/>
                </a:moveTo>
                <a:lnTo>
                  <a:pt x="14179" y="8198"/>
                </a:lnTo>
              </a:path>
              <a:path w="15875" h="13335">
                <a:moveTo>
                  <a:pt x="14179" y="8198"/>
                </a:moveTo>
                <a:lnTo>
                  <a:pt x="13026" y="0"/>
                </a:lnTo>
              </a:path>
              <a:path w="15875" h="13335">
                <a:moveTo>
                  <a:pt x="5898" y="9385"/>
                </a:moveTo>
                <a:lnTo>
                  <a:pt x="2382" y="10573"/>
                </a:lnTo>
              </a:path>
              <a:path w="15875" h="13335">
                <a:moveTo>
                  <a:pt x="0" y="1149"/>
                </a:moveTo>
                <a:lnTo>
                  <a:pt x="3573" y="1149"/>
                </a:lnTo>
              </a:path>
              <a:path w="15875" h="13335">
                <a:moveTo>
                  <a:pt x="13026" y="10573"/>
                </a:moveTo>
                <a:lnTo>
                  <a:pt x="10644" y="11741"/>
                </a:lnTo>
              </a:path>
              <a:path w="15875" h="13335">
                <a:moveTo>
                  <a:pt x="2382" y="10573"/>
                </a:moveTo>
                <a:lnTo>
                  <a:pt x="2382" y="7011"/>
                </a:lnTo>
              </a:path>
              <a:path w="15875" h="13335">
                <a:moveTo>
                  <a:pt x="2382" y="5861"/>
                </a:moveTo>
                <a:lnTo>
                  <a:pt x="2382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3" name="object 833"/>
          <p:cNvSpPr/>
          <p:nvPr/>
        </p:nvSpPr>
        <p:spPr>
          <a:xfrm>
            <a:off x="11592130" y="1953736"/>
            <a:ext cx="26034" cy="9525"/>
          </a:xfrm>
          <a:custGeom>
            <a:avLst/>
            <a:gdLst/>
            <a:ahLst/>
            <a:cxnLst/>
            <a:rect l="l" t="t" r="r" b="b"/>
            <a:pathLst>
              <a:path w="26034" h="9525">
                <a:moveTo>
                  <a:pt x="23614" y="0"/>
                </a:moveTo>
                <a:lnTo>
                  <a:pt x="25977" y="9423"/>
                </a:lnTo>
              </a:path>
              <a:path w="26034" h="9525">
                <a:moveTo>
                  <a:pt x="3516" y="9423"/>
                </a:moveTo>
                <a:lnTo>
                  <a:pt x="0" y="9423"/>
                </a:lnTo>
              </a:path>
              <a:path w="26034" h="9525">
                <a:moveTo>
                  <a:pt x="8262" y="7086"/>
                </a:moveTo>
                <a:lnTo>
                  <a:pt x="4726" y="8236"/>
                </a:lnTo>
              </a:path>
              <a:path w="26034" h="9525">
                <a:moveTo>
                  <a:pt x="3516" y="9423"/>
                </a:moveTo>
                <a:lnTo>
                  <a:pt x="3516" y="7086"/>
                </a:lnTo>
              </a:path>
              <a:path w="26034" h="9525">
                <a:moveTo>
                  <a:pt x="3516" y="7086"/>
                </a:moveTo>
                <a:lnTo>
                  <a:pt x="7089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4" name="object 834"/>
          <p:cNvSpPr/>
          <p:nvPr/>
        </p:nvSpPr>
        <p:spPr>
          <a:xfrm>
            <a:off x="9765257" y="2924334"/>
            <a:ext cx="22860" cy="20320"/>
          </a:xfrm>
          <a:custGeom>
            <a:avLst/>
            <a:gdLst/>
            <a:ahLst/>
            <a:cxnLst/>
            <a:rect l="l" t="t" r="r" b="b"/>
            <a:pathLst>
              <a:path w="22859" h="20319">
                <a:moveTo>
                  <a:pt x="0" y="10591"/>
                </a:moveTo>
                <a:lnTo>
                  <a:pt x="4688" y="5861"/>
                </a:lnTo>
              </a:path>
              <a:path w="22859" h="20319">
                <a:moveTo>
                  <a:pt x="11778" y="0"/>
                </a:moveTo>
                <a:lnTo>
                  <a:pt x="4688" y="5861"/>
                </a:lnTo>
              </a:path>
              <a:path w="22859" h="20319">
                <a:moveTo>
                  <a:pt x="20021" y="7048"/>
                </a:moveTo>
                <a:lnTo>
                  <a:pt x="11778" y="0"/>
                </a:lnTo>
              </a:path>
              <a:path w="22859" h="20319">
                <a:moveTo>
                  <a:pt x="16524" y="16453"/>
                </a:moveTo>
                <a:lnTo>
                  <a:pt x="16524" y="15284"/>
                </a:lnTo>
              </a:path>
              <a:path w="22859" h="20319">
                <a:moveTo>
                  <a:pt x="20021" y="7048"/>
                </a:moveTo>
                <a:lnTo>
                  <a:pt x="22423" y="9385"/>
                </a:lnTo>
              </a:path>
              <a:path w="22859" h="20319">
                <a:moveTo>
                  <a:pt x="22423" y="9385"/>
                </a:moveTo>
                <a:lnTo>
                  <a:pt x="20021" y="11760"/>
                </a:lnTo>
              </a:path>
              <a:path w="22859" h="20319">
                <a:moveTo>
                  <a:pt x="15333" y="14097"/>
                </a:moveTo>
                <a:lnTo>
                  <a:pt x="17677" y="11760"/>
                </a:lnTo>
              </a:path>
              <a:path w="22859" h="20319">
                <a:moveTo>
                  <a:pt x="16524" y="16453"/>
                </a:moveTo>
                <a:lnTo>
                  <a:pt x="14123" y="14097"/>
                </a:lnTo>
              </a:path>
              <a:path w="22859" h="20319">
                <a:moveTo>
                  <a:pt x="4688" y="5861"/>
                </a:moveTo>
                <a:lnTo>
                  <a:pt x="3535" y="8217"/>
                </a:lnTo>
              </a:path>
              <a:path w="22859" h="20319">
                <a:moveTo>
                  <a:pt x="14123" y="14097"/>
                </a:moveTo>
                <a:lnTo>
                  <a:pt x="20021" y="7048"/>
                </a:lnTo>
              </a:path>
              <a:path w="22859" h="20319">
                <a:moveTo>
                  <a:pt x="3535" y="8217"/>
                </a:moveTo>
                <a:lnTo>
                  <a:pt x="10568" y="14097"/>
                </a:lnTo>
              </a:path>
              <a:path w="22859" h="20319">
                <a:moveTo>
                  <a:pt x="10568" y="14097"/>
                </a:moveTo>
                <a:lnTo>
                  <a:pt x="11778" y="11760"/>
                </a:lnTo>
              </a:path>
              <a:path w="22859" h="20319">
                <a:moveTo>
                  <a:pt x="11778" y="11760"/>
                </a:moveTo>
                <a:lnTo>
                  <a:pt x="14123" y="14097"/>
                </a:lnTo>
              </a:path>
              <a:path w="22859" h="20319">
                <a:moveTo>
                  <a:pt x="7071" y="16453"/>
                </a:moveTo>
                <a:lnTo>
                  <a:pt x="0" y="10591"/>
                </a:lnTo>
              </a:path>
              <a:path w="22859" h="20319">
                <a:moveTo>
                  <a:pt x="3535" y="19977"/>
                </a:moveTo>
                <a:lnTo>
                  <a:pt x="7071" y="164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5" name="object 835"/>
          <p:cNvSpPr/>
          <p:nvPr/>
        </p:nvSpPr>
        <p:spPr>
          <a:xfrm>
            <a:off x="9782935" y="2936094"/>
            <a:ext cx="278765" cy="259079"/>
          </a:xfrm>
          <a:custGeom>
            <a:avLst/>
            <a:gdLst/>
            <a:ahLst/>
            <a:cxnLst/>
            <a:rect l="l" t="t" r="r" b="b"/>
            <a:pathLst>
              <a:path w="278765" h="259080">
                <a:moveTo>
                  <a:pt x="274994" y="243521"/>
                </a:moveTo>
                <a:lnTo>
                  <a:pt x="269095" y="250588"/>
                </a:lnTo>
              </a:path>
              <a:path w="278765" h="259080">
                <a:moveTo>
                  <a:pt x="269095" y="238809"/>
                </a:moveTo>
                <a:lnTo>
                  <a:pt x="8281" y="1168"/>
                </a:lnTo>
              </a:path>
              <a:path w="278765" h="259080">
                <a:moveTo>
                  <a:pt x="265559" y="248213"/>
                </a:moveTo>
                <a:lnTo>
                  <a:pt x="266750" y="247064"/>
                </a:lnTo>
              </a:path>
              <a:path w="278765" h="259080">
                <a:moveTo>
                  <a:pt x="271439" y="245858"/>
                </a:moveTo>
                <a:lnTo>
                  <a:pt x="269095" y="248213"/>
                </a:lnTo>
              </a:path>
              <a:path w="278765" h="259080">
                <a:moveTo>
                  <a:pt x="274994" y="243521"/>
                </a:moveTo>
                <a:lnTo>
                  <a:pt x="272649" y="241183"/>
                </a:lnTo>
              </a:path>
              <a:path w="278765" h="259080">
                <a:moveTo>
                  <a:pt x="272649" y="241183"/>
                </a:moveTo>
                <a:lnTo>
                  <a:pt x="270248" y="243521"/>
                </a:lnTo>
              </a:path>
              <a:path w="278765" h="259080">
                <a:moveTo>
                  <a:pt x="0" y="0"/>
                </a:moveTo>
                <a:lnTo>
                  <a:pt x="271439" y="245858"/>
                </a:lnTo>
              </a:path>
              <a:path w="278765" h="259080">
                <a:moveTo>
                  <a:pt x="265559" y="248213"/>
                </a:moveTo>
                <a:lnTo>
                  <a:pt x="269095" y="250588"/>
                </a:lnTo>
              </a:path>
              <a:path w="278765" h="259080">
                <a:moveTo>
                  <a:pt x="269095" y="250588"/>
                </a:moveTo>
                <a:lnTo>
                  <a:pt x="278567" y="2587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6" name="object 836"/>
          <p:cNvSpPr/>
          <p:nvPr/>
        </p:nvSpPr>
        <p:spPr>
          <a:xfrm>
            <a:off x="11328952" y="3927819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79">
                <a:moveTo>
                  <a:pt x="3573" y="4711"/>
                </a:moveTo>
                <a:lnTo>
                  <a:pt x="0" y="0"/>
                </a:lnTo>
              </a:path>
            </a:pathLst>
          </a:custGeom>
          <a:ln w="33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7" name="object 837"/>
          <p:cNvSpPr/>
          <p:nvPr/>
        </p:nvSpPr>
        <p:spPr>
          <a:xfrm>
            <a:off x="10433184" y="2506667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12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8" name="object 838"/>
          <p:cNvSpPr/>
          <p:nvPr/>
        </p:nvSpPr>
        <p:spPr>
          <a:xfrm>
            <a:off x="9780590" y="2927839"/>
            <a:ext cx="282575" cy="263525"/>
          </a:xfrm>
          <a:custGeom>
            <a:avLst/>
            <a:gdLst/>
            <a:ahLst/>
            <a:cxnLst/>
            <a:rect l="l" t="t" r="r" b="b"/>
            <a:pathLst>
              <a:path w="282575" h="263525">
                <a:moveTo>
                  <a:pt x="61351" y="61195"/>
                </a:moveTo>
                <a:lnTo>
                  <a:pt x="64886" y="65888"/>
                </a:lnTo>
              </a:path>
              <a:path w="282575" h="263525">
                <a:moveTo>
                  <a:pt x="66115" y="65888"/>
                </a:moveTo>
                <a:lnTo>
                  <a:pt x="63657" y="68244"/>
                </a:lnTo>
              </a:path>
              <a:path w="282575" h="263525">
                <a:moveTo>
                  <a:pt x="4688" y="15284"/>
                </a:moveTo>
                <a:lnTo>
                  <a:pt x="53089" y="60027"/>
                </a:lnTo>
              </a:path>
              <a:path w="282575" h="263525">
                <a:moveTo>
                  <a:pt x="62542" y="68244"/>
                </a:moveTo>
                <a:lnTo>
                  <a:pt x="64886" y="65888"/>
                </a:lnTo>
              </a:path>
              <a:path w="282575" h="263525">
                <a:moveTo>
                  <a:pt x="57778" y="64739"/>
                </a:moveTo>
                <a:lnTo>
                  <a:pt x="61351" y="61195"/>
                </a:lnTo>
              </a:path>
              <a:path w="282575" h="263525">
                <a:moveTo>
                  <a:pt x="57778" y="64739"/>
                </a:moveTo>
                <a:lnTo>
                  <a:pt x="62542" y="68244"/>
                </a:lnTo>
              </a:path>
              <a:path w="282575" h="263525">
                <a:moveTo>
                  <a:pt x="62542" y="63532"/>
                </a:moveTo>
                <a:lnTo>
                  <a:pt x="63657" y="63532"/>
                </a:lnTo>
              </a:path>
              <a:path w="282575" h="263525">
                <a:moveTo>
                  <a:pt x="64886" y="70600"/>
                </a:moveTo>
                <a:lnTo>
                  <a:pt x="63657" y="69394"/>
                </a:lnTo>
              </a:path>
              <a:path w="282575" h="263525">
                <a:moveTo>
                  <a:pt x="64886" y="70600"/>
                </a:moveTo>
                <a:lnTo>
                  <a:pt x="62542" y="68244"/>
                </a:lnTo>
              </a:path>
              <a:path w="282575" h="263525">
                <a:moveTo>
                  <a:pt x="55452" y="62364"/>
                </a:moveTo>
                <a:lnTo>
                  <a:pt x="54223" y="61195"/>
                </a:lnTo>
              </a:path>
              <a:path w="282575" h="263525">
                <a:moveTo>
                  <a:pt x="55452" y="62364"/>
                </a:moveTo>
                <a:lnTo>
                  <a:pt x="57778" y="64739"/>
                </a:lnTo>
              </a:path>
              <a:path w="282575" h="263525">
                <a:moveTo>
                  <a:pt x="60217" y="60027"/>
                </a:moveTo>
                <a:lnTo>
                  <a:pt x="57778" y="62364"/>
                </a:lnTo>
              </a:path>
              <a:path w="282575" h="263525">
                <a:moveTo>
                  <a:pt x="0" y="10591"/>
                </a:moveTo>
                <a:lnTo>
                  <a:pt x="57778" y="62364"/>
                </a:lnTo>
              </a:path>
              <a:path w="282575" h="263525">
                <a:moveTo>
                  <a:pt x="63657" y="68244"/>
                </a:moveTo>
                <a:lnTo>
                  <a:pt x="271439" y="256468"/>
                </a:lnTo>
              </a:path>
              <a:path w="282575" h="263525">
                <a:moveTo>
                  <a:pt x="68441" y="74143"/>
                </a:moveTo>
                <a:lnTo>
                  <a:pt x="265559" y="252944"/>
                </a:lnTo>
              </a:path>
              <a:path w="282575" h="263525">
                <a:moveTo>
                  <a:pt x="282008" y="256468"/>
                </a:moveTo>
                <a:lnTo>
                  <a:pt x="276147" y="263517"/>
                </a:lnTo>
              </a:path>
              <a:path w="282575" h="263525">
                <a:moveTo>
                  <a:pt x="277338" y="251775"/>
                </a:moveTo>
                <a:lnTo>
                  <a:pt x="282008" y="256468"/>
                </a:lnTo>
              </a:path>
              <a:path w="282575" h="263525">
                <a:moveTo>
                  <a:pt x="2344" y="1168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9" name="object 839"/>
          <p:cNvSpPr/>
          <p:nvPr/>
        </p:nvSpPr>
        <p:spPr>
          <a:xfrm>
            <a:off x="11236935" y="3818431"/>
            <a:ext cx="104139" cy="128270"/>
          </a:xfrm>
          <a:custGeom>
            <a:avLst/>
            <a:gdLst/>
            <a:ahLst/>
            <a:cxnLst/>
            <a:rect l="l" t="t" r="r" b="b"/>
            <a:pathLst>
              <a:path w="104140" h="128270">
                <a:moveTo>
                  <a:pt x="95590" y="109387"/>
                </a:moveTo>
                <a:lnTo>
                  <a:pt x="92017" y="112911"/>
                </a:lnTo>
              </a:path>
              <a:path w="104140" h="128270">
                <a:moveTo>
                  <a:pt x="92017" y="115286"/>
                </a:moveTo>
                <a:lnTo>
                  <a:pt x="97897" y="122316"/>
                </a:lnTo>
              </a:path>
              <a:path w="104140" h="128270">
                <a:moveTo>
                  <a:pt x="97897" y="122316"/>
                </a:moveTo>
                <a:lnTo>
                  <a:pt x="93227" y="125878"/>
                </a:lnTo>
              </a:path>
              <a:path w="104140" h="128270">
                <a:moveTo>
                  <a:pt x="84908" y="121185"/>
                </a:moveTo>
                <a:lnTo>
                  <a:pt x="84908" y="122316"/>
                </a:lnTo>
              </a:path>
              <a:path w="104140" h="128270">
                <a:moveTo>
                  <a:pt x="93227" y="125878"/>
                </a:moveTo>
                <a:lnTo>
                  <a:pt x="90845" y="128215"/>
                </a:lnTo>
              </a:path>
              <a:path w="104140" h="128270">
                <a:moveTo>
                  <a:pt x="94362" y="112911"/>
                </a:moveTo>
                <a:lnTo>
                  <a:pt x="84908" y="121185"/>
                </a:lnTo>
              </a:path>
              <a:path w="104140" h="128270">
                <a:moveTo>
                  <a:pt x="93227" y="125878"/>
                </a:moveTo>
                <a:lnTo>
                  <a:pt x="87309" y="118792"/>
                </a:lnTo>
              </a:path>
              <a:path w="104140" h="128270">
                <a:moveTo>
                  <a:pt x="92017" y="115286"/>
                </a:moveTo>
                <a:lnTo>
                  <a:pt x="97897" y="122316"/>
                </a:lnTo>
              </a:path>
              <a:path w="104140" h="128270">
                <a:moveTo>
                  <a:pt x="94362" y="112911"/>
                </a:moveTo>
                <a:lnTo>
                  <a:pt x="95590" y="112911"/>
                </a:lnTo>
              </a:path>
              <a:path w="104140" h="128270">
                <a:moveTo>
                  <a:pt x="97897" y="110593"/>
                </a:moveTo>
                <a:lnTo>
                  <a:pt x="103815" y="116455"/>
                </a:lnTo>
              </a:path>
              <a:path w="104140" h="128270">
                <a:moveTo>
                  <a:pt x="102661" y="117642"/>
                </a:moveTo>
                <a:lnTo>
                  <a:pt x="97897" y="122316"/>
                </a:lnTo>
              </a:path>
              <a:path w="104140" h="128270">
                <a:moveTo>
                  <a:pt x="101489" y="118792"/>
                </a:moveTo>
                <a:lnTo>
                  <a:pt x="96782" y="111762"/>
                </a:lnTo>
              </a:path>
              <a:path w="104140" h="128270">
                <a:moveTo>
                  <a:pt x="96782" y="111762"/>
                </a:moveTo>
                <a:lnTo>
                  <a:pt x="92017" y="115286"/>
                </a:lnTo>
              </a:path>
              <a:path w="104140" h="128270">
                <a:moveTo>
                  <a:pt x="89692" y="123503"/>
                </a:moveTo>
                <a:lnTo>
                  <a:pt x="87309" y="121185"/>
                </a:lnTo>
              </a:path>
              <a:path w="104140" h="128270">
                <a:moveTo>
                  <a:pt x="90845" y="128215"/>
                </a:moveTo>
                <a:lnTo>
                  <a:pt x="88463" y="124691"/>
                </a:lnTo>
              </a:path>
              <a:path w="104140" h="128270">
                <a:moveTo>
                  <a:pt x="93227" y="1093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0" name="object 840"/>
          <p:cNvSpPr/>
          <p:nvPr/>
        </p:nvSpPr>
        <p:spPr>
          <a:xfrm>
            <a:off x="11114156" y="410309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906" y="8236"/>
                </a:moveTo>
                <a:lnTo>
                  <a:pt x="16562" y="4711"/>
                </a:lnTo>
              </a:path>
              <a:path w="19050" h="19050">
                <a:moveTo>
                  <a:pt x="5879" y="8236"/>
                </a:moveTo>
                <a:lnTo>
                  <a:pt x="11797" y="14135"/>
                </a:lnTo>
              </a:path>
              <a:path w="19050" h="19050">
                <a:moveTo>
                  <a:pt x="11797" y="14135"/>
                </a:moveTo>
                <a:lnTo>
                  <a:pt x="16562" y="9423"/>
                </a:lnTo>
              </a:path>
              <a:path w="19050" h="19050">
                <a:moveTo>
                  <a:pt x="12988" y="1225"/>
                </a:moveTo>
                <a:lnTo>
                  <a:pt x="11797" y="0"/>
                </a:lnTo>
              </a:path>
              <a:path w="19050" h="19050">
                <a:moveTo>
                  <a:pt x="16562" y="9423"/>
                </a:moveTo>
                <a:lnTo>
                  <a:pt x="18906" y="8236"/>
                </a:lnTo>
              </a:path>
              <a:path w="19050" h="19050">
                <a:moveTo>
                  <a:pt x="2344" y="9423"/>
                </a:moveTo>
                <a:lnTo>
                  <a:pt x="12988" y="1225"/>
                </a:lnTo>
              </a:path>
              <a:path w="19050" h="19050">
                <a:moveTo>
                  <a:pt x="16562" y="10629"/>
                </a:moveTo>
                <a:lnTo>
                  <a:pt x="10644" y="3543"/>
                </a:lnTo>
              </a:path>
              <a:path w="19050" h="19050">
                <a:moveTo>
                  <a:pt x="5879" y="7086"/>
                </a:moveTo>
                <a:lnTo>
                  <a:pt x="11797" y="14135"/>
                </a:lnTo>
              </a:path>
              <a:path w="19050" h="19050">
                <a:moveTo>
                  <a:pt x="0" y="11798"/>
                </a:moveTo>
                <a:lnTo>
                  <a:pt x="5879" y="18828"/>
                </a:lnTo>
              </a:path>
              <a:path w="19050" h="19050">
                <a:moveTo>
                  <a:pt x="5879" y="18828"/>
                </a:moveTo>
                <a:lnTo>
                  <a:pt x="11797" y="14135"/>
                </a:lnTo>
              </a:path>
              <a:path w="19050" h="19050">
                <a:moveTo>
                  <a:pt x="7108" y="17659"/>
                </a:moveTo>
                <a:lnTo>
                  <a:pt x="2344" y="11798"/>
                </a:lnTo>
              </a:path>
              <a:path w="19050" h="19050">
                <a:moveTo>
                  <a:pt x="2344" y="11798"/>
                </a:moveTo>
                <a:lnTo>
                  <a:pt x="5879" y="8236"/>
                </a:lnTo>
              </a:path>
              <a:path w="19050" h="19050">
                <a:moveTo>
                  <a:pt x="18906" y="8236"/>
                </a:moveTo>
                <a:lnTo>
                  <a:pt x="16562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1" name="object 841"/>
          <p:cNvSpPr/>
          <p:nvPr/>
        </p:nvSpPr>
        <p:spPr>
          <a:xfrm>
            <a:off x="11221601" y="3939617"/>
            <a:ext cx="105410" cy="92075"/>
          </a:xfrm>
          <a:custGeom>
            <a:avLst/>
            <a:gdLst/>
            <a:ahLst/>
            <a:cxnLst/>
            <a:rect l="l" t="t" r="r" b="b"/>
            <a:pathLst>
              <a:path w="105409" h="92075">
                <a:moveTo>
                  <a:pt x="8243" y="78817"/>
                </a:moveTo>
                <a:lnTo>
                  <a:pt x="10587" y="81192"/>
                </a:lnTo>
              </a:path>
              <a:path w="105409" h="92075">
                <a:moveTo>
                  <a:pt x="10587" y="81192"/>
                </a:moveTo>
                <a:lnTo>
                  <a:pt x="105025" y="2318"/>
                </a:lnTo>
              </a:path>
              <a:path w="105409" h="92075">
                <a:moveTo>
                  <a:pt x="102643" y="0"/>
                </a:moveTo>
                <a:lnTo>
                  <a:pt x="8243" y="78817"/>
                </a:lnTo>
              </a:path>
              <a:path w="105409" h="92075">
                <a:moveTo>
                  <a:pt x="102643" y="9404"/>
                </a:moveTo>
                <a:lnTo>
                  <a:pt x="17677" y="81192"/>
                </a:lnTo>
              </a:path>
              <a:path w="105409" h="92075">
                <a:moveTo>
                  <a:pt x="96725" y="2318"/>
                </a:moveTo>
                <a:lnTo>
                  <a:pt x="11778" y="74087"/>
                </a:lnTo>
              </a:path>
              <a:path w="105409" h="92075">
                <a:moveTo>
                  <a:pt x="7033" y="78817"/>
                </a:moveTo>
                <a:lnTo>
                  <a:pt x="9377" y="76424"/>
                </a:lnTo>
              </a:path>
              <a:path w="105409" h="92075">
                <a:moveTo>
                  <a:pt x="1134" y="83491"/>
                </a:moveTo>
                <a:lnTo>
                  <a:pt x="7033" y="90559"/>
                </a:lnTo>
              </a:path>
              <a:path w="105409" h="92075">
                <a:moveTo>
                  <a:pt x="9377" y="76424"/>
                </a:moveTo>
                <a:lnTo>
                  <a:pt x="9377" y="77630"/>
                </a:lnTo>
              </a:path>
              <a:path w="105409" h="92075">
                <a:moveTo>
                  <a:pt x="12932" y="85847"/>
                </a:moveTo>
                <a:lnTo>
                  <a:pt x="7033" y="78817"/>
                </a:lnTo>
              </a:path>
              <a:path w="105409" h="92075">
                <a:moveTo>
                  <a:pt x="12932" y="85847"/>
                </a:moveTo>
                <a:lnTo>
                  <a:pt x="15333" y="83491"/>
                </a:lnTo>
              </a:path>
              <a:path w="105409" h="92075">
                <a:moveTo>
                  <a:pt x="15333" y="83491"/>
                </a:moveTo>
                <a:lnTo>
                  <a:pt x="12932" y="81192"/>
                </a:lnTo>
              </a:path>
              <a:path w="105409" h="92075">
                <a:moveTo>
                  <a:pt x="7033" y="90559"/>
                </a:moveTo>
                <a:lnTo>
                  <a:pt x="12932" y="85847"/>
                </a:lnTo>
              </a:path>
              <a:path w="105409" h="92075">
                <a:moveTo>
                  <a:pt x="5879" y="91765"/>
                </a:moveTo>
                <a:lnTo>
                  <a:pt x="0" y="8467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2" name="object 842"/>
          <p:cNvSpPr/>
          <p:nvPr/>
        </p:nvSpPr>
        <p:spPr>
          <a:xfrm>
            <a:off x="15615325" y="1376097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355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3" name="object 843"/>
          <p:cNvSpPr/>
          <p:nvPr/>
        </p:nvSpPr>
        <p:spPr>
          <a:xfrm>
            <a:off x="15964659" y="1412604"/>
            <a:ext cx="351790" cy="1270"/>
          </a:xfrm>
          <a:custGeom>
            <a:avLst/>
            <a:gdLst/>
            <a:ahLst/>
            <a:cxnLst/>
            <a:rect l="l" t="t" r="r" b="b"/>
            <a:pathLst>
              <a:path w="351790" h="1269">
                <a:moveTo>
                  <a:pt x="351678" y="1168"/>
                </a:moveTo>
                <a:lnTo>
                  <a:pt x="350506" y="0"/>
                </a:lnTo>
              </a:path>
              <a:path w="351790" h="1269">
                <a:moveTo>
                  <a:pt x="351678" y="1168"/>
                </a:moveTo>
                <a:lnTo>
                  <a:pt x="338708" y="1168"/>
                </a:lnTo>
              </a:path>
              <a:path w="351790" h="1269">
                <a:moveTo>
                  <a:pt x="326911" y="1168"/>
                </a:moveTo>
                <a:lnTo>
                  <a:pt x="325682" y="0"/>
                </a:lnTo>
              </a:path>
              <a:path w="351790" h="1269">
                <a:moveTo>
                  <a:pt x="317457" y="1168"/>
                </a:moveTo>
                <a:lnTo>
                  <a:pt x="304469" y="1168"/>
                </a:lnTo>
              </a:path>
              <a:path w="351790" h="1269">
                <a:moveTo>
                  <a:pt x="292671" y="1168"/>
                </a:moveTo>
                <a:lnTo>
                  <a:pt x="291461" y="0"/>
                </a:lnTo>
              </a:path>
              <a:path w="351790" h="1269">
                <a:moveTo>
                  <a:pt x="282065" y="1168"/>
                </a:moveTo>
                <a:lnTo>
                  <a:pt x="270229" y="1168"/>
                </a:lnTo>
              </a:path>
              <a:path w="351790" h="1269">
                <a:moveTo>
                  <a:pt x="258450" y="1168"/>
                </a:moveTo>
                <a:lnTo>
                  <a:pt x="257259" y="0"/>
                </a:lnTo>
              </a:path>
              <a:path w="351790" h="1269">
                <a:moveTo>
                  <a:pt x="247806" y="1168"/>
                </a:moveTo>
                <a:lnTo>
                  <a:pt x="236009" y="1168"/>
                </a:lnTo>
              </a:path>
              <a:path w="351790" h="1269">
                <a:moveTo>
                  <a:pt x="223020" y="1168"/>
                </a:moveTo>
                <a:lnTo>
                  <a:pt x="221848" y="0"/>
                </a:lnTo>
              </a:path>
              <a:path w="351790" h="1269">
                <a:moveTo>
                  <a:pt x="213567" y="1168"/>
                </a:moveTo>
                <a:lnTo>
                  <a:pt x="201807" y="1168"/>
                </a:lnTo>
              </a:path>
              <a:path w="351790" h="1269">
                <a:moveTo>
                  <a:pt x="188799" y="1168"/>
                </a:moveTo>
                <a:lnTo>
                  <a:pt x="187627" y="0"/>
                </a:lnTo>
              </a:path>
              <a:path w="351790" h="1269">
                <a:moveTo>
                  <a:pt x="179365" y="1168"/>
                </a:moveTo>
                <a:lnTo>
                  <a:pt x="167586" y="1168"/>
                </a:lnTo>
              </a:path>
              <a:path w="351790" h="1269">
                <a:moveTo>
                  <a:pt x="154597" y="1168"/>
                </a:moveTo>
                <a:lnTo>
                  <a:pt x="153406" y="0"/>
                </a:lnTo>
              </a:path>
              <a:path w="351790" h="1269">
                <a:moveTo>
                  <a:pt x="145144" y="1168"/>
                </a:moveTo>
                <a:lnTo>
                  <a:pt x="132174" y="1168"/>
                </a:lnTo>
              </a:path>
              <a:path w="351790" h="1269">
                <a:moveTo>
                  <a:pt x="120339" y="1168"/>
                </a:moveTo>
                <a:lnTo>
                  <a:pt x="119186" y="0"/>
                </a:lnTo>
              </a:path>
              <a:path w="351790" h="1269">
                <a:moveTo>
                  <a:pt x="110905" y="1168"/>
                </a:moveTo>
                <a:lnTo>
                  <a:pt x="97954" y="1168"/>
                </a:lnTo>
              </a:path>
              <a:path w="351790" h="1269">
                <a:moveTo>
                  <a:pt x="86118" y="1168"/>
                </a:moveTo>
                <a:lnTo>
                  <a:pt x="84965" y="0"/>
                </a:lnTo>
              </a:path>
              <a:path w="351790" h="1269">
                <a:moveTo>
                  <a:pt x="75512" y="1168"/>
                </a:moveTo>
                <a:lnTo>
                  <a:pt x="63733" y="1168"/>
                </a:lnTo>
              </a:path>
              <a:path w="351790" h="1269">
                <a:moveTo>
                  <a:pt x="51917" y="1168"/>
                </a:moveTo>
                <a:lnTo>
                  <a:pt x="50725" y="0"/>
                </a:lnTo>
              </a:path>
              <a:path w="351790" h="1269">
                <a:moveTo>
                  <a:pt x="41310" y="1168"/>
                </a:moveTo>
                <a:lnTo>
                  <a:pt x="29494" y="1168"/>
                </a:lnTo>
              </a:path>
              <a:path w="351790" h="1269">
                <a:moveTo>
                  <a:pt x="16505" y="1168"/>
                </a:moveTo>
                <a:lnTo>
                  <a:pt x="15333" y="0"/>
                </a:lnTo>
              </a:path>
              <a:path w="351790" h="1269">
                <a:moveTo>
                  <a:pt x="12950" y="1168"/>
                </a:moveTo>
                <a:lnTo>
                  <a:pt x="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4" name="object 844"/>
          <p:cNvSpPr/>
          <p:nvPr/>
        </p:nvSpPr>
        <p:spPr>
          <a:xfrm>
            <a:off x="15594055" y="1363187"/>
            <a:ext cx="24130" cy="50800"/>
          </a:xfrm>
          <a:custGeom>
            <a:avLst/>
            <a:gdLst/>
            <a:ahLst/>
            <a:cxnLst/>
            <a:rect l="l" t="t" r="r" b="b"/>
            <a:pathLst>
              <a:path w="24130" h="50800">
                <a:moveTo>
                  <a:pt x="16543" y="11722"/>
                </a:moveTo>
                <a:lnTo>
                  <a:pt x="20097" y="11722"/>
                </a:lnTo>
              </a:path>
              <a:path w="24130" h="50800">
                <a:moveTo>
                  <a:pt x="15389" y="14097"/>
                </a:moveTo>
                <a:lnTo>
                  <a:pt x="15389" y="10573"/>
                </a:lnTo>
              </a:path>
              <a:path w="24130" h="50800">
                <a:moveTo>
                  <a:pt x="13007" y="0"/>
                </a:moveTo>
                <a:lnTo>
                  <a:pt x="10663" y="0"/>
                </a:lnTo>
              </a:path>
              <a:path w="24130" h="50800">
                <a:moveTo>
                  <a:pt x="15389" y="10573"/>
                </a:moveTo>
                <a:lnTo>
                  <a:pt x="23614" y="9404"/>
                </a:lnTo>
              </a:path>
              <a:path w="24130" h="50800">
                <a:moveTo>
                  <a:pt x="10663" y="0"/>
                </a:moveTo>
                <a:lnTo>
                  <a:pt x="11835" y="8198"/>
                </a:lnTo>
              </a:path>
              <a:path w="24130" h="50800">
                <a:moveTo>
                  <a:pt x="11835" y="8198"/>
                </a:moveTo>
                <a:lnTo>
                  <a:pt x="15389" y="8198"/>
                </a:lnTo>
              </a:path>
              <a:path w="24130" h="50800">
                <a:moveTo>
                  <a:pt x="15389" y="8198"/>
                </a:moveTo>
                <a:lnTo>
                  <a:pt x="15389" y="10573"/>
                </a:lnTo>
              </a:path>
              <a:path w="24130" h="50800">
                <a:moveTo>
                  <a:pt x="0" y="9404"/>
                </a:moveTo>
                <a:lnTo>
                  <a:pt x="5917" y="50585"/>
                </a:lnTo>
              </a:path>
              <a:path w="24130" h="50800">
                <a:moveTo>
                  <a:pt x="13007" y="8198"/>
                </a:moveTo>
                <a:lnTo>
                  <a:pt x="0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5" name="object 845"/>
          <p:cNvSpPr/>
          <p:nvPr/>
        </p:nvSpPr>
        <p:spPr>
          <a:xfrm>
            <a:off x="16632623" y="1217312"/>
            <a:ext cx="14604" cy="45085"/>
          </a:xfrm>
          <a:custGeom>
            <a:avLst/>
            <a:gdLst/>
            <a:ahLst/>
            <a:cxnLst/>
            <a:rect l="l" t="t" r="r" b="b"/>
            <a:pathLst>
              <a:path w="14605" h="45084">
                <a:moveTo>
                  <a:pt x="0" y="2337"/>
                </a:moveTo>
                <a:lnTo>
                  <a:pt x="14160" y="0"/>
                </a:lnTo>
              </a:path>
              <a:path w="14605" h="45084">
                <a:moveTo>
                  <a:pt x="5898" y="44667"/>
                </a:moveTo>
                <a:lnTo>
                  <a:pt x="0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6" name="object 846"/>
          <p:cNvSpPr/>
          <p:nvPr/>
        </p:nvSpPr>
        <p:spPr>
          <a:xfrm>
            <a:off x="15591711" y="1369067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09">
                <a:moveTo>
                  <a:pt x="3554" y="3524"/>
                </a:moveTo>
                <a:lnTo>
                  <a:pt x="0" y="3524"/>
                </a:lnTo>
              </a:path>
              <a:path w="7619" h="3809">
                <a:moveTo>
                  <a:pt x="3554" y="3524"/>
                </a:moveTo>
                <a:lnTo>
                  <a:pt x="3554" y="0"/>
                </a:lnTo>
              </a:path>
              <a:path w="7619" h="3809">
                <a:moveTo>
                  <a:pt x="3554" y="0"/>
                </a:moveTo>
                <a:lnTo>
                  <a:pt x="707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7" name="object 847"/>
          <p:cNvSpPr/>
          <p:nvPr/>
        </p:nvSpPr>
        <p:spPr>
          <a:xfrm>
            <a:off x="16632623" y="1219649"/>
            <a:ext cx="1270" cy="0"/>
          </a:xfrm>
          <a:custGeom>
            <a:avLst/>
            <a:gdLst/>
            <a:ahLst/>
            <a:cxnLst/>
            <a:rect l="l" t="t" r="r" b="b"/>
            <a:pathLst>
              <a:path w="1269" h="0">
                <a:moveTo>
                  <a:pt x="0" y="0"/>
                </a:moveTo>
                <a:lnTo>
                  <a:pt x="117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8" name="object 848"/>
          <p:cNvSpPr/>
          <p:nvPr/>
        </p:nvSpPr>
        <p:spPr>
          <a:xfrm>
            <a:off x="16634969" y="141725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 h="0">
                <a:moveTo>
                  <a:pt x="0" y="0"/>
                </a:moveTo>
                <a:lnTo>
                  <a:pt x="1537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9" name="object 849"/>
          <p:cNvSpPr/>
          <p:nvPr/>
        </p:nvSpPr>
        <p:spPr>
          <a:xfrm>
            <a:off x="16601938" y="1240814"/>
            <a:ext cx="41910" cy="6350"/>
          </a:xfrm>
          <a:custGeom>
            <a:avLst/>
            <a:gdLst/>
            <a:ahLst/>
            <a:cxnLst/>
            <a:rect l="l" t="t" r="r" b="b"/>
            <a:pathLst>
              <a:path w="41909" h="6350">
                <a:moveTo>
                  <a:pt x="1172" y="5861"/>
                </a:moveTo>
                <a:lnTo>
                  <a:pt x="0" y="4749"/>
                </a:lnTo>
              </a:path>
              <a:path w="41909" h="6350">
                <a:moveTo>
                  <a:pt x="1172" y="5861"/>
                </a:moveTo>
                <a:lnTo>
                  <a:pt x="12950" y="3524"/>
                </a:lnTo>
              </a:path>
              <a:path w="41909" h="6350">
                <a:moveTo>
                  <a:pt x="24786" y="2374"/>
                </a:moveTo>
                <a:lnTo>
                  <a:pt x="23595" y="1206"/>
                </a:lnTo>
              </a:path>
              <a:path w="41909" h="6350">
                <a:moveTo>
                  <a:pt x="28302" y="1206"/>
                </a:moveTo>
                <a:lnTo>
                  <a:pt x="412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0" name="object 850"/>
          <p:cNvSpPr/>
          <p:nvPr/>
        </p:nvSpPr>
        <p:spPr>
          <a:xfrm>
            <a:off x="16650340" y="1413772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09">
                <a:moveTo>
                  <a:pt x="0" y="0"/>
                </a:moveTo>
                <a:lnTo>
                  <a:pt x="0" y="3486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1" name="object 851"/>
          <p:cNvSpPr/>
          <p:nvPr/>
        </p:nvSpPr>
        <p:spPr>
          <a:xfrm>
            <a:off x="16645613" y="1303141"/>
            <a:ext cx="27305" cy="5080"/>
          </a:xfrm>
          <a:custGeom>
            <a:avLst/>
            <a:gdLst/>
            <a:ahLst/>
            <a:cxnLst/>
            <a:rect l="l" t="t" r="r" b="b"/>
            <a:pathLst>
              <a:path w="27305" h="5080">
                <a:moveTo>
                  <a:pt x="0" y="4730"/>
                </a:moveTo>
                <a:lnTo>
                  <a:pt x="27130" y="0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2" name="object 852"/>
          <p:cNvSpPr/>
          <p:nvPr/>
        </p:nvSpPr>
        <p:spPr>
          <a:xfrm>
            <a:off x="16603110" y="1213769"/>
            <a:ext cx="31115" cy="9525"/>
          </a:xfrm>
          <a:custGeom>
            <a:avLst/>
            <a:gdLst/>
            <a:ahLst/>
            <a:cxnLst/>
            <a:rect l="l" t="t" r="r" b="b"/>
            <a:pathLst>
              <a:path w="31115" h="9525">
                <a:moveTo>
                  <a:pt x="1191" y="9423"/>
                </a:moveTo>
                <a:lnTo>
                  <a:pt x="29512" y="5880"/>
                </a:lnTo>
              </a:path>
              <a:path w="31115" h="9525">
                <a:moveTo>
                  <a:pt x="0" y="1168"/>
                </a:moveTo>
                <a:lnTo>
                  <a:pt x="1191" y="1168"/>
                </a:lnTo>
              </a:path>
              <a:path w="31115" h="9525">
                <a:moveTo>
                  <a:pt x="5917" y="0"/>
                </a:moveTo>
                <a:lnTo>
                  <a:pt x="0" y="1168"/>
                </a:lnTo>
              </a:path>
              <a:path w="31115" h="9525">
                <a:moveTo>
                  <a:pt x="13007" y="8217"/>
                </a:moveTo>
                <a:lnTo>
                  <a:pt x="30685" y="4674"/>
                </a:lnTo>
              </a:path>
              <a:path w="31115" h="9525">
                <a:moveTo>
                  <a:pt x="13007" y="8217"/>
                </a:moveTo>
                <a:lnTo>
                  <a:pt x="11778" y="4674"/>
                </a:lnTo>
              </a:path>
              <a:path w="31115" h="9525">
                <a:moveTo>
                  <a:pt x="11778" y="4674"/>
                </a:moveTo>
                <a:lnTo>
                  <a:pt x="8281" y="5880"/>
                </a:lnTo>
              </a:path>
              <a:path w="31115" h="9525">
                <a:moveTo>
                  <a:pt x="7089" y="7048"/>
                </a:moveTo>
                <a:lnTo>
                  <a:pt x="5917" y="0"/>
                </a:lnTo>
              </a:path>
              <a:path w="31115" h="9525">
                <a:moveTo>
                  <a:pt x="11778" y="7048"/>
                </a:moveTo>
                <a:lnTo>
                  <a:pt x="7089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3" name="object 853"/>
          <p:cNvSpPr/>
          <p:nvPr/>
        </p:nvSpPr>
        <p:spPr>
          <a:xfrm>
            <a:off x="15786447" y="1429057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 h="0">
                <a:moveTo>
                  <a:pt x="1652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4" name="object 854"/>
          <p:cNvSpPr/>
          <p:nvPr/>
        </p:nvSpPr>
        <p:spPr>
          <a:xfrm>
            <a:off x="16649129" y="1413772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5" h="10794">
                <a:moveTo>
                  <a:pt x="0" y="0"/>
                </a:moveTo>
                <a:lnTo>
                  <a:pt x="1210" y="0"/>
                </a:lnTo>
              </a:path>
              <a:path w="14605" h="10794">
                <a:moveTo>
                  <a:pt x="14179" y="10591"/>
                </a:moveTo>
                <a:lnTo>
                  <a:pt x="11816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5" name="object 855"/>
          <p:cNvSpPr/>
          <p:nvPr/>
        </p:nvSpPr>
        <p:spPr>
          <a:xfrm>
            <a:off x="16603110" y="1216106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5" h="15875">
                <a:moveTo>
                  <a:pt x="30685" y="11741"/>
                </a:moveTo>
                <a:lnTo>
                  <a:pt x="2363" y="15284"/>
                </a:lnTo>
              </a:path>
              <a:path w="31115" h="15875">
                <a:moveTo>
                  <a:pt x="2363" y="1528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6" name="object 856"/>
          <p:cNvSpPr/>
          <p:nvPr/>
        </p:nvSpPr>
        <p:spPr>
          <a:xfrm>
            <a:off x="16625534" y="1400843"/>
            <a:ext cx="41910" cy="6350"/>
          </a:xfrm>
          <a:custGeom>
            <a:avLst/>
            <a:gdLst/>
            <a:ahLst/>
            <a:cxnLst/>
            <a:rect l="l" t="t" r="r" b="b"/>
            <a:pathLst>
              <a:path w="41909" h="6350">
                <a:moveTo>
                  <a:pt x="1191" y="5880"/>
                </a:moveTo>
                <a:lnTo>
                  <a:pt x="0" y="4674"/>
                </a:lnTo>
              </a:path>
              <a:path w="41909" h="6350">
                <a:moveTo>
                  <a:pt x="1191" y="5880"/>
                </a:moveTo>
                <a:lnTo>
                  <a:pt x="12988" y="4674"/>
                </a:lnTo>
              </a:path>
              <a:path w="41909" h="6350">
                <a:moveTo>
                  <a:pt x="25977" y="2337"/>
                </a:moveTo>
                <a:lnTo>
                  <a:pt x="24805" y="1130"/>
                </a:lnTo>
              </a:path>
              <a:path w="41909" h="6350">
                <a:moveTo>
                  <a:pt x="29494" y="2337"/>
                </a:moveTo>
                <a:lnTo>
                  <a:pt x="4132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7" name="object 857"/>
          <p:cNvSpPr/>
          <p:nvPr/>
        </p:nvSpPr>
        <p:spPr>
          <a:xfrm>
            <a:off x="15610599" y="1374910"/>
            <a:ext cx="15875" cy="53340"/>
          </a:xfrm>
          <a:custGeom>
            <a:avLst/>
            <a:gdLst/>
            <a:ahLst/>
            <a:cxnLst/>
            <a:rect l="l" t="t" r="r" b="b"/>
            <a:pathLst>
              <a:path w="15875" h="53340">
                <a:moveTo>
                  <a:pt x="14160" y="38862"/>
                </a:moveTo>
                <a:lnTo>
                  <a:pt x="4726" y="40030"/>
                </a:lnTo>
              </a:path>
              <a:path w="15875" h="53340">
                <a:moveTo>
                  <a:pt x="12950" y="31813"/>
                </a:moveTo>
                <a:lnTo>
                  <a:pt x="8281" y="5899"/>
                </a:lnTo>
              </a:path>
              <a:path w="15875" h="53340">
                <a:moveTo>
                  <a:pt x="4726" y="36487"/>
                </a:moveTo>
                <a:lnTo>
                  <a:pt x="3554" y="35300"/>
                </a:lnTo>
              </a:path>
              <a:path w="15875" h="53340">
                <a:moveTo>
                  <a:pt x="9453" y="38862"/>
                </a:moveTo>
                <a:lnTo>
                  <a:pt x="5898" y="38862"/>
                </a:lnTo>
              </a:path>
              <a:path w="15875" h="53340">
                <a:moveTo>
                  <a:pt x="14160" y="38862"/>
                </a:moveTo>
                <a:lnTo>
                  <a:pt x="12950" y="35300"/>
                </a:lnTo>
              </a:path>
              <a:path w="15875" h="53340">
                <a:moveTo>
                  <a:pt x="12950" y="35300"/>
                </a:moveTo>
                <a:lnTo>
                  <a:pt x="9453" y="36487"/>
                </a:lnTo>
              </a:path>
              <a:path w="15875" h="53340">
                <a:moveTo>
                  <a:pt x="3554" y="0"/>
                </a:moveTo>
                <a:lnTo>
                  <a:pt x="9453" y="38862"/>
                </a:lnTo>
              </a:path>
              <a:path w="15875" h="53340">
                <a:moveTo>
                  <a:pt x="4726" y="36487"/>
                </a:moveTo>
                <a:lnTo>
                  <a:pt x="4726" y="40030"/>
                </a:lnTo>
              </a:path>
              <a:path w="15875" h="53340">
                <a:moveTo>
                  <a:pt x="15333" y="45911"/>
                </a:moveTo>
                <a:lnTo>
                  <a:pt x="5898" y="47098"/>
                </a:lnTo>
              </a:path>
              <a:path w="15875" h="53340">
                <a:moveTo>
                  <a:pt x="14160" y="38862"/>
                </a:moveTo>
                <a:lnTo>
                  <a:pt x="15333" y="45911"/>
                </a:lnTo>
              </a:path>
              <a:path w="15875" h="53340">
                <a:moveTo>
                  <a:pt x="0" y="7105"/>
                </a:moveTo>
                <a:lnTo>
                  <a:pt x="3554" y="32944"/>
                </a:lnTo>
              </a:path>
              <a:path w="15875" h="53340">
                <a:moveTo>
                  <a:pt x="0" y="0"/>
                </a:moveTo>
                <a:lnTo>
                  <a:pt x="5898" y="38862"/>
                </a:lnTo>
              </a:path>
              <a:path w="15875" h="53340">
                <a:moveTo>
                  <a:pt x="4726" y="40030"/>
                </a:moveTo>
                <a:lnTo>
                  <a:pt x="7071" y="5295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8" name="object 858"/>
          <p:cNvSpPr/>
          <p:nvPr/>
        </p:nvSpPr>
        <p:spPr>
          <a:xfrm>
            <a:off x="16622017" y="1229053"/>
            <a:ext cx="28575" cy="188595"/>
          </a:xfrm>
          <a:custGeom>
            <a:avLst/>
            <a:gdLst/>
            <a:ahLst/>
            <a:cxnLst/>
            <a:rect l="l" t="t" r="r" b="b"/>
            <a:pathLst>
              <a:path w="28575" h="188594">
                <a:moveTo>
                  <a:pt x="28321" y="18820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9" name="object 859"/>
          <p:cNvSpPr/>
          <p:nvPr/>
        </p:nvSpPr>
        <p:spPr>
          <a:xfrm>
            <a:off x="16322237" y="1418465"/>
            <a:ext cx="3810" cy="9525"/>
          </a:xfrm>
          <a:custGeom>
            <a:avLst/>
            <a:gdLst/>
            <a:ahLst/>
            <a:cxnLst/>
            <a:rect l="l" t="t" r="r" b="b"/>
            <a:pathLst>
              <a:path w="3809" h="9525">
                <a:moveTo>
                  <a:pt x="3535" y="9404"/>
                </a:moveTo>
                <a:lnTo>
                  <a:pt x="3535" y="0"/>
                </a:lnTo>
              </a:path>
              <a:path w="3809" h="9525">
                <a:moveTo>
                  <a:pt x="0" y="0"/>
                </a:moveTo>
                <a:lnTo>
                  <a:pt x="0" y="1168"/>
                </a:lnTo>
              </a:path>
              <a:path w="3809" h="9525">
                <a:moveTo>
                  <a:pt x="3535" y="9404"/>
                </a:moveTo>
                <a:lnTo>
                  <a:pt x="1172" y="9404"/>
                </a:lnTo>
              </a:path>
              <a:path w="3809" h="9525">
                <a:moveTo>
                  <a:pt x="0" y="0"/>
                </a:moveTo>
                <a:lnTo>
                  <a:pt x="353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60" name="object 860"/>
          <p:cNvGrpSpPr/>
          <p:nvPr/>
        </p:nvGrpSpPr>
        <p:grpSpPr>
          <a:xfrm>
            <a:off x="15617677" y="1271384"/>
            <a:ext cx="33655" cy="158750"/>
            <a:chOff x="15617677" y="1271384"/>
            <a:chExt cx="33655" cy="158750"/>
          </a:xfrm>
        </p:grpSpPr>
        <p:sp>
          <p:nvSpPr>
            <p:cNvPr id="861" name="object 861"/>
            <p:cNvSpPr/>
            <p:nvPr/>
          </p:nvSpPr>
          <p:spPr>
            <a:xfrm>
              <a:off x="15624759" y="1271384"/>
              <a:ext cx="25400" cy="156845"/>
            </a:xfrm>
            <a:custGeom>
              <a:avLst/>
              <a:gdLst/>
              <a:ahLst/>
              <a:cxnLst/>
              <a:rect l="l" t="t" r="r" b="b"/>
              <a:pathLst>
                <a:path w="25400" h="156844">
                  <a:moveTo>
                    <a:pt x="11778" y="143556"/>
                  </a:moveTo>
                  <a:lnTo>
                    <a:pt x="11778" y="0"/>
                  </a:lnTo>
                </a:path>
                <a:path w="25400" h="156844">
                  <a:moveTo>
                    <a:pt x="10625" y="147081"/>
                  </a:moveTo>
                  <a:lnTo>
                    <a:pt x="0" y="147081"/>
                  </a:lnTo>
                </a:path>
                <a:path w="25400" h="156844">
                  <a:moveTo>
                    <a:pt x="0" y="147081"/>
                  </a:moveTo>
                  <a:lnTo>
                    <a:pt x="0" y="156485"/>
                  </a:lnTo>
                </a:path>
                <a:path w="25400" h="156844">
                  <a:moveTo>
                    <a:pt x="11778" y="148249"/>
                  </a:moveTo>
                  <a:lnTo>
                    <a:pt x="11778" y="142388"/>
                  </a:lnTo>
                </a:path>
                <a:path w="25400" h="156844">
                  <a:moveTo>
                    <a:pt x="8243" y="144744"/>
                  </a:moveTo>
                  <a:lnTo>
                    <a:pt x="14179" y="144744"/>
                  </a:lnTo>
                </a:path>
                <a:path w="25400" h="156844">
                  <a:moveTo>
                    <a:pt x="15333" y="148249"/>
                  </a:moveTo>
                  <a:lnTo>
                    <a:pt x="15333" y="156485"/>
                  </a:lnTo>
                </a:path>
                <a:path w="25400" h="156844">
                  <a:moveTo>
                    <a:pt x="15333" y="156485"/>
                  </a:moveTo>
                  <a:lnTo>
                    <a:pt x="21231" y="156485"/>
                  </a:lnTo>
                </a:path>
                <a:path w="25400" h="156844">
                  <a:moveTo>
                    <a:pt x="24805" y="147081"/>
                  </a:moveTo>
                  <a:lnTo>
                    <a:pt x="24805" y="148249"/>
                  </a:lnTo>
                </a:path>
                <a:path w="25400" h="156844">
                  <a:moveTo>
                    <a:pt x="21231" y="156485"/>
                  </a:moveTo>
                  <a:lnTo>
                    <a:pt x="24805" y="156485"/>
                  </a:lnTo>
                </a:path>
                <a:path w="25400" h="156844">
                  <a:moveTo>
                    <a:pt x="11778" y="147081"/>
                  </a:moveTo>
                  <a:lnTo>
                    <a:pt x="24805" y="147081"/>
                  </a:lnTo>
                </a:path>
                <a:path w="25400" h="156844">
                  <a:moveTo>
                    <a:pt x="21231" y="156485"/>
                  </a:moveTo>
                  <a:lnTo>
                    <a:pt x="21231" y="14708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/>
            <p:cNvSpPr/>
            <p:nvPr/>
          </p:nvSpPr>
          <p:spPr>
            <a:xfrm>
              <a:off x="15617677" y="1418471"/>
              <a:ext cx="32384" cy="9525"/>
            </a:xfrm>
            <a:custGeom>
              <a:avLst/>
              <a:gdLst/>
              <a:ahLst/>
              <a:cxnLst/>
              <a:rect l="l" t="t" r="r" b="b"/>
              <a:pathLst>
                <a:path w="32384" h="9525">
                  <a:moveTo>
                    <a:pt x="22423" y="0"/>
                  </a:moveTo>
                  <a:lnTo>
                    <a:pt x="22423" y="9404"/>
                  </a:lnTo>
                </a:path>
                <a:path w="32384" h="9525">
                  <a:moveTo>
                    <a:pt x="18868" y="0"/>
                  </a:moveTo>
                  <a:lnTo>
                    <a:pt x="18868" y="1168"/>
                  </a:lnTo>
                </a:path>
                <a:path w="32384" h="9525">
                  <a:moveTo>
                    <a:pt x="15333" y="0"/>
                  </a:moveTo>
                  <a:lnTo>
                    <a:pt x="15333" y="9404"/>
                  </a:lnTo>
                </a:path>
                <a:path w="32384" h="9525">
                  <a:moveTo>
                    <a:pt x="15333" y="9404"/>
                  </a:moveTo>
                  <a:lnTo>
                    <a:pt x="22423" y="9404"/>
                  </a:lnTo>
                </a:path>
                <a:path w="32384" h="9525">
                  <a:moveTo>
                    <a:pt x="16543" y="9404"/>
                  </a:moveTo>
                  <a:lnTo>
                    <a:pt x="16543" y="1168"/>
                  </a:lnTo>
                </a:path>
                <a:path w="32384" h="9525">
                  <a:moveTo>
                    <a:pt x="16543" y="1168"/>
                  </a:moveTo>
                  <a:lnTo>
                    <a:pt x="22423" y="1168"/>
                  </a:lnTo>
                </a:path>
                <a:path w="32384" h="9525">
                  <a:moveTo>
                    <a:pt x="29494" y="4692"/>
                  </a:moveTo>
                  <a:lnTo>
                    <a:pt x="29494" y="1168"/>
                  </a:lnTo>
                </a:path>
                <a:path w="32384" h="9525">
                  <a:moveTo>
                    <a:pt x="31876" y="9404"/>
                  </a:moveTo>
                  <a:lnTo>
                    <a:pt x="31876" y="4692"/>
                  </a:lnTo>
                </a:path>
                <a:path w="32384" h="9525">
                  <a:moveTo>
                    <a:pt x="15333" y="9404"/>
                  </a:moveTo>
                  <a:lnTo>
                    <a:pt x="0" y="940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3" name="object 863"/>
          <p:cNvSpPr/>
          <p:nvPr/>
        </p:nvSpPr>
        <p:spPr>
          <a:xfrm>
            <a:off x="15764012" y="1418471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80" h="9525">
                <a:moveTo>
                  <a:pt x="2382" y="1168"/>
                </a:moveTo>
                <a:lnTo>
                  <a:pt x="2382" y="4692"/>
                </a:lnTo>
              </a:path>
              <a:path w="17780" h="9525">
                <a:moveTo>
                  <a:pt x="17715" y="1168"/>
                </a:moveTo>
                <a:lnTo>
                  <a:pt x="17715" y="9404"/>
                </a:lnTo>
              </a:path>
              <a:path w="17780" h="9525">
                <a:moveTo>
                  <a:pt x="14160" y="0"/>
                </a:moveTo>
                <a:lnTo>
                  <a:pt x="3554" y="0"/>
                </a:lnTo>
                <a:lnTo>
                  <a:pt x="0" y="0"/>
                </a:lnTo>
              </a:path>
              <a:path w="17780" h="9525">
                <a:moveTo>
                  <a:pt x="17715" y="0"/>
                </a:moveTo>
                <a:lnTo>
                  <a:pt x="17715" y="9404"/>
                </a:lnTo>
              </a:path>
              <a:path w="17780" h="9525">
                <a:moveTo>
                  <a:pt x="14160" y="0"/>
                </a:moveTo>
                <a:lnTo>
                  <a:pt x="14160" y="1168"/>
                </a:lnTo>
              </a:path>
              <a:path w="17780" h="9525">
                <a:moveTo>
                  <a:pt x="10644" y="0"/>
                </a:moveTo>
                <a:lnTo>
                  <a:pt x="10644" y="9404"/>
                </a:lnTo>
              </a:path>
              <a:path w="17780" h="9525">
                <a:moveTo>
                  <a:pt x="10644" y="9404"/>
                </a:moveTo>
                <a:lnTo>
                  <a:pt x="17715" y="9404"/>
                </a:lnTo>
              </a:path>
              <a:path w="17780" h="9525">
                <a:moveTo>
                  <a:pt x="0" y="0"/>
                </a:moveTo>
                <a:lnTo>
                  <a:pt x="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64" name="object 864"/>
          <p:cNvGrpSpPr/>
          <p:nvPr/>
        </p:nvGrpSpPr>
        <p:grpSpPr>
          <a:xfrm>
            <a:off x="15596444" y="1112086"/>
            <a:ext cx="1731010" cy="317500"/>
            <a:chOff x="15596444" y="1112086"/>
            <a:chExt cx="1731010" cy="317500"/>
          </a:xfrm>
        </p:grpSpPr>
        <p:sp>
          <p:nvSpPr>
            <p:cNvPr id="865" name="object 865"/>
            <p:cNvSpPr/>
            <p:nvPr/>
          </p:nvSpPr>
          <p:spPr>
            <a:xfrm>
              <a:off x="15617676" y="1113773"/>
              <a:ext cx="1708150" cy="314325"/>
            </a:xfrm>
            <a:custGeom>
              <a:avLst/>
              <a:gdLst/>
              <a:ahLst/>
              <a:cxnLst/>
              <a:rect l="l" t="t" r="r" b="b"/>
              <a:pathLst>
                <a:path w="1708150" h="314325">
                  <a:moveTo>
                    <a:pt x="0" y="252925"/>
                  </a:moveTo>
                  <a:lnTo>
                    <a:pt x="986613" y="107031"/>
                  </a:lnTo>
                </a:path>
                <a:path w="1708150" h="314325">
                  <a:moveTo>
                    <a:pt x="1707686" y="0"/>
                  </a:moveTo>
                  <a:lnTo>
                    <a:pt x="997220" y="105881"/>
                  </a:lnTo>
                </a:path>
                <a:path w="1708150" h="314325">
                  <a:moveTo>
                    <a:pt x="698649" y="299986"/>
                  </a:moveTo>
                  <a:lnTo>
                    <a:pt x="697477" y="298817"/>
                  </a:lnTo>
                </a:path>
                <a:path w="1708150" h="314325">
                  <a:moveTo>
                    <a:pt x="698649" y="299986"/>
                  </a:moveTo>
                  <a:lnTo>
                    <a:pt x="698649" y="287057"/>
                  </a:lnTo>
                </a:path>
                <a:path w="1708150" h="314325">
                  <a:moveTo>
                    <a:pt x="698649" y="275296"/>
                  </a:moveTo>
                  <a:lnTo>
                    <a:pt x="697477" y="274128"/>
                  </a:lnTo>
                </a:path>
                <a:path w="1708150" h="314325">
                  <a:moveTo>
                    <a:pt x="698649" y="265854"/>
                  </a:moveTo>
                  <a:lnTo>
                    <a:pt x="698649" y="259993"/>
                  </a:lnTo>
                  <a:lnTo>
                    <a:pt x="698649" y="248213"/>
                  </a:lnTo>
                </a:path>
                <a:path w="1708150" h="314325">
                  <a:moveTo>
                    <a:pt x="149890" y="314102"/>
                  </a:moveTo>
                  <a:lnTo>
                    <a:pt x="149890" y="304698"/>
                  </a:lnTo>
                </a:path>
                <a:path w="1708150" h="314325">
                  <a:moveTo>
                    <a:pt x="149890" y="314102"/>
                  </a:moveTo>
                  <a:lnTo>
                    <a:pt x="147545" y="314102"/>
                  </a:lnTo>
                </a:path>
                <a:path w="1708150" h="314325">
                  <a:moveTo>
                    <a:pt x="147545" y="314102"/>
                  </a:moveTo>
                  <a:lnTo>
                    <a:pt x="147545" y="309390"/>
                  </a:lnTo>
                </a:path>
                <a:path w="1708150" h="314325">
                  <a:moveTo>
                    <a:pt x="156980" y="314102"/>
                  </a:moveTo>
                  <a:lnTo>
                    <a:pt x="149890" y="314102"/>
                  </a:lnTo>
                </a:path>
                <a:path w="1708150" h="314325">
                  <a:moveTo>
                    <a:pt x="159324" y="314102"/>
                  </a:moveTo>
                  <a:lnTo>
                    <a:pt x="159324" y="305866"/>
                  </a:lnTo>
                </a:path>
                <a:path w="1708150" h="314325">
                  <a:moveTo>
                    <a:pt x="159324" y="305866"/>
                  </a:moveTo>
                  <a:lnTo>
                    <a:pt x="164051" y="30586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/>
            <p:cNvSpPr/>
            <p:nvPr/>
          </p:nvSpPr>
          <p:spPr>
            <a:xfrm>
              <a:off x="15647170" y="1419639"/>
              <a:ext cx="119380" cy="3810"/>
            </a:xfrm>
            <a:custGeom>
              <a:avLst/>
              <a:gdLst/>
              <a:ahLst/>
              <a:cxnLst/>
              <a:rect l="l" t="t" r="r" b="b"/>
              <a:pathLst>
                <a:path w="119380" h="3809">
                  <a:moveTo>
                    <a:pt x="0" y="3524"/>
                  </a:moveTo>
                  <a:lnTo>
                    <a:pt x="9190" y="3524"/>
                  </a:lnTo>
                </a:path>
                <a:path w="119380" h="3809">
                  <a:moveTo>
                    <a:pt x="113894" y="3524"/>
                  </a:moveTo>
                  <a:lnTo>
                    <a:pt x="119223" y="3524"/>
                  </a:lnTo>
                </a:path>
                <a:path w="119380" h="3809">
                  <a:moveTo>
                    <a:pt x="0" y="0"/>
                  </a:moveTo>
                  <a:lnTo>
                    <a:pt x="9190" y="0"/>
                  </a:lnTo>
                </a:path>
                <a:path w="119380" h="3809">
                  <a:moveTo>
                    <a:pt x="113894" y="0"/>
                  </a:moveTo>
                  <a:lnTo>
                    <a:pt x="119223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/>
            <p:cNvSpPr/>
            <p:nvPr/>
          </p:nvSpPr>
          <p:spPr>
            <a:xfrm>
              <a:off x="15655310" y="1416784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4">
                  <a:moveTo>
                    <a:pt x="0" y="9404"/>
                  </a:moveTo>
                  <a:lnTo>
                    <a:pt x="0" y="12778"/>
                  </a:lnTo>
                </a:path>
                <a:path w="0" h="13334">
                  <a:moveTo>
                    <a:pt x="0" y="0"/>
                  </a:moveTo>
                  <a:lnTo>
                    <a:pt x="0" y="33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/>
            <p:cNvSpPr/>
            <p:nvPr/>
          </p:nvSpPr>
          <p:spPr>
            <a:xfrm>
              <a:off x="15596444" y="1274914"/>
              <a:ext cx="931544" cy="153035"/>
            </a:xfrm>
            <a:custGeom>
              <a:avLst/>
              <a:gdLst/>
              <a:ahLst/>
              <a:cxnLst/>
              <a:rect l="l" t="t" r="r" b="b"/>
              <a:pathLst>
                <a:path w="931544" h="153034">
                  <a:moveTo>
                    <a:pt x="213623" y="143556"/>
                  </a:moveTo>
                  <a:lnTo>
                    <a:pt x="213623" y="144725"/>
                  </a:lnTo>
                </a:path>
                <a:path w="931544" h="153034">
                  <a:moveTo>
                    <a:pt x="210069" y="152961"/>
                  </a:moveTo>
                  <a:lnTo>
                    <a:pt x="210069" y="143556"/>
                  </a:lnTo>
                </a:path>
                <a:path w="931544" h="153034">
                  <a:moveTo>
                    <a:pt x="185283" y="152961"/>
                  </a:moveTo>
                  <a:lnTo>
                    <a:pt x="210069" y="152961"/>
                  </a:lnTo>
                </a:path>
                <a:path w="931544" h="153034">
                  <a:moveTo>
                    <a:pt x="181728" y="143556"/>
                  </a:moveTo>
                  <a:lnTo>
                    <a:pt x="213623" y="143556"/>
                  </a:lnTo>
                </a:path>
                <a:path w="931544" h="153034">
                  <a:moveTo>
                    <a:pt x="3535" y="88260"/>
                  </a:moveTo>
                  <a:lnTo>
                    <a:pt x="10606" y="87072"/>
                  </a:lnTo>
                </a:path>
                <a:path w="931544" h="153034">
                  <a:moveTo>
                    <a:pt x="4707" y="95308"/>
                  </a:moveTo>
                  <a:lnTo>
                    <a:pt x="3535" y="88260"/>
                  </a:lnTo>
                </a:path>
                <a:path w="931544" h="153034">
                  <a:moveTo>
                    <a:pt x="0" y="95308"/>
                  </a:moveTo>
                  <a:lnTo>
                    <a:pt x="4707" y="95308"/>
                  </a:lnTo>
                </a:path>
                <a:path w="931544" h="153034">
                  <a:moveTo>
                    <a:pt x="213623" y="143556"/>
                  </a:moveTo>
                  <a:lnTo>
                    <a:pt x="213623" y="144725"/>
                  </a:lnTo>
                </a:path>
                <a:path w="931544" h="153034">
                  <a:moveTo>
                    <a:pt x="210069" y="152961"/>
                  </a:moveTo>
                  <a:lnTo>
                    <a:pt x="213623" y="152961"/>
                  </a:lnTo>
                </a:path>
                <a:path w="931544" h="153034">
                  <a:moveTo>
                    <a:pt x="213623" y="152961"/>
                  </a:moveTo>
                  <a:lnTo>
                    <a:pt x="213623" y="148249"/>
                  </a:lnTo>
                </a:path>
                <a:path w="931544" h="153034">
                  <a:moveTo>
                    <a:pt x="725780" y="143556"/>
                  </a:moveTo>
                  <a:lnTo>
                    <a:pt x="725780" y="144725"/>
                  </a:lnTo>
                </a:path>
                <a:path w="931544" h="153034">
                  <a:moveTo>
                    <a:pt x="729334" y="152961"/>
                  </a:moveTo>
                  <a:lnTo>
                    <a:pt x="726971" y="152961"/>
                  </a:lnTo>
                </a:path>
                <a:path w="931544" h="153034">
                  <a:moveTo>
                    <a:pt x="726971" y="152961"/>
                  </a:moveTo>
                  <a:lnTo>
                    <a:pt x="726971" y="148249"/>
                  </a:lnTo>
                </a:path>
                <a:path w="931544" h="153034">
                  <a:moveTo>
                    <a:pt x="385899" y="144725"/>
                  </a:moveTo>
                  <a:lnTo>
                    <a:pt x="385899" y="148249"/>
                  </a:lnTo>
                </a:path>
                <a:path w="931544" h="153034">
                  <a:moveTo>
                    <a:pt x="378828" y="152961"/>
                  </a:moveTo>
                  <a:lnTo>
                    <a:pt x="378828" y="143556"/>
                  </a:lnTo>
                </a:path>
                <a:path w="931544" h="153034">
                  <a:moveTo>
                    <a:pt x="384727" y="143556"/>
                  </a:moveTo>
                  <a:lnTo>
                    <a:pt x="384727" y="152961"/>
                  </a:lnTo>
                </a:path>
                <a:path w="931544" h="153034">
                  <a:moveTo>
                    <a:pt x="388262" y="143556"/>
                  </a:moveTo>
                  <a:lnTo>
                    <a:pt x="388262" y="144725"/>
                  </a:lnTo>
                </a:path>
                <a:path w="931544" h="153034">
                  <a:moveTo>
                    <a:pt x="384727" y="152961"/>
                  </a:moveTo>
                  <a:lnTo>
                    <a:pt x="388262" y="152961"/>
                  </a:lnTo>
                </a:path>
                <a:path w="931544" h="153034">
                  <a:moveTo>
                    <a:pt x="388262" y="152961"/>
                  </a:moveTo>
                  <a:lnTo>
                    <a:pt x="388262" y="148249"/>
                  </a:lnTo>
                </a:path>
                <a:path w="931544" h="153034">
                  <a:moveTo>
                    <a:pt x="384727" y="152961"/>
                  </a:moveTo>
                  <a:lnTo>
                    <a:pt x="378828" y="152961"/>
                  </a:lnTo>
                </a:path>
                <a:path w="931544" h="153034">
                  <a:moveTo>
                    <a:pt x="375273" y="143556"/>
                  </a:moveTo>
                  <a:lnTo>
                    <a:pt x="375273" y="144725"/>
                  </a:lnTo>
                </a:path>
                <a:path w="931544" h="153034">
                  <a:moveTo>
                    <a:pt x="378828" y="152961"/>
                  </a:moveTo>
                  <a:lnTo>
                    <a:pt x="375273" y="152961"/>
                  </a:lnTo>
                </a:path>
                <a:path w="931544" h="153034">
                  <a:moveTo>
                    <a:pt x="375273" y="152961"/>
                  </a:moveTo>
                  <a:lnTo>
                    <a:pt x="375273" y="148249"/>
                  </a:lnTo>
                </a:path>
                <a:path w="931544" h="153034">
                  <a:moveTo>
                    <a:pt x="388262" y="143556"/>
                  </a:moveTo>
                  <a:lnTo>
                    <a:pt x="375273" y="143556"/>
                  </a:lnTo>
                </a:path>
                <a:path w="931544" h="153034">
                  <a:moveTo>
                    <a:pt x="553504" y="148249"/>
                  </a:moveTo>
                  <a:lnTo>
                    <a:pt x="553504" y="144725"/>
                  </a:lnTo>
                </a:path>
                <a:path w="931544" h="153034">
                  <a:moveTo>
                    <a:pt x="385899" y="148249"/>
                  </a:moveTo>
                  <a:lnTo>
                    <a:pt x="553504" y="148249"/>
                  </a:lnTo>
                </a:path>
                <a:path w="931544" h="153034">
                  <a:moveTo>
                    <a:pt x="553504" y="144725"/>
                  </a:moveTo>
                  <a:lnTo>
                    <a:pt x="385899" y="144725"/>
                  </a:lnTo>
                </a:path>
                <a:path w="931544" h="153034">
                  <a:moveTo>
                    <a:pt x="546377" y="152961"/>
                  </a:moveTo>
                  <a:lnTo>
                    <a:pt x="391779" y="152961"/>
                  </a:lnTo>
                </a:path>
                <a:path w="931544" h="153034">
                  <a:moveTo>
                    <a:pt x="546377" y="143556"/>
                  </a:moveTo>
                  <a:lnTo>
                    <a:pt x="392970" y="143556"/>
                  </a:lnTo>
                </a:path>
                <a:path w="931544" h="153034">
                  <a:moveTo>
                    <a:pt x="560575" y="152961"/>
                  </a:moveTo>
                  <a:lnTo>
                    <a:pt x="560575" y="143556"/>
                  </a:lnTo>
                </a:path>
                <a:path w="931544" h="153034">
                  <a:moveTo>
                    <a:pt x="554677" y="143556"/>
                  </a:moveTo>
                  <a:lnTo>
                    <a:pt x="554677" y="152961"/>
                  </a:lnTo>
                </a:path>
                <a:path w="931544" h="153034">
                  <a:moveTo>
                    <a:pt x="551122" y="143556"/>
                  </a:moveTo>
                  <a:lnTo>
                    <a:pt x="551122" y="144725"/>
                  </a:lnTo>
                </a:path>
                <a:path w="931544" h="153034">
                  <a:moveTo>
                    <a:pt x="554677" y="152961"/>
                  </a:moveTo>
                  <a:lnTo>
                    <a:pt x="551122" y="152961"/>
                  </a:lnTo>
                </a:path>
                <a:path w="931544" h="153034">
                  <a:moveTo>
                    <a:pt x="551122" y="152961"/>
                  </a:moveTo>
                  <a:lnTo>
                    <a:pt x="551122" y="148249"/>
                  </a:lnTo>
                </a:path>
                <a:path w="931544" h="153034">
                  <a:moveTo>
                    <a:pt x="554677" y="152961"/>
                  </a:moveTo>
                  <a:lnTo>
                    <a:pt x="560575" y="152961"/>
                  </a:lnTo>
                </a:path>
                <a:path w="931544" h="153034">
                  <a:moveTo>
                    <a:pt x="564111" y="143556"/>
                  </a:moveTo>
                  <a:lnTo>
                    <a:pt x="564111" y="144725"/>
                  </a:lnTo>
                </a:path>
                <a:path w="931544" h="153034">
                  <a:moveTo>
                    <a:pt x="560575" y="152961"/>
                  </a:moveTo>
                  <a:lnTo>
                    <a:pt x="562939" y="152961"/>
                  </a:lnTo>
                </a:path>
                <a:path w="931544" h="153034">
                  <a:moveTo>
                    <a:pt x="562939" y="152961"/>
                  </a:moveTo>
                  <a:lnTo>
                    <a:pt x="562939" y="148249"/>
                  </a:lnTo>
                </a:path>
                <a:path w="931544" h="153034">
                  <a:moveTo>
                    <a:pt x="551122" y="143556"/>
                  </a:moveTo>
                  <a:lnTo>
                    <a:pt x="564111" y="143556"/>
                  </a:lnTo>
                </a:path>
                <a:path w="931544" h="153034">
                  <a:moveTo>
                    <a:pt x="561729" y="144725"/>
                  </a:moveTo>
                  <a:lnTo>
                    <a:pt x="561729" y="148249"/>
                  </a:lnTo>
                </a:path>
                <a:path w="931544" h="153034">
                  <a:moveTo>
                    <a:pt x="728162" y="148249"/>
                  </a:moveTo>
                  <a:lnTo>
                    <a:pt x="728162" y="144725"/>
                  </a:lnTo>
                </a:path>
                <a:path w="931544" h="153034">
                  <a:moveTo>
                    <a:pt x="561729" y="148249"/>
                  </a:moveTo>
                  <a:lnTo>
                    <a:pt x="728162" y="148249"/>
                  </a:lnTo>
                </a:path>
                <a:path w="931544" h="153034">
                  <a:moveTo>
                    <a:pt x="728162" y="144725"/>
                  </a:moveTo>
                  <a:lnTo>
                    <a:pt x="561729" y="144725"/>
                  </a:lnTo>
                </a:path>
                <a:path w="931544" h="153034">
                  <a:moveTo>
                    <a:pt x="722244" y="152961"/>
                  </a:moveTo>
                  <a:lnTo>
                    <a:pt x="567665" y="152961"/>
                  </a:lnTo>
                </a:path>
                <a:path w="931544" h="153034">
                  <a:moveTo>
                    <a:pt x="722244" y="143556"/>
                  </a:moveTo>
                  <a:lnTo>
                    <a:pt x="567665" y="143556"/>
                  </a:lnTo>
                </a:path>
                <a:path w="931544" h="153034">
                  <a:moveTo>
                    <a:pt x="211222" y="144725"/>
                  </a:moveTo>
                  <a:lnTo>
                    <a:pt x="211222" y="148249"/>
                  </a:lnTo>
                </a:path>
                <a:path w="931544" h="153034">
                  <a:moveTo>
                    <a:pt x="377656" y="148249"/>
                  </a:moveTo>
                  <a:lnTo>
                    <a:pt x="377656" y="144725"/>
                  </a:lnTo>
                </a:path>
                <a:path w="931544" h="153034">
                  <a:moveTo>
                    <a:pt x="211222" y="148249"/>
                  </a:moveTo>
                  <a:lnTo>
                    <a:pt x="377656" y="148249"/>
                  </a:lnTo>
                </a:path>
                <a:path w="931544" h="153034">
                  <a:moveTo>
                    <a:pt x="377656" y="144725"/>
                  </a:moveTo>
                  <a:lnTo>
                    <a:pt x="211222" y="144725"/>
                  </a:lnTo>
                </a:path>
                <a:path w="931544" h="153034">
                  <a:moveTo>
                    <a:pt x="371719" y="152961"/>
                  </a:moveTo>
                  <a:lnTo>
                    <a:pt x="217121" y="152961"/>
                  </a:lnTo>
                </a:path>
                <a:path w="931544" h="153034">
                  <a:moveTo>
                    <a:pt x="370547" y="143556"/>
                  </a:moveTo>
                  <a:lnTo>
                    <a:pt x="217121" y="143556"/>
                  </a:lnTo>
                </a:path>
                <a:path w="931544" h="153034">
                  <a:moveTo>
                    <a:pt x="916962" y="140032"/>
                  </a:moveTo>
                  <a:lnTo>
                    <a:pt x="916962" y="0"/>
                  </a:lnTo>
                </a:path>
                <a:path w="931544" h="153034">
                  <a:moveTo>
                    <a:pt x="771836" y="152961"/>
                  </a:moveTo>
                  <a:lnTo>
                    <a:pt x="729334" y="152961"/>
                  </a:lnTo>
                </a:path>
                <a:path w="931544" h="153034">
                  <a:moveTo>
                    <a:pt x="771836" y="143556"/>
                  </a:moveTo>
                  <a:lnTo>
                    <a:pt x="729334" y="143556"/>
                  </a:lnTo>
                </a:path>
                <a:path w="931544" h="153034">
                  <a:moveTo>
                    <a:pt x="928778" y="144725"/>
                  </a:moveTo>
                  <a:lnTo>
                    <a:pt x="928778" y="148249"/>
                  </a:lnTo>
                </a:path>
                <a:path w="931544" h="153034">
                  <a:moveTo>
                    <a:pt x="920516" y="152961"/>
                  </a:moveTo>
                  <a:lnTo>
                    <a:pt x="920516" y="143556"/>
                  </a:lnTo>
                </a:path>
                <a:path w="931544" h="153034">
                  <a:moveTo>
                    <a:pt x="927606" y="143556"/>
                  </a:moveTo>
                  <a:lnTo>
                    <a:pt x="927606" y="152961"/>
                  </a:lnTo>
                </a:path>
                <a:path w="931544" h="153034">
                  <a:moveTo>
                    <a:pt x="931123" y="143556"/>
                  </a:moveTo>
                  <a:lnTo>
                    <a:pt x="931123" y="144725"/>
                  </a:lnTo>
                </a:path>
                <a:path w="931544" h="153034">
                  <a:moveTo>
                    <a:pt x="927606" y="152961"/>
                  </a:moveTo>
                  <a:lnTo>
                    <a:pt x="929950" y="152961"/>
                  </a:lnTo>
                </a:path>
                <a:path w="931544" h="153034">
                  <a:moveTo>
                    <a:pt x="929950" y="152961"/>
                  </a:moveTo>
                  <a:lnTo>
                    <a:pt x="929950" y="148249"/>
                  </a:lnTo>
                </a:path>
                <a:path w="931544" h="153034">
                  <a:moveTo>
                    <a:pt x="787169" y="144725"/>
                  </a:moveTo>
                  <a:lnTo>
                    <a:pt x="787169" y="148249"/>
                  </a:lnTo>
                </a:path>
                <a:path w="931544" h="153034">
                  <a:moveTo>
                    <a:pt x="771836" y="144725"/>
                  </a:moveTo>
                  <a:lnTo>
                    <a:pt x="771836" y="152961"/>
                  </a:lnTo>
                </a:path>
                <a:path w="931544" h="153034">
                  <a:moveTo>
                    <a:pt x="775334" y="143556"/>
                  </a:moveTo>
                  <a:lnTo>
                    <a:pt x="785997" y="143556"/>
                  </a:lnTo>
                  <a:lnTo>
                    <a:pt x="789513" y="143556"/>
                  </a:lnTo>
                </a:path>
                <a:path w="931544" h="153034">
                  <a:moveTo>
                    <a:pt x="771836" y="143556"/>
                  </a:moveTo>
                  <a:lnTo>
                    <a:pt x="771836" y="152961"/>
                  </a:lnTo>
                </a:path>
                <a:path w="931544" h="153034">
                  <a:moveTo>
                    <a:pt x="775334" y="143556"/>
                  </a:moveTo>
                  <a:lnTo>
                    <a:pt x="775334" y="144725"/>
                  </a:lnTo>
                </a:path>
                <a:path w="931544" h="153034">
                  <a:moveTo>
                    <a:pt x="778888" y="143556"/>
                  </a:moveTo>
                  <a:lnTo>
                    <a:pt x="778888" y="152961"/>
                  </a:lnTo>
                </a:path>
                <a:path w="931544" h="153034">
                  <a:moveTo>
                    <a:pt x="778888" y="152961"/>
                  </a:moveTo>
                  <a:lnTo>
                    <a:pt x="771836" y="152961"/>
                  </a:lnTo>
                </a:path>
                <a:path w="931544" h="153034">
                  <a:moveTo>
                    <a:pt x="789513" y="143556"/>
                  </a:moveTo>
                  <a:lnTo>
                    <a:pt x="789513" y="144725"/>
                  </a:lnTo>
                </a:path>
                <a:path w="931544" h="153034">
                  <a:moveTo>
                    <a:pt x="785997" y="152961"/>
                  </a:moveTo>
                  <a:lnTo>
                    <a:pt x="785997" y="143556"/>
                  </a:lnTo>
                </a:path>
                <a:path w="931544" h="153034">
                  <a:moveTo>
                    <a:pt x="785997" y="152961"/>
                  </a:moveTo>
                  <a:lnTo>
                    <a:pt x="789513" y="152961"/>
                  </a:lnTo>
                </a:path>
                <a:path w="931544" h="153034">
                  <a:moveTo>
                    <a:pt x="789513" y="152961"/>
                  </a:moveTo>
                  <a:lnTo>
                    <a:pt x="789513" y="148249"/>
                  </a:lnTo>
                </a:path>
                <a:path w="931544" h="153034">
                  <a:moveTo>
                    <a:pt x="778888" y="152961"/>
                  </a:moveTo>
                  <a:lnTo>
                    <a:pt x="785997" y="152961"/>
                  </a:lnTo>
                </a:path>
                <a:path w="931544" h="153034">
                  <a:moveTo>
                    <a:pt x="776563" y="152961"/>
                  </a:moveTo>
                  <a:lnTo>
                    <a:pt x="776563" y="144725"/>
                  </a:lnTo>
                </a:path>
                <a:path w="931544" h="153034">
                  <a:moveTo>
                    <a:pt x="776563" y="144725"/>
                  </a:moveTo>
                  <a:lnTo>
                    <a:pt x="771836" y="144725"/>
                  </a:lnTo>
                </a:path>
                <a:path w="931544" h="153034">
                  <a:moveTo>
                    <a:pt x="775334" y="143556"/>
                  </a:moveTo>
                  <a:lnTo>
                    <a:pt x="771836" y="143556"/>
                  </a:lnTo>
                </a:path>
                <a:path w="931544" h="153034">
                  <a:moveTo>
                    <a:pt x="916962" y="144725"/>
                  </a:moveTo>
                  <a:lnTo>
                    <a:pt x="916962" y="138845"/>
                  </a:lnTo>
                </a:path>
                <a:path w="931544" h="153034">
                  <a:moveTo>
                    <a:pt x="920516" y="141219"/>
                  </a:moveTo>
                  <a:lnTo>
                    <a:pt x="914636" y="141219"/>
                  </a:lnTo>
                </a:path>
                <a:path w="931544" h="153034">
                  <a:moveTo>
                    <a:pt x="913445" y="144725"/>
                  </a:moveTo>
                  <a:lnTo>
                    <a:pt x="913445" y="152961"/>
                  </a:lnTo>
                </a:path>
                <a:path w="931544" h="153034">
                  <a:moveTo>
                    <a:pt x="913445" y="152961"/>
                  </a:moveTo>
                  <a:lnTo>
                    <a:pt x="907565" y="152961"/>
                  </a:lnTo>
                </a:path>
                <a:path w="931544" h="153034">
                  <a:moveTo>
                    <a:pt x="904011" y="143556"/>
                  </a:moveTo>
                  <a:lnTo>
                    <a:pt x="904011" y="144725"/>
                  </a:lnTo>
                </a:path>
                <a:path w="931544" h="153034">
                  <a:moveTo>
                    <a:pt x="907565" y="152961"/>
                  </a:moveTo>
                  <a:lnTo>
                    <a:pt x="904011" y="152961"/>
                  </a:lnTo>
                </a:path>
                <a:path w="931544" h="153034">
                  <a:moveTo>
                    <a:pt x="916962" y="143556"/>
                  </a:moveTo>
                  <a:lnTo>
                    <a:pt x="904011" y="143556"/>
                  </a:lnTo>
                </a:path>
                <a:path w="931544" h="153034">
                  <a:moveTo>
                    <a:pt x="907565" y="152961"/>
                  </a:moveTo>
                  <a:lnTo>
                    <a:pt x="907565" y="143556"/>
                  </a:lnTo>
                </a:path>
                <a:path w="931544" h="153034">
                  <a:moveTo>
                    <a:pt x="913445" y="143556"/>
                  </a:moveTo>
                  <a:lnTo>
                    <a:pt x="913445" y="152961"/>
                  </a:lnTo>
                </a:path>
                <a:path w="931544" h="153034">
                  <a:moveTo>
                    <a:pt x="916962" y="143556"/>
                  </a:moveTo>
                  <a:lnTo>
                    <a:pt x="916962" y="144725"/>
                  </a:lnTo>
                </a:path>
                <a:path w="931544" h="153034">
                  <a:moveTo>
                    <a:pt x="920516" y="152961"/>
                  </a:moveTo>
                  <a:lnTo>
                    <a:pt x="913445" y="152961"/>
                  </a:lnTo>
                </a:path>
                <a:path w="931544" h="153034">
                  <a:moveTo>
                    <a:pt x="919344" y="152961"/>
                  </a:moveTo>
                  <a:lnTo>
                    <a:pt x="919344" y="144725"/>
                  </a:lnTo>
                </a:path>
                <a:path w="931544" h="153034">
                  <a:moveTo>
                    <a:pt x="919344" y="144725"/>
                  </a:moveTo>
                  <a:lnTo>
                    <a:pt x="913445" y="144725"/>
                  </a:lnTo>
                </a:path>
                <a:path w="931544" h="153034">
                  <a:moveTo>
                    <a:pt x="906336" y="148249"/>
                  </a:moveTo>
                  <a:lnTo>
                    <a:pt x="906336" y="144725"/>
                  </a:lnTo>
                </a:path>
                <a:path w="931544" h="153034">
                  <a:moveTo>
                    <a:pt x="904011" y="152961"/>
                  </a:moveTo>
                  <a:lnTo>
                    <a:pt x="904011" y="148249"/>
                  </a:lnTo>
                </a:path>
                <a:path w="931544" h="153034">
                  <a:moveTo>
                    <a:pt x="787169" y="148249"/>
                  </a:moveTo>
                  <a:lnTo>
                    <a:pt x="906336" y="148249"/>
                  </a:lnTo>
                </a:path>
                <a:path w="931544" h="153034">
                  <a:moveTo>
                    <a:pt x="906336" y="144725"/>
                  </a:moveTo>
                  <a:lnTo>
                    <a:pt x="787169" y="144725"/>
                  </a:lnTo>
                </a:path>
                <a:path w="931544" h="153034">
                  <a:moveTo>
                    <a:pt x="899284" y="152961"/>
                  </a:moveTo>
                  <a:lnTo>
                    <a:pt x="793068" y="15296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9" name="object 869"/>
          <p:cNvSpPr/>
          <p:nvPr/>
        </p:nvSpPr>
        <p:spPr>
          <a:xfrm>
            <a:off x="11602763" y="1951386"/>
            <a:ext cx="21590" cy="13335"/>
          </a:xfrm>
          <a:custGeom>
            <a:avLst/>
            <a:gdLst/>
            <a:ahLst/>
            <a:cxnLst/>
            <a:rect l="l" t="t" r="r" b="b"/>
            <a:pathLst>
              <a:path w="21590" h="13335">
                <a:moveTo>
                  <a:pt x="14142" y="1187"/>
                </a:moveTo>
                <a:lnTo>
                  <a:pt x="12969" y="0"/>
                </a:lnTo>
              </a:path>
              <a:path w="21590" h="13335">
                <a:moveTo>
                  <a:pt x="12969" y="1187"/>
                </a:moveTo>
                <a:lnTo>
                  <a:pt x="0" y="2355"/>
                </a:lnTo>
              </a:path>
              <a:path w="21590" h="13335">
                <a:moveTo>
                  <a:pt x="9415" y="1187"/>
                </a:moveTo>
                <a:lnTo>
                  <a:pt x="10587" y="10591"/>
                </a:lnTo>
              </a:path>
              <a:path w="21590" h="13335">
                <a:moveTo>
                  <a:pt x="12969" y="1187"/>
                </a:moveTo>
                <a:lnTo>
                  <a:pt x="11759" y="0"/>
                </a:lnTo>
              </a:path>
              <a:path w="21590" h="13335">
                <a:moveTo>
                  <a:pt x="14142" y="1187"/>
                </a:moveTo>
                <a:lnTo>
                  <a:pt x="12969" y="2355"/>
                </a:lnTo>
              </a:path>
              <a:path w="21590" h="13335">
                <a:moveTo>
                  <a:pt x="20040" y="0"/>
                </a:moveTo>
                <a:lnTo>
                  <a:pt x="20040" y="1187"/>
                </a:lnTo>
              </a:path>
              <a:path w="21590" h="13335">
                <a:moveTo>
                  <a:pt x="21231" y="10591"/>
                </a:moveTo>
                <a:lnTo>
                  <a:pt x="18868" y="10591"/>
                </a:lnTo>
              </a:path>
              <a:path w="21590" h="13335">
                <a:moveTo>
                  <a:pt x="18868" y="10591"/>
                </a:moveTo>
                <a:lnTo>
                  <a:pt x="10587" y="11760"/>
                </a:lnTo>
              </a:path>
              <a:path w="21590" h="13335">
                <a:moveTo>
                  <a:pt x="10587" y="11760"/>
                </a:moveTo>
                <a:lnTo>
                  <a:pt x="10587" y="10591"/>
                </a:lnTo>
              </a:path>
              <a:path w="21590" h="13335">
                <a:moveTo>
                  <a:pt x="21231" y="10591"/>
                </a:moveTo>
                <a:lnTo>
                  <a:pt x="21231" y="4730"/>
                </a:lnTo>
              </a:path>
              <a:path w="21590" h="13335">
                <a:moveTo>
                  <a:pt x="18868" y="10591"/>
                </a:moveTo>
                <a:lnTo>
                  <a:pt x="16486" y="0"/>
                </a:lnTo>
              </a:path>
              <a:path w="21590" h="13335">
                <a:moveTo>
                  <a:pt x="20040" y="0"/>
                </a:moveTo>
                <a:lnTo>
                  <a:pt x="14142" y="1187"/>
                </a:lnTo>
              </a:path>
              <a:path w="21590" h="13335">
                <a:moveTo>
                  <a:pt x="10587" y="11760"/>
                </a:moveTo>
                <a:lnTo>
                  <a:pt x="10587" y="10591"/>
                </a:lnTo>
              </a:path>
              <a:path w="21590" h="13335">
                <a:moveTo>
                  <a:pt x="10587" y="10591"/>
                </a:moveTo>
                <a:lnTo>
                  <a:pt x="9415" y="9423"/>
                </a:lnTo>
              </a:path>
              <a:path w="21590" h="13335">
                <a:moveTo>
                  <a:pt x="8243" y="12928"/>
                </a:moveTo>
                <a:lnTo>
                  <a:pt x="8243" y="10591"/>
                </a:lnTo>
              </a:path>
              <a:path w="21590" h="13335">
                <a:moveTo>
                  <a:pt x="10587" y="10591"/>
                </a:moveTo>
                <a:lnTo>
                  <a:pt x="4707" y="1176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0" name="object 870"/>
          <p:cNvSpPr/>
          <p:nvPr/>
        </p:nvSpPr>
        <p:spPr>
          <a:xfrm>
            <a:off x="12227035" y="2246679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1172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1" name="object 871"/>
          <p:cNvSpPr/>
          <p:nvPr/>
        </p:nvSpPr>
        <p:spPr>
          <a:xfrm>
            <a:off x="12402902" y="2230207"/>
            <a:ext cx="0" cy="2540"/>
          </a:xfrm>
          <a:custGeom>
            <a:avLst/>
            <a:gdLst/>
            <a:ahLst/>
            <a:cxnLst/>
            <a:rect l="l" t="t" r="r" b="b"/>
            <a:pathLst>
              <a:path w="0" h="2539">
                <a:moveTo>
                  <a:pt x="0" y="0"/>
                </a:moveTo>
                <a:lnTo>
                  <a:pt x="0" y="2374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2" name="object 872"/>
          <p:cNvSpPr/>
          <p:nvPr/>
        </p:nvSpPr>
        <p:spPr>
          <a:xfrm>
            <a:off x="12654244" y="2183184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69">
                <a:moveTo>
                  <a:pt x="0" y="116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3" name="object 873"/>
          <p:cNvSpPr/>
          <p:nvPr/>
        </p:nvSpPr>
        <p:spPr>
          <a:xfrm>
            <a:off x="11953269" y="2211379"/>
            <a:ext cx="28575" cy="82550"/>
          </a:xfrm>
          <a:custGeom>
            <a:avLst/>
            <a:gdLst/>
            <a:ahLst/>
            <a:cxnLst/>
            <a:rect l="l" t="t" r="r" b="b"/>
            <a:pathLst>
              <a:path w="28575" h="82550">
                <a:moveTo>
                  <a:pt x="23614" y="81173"/>
                </a:moveTo>
                <a:lnTo>
                  <a:pt x="14160" y="82361"/>
                </a:lnTo>
              </a:path>
              <a:path w="28575" h="82550">
                <a:moveTo>
                  <a:pt x="24767" y="71769"/>
                </a:moveTo>
                <a:lnTo>
                  <a:pt x="25939" y="81173"/>
                </a:lnTo>
              </a:path>
              <a:path w="28575" h="82550">
                <a:moveTo>
                  <a:pt x="28340" y="71769"/>
                </a:moveTo>
                <a:lnTo>
                  <a:pt x="27130" y="70581"/>
                </a:lnTo>
              </a:path>
              <a:path w="28575" h="82550">
                <a:moveTo>
                  <a:pt x="28340" y="80005"/>
                </a:moveTo>
                <a:lnTo>
                  <a:pt x="28340" y="76461"/>
                </a:lnTo>
              </a:path>
              <a:path w="28575" h="82550">
                <a:moveTo>
                  <a:pt x="28340" y="71769"/>
                </a:moveTo>
                <a:lnTo>
                  <a:pt x="21231" y="72937"/>
                </a:lnTo>
              </a:path>
              <a:path w="28575" h="82550">
                <a:moveTo>
                  <a:pt x="25939" y="76461"/>
                </a:moveTo>
                <a:lnTo>
                  <a:pt x="25939" y="72937"/>
                </a:lnTo>
              </a:path>
              <a:path w="28575" h="82550">
                <a:moveTo>
                  <a:pt x="0" y="0"/>
                </a:moveTo>
                <a:lnTo>
                  <a:pt x="9453" y="60008"/>
                </a:lnTo>
              </a:path>
              <a:path w="28575" h="82550">
                <a:moveTo>
                  <a:pt x="14160" y="82361"/>
                </a:moveTo>
                <a:lnTo>
                  <a:pt x="13007" y="70581"/>
                </a:lnTo>
              </a:path>
              <a:path w="28575" h="82550">
                <a:moveTo>
                  <a:pt x="14160" y="82361"/>
                </a:moveTo>
                <a:lnTo>
                  <a:pt x="28340" y="800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4" name="object 874"/>
          <p:cNvSpPr/>
          <p:nvPr/>
        </p:nvSpPr>
        <p:spPr>
          <a:xfrm>
            <a:off x="11920221" y="1813747"/>
            <a:ext cx="684530" cy="101600"/>
          </a:xfrm>
          <a:custGeom>
            <a:avLst/>
            <a:gdLst/>
            <a:ahLst/>
            <a:cxnLst/>
            <a:rect l="l" t="t" r="r" b="b"/>
            <a:pathLst>
              <a:path w="684529" h="101600">
                <a:moveTo>
                  <a:pt x="0" y="101170"/>
                </a:moveTo>
                <a:lnTo>
                  <a:pt x="684507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5" name="object 875"/>
          <p:cNvSpPr/>
          <p:nvPr/>
        </p:nvSpPr>
        <p:spPr>
          <a:xfrm>
            <a:off x="11913168" y="2305520"/>
            <a:ext cx="48895" cy="7620"/>
          </a:xfrm>
          <a:custGeom>
            <a:avLst/>
            <a:gdLst/>
            <a:ahLst/>
            <a:cxnLst/>
            <a:rect l="l" t="t" r="r" b="b"/>
            <a:pathLst>
              <a:path w="48895" h="7619">
                <a:moveTo>
                  <a:pt x="0" y="7048"/>
                </a:moveTo>
                <a:lnTo>
                  <a:pt x="4836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6" name="object 876"/>
          <p:cNvSpPr/>
          <p:nvPr/>
        </p:nvSpPr>
        <p:spPr>
          <a:xfrm>
            <a:off x="11771843" y="2859638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1720" y="3128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7" name="object 877"/>
          <p:cNvSpPr/>
          <p:nvPr/>
        </p:nvSpPr>
        <p:spPr>
          <a:xfrm>
            <a:off x="11609796" y="1925509"/>
            <a:ext cx="302260" cy="45085"/>
          </a:xfrm>
          <a:custGeom>
            <a:avLst/>
            <a:gdLst/>
            <a:ahLst/>
            <a:cxnLst/>
            <a:rect l="l" t="t" r="r" b="b"/>
            <a:pathLst>
              <a:path w="302259" h="45085">
                <a:moveTo>
                  <a:pt x="81505" y="32925"/>
                </a:moveTo>
                <a:lnTo>
                  <a:pt x="0" y="44723"/>
                </a:lnTo>
              </a:path>
              <a:path w="302259" h="45085">
                <a:moveTo>
                  <a:pt x="302124" y="0"/>
                </a:moveTo>
                <a:lnTo>
                  <a:pt x="83850" y="3175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8" name="object 878"/>
          <p:cNvSpPr/>
          <p:nvPr/>
        </p:nvSpPr>
        <p:spPr>
          <a:xfrm>
            <a:off x="12029973" y="2719605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1682" y="3128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9" name="object 879"/>
          <p:cNvSpPr/>
          <p:nvPr/>
        </p:nvSpPr>
        <p:spPr>
          <a:xfrm>
            <a:off x="12400539" y="2207855"/>
            <a:ext cx="116839" cy="17780"/>
          </a:xfrm>
          <a:custGeom>
            <a:avLst/>
            <a:gdLst/>
            <a:ahLst/>
            <a:cxnLst/>
            <a:rect l="l" t="t" r="r" b="b"/>
            <a:pathLst>
              <a:path w="116840" h="17780">
                <a:moveTo>
                  <a:pt x="0" y="17640"/>
                </a:moveTo>
                <a:lnTo>
                  <a:pt x="11684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0" name="object 880"/>
          <p:cNvSpPr/>
          <p:nvPr/>
        </p:nvSpPr>
        <p:spPr>
          <a:xfrm>
            <a:off x="12028763" y="270786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3" y="9404"/>
                </a:moveTo>
                <a:lnTo>
                  <a:pt x="2382" y="10591"/>
                </a:lnTo>
              </a:path>
              <a:path w="10795" h="10794">
                <a:moveTo>
                  <a:pt x="1210" y="4711"/>
                </a:moveTo>
                <a:lnTo>
                  <a:pt x="9453" y="3505"/>
                </a:lnTo>
              </a:path>
              <a:path w="10795" h="10794">
                <a:moveTo>
                  <a:pt x="0" y="1187"/>
                </a:moveTo>
                <a:lnTo>
                  <a:pt x="1210" y="1187"/>
                </a:lnTo>
              </a:path>
              <a:path w="10795" h="10794">
                <a:moveTo>
                  <a:pt x="9453" y="3505"/>
                </a:moveTo>
                <a:lnTo>
                  <a:pt x="9453" y="0"/>
                </a:lnTo>
              </a:path>
              <a:path w="10795" h="10794">
                <a:moveTo>
                  <a:pt x="9453" y="0"/>
                </a:moveTo>
                <a:lnTo>
                  <a:pt x="5936" y="0"/>
                </a:lnTo>
              </a:path>
              <a:path w="10795" h="10794">
                <a:moveTo>
                  <a:pt x="0" y="1187"/>
                </a:moveTo>
                <a:lnTo>
                  <a:pt x="2382" y="10591"/>
                </a:lnTo>
              </a:path>
              <a:path w="10795" h="10794">
                <a:moveTo>
                  <a:pt x="9453" y="3505"/>
                </a:moveTo>
                <a:lnTo>
                  <a:pt x="10663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1" name="object 881"/>
          <p:cNvSpPr/>
          <p:nvPr/>
        </p:nvSpPr>
        <p:spPr>
          <a:xfrm>
            <a:off x="11967430" y="229255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9453" y="5880"/>
                </a:moveTo>
                <a:lnTo>
                  <a:pt x="9453" y="0"/>
                </a:lnTo>
              </a:path>
              <a:path w="10795" h="10794">
                <a:moveTo>
                  <a:pt x="1172" y="10591"/>
                </a:moveTo>
                <a:lnTo>
                  <a:pt x="0" y="1187"/>
                </a:lnTo>
              </a:path>
              <a:path w="10795" h="10794">
                <a:moveTo>
                  <a:pt x="1172" y="7086"/>
                </a:moveTo>
                <a:lnTo>
                  <a:pt x="9453" y="5880"/>
                </a:lnTo>
              </a:path>
              <a:path w="10795" h="10794">
                <a:moveTo>
                  <a:pt x="1172" y="10591"/>
                </a:moveTo>
                <a:lnTo>
                  <a:pt x="2325" y="10591"/>
                </a:lnTo>
              </a:path>
              <a:path w="10795" h="10794">
                <a:moveTo>
                  <a:pt x="9453" y="5880"/>
                </a:moveTo>
                <a:lnTo>
                  <a:pt x="10606" y="9423"/>
                </a:lnTo>
              </a:path>
              <a:path w="10795" h="10794">
                <a:moveTo>
                  <a:pt x="10606" y="9423"/>
                </a:moveTo>
                <a:lnTo>
                  <a:pt x="7071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2" name="object 882"/>
          <p:cNvSpPr/>
          <p:nvPr/>
        </p:nvSpPr>
        <p:spPr>
          <a:xfrm>
            <a:off x="12008703" y="2569037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5">
                <a:moveTo>
                  <a:pt x="10663" y="8236"/>
                </a:moveTo>
                <a:lnTo>
                  <a:pt x="9453" y="2374"/>
                </a:lnTo>
              </a:path>
              <a:path w="10795" h="14605">
                <a:moveTo>
                  <a:pt x="0" y="1168"/>
                </a:moveTo>
                <a:lnTo>
                  <a:pt x="0" y="0"/>
                </a:lnTo>
              </a:path>
              <a:path w="10795" h="14605">
                <a:moveTo>
                  <a:pt x="9453" y="2374"/>
                </a:moveTo>
                <a:lnTo>
                  <a:pt x="8299" y="0"/>
                </a:lnTo>
              </a:path>
              <a:path w="10795" h="14605">
                <a:moveTo>
                  <a:pt x="8299" y="0"/>
                </a:moveTo>
                <a:lnTo>
                  <a:pt x="4726" y="0"/>
                </a:lnTo>
              </a:path>
              <a:path w="10795" h="14605">
                <a:moveTo>
                  <a:pt x="1228" y="14116"/>
                </a:moveTo>
                <a:lnTo>
                  <a:pt x="0" y="1168"/>
                </a:lnTo>
              </a:path>
              <a:path w="10795" h="14605">
                <a:moveTo>
                  <a:pt x="9453" y="2374"/>
                </a:moveTo>
                <a:lnTo>
                  <a:pt x="0" y="3524"/>
                </a:lnTo>
              </a:path>
              <a:path w="10795" h="14605">
                <a:moveTo>
                  <a:pt x="1228" y="10591"/>
                </a:moveTo>
                <a:lnTo>
                  <a:pt x="10663" y="8236"/>
                </a:lnTo>
              </a:path>
              <a:path w="10795" h="14605">
                <a:moveTo>
                  <a:pt x="1228" y="14116"/>
                </a:moveTo>
                <a:lnTo>
                  <a:pt x="2382" y="12947"/>
                </a:lnTo>
              </a:path>
              <a:path w="10795" h="14605">
                <a:moveTo>
                  <a:pt x="10663" y="8236"/>
                </a:moveTo>
                <a:lnTo>
                  <a:pt x="10663" y="11779"/>
                </a:lnTo>
              </a:path>
              <a:path w="10795" h="14605">
                <a:moveTo>
                  <a:pt x="10663" y="11779"/>
                </a:moveTo>
                <a:lnTo>
                  <a:pt x="7108" y="12947"/>
                </a:lnTo>
              </a:path>
              <a:path w="10795" h="14605">
                <a:moveTo>
                  <a:pt x="1228" y="2374"/>
                </a:moveTo>
                <a:lnTo>
                  <a:pt x="4726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83" name="object 883"/>
          <p:cNvGrpSpPr/>
          <p:nvPr/>
        </p:nvGrpSpPr>
        <p:grpSpPr>
          <a:xfrm>
            <a:off x="11985798" y="2427318"/>
            <a:ext cx="33020" cy="146050"/>
            <a:chOff x="11985798" y="2427318"/>
            <a:chExt cx="33020" cy="146050"/>
          </a:xfrm>
        </p:grpSpPr>
        <p:sp>
          <p:nvSpPr>
            <p:cNvPr id="884" name="object 884"/>
            <p:cNvSpPr/>
            <p:nvPr/>
          </p:nvSpPr>
          <p:spPr>
            <a:xfrm>
              <a:off x="11987490" y="2429005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5" h="14605">
                  <a:moveTo>
                    <a:pt x="10587" y="9442"/>
                  </a:moveTo>
                  <a:lnTo>
                    <a:pt x="9415" y="3562"/>
                  </a:lnTo>
                </a:path>
                <a:path w="10795" h="14605">
                  <a:moveTo>
                    <a:pt x="0" y="1206"/>
                  </a:moveTo>
                  <a:lnTo>
                    <a:pt x="1153" y="1206"/>
                  </a:lnTo>
                </a:path>
                <a:path w="10795" h="14605">
                  <a:moveTo>
                    <a:pt x="9415" y="3562"/>
                  </a:moveTo>
                  <a:lnTo>
                    <a:pt x="9415" y="0"/>
                  </a:lnTo>
                </a:path>
                <a:path w="10795" h="14605">
                  <a:moveTo>
                    <a:pt x="9415" y="0"/>
                  </a:moveTo>
                  <a:lnTo>
                    <a:pt x="5879" y="0"/>
                  </a:lnTo>
                </a:path>
                <a:path w="10795" h="14605">
                  <a:moveTo>
                    <a:pt x="2344" y="14135"/>
                  </a:moveTo>
                  <a:lnTo>
                    <a:pt x="0" y="1206"/>
                  </a:lnTo>
                </a:path>
                <a:path w="10795" h="14605">
                  <a:moveTo>
                    <a:pt x="9415" y="3562"/>
                  </a:moveTo>
                  <a:lnTo>
                    <a:pt x="1153" y="4711"/>
                  </a:lnTo>
                </a:path>
                <a:path w="10795" h="14605">
                  <a:moveTo>
                    <a:pt x="1153" y="10610"/>
                  </a:moveTo>
                  <a:lnTo>
                    <a:pt x="10587" y="9442"/>
                  </a:lnTo>
                </a:path>
                <a:path w="10795" h="14605">
                  <a:moveTo>
                    <a:pt x="2344" y="14135"/>
                  </a:moveTo>
                  <a:lnTo>
                    <a:pt x="1153" y="12966"/>
                  </a:lnTo>
                </a:path>
                <a:path w="10795" h="14605">
                  <a:moveTo>
                    <a:pt x="10587" y="9442"/>
                  </a:moveTo>
                  <a:lnTo>
                    <a:pt x="10587" y="11817"/>
                  </a:lnTo>
                </a:path>
                <a:path w="10795" h="14605">
                  <a:moveTo>
                    <a:pt x="10587" y="11817"/>
                  </a:moveTo>
                  <a:lnTo>
                    <a:pt x="7033" y="12966"/>
                  </a:lnTo>
                </a:path>
                <a:path w="10795" h="14605">
                  <a:moveTo>
                    <a:pt x="2344" y="3562"/>
                  </a:moveTo>
                  <a:lnTo>
                    <a:pt x="4726" y="2393"/>
                  </a:lnTo>
                </a:path>
                <a:path w="10795" h="14605">
                  <a:moveTo>
                    <a:pt x="5879" y="10610"/>
                  </a:moveTo>
                  <a:lnTo>
                    <a:pt x="3554" y="1181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/>
            <p:cNvSpPr/>
            <p:nvPr/>
          </p:nvSpPr>
          <p:spPr>
            <a:xfrm>
              <a:off x="11989823" y="2439621"/>
              <a:ext cx="27305" cy="132080"/>
            </a:xfrm>
            <a:custGeom>
              <a:avLst/>
              <a:gdLst/>
              <a:ahLst/>
              <a:cxnLst/>
              <a:rect l="l" t="t" r="r" b="b"/>
              <a:pathLst>
                <a:path w="27304" h="132080">
                  <a:moveTo>
                    <a:pt x="23595" y="131777"/>
                  </a:moveTo>
                  <a:lnTo>
                    <a:pt x="3535" y="0"/>
                  </a:lnTo>
                </a:path>
                <a:path w="27304" h="132080">
                  <a:moveTo>
                    <a:pt x="1228" y="1187"/>
                  </a:moveTo>
                  <a:lnTo>
                    <a:pt x="20116" y="131777"/>
                  </a:lnTo>
                </a:path>
                <a:path w="27304" h="132080">
                  <a:moveTo>
                    <a:pt x="9453" y="5880"/>
                  </a:moveTo>
                  <a:lnTo>
                    <a:pt x="27187" y="124710"/>
                  </a:lnTo>
                </a:path>
                <a:path w="27304" h="132080">
                  <a:moveTo>
                    <a:pt x="0" y="7048"/>
                  </a:moveTo>
                  <a:lnTo>
                    <a:pt x="17734" y="12587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6" name="object 886"/>
          <p:cNvSpPr/>
          <p:nvPr/>
        </p:nvSpPr>
        <p:spPr>
          <a:xfrm>
            <a:off x="11969763" y="2300814"/>
            <a:ext cx="22860" cy="130810"/>
          </a:xfrm>
          <a:custGeom>
            <a:avLst/>
            <a:gdLst/>
            <a:ahLst/>
            <a:cxnLst/>
            <a:rect l="l" t="t" r="r" b="b"/>
            <a:pathLst>
              <a:path w="22859" h="130810">
                <a:moveTo>
                  <a:pt x="3554" y="0"/>
                </a:moveTo>
                <a:lnTo>
                  <a:pt x="0" y="0"/>
                </a:lnTo>
              </a:path>
              <a:path w="22859" h="130810">
                <a:moveTo>
                  <a:pt x="22441" y="130571"/>
                </a:moveTo>
                <a:lnTo>
                  <a:pt x="355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7" name="object 887"/>
          <p:cNvSpPr/>
          <p:nvPr/>
        </p:nvSpPr>
        <p:spPr>
          <a:xfrm>
            <a:off x="17262809" y="6514852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0" y="0"/>
                </a:moveTo>
                <a:lnTo>
                  <a:pt x="0" y="702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8" name="object 888"/>
          <p:cNvSpPr/>
          <p:nvPr/>
        </p:nvSpPr>
        <p:spPr>
          <a:xfrm>
            <a:off x="17064575" y="6520713"/>
            <a:ext cx="197485" cy="1270"/>
          </a:xfrm>
          <a:custGeom>
            <a:avLst/>
            <a:gdLst/>
            <a:ahLst/>
            <a:cxnLst/>
            <a:rect l="l" t="t" r="r" b="b"/>
            <a:pathLst>
              <a:path w="197484" h="1270">
                <a:moveTo>
                  <a:pt x="16505" y="0"/>
                </a:moveTo>
                <a:lnTo>
                  <a:pt x="0" y="0"/>
                </a:lnTo>
              </a:path>
              <a:path w="197484" h="1270">
                <a:moveTo>
                  <a:pt x="197080" y="1168"/>
                </a:moveTo>
                <a:lnTo>
                  <a:pt x="18868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9" name="object 889"/>
          <p:cNvSpPr/>
          <p:nvPr/>
        </p:nvSpPr>
        <p:spPr>
          <a:xfrm>
            <a:off x="17442212" y="6521882"/>
            <a:ext cx="358140" cy="0"/>
          </a:xfrm>
          <a:custGeom>
            <a:avLst/>
            <a:gdLst/>
            <a:ahLst/>
            <a:cxnLst/>
            <a:rect l="l" t="t" r="r" b="b"/>
            <a:pathLst>
              <a:path w="358140" h="0">
                <a:moveTo>
                  <a:pt x="357596" y="0"/>
                </a:moveTo>
                <a:lnTo>
                  <a:pt x="179384" y="0"/>
                </a:lnTo>
              </a:path>
              <a:path w="358140" h="0">
                <a:moveTo>
                  <a:pt x="178212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0" name="object 890"/>
          <p:cNvSpPr/>
          <p:nvPr/>
        </p:nvSpPr>
        <p:spPr>
          <a:xfrm>
            <a:off x="17063366" y="652188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8887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1" name="object 891"/>
          <p:cNvSpPr/>
          <p:nvPr/>
        </p:nvSpPr>
        <p:spPr>
          <a:xfrm>
            <a:off x="17799809" y="6432491"/>
            <a:ext cx="0" cy="81280"/>
          </a:xfrm>
          <a:custGeom>
            <a:avLst/>
            <a:gdLst/>
            <a:ahLst/>
            <a:cxnLst/>
            <a:rect l="l" t="t" r="r" b="b"/>
            <a:pathLst>
              <a:path w="0" h="81279">
                <a:moveTo>
                  <a:pt x="0" y="8121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2" name="object 892"/>
          <p:cNvSpPr/>
          <p:nvPr/>
        </p:nvSpPr>
        <p:spPr>
          <a:xfrm>
            <a:off x="17169581" y="652071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116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3" name="object 893"/>
          <p:cNvSpPr/>
          <p:nvPr/>
        </p:nvSpPr>
        <p:spPr>
          <a:xfrm>
            <a:off x="17255738" y="6524256"/>
            <a:ext cx="0" cy="87630"/>
          </a:xfrm>
          <a:custGeom>
            <a:avLst/>
            <a:gdLst/>
            <a:ahLst/>
            <a:cxnLst/>
            <a:rect l="l" t="t" r="r" b="b"/>
            <a:pathLst>
              <a:path w="0" h="87629">
                <a:moveTo>
                  <a:pt x="0" y="0"/>
                </a:moveTo>
                <a:lnTo>
                  <a:pt x="0" y="8705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4" name="object 894"/>
          <p:cNvSpPr/>
          <p:nvPr/>
        </p:nvSpPr>
        <p:spPr>
          <a:xfrm>
            <a:off x="17084616" y="6524256"/>
            <a:ext cx="0" cy="85090"/>
          </a:xfrm>
          <a:custGeom>
            <a:avLst/>
            <a:gdLst/>
            <a:ahLst/>
            <a:cxnLst/>
            <a:rect l="l" t="t" r="r" b="b"/>
            <a:pathLst>
              <a:path w="0" h="85090">
                <a:moveTo>
                  <a:pt x="0" y="0"/>
                </a:moveTo>
                <a:lnTo>
                  <a:pt x="0" y="84716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5" name="object 895"/>
          <p:cNvSpPr/>
          <p:nvPr/>
        </p:nvSpPr>
        <p:spPr>
          <a:xfrm>
            <a:off x="17262809" y="6521882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 h="0">
                <a:moveTo>
                  <a:pt x="178212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6" name="object 896"/>
          <p:cNvSpPr/>
          <p:nvPr/>
        </p:nvSpPr>
        <p:spPr>
          <a:xfrm>
            <a:off x="17081081" y="6432491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 h="0">
                <a:moveTo>
                  <a:pt x="178212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7" name="object 897"/>
          <p:cNvSpPr/>
          <p:nvPr/>
        </p:nvSpPr>
        <p:spPr>
          <a:xfrm>
            <a:off x="17082253" y="6514852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0" y="702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8" name="object 898"/>
          <p:cNvSpPr/>
          <p:nvPr/>
        </p:nvSpPr>
        <p:spPr>
          <a:xfrm>
            <a:off x="17262809" y="6514852"/>
            <a:ext cx="180975" cy="96520"/>
          </a:xfrm>
          <a:custGeom>
            <a:avLst/>
            <a:gdLst/>
            <a:ahLst/>
            <a:cxnLst/>
            <a:rect l="l" t="t" r="r" b="b"/>
            <a:pathLst>
              <a:path w="180975" h="96520">
                <a:moveTo>
                  <a:pt x="0" y="0"/>
                </a:moveTo>
                <a:lnTo>
                  <a:pt x="180594" y="0"/>
                </a:lnTo>
              </a:path>
              <a:path w="180975" h="96520">
                <a:moveTo>
                  <a:pt x="87347" y="7029"/>
                </a:moveTo>
                <a:lnTo>
                  <a:pt x="87347" y="5861"/>
                </a:lnTo>
              </a:path>
              <a:path w="180975" h="96520">
                <a:moveTo>
                  <a:pt x="174657" y="9404"/>
                </a:moveTo>
                <a:lnTo>
                  <a:pt x="174657" y="96458"/>
                </a:lnTo>
              </a:path>
              <a:path w="180975" h="96520">
                <a:moveTo>
                  <a:pt x="2382" y="9404"/>
                </a:moveTo>
                <a:lnTo>
                  <a:pt x="2382" y="9412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9" name="object 899"/>
          <p:cNvSpPr/>
          <p:nvPr/>
        </p:nvSpPr>
        <p:spPr>
          <a:xfrm>
            <a:off x="17622769" y="6514852"/>
            <a:ext cx="1270" cy="0"/>
          </a:xfrm>
          <a:custGeom>
            <a:avLst/>
            <a:gdLst/>
            <a:ahLst/>
            <a:cxnLst/>
            <a:rect l="l" t="t" r="r" b="b"/>
            <a:pathLst>
              <a:path w="1269" h="0">
                <a:moveTo>
                  <a:pt x="12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0" name="object 900"/>
          <p:cNvSpPr/>
          <p:nvPr/>
        </p:nvSpPr>
        <p:spPr>
          <a:xfrm>
            <a:off x="17168409" y="651956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363" y="0"/>
                </a:moveTo>
                <a:lnTo>
                  <a:pt x="0" y="0"/>
                </a:lnTo>
              </a:path>
              <a:path w="2540" h="2540">
                <a:moveTo>
                  <a:pt x="0" y="2318"/>
                </a:moveTo>
                <a:lnTo>
                  <a:pt x="0" y="0"/>
                </a:lnTo>
              </a:path>
              <a:path w="2540" h="2540">
                <a:moveTo>
                  <a:pt x="1172" y="1149"/>
                </a:moveTo>
                <a:lnTo>
                  <a:pt x="2363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1" name="object 901"/>
          <p:cNvSpPr/>
          <p:nvPr/>
        </p:nvSpPr>
        <p:spPr>
          <a:xfrm>
            <a:off x="17441022" y="6514852"/>
            <a:ext cx="182245" cy="7620"/>
          </a:xfrm>
          <a:custGeom>
            <a:avLst/>
            <a:gdLst/>
            <a:ahLst/>
            <a:cxnLst/>
            <a:rect l="l" t="t" r="r" b="b"/>
            <a:pathLst>
              <a:path w="182244" h="7620">
                <a:moveTo>
                  <a:pt x="0" y="0"/>
                </a:moveTo>
                <a:lnTo>
                  <a:pt x="0" y="7029"/>
                </a:lnTo>
              </a:path>
              <a:path w="182244" h="7620">
                <a:moveTo>
                  <a:pt x="181747" y="0"/>
                </a:moveTo>
                <a:lnTo>
                  <a:pt x="180575" y="0"/>
                </a:lnTo>
                <a:lnTo>
                  <a:pt x="2382" y="0"/>
                </a:lnTo>
              </a:path>
              <a:path w="182244" h="7620">
                <a:moveTo>
                  <a:pt x="1191" y="0"/>
                </a:moveTo>
                <a:lnTo>
                  <a:pt x="1191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2" name="object 902"/>
          <p:cNvSpPr/>
          <p:nvPr/>
        </p:nvSpPr>
        <p:spPr>
          <a:xfrm>
            <a:off x="17350158" y="651956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363" y="0"/>
                </a:moveTo>
                <a:lnTo>
                  <a:pt x="0" y="0"/>
                </a:lnTo>
              </a:path>
              <a:path w="2540" h="2540">
                <a:moveTo>
                  <a:pt x="0" y="2318"/>
                </a:moveTo>
                <a:lnTo>
                  <a:pt x="0" y="0"/>
                </a:lnTo>
              </a:path>
              <a:path w="2540" h="2540">
                <a:moveTo>
                  <a:pt x="0" y="1149"/>
                </a:moveTo>
                <a:lnTo>
                  <a:pt x="2363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3" name="object 903"/>
          <p:cNvSpPr/>
          <p:nvPr/>
        </p:nvSpPr>
        <p:spPr>
          <a:xfrm>
            <a:off x="17530714" y="652071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116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4" name="object 904"/>
          <p:cNvSpPr/>
          <p:nvPr/>
        </p:nvSpPr>
        <p:spPr>
          <a:xfrm>
            <a:off x="17618061" y="6524256"/>
            <a:ext cx="0" cy="87630"/>
          </a:xfrm>
          <a:custGeom>
            <a:avLst/>
            <a:gdLst/>
            <a:ahLst/>
            <a:cxnLst/>
            <a:rect l="l" t="t" r="r" b="b"/>
            <a:pathLst>
              <a:path w="0" h="87629">
                <a:moveTo>
                  <a:pt x="0" y="0"/>
                </a:moveTo>
                <a:lnTo>
                  <a:pt x="0" y="8705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5" name="object 905"/>
          <p:cNvSpPr/>
          <p:nvPr/>
        </p:nvSpPr>
        <p:spPr>
          <a:xfrm>
            <a:off x="17445749" y="6524256"/>
            <a:ext cx="0" cy="85090"/>
          </a:xfrm>
          <a:custGeom>
            <a:avLst/>
            <a:gdLst/>
            <a:ahLst/>
            <a:cxnLst/>
            <a:rect l="l" t="t" r="r" b="b"/>
            <a:pathLst>
              <a:path w="0" h="85090">
                <a:moveTo>
                  <a:pt x="0" y="0"/>
                </a:moveTo>
                <a:lnTo>
                  <a:pt x="0" y="84716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6" name="object 906"/>
          <p:cNvSpPr/>
          <p:nvPr/>
        </p:nvSpPr>
        <p:spPr>
          <a:xfrm>
            <a:off x="17081081" y="6426630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 h="0">
                <a:moveTo>
                  <a:pt x="72109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7" name="object 907"/>
          <p:cNvSpPr/>
          <p:nvPr/>
        </p:nvSpPr>
        <p:spPr>
          <a:xfrm>
            <a:off x="17530714" y="651956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363" y="0"/>
                </a:moveTo>
                <a:lnTo>
                  <a:pt x="0" y="0"/>
                </a:lnTo>
              </a:path>
              <a:path w="2540" h="2540">
                <a:moveTo>
                  <a:pt x="0" y="2318"/>
                </a:moveTo>
                <a:lnTo>
                  <a:pt x="0" y="0"/>
                </a:lnTo>
              </a:path>
              <a:path w="2540" h="2540">
                <a:moveTo>
                  <a:pt x="0" y="1149"/>
                </a:moveTo>
                <a:lnTo>
                  <a:pt x="2363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8" name="object 908"/>
          <p:cNvSpPr/>
          <p:nvPr/>
        </p:nvSpPr>
        <p:spPr>
          <a:xfrm>
            <a:off x="17711289" y="6520713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116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9" name="object 909"/>
          <p:cNvSpPr/>
          <p:nvPr/>
        </p:nvSpPr>
        <p:spPr>
          <a:xfrm>
            <a:off x="17797426" y="6524256"/>
            <a:ext cx="0" cy="87630"/>
          </a:xfrm>
          <a:custGeom>
            <a:avLst/>
            <a:gdLst/>
            <a:ahLst/>
            <a:cxnLst/>
            <a:rect l="l" t="t" r="r" b="b"/>
            <a:pathLst>
              <a:path w="0" h="87629">
                <a:moveTo>
                  <a:pt x="0" y="0"/>
                </a:moveTo>
                <a:lnTo>
                  <a:pt x="0" y="8705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0" name="object 910"/>
          <p:cNvSpPr/>
          <p:nvPr/>
        </p:nvSpPr>
        <p:spPr>
          <a:xfrm>
            <a:off x="17626324" y="6524256"/>
            <a:ext cx="0" cy="85090"/>
          </a:xfrm>
          <a:custGeom>
            <a:avLst/>
            <a:gdLst/>
            <a:ahLst/>
            <a:cxnLst/>
            <a:rect l="l" t="t" r="r" b="b"/>
            <a:pathLst>
              <a:path w="0" h="85090">
                <a:moveTo>
                  <a:pt x="0" y="0"/>
                </a:moveTo>
                <a:lnTo>
                  <a:pt x="0" y="84716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1" name="object 911"/>
          <p:cNvSpPr/>
          <p:nvPr/>
        </p:nvSpPr>
        <p:spPr>
          <a:xfrm>
            <a:off x="17711289" y="651956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191" y="0"/>
                </a:moveTo>
                <a:lnTo>
                  <a:pt x="0" y="0"/>
                </a:lnTo>
              </a:path>
              <a:path w="2540" h="2540">
                <a:moveTo>
                  <a:pt x="0" y="2318"/>
                </a:moveTo>
                <a:lnTo>
                  <a:pt x="0" y="0"/>
                </a:lnTo>
              </a:path>
              <a:path w="2540" h="2540">
                <a:moveTo>
                  <a:pt x="0" y="1149"/>
                </a:moveTo>
                <a:lnTo>
                  <a:pt x="2363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2" name="object 912"/>
          <p:cNvSpPr/>
          <p:nvPr/>
        </p:nvSpPr>
        <p:spPr>
          <a:xfrm>
            <a:off x="17802172" y="6513703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 h="0">
                <a:moveTo>
                  <a:pt x="1654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3" name="object 913"/>
          <p:cNvSpPr/>
          <p:nvPr/>
        </p:nvSpPr>
        <p:spPr>
          <a:xfrm>
            <a:off x="17713652" y="6514852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58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4" name="object 914"/>
          <p:cNvSpPr/>
          <p:nvPr/>
        </p:nvSpPr>
        <p:spPr>
          <a:xfrm>
            <a:off x="17170773" y="6514852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5861"/>
                </a:lnTo>
              </a:path>
              <a:path w="0" h="6350">
                <a:moveTo>
                  <a:pt x="0" y="0"/>
                </a:moveTo>
                <a:lnTo>
                  <a:pt x="0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5" name="object 915"/>
          <p:cNvSpPr/>
          <p:nvPr/>
        </p:nvSpPr>
        <p:spPr>
          <a:xfrm>
            <a:off x="17352520" y="6514852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5861"/>
                </a:lnTo>
              </a:path>
              <a:path w="0" h="6350">
                <a:moveTo>
                  <a:pt x="0" y="0"/>
                </a:moveTo>
                <a:lnTo>
                  <a:pt x="0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6" name="object 916"/>
          <p:cNvSpPr/>
          <p:nvPr/>
        </p:nvSpPr>
        <p:spPr>
          <a:xfrm>
            <a:off x="17533077" y="6514852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5861"/>
                </a:lnTo>
              </a:path>
              <a:path w="0" h="6350">
                <a:moveTo>
                  <a:pt x="0" y="0"/>
                </a:moveTo>
                <a:lnTo>
                  <a:pt x="0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7" name="object 917"/>
          <p:cNvSpPr/>
          <p:nvPr/>
        </p:nvSpPr>
        <p:spPr>
          <a:xfrm>
            <a:off x="17712480" y="6514852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79">
                <a:moveTo>
                  <a:pt x="0" y="0"/>
                </a:moveTo>
                <a:lnTo>
                  <a:pt x="0" y="471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8" name="object 918"/>
          <p:cNvSpPr/>
          <p:nvPr/>
        </p:nvSpPr>
        <p:spPr>
          <a:xfrm>
            <a:off x="17818715" y="6514852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0" y="702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9" name="object 919"/>
          <p:cNvSpPr/>
          <p:nvPr/>
        </p:nvSpPr>
        <p:spPr>
          <a:xfrm>
            <a:off x="17081081" y="6433641"/>
            <a:ext cx="182245" cy="88265"/>
          </a:xfrm>
          <a:custGeom>
            <a:avLst/>
            <a:gdLst/>
            <a:ahLst/>
            <a:cxnLst/>
            <a:rect l="l" t="t" r="r" b="b"/>
            <a:pathLst>
              <a:path w="182244" h="88265">
                <a:moveTo>
                  <a:pt x="2363" y="0"/>
                </a:moveTo>
                <a:lnTo>
                  <a:pt x="2363" y="81211"/>
                </a:lnTo>
                <a:lnTo>
                  <a:pt x="2363" y="88241"/>
                </a:lnTo>
              </a:path>
              <a:path w="182244" h="88265">
                <a:moveTo>
                  <a:pt x="181728" y="81211"/>
                </a:moveTo>
                <a:lnTo>
                  <a:pt x="0" y="812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0" name="object 920"/>
          <p:cNvSpPr/>
          <p:nvPr/>
        </p:nvSpPr>
        <p:spPr>
          <a:xfrm>
            <a:off x="17620425" y="6432491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 h="0">
                <a:moveTo>
                  <a:pt x="181747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1" name="object 921"/>
          <p:cNvSpPr/>
          <p:nvPr/>
        </p:nvSpPr>
        <p:spPr>
          <a:xfrm>
            <a:off x="17620425" y="6513703"/>
            <a:ext cx="198755" cy="8255"/>
          </a:xfrm>
          <a:custGeom>
            <a:avLst/>
            <a:gdLst/>
            <a:ahLst/>
            <a:cxnLst/>
            <a:rect l="l" t="t" r="r" b="b"/>
            <a:pathLst>
              <a:path w="198755" h="8254">
                <a:moveTo>
                  <a:pt x="179384" y="1149"/>
                </a:moveTo>
                <a:lnTo>
                  <a:pt x="179384" y="8179"/>
                </a:lnTo>
              </a:path>
              <a:path w="198755" h="8254">
                <a:moveTo>
                  <a:pt x="179384" y="0"/>
                </a:moveTo>
                <a:lnTo>
                  <a:pt x="181747" y="0"/>
                </a:lnTo>
              </a:path>
              <a:path w="198755" h="8254">
                <a:moveTo>
                  <a:pt x="181747" y="1149"/>
                </a:moveTo>
                <a:lnTo>
                  <a:pt x="181747" y="8179"/>
                </a:lnTo>
              </a:path>
              <a:path w="198755" h="8254">
                <a:moveTo>
                  <a:pt x="198290" y="8179"/>
                </a:moveTo>
                <a:lnTo>
                  <a:pt x="181747" y="8179"/>
                </a:lnTo>
              </a:path>
              <a:path w="198755" h="8254">
                <a:moveTo>
                  <a:pt x="198290" y="1149"/>
                </a:moveTo>
                <a:lnTo>
                  <a:pt x="181747" y="1149"/>
                </a:lnTo>
              </a:path>
              <a:path w="198755" h="8254">
                <a:moveTo>
                  <a:pt x="179384" y="1149"/>
                </a:moveTo>
                <a:lnTo>
                  <a:pt x="3554" y="1149"/>
                </a:lnTo>
              </a:path>
              <a:path w="198755" h="8254">
                <a:moveTo>
                  <a:pt x="0" y="1149"/>
                </a:moveTo>
                <a:lnTo>
                  <a:pt x="0" y="8179"/>
                </a:lnTo>
              </a:path>
              <a:path w="198755" h="8254">
                <a:moveTo>
                  <a:pt x="1172" y="1149"/>
                </a:moveTo>
                <a:lnTo>
                  <a:pt x="1172" y="817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2" name="object 922"/>
          <p:cNvSpPr/>
          <p:nvPr/>
        </p:nvSpPr>
        <p:spPr>
          <a:xfrm>
            <a:off x="17259293" y="6432491"/>
            <a:ext cx="363855" cy="89535"/>
          </a:xfrm>
          <a:custGeom>
            <a:avLst/>
            <a:gdLst/>
            <a:ahLst/>
            <a:cxnLst/>
            <a:rect l="l" t="t" r="r" b="b"/>
            <a:pathLst>
              <a:path w="363855" h="89534">
                <a:moveTo>
                  <a:pt x="2363" y="82361"/>
                </a:moveTo>
                <a:lnTo>
                  <a:pt x="2363" y="89390"/>
                </a:lnTo>
              </a:path>
              <a:path w="363855" h="89534">
                <a:moveTo>
                  <a:pt x="4745" y="1149"/>
                </a:moveTo>
                <a:lnTo>
                  <a:pt x="4745" y="82361"/>
                </a:lnTo>
              </a:path>
              <a:path w="363855" h="89534">
                <a:moveTo>
                  <a:pt x="1172" y="1149"/>
                </a:moveTo>
                <a:lnTo>
                  <a:pt x="1172" y="82361"/>
                </a:lnTo>
              </a:path>
              <a:path w="363855" h="89534">
                <a:moveTo>
                  <a:pt x="361131" y="0"/>
                </a:moveTo>
                <a:lnTo>
                  <a:pt x="180556" y="0"/>
                </a:lnTo>
                <a:lnTo>
                  <a:pt x="0" y="0"/>
                </a:lnTo>
              </a:path>
              <a:path w="363855" h="89534">
                <a:moveTo>
                  <a:pt x="180556" y="82361"/>
                </a:moveTo>
                <a:lnTo>
                  <a:pt x="180556" y="0"/>
                </a:lnTo>
              </a:path>
              <a:path w="363855" h="89534">
                <a:moveTo>
                  <a:pt x="184110" y="82361"/>
                </a:moveTo>
                <a:lnTo>
                  <a:pt x="184110" y="0"/>
                </a:lnTo>
              </a:path>
              <a:path w="363855" h="89534">
                <a:moveTo>
                  <a:pt x="359959" y="0"/>
                </a:moveTo>
                <a:lnTo>
                  <a:pt x="359959" y="82361"/>
                </a:lnTo>
              </a:path>
              <a:path w="363855" h="89534">
                <a:moveTo>
                  <a:pt x="363476" y="0"/>
                </a:moveTo>
                <a:lnTo>
                  <a:pt x="363476" y="823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3" name="object 923"/>
          <p:cNvSpPr/>
          <p:nvPr/>
        </p:nvSpPr>
        <p:spPr>
          <a:xfrm>
            <a:off x="16341101" y="6985441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0" y="0"/>
                </a:moveTo>
                <a:lnTo>
                  <a:pt x="3573" y="0"/>
                </a:lnTo>
              </a:path>
              <a:path w="3809" h="0">
                <a:moveTo>
                  <a:pt x="0" y="0"/>
                </a:moveTo>
                <a:lnTo>
                  <a:pt x="357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4" name="object 924"/>
          <p:cNvSpPr/>
          <p:nvPr/>
        </p:nvSpPr>
        <p:spPr>
          <a:xfrm>
            <a:off x="16341101" y="6983085"/>
            <a:ext cx="5080" cy="104139"/>
          </a:xfrm>
          <a:custGeom>
            <a:avLst/>
            <a:gdLst/>
            <a:ahLst/>
            <a:cxnLst/>
            <a:rect l="l" t="t" r="r" b="b"/>
            <a:pathLst>
              <a:path w="5080" h="104140">
                <a:moveTo>
                  <a:pt x="4745" y="103526"/>
                </a:moveTo>
                <a:lnTo>
                  <a:pt x="0" y="103526"/>
                </a:lnTo>
              </a:path>
              <a:path w="5080" h="104140">
                <a:moveTo>
                  <a:pt x="4745" y="0"/>
                </a:moveTo>
                <a:lnTo>
                  <a:pt x="4745" y="10352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5" name="object 925"/>
          <p:cNvSpPr/>
          <p:nvPr/>
        </p:nvSpPr>
        <p:spPr>
          <a:xfrm>
            <a:off x="16341101" y="6763066"/>
            <a:ext cx="5080" cy="104139"/>
          </a:xfrm>
          <a:custGeom>
            <a:avLst/>
            <a:gdLst/>
            <a:ahLst/>
            <a:cxnLst/>
            <a:rect l="l" t="t" r="r" b="b"/>
            <a:pathLst>
              <a:path w="5080" h="104140">
                <a:moveTo>
                  <a:pt x="4745" y="103526"/>
                </a:moveTo>
                <a:lnTo>
                  <a:pt x="4745" y="2355"/>
                </a:lnTo>
              </a:path>
              <a:path w="5080" h="104140">
                <a:moveTo>
                  <a:pt x="0" y="0"/>
                </a:moveTo>
                <a:lnTo>
                  <a:pt x="357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6" name="object 926"/>
          <p:cNvSpPr/>
          <p:nvPr/>
        </p:nvSpPr>
        <p:spPr>
          <a:xfrm>
            <a:off x="16344675" y="6983085"/>
            <a:ext cx="1270" cy="0"/>
          </a:xfrm>
          <a:custGeom>
            <a:avLst/>
            <a:gdLst/>
            <a:ahLst/>
            <a:cxnLst/>
            <a:rect l="l" t="t" r="r" b="b"/>
            <a:pathLst>
              <a:path w="1269" h="0">
                <a:moveTo>
                  <a:pt x="1172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7" name="object 927"/>
          <p:cNvSpPr/>
          <p:nvPr/>
        </p:nvSpPr>
        <p:spPr>
          <a:xfrm>
            <a:off x="16345847" y="6661877"/>
            <a:ext cx="0" cy="104139"/>
          </a:xfrm>
          <a:custGeom>
            <a:avLst/>
            <a:gdLst/>
            <a:ahLst/>
            <a:cxnLst/>
            <a:rect l="l" t="t" r="r" b="b"/>
            <a:pathLst>
              <a:path w="0" h="104140">
                <a:moveTo>
                  <a:pt x="0" y="10354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8" name="object 928"/>
          <p:cNvSpPr/>
          <p:nvPr/>
        </p:nvSpPr>
        <p:spPr>
          <a:xfrm>
            <a:off x="16345847" y="6881896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10118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9" name="object 929"/>
          <p:cNvSpPr/>
          <p:nvPr/>
        </p:nvSpPr>
        <p:spPr>
          <a:xfrm>
            <a:off x="16328132" y="7099521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 h="0">
                <a:moveTo>
                  <a:pt x="1654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0" name="object 930"/>
          <p:cNvSpPr/>
          <p:nvPr/>
        </p:nvSpPr>
        <p:spPr>
          <a:xfrm>
            <a:off x="16219571" y="6881896"/>
            <a:ext cx="231775" cy="116839"/>
          </a:xfrm>
          <a:custGeom>
            <a:avLst/>
            <a:gdLst/>
            <a:ahLst/>
            <a:cxnLst/>
            <a:rect l="l" t="t" r="r" b="b"/>
            <a:pathLst>
              <a:path w="231775" h="116840">
                <a:moveTo>
                  <a:pt x="97954" y="20015"/>
                </a:moveTo>
                <a:lnTo>
                  <a:pt x="97954" y="116492"/>
                </a:lnTo>
              </a:path>
              <a:path w="231775" h="116840">
                <a:moveTo>
                  <a:pt x="97954" y="116492"/>
                </a:moveTo>
                <a:lnTo>
                  <a:pt x="0" y="116492"/>
                </a:lnTo>
              </a:path>
              <a:path w="231775" h="116840">
                <a:moveTo>
                  <a:pt x="0" y="116492"/>
                </a:moveTo>
                <a:lnTo>
                  <a:pt x="0" y="20015"/>
                </a:lnTo>
              </a:path>
              <a:path w="231775" h="116840">
                <a:moveTo>
                  <a:pt x="0" y="20015"/>
                </a:moveTo>
                <a:lnTo>
                  <a:pt x="97954" y="20015"/>
                </a:lnTo>
              </a:path>
              <a:path w="231775" h="116840">
                <a:moveTo>
                  <a:pt x="128601" y="0"/>
                </a:moveTo>
                <a:lnTo>
                  <a:pt x="23132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1" name="object 931"/>
          <p:cNvSpPr/>
          <p:nvPr/>
        </p:nvSpPr>
        <p:spPr>
          <a:xfrm>
            <a:off x="16341101" y="6652473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0" y="9404"/>
                </a:moveTo>
                <a:lnTo>
                  <a:pt x="0" y="0"/>
                </a:lnTo>
              </a:path>
              <a:path w="5080" h="9525">
                <a:moveTo>
                  <a:pt x="4745" y="9404"/>
                </a:moveTo>
                <a:lnTo>
                  <a:pt x="4745" y="0"/>
                </a:lnTo>
              </a:path>
              <a:path w="5080" h="9525">
                <a:moveTo>
                  <a:pt x="0" y="0"/>
                </a:moveTo>
                <a:lnTo>
                  <a:pt x="474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2" name="object 932"/>
          <p:cNvSpPr/>
          <p:nvPr/>
        </p:nvSpPr>
        <p:spPr>
          <a:xfrm>
            <a:off x="16348172" y="7086611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 h="0">
                <a:moveTo>
                  <a:pt x="0" y="0"/>
                </a:moveTo>
                <a:lnTo>
                  <a:pt x="10389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3" name="object 933"/>
          <p:cNvSpPr/>
          <p:nvPr/>
        </p:nvSpPr>
        <p:spPr>
          <a:xfrm>
            <a:off x="16345847" y="6866592"/>
            <a:ext cx="102870" cy="14604"/>
          </a:xfrm>
          <a:custGeom>
            <a:avLst/>
            <a:gdLst/>
            <a:ahLst/>
            <a:cxnLst/>
            <a:rect l="l" t="t" r="r" b="b"/>
            <a:pathLst>
              <a:path w="102869" h="14604">
                <a:moveTo>
                  <a:pt x="0" y="14116"/>
                </a:moveTo>
                <a:lnTo>
                  <a:pt x="0" y="1206"/>
                </a:lnTo>
              </a:path>
              <a:path w="102869" h="14604">
                <a:moveTo>
                  <a:pt x="2325" y="0"/>
                </a:moveTo>
                <a:lnTo>
                  <a:pt x="10266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4" name="object 934"/>
          <p:cNvSpPr/>
          <p:nvPr/>
        </p:nvSpPr>
        <p:spPr>
          <a:xfrm>
            <a:off x="16348172" y="666306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 h="0">
                <a:moveTo>
                  <a:pt x="0" y="0"/>
                </a:moveTo>
                <a:lnTo>
                  <a:pt x="101508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5" name="object 935"/>
          <p:cNvSpPr/>
          <p:nvPr/>
        </p:nvSpPr>
        <p:spPr>
          <a:xfrm>
            <a:off x="16341101" y="7086611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4745" y="9404"/>
                </a:moveTo>
                <a:lnTo>
                  <a:pt x="0" y="9404"/>
                </a:lnTo>
              </a:path>
              <a:path w="5080" h="9525">
                <a:moveTo>
                  <a:pt x="4745" y="0"/>
                </a:moveTo>
                <a:lnTo>
                  <a:pt x="4745" y="9404"/>
                </a:lnTo>
              </a:path>
              <a:path w="5080" h="9525">
                <a:moveTo>
                  <a:pt x="0" y="0"/>
                </a:moveTo>
                <a:lnTo>
                  <a:pt x="0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6" name="object 936"/>
          <p:cNvSpPr/>
          <p:nvPr/>
        </p:nvSpPr>
        <p:spPr>
          <a:xfrm>
            <a:off x="16341101" y="6763066"/>
            <a:ext cx="0" cy="222885"/>
          </a:xfrm>
          <a:custGeom>
            <a:avLst/>
            <a:gdLst/>
            <a:ahLst/>
            <a:cxnLst/>
            <a:rect l="l" t="t" r="r" b="b"/>
            <a:pathLst>
              <a:path w="0" h="222884">
                <a:moveTo>
                  <a:pt x="0" y="0"/>
                </a:moveTo>
                <a:lnTo>
                  <a:pt x="0" y="103526"/>
                </a:lnTo>
              </a:path>
              <a:path w="0" h="222884">
                <a:moveTo>
                  <a:pt x="0" y="222374"/>
                </a:moveTo>
                <a:lnTo>
                  <a:pt x="0" y="1188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7" name="object 937"/>
          <p:cNvSpPr/>
          <p:nvPr/>
        </p:nvSpPr>
        <p:spPr>
          <a:xfrm>
            <a:off x="16341101" y="6661877"/>
            <a:ext cx="5080" cy="0"/>
          </a:xfrm>
          <a:custGeom>
            <a:avLst/>
            <a:gdLst/>
            <a:ahLst/>
            <a:cxnLst/>
            <a:rect l="l" t="t" r="r" b="b"/>
            <a:pathLst>
              <a:path w="5080" h="0">
                <a:moveTo>
                  <a:pt x="474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8" name="object 938"/>
          <p:cNvSpPr/>
          <p:nvPr/>
        </p:nvSpPr>
        <p:spPr>
          <a:xfrm>
            <a:off x="16341101" y="6983085"/>
            <a:ext cx="5080" cy="104139"/>
          </a:xfrm>
          <a:custGeom>
            <a:avLst/>
            <a:gdLst/>
            <a:ahLst/>
            <a:cxnLst/>
            <a:rect l="l" t="t" r="r" b="b"/>
            <a:pathLst>
              <a:path w="5080" h="104140">
                <a:moveTo>
                  <a:pt x="0" y="103526"/>
                </a:moveTo>
                <a:lnTo>
                  <a:pt x="0" y="2355"/>
                </a:lnTo>
              </a:path>
              <a:path w="5080" h="104140">
                <a:moveTo>
                  <a:pt x="4745" y="103526"/>
                </a:moveTo>
                <a:lnTo>
                  <a:pt x="0" y="103526"/>
                </a:lnTo>
              </a:path>
              <a:path w="5080" h="104140">
                <a:moveTo>
                  <a:pt x="3573" y="2355"/>
                </a:moveTo>
                <a:lnTo>
                  <a:pt x="3573" y="0"/>
                </a:lnTo>
              </a:path>
              <a:path w="5080" h="104140">
                <a:moveTo>
                  <a:pt x="4745" y="0"/>
                </a:moveTo>
                <a:lnTo>
                  <a:pt x="3573" y="0"/>
                </a:lnTo>
              </a:path>
              <a:path w="5080" h="104140">
                <a:moveTo>
                  <a:pt x="3573" y="0"/>
                </a:moveTo>
                <a:lnTo>
                  <a:pt x="3573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9" name="object 939"/>
          <p:cNvSpPr/>
          <p:nvPr/>
        </p:nvSpPr>
        <p:spPr>
          <a:xfrm>
            <a:off x="16341101" y="686779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291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0" name="object 940"/>
          <p:cNvSpPr/>
          <p:nvPr/>
        </p:nvSpPr>
        <p:spPr>
          <a:xfrm>
            <a:off x="16341101" y="6661877"/>
            <a:ext cx="5080" cy="104139"/>
          </a:xfrm>
          <a:custGeom>
            <a:avLst/>
            <a:gdLst/>
            <a:ahLst/>
            <a:cxnLst/>
            <a:rect l="l" t="t" r="r" b="b"/>
            <a:pathLst>
              <a:path w="5080" h="104140">
                <a:moveTo>
                  <a:pt x="0" y="0"/>
                </a:moveTo>
                <a:lnTo>
                  <a:pt x="0" y="101189"/>
                </a:lnTo>
              </a:path>
              <a:path w="5080" h="104140">
                <a:moveTo>
                  <a:pt x="4745" y="0"/>
                </a:moveTo>
                <a:lnTo>
                  <a:pt x="0" y="0"/>
                </a:lnTo>
              </a:path>
              <a:path w="5080" h="104140">
                <a:moveTo>
                  <a:pt x="0" y="101189"/>
                </a:moveTo>
                <a:lnTo>
                  <a:pt x="3573" y="101189"/>
                </a:lnTo>
              </a:path>
              <a:path w="5080" h="104140">
                <a:moveTo>
                  <a:pt x="4745" y="103544"/>
                </a:moveTo>
                <a:lnTo>
                  <a:pt x="3573" y="103544"/>
                </a:lnTo>
              </a:path>
              <a:path w="5080" h="104140">
                <a:moveTo>
                  <a:pt x="3573" y="101189"/>
                </a:moveTo>
                <a:lnTo>
                  <a:pt x="3573" y="103544"/>
                </a:lnTo>
              </a:path>
              <a:path w="5080" h="104140">
                <a:moveTo>
                  <a:pt x="4745" y="103544"/>
                </a:moveTo>
                <a:lnTo>
                  <a:pt x="3573" y="103544"/>
                </a:lnTo>
              </a:path>
              <a:path w="5080" h="104140">
                <a:moveTo>
                  <a:pt x="3573" y="103544"/>
                </a:moveTo>
                <a:lnTo>
                  <a:pt x="3573" y="10118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1" name="object 941"/>
          <p:cNvSpPr/>
          <p:nvPr/>
        </p:nvSpPr>
        <p:spPr>
          <a:xfrm>
            <a:off x="16341101" y="6866592"/>
            <a:ext cx="5080" cy="15875"/>
          </a:xfrm>
          <a:custGeom>
            <a:avLst/>
            <a:gdLst/>
            <a:ahLst/>
            <a:cxnLst/>
            <a:rect l="l" t="t" r="r" b="b"/>
            <a:pathLst>
              <a:path w="5080" h="15875">
                <a:moveTo>
                  <a:pt x="4745" y="1206"/>
                </a:moveTo>
                <a:lnTo>
                  <a:pt x="0" y="1206"/>
                </a:lnTo>
              </a:path>
              <a:path w="5080" h="15875">
                <a:moveTo>
                  <a:pt x="4745" y="0"/>
                </a:moveTo>
                <a:lnTo>
                  <a:pt x="0" y="0"/>
                </a:lnTo>
              </a:path>
              <a:path w="5080" h="15875">
                <a:moveTo>
                  <a:pt x="0" y="14116"/>
                </a:moveTo>
                <a:lnTo>
                  <a:pt x="4745" y="14116"/>
                </a:lnTo>
              </a:path>
              <a:path w="5080" h="15875">
                <a:moveTo>
                  <a:pt x="0" y="15303"/>
                </a:moveTo>
                <a:lnTo>
                  <a:pt x="4745" y="1530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2" name="object 942"/>
          <p:cNvSpPr/>
          <p:nvPr/>
        </p:nvSpPr>
        <p:spPr>
          <a:xfrm>
            <a:off x="19227790" y="4554884"/>
            <a:ext cx="101600" cy="16510"/>
          </a:xfrm>
          <a:custGeom>
            <a:avLst/>
            <a:gdLst/>
            <a:ahLst/>
            <a:cxnLst/>
            <a:rect l="l" t="t" r="r" b="b"/>
            <a:pathLst>
              <a:path w="101600" h="16510">
                <a:moveTo>
                  <a:pt x="101508" y="16472"/>
                </a:moveTo>
                <a:lnTo>
                  <a:pt x="0" y="16472"/>
                </a:lnTo>
              </a:path>
              <a:path w="101600" h="16510">
                <a:moveTo>
                  <a:pt x="101508" y="0"/>
                </a:moveTo>
                <a:lnTo>
                  <a:pt x="0" y="0"/>
                </a:lnTo>
              </a:path>
              <a:path w="101600" h="16510">
                <a:moveTo>
                  <a:pt x="0" y="0"/>
                </a:moveTo>
                <a:lnTo>
                  <a:pt x="0" y="164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3" name="object 943"/>
          <p:cNvSpPr/>
          <p:nvPr/>
        </p:nvSpPr>
        <p:spPr>
          <a:xfrm>
            <a:off x="18045267" y="4554884"/>
            <a:ext cx="87630" cy="16510"/>
          </a:xfrm>
          <a:custGeom>
            <a:avLst/>
            <a:gdLst/>
            <a:ahLst/>
            <a:cxnLst/>
            <a:rect l="l" t="t" r="r" b="b"/>
            <a:pathLst>
              <a:path w="87630" h="16510">
                <a:moveTo>
                  <a:pt x="87347" y="0"/>
                </a:moveTo>
                <a:lnTo>
                  <a:pt x="87347" y="16472"/>
                </a:lnTo>
              </a:path>
              <a:path w="87630" h="16510">
                <a:moveTo>
                  <a:pt x="87347" y="16472"/>
                </a:moveTo>
                <a:lnTo>
                  <a:pt x="0" y="16472"/>
                </a:lnTo>
              </a:path>
              <a:path w="87630" h="16510">
                <a:moveTo>
                  <a:pt x="87347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4" name="object 944"/>
          <p:cNvSpPr/>
          <p:nvPr/>
        </p:nvSpPr>
        <p:spPr>
          <a:xfrm>
            <a:off x="19059063" y="4553674"/>
            <a:ext cx="154940" cy="19050"/>
          </a:xfrm>
          <a:custGeom>
            <a:avLst/>
            <a:gdLst/>
            <a:ahLst/>
            <a:cxnLst/>
            <a:rect l="l" t="t" r="r" b="b"/>
            <a:pathLst>
              <a:path w="154940" h="19050">
                <a:moveTo>
                  <a:pt x="50725" y="5936"/>
                </a:moveTo>
                <a:lnTo>
                  <a:pt x="37737" y="5936"/>
                </a:lnTo>
              </a:path>
              <a:path w="154940" h="19050">
                <a:moveTo>
                  <a:pt x="25958" y="5936"/>
                </a:moveTo>
                <a:lnTo>
                  <a:pt x="24767" y="4730"/>
                </a:lnTo>
              </a:path>
              <a:path w="154940" h="19050">
                <a:moveTo>
                  <a:pt x="15333" y="5936"/>
                </a:moveTo>
                <a:lnTo>
                  <a:pt x="14142" y="4730"/>
                </a:lnTo>
              </a:path>
              <a:path w="154940" h="19050">
                <a:moveTo>
                  <a:pt x="15333" y="5936"/>
                </a:moveTo>
                <a:lnTo>
                  <a:pt x="3516" y="5936"/>
                </a:lnTo>
              </a:path>
              <a:path w="154940" h="19050">
                <a:moveTo>
                  <a:pt x="154560" y="8254"/>
                </a:moveTo>
                <a:lnTo>
                  <a:pt x="3516" y="8254"/>
                </a:lnTo>
              </a:path>
              <a:path w="154940" h="19050">
                <a:moveTo>
                  <a:pt x="154560" y="9423"/>
                </a:moveTo>
                <a:lnTo>
                  <a:pt x="3516" y="9423"/>
                </a:lnTo>
              </a:path>
              <a:path w="154940" h="19050">
                <a:moveTo>
                  <a:pt x="153387" y="11798"/>
                </a:moveTo>
                <a:lnTo>
                  <a:pt x="152215" y="10629"/>
                </a:lnTo>
              </a:path>
              <a:path w="154940" h="19050">
                <a:moveTo>
                  <a:pt x="153387" y="11798"/>
                </a:moveTo>
                <a:lnTo>
                  <a:pt x="141590" y="11798"/>
                </a:lnTo>
              </a:path>
              <a:path w="154940" h="19050">
                <a:moveTo>
                  <a:pt x="128601" y="11798"/>
                </a:moveTo>
                <a:lnTo>
                  <a:pt x="127448" y="10629"/>
                </a:lnTo>
              </a:path>
              <a:path w="154940" h="19050">
                <a:moveTo>
                  <a:pt x="119167" y="11798"/>
                </a:moveTo>
                <a:lnTo>
                  <a:pt x="106216" y="11798"/>
                </a:lnTo>
              </a:path>
              <a:path w="154940" h="19050">
                <a:moveTo>
                  <a:pt x="94380" y="11798"/>
                </a:moveTo>
                <a:lnTo>
                  <a:pt x="93227" y="10629"/>
                </a:lnTo>
              </a:path>
              <a:path w="154940" h="19050">
                <a:moveTo>
                  <a:pt x="84946" y="11798"/>
                </a:moveTo>
                <a:lnTo>
                  <a:pt x="71995" y="11798"/>
                </a:lnTo>
              </a:path>
              <a:path w="154940" h="19050">
                <a:moveTo>
                  <a:pt x="60160" y="11798"/>
                </a:moveTo>
                <a:lnTo>
                  <a:pt x="58988" y="10629"/>
                </a:lnTo>
              </a:path>
              <a:path w="154940" h="19050">
                <a:moveTo>
                  <a:pt x="50725" y="11798"/>
                </a:moveTo>
                <a:lnTo>
                  <a:pt x="37737" y="11798"/>
                </a:lnTo>
              </a:path>
              <a:path w="154940" h="19050">
                <a:moveTo>
                  <a:pt x="25958" y="11798"/>
                </a:moveTo>
                <a:lnTo>
                  <a:pt x="24767" y="10629"/>
                </a:lnTo>
              </a:path>
              <a:path w="154940" h="19050">
                <a:moveTo>
                  <a:pt x="15333" y="11798"/>
                </a:moveTo>
                <a:lnTo>
                  <a:pt x="14142" y="10629"/>
                </a:lnTo>
              </a:path>
              <a:path w="154940" h="19050">
                <a:moveTo>
                  <a:pt x="15333" y="11798"/>
                </a:moveTo>
                <a:lnTo>
                  <a:pt x="3516" y="11798"/>
                </a:lnTo>
              </a:path>
              <a:path w="154940" h="19050">
                <a:moveTo>
                  <a:pt x="20059" y="10629"/>
                </a:moveTo>
                <a:lnTo>
                  <a:pt x="20059" y="9423"/>
                </a:lnTo>
              </a:path>
              <a:path w="154940" h="19050">
                <a:moveTo>
                  <a:pt x="20059" y="8254"/>
                </a:moveTo>
                <a:lnTo>
                  <a:pt x="18887" y="7086"/>
                </a:lnTo>
              </a:path>
              <a:path w="154940" h="19050">
                <a:moveTo>
                  <a:pt x="16505" y="11798"/>
                </a:moveTo>
                <a:lnTo>
                  <a:pt x="16505" y="7086"/>
                </a:lnTo>
              </a:path>
              <a:path w="154940" h="19050">
                <a:moveTo>
                  <a:pt x="18887" y="11798"/>
                </a:moveTo>
                <a:lnTo>
                  <a:pt x="9434" y="11798"/>
                </a:lnTo>
              </a:path>
              <a:path w="154940" h="19050">
                <a:moveTo>
                  <a:pt x="9434" y="11798"/>
                </a:moveTo>
                <a:lnTo>
                  <a:pt x="7052" y="9423"/>
                </a:lnTo>
              </a:path>
              <a:path w="154940" h="19050">
                <a:moveTo>
                  <a:pt x="9434" y="0"/>
                </a:moveTo>
                <a:lnTo>
                  <a:pt x="9434" y="18828"/>
                </a:lnTo>
              </a:path>
              <a:path w="154940" h="19050">
                <a:moveTo>
                  <a:pt x="9434" y="11798"/>
                </a:moveTo>
                <a:lnTo>
                  <a:pt x="5879" y="11798"/>
                </a:lnTo>
              </a:path>
              <a:path w="154940" h="19050">
                <a:moveTo>
                  <a:pt x="7052" y="8254"/>
                </a:moveTo>
                <a:lnTo>
                  <a:pt x="9434" y="7086"/>
                </a:lnTo>
              </a:path>
              <a:path w="154940" h="19050">
                <a:moveTo>
                  <a:pt x="4726" y="14154"/>
                </a:moveTo>
                <a:lnTo>
                  <a:pt x="4726" y="3543"/>
                </a:lnTo>
              </a:path>
              <a:path w="154940" h="19050">
                <a:moveTo>
                  <a:pt x="9434" y="5936"/>
                </a:moveTo>
                <a:lnTo>
                  <a:pt x="5879" y="8254"/>
                </a:lnTo>
              </a:path>
              <a:path w="154940" h="19050">
                <a:moveTo>
                  <a:pt x="20059" y="10629"/>
                </a:moveTo>
                <a:lnTo>
                  <a:pt x="18887" y="11798"/>
                </a:lnTo>
              </a:path>
              <a:path w="154940" h="19050">
                <a:moveTo>
                  <a:pt x="4726" y="14154"/>
                </a:moveTo>
                <a:lnTo>
                  <a:pt x="3516" y="12966"/>
                </a:lnTo>
              </a:path>
              <a:path w="154940" h="19050">
                <a:moveTo>
                  <a:pt x="20059" y="10629"/>
                </a:moveTo>
                <a:lnTo>
                  <a:pt x="18887" y="11798"/>
                </a:lnTo>
              </a:path>
              <a:path w="154940" h="19050">
                <a:moveTo>
                  <a:pt x="17677" y="11798"/>
                </a:moveTo>
                <a:lnTo>
                  <a:pt x="9434" y="11798"/>
                </a:lnTo>
              </a:path>
              <a:path w="154940" h="19050">
                <a:moveTo>
                  <a:pt x="17677" y="11798"/>
                </a:moveTo>
                <a:lnTo>
                  <a:pt x="16505" y="11798"/>
                </a:lnTo>
              </a:path>
              <a:path w="154940" h="19050">
                <a:moveTo>
                  <a:pt x="17677" y="11798"/>
                </a:moveTo>
                <a:lnTo>
                  <a:pt x="16505" y="11798"/>
                </a:lnTo>
              </a:path>
              <a:path w="154940" h="19050">
                <a:moveTo>
                  <a:pt x="9434" y="5936"/>
                </a:moveTo>
                <a:lnTo>
                  <a:pt x="5879" y="5936"/>
                </a:lnTo>
              </a:path>
              <a:path w="154940" h="19050">
                <a:moveTo>
                  <a:pt x="16505" y="7086"/>
                </a:moveTo>
                <a:lnTo>
                  <a:pt x="15333" y="8254"/>
                </a:lnTo>
              </a:path>
              <a:path w="154940" h="19050">
                <a:moveTo>
                  <a:pt x="15333" y="9423"/>
                </a:moveTo>
                <a:lnTo>
                  <a:pt x="16505" y="11798"/>
                </a:lnTo>
              </a:path>
              <a:path w="154940" h="19050">
                <a:moveTo>
                  <a:pt x="4726" y="3543"/>
                </a:moveTo>
                <a:lnTo>
                  <a:pt x="3516" y="2393"/>
                </a:lnTo>
              </a:path>
              <a:path w="154940" h="19050">
                <a:moveTo>
                  <a:pt x="5879" y="10629"/>
                </a:moveTo>
                <a:lnTo>
                  <a:pt x="9434" y="11798"/>
                </a:lnTo>
              </a:path>
              <a:path w="154940" h="19050">
                <a:moveTo>
                  <a:pt x="16505" y="11798"/>
                </a:moveTo>
                <a:lnTo>
                  <a:pt x="16505" y="9423"/>
                </a:lnTo>
              </a:path>
              <a:path w="154940" h="19050">
                <a:moveTo>
                  <a:pt x="16505" y="8254"/>
                </a:moveTo>
                <a:lnTo>
                  <a:pt x="16505" y="7086"/>
                </a:lnTo>
              </a:path>
              <a:path w="154940" h="19050">
                <a:moveTo>
                  <a:pt x="4726" y="3543"/>
                </a:moveTo>
                <a:lnTo>
                  <a:pt x="4726" y="14154"/>
                </a:lnTo>
              </a:path>
              <a:path w="154940" h="19050">
                <a:moveTo>
                  <a:pt x="18887" y="11798"/>
                </a:moveTo>
                <a:lnTo>
                  <a:pt x="20059" y="10629"/>
                </a:lnTo>
              </a:path>
              <a:path w="154940" h="19050">
                <a:moveTo>
                  <a:pt x="18887" y="5936"/>
                </a:moveTo>
                <a:lnTo>
                  <a:pt x="9434" y="5936"/>
                </a:lnTo>
              </a:path>
              <a:path w="154940" h="19050">
                <a:moveTo>
                  <a:pt x="20059" y="7086"/>
                </a:moveTo>
                <a:lnTo>
                  <a:pt x="18887" y="7086"/>
                </a:lnTo>
              </a:path>
              <a:path w="154940" h="19050">
                <a:moveTo>
                  <a:pt x="20059" y="8254"/>
                </a:moveTo>
                <a:lnTo>
                  <a:pt x="18887" y="7086"/>
                </a:lnTo>
              </a:path>
              <a:path w="154940" h="19050">
                <a:moveTo>
                  <a:pt x="17677" y="5936"/>
                </a:moveTo>
                <a:lnTo>
                  <a:pt x="9434" y="5936"/>
                </a:lnTo>
              </a:path>
              <a:path w="154940" h="19050">
                <a:moveTo>
                  <a:pt x="17677" y="5936"/>
                </a:moveTo>
                <a:lnTo>
                  <a:pt x="16505" y="5936"/>
                </a:lnTo>
              </a:path>
              <a:path w="154940" h="19050">
                <a:moveTo>
                  <a:pt x="17677" y="7086"/>
                </a:moveTo>
                <a:lnTo>
                  <a:pt x="16505" y="7086"/>
                </a:lnTo>
              </a:path>
              <a:path w="154940" h="19050">
                <a:moveTo>
                  <a:pt x="18887" y="5936"/>
                </a:moveTo>
                <a:lnTo>
                  <a:pt x="20059" y="7086"/>
                </a:lnTo>
              </a:path>
              <a:path w="154940" h="19050">
                <a:moveTo>
                  <a:pt x="4726" y="17678"/>
                </a:moveTo>
                <a:lnTo>
                  <a:pt x="4726" y="1225"/>
                </a:lnTo>
              </a:path>
              <a:path w="154940" h="19050">
                <a:moveTo>
                  <a:pt x="3516" y="1225"/>
                </a:moveTo>
                <a:lnTo>
                  <a:pt x="4726" y="1225"/>
                </a:lnTo>
              </a:path>
              <a:path w="154940" h="19050">
                <a:moveTo>
                  <a:pt x="4726" y="17678"/>
                </a:moveTo>
                <a:lnTo>
                  <a:pt x="3516" y="17678"/>
                </a:lnTo>
              </a:path>
              <a:path w="154940" h="19050">
                <a:moveTo>
                  <a:pt x="0" y="9423"/>
                </a:moveTo>
                <a:lnTo>
                  <a:pt x="15333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5" name="object 945"/>
          <p:cNvSpPr/>
          <p:nvPr/>
        </p:nvSpPr>
        <p:spPr>
          <a:xfrm>
            <a:off x="19217177" y="4638391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589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6" name="object 946"/>
          <p:cNvSpPr/>
          <p:nvPr/>
        </p:nvSpPr>
        <p:spPr>
          <a:xfrm>
            <a:off x="19216005" y="4561929"/>
            <a:ext cx="7620" cy="76835"/>
          </a:xfrm>
          <a:custGeom>
            <a:avLst/>
            <a:gdLst/>
            <a:ahLst/>
            <a:cxnLst/>
            <a:rect l="l" t="t" r="r" b="b"/>
            <a:pathLst>
              <a:path w="7619" h="76835">
                <a:moveTo>
                  <a:pt x="1172" y="1168"/>
                </a:moveTo>
                <a:lnTo>
                  <a:pt x="0" y="0"/>
                </a:lnTo>
              </a:path>
              <a:path w="7619" h="76835">
                <a:moveTo>
                  <a:pt x="1172" y="1168"/>
                </a:moveTo>
                <a:lnTo>
                  <a:pt x="1172" y="8254"/>
                </a:lnTo>
              </a:path>
              <a:path w="7619" h="76835">
                <a:moveTo>
                  <a:pt x="1172" y="17659"/>
                </a:moveTo>
                <a:lnTo>
                  <a:pt x="1172" y="25933"/>
                </a:lnTo>
              </a:path>
              <a:path w="7619" h="76835">
                <a:moveTo>
                  <a:pt x="1172" y="35281"/>
                </a:moveTo>
                <a:lnTo>
                  <a:pt x="1172" y="42349"/>
                </a:lnTo>
              </a:path>
              <a:path w="7619" h="76835">
                <a:moveTo>
                  <a:pt x="1172" y="51753"/>
                </a:moveTo>
                <a:lnTo>
                  <a:pt x="1172" y="60008"/>
                </a:lnTo>
              </a:path>
              <a:path w="7619" h="76835">
                <a:moveTo>
                  <a:pt x="1172" y="69413"/>
                </a:moveTo>
                <a:lnTo>
                  <a:pt x="1172" y="76461"/>
                </a:lnTo>
              </a:path>
              <a:path w="7619" h="76835">
                <a:moveTo>
                  <a:pt x="7071" y="1168"/>
                </a:moveTo>
                <a:lnTo>
                  <a:pt x="5898" y="0"/>
                </a:lnTo>
              </a:path>
              <a:path w="7619" h="76835">
                <a:moveTo>
                  <a:pt x="7071" y="1168"/>
                </a:moveTo>
                <a:lnTo>
                  <a:pt x="7071" y="8254"/>
                </a:lnTo>
              </a:path>
              <a:path w="7619" h="76835">
                <a:moveTo>
                  <a:pt x="7071" y="17659"/>
                </a:moveTo>
                <a:lnTo>
                  <a:pt x="7071" y="25933"/>
                </a:lnTo>
              </a:path>
              <a:path w="7619" h="76835">
                <a:moveTo>
                  <a:pt x="7071" y="35281"/>
                </a:moveTo>
                <a:lnTo>
                  <a:pt x="7071" y="42349"/>
                </a:lnTo>
              </a:path>
              <a:path w="7619" h="76835">
                <a:moveTo>
                  <a:pt x="7071" y="51753"/>
                </a:moveTo>
                <a:lnTo>
                  <a:pt x="7071" y="60008"/>
                </a:lnTo>
              </a:path>
              <a:path w="7619" h="76835">
                <a:moveTo>
                  <a:pt x="7071" y="69413"/>
                </a:moveTo>
                <a:lnTo>
                  <a:pt x="7071" y="764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7" name="object 947"/>
          <p:cNvSpPr/>
          <p:nvPr/>
        </p:nvSpPr>
        <p:spPr>
          <a:xfrm>
            <a:off x="19217177" y="4486654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589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8" name="object 948"/>
          <p:cNvSpPr/>
          <p:nvPr/>
        </p:nvSpPr>
        <p:spPr>
          <a:xfrm>
            <a:off x="19216005" y="4486654"/>
            <a:ext cx="7620" cy="76835"/>
          </a:xfrm>
          <a:custGeom>
            <a:avLst/>
            <a:gdLst/>
            <a:ahLst/>
            <a:cxnLst/>
            <a:rect l="l" t="t" r="r" b="b"/>
            <a:pathLst>
              <a:path w="7619" h="76835">
                <a:moveTo>
                  <a:pt x="1172" y="76443"/>
                </a:moveTo>
                <a:lnTo>
                  <a:pt x="0" y="75274"/>
                </a:lnTo>
              </a:path>
              <a:path w="7619" h="76835">
                <a:moveTo>
                  <a:pt x="1172" y="76443"/>
                </a:moveTo>
                <a:lnTo>
                  <a:pt x="1172" y="68244"/>
                </a:lnTo>
              </a:path>
              <a:path w="7619" h="76835">
                <a:moveTo>
                  <a:pt x="1172" y="58821"/>
                </a:moveTo>
                <a:lnTo>
                  <a:pt x="1172" y="51734"/>
                </a:lnTo>
              </a:path>
              <a:path w="7619" h="76835">
                <a:moveTo>
                  <a:pt x="1172" y="42349"/>
                </a:moveTo>
                <a:lnTo>
                  <a:pt x="1172" y="34112"/>
                </a:lnTo>
              </a:path>
              <a:path w="7619" h="76835">
                <a:moveTo>
                  <a:pt x="1172" y="24689"/>
                </a:moveTo>
                <a:lnTo>
                  <a:pt x="1172" y="17640"/>
                </a:lnTo>
              </a:path>
              <a:path w="7619" h="76835">
                <a:moveTo>
                  <a:pt x="1172" y="7067"/>
                </a:moveTo>
                <a:lnTo>
                  <a:pt x="1172" y="0"/>
                </a:lnTo>
              </a:path>
              <a:path w="7619" h="76835">
                <a:moveTo>
                  <a:pt x="7071" y="76443"/>
                </a:moveTo>
                <a:lnTo>
                  <a:pt x="5898" y="75274"/>
                </a:lnTo>
              </a:path>
              <a:path w="7619" h="76835">
                <a:moveTo>
                  <a:pt x="7071" y="76443"/>
                </a:moveTo>
                <a:lnTo>
                  <a:pt x="7071" y="68244"/>
                </a:lnTo>
              </a:path>
              <a:path w="7619" h="76835">
                <a:moveTo>
                  <a:pt x="7071" y="58821"/>
                </a:moveTo>
                <a:lnTo>
                  <a:pt x="7071" y="51734"/>
                </a:lnTo>
              </a:path>
              <a:path w="7619" h="76835">
                <a:moveTo>
                  <a:pt x="7071" y="42349"/>
                </a:moveTo>
                <a:lnTo>
                  <a:pt x="7071" y="34112"/>
                </a:lnTo>
              </a:path>
              <a:path w="7619" h="76835">
                <a:moveTo>
                  <a:pt x="7071" y="24689"/>
                </a:moveTo>
                <a:lnTo>
                  <a:pt x="7071" y="17640"/>
                </a:lnTo>
              </a:path>
              <a:path w="7619" h="76835">
                <a:moveTo>
                  <a:pt x="7071" y="7067"/>
                </a:moveTo>
                <a:lnTo>
                  <a:pt x="707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9" name="object 949"/>
          <p:cNvSpPr/>
          <p:nvPr/>
        </p:nvSpPr>
        <p:spPr>
          <a:xfrm>
            <a:off x="19064943" y="4486654"/>
            <a:ext cx="7620" cy="151765"/>
          </a:xfrm>
          <a:custGeom>
            <a:avLst/>
            <a:gdLst/>
            <a:ahLst/>
            <a:cxnLst/>
            <a:rect l="l" t="t" r="r" b="b"/>
            <a:pathLst>
              <a:path w="7619" h="151764">
                <a:moveTo>
                  <a:pt x="7071" y="76443"/>
                </a:moveTo>
                <a:lnTo>
                  <a:pt x="5879" y="75274"/>
                </a:lnTo>
              </a:path>
              <a:path w="7619" h="151764">
                <a:moveTo>
                  <a:pt x="7071" y="76443"/>
                </a:moveTo>
                <a:lnTo>
                  <a:pt x="7071" y="68244"/>
                </a:lnTo>
              </a:path>
              <a:path w="7619" h="151764">
                <a:moveTo>
                  <a:pt x="7071" y="58821"/>
                </a:moveTo>
                <a:lnTo>
                  <a:pt x="7071" y="51734"/>
                </a:lnTo>
              </a:path>
              <a:path w="7619" h="151764">
                <a:moveTo>
                  <a:pt x="7071" y="42349"/>
                </a:moveTo>
                <a:lnTo>
                  <a:pt x="7071" y="34112"/>
                </a:lnTo>
              </a:path>
              <a:path w="7619" h="151764">
                <a:moveTo>
                  <a:pt x="7071" y="24689"/>
                </a:moveTo>
                <a:lnTo>
                  <a:pt x="7071" y="17640"/>
                </a:lnTo>
              </a:path>
              <a:path w="7619" h="151764">
                <a:moveTo>
                  <a:pt x="7071" y="7067"/>
                </a:moveTo>
                <a:lnTo>
                  <a:pt x="7071" y="0"/>
                </a:lnTo>
              </a:path>
              <a:path w="7619" h="151764">
                <a:moveTo>
                  <a:pt x="1172" y="76443"/>
                </a:moveTo>
                <a:lnTo>
                  <a:pt x="0" y="75274"/>
                </a:lnTo>
              </a:path>
              <a:path w="7619" h="151764">
                <a:moveTo>
                  <a:pt x="1172" y="76443"/>
                </a:moveTo>
                <a:lnTo>
                  <a:pt x="1172" y="68244"/>
                </a:lnTo>
              </a:path>
              <a:path w="7619" h="151764">
                <a:moveTo>
                  <a:pt x="1172" y="58821"/>
                </a:moveTo>
                <a:lnTo>
                  <a:pt x="1172" y="51734"/>
                </a:lnTo>
              </a:path>
              <a:path w="7619" h="151764">
                <a:moveTo>
                  <a:pt x="1172" y="42349"/>
                </a:moveTo>
                <a:lnTo>
                  <a:pt x="1172" y="34112"/>
                </a:lnTo>
              </a:path>
              <a:path w="7619" h="151764">
                <a:moveTo>
                  <a:pt x="1172" y="24689"/>
                </a:moveTo>
                <a:lnTo>
                  <a:pt x="1172" y="17640"/>
                </a:lnTo>
              </a:path>
              <a:path w="7619" h="151764">
                <a:moveTo>
                  <a:pt x="1172" y="7067"/>
                </a:moveTo>
                <a:lnTo>
                  <a:pt x="1172" y="0"/>
                </a:lnTo>
              </a:path>
              <a:path w="7619" h="151764">
                <a:moveTo>
                  <a:pt x="7071" y="76443"/>
                </a:moveTo>
                <a:lnTo>
                  <a:pt x="5879" y="75274"/>
                </a:lnTo>
              </a:path>
              <a:path w="7619" h="151764">
                <a:moveTo>
                  <a:pt x="7071" y="76443"/>
                </a:moveTo>
                <a:lnTo>
                  <a:pt x="7071" y="83529"/>
                </a:lnTo>
              </a:path>
              <a:path w="7619" h="151764">
                <a:moveTo>
                  <a:pt x="7071" y="92934"/>
                </a:moveTo>
                <a:lnTo>
                  <a:pt x="7071" y="101207"/>
                </a:lnTo>
              </a:path>
              <a:path w="7619" h="151764">
                <a:moveTo>
                  <a:pt x="7071" y="110556"/>
                </a:moveTo>
                <a:lnTo>
                  <a:pt x="7071" y="117623"/>
                </a:lnTo>
              </a:path>
              <a:path w="7619" h="151764">
                <a:moveTo>
                  <a:pt x="7071" y="127028"/>
                </a:moveTo>
                <a:lnTo>
                  <a:pt x="7071" y="135283"/>
                </a:lnTo>
              </a:path>
              <a:path w="7619" h="151764">
                <a:moveTo>
                  <a:pt x="7071" y="144687"/>
                </a:moveTo>
                <a:lnTo>
                  <a:pt x="7071" y="151736"/>
                </a:lnTo>
              </a:path>
              <a:path w="7619" h="151764">
                <a:moveTo>
                  <a:pt x="1172" y="76443"/>
                </a:moveTo>
                <a:lnTo>
                  <a:pt x="0" y="75274"/>
                </a:lnTo>
              </a:path>
              <a:path w="7619" h="151764">
                <a:moveTo>
                  <a:pt x="1172" y="76443"/>
                </a:moveTo>
                <a:lnTo>
                  <a:pt x="1172" y="83529"/>
                </a:lnTo>
              </a:path>
              <a:path w="7619" h="151764">
                <a:moveTo>
                  <a:pt x="1172" y="92934"/>
                </a:moveTo>
                <a:lnTo>
                  <a:pt x="1172" y="101207"/>
                </a:lnTo>
              </a:path>
              <a:path w="7619" h="151764">
                <a:moveTo>
                  <a:pt x="1172" y="110556"/>
                </a:moveTo>
                <a:lnTo>
                  <a:pt x="1172" y="117623"/>
                </a:lnTo>
              </a:path>
              <a:path w="7619" h="151764">
                <a:moveTo>
                  <a:pt x="1172" y="127028"/>
                </a:moveTo>
                <a:lnTo>
                  <a:pt x="1172" y="135283"/>
                </a:lnTo>
              </a:path>
              <a:path w="7619" h="151764">
                <a:moveTo>
                  <a:pt x="1172" y="144687"/>
                </a:moveTo>
                <a:lnTo>
                  <a:pt x="1172" y="151736"/>
                </a:lnTo>
              </a:path>
              <a:path w="7619" h="151764">
                <a:moveTo>
                  <a:pt x="7071" y="151736"/>
                </a:moveTo>
                <a:lnTo>
                  <a:pt x="1172" y="151736"/>
                </a:lnTo>
              </a:path>
              <a:path w="7619" h="151764">
                <a:moveTo>
                  <a:pt x="7071" y="0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50" name="object 950"/>
          <p:cNvGrpSpPr/>
          <p:nvPr/>
        </p:nvGrpSpPr>
        <p:grpSpPr>
          <a:xfrm>
            <a:off x="18129059" y="4553201"/>
            <a:ext cx="172720" cy="20320"/>
            <a:chOff x="18129059" y="4553201"/>
            <a:chExt cx="172720" cy="20320"/>
          </a:xfrm>
        </p:grpSpPr>
        <p:sp>
          <p:nvSpPr>
            <p:cNvPr id="951" name="object 951"/>
            <p:cNvSpPr/>
            <p:nvPr/>
          </p:nvSpPr>
          <p:spPr>
            <a:xfrm>
              <a:off x="18132609" y="4553674"/>
              <a:ext cx="168910" cy="19050"/>
            </a:xfrm>
            <a:custGeom>
              <a:avLst/>
              <a:gdLst/>
              <a:ahLst/>
              <a:cxnLst/>
              <a:rect l="l" t="t" r="r" b="b"/>
              <a:pathLst>
                <a:path w="168909" h="19050">
                  <a:moveTo>
                    <a:pt x="148718" y="10629"/>
                  </a:moveTo>
                  <a:lnTo>
                    <a:pt x="148718" y="9423"/>
                  </a:lnTo>
                </a:path>
                <a:path w="168909" h="19050">
                  <a:moveTo>
                    <a:pt x="148718" y="8254"/>
                  </a:moveTo>
                  <a:lnTo>
                    <a:pt x="147545" y="7086"/>
                  </a:lnTo>
                </a:path>
                <a:path w="168909" h="19050">
                  <a:moveTo>
                    <a:pt x="152253" y="11798"/>
                  </a:moveTo>
                  <a:lnTo>
                    <a:pt x="152253" y="7086"/>
                  </a:lnTo>
                </a:path>
                <a:path w="168909" h="19050">
                  <a:moveTo>
                    <a:pt x="151043" y="11798"/>
                  </a:moveTo>
                  <a:lnTo>
                    <a:pt x="159343" y="11798"/>
                  </a:lnTo>
                </a:path>
                <a:path w="168909" h="19050">
                  <a:moveTo>
                    <a:pt x="159343" y="11798"/>
                  </a:moveTo>
                  <a:lnTo>
                    <a:pt x="162878" y="9423"/>
                  </a:lnTo>
                </a:path>
                <a:path w="168909" h="19050">
                  <a:moveTo>
                    <a:pt x="159343" y="0"/>
                  </a:moveTo>
                  <a:lnTo>
                    <a:pt x="159343" y="18828"/>
                  </a:lnTo>
                </a:path>
                <a:path w="168909" h="19050">
                  <a:moveTo>
                    <a:pt x="160496" y="11798"/>
                  </a:moveTo>
                  <a:lnTo>
                    <a:pt x="162878" y="11798"/>
                  </a:lnTo>
                </a:path>
                <a:path w="168909" h="19050">
                  <a:moveTo>
                    <a:pt x="162878" y="8254"/>
                  </a:moveTo>
                  <a:lnTo>
                    <a:pt x="159343" y="7086"/>
                  </a:lnTo>
                </a:path>
                <a:path w="168909" h="19050">
                  <a:moveTo>
                    <a:pt x="165223" y="14154"/>
                  </a:moveTo>
                  <a:lnTo>
                    <a:pt x="165223" y="3543"/>
                  </a:lnTo>
                </a:path>
                <a:path w="168909" h="19050">
                  <a:moveTo>
                    <a:pt x="159343" y="5936"/>
                  </a:moveTo>
                  <a:lnTo>
                    <a:pt x="162878" y="8254"/>
                  </a:lnTo>
                </a:path>
                <a:path w="168909" h="19050">
                  <a:moveTo>
                    <a:pt x="148718" y="10629"/>
                  </a:moveTo>
                  <a:lnTo>
                    <a:pt x="149890" y="11798"/>
                  </a:lnTo>
                </a:path>
                <a:path w="168909" h="19050">
                  <a:moveTo>
                    <a:pt x="164051" y="14154"/>
                  </a:moveTo>
                  <a:lnTo>
                    <a:pt x="165223" y="14154"/>
                  </a:lnTo>
                </a:path>
                <a:path w="168909" h="19050">
                  <a:moveTo>
                    <a:pt x="148718" y="10629"/>
                  </a:moveTo>
                  <a:lnTo>
                    <a:pt x="149890" y="11798"/>
                  </a:lnTo>
                </a:path>
                <a:path w="168909" h="19050">
                  <a:moveTo>
                    <a:pt x="151043" y="11798"/>
                  </a:moveTo>
                  <a:lnTo>
                    <a:pt x="159343" y="11798"/>
                  </a:lnTo>
                </a:path>
                <a:path w="168909" h="19050">
                  <a:moveTo>
                    <a:pt x="151043" y="11798"/>
                  </a:moveTo>
                  <a:lnTo>
                    <a:pt x="152253" y="11798"/>
                  </a:lnTo>
                </a:path>
                <a:path w="168909" h="19050">
                  <a:moveTo>
                    <a:pt x="151043" y="11798"/>
                  </a:moveTo>
                  <a:lnTo>
                    <a:pt x="152253" y="11798"/>
                  </a:lnTo>
                </a:path>
                <a:path w="168909" h="19050">
                  <a:moveTo>
                    <a:pt x="160496" y="5936"/>
                  </a:moveTo>
                  <a:lnTo>
                    <a:pt x="162878" y="5936"/>
                  </a:lnTo>
                </a:path>
                <a:path w="168909" h="19050">
                  <a:moveTo>
                    <a:pt x="152253" y="7086"/>
                  </a:moveTo>
                  <a:lnTo>
                    <a:pt x="153425" y="8254"/>
                  </a:lnTo>
                </a:path>
                <a:path w="168909" h="19050">
                  <a:moveTo>
                    <a:pt x="153425" y="9423"/>
                  </a:moveTo>
                  <a:lnTo>
                    <a:pt x="152253" y="11798"/>
                  </a:lnTo>
                </a:path>
                <a:path w="168909" h="19050">
                  <a:moveTo>
                    <a:pt x="165223" y="3543"/>
                  </a:moveTo>
                  <a:lnTo>
                    <a:pt x="164051" y="3543"/>
                  </a:lnTo>
                </a:path>
                <a:path w="168909" h="19050">
                  <a:moveTo>
                    <a:pt x="162878" y="10629"/>
                  </a:moveTo>
                  <a:lnTo>
                    <a:pt x="159343" y="11798"/>
                  </a:lnTo>
                </a:path>
                <a:path w="168909" h="19050">
                  <a:moveTo>
                    <a:pt x="152253" y="11798"/>
                  </a:moveTo>
                  <a:lnTo>
                    <a:pt x="152253" y="9423"/>
                  </a:lnTo>
                </a:path>
                <a:path w="168909" h="19050">
                  <a:moveTo>
                    <a:pt x="152253" y="8254"/>
                  </a:moveTo>
                  <a:lnTo>
                    <a:pt x="152253" y="7086"/>
                  </a:lnTo>
                </a:path>
                <a:path w="168909" h="19050">
                  <a:moveTo>
                    <a:pt x="164051" y="3543"/>
                  </a:moveTo>
                  <a:lnTo>
                    <a:pt x="164051" y="14154"/>
                  </a:lnTo>
                </a:path>
                <a:path w="168909" h="19050">
                  <a:moveTo>
                    <a:pt x="149890" y="11798"/>
                  </a:moveTo>
                  <a:lnTo>
                    <a:pt x="148718" y="10629"/>
                  </a:lnTo>
                </a:path>
                <a:path w="168909" h="19050">
                  <a:moveTo>
                    <a:pt x="151043" y="5936"/>
                  </a:moveTo>
                  <a:lnTo>
                    <a:pt x="159343" y="5936"/>
                  </a:lnTo>
                </a:path>
                <a:path w="168909" h="19050">
                  <a:moveTo>
                    <a:pt x="148718" y="7086"/>
                  </a:moveTo>
                  <a:lnTo>
                    <a:pt x="149890" y="7086"/>
                  </a:lnTo>
                </a:path>
                <a:path w="168909" h="19050">
                  <a:moveTo>
                    <a:pt x="148718" y="8254"/>
                  </a:moveTo>
                  <a:lnTo>
                    <a:pt x="149890" y="7086"/>
                  </a:lnTo>
                </a:path>
                <a:path w="168909" h="19050">
                  <a:moveTo>
                    <a:pt x="151043" y="5936"/>
                  </a:moveTo>
                  <a:lnTo>
                    <a:pt x="159343" y="5936"/>
                  </a:lnTo>
                </a:path>
                <a:path w="168909" h="19050">
                  <a:moveTo>
                    <a:pt x="151043" y="5936"/>
                  </a:moveTo>
                  <a:lnTo>
                    <a:pt x="152253" y="5936"/>
                  </a:lnTo>
                </a:path>
                <a:path w="168909" h="19050">
                  <a:moveTo>
                    <a:pt x="151043" y="7086"/>
                  </a:moveTo>
                  <a:lnTo>
                    <a:pt x="152253" y="7086"/>
                  </a:lnTo>
                </a:path>
                <a:path w="168909" h="19050">
                  <a:moveTo>
                    <a:pt x="149890" y="5936"/>
                  </a:moveTo>
                  <a:lnTo>
                    <a:pt x="148718" y="7086"/>
                  </a:lnTo>
                </a:path>
                <a:path w="168909" h="19050">
                  <a:moveTo>
                    <a:pt x="165223" y="17678"/>
                  </a:moveTo>
                  <a:lnTo>
                    <a:pt x="165223" y="1225"/>
                  </a:lnTo>
                </a:path>
                <a:path w="168909" h="19050">
                  <a:moveTo>
                    <a:pt x="166414" y="1225"/>
                  </a:moveTo>
                  <a:lnTo>
                    <a:pt x="165223" y="1225"/>
                  </a:lnTo>
                </a:path>
                <a:path w="168909" h="19050">
                  <a:moveTo>
                    <a:pt x="165223" y="17678"/>
                  </a:moveTo>
                  <a:lnTo>
                    <a:pt x="166414" y="17678"/>
                  </a:lnTo>
                </a:path>
                <a:path w="168909" h="19050">
                  <a:moveTo>
                    <a:pt x="168758" y="9423"/>
                  </a:moveTo>
                  <a:lnTo>
                    <a:pt x="153425" y="9423"/>
                  </a:lnTo>
                </a:path>
                <a:path w="168909" h="19050">
                  <a:moveTo>
                    <a:pt x="151043" y="5936"/>
                  </a:moveTo>
                  <a:lnTo>
                    <a:pt x="149890" y="4730"/>
                  </a:lnTo>
                </a:path>
                <a:path w="168909" h="19050">
                  <a:moveTo>
                    <a:pt x="151043" y="5936"/>
                  </a:moveTo>
                  <a:lnTo>
                    <a:pt x="138073" y="5936"/>
                  </a:lnTo>
                </a:path>
                <a:path w="168909" h="19050">
                  <a:moveTo>
                    <a:pt x="126276" y="5936"/>
                  </a:moveTo>
                  <a:lnTo>
                    <a:pt x="125084" y="4730"/>
                  </a:lnTo>
                </a:path>
                <a:path w="168909" h="19050">
                  <a:moveTo>
                    <a:pt x="115650" y="5936"/>
                  </a:moveTo>
                  <a:lnTo>
                    <a:pt x="103890" y="5936"/>
                  </a:lnTo>
                </a:path>
                <a:path w="168909" h="19050">
                  <a:moveTo>
                    <a:pt x="92055" y="5936"/>
                  </a:moveTo>
                  <a:lnTo>
                    <a:pt x="90883" y="4730"/>
                  </a:lnTo>
                </a:path>
                <a:path w="168909" h="19050">
                  <a:moveTo>
                    <a:pt x="81430" y="5936"/>
                  </a:moveTo>
                  <a:lnTo>
                    <a:pt x="69651" y="5936"/>
                  </a:lnTo>
                </a:path>
                <a:path w="168909" h="19050">
                  <a:moveTo>
                    <a:pt x="56662" y="5936"/>
                  </a:moveTo>
                  <a:lnTo>
                    <a:pt x="55490" y="4730"/>
                  </a:lnTo>
                </a:path>
                <a:path w="168909" h="19050">
                  <a:moveTo>
                    <a:pt x="47228" y="5936"/>
                  </a:moveTo>
                  <a:lnTo>
                    <a:pt x="35430" y="5936"/>
                  </a:lnTo>
                </a:path>
                <a:path w="168909" h="19050">
                  <a:moveTo>
                    <a:pt x="22441" y="5936"/>
                  </a:moveTo>
                  <a:lnTo>
                    <a:pt x="21269" y="4730"/>
                  </a:lnTo>
                </a:path>
                <a:path w="168909" h="19050">
                  <a:moveTo>
                    <a:pt x="12988" y="5936"/>
                  </a:moveTo>
                  <a:lnTo>
                    <a:pt x="11816" y="5936"/>
                  </a:lnTo>
                  <a:lnTo>
                    <a:pt x="0" y="5936"/>
                  </a:lnTo>
                </a:path>
                <a:path w="168909" h="19050">
                  <a:moveTo>
                    <a:pt x="152253" y="8254"/>
                  </a:moveTo>
                  <a:lnTo>
                    <a:pt x="0" y="8254"/>
                  </a:lnTo>
                </a:path>
                <a:path w="168909" h="19050">
                  <a:moveTo>
                    <a:pt x="152253" y="9423"/>
                  </a:moveTo>
                  <a:lnTo>
                    <a:pt x="0" y="9423"/>
                  </a:lnTo>
                </a:path>
                <a:path w="168909" h="19050">
                  <a:moveTo>
                    <a:pt x="151043" y="11798"/>
                  </a:moveTo>
                  <a:lnTo>
                    <a:pt x="149890" y="10629"/>
                  </a:lnTo>
                </a:path>
                <a:path w="168909" h="19050">
                  <a:moveTo>
                    <a:pt x="151043" y="11798"/>
                  </a:moveTo>
                  <a:lnTo>
                    <a:pt x="138073" y="11798"/>
                  </a:lnTo>
                </a:path>
                <a:path w="168909" h="19050">
                  <a:moveTo>
                    <a:pt x="126276" y="11798"/>
                  </a:moveTo>
                  <a:lnTo>
                    <a:pt x="125084" y="10629"/>
                  </a:lnTo>
                </a:path>
                <a:path w="168909" h="19050">
                  <a:moveTo>
                    <a:pt x="115650" y="11798"/>
                  </a:moveTo>
                  <a:lnTo>
                    <a:pt x="103890" y="11798"/>
                  </a:lnTo>
                </a:path>
                <a:path w="168909" h="19050">
                  <a:moveTo>
                    <a:pt x="92055" y="11798"/>
                  </a:moveTo>
                  <a:lnTo>
                    <a:pt x="90883" y="10629"/>
                  </a:lnTo>
                </a:path>
                <a:path w="168909" h="19050">
                  <a:moveTo>
                    <a:pt x="81430" y="11798"/>
                  </a:moveTo>
                  <a:lnTo>
                    <a:pt x="69651" y="11798"/>
                  </a:lnTo>
                </a:path>
                <a:path w="168909" h="19050">
                  <a:moveTo>
                    <a:pt x="56662" y="11798"/>
                  </a:moveTo>
                  <a:lnTo>
                    <a:pt x="55490" y="10629"/>
                  </a:lnTo>
                </a:path>
                <a:path w="168909" h="19050">
                  <a:moveTo>
                    <a:pt x="47228" y="11798"/>
                  </a:moveTo>
                  <a:lnTo>
                    <a:pt x="35430" y="11798"/>
                  </a:lnTo>
                </a:path>
                <a:path w="168909" h="19050">
                  <a:moveTo>
                    <a:pt x="22441" y="11798"/>
                  </a:moveTo>
                  <a:lnTo>
                    <a:pt x="21269" y="10629"/>
                  </a:lnTo>
                </a:path>
                <a:path w="168909" h="19050">
                  <a:moveTo>
                    <a:pt x="12988" y="11798"/>
                  </a:moveTo>
                  <a:lnTo>
                    <a:pt x="11816" y="11798"/>
                  </a:lnTo>
                  <a:lnTo>
                    <a:pt x="0" y="11798"/>
                  </a:lnTo>
                </a:path>
                <a:path w="168909" h="19050">
                  <a:moveTo>
                    <a:pt x="16543" y="10629"/>
                  </a:moveTo>
                  <a:lnTo>
                    <a:pt x="16543" y="9423"/>
                  </a:lnTo>
                </a:path>
                <a:path w="168909" h="19050">
                  <a:moveTo>
                    <a:pt x="16543" y="8254"/>
                  </a:moveTo>
                  <a:lnTo>
                    <a:pt x="15333" y="7086"/>
                  </a:lnTo>
                </a:path>
                <a:path w="168909" h="19050">
                  <a:moveTo>
                    <a:pt x="14160" y="11798"/>
                  </a:moveTo>
                  <a:lnTo>
                    <a:pt x="14160" y="7086"/>
                  </a:lnTo>
                </a:path>
                <a:path w="168909" h="19050">
                  <a:moveTo>
                    <a:pt x="15333" y="11798"/>
                  </a:moveTo>
                  <a:lnTo>
                    <a:pt x="7089" y="11798"/>
                  </a:lnTo>
                </a:path>
                <a:path w="168909" h="19050">
                  <a:moveTo>
                    <a:pt x="5879" y="11798"/>
                  </a:moveTo>
                  <a:lnTo>
                    <a:pt x="3554" y="942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/>
            <p:cNvSpPr/>
            <p:nvPr/>
          </p:nvSpPr>
          <p:spPr>
            <a:xfrm>
              <a:off x="18129059" y="4553682"/>
              <a:ext cx="21590" cy="19050"/>
            </a:xfrm>
            <a:custGeom>
              <a:avLst/>
              <a:gdLst/>
              <a:ahLst/>
              <a:cxnLst/>
              <a:rect l="l" t="t" r="r" b="b"/>
              <a:pathLst>
                <a:path w="21590" h="19050">
                  <a:moveTo>
                    <a:pt x="10644" y="0"/>
                  </a:moveTo>
                  <a:lnTo>
                    <a:pt x="10644" y="18828"/>
                  </a:lnTo>
                </a:path>
                <a:path w="21590" h="19050">
                  <a:moveTo>
                    <a:pt x="9453" y="11798"/>
                  </a:moveTo>
                  <a:lnTo>
                    <a:pt x="5917" y="11798"/>
                  </a:lnTo>
                </a:path>
                <a:path w="21590" h="19050">
                  <a:moveTo>
                    <a:pt x="7108" y="8254"/>
                  </a:moveTo>
                  <a:lnTo>
                    <a:pt x="9453" y="7086"/>
                  </a:lnTo>
                </a:path>
                <a:path w="21590" h="19050">
                  <a:moveTo>
                    <a:pt x="4764" y="14135"/>
                  </a:moveTo>
                  <a:lnTo>
                    <a:pt x="4764" y="3543"/>
                  </a:lnTo>
                </a:path>
                <a:path w="21590" h="19050">
                  <a:moveTo>
                    <a:pt x="9453" y="5936"/>
                  </a:moveTo>
                  <a:lnTo>
                    <a:pt x="7108" y="8254"/>
                  </a:lnTo>
                </a:path>
                <a:path w="21590" h="19050">
                  <a:moveTo>
                    <a:pt x="20097" y="10610"/>
                  </a:moveTo>
                  <a:lnTo>
                    <a:pt x="18887" y="11798"/>
                  </a:lnTo>
                </a:path>
                <a:path w="21590" h="19050">
                  <a:moveTo>
                    <a:pt x="5917" y="14135"/>
                  </a:moveTo>
                  <a:lnTo>
                    <a:pt x="4764" y="14135"/>
                  </a:lnTo>
                </a:path>
                <a:path w="21590" h="19050">
                  <a:moveTo>
                    <a:pt x="20097" y="10610"/>
                  </a:moveTo>
                  <a:lnTo>
                    <a:pt x="18887" y="11798"/>
                  </a:lnTo>
                </a:path>
                <a:path w="21590" h="19050">
                  <a:moveTo>
                    <a:pt x="18887" y="11798"/>
                  </a:moveTo>
                  <a:lnTo>
                    <a:pt x="10644" y="11798"/>
                  </a:lnTo>
                </a:path>
                <a:path w="21590" h="19050">
                  <a:moveTo>
                    <a:pt x="18887" y="11798"/>
                  </a:moveTo>
                  <a:lnTo>
                    <a:pt x="17715" y="11798"/>
                  </a:lnTo>
                </a:path>
                <a:path w="21590" h="19050">
                  <a:moveTo>
                    <a:pt x="18887" y="11798"/>
                  </a:moveTo>
                  <a:lnTo>
                    <a:pt x="17715" y="11798"/>
                  </a:lnTo>
                </a:path>
                <a:path w="21590" h="19050">
                  <a:moveTo>
                    <a:pt x="9453" y="5936"/>
                  </a:moveTo>
                  <a:lnTo>
                    <a:pt x="5917" y="5936"/>
                  </a:lnTo>
                </a:path>
                <a:path w="21590" h="19050">
                  <a:moveTo>
                    <a:pt x="16524" y="7086"/>
                  </a:moveTo>
                  <a:lnTo>
                    <a:pt x="16524" y="8254"/>
                  </a:lnTo>
                </a:path>
                <a:path w="21590" h="19050">
                  <a:moveTo>
                    <a:pt x="16524" y="9423"/>
                  </a:moveTo>
                  <a:lnTo>
                    <a:pt x="16524" y="11798"/>
                  </a:lnTo>
                </a:path>
                <a:path w="21590" h="19050">
                  <a:moveTo>
                    <a:pt x="4764" y="3543"/>
                  </a:moveTo>
                  <a:lnTo>
                    <a:pt x="5917" y="3543"/>
                  </a:lnTo>
                </a:path>
                <a:path w="21590" h="19050">
                  <a:moveTo>
                    <a:pt x="7108" y="10610"/>
                  </a:moveTo>
                  <a:lnTo>
                    <a:pt x="9453" y="11798"/>
                  </a:lnTo>
                </a:path>
                <a:path w="21590" h="19050">
                  <a:moveTo>
                    <a:pt x="17715" y="11798"/>
                  </a:moveTo>
                  <a:lnTo>
                    <a:pt x="16524" y="9423"/>
                  </a:lnTo>
                </a:path>
                <a:path w="21590" h="19050">
                  <a:moveTo>
                    <a:pt x="16524" y="8254"/>
                  </a:moveTo>
                  <a:lnTo>
                    <a:pt x="17715" y="7086"/>
                  </a:lnTo>
                </a:path>
                <a:path w="21590" h="19050">
                  <a:moveTo>
                    <a:pt x="5917" y="3543"/>
                  </a:moveTo>
                  <a:lnTo>
                    <a:pt x="5917" y="14135"/>
                  </a:lnTo>
                </a:path>
                <a:path w="21590" h="19050">
                  <a:moveTo>
                    <a:pt x="18887" y="11798"/>
                  </a:moveTo>
                  <a:lnTo>
                    <a:pt x="21269" y="10610"/>
                  </a:lnTo>
                </a:path>
                <a:path w="21590" h="19050">
                  <a:moveTo>
                    <a:pt x="18887" y="5936"/>
                  </a:moveTo>
                  <a:lnTo>
                    <a:pt x="10644" y="5936"/>
                  </a:lnTo>
                </a:path>
                <a:path w="21590" h="19050">
                  <a:moveTo>
                    <a:pt x="20097" y="7086"/>
                  </a:moveTo>
                  <a:lnTo>
                    <a:pt x="18887" y="7086"/>
                  </a:lnTo>
                </a:path>
                <a:path w="21590" h="19050">
                  <a:moveTo>
                    <a:pt x="20097" y="8254"/>
                  </a:moveTo>
                  <a:lnTo>
                    <a:pt x="18887" y="7086"/>
                  </a:lnTo>
                </a:path>
                <a:path w="21590" h="19050">
                  <a:moveTo>
                    <a:pt x="18887" y="5936"/>
                  </a:moveTo>
                  <a:lnTo>
                    <a:pt x="10644" y="5936"/>
                  </a:lnTo>
                </a:path>
                <a:path w="21590" h="19050">
                  <a:moveTo>
                    <a:pt x="18887" y="5936"/>
                  </a:moveTo>
                  <a:lnTo>
                    <a:pt x="17715" y="5936"/>
                  </a:lnTo>
                </a:path>
                <a:path w="21590" h="19050">
                  <a:moveTo>
                    <a:pt x="18887" y="7086"/>
                  </a:moveTo>
                  <a:lnTo>
                    <a:pt x="17715" y="7086"/>
                  </a:lnTo>
                </a:path>
                <a:path w="21590" h="19050">
                  <a:moveTo>
                    <a:pt x="18887" y="5936"/>
                  </a:moveTo>
                  <a:lnTo>
                    <a:pt x="21269" y="7086"/>
                  </a:lnTo>
                </a:path>
                <a:path w="21590" h="19050">
                  <a:moveTo>
                    <a:pt x="4764" y="17678"/>
                  </a:moveTo>
                  <a:lnTo>
                    <a:pt x="4764" y="1206"/>
                  </a:lnTo>
                </a:path>
                <a:path w="21590" h="19050">
                  <a:moveTo>
                    <a:pt x="3554" y="1206"/>
                  </a:moveTo>
                  <a:lnTo>
                    <a:pt x="4764" y="1206"/>
                  </a:lnTo>
                </a:path>
                <a:path w="21590" h="19050">
                  <a:moveTo>
                    <a:pt x="4764" y="17678"/>
                  </a:moveTo>
                  <a:lnTo>
                    <a:pt x="3554" y="17678"/>
                  </a:lnTo>
                </a:path>
                <a:path w="21590" h="19050">
                  <a:moveTo>
                    <a:pt x="0" y="9423"/>
                  </a:moveTo>
                  <a:lnTo>
                    <a:pt x="16524" y="942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3" name="object 953"/>
          <p:cNvSpPr/>
          <p:nvPr/>
        </p:nvSpPr>
        <p:spPr>
          <a:xfrm>
            <a:off x="18288384" y="46383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589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4" name="object 954"/>
          <p:cNvSpPr/>
          <p:nvPr/>
        </p:nvSpPr>
        <p:spPr>
          <a:xfrm>
            <a:off x="18287212" y="4561937"/>
            <a:ext cx="7620" cy="76835"/>
          </a:xfrm>
          <a:custGeom>
            <a:avLst/>
            <a:gdLst/>
            <a:ahLst/>
            <a:cxnLst/>
            <a:rect l="l" t="t" r="r" b="b"/>
            <a:pathLst>
              <a:path w="7619" h="76835">
                <a:moveTo>
                  <a:pt x="1172" y="1168"/>
                </a:moveTo>
                <a:lnTo>
                  <a:pt x="0" y="0"/>
                </a:lnTo>
              </a:path>
              <a:path w="7619" h="76835">
                <a:moveTo>
                  <a:pt x="1172" y="1168"/>
                </a:moveTo>
                <a:lnTo>
                  <a:pt x="1172" y="8254"/>
                </a:lnTo>
              </a:path>
              <a:path w="7619" h="76835">
                <a:moveTo>
                  <a:pt x="1172" y="17659"/>
                </a:moveTo>
                <a:lnTo>
                  <a:pt x="1172" y="25933"/>
                </a:lnTo>
              </a:path>
              <a:path w="7619" h="76835">
                <a:moveTo>
                  <a:pt x="1172" y="35281"/>
                </a:moveTo>
                <a:lnTo>
                  <a:pt x="1172" y="42330"/>
                </a:lnTo>
              </a:path>
              <a:path w="7619" h="76835">
                <a:moveTo>
                  <a:pt x="1172" y="51753"/>
                </a:moveTo>
                <a:lnTo>
                  <a:pt x="1172" y="59989"/>
                </a:lnTo>
              </a:path>
              <a:path w="7619" h="76835">
                <a:moveTo>
                  <a:pt x="1172" y="69394"/>
                </a:moveTo>
                <a:lnTo>
                  <a:pt x="1172" y="76443"/>
                </a:lnTo>
              </a:path>
              <a:path w="7619" h="76835">
                <a:moveTo>
                  <a:pt x="7071" y="1168"/>
                </a:moveTo>
                <a:lnTo>
                  <a:pt x="5898" y="0"/>
                </a:lnTo>
              </a:path>
              <a:path w="7619" h="76835">
                <a:moveTo>
                  <a:pt x="7071" y="1168"/>
                </a:moveTo>
                <a:lnTo>
                  <a:pt x="7071" y="8254"/>
                </a:lnTo>
              </a:path>
              <a:path w="7619" h="76835">
                <a:moveTo>
                  <a:pt x="7071" y="17659"/>
                </a:moveTo>
                <a:lnTo>
                  <a:pt x="7071" y="25933"/>
                </a:lnTo>
              </a:path>
              <a:path w="7619" h="76835">
                <a:moveTo>
                  <a:pt x="7071" y="35281"/>
                </a:moveTo>
                <a:lnTo>
                  <a:pt x="7071" y="42330"/>
                </a:lnTo>
              </a:path>
              <a:path w="7619" h="76835">
                <a:moveTo>
                  <a:pt x="7071" y="51753"/>
                </a:moveTo>
                <a:lnTo>
                  <a:pt x="7071" y="59989"/>
                </a:lnTo>
              </a:path>
              <a:path w="7619" h="76835">
                <a:moveTo>
                  <a:pt x="7071" y="69394"/>
                </a:moveTo>
                <a:lnTo>
                  <a:pt x="7071" y="764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5" name="object 955"/>
          <p:cNvSpPr/>
          <p:nvPr/>
        </p:nvSpPr>
        <p:spPr>
          <a:xfrm>
            <a:off x="18288384" y="4486643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589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6" name="object 956"/>
          <p:cNvSpPr/>
          <p:nvPr/>
        </p:nvSpPr>
        <p:spPr>
          <a:xfrm>
            <a:off x="18287212" y="4486643"/>
            <a:ext cx="7620" cy="76835"/>
          </a:xfrm>
          <a:custGeom>
            <a:avLst/>
            <a:gdLst/>
            <a:ahLst/>
            <a:cxnLst/>
            <a:rect l="l" t="t" r="r" b="b"/>
            <a:pathLst>
              <a:path w="7619" h="76835">
                <a:moveTo>
                  <a:pt x="1172" y="76461"/>
                </a:moveTo>
                <a:lnTo>
                  <a:pt x="0" y="75293"/>
                </a:lnTo>
              </a:path>
              <a:path w="7619" h="76835">
                <a:moveTo>
                  <a:pt x="1172" y="76461"/>
                </a:moveTo>
                <a:lnTo>
                  <a:pt x="1172" y="68244"/>
                </a:lnTo>
              </a:path>
              <a:path w="7619" h="76835">
                <a:moveTo>
                  <a:pt x="1172" y="58821"/>
                </a:moveTo>
                <a:lnTo>
                  <a:pt x="1172" y="51753"/>
                </a:lnTo>
              </a:path>
              <a:path w="7619" h="76835">
                <a:moveTo>
                  <a:pt x="1172" y="42367"/>
                </a:moveTo>
                <a:lnTo>
                  <a:pt x="1172" y="34112"/>
                </a:lnTo>
              </a:path>
              <a:path w="7619" h="76835">
                <a:moveTo>
                  <a:pt x="1172" y="24708"/>
                </a:moveTo>
                <a:lnTo>
                  <a:pt x="1172" y="17640"/>
                </a:lnTo>
              </a:path>
              <a:path w="7619" h="76835">
                <a:moveTo>
                  <a:pt x="1172" y="7067"/>
                </a:moveTo>
                <a:lnTo>
                  <a:pt x="1172" y="0"/>
                </a:lnTo>
              </a:path>
              <a:path w="7619" h="76835">
                <a:moveTo>
                  <a:pt x="7071" y="76461"/>
                </a:moveTo>
                <a:lnTo>
                  <a:pt x="5898" y="75293"/>
                </a:lnTo>
              </a:path>
              <a:path w="7619" h="76835">
                <a:moveTo>
                  <a:pt x="7071" y="76461"/>
                </a:moveTo>
                <a:lnTo>
                  <a:pt x="7071" y="68244"/>
                </a:lnTo>
              </a:path>
              <a:path w="7619" h="76835">
                <a:moveTo>
                  <a:pt x="7071" y="58821"/>
                </a:moveTo>
                <a:lnTo>
                  <a:pt x="7071" y="51753"/>
                </a:lnTo>
              </a:path>
              <a:path w="7619" h="76835">
                <a:moveTo>
                  <a:pt x="7071" y="42367"/>
                </a:moveTo>
                <a:lnTo>
                  <a:pt x="7071" y="34112"/>
                </a:lnTo>
              </a:path>
              <a:path w="7619" h="76835">
                <a:moveTo>
                  <a:pt x="7071" y="24708"/>
                </a:moveTo>
                <a:lnTo>
                  <a:pt x="7071" y="17640"/>
                </a:lnTo>
              </a:path>
              <a:path w="7619" h="76835">
                <a:moveTo>
                  <a:pt x="7071" y="7067"/>
                </a:moveTo>
                <a:lnTo>
                  <a:pt x="707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7" name="object 957"/>
          <p:cNvSpPr/>
          <p:nvPr/>
        </p:nvSpPr>
        <p:spPr>
          <a:xfrm>
            <a:off x="18136168" y="4486643"/>
            <a:ext cx="7620" cy="151765"/>
          </a:xfrm>
          <a:custGeom>
            <a:avLst/>
            <a:gdLst/>
            <a:ahLst/>
            <a:cxnLst/>
            <a:rect l="l" t="t" r="r" b="b"/>
            <a:pathLst>
              <a:path w="7619" h="151764">
                <a:moveTo>
                  <a:pt x="7052" y="76461"/>
                </a:moveTo>
                <a:lnTo>
                  <a:pt x="5860" y="75293"/>
                </a:lnTo>
              </a:path>
              <a:path w="7619" h="151764">
                <a:moveTo>
                  <a:pt x="7052" y="76461"/>
                </a:moveTo>
                <a:lnTo>
                  <a:pt x="7052" y="68244"/>
                </a:lnTo>
              </a:path>
              <a:path w="7619" h="151764">
                <a:moveTo>
                  <a:pt x="7052" y="58821"/>
                </a:moveTo>
                <a:lnTo>
                  <a:pt x="7052" y="51753"/>
                </a:lnTo>
              </a:path>
              <a:path w="7619" h="151764">
                <a:moveTo>
                  <a:pt x="7052" y="42367"/>
                </a:moveTo>
                <a:lnTo>
                  <a:pt x="7052" y="34112"/>
                </a:lnTo>
              </a:path>
              <a:path w="7619" h="151764">
                <a:moveTo>
                  <a:pt x="7052" y="24708"/>
                </a:moveTo>
                <a:lnTo>
                  <a:pt x="7052" y="17640"/>
                </a:lnTo>
              </a:path>
              <a:path w="7619" h="151764">
                <a:moveTo>
                  <a:pt x="7052" y="7067"/>
                </a:moveTo>
                <a:lnTo>
                  <a:pt x="7052" y="0"/>
                </a:lnTo>
              </a:path>
              <a:path w="7619" h="151764">
                <a:moveTo>
                  <a:pt x="1172" y="76461"/>
                </a:moveTo>
                <a:lnTo>
                  <a:pt x="0" y="75293"/>
                </a:lnTo>
              </a:path>
              <a:path w="7619" h="151764">
                <a:moveTo>
                  <a:pt x="1172" y="76461"/>
                </a:moveTo>
                <a:lnTo>
                  <a:pt x="1172" y="68244"/>
                </a:lnTo>
              </a:path>
              <a:path w="7619" h="151764">
                <a:moveTo>
                  <a:pt x="1172" y="58821"/>
                </a:moveTo>
                <a:lnTo>
                  <a:pt x="1172" y="51753"/>
                </a:lnTo>
              </a:path>
              <a:path w="7619" h="151764">
                <a:moveTo>
                  <a:pt x="1172" y="42367"/>
                </a:moveTo>
                <a:lnTo>
                  <a:pt x="1172" y="34112"/>
                </a:lnTo>
              </a:path>
              <a:path w="7619" h="151764">
                <a:moveTo>
                  <a:pt x="1172" y="24708"/>
                </a:moveTo>
                <a:lnTo>
                  <a:pt x="1172" y="17640"/>
                </a:lnTo>
              </a:path>
              <a:path w="7619" h="151764">
                <a:moveTo>
                  <a:pt x="1172" y="7067"/>
                </a:moveTo>
                <a:lnTo>
                  <a:pt x="1172" y="0"/>
                </a:lnTo>
              </a:path>
              <a:path w="7619" h="151764">
                <a:moveTo>
                  <a:pt x="7052" y="76461"/>
                </a:moveTo>
                <a:lnTo>
                  <a:pt x="5860" y="75293"/>
                </a:lnTo>
              </a:path>
              <a:path w="7619" h="151764">
                <a:moveTo>
                  <a:pt x="7052" y="76461"/>
                </a:moveTo>
                <a:lnTo>
                  <a:pt x="7052" y="83548"/>
                </a:lnTo>
              </a:path>
              <a:path w="7619" h="151764">
                <a:moveTo>
                  <a:pt x="7052" y="92952"/>
                </a:moveTo>
                <a:lnTo>
                  <a:pt x="7052" y="101226"/>
                </a:lnTo>
              </a:path>
              <a:path w="7619" h="151764">
                <a:moveTo>
                  <a:pt x="7052" y="110574"/>
                </a:moveTo>
                <a:lnTo>
                  <a:pt x="7052" y="117623"/>
                </a:lnTo>
              </a:path>
              <a:path w="7619" h="151764">
                <a:moveTo>
                  <a:pt x="7052" y="127047"/>
                </a:moveTo>
                <a:lnTo>
                  <a:pt x="7052" y="135283"/>
                </a:lnTo>
              </a:path>
              <a:path w="7619" h="151764">
                <a:moveTo>
                  <a:pt x="7052" y="144687"/>
                </a:moveTo>
                <a:lnTo>
                  <a:pt x="7052" y="151736"/>
                </a:lnTo>
              </a:path>
              <a:path w="7619" h="151764">
                <a:moveTo>
                  <a:pt x="1172" y="76461"/>
                </a:moveTo>
                <a:lnTo>
                  <a:pt x="0" y="75293"/>
                </a:lnTo>
              </a:path>
              <a:path w="7619" h="151764">
                <a:moveTo>
                  <a:pt x="1172" y="76461"/>
                </a:moveTo>
                <a:lnTo>
                  <a:pt x="1172" y="83548"/>
                </a:lnTo>
              </a:path>
              <a:path w="7619" h="151764">
                <a:moveTo>
                  <a:pt x="1172" y="92952"/>
                </a:moveTo>
                <a:lnTo>
                  <a:pt x="1172" y="101226"/>
                </a:lnTo>
              </a:path>
              <a:path w="7619" h="151764">
                <a:moveTo>
                  <a:pt x="1172" y="110574"/>
                </a:moveTo>
                <a:lnTo>
                  <a:pt x="1172" y="117623"/>
                </a:lnTo>
              </a:path>
              <a:path w="7619" h="151764">
                <a:moveTo>
                  <a:pt x="1172" y="127047"/>
                </a:moveTo>
                <a:lnTo>
                  <a:pt x="1172" y="135283"/>
                </a:lnTo>
              </a:path>
              <a:path w="7619" h="151764">
                <a:moveTo>
                  <a:pt x="1172" y="144687"/>
                </a:moveTo>
                <a:lnTo>
                  <a:pt x="1172" y="151736"/>
                </a:lnTo>
              </a:path>
              <a:path w="7619" h="151764">
                <a:moveTo>
                  <a:pt x="7052" y="151736"/>
                </a:moveTo>
                <a:lnTo>
                  <a:pt x="1172" y="151736"/>
                </a:lnTo>
              </a:path>
              <a:path w="7619" h="151764">
                <a:moveTo>
                  <a:pt x="7052" y="0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8" name="object 958"/>
          <p:cNvSpPr/>
          <p:nvPr/>
        </p:nvSpPr>
        <p:spPr>
          <a:xfrm>
            <a:off x="15480777" y="3093724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11057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9" name="object 959"/>
          <p:cNvSpPr/>
          <p:nvPr/>
        </p:nvSpPr>
        <p:spPr>
          <a:xfrm>
            <a:off x="15480777" y="6763068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59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0" name="object 960"/>
          <p:cNvSpPr/>
          <p:nvPr/>
        </p:nvSpPr>
        <p:spPr>
          <a:xfrm>
            <a:off x="11969777" y="2300815"/>
            <a:ext cx="20320" cy="132080"/>
          </a:xfrm>
          <a:custGeom>
            <a:avLst/>
            <a:gdLst/>
            <a:ahLst/>
            <a:cxnLst/>
            <a:rect l="l" t="t" r="r" b="b"/>
            <a:pathLst>
              <a:path w="20320" h="132080">
                <a:moveTo>
                  <a:pt x="0" y="0"/>
                </a:moveTo>
                <a:lnTo>
                  <a:pt x="20059" y="131758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61" name="object 96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674641" y="6569609"/>
            <a:ext cx="65866" cy="128092"/>
          </a:xfrm>
          <a:prstGeom prst="rect">
            <a:avLst/>
          </a:prstGeom>
        </p:spPr>
      </p:pic>
      <p:sp>
        <p:nvSpPr>
          <p:cNvPr id="962" name="object 962"/>
          <p:cNvSpPr/>
          <p:nvPr/>
        </p:nvSpPr>
        <p:spPr>
          <a:xfrm>
            <a:off x="10446163" y="2471380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49553" y="41199"/>
                </a:moveTo>
                <a:lnTo>
                  <a:pt x="23651" y="0"/>
                </a:lnTo>
              </a:path>
              <a:path w="50165" h="56514">
                <a:moveTo>
                  <a:pt x="25996" y="56484"/>
                </a:moveTo>
                <a:lnTo>
                  <a:pt x="0" y="15303"/>
                </a:lnTo>
              </a:path>
              <a:path w="50165" h="56514">
                <a:moveTo>
                  <a:pt x="0" y="15303"/>
                </a:moveTo>
                <a:lnTo>
                  <a:pt x="2365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3" name="object 963"/>
          <p:cNvSpPr/>
          <p:nvPr/>
        </p:nvSpPr>
        <p:spPr>
          <a:xfrm>
            <a:off x="19227804" y="4090164"/>
            <a:ext cx="135890" cy="83820"/>
          </a:xfrm>
          <a:custGeom>
            <a:avLst/>
            <a:gdLst/>
            <a:ahLst/>
            <a:cxnLst/>
            <a:rect l="l" t="t" r="r" b="b"/>
            <a:pathLst>
              <a:path w="135890" h="83820">
                <a:moveTo>
                  <a:pt x="135710" y="83548"/>
                </a:moveTo>
                <a:lnTo>
                  <a:pt x="0" y="83548"/>
                </a:lnTo>
              </a:path>
              <a:path w="135890" h="83820">
                <a:moveTo>
                  <a:pt x="0" y="8354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4" name="object 964"/>
          <p:cNvSpPr/>
          <p:nvPr/>
        </p:nvSpPr>
        <p:spPr>
          <a:xfrm>
            <a:off x="19329294" y="5419569"/>
            <a:ext cx="0" cy="182880"/>
          </a:xfrm>
          <a:custGeom>
            <a:avLst/>
            <a:gdLst/>
            <a:ahLst/>
            <a:cxnLst/>
            <a:rect l="l" t="t" r="r" b="b"/>
            <a:pathLst>
              <a:path w="0" h="182879">
                <a:moveTo>
                  <a:pt x="0" y="0"/>
                </a:moveTo>
                <a:lnTo>
                  <a:pt x="0" y="182325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5" name="object 965"/>
          <p:cNvSpPr/>
          <p:nvPr/>
        </p:nvSpPr>
        <p:spPr>
          <a:xfrm>
            <a:off x="19330466" y="3059596"/>
            <a:ext cx="0" cy="603885"/>
          </a:xfrm>
          <a:custGeom>
            <a:avLst/>
            <a:gdLst/>
            <a:ahLst/>
            <a:cxnLst/>
            <a:rect l="l" t="t" r="r" b="b"/>
            <a:pathLst>
              <a:path w="0" h="603885">
                <a:moveTo>
                  <a:pt x="0" y="0"/>
                </a:moveTo>
                <a:lnTo>
                  <a:pt x="0" y="182362"/>
                </a:lnTo>
              </a:path>
              <a:path w="0" h="603885">
                <a:moveTo>
                  <a:pt x="0" y="210614"/>
                </a:moveTo>
                <a:lnTo>
                  <a:pt x="0" y="392939"/>
                </a:lnTo>
              </a:path>
              <a:path w="0" h="603885">
                <a:moveTo>
                  <a:pt x="0" y="420003"/>
                </a:moveTo>
                <a:lnTo>
                  <a:pt x="0" y="6035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6" name="object 966"/>
          <p:cNvSpPr/>
          <p:nvPr/>
        </p:nvSpPr>
        <p:spPr>
          <a:xfrm>
            <a:off x="19329294" y="4366648"/>
            <a:ext cx="0" cy="1024890"/>
          </a:xfrm>
          <a:custGeom>
            <a:avLst/>
            <a:gdLst/>
            <a:ahLst/>
            <a:cxnLst/>
            <a:rect l="l" t="t" r="r" b="b"/>
            <a:pathLst>
              <a:path w="0" h="1024889">
                <a:moveTo>
                  <a:pt x="0" y="0"/>
                </a:moveTo>
                <a:lnTo>
                  <a:pt x="0" y="182362"/>
                </a:lnTo>
              </a:path>
              <a:path w="0" h="1024889">
                <a:moveTo>
                  <a:pt x="0" y="210576"/>
                </a:moveTo>
                <a:lnTo>
                  <a:pt x="0" y="392939"/>
                </a:lnTo>
              </a:path>
              <a:path w="0" h="1024889">
                <a:moveTo>
                  <a:pt x="0" y="421172"/>
                </a:moveTo>
                <a:lnTo>
                  <a:pt x="0" y="603515"/>
                </a:lnTo>
              </a:path>
              <a:path w="0" h="1024889">
                <a:moveTo>
                  <a:pt x="0" y="631767"/>
                </a:moveTo>
                <a:lnTo>
                  <a:pt x="0" y="814130"/>
                </a:lnTo>
              </a:path>
              <a:path w="0" h="1024889">
                <a:moveTo>
                  <a:pt x="0" y="842325"/>
                </a:moveTo>
                <a:lnTo>
                  <a:pt x="0" y="10246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7" name="object 967"/>
          <p:cNvSpPr/>
          <p:nvPr/>
        </p:nvSpPr>
        <p:spPr>
          <a:xfrm>
            <a:off x="18118450" y="4956029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1191" y="10629"/>
                </a:moveTo>
                <a:lnTo>
                  <a:pt x="0" y="9423"/>
                </a:lnTo>
              </a:path>
              <a:path w="9525" h="10795">
                <a:moveTo>
                  <a:pt x="1191" y="10629"/>
                </a:moveTo>
                <a:lnTo>
                  <a:pt x="5917" y="5899"/>
                </a:lnTo>
              </a:path>
              <a:path w="9525" h="10795">
                <a:moveTo>
                  <a:pt x="5917" y="4711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8" name="object 968"/>
          <p:cNvSpPr/>
          <p:nvPr/>
        </p:nvSpPr>
        <p:spPr>
          <a:xfrm>
            <a:off x="18120814" y="503134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1172" y="9423"/>
                </a:moveTo>
                <a:lnTo>
                  <a:pt x="0" y="8236"/>
                </a:lnTo>
              </a:path>
              <a:path w="9525" h="9525">
                <a:moveTo>
                  <a:pt x="1172" y="9423"/>
                </a:moveTo>
                <a:lnTo>
                  <a:pt x="4707" y="4711"/>
                </a:lnTo>
              </a:path>
              <a:path w="9525" h="9525">
                <a:moveTo>
                  <a:pt x="5879" y="4711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9" name="object 969"/>
          <p:cNvSpPr/>
          <p:nvPr/>
        </p:nvSpPr>
        <p:spPr>
          <a:xfrm>
            <a:off x="18045283" y="5853670"/>
            <a:ext cx="0" cy="31115"/>
          </a:xfrm>
          <a:custGeom>
            <a:avLst/>
            <a:gdLst/>
            <a:ahLst/>
            <a:cxnLst/>
            <a:rect l="l" t="t" r="r" b="b"/>
            <a:pathLst>
              <a:path w="0" h="31114">
                <a:moveTo>
                  <a:pt x="0" y="3060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0" name="object 970"/>
          <p:cNvSpPr/>
          <p:nvPr/>
        </p:nvSpPr>
        <p:spPr>
          <a:xfrm>
            <a:off x="18053541" y="5511365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172" y="3505"/>
                </a:moveTo>
                <a:lnTo>
                  <a:pt x="0" y="2299"/>
                </a:lnTo>
              </a:path>
              <a:path w="14605" h="12064">
                <a:moveTo>
                  <a:pt x="1172" y="3505"/>
                </a:moveTo>
                <a:lnTo>
                  <a:pt x="7052" y="7011"/>
                </a:lnTo>
              </a:path>
              <a:path w="14605" h="12064">
                <a:moveTo>
                  <a:pt x="7052" y="8217"/>
                </a:moveTo>
                <a:lnTo>
                  <a:pt x="11778" y="11741"/>
                </a:lnTo>
              </a:path>
              <a:path w="14605" h="12064">
                <a:moveTo>
                  <a:pt x="3554" y="1149"/>
                </a:moveTo>
                <a:lnTo>
                  <a:pt x="2344" y="0"/>
                </a:lnTo>
              </a:path>
              <a:path w="14605" h="12064">
                <a:moveTo>
                  <a:pt x="3554" y="1149"/>
                </a:moveTo>
                <a:lnTo>
                  <a:pt x="8281" y="5861"/>
                </a:lnTo>
              </a:path>
              <a:path w="14605" h="12064">
                <a:moveTo>
                  <a:pt x="9434" y="5861"/>
                </a:moveTo>
                <a:lnTo>
                  <a:pt x="14179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1" name="object 971"/>
          <p:cNvSpPr/>
          <p:nvPr/>
        </p:nvSpPr>
        <p:spPr>
          <a:xfrm>
            <a:off x="18053541" y="5423124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3467"/>
                </a:moveTo>
                <a:lnTo>
                  <a:pt x="0" y="2318"/>
                </a:lnTo>
              </a:path>
              <a:path w="13334" h="12064">
                <a:moveTo>
                  <a:pt x="1172" y="3467"/>
                </a:moveTo>
                <a:lnTo>
                  <a:pt x="5879" y="7048"/>
                </a:lnTo>
              </a:path>
              <a:path w="13334" h="12064">
                <a:moveTo>
                  <a:pt x="7052" y="7048"/>
                </a:moveTo>
                <a:lnTo>
                  <a:pt x="11778" y="11741"/>
                </a:lnTo>
              </a:path>
              <a:path w="13334" h="12064">
                <a:moveTo>
                  <a:pt x="3554" y="1149"/>
                </a:moveTo>
                <a:lnTo>
                  <a:pt x="2344" y="0"/>
                </a:lnTo>
              </a:path>
              <a:path w="13334" h="12064">
                <a:moveTo>
                  <a:pt x="3554" y="1149"/>
                </a:moveTo>
                <a:lnTo>
                  <a:pt x="8281" y="4711"/>
                </a:lnTo>
              </a:path>
              <a:path w="13334" h="12064">
                <a:moveTo>
                  <a:pt x="8281" y="5861"/>
                </a:moveTo>
                <a:lnTo>
                  <a:pt x="12988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2" name="object 972"/>
          <p:cNvSpPr/>
          <p:nvPr/>
        </p:nvSpPr>
        <p:spPr>
          <a:xfrm>
            <a:off x="18127881" y="5421955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172" y="3486"/>
                </a:moveTo>
                <a:lnTo>
                  <a:pt x="0" y="2318"/>
                </a:lnTo>
              </a:path>
              <a:path w="14605" h="12064">
                <a:moveTo>
                  <a:pt x="1172" y="3486"/>
                </a:moveTo>
                <a:lnTo>
                  <a:pt x="7089" y="7029"/>
                </a:lnTo>
              </a:path>
              <a:path w="14605" h="12064">
                <a:moveTo>
                  <a:pt x="7089" y="8217"/>
                </a:moveTo>
                <a:lnTo>
                  <a:pt x="11816" y="11722"/>
                </a:lnTo>
              </a:path>
              <a:path w="14605" h="12064">
                <a:moveTo>
                  <a:pt x="3554" y="1168"/>
                </a:moveTo>
                <a:lnTo>
                  <a:pt x="2363" y="0"/>
                </a:lnTo>
              </a:path>
              <a:path w="14605" h="12064">
                <a:moveTo>
                  <a:pt x="3554" y="1168"/>
                </a:moveTo>
                <a:lnTo>
                  <a:pt x="8281" y="5880"/>
                </a:lnTo>
              </a:path>
              <a:path w="14605" h="12064">
                <a:moveTo>
                  <a:pt x="8281" y="5880"/>
                </a:moveTo>
                <a:lnTo>
                  <a:pt x="1416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3" name="object 973"/>
          <p:cNvSpPr/>
          <p:nvPr/>
        </p:nvSpPr>
        <p:spPr>
          <a:xfrm>
            <a:off x="18126709" y="5485469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2337"/>
                </a:moveTo>
                <a:lnTo>
                  <a:pt x="0" y="1187"/>
                </a:lnTo>
              </a:path>
              <a:path w="13334" h="12064">
                <a:moveTo>
                  <a:pt x="1172" y="2337"/>
                </a:moveTo>
                <a:lnTo>
                  <a:pt x="5898" y="7048"/>
                </a:lnTo>
              </a:path>
              <a:path w="13334" h="12064">
                <a:moveTo>
                  <a:pt x="5898" y="7048"/>
                </a:moveTo>
                <a:lnTo>
                  <a:pt x="11797" y="11760"/>
                </a:lnTo>
              </a:path>
              <a:path w="13334" h="12064">
                <a:moveTo>
                  <a:pt x="2344" y="1187"/>
                </a:moveTo>
                <a:lnTo>
                  <a:pt x="1172" y="0"/>
                </a:lnTo>
              </a:path>
              <a:path w="13334" h="12064">
                <a:moveTo>
                  <a:pt x="2344" y="1187"/>
                </a:moveTo>
                <a:lnTo>
                  <a:pt x="8262" y="4730"/>
                </a:lnTo>
              </a:path>
              <a:path w="13334" h="12064">
                <a:moveTo>
                  <a:pt x="8262" y="5861"/>
                </a:moveTo>
                <a:lnTo>
                  <a:pt x="12988" y="93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4" name="object 974"/>
          <p:cNvSpPr/>
          <p:nvPr/>
        </p:nvSpPr>
        <p:spPr>
          <a:xfrm>
            <a:off x="18053541" y="5485469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2337"/>
                </a:moveTo>
                <a:lnTo>
                  <a:pt x="0" y="1187"/>
                </a:lnTo>
              </a:path>
              <a:path w="13334" h="12064">
                <a:moveTo>
                  <a:pt x="1172" y="2337"/>
                </a:moveTo>
                <a:lnTo>
                  <a:pt x="5879" y="7048"/>
                </a:lnTo>
              </a:path>
              <a:path w="13334" h="12064">
                <a:moveTo>
                  <a:pt x="7052" y="7048"/>
                </a:moveTo>
                <a:lnTo>
                  <a:pt x="11778" y="11760"/>
                </a:lnTo>
              </a:path>
              <a:path w="13334" h="12064">
                <a:moveTo>
                  <a:pt x="3554" y="1187"/>
                </a:moveTo>
                <a:lnTo>
                  <a:pt x="2344" y="0"/>
                </a:lnTo>
              </a:path>
              <a:path w="13334" h="12064">
                <a:moveTo>
                  <a:pt x="3554" y="1187"/>
                </a:moveTo>
                <a:lnTo>
                  <a:pt x="8281" y="4730"/>
                </a:lnTo>
              </a:path>
              <a:path w="13334" h="12064">
                <a:moveTo>
                  <a:pt x="8281" y="5861"/>
                </a:moveTo>
                <a:lnTo>
                  <a:pt x="12988" y="93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5" name="object 975"/>
          <p:cNvSpPr/>
          <p:nvPr/>
        </p:nvSpPr>
        <p:spPr>
          <a:xfrm>
            <a:off x="18126709" y="539489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3524"/>
                </a:moveTo>
                <a:lnTo>
                  <a:pt x="0" y="2337"/>
                </a:lnTo>
              </a:path>
              <a:path w="13334" h="12064">
                <a:moveTo>
                  <a:pt x="1172" y="3524"/>
                </a:moveTo>
                <a:lnTo>
                  <a:pt x="5898" y="7029"/>
                </a:lnTo>
              </a:path>
              <a:path w="13334" h="12064">
                <a:moveTo>
                  <a:pt x="5898" y="8198"/>
                </a:moveTo>
                <a:lnTo>
                  <a:pt x="11797" y="11722"/>
                </a:lnTo>
              </a:path>
              <a:path w="13334" h="12064">
                <a:moveTo>
                  <a:pt x="2344" y="1149"/>
                </a:moveTo>
                <a:lnTo>
                  <a:pt x="1172" y="0"/>
                </a:lnTo>
              </a:path>
              <a:path w="13334" h="12064">
                <a:moveTo>
                  <a:pt x="2344" y="1149"/>
                </a:moveTo>
                <a:lnTo>
                  <a:pt x="8262" y="4692"/>
                </a:lnTo>
              </a:path>
              <a:path w="13334" h="12064">
                <a:moveTo>
                  <a:pt x="8262" y="5842"/>
                </a:moveTo>
                <a:lnTo>
                  <a:pt x="12988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6" name="object 976"/>
          <p:cNvSpPr/>
          <p:nvPr/>
        </p:nvSpPr>
        <p:spPr>
          <a:xfrm>
            <a:off x="18051158" y="5327796"/>
            <a:ext cx="94615" cy="83820"/>
          </a:xfrm>
          <a:custGeom>
            <a:avLst/>
            <a:gdLst/>
            <a:ahLst/>
            <a:cxnLst/>
            <a:rect l="l" t="t" r="r" b="b"/>
            <a:pathLst>
              <a:path w="94615" h="83820">
                <a:moveTo>
                  <a:pt x="3554" y="70619"/>
                </a:moveTo>
                <a:lnTo>
                  <a:pt x="2382" y="69432"/>
                </a:lnTo>
              </a:path>
              <a:path w="94615" h="83820">
                <a:moveTo>
                  <a:pt x="3554" y="70619"/>
                </a:moveTo>
                <a:lnTo>
                  <a:pt x="8262" y="74124"/>
                </a:lnTo>
              </a:path>
              <a:path w="94615" h="83820">
                <a:moveTo>
                  <a:pt x="9434" y="75293"/>
                </a:moveTo>
                <a:lnTo>
                  <a:pt x="14160" y="78817"/>
                </a:lnTo>
              </a:path>
              <a:path w="94615" h="83820">
                <a:moveTo>
                  <a:pt x="5936" y="68244"/>
                </a:moveTo>
                <a:lnTo>
                  <a:pt x="4726" y="67095"/>
                </a:lnTo>
              </a:path>
              <a:path w="94615" h="83820">
                <a:moveTo>
                  <a:pt x="5936" y="68244"/>
                </a:moveTo>
                <a:lnTo>
                  <a:pt x="10663" y="71787"/>
                </a:lnTo>
              </a:path>
              <a:path w="94615" h="83820">
                <a:moveTo>
                  <a:pt x="10663" y="72937"/>
                </a:moveTo>
                <a:lnTo>
                  <a:pt x="15370" y="76480"/>
                </a:lnTo>
              </a:path>
              <a:path w="94615" h="83820">
                <a:moveTo>
                  <a:pt x="0" y="0"/>
                </a:moveTo>
                <a:lnTo>
                  <a:pt x="0" y="83548"/>
                </a:lnTo>
              </a:path>
              <a:path w="94615" h="83820">
                <a:moveTo>
                  <a:pt x="0" y="83548"/>
                </a:moveTo>
                <a:lnTo>
                  <a:pt x="94418" y="83548"/>
                </a:lnTo>
              </a:path>
              <a:path w="94615" h="83820">
                <a:moveTo>
                  <a:pt x="94418" y="83548"/>
                </a:moveTo>
                <a:lnTo>
                  <a:pt x="94418" y="0"/>
                </a:lnTo>
              </a:path>
              <a:path w="94615" h="83820">
                <a:moveTo>
                  <a:pt x="94418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7" name="object 977"/>
          <p:cNvSpPr/>
          <p:nvPr/>
        </p:nvSpPr>
        <p:spPr>
          <a:xfrm>
            <a:off x="18045279" y="5417206"/>
            <a:ext cx="100330" cy="362585"/>
          </a:xfrm>
          <a:custGeom>
            <a:avLst/>
            <a:gdLst/>
            <a:ahLst/>
            <a:cxnLst/>
            <a:rect l="l" t="t" r="r" b="b"/>
            <a:pathLst>
              <a:path w="100330" h="362585">
                <a:moveTo>
                  <a:pt x="0" y="362369"/>
                </a:moveTo>
                <a:lnTo>
                  <a:pt x="28302" y="362369"/>
                </a:lnTo>
              </a:path>
              <a:path w="100330" h="362585">
                <a:moveTo>
                  <a:pt x="28302" y="362369"/>
                </a:moveTo>
                <a:lnTo>
                  <a:pt x="28302" y="1168"/>
                </a:lnTo>
              </a:path>
              <a:path w="100330" h="362585">
                <a:moveTo>
                  <a:pt x="28302" y="278840"/>
                </a:moveTo>
                <a:lnTo>
                  <a:pt x="27149" y="277671"/>
                </a:lnTo>
              </a:path>
              <a:path w="100330" h="362585">
                <a:moveTo>
                  <a:pt x="28302" y="278840"/>
                </a:moveTo>
                <a:lnTo>
                  <a:pt x="21250" y="278840"/>
                </a:lnTo>
              </a:path>
              <a:path w="100330" h="362585">
                <a:moveTo>
                  <a:pt x="15314" y="278840"/>
                </a:moveTo>
                <a:lnTo>
                  <a:pt x="11816" y="278840"/>
                </a:lnTo>
                <a:lnTo>
                  <a:pt x="5879" y="278840"/>
                </a:lnTo>
              </a:path>
              <a:path w="100330" h="362585">
                <a:moveTo>
                  <a:pt x="5879" y="278840"/>
                </a:moveTo>
                <a:lnTo>
                  <a:pt x="4707" y="277671"/>
                </a:lnTo>
              </a:path>
              <a:path w="100330" h="362585">
                <a:moveTo>
                  <a:pt x="5879" y="278840"/>
                </a:moveTo>
                <a:lnTo>
                  <a:pt x="5879" y="285888"/>
                </a:lnTo>
              </a:path>
              <a:path w="100330" h="362585">
                <a:moveTo>
                  <a:pt x="5879" y="292956"/>
                </a:moveTo>
                <a:lnTo>
                  <a:pt x="5879" y="298836"/>
                </a:lnTo>
                <a:lnTo>
                  <a:pt x="5879" y="305885"/>
                </a:lnTo>
              </a:path>
              <a:path w="100330" h="362585">
                <a:moveTo>
                  <a:pt x="5879" y="311765"/>
                </a:moveTo>
                <a:lnTo>
                  <a:pt x="5879" y="318814"/>
                </a:lnTo>
                <a:lnTo>
                  <a:pt x="5879" y="324694"/>
                </a:lnTo>
              </a:path>
              <a:path w="100330" h="362585">
                <a:moveTo>
                  <a:pt x="5879" y="331762"/>
                </a:moveTo>
                <a:lnTo>
                  <a:pt x="5879" y="337661"/>
                </a:lnTo>
                <a:lnTo>
                  <a:pt x="5879" y="344728"/>
                </a:lnTo>
              </a:path>
              <a:path w="100330" h="362585">
                <a:moveTo>
                  <a:pt x="5879" y="350609"/>
                </a:moveTo>
                <a:lnTo>
                  <a:pt x="5879" y="356451"/>
                </a:lnTo>
                <a:lnTo>
                  <a:pt x="5879" y="362369"/>
                </a:lnTo>
              </a:path>
              <a:path w="100330" h="362585">
                <a:moveTo>
                  <a:pt x="5879" y="362369"/>
                </a:moveTo>
                <a:lnTo>
                  <a:pt x="100298" y="362369"/>
                </a:lnTo>
              </a:path>
              <a:path w="100330" h="362585">
                <a:moveTo>
                  <a:pt x="100298" y="362369"/>
                </a:moveTo>
                <a:lnTo>
                  <a:pt x="100298" y="278840"/>
                </a:lnTo>
              </a:path>
              <a:path w="100330" h="362585">
                <a:moveTo>
                  <a:pt x="100298" y="278840"/>
                </a:moveTo>
                <a:lnTo>
                  <a:pt x="28302" y="278840"/>
                </a:lnTo>
              </a:path>
              <a:path w="100330" h="362585">
                <a:moveTo>
                  <a:pt x="5879" y="1168"/>
                </a:moveTo>
                <a:lnTo>
                  <a:pt x="4707" y="0"/>
                </a:lnTo>
              </a:path>
              <a:path w="100330" h="362585">
                <a:moveTo>
                  <a:pt x="5879" y="1168"/>
                </a:moveTo>
                <a:lnTo>
                  <a:pt x="5879" y="8236"/>
                </a:lnTo>
              </a:path>
              <a:path w="100330" h="362585">
                <a:moveTo>
                  <a:pt x="5879" y="14097"/>
                </a:moveTo>
                <a:lnTo>
                  <a:pt x="5879" y="21202"/>
                </a:lnTo>
                <a:lnTo>
                  <a:pt x="5879" y="27064"/>
                </a:lnTo>
              </a:path>
              <a:path w="100330" h="362585">
                <a:moveTo>
                  <a:pt x="5879" y="34131"/>
                </a:moveTo>
                <a:lnTo>
                  <a:pt x="5879" y="39974"/>
                </a:lnTo>
                <a:lnTo>
                  <a:pt x="5879" y="47041"/>
                </a:lnTo>
              </a:path>
              <a:path w="100330" h="362585">
                <a:moveTo>
                  <a:pt x="5879" y="54128"/>
                </a:moveTo>
                <a:lnTo>
                  <a:pt x="5879" y="60008"/>
                </a:lnTo>
                <a:lnTo>
                  <a:pt x="5879" y="67057"/>
                </a:lnTo>
              </a:path>
              <a:path w="100330" h="362585">
                <a:moveTo>
                  <a:pt x="5879" y="72994"/>
                </a:moveTo>
                <a:lnTo>
                  <a:pt x="5879" y="78855"/>
                </a:lnTo>
                <a:lnTo>
                  <a:pt x="5879" y="84735"/>
                </a:lnTo>
              </a:path>
              <a:path w="100330" h="362585">
                <a:moveTo>
                  <a:pt x="5879" y="84735"/>
                </a:moveTo>
                <a:lnTo>
                  <a:pt x="4707" y="83548"/>
                </a:lnTo>
              </a:path>
              <a:path w="100330" h="362585">
                <a:moveTo>
                  <a:pt x="5879" y="84735"/>
                </a:moveTo>
                <a:lnTo>
                  <a:pt x="11816" y="84735"/>
                </a:lnTo>
              </a:path>
              <a:path w="100330" h="362585">
                <a:moveTo>
                  <a:pt x="18868" y="84735"/>
                </a:moveTo>
                <a:lnTo>
                  <a:pt x="21250" y="84735"/>
                </a:lnTo>
                <a:lnTo>
                  <a:pt x="28302" y="84735"/>
                </a:lnTo>
                <a:lnTo>
                  <a:pt x="100298" y="84735"/>
                </a:lnTo>
              </a:path>
              <a:path w="100330" h="362585">
                <a:moveTo>
                  <a:pt x="100298" y="84735"/>
                </a:moveTo>
                <a:lnTo>
                  <a:pt x="100298" y="1168"/>
                </a:lnTo>
              </a:path>
              <a:path w="100330" h="362585">
                <a:moveTo>
                  <a:pt x="100298" y="1168"/>
                </a:moveTo>
                <a:lnTo>
                  <a:pt x="28302" y="1168"/>
                </a:lnTo>
              </a:path>
              <a:path w="100330" h="362585">
                <a:moveTo>
                  <a:pt x="28302" y="1168"/>
                </a:moveTo>
                <a:lnTo>
                  <a:pt x="27149" y="0"/>
                </a:lnTo>
              </a:path>
              <a:path w="100330" h="362585">
                <a:moveTo>
                  <a:pt x="28302" y="1168"/>
                </a:moveTo>
                <a:lnTo>
                  <a:pt x="21250" y="1168"/>
                </a:lnTo>
              </a:path>
              <a:path w="100330" h="362585">
                <a:moveTo>
                  <a:pt x="15314" y="1168"/>
                </a:moveTo>
                <a:lnTo>
                  <a:pt x="11816" y="1168"/>
                </a:lnTo>
                <a:lnTo>
                  <a:pt x="5879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8" name="object 978"/>
          <p:cNvSpPr/>
          <p:nvPr/>
        </p:nvSpPr>
        <p:spPr>
          <a:xfrm>
            <a:off x="18053541" y="5332508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3543"/>
                </a:moveTo>
                <a:lnTo>
                  <a:pt x="0" y="2374"/>
                </a:lnTo>
              </a:path>
              <a:path w="13334" h="12064">
                <a:moveTo>
                  <a:pt x="1172" y="3543"/>
                </a:moveTo>
                <a:lnTo>
                  <a:pt x="5879" y="7067"/>
                </a:lnTo>
              </a:path>
              <a:path w="13334" h="12064">
                <a:moveTo>
                  <a:pt x="7052" y="8254"/>
                </a:moveTo>
                <a:lnTo>
                  <a:pt x="11778" y="11798"/>
                </a:lnTo>
              </a:path>
              <a:path w="13334" h="12064">
                <a:moveTo>
                  <a:pt x="3554" y="1168"/>
                </a:moveTo>
                <a:lnTo>
                  <a:pt x="2344" y="0"/>
                </a:lnTo>
              </a:path>
              <a:path w="13334" h="12064">
                <a:moveTo>
                  <a:pt x="3554" y="1168"/>
                </a:moveTo>
                <a:lnTo>
                  <a:pt x="8281" y="5861"/>
                </a:lnTo>
              </a:path>
              <a:path w="13334" h="12064">
                <a:moveTo>
                  <a:pt x="8281" y="5861"/>
                </a:moveTo>
                <a:lnTo>
                  <a:pt x="12988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9" name="object 979"/>
          <p:cNvSpPr/>
          <p:nvPr/>
        </p:nvSpPr>
        <p:spPr>
          <a:xfrm>
            <a:off x="18127881" y="5331339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172" y="3543"/>
                </a:moveTo>
                <a:lnTo>
                  <a:pt x="0" y="2337"/>
                </a:lnTo>
              </a:path>
              <a:path w="14605" h="13335">
                <a:moveTo>
                  <a:pt x="1172" y="3543"/>
                </a:moveTo>
                <a:lnTo>
                  <a:pt x="7089" y="8236"/>
                </a:lnTo>
              </a:path>
              <a:path w="14605" h="13335">
                <a:moveTo>
                  <a:pt x="7089" y="8236"/>
                </a:moveTo>
                <a:lnTo>
                  <a:pt x="11816" y="12966"/>
                </a:lnTo>
              </a:path>
              <a:path w="14605" h="13335">
                <a:moveTo>
                  <a:pt x="3554" y="1168"/>
                </a:moveTo>
                <a:lnTo>
                  <a:pt x="2363" y="0"/>
                </a:lnTo>
              </a:path>
              <a:path w="14605" h="13335">
                <a:moveTo>
                  <a:pt x="3554" y="1168"/>
                </a:moveTo>
                <a:lnTo>
                  <a:pt x="8281" y="5880"/>
                </a:lnTo>
              </a:path>
              <a:path w="14605" h="13335">
                <a:moveTo>
                  <a:pt x="8281" y="5880"/>
                </a:moveTo>
                <a:lnTo>
                  <a:pt x="14160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0" name="object 980"/>
          <p:cNvSpPr/>
          <p:nvPr/>
        </p:nvSpPr>
        <p:spPr>
          <a:xfrm>
            <a:off x="18053541" y="5700758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3543"/>
                </a:moveTo>
                <a:lnTo>
                  <a:pt x="0" y="2337"/>
                </a:lnTo>
              </a:path>
              <a:path w="13334" h="12064">
                <a:moveTo>
                  <a:pt x="1172" y="3543"/>
                </a:moveTo>
                <a:lnTo>
                  <a:pt x="5879" y="7048"/>
                </a:lnTo>
              </a:path>
              <a:path w="13334" h="12064">
                <a:moveTo>
                  <a:pt x="7052" y="8217"/>
                </a:moveTo>
                <a:lnTo>
                  <a:pt x="11778" y="11722"/>
                </a:lnTo>
              </a:path>
              <a:path w="13334" h="12064">
                <a:moveTo>
                  <a:pt x="3554" y="1149"/>
                </a:moveTo>
                <a:lnTo>
                  <a:pt x="2344" y="0"/>
                </a:lnTo>
              </a:path>
              <a:path w="13334" h="12064">
                <a:moveTo>
                  <a:pt x="3554" y="1149"/>
                </a:moveTo>
                <a:lnTo>
                  <a:pt x="8281" y="5880"/>
                </a:lnTo>
              </a:path>
              <a:path w="13334" h="12064">
                <a:moveTo>
                  <a:pt x="8281" y="5880"/>
                </a:moveTo>
                <a:lnTo>
                  <a:pt x="12988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1" name="object 981"/>
          <p:cNvSpPr/>
          <p:nvPr/>
        </p:nvSpPr>
        <p:spPr>
          <a:xfrm>
            <a:off x="18127881" y="5699589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172" y="3505"/>
                </a:moveTo>
                <a:lnTo>
                  <a:pt x="0" y="2318"/>
                </a:lnTo>
              </a:path>
              <a:path w="14605" h="13335">
                <a:moveTo>
                  <a:pt x="1172" y="3505"/>
                </a:moveTo>
                <a:lnTo>
                  <a:pt x="7089" y="8217"/>
                </a:lnTo>
              </a:path>
              <a:path w="14605" h="13335">
                <a:moveTo>
                  <a:pt x="7089" y="8217"/>
                </a:moveTo>
                <a:lnTo>
                  <a:pt x="11816" y="12891"/>
                </a:lnTo>
              </a:path>
              <a:path w="14605" h="13335">
                <a:moveTo>
                  <a:pt x="3554" y="1168"/>
                </a:moveTo>
                <a:lnTo>
                  <a:pt x="2363" y="0"/>
                </a:lnTo>
              </a:path>
              <a:path w="14605" h="13335">
                <a:moveTo>
                  <a:pt x="3554" y="1168"/>
                </a:moveTo>
                <a:lnTo>
                  <a:pt x="8281" y="5861"/>
                </a:lnTo>
              </a:path>
              <a:path w="14605" h="13335">
                <a:moveTo>
                  <a:pt x="8281" y="5861"/>
                </a:moveTo>
                <a:lnTo>
                  <a:pt x="1416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2" name="object 982"/>
          <p:cNvSpPr/>
          <p:nvPr/>
        </p:nvSpPr>
        <p:spPr>
          <a:xfrm>
            <a:off x="18126709" y="576310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3467"/>
                </a:moveTo>
                <a:lnTo>
                  <a:pt x="0" y="2318"/>
                </a:lnTo>
              </a:path>
              <a:path w="13334" h="12064">
                <a:moveTo>
                  <a:pt x="1172" y="3467"/>
                </a:moveTo>
                <a:lnTo>
                  <a:pt x="5898" y="7048"/>
                </a:lnTo>
              </a:path>
              <a:path w="13334" h="12064">
                <a:moveTo>
                  <a:pt x="5898" y="8254"/>
                </a:moveTo>
                <a:lnTo>
                  <a:pt x="11797" y="11741"/>
                </a:lnTo>
              </a:path>
              <a:path w="13334" h="12064">
                <a:moveTo>
                  <a:pt x="2344" y="1168"/>
                </a:moveTo>
                <a:lnTo>
                  <a:pt x="1172" y="0"/>
                </a:lnTo>
              </a:path>
              <a:path w="13334" h="12064">
                <a:moveTo>
                  <a:pt x="2344" y="1168"/>
                </a:moveTo>
                <a:lnTo>
                  <a:pt x="8262" y="4711"/>
                </a:lnTo>
              </a:path>
              <a:path w="13334" h="12064">
                <a:moveTo>
                  <a:pt x="8262" y="5861"/>
                </a:moveTo>
                <a:lnTo>
                  <a:pt x="12988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3" name="object 983"/>
          <p:cNvSpPr/>
          <p:nvPr/>
        </p:nvSpPr>
        <p:spPr>
          <a:xfrm>
            <a:off x="18053541" y="576310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3467"/>
                </a:moveTo>
                <a:lnTo>
                  <a:pt x="0" y="2318"/>
                </a:lnTo>
              </a:path>
              <a:path w="13334" h="12064">
                <a:moveTo>
                  <a:pt x="1172" y="3467"/>
                </a:moveTo>
                <a:lnTo>
                  <a:pt x="5879" y="7048"/>
                </a:lnTo>
              </a:path>
              <a:path w="13334" h="12064">
                <a:moveTo>
                  <a:pt x="7052" y="8254"/>
                </a:moveTo>
                <a:lnTo>
                  <a:pt x="11778" y="11741"/>
                </a:lnTo>
              </a:path>
              <a:path w="13334" h="12064">
                <a:moveTo>
                  <a:pt x="3554" y="1168"/>
                </a:moveTo>
                <a:lnTo>
                  <a:pt x="2344" y="0"/>
                </a:lnTo>
              </a:path>
              <a:path w="13334" h="12064">
                <a:moveTo>
                  <a:pt x="3554" y="1168"/>
                </a:moveTo>
                <a:lnTo>
                  <a:pt x="8281" y="4711"/>
                </a:lnTo>
              </a:path>
              <a:path w="13334" h="12064">
                <a:moveTo>
                  <a:pt x="8281" y="5861"/>
                </a:moveTo>
                <a:lnTo>
                  <a:pt x="12988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4" name="object 984"/>
          <p:cNvSpPr/>
          <p:nvPr/>
        </p:nvSpPr>
        <p:spPr>
          <a:xfrm>
            <a:off x="18127881" y="567365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172" y="3543"/>
                </a:moveTo>
                <a:lnTo>
                  <a:pt x="0" y="2393"/>
                </a:lnTo>
              </a:path>
              <a:path w="13334" h="13335">
                <a:moveTo>
                  <a:pt x="1172" y="3543"/>
                </a:moveTo>
                <a:lnTo>
                  <a:pt x="5898" y="8273"/>
                </a:lnTo>
                <a:lnTo>
                  <a:pt x="10625" y="12966"/>
                </a:lnTo>
              </a:path>
              <a:path w="13334" h="13335">
                <a:moveTo>
                  <a:pt x="2363" y="1225"/>
                </a:moveTo>
                <a:lnTo>
                  <a:pt x="1172" y="0"/>
                </a:lnTo>
              </a:path>
              <a:path w="13334" h="13335">
                <a:moveTo>
                  <a:pt x="2363" y="1225"/>
                </a:moveTo>
                <a:lnTo>
                  <a:pt x="7089" y="5917"/>
                </a:lnTo>
              </a:path>
              <a:path w="13334" h="13335">
                <a:moveTo>
                  <a:pt x="8281" y="5917"/>
                </a:moveTo>
                <a:lnTo>
                  <a:pt x="12988" y="106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5" name="object 985"/>
          <p:cNvSpPr/>
          <p:nvPr/>
        </p:nvSpPr>
        <p:spPr>
          <a:xfrm>
            <a:off x="18053541" y="5676049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172" y="2355"/>
                </a:moveTo>
                <a:lnTo>
                  <a:pt x="0" y="1149"/>
                </a:lnTo>
              </a:path>
              <a:path w="14605" h="12064">
                <a:moveTo>
                  <a:pt x="1172" y="2355"/>
                </a:moveTo>
                <a:lnTo>
                  <a:pt x="7052" y="7029"/>
                </a:lnTo>
              </a:path>
              <a:path w="14605" h="12064">
                <a:moveTo>
                  <a:pt x="7052" y="7029"/>
                </a:moveTo>
                <a:lnTo>
                  <a:pt x="11778" y="11760"/>
                </a:lnTo>
              </a:path>
              <a:path w="14605" h="12064">
                <a:moveTo>
                  <a:pt x="3554" y="1149"/>
                </a:moveTo>
                <a:lnTo>
                  <a:pt x="2344" y="0"/>
                </a:lnTo>
              </a:path>
              <a:path w="14605" h="12064">
                <a:moveTo>
                  <a:pt x="3554" y="1149"/>
                </a:moveTo>
                <a:lnTo>
                  <a:pt x="8281" y="4711"/>
                </a:lnTo>
              </a:path>
              <a:path w="14605" h="12064">
                <a:moveTo>
                  <a:pt x="9434" y="4711"/>
                </a:moveTo>
                <a:lnTo>
                  <a:pt x="14179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6" name="object 986"/>
          <p:cNvSpPr/>
          <p:nvPr/>
        </p:nvSpPr>
        <p:spPr>
          <a:xfrm>
            <a:off x="18129053" y="5511365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91" y="3505"/>
                </a:moveTo>
                <a:lnTo>
                  <a:pt x="0" y="2299"/>
                </a:lnTo>
              </a:path>
              <a:path w="13334" h="12064">
                <a:moveTo>
                  <a:pt x="1191" y="3505"/>
                </a:moveTo>
                <a:lnTo>
                  <a:pt x="5917" y="7011"/>
                </a:lnTo>
              </a:path>
              <a:path w="13334" h="12064">
                <a:moveTo>
                  <a:pt x="5917" y="8217"/>
                </a:moveTo>
                <a:lnTo>
                  <a:pt x="11816" y="11741"/>
                </a:lnTo>
              </a:path>
              <a:path w="13334" h="12064">
                <a:moveTo>
                  <a:pt x="2382" y="1149"/>
                </a:moveTo>
                <a:lnTo>
                  <a:pt x="1191" y="0"/>
                </a:lnTo>
              </a:path>
              <a:path w="13334" h="12064">
                <a:moveTo>
                  <a:pt x="2382" y="1149"/>
                </a:moveTo>
                <a:lnTo>
                  <a:pt x="8281" y="5861"/>
                </a:lnTo>
              </a:path>
              <a:path w="13334" h="12064">
                <a:moveTo>
                  <a:pt x="8281" y="5861"/>
                </a:moveTo>
                <a:lnTo>
                  <a:pt x="12988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7" name="object 987"/>
          <p:cNvSpPr/>
          <p:nvPr/>
        </p:nvSpPr>
        <p:spPr>
          <a:xfrm>
            <a:off x="18374534" y="579955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1172" y="44686"/>
                </a:moveTo>
                <a:lnTo>
                  <a:pt x="18906" y="44686"/>
                </a:lnTo>
              </a:path>
              <a:path w="55880" h="55879">
                <a:moveTo>
                  <a:pt x="10625" y="52940"/>
                </a:moveTo>
                <a:lnTo>
                  <a:pt x="10625" y="36506"/>
                </a:lnTo>
              </a:path>
              <a:path w="55880" h="55879">
                <a:moveTo>
                  <a:pt x="10625" y="0"/>
                </a:moveTo>
                <a:lnTo>
                  <a:pt x="44846" y="0"/>
                </a:lnTo>
              </a:path>
              <a:path w="55880" h="55879">
                <a:moveTo>
                  <a:pt x="44846" y="55296"/>
                </a:moveTo>
                <a:lnTo>
                  <a:pt x="10625" y="55296"/>
                </a:lnTo>
              </a:path>
              <a:path w="55880" h="55879">
                <a:moveTo>
                  <a:pt x="55471" y="10591"/>
                </a:moveTo>
                <a:lnTo>
                  <a:pt x="55471" y="44686"/>
                </a:lnTo>
              </a:path>
              <a:path w="55880" h="55879">
                <a:moveTo>
                  <a:pt x="0" y="44686"/>
                </a:moveTo>
                <a:lnTo>
                  <a:pt x="0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8" name="object 988"/>
          <p:cNvSpPr/>
          <p:nvPr/>
        </p:nvSpPr>
        <p:spPr>
          <a:xfrm>
            <a:off x="18697891" y="5871322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0" y="354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9" name="object 989"/>
          <p:cNvSpPr/>
          <p:nvPr/>
        </p:nvSpPr>
        <p:spPr>
          <a:xfrm>
            <a:off x="18883174" y="5778388"/>
            <a:ext cx="83185" cy="7620"/>
          </a:xfrm>
          <a:custGeom>
            <a:avLst/>
            <a:gdLst/>
            <a:ahLst/>
            <a:cxnLst/>
            <a:rect l="l" t="t" r="r" b="b"/>
            <a:pathLst>
              <a:path w="83184" h="7620">
                <a:moveTo>
                  <a:pt x="7108" y="1187"/>
                </a:moveTo>
                <a:lnTo>
                  <a:pt x="5936" y="0"/>
                </a:lnTo>
              </a:path>
              <a:path w="83184" h="7620">
                <a:moveTo>
                  <a:pt x="7108" y="1187"/>
                </a:moveTo>
                <a:lnTo>
                  <a:pt x="14179" y="1187"/>
                </a:lnTo>
              </a:path>
              <a:path w="83184" h="7620">
                <a:moveTo>
                  <a:pt x="20097" y="1187"/>
                </a:moveTo>
                <a:lnTo>
                  <a:pt x="27149" y="1187"/>
                </a:lnTo>
                <a:lnTo>
                  <a:pt x="33067" y="1187"/>
                </a:lnTo>
              </a:path>
              <a:path w="83184" h="7620">
                <a:moveTo>
                  <a:pt x="40157" y="1187"/>
                </a:moveTo>
                <a:lnTo>
                  <a:pt x="46037" y="1187"/>
                </a:lnTo>
                <a:lnTo>
                  <a:pt x="53127" y="1187"/>
                </a:lnTo>
              </a:path>
              <a:path w="83184" h="7620">
                <a:moveTo>
                  <a:pt x="59044" y="1187"/>
                </a:moveTo>
                <a:lnTo>
                  <a:pt x="66096" y="1187"/>
                </a:lnTo>
                <a:lnTo>
                  <a:pt x="70842" y="1187"/>
                </a:lnTo>
                <a:lnTo>
                  <a:pt x="76722" y="1187"/>
                </a:lnTo>
              </a:path>
              <a:path w="83184" h="7620">
                <a:moveTo>
                  <a:pt x="1210" y="7011"/>
                </a:moveTo>
                <a:lnTo>
                  <a:pt x="0" y="5861"/>
                </a:lnTo>
              </a:path>
              <a:path w="83184" h="7620">
                <a:moveTo>
                  <a:pt x="1210" y="7011"/>
                </a:moveTo>
                <a:lnTo>
                  <a:pt x="8281" y="7011"/>
                </a:lnTo>
              </a:path>
              <a:path w="83184" h="7620">
                <a:moveTo>
                  <a:pt x="14179" y="7011"/>
                </a:moveTo>
                <a:lnTo>
                  <a:pt x="21250" y="7011"/>
                </a:lnTo>
                <a:lnTo>
                  <a:pt x="27149" y="7011"/>
                </a:lnTo>
              </a:path>
              <a:path w="83184" h="7620">
                <a:moveTo>
                  <a:pt x="34220" y="7011"/>
                </a:moveTo>
                <a:lnTo>
                  <a:pt x="41329" y="7011"/>
                </a:lnTo>
                <a:lnTo>
                  <a:pt x="47228" y="7011"/>
                </a:lnTo>
              </a:path>
              <a:path w="83184" h="7620">
                <a:moveTo>
                  <a:pt x="54318" y="7011"/>
                </a:moveTo>
                <a:lnTo>
                  <a:pt x="60217" y="7011"/>
                </a:lnTo>
                <a:lnTo>
                  <a:pt x="67288" y="7011"/>
                </a:lnTo>
              </a:path>
              <a:path w="83184" h="7620">
                <a:moveTo>
                  <a:pt x="73224" y="7011"/>
                </a:moveTo>
                <a:lnTo>
                  <a:pt x="75550" y="7011"/>
                </a:lnTo>
                <a:lnTo>
                  <a:pt x="82621" y="70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0" name="object 990"/>
          <p:cNvSpPr/>
          <p:nvPr/>
        </p:nvSpPr>
        <p:spPr>
          <a:xfrm>
            <a:off x="18730940" y="5744256"/>
            <a:ext cx="0" cy="31750"/>
          </a:xfrm>
          <a:custGeom>
            <a:avLst/>
            <a:gdLst/>
            <a:ahLst/>
            <a:cxnLst/>
            <a:rect l="l" t="t" r="r" b="b"/>
            <a:pathLst>
              <a:path w="0" h="31750">
                <a:moveTo>
                  <a:pt x="0" y="3173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91" name="object 991"/>
          <p:cNvGrpSpPr/>
          <p:nvPr/>
        </p:nvGrpSpPr>
        <p:grpSpPr>
          <a:xfrm>
            <a:off x="18368142" y="5764884"/>
            <a:ext cx="175895" cy="118110"/>
            <a:chOff x="18368142" y="5764884"/>
            <a:chExt cx="175895" cy="118110"/>
          </a:xfrm>
        </p:grpSpPr>
        <p:sp>
          <p:nvSpPr>
            <p:cNvPr id="992" name="object 992"/>
            <p:cNvSpPr/>
            <p:nvPr/>
          </p:nvSpPr>
          <p:spPr>
            <a:xfrm>
              <a:off x="18457155" y="5766571"/>
              <a:ext cx="85090" cy="114300"/>
            </a:xfrm>
            <a:custGeom>
              <a:avLst/>
              <a:gdLst/>
              <a:ahLst/>
              <a:cxnLst/>
              <a:rect l="l" t="t" r="r" b="b"/>
              <a:pathLst>
                <a:path w="85090" h="114300">
                  <a:moveTo>
                    <a:pt x="62561" y="90615"/>
                  </a:moveTo>
                  <a:lnTo>
                    <a:pt x="24786" y="52959"/>
                  </a:lnTo>
                </a:path>
                <a:path w="85090" h="114300">
                  <a:moveTo>
                    <a:pt x="84946" y="14154"/>
                  </a:moveTo>
                  <a:lnTo>
                    <a:pt x="0" y="14154"/>
                  </a:lnTo>
                </a:path>
                <a:path w="85090" h="114300">
                  <a:moveTo>
                    <a:pt x="84946" y="114174"/>
                  </a:moveTo>
                  <a:lnTo>
                    <a:pt x="0" y="114174"/>
                  </a:lnTo>
                </a:path>
                <a:path w="85090" h="114300">
                  <a:moveTo>
                    <a:pt x="0" y="114174"/>
                  </a:moveTo>
                  <a:lnTo>
                    <a:pt x="0" y="10648"/>
                  </a:lnTo>
                </a:path>
                <a:path w="85090" h="114300">
                  <a:moveTo>
                    <a:pt x="0" y="10648"/>
                  </a:moveTo>
                  <a:lnTo>
                    <a:pt x="84946" y="10648"/>
                  </a:lnTo>
                </a:path>
                <a:path w="85090" h="114300">
                  <a:moveTo>
                    <a:pt x="84946" y="10648"/>
                  </a:moveTo>
                  <a:lnTo>
                    <a:pt x="84946" y="114174"/>
                  </a:lnTo>
                </a:path>
                <a:path w="85090" h="114300">
                  <a:moveTo>
                    <a:pt x="45999" y="10648"/>
                  </a:moveTo>
                  <a:lnTo>
                    <a:pt x="45999" y="3580"/>
                  </a:lnTo>
                </a:path>
                <a:path w="85090" h="114300">
                  <a:moveTo>
                    <a:pt x="45999" y="3580"/>
                  </a:moveTo>
                  <a:lnTo>
                    <a:pt x="57834" y="3580"/>
                  </a:lnTo>
                </a:path>
                <a:path w="85090" h="114300">
                  <a:moveTo>
                    <a:pt x="57834" y="3580"/>
                  </a:moveTo>
                  <a:lnTo>
                    <a:pt x="57834" y="0"/>
                  </a:lnTo>
                </a:path>
                <a:path w="85090" h="114300">
                  <a:moveTo>
                    <a:pt x="57834" y="0"/>
                  </a:moveTo>
                  <a:lnTo>
                    <a:pt x="43673" y="0"/>
                  </a:lnTo>
                  <a:lnTo>
                    <a:pt x="42501" y="0"/>
                  </a:lnTo>
                </a:path>
                <a:path w="85090" h="114300">
                  <a:moveTo>
                    <a:pt x="42501" y="0"/>
                  </a:moveTo>
                  <a:lnTo>
                    <a:pt x="42501" y="10648"/>
                  </a:lnTo>
                </a:path>
                <a:path w="85090" h="114300">
                  <a:moveTo>
                    <a:pt x="18887" y="14154"/>
                  </a:moveTo>
                  <a:lnTo>
                    <a:pt x="18887" y="1064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/>
            <p:cNvSpPr/>
            <p:nvPr/>
          </p:nvSpPr>
          <p:spPr>
            <a:xfrm>
              <a:off x="18369834" y="5785412"/>
              <a:ext cx="172720" cy="73025"/>
            </a:xfrm>
            <a:custGeom>
              <a:avLst/>
              <a:gdLst/>
              <a:ahLst/>
              <a:cxnLst/>
              <a:rect l="l" t="t" r="r" b="b"/>
              <a:pathLst>
                <a:path w="172719" h="73025">
                  <a:moveTo>
                    <a:pt x="172275" y="1206"/>
                  </a:moveTo>
                  <a:lnTo>
                    <a:pt x="171103" y="0"/>
                  </a:lnTo>
                </a:path>
                <a:path w="172719" h="73025">
                  <a:moveTo>
                    <a:pt x="172275" y="1206"/>
                  </a:moveTo>
                  <a:lnTo>
                    <a:pt x="165204" y="1206"/>
                  </a:lnTo>
                </a:path>
                <a:path w="172719" h="73025">
                  <a:moveTo>
                    <a:pt x="159324" y="1206"/>
                  </a:moveTo>
                  <a:lnTo>
                    <a:pt x="152215" y="1206"/>
                  </a:lnTo>
                  <a:lnTo>
                    <a:pt x="146316" y="1206"/>
                  </a:lnTo>
                </a:path>
                <a:path w="172719" h="73025">
                  <a:moveTo>
                    <a:pt x="139245" y="1206"/>
                  </a:moveTo>
                  <a:lnTo>
                    <a:pt x="133328" y="1206"/>
                  </a:lnTo>
                  <a:lnTo>
                    <a:pt x="126276" y="1206"/>
                  </a:lnTo>
                </a:path>
                <a:path w="172719" h="73025">
                  <a:moveTo>
                    <a:pt x="119167" y="1206"/>
                  </a:moveTo>
                  <a:lnTo>
                    <a:pt x="113268" y="1206"/>
                  </a:lnTo>
                  <a:lnTo>
                    <a:pt x="106216" y="1206"/>
                  </a:lnTo>
                </a:path>
                <a:path w="172719" h="73025">
                  <a:moveTo>
                    <a:pt x="100317" y="1206"/>
                  </a:moveTo>
                  <a:lnTo>
                    <a:pt x="94380" y="1206"/>
                  </a:lnTo>
                  <a:lnTo>
                    <a:pt x="87328" y="1206"/>
                  </a:lnTo>
                </a:path>
                <a:path w="172719" h="73025">
                  <a:moveTo>
                    <a:pt x="64886" y="72956"/>
                  </a:moveTo>
                  <a:lnTo>
                    <a:pt x="0" y="72956"/>
                  </a:lnTo>
                </a:path>
                <a:path w="172719" h="73025">
                  <a:moveTo>
                    <a:pt x="0" y="72956"/>
                  </a:moveTo>
                  <a:lnTo>
                    <a:pt x="0" y="9442"/>
                  </a:lnTo>
                </a:path>
                <a:path w="172719" h="73025">
                  <a:moveTo>
                    <a:pt x="0" y="9442"/>
                  </a:moveTo>
                  <a:lnTo>
                    <a:pt x="64886" y="9442"/>
                  </a:lnTo>
                </a:path>
                <a:path w="172719" h="73025">
                  <a:moveTo>
                    <a:pt x="64886" y="9442"/>
                  </a:moveTo>
                  <a:lnTo>
                    <a:pt x="64886" y="7295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4" name="object 994"/>
          <p:cNvSpPr/>
          <p:nvPr/>
        </p:nvSpPr>
        <p:spPr>
          <a:xfrm>
            <a:off x="18655434" y="5758367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40" h="14604">
                <a:moveTo>
                  <a:pt x="2344" y="1187"/>
                </a:moveTo>
                <a:lnTo>
                  <a:pt x="1172" y="0"/>
                </a:lnTo>
              </a:path>
              <a:path w="40640" h="14604">
                <a:moveTo>
                  <a:pt x="2344" y="1187"/>
                </a:moveTo>
                <a:lnTo>
                  <a:pt x="1172" y="1187"/>
                </a:lnTo>
              </a:path>
              <a:path w="40640" h="14604">
                <a:moveTo>
                  <a:pt x="1172" y="1187"/>
                </a:moveTo>
                <a:lnTo>
                  <a:pt x="0" y="0"/>
                </a:lnTo>
              </a:path>
              <a:path w="40640" h="14604">
                <a:moveTo>
                  <a:pt x="1172" y="1187"/>
                </a:moveTo>
                <a:lnTo>
                  <a:pt x="0" y="0"/>
                </a:lnTo>
              </a:path>
              <a:path w="40640" h="14604">
                <a:moveTo>
                  <a:pt x="1172" y="1187"/>
                </a:moveTo>
                <a:lnTo>
                  <a:pt x="1172" y="2355"/>
                </a:lnTo>
                <a:lnTo>
                  <a:pt x="1172" y="3580"/>
                </a:lnTo>
              </a:path>
              <a:path w="40640" h="14604">
                <a:moveTo>
                  <a:pt x="1172" y="3580"/>
                </a:moveTo>
                <a:lnTo>
                  <a:pt x="0" y="2355"/>
                </a:lnTo>
              </a:path>
              <a:path w="40640" h="14604">
                <a:moveTo>
                  <a:pt x="1172" y="3580"/>
                </a:moveTo>
                <a:lnTo>
                  <a:pt x="1172" y="4711"/>
                </a:lnTo>
              </a:path>
              <a:path w="40640" h="14604">
                <a:moveTo>
                  <a:pt x="1172" y="4711"/>
                </a:moveTo>
                <a:lnTo>
                  <a:pt x="0" y="3580"/>
                </a:lnTo>
              </a:path>
              <a:path w="40640" h="14604">
                <a:moveTo>
                  <a:pt x="1172" y="4711"/>
                </a:moveTo>
                <a:lnTo>
                  <a:pt x="0" y="3580"/>
                </a:lnTo>
              </a:path>
              <a:path w="40640" h="14604">
                <a:moveTo>
                  <a:pt x="1172" y="4711"/>
                </a:moveTo>
                <a:lnTo>
                  <a:pt x="2344" y="4711"/>
                </a:lnTo>
              </a:path>
              <a:path w="40640" h="14604">
                <a:moveTo>
                  <a:pt x="40119" y="14135"/>
                </a:moveTo>
                <a:lnTo>
                  <a:pt x="38947" y="129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5" name="object 995"/>
          <p:cNvSpPr/>
          <p:nvPr/>
        </p:nvSpPr>
        <p:spPr>
          <a:xfrm>
            <a:off x="18555098" y="577135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72" y="1149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6" name="object 996"/>
          <p:cNvSpPr/>
          <p:nvPr/>
        </p:nvSpPr>
        <p:spPr>
          <a:xfrm>
            <a:off x="18555098" y="588309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72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7" name="object 997"/>
          <p:cNvSpPr/>
          <p:nvPr/>
        </p:nvSpPr>
        <p:spPr>
          <a:xfrm>
            <a:off x="18702607" y="588309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210" y="1187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8" name="object 998"/>
          <p:cNvSpPr/>
          <p:nvPr/>
        </p:nvSpPr>
        <p:spPr>
          <a:xfrm>
            <a:off x="18558671" y="5739577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0"/>
                </a:moveTo>
                <a:lnTo>
                  <a:pt x="0" y="32925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9" name="object 999"/>
          <p:cNvSpPr/>
          <p:nvPr/>
        </p:nvSpPr>
        <p:spPr>
          <a:xfrm>
            <a:off x="18556270" y="5737221"/>
            <a:ext cx="139700" cy="35560"/>
          </a:xfrm>
          <a:custGeom>
            <a:avLst/>
            <a:gdLst/>
            <a:ahLst/>
            <a:cxnLst/>
            <a:rect l="l" t="t" r="r" b="b"/>
            <a:pathLst>
              <a:path w="139700" h="35560">
                <a:moveTo>
                  <a:pt x="135710" y="35281"/>
                </a:moveTo>
                <a:lnTo>
                  <a:pt x="135710" y="2355"/>
                </a:lnTo>
              </a:path>
              <a:path w="139700" h="35560">
                <a:moveTo>
                  <a:pt x="139283" y="27045"/>
                </a:moveTo>
                <a:lnTo>
                  <a:pt x="139283" y="0"/>
                </a:lnTo>
              </a:path>
              <a:path w="139700" h="35560">
                <a:moveTo>
                  <a:pt x="139283" y="0"/>
                </a:moveTo>
                <a:lnTo>
                  <a:pt x="0" y="0"/>
                </a:lnTo>
              </a:path>
              <a:path w="139700" h="35560">
                <a:moveTo>
                  <a:pt x="0" y="0"/>
                </a:moveTo>
                <a:lnTo>
                  <a:pt x="0" y="3528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0" name="object 1000"/>
          <p:cNvSpPr/>
          <p:nvPr/>
        </p:nvSpPr>
        <p:spPr>
          <a:xfrm>
            <a:off x="18294284" y="5785412"/>
            <a:ext cx="1270" cy="99060"/>
          </a:xfrm>
          <a:custGeom>
            <a:avLst/>
            <a:gdLst/>
            <a:ahLst/>
            <a:cxnLst/>
            <a:rect l="l" t="t" r="r" b="b"/>
            <a:pathLst>
              <a:path w="1269" h="99060">
                <a:moveTo>
                  <a:pt x="1191" y="1206"/>
                </a:moveTo>
                <a:lnTo>
                  <a:pt x="0" y="0"/>
                </a:lnTo>
              </a:path>
              <a:path w="1269" h="99060">
                <a:moveTo>
                  <a:pt x="1191" y="1206"/>
                </a:moveTo>
                <a:lnTo>
                  <a:pt x="1191" y="8254"/>
                </a:lnTo>
              </a:path>
              <a:path w="1269" h="99060">
                <a:moveTo>
                  <a:pt x="1191" y="14135"/>
                </a:moveTo>
                <a:lnTo>
                  <a:pt x="1191" y="21202"/>
                </a:lnTo>
                <a:lnTo>
                  <a:pt x="1191" y="27101"/>
                </a:lnTo>
              </a:path>
              <a:path w="1269" h="99060">
                <a:moveTo>
                  <a:pt x="1191" y="34131"/>
                </a:moveTo>
                <a:lnTo>
                  <a:pt x="1191" y="40068"/>
                </a:lnTo>
                <a:lnTo>
                  <a:pt x="1191" y="47098"/>
                </a:lnTo>
              </a:path>
              <a:path w="1269" h="99060">
                <a:moveTo>
                  <a:pt x="1191" y="52978"/>
                </a:moveTo>
                <a:lnTo>
                  <a:pt x="1191" y="60046"/>
                </a:lnTo>
                <a:lnTo>
                  <a:pt x="1191" y="65926"/>
                </a:lnTo>
              </a:path>
              <a:path w="1269" h="99060">
                <a:moveTo>
                  <a:pt x="1191" y="72956"/>
                </a:moveTo>
                <a:lnTo>
                  <a:pt x="1191" y="80024"/>
                </a:lnTo>
                <a:lnTo>
                  <a:pt x="1191" y="85904"/>
                </a:lnTo>
              </a:path>
              <a:path w="1269" h="99060">
                <a:moveTo>
                  <a:pt x="1191" y="91765"/>
                </a:moveTo>
                <a:lnTo>
                  <a:pt x="1191" y="988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1" name="object 1001"/>
          <p:cNvSpPr/>
          <p:nvPr/>
        </p:nvSpPr>
        <p:spPr>
          <a:xfrm>
            <a:off x="18155039" y="5785412"/>
            <a:ext cx="1270" cy="99060"/>
          </a:xfrm>
          <a:custGeom>
            <a:avLst/>
            <a:gdLst/>
            <a:ahLst/>
            <a:cxnLst/>
            <a:rect l="l" t="t" r="r" b="b"/>
            <a:pathLst>
              <a:path w="1269" h="99060">
                <a:moveTo>
                  <a:pt x="1153" y="1206"/>
                </a:moveTo>
                <a:lnTo>
                  <a:pt x="0" y="0"/>
                </a:lnTo>
              </a:path>
              <a:path w="1269" h="99060">
                <a:moveTo>
                  <a:pt x="1153" y="1206"/>
                </a:moveTo>
                <a:lnTo>
                  <a:pt x="1153" y="8254"/>
                </a:lnTo>
              </a:path>
              <a:path w="1269" h="99060">
                <a:moveTo>
                  <a:pt x="1153" y="14135"/>
                </a:moveTo>
                <a:lnTo>
                  <a:pt x="1153" y="21202"/>
                </a:lnTo>
                <a:lnTo>
                  <a:pt x="1153" y="27101"/>
                </a:lnTo>
              </a:path>
              <a:path w="1269" h="99060">
                <a:moveTo>
                  <a:pt x="1153" y="34131"/>
                </a:moveTo>
                <a:lnTo>
                  <a:pt x="1153" y="40068"/>
                </a:lnTo>
                <a:lnTo>
                  <a:pt x="1153" y="47098"/>
                </a:lnTo>
              </a:path>
              <a:path w="1269" h="99060">
                <a:moveTo>
                  <a:pt x="1153" y="52978"/>
                </a:moveTo>
                <a:lnTo>
                  <a:pt x="1153" y="60046"/>
                </a:lnTo>
                <a:lnTo>
                  <a:pt x="1153" y="65926"/>
                </a:lnTo>
              </a:path>
              <a:path w="1269" h="99060">
                <a:moveTo>
                  <a:pt x="1153" y="72956"/>
                </a:moveTo>
                <a:lnTo>
                  <a:pt x="1153" y="80024"/>
                </a:lnTo>
                <a:lnTo>
                  <a:pt x="1153" y="85904"/>
                </a:lnTo>
              </a:path>
              <a:path w="1269" h="99060">
                <a:moveTo>
                  <a:pt x="1153" y="91765"/>
                </a:moveTo>
                <a:lnTo>
                  <a:pt x="1153" y="988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2" name="object 1002"/>
          <p:cNvSpPr/>
          <p:nvPr/>
        </p:nvSpPr>
        <p:spPr>
          <a:xfrm>
            <a:off x="18138514" y="5785412"/>
            <a:ext cx="157480" cy="99060"/>
          </a:xfrm>
          <a:custGeom>
            <a:avLst/>
            <a:gdLst/>
            <a:ahLst/>
            <a:cxnLst/>
            <a:rect l="l" t="t" r="r" b="b"/>
            <a:pathLst>
              <a:path w="157480" h="99060">
                <a:moveTo>
                  <a:pt x="156961" y="1206"/>
                </a:moveTo>
                <a:lnTo>
                  <a:pt x="155770" y="0"/>
                </a:lnTo>
              </a:path>
              <a:path w="157480" h="99060">
                <a:moveTo>
                  <a:pt x="156961" y="1206"/>
                </a:moveTo>
                <a:lnTo>
                  <a:pt x="151024" y="4711"/>
                </a:lnTo>
              </a:path>
              <a:path w="157480" h="99060">
                <a:moveTo>
                  <a:pt x="146316" y="8254"/>
                </a:moveTo>
                <a:lnTo>
                  <a:pt x="140437" y="12985"/>
                </a:lnTo>
              </a:path>
              <a:path w="157480" h="99060">
                <a:moveTo>
                  <a:pt x="140437" y="12985"/>
                </a:moveTo>
                <a:lnTo>
                  <a:pt x="135710" y="16491"/>
                </a:lnTo>
              </a:path>
              <a:path w="157480" h="99060">
                <a:moveTo>
                  <a:pt x="129811" y="20034"/>
                </a:moveTo>
                <a:lnTo>
                  <a:pt x="123912" y="23558"/>
                </a:lnTo>
              </a:path>
              <a:path w="157480" h="99060">
                <a:moveTo>
                  <a:pt x="123912" y="23558"/>
                </a:moveTo>
                <a:lnTo>
                  <a:pt x="119186" y="27101"/>
                </a:lnTo>
              </a:path>
              <a:path w="157480" h="99060">
                <a:moveTo>
                  <a:pt x="113306" y="30645"/>
                </a:moveTo>
                <a:lnTo>
                  <a:pt x="108579" y="35356"/>
                </a:lnTo>
              </a:path>
              <a:path w="157480" h="99060">
                <a:moveTo>
                  <a:pt x="108579" y="35356"/>
                </a:moveTo>
                <a:lnTo>
                  <a:pt x="102643" y="38843"/>
                </a:lnTo>
              </a:path>
              <a:path w="157480" h="99060">
                <a:moveTo>
                  <a:pt x="97973" y="42386"/>
                </a:moveTo>
                <a:lnTo>
                  <a:pt x="92036" y="45929"/>
                </a:lnTo>
              </a:path>
              <a:path w="157480" h="99060">
                <a:moveTo>
                  <a:pt x="92036" y="45929"/>
                </a:moveTo>
                <a:lnTo>
                  <a:pt x="87309" y="49473"/>
                </a:lnTo>
              </a:path>
              <a:path w="157480" h="99060">
                <a:moveTo>
                  <a:pt x="81411" y="54166"/>
                </a:moveTo>
                <a:lnTo>
                  <a:pt x="76703" y="57671"/>
                </a:lnTo>
              </a:path>
              <a:path w="157480" h="99060">
                <a:moveTo>
                  <a:pt x="76703" y="57671"/>
                </a:moveTo>
                <a:lnTo>
                  <a:pt x="70804" y="61214"/>
                </a:lnTo>
              </a:path>
              <a:path w="157480" h="99060">
                <a:moveTo>
                  <a:pt x="66096" y="64739"/>
                </a:moveTo>
                <a:lnTo>
                  <a:pt x="60198" y="68263"/>
                </a:lnTo>
              </a:path>
              <a:path w="157480" h="99060">
                <a:moveTo>
                  <a:pt x="60198" y="68263"/>
                </a:moveTo>
                <a:lnTo>
                  <a:pt x="55471" y="71769"/>
                </a:lnTo>
              </a:path>
              <a:path w="157480" h="99060">
                <a:moveTo>
                  <a:pt x="49591" y="76480"/>
                </a:moveTo>
                <a:lnTo>
                  <a:pt x="43636" y="80024"/>
                </a:lnTo>
              </a:path>
              <a:path w="157480" h="99060">
                <a:moveTo>
                  <a:pt x="43636" y="80024"/>
                </a:moveTo>
                <a:lnTo>
                  <a:pt x="38928" y="83586"/>
                </a:lnTo>
              </a:path>
              <a:path w="157480" h="99060">
                <a:moveTo>
                  <a:pt x="33029" y="87053"/>
                </a:moveTo>
                <a:lnTo>
                  <a:pt x="28321" y="90597"/>
                </a:lnTo>
              </a:path>
              <a:path w="157480" h="99060">
                <a:moveTo>
                  <a:pt x="28321" y="90597"/>
                </a:moveTo>
                <a:lnTo>
                  <a:pt x="22404" y="94140"/>
                </a:lnTo>
              </a:path>
              <a:path w="157480" h="99060">
                <a:moveTo>
                  <a:pt x="22404" y="95327"/>
                </a:moveTo>
                <a:lnTo>
                  <a:pt x="17677" y="98870"/>
                </a:lnTo>
              </a:path>
              <a:path w="157480" h="99060">
                <a:moveTo>
                  <a:pt x="54280" y="4711"/>
                </a:moveTo>
                <a:lnTo>
                  <a:pt x="54280" y="95327"/>
                </a:lnTo>
              </a:path>
              <a:path w="157480" h="99060">
                <a:moveTo>
                  <a:pt x="54280" y="95327"/>
                </a:moveTo>
                <a:lnTo>
                  <a:pt x="0" y="95327"/>
                </a:lnTo>
              </a:path>
              <a:path w="157480" h="99060">
                <a:moveTo>
                  <a:pt x="0" y="95327"/>
                </a:moveTo>
                <a:lnTo>
                  <a:pt x="0" y="4711"/>
                </a:lnTo>
              </a:path>
              <a:path w="157480" h="99060">
                <a:moveTo>
                  <a:pt x="0" y="4711"/>
                </a:moveTo>
                <a:lnTo>
                  <a:pt x="54280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3" name="object 1003"/>
          <p:cNvSpPr/>
          <p:nvPr/>
        </p:nvSpPr>
        <p:spPr>
          <a:xfrm>
            <a:off x="18806498" y="5739577"/>
            <a:ext cx="0" cy="29845"/>
          </a:xfrm>
          <a:custGeom>
            <a:avLst/>
            <a:gdLst/>
            <a:ahLst/>
            <a:cxnLst/>
            <a:rect l="l" t="t" r="r" b="b"/>
            <a:pathLst>
              <a:path w="0" h="29845">
                <a:moveTo>
                  <a:pt x="0" y="2940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4" name="object 1004"/>
          <p:cNvSpPr/>
          <p:nvPr/>
        </p:nvSpPr>
        <p:spPr>
          <a:xfrm>
            <a:off x="18045267" y="5786618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 h="0">
                <a:moveTo>
                  <a:pt x="41189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5" name="object 1005"/>
          <p:cNvSpPr/>
          <p:nvPr/>
        </p:nvSpPr>
        <p:spPr>
          <a:xfrm>
            <a:off x="18811205" y="5745438"/>
            <a:ext cx="1270" cy="40005"/>
          </a:xfrm>
          <a:custGeom>
            <a:avLst/>
            <a:gdLst/>
            <a:ahLst/>
            <a:cxnLst/>
            <a:rect l="l" t="t" r="r" b="b"/>
            <a:pathLst>
              <a:path w="1269" h="40004">
                <a:moveTo>
                  <a:pt x="1172" y="39974"/>
                </a:moveTo>
                <a:lnTo>
                  <a:pt x="0" y="38824"/>
                </a:lnTo>
              </a:path>
              <a:path w="1269" h="40004">
                <a:moveTo>
                  <a:pt x="1172" y="39974"/>
                </a:moveTo>
                <a:lnTo>
                  <a:pt x="1172" y="37674"/>
                </a:lnTo>
                <a:lnTo>
                  <a:pt x="1172" y="30569"/>
                </a:ln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6" name="object 1006"/>
          <p:cNvSpPr/>
          <p:nvPr/>
        </p:nvSpPr>
        <p:spPr>
          <a:xfrm>
            <a:off x="18478396" y="581132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38947" y="3882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7" name="object 1007"/>
          <p:cNvSpPr/>
          <p:nvPr/>
        </p:nvSpPr>
        <p:spPr>
          <a:xfrm>
            <a:off x="18883182" y="5739577"/>
            <a:ext cx="7620" cy="46355"/>
          </a:xfrm>
          <a:custGeom>
            <a:avLst/>
            <a:gdLst/>
            <a:ahLst/>
            <a:cxnLst/>
            <a:rect l="l" t="t" r="r" b="b"/>
            <a:pathLst>
              <a:path w="7619" h="46354">
                <a:moveTo>
                  <a:pt x="1191" y="45835"/>
                </a:moveTo>
                <a:lnTo>
                  <a:pt x="0" y="44686"/>
                </a:lnTo>
              </a:path>
              <a:path w="7619" h="46354">
                <a:moveTo>
                  <a:pt x="1191" y="45835"/>
                </a:moveTo>
                <a:lnTo>
                  <a:pt x="1191" y="43536"/>
                </a:lnTo>
                <a:lnTo>
                  <a:pt x="1191" y="36431"/>
                </a:lnTo>
                <a:lnTo>
                  <a:pt x="1191" y="4674"/>
                </a:lnTo>
              </a:path>
              <a:path w="7619" h="46354">
                <a:moveTo>
                  <a:pt x="7089" y="39993"/>
                </a:moveTo>
                <a:lnTo>
                  <a:pt x="5917" y="38805"/>
                </a:lnTo>
              </a:path>
              <a:path w="7619" h="46354">
                <a:moveTo>
                  <a:pt x="7089" y="39993"/>
                </a:moveTo>
                <a:lnTo>
                  <a:pt x="7089" y="37656"/>
                </a:lnTo>
                <a:lnTo>
                  <a:pt x="7089" y="30569"/>
                </a:lnTo>
                <a:lnTo>
                  <a:pt x="708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8" name="object 1008"/>
          <p:cNvSpPr/>
          <p:nvPr/>
        </p:nvSpPr>
        <p:spPr>
          <a:xfrm>
            <a:off x="18958714" y="5739577"/>
            <a:ext cx="7620" cy="46355"/>
          </a:xfrm>
          <a:custGeom>
            <a:avLst/>
            <a:gdLst/>
            <a:ahLst/>
            <a:cxnLst/>
            <a:rect l="l" t="t" r="r" b="b"/>
            <a:pathLst>
              <a:path w="7619" h="46354">
                <a:moveTo>
                  <a:pt x="1172" y="39993"/>
                </a:moveTo>
                <a:lnTo>
                  <a:pt x="0" y="38805"/>
                </a:lnTo>
              </a:path>
              <a:path w="7619" h="46354">
                <a:moveTo>
                  <a:pt x="1172" y="39993"/>
                </a:moveTo>
                <a:lnTo>
                  <a:pt x="1172" y="37656"/>
                </a:lnTo>
                <a:lnTo>
                  <a:pt x="1172" y="30569"/>
                </a:lnTo>
              </a:path>
              <a:path w="7619" h="46354">
                <a:moveTo>
                  <a:pt x="1172" y="29401"/>
                </a:moveTo>
                <a:lnTo>
                  <a:pt x="1172" y="0"/>
                </a:lnTo>
              </a:path>
              <a:path w="7619" h="46354">
                <a:moveTo>
                  <a:pt x="7089" y="45835"/>
                </a:moveTo>
                <a:lnTo>
                  <a:pt x="5898" y="44686"/>
                </a:lnTo>
              </a:path>
              <a:path w="7619" h="46354">
                <a:moveTo>
                  <a:pt x="7089" y="45835"/>
                </a:moveTo>
                <a:lnTo>
                  <a:pt x="7089" y="43536"/>
                </a:lnTo>
                <a:lnTo>
                  <a:pt x="7089" y="36431"/>
                </a:lnTo>
                <a:lnTo>
                  <a:pt x="7089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9" name="object 1009"/>
          <p:cNvSpPr/>
          <p:nvPr/>
        </p:nvSpPr>
        <p:spPr>
          <a:xfrm>
            <a:off x="18805269" y="5770146"/>
            <a:ext cx="1270" cy="9525"/>
          </a:xfrm>
          <a:custGeom>
            <a:avLst/>
            <a:gdLst/>
            <a:ahLst/>
            <a:cxnLst/>
            <a:rect l="l" t="t" r="r" b="b"/>
            <a:pathLst>
              <a:path w="1269" h="9525">
                <a:moveTo>
                  <a:pt x="1228" y="9423"/>
                </a:moveTo>
                <a:lnTo>
                  <a:pt x="0" y="8236"/>
                </a:lnTo>
              </a:path>
              <a:path w="1269" h="9525">
                <a:moveTo>
                  <a:pt x="1228" y="9423"/>
                </a:moveTo>
                <a:lnTo>
                  <a:pt x="1228" y="7086"/>
                </a:lnTo>
                <a:lnTo>
                  <a:pt x="122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0" name="object 1010"/>
          <p:cNvSpPr/>
          <p:nvPr/>
        </p:nvSpPr>
        <p:spPr>
          <a:xfrm>
            <a:off x="18558671" y="5739577"/>
            <a:ext cx="133350" cy="22860"/>
          </a:xfrm>
          <a:custGeom>
            <a:avLst/>
            <a:gdLst/>
            <a:ahLst/>
            <a:cxnLst/>
            <a:rect l="l" t="t" r="r" b="b"/>
            <a:pathLst>
              <a:path w="133350" h="22860">
                <a:moveTo>
                  <a:pt x="133309" y="4674"/>
                </a:moveTo>
                <a:lnTo>
                  <a:pt x="0" y="4674"/>
                </a:lnTo>
              </a:path>
              <a:path w="133350" h="22860">
                <a:moveTo>
                  <a:pt x="107369" y="12947"/>
                </a:moveTo>
                <a:lnTo>
                  <a:pt x="107369" y="0"/>
                </a:lnTo>
              </a:path>
              <a:path w="133350" h="22860">
                <a:moveTo>
                  <a:pt x="100260" y="12947"/>
                </a:moveTo>
                <a:lnTo>
                  <a:pt x="100260" y="0"/>
                </a:lnTo>
              </a:path>
              <a:path w="133350" h="22860">
                <a:moveTo>
                  <a:pt x="93208" y="12947"/>
                </a:moveTo>
                <a:lnTo>
                  <a:pt x="93208" y="0"/>
                </a:lnTo>
              </a:path>
              <a:path w="133350" h="22860">
                <a:moveTo>
                  <a:pt x="87328" y="12947"/>
                </a:moveTo>
                <a:lnTo>
                  <a:pt x="87328" y="0"/>
                </a:lnTo>
              </a:path>
              <a:path w="133350" h="22860">
                <a:moveTo>
                  <a:pt x="80238" y="12947"/>
                </a:moveTo>
                <a:lnTo>
                  <a:pt x="80238" y="0"/>
                </a:lnTo>
              </a:path>
              <a:path w="133350" h="22860">
                <a:moveTo>
                  <a:pt x="53089" y="12947"/>
                </a:moveTo>
                <a:lnTo>
                  <a:pt x="53089" y="0"/>
                </a:lnTo>
              </a:path>
              <a:path w="133350" h="22860">
                <a:moveTo>
                  <a:pt x="45980" y="22371"/>
                </a:moveTo>
                <a:lnTo>
                  <a:pt x="45980" y="0"/>
                </a:lnTo>
              </a:path>
              <a:path w="133350" h="22860">
                <a:moveTo>
                  <a:pt x="38928" y="22371"/>
                </a:moveTo>
                <a:lnTo>
                  <a:pt x="38928" y="0"/>
                </a:lnTo>
              </a:path>
              <a:path w="133350" h="22860">
                <a:moveTo>
                  <a:pt x="18868" y="8217"/>
                </a:moveTo>
                <a:lnTo>
                  <a:pt x="1886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1" name="object 1011"/>
          <p:cNvSpPr/>
          <p:nvPr/>
        </p:nvSpPr>
        <p:spPr>
          <a:xfrm>
            <a:off x="18979963" y="5772502"/>
            <a:ext cx="22860" cy="112395"/>
          </a:xfrm>
          <a:custGeom>
            <a:avLst/>
            <a:gdLst/>
            <a:ahLst/>
            <a:cxnLst/>
            <a:rect l="l" t="t" r="r" b="b"/>
            <a:pathLst>
              <a:path w="22859" h="112395">
                <a:moveTo>
                  <a:pt x="0" y="111781"/>
                </a:moveTo>
                <a:lnTo>
                  <a:pt x="0" y="0"/>
                </a:lnTo>
              </a:path>
              <a:path w="22859" h="112395">
                <a:moveTo>
                  <a:pt x="0" y="0"/>
                </a:moveTo>
                <a:lnTo>
                  <a:pt x="22423" y="0"/>
                </a:lnTo>
              </a:path>
              <a:path w="22859" h="112395">
                <a:moveTo>
                  <a:pt x="22423" y="0"/>
                </a:moveTo>
                <a:lnTo>
                  <a:pt x="22423" y="111781"/>
                </a:lnTo>
              </a:path>
              <a:path w="22859" h="112395">
                <a:moveTo>
                  <a:pt x="22423" y="111781"/>
                </a:moveTo>
                <a:lnTo>
                  <a:pt x="0" y="11178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2" name="object 1012"/>
          <p:cNvSpPr/>
          <p:nvPr/>
        </p:nvSpPr>
        <p:spPr>
          <a:xfrm>
            <a:off x="18695554" y="5772502"/>
            <a:ext cx="22860" cy="112395"/>
          </a:xfrm>
          <a:custGeom>
            <a:avLst/>
            <a:gdLst/>
            <a:ahLst/>
            <a:cxnLst/>
            <a:rect l="l" t="t" r="r" b="b"/>
            <a:pathLst>
              <a:path w="22859" h="112395">
                <a:moveTo>
                  <a:pt x="0" y="111781"/>
                </a:moveTo>
                <a:lnTo>
                  <a:pt x="0" y="0"/>
                </a:lnTo>
              </a:path>
              <a:path w="22859" h="112395">
                <a:moveTo>
                  <a:pt x="0" y="0"/>
                </a:moveTo>
                <a:lnTo>
                  <a:pt x="22385" y="0"/>
                </a:lnTo>
              </a:path>
              <a:path w="22859" h="112395">
                <a:moveTo>
                  <a:pt x="22385" y="0"/>
                </a:moveTo>
                <a:lnTo>
                  <a:pt x="22385" y="111781"/>
                </a:lnTo>
              </a:path>
              <a:path w="22859" h="112395">
                <a:moveTo>
                  <a:pt x="22385" y="111781"/>
                </a:moveTo>
                <a:lnTo>
                  <a:pt x="0" y="11178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3" name="object 1013"/>
          <p:cNvSpPr/>
          <p:nvPr/>
        </p:nvSpPr>
        <p:spPr>
          <a:xfrm>
            <a:off x="18570432" y="5772502"/>
            <a:ext cx="0" cy="112395"/>
          </a:xfrm>
          <a:custGeom>
            <a:avLst/>
            <a:gdLst/>
            <a:ahLst/>
            <a:cxnLst/>
            <a:rect l="l" t="t" r="r" b="b"/>
            <a:pathLst>
              <a:path w="0" h="112395">
                <a:moveTo>
                  <a:pt x="0" y="11178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4" name="object 1014"/>
          <p:cNvSpPr/>
          <p:nvPr/>
        </p:nvSpPr>
        <p:spPr>
          <a:xfrm>
            <a:off x="18556270" y="5739577"/>
            <a:ext cx="139700" cy="144780"/>
          </a:xfrm>
          <a:custGeom>
            <a:avLst/>
            <a:gdLst/>
            <a:ahLst/>
            <a:cxnLst/>
            <a:rect l="l" t="t" r="r" b="b"/>
            <a:pathLst>
              <a:path w="139700" h="144779">
                <a:moveTo>
                  <a:pt x="139283" y="32925"/>
                </a:moveTo>
                <a:lnTo>
                  <a:pt x="139283" y="144706"/>
                </a:lnTo>
              </a:path>
              <a:path w="139700" h="144779">
                <a:moveTo>
                  <a:pt x="139283" y="144706"/>
                </a:moveTo>
                <a:lnTo>
                  <a:pt x="0" y="144706"/>
                </a:lnTo>
              </a:path>
              <a:path w="139700" h="144779">
                <a:moveTo>
                  <a:pt x="0" y="144706"/>
                </a:moveTo>
                <a:lnTo>
                  <a:pt x="0" y="32925"/>
                </a:lnTo>
              </a:path>
              <a:path w="139700" h="144779">
                <a:moveTo>
                  <a:pt x="0" y="32925"/>
                </a:moveTo>
                <a:lnTo>
                  <a:pt x="17715" y="32925"/>
                </a:lnTo>
              </a:path>
              <a:path w="139700" h="144779">
                <a:moveTo>
                  <a:pt x="132174" y="32925"/>
                </a:moveTo>
                <a:lnTo>
                  <a:pt x="139283" y="32925"/>
                </a:lnTo>
              </a:path>
              <a:path w="139700" h="144779">
                <a:moveTo>
                  <a:pt x="25996" y="28232"/>
                </a:moveTo>
                <a:lnTo>
                  <a:pt x="25996" y="21146"/>
                </a:lnTo>
              </a:path>
              <a:path w="139700" h="144779">
                <a:moveTo>
                  <a:pt x="125122" y="25857"/>
                </a:moveTo>
                <a:lnTo>
                  <a:pt x="125122" y="28232"/>
                </a:lnTo>
              </a:path>
              <a:path w="139700" h="144779">
                <a:moveTo>
                  <a:pt x="132174" y="139976"/>
                </a:moveTo>
                <a:lnTo>
                  <a:pt x="132174" y="28232"/>
                </a:lnTo>
              </a:path>
              <a:path w="139700" h="144779">
                <a:moveTo>
                  <a:pt x="132174" y="28232"/>
                </a:moveTo>
                <a:lnTo>
                  <a:pt x="17715" y="28232"/>
                </a:lnTo>
              </a:path>
              <a:path w="139700" h="144779">
                <a:moveTo>
                  <a:pt x="17715" y="28232"/>
                </a:moveTo>
                <a:lnTo>
                  <a:pt x="17715" y="139976"/>
                </a:lnTo>
              </a:path>
              <a:path w="139700" h="144779">
                <a:moveTo>
                  <a:pt x="17715" y="139976"/>
                </a:moveTo>
                <a:lnTo>
                  <a:pt x="132174" y="139976"/>
                </a:lnTo>
              </a:path>
              <a:path w="139700" h="144779">
                <a:moveTo>
                  <a:pt x="115650" y="25857"/>
                </a:moveTo>
                <a:lnTo>
                  <a:pt x="115650" y="28232"/>
                </a:lnTo>
              </a:path>
              <a:path w="139700" h="144779">
                <a:moveTo>
                  <a:pt x="116841" y="22371"/>
                </a:moveTo>
                <a:lnTo>
                  <a:pt x="101508" y="23502"/>
                </a:lnTo>
              </a:path>
              <a:path w="139700" h="144779">
                <a:moveTo>
                  <a:pt x="101508" y="19977"/>
                </a:moveTo>
                <a:lnTo>
                  <a:pt x="116841" y="21146"/>
                </a:lnTo>
              </a:path>
              <a:path w="139700" h="144779">
                <a:moveTo>
                  <a:pt x="101508" y="23502"/>
                </a:moveTo>
                <a:lnTo>
                  <a:pt x="100336" y="22371"/>
                </a:lnTo>
              </a:path>
              <a:path w="139700" h="144779">
                <a:moveTo>
                  <a:pt x="17715" y="28232"/>
                </a:moveTo>
                <a:lnTo>
                  <a:pt x="16543" y="27007"/>
                </a:lnTo>
              </a:path>
              <a:path w="139700" h="144779">
                <a:moveTo>
                  <a:pt x="132174" y="28232"/>
                </a:moveTo>
                <a:lnTo>
                  <a:pt x="130983" y="27007"/>
                </a:lnTo>
              </a:path>
              <a:path w="139700" h="144779">
                <a:moveTo>
                  <a:pt x="63733" y="8217"/>
                </a:moveTo>
                <a:lnTo>
                  <a:pt x="2401" y="8217"/>
                </a:lnTo>
              </a:path>
              <a:path w="139700" h="144779">
                <a:moveTo>
                  <a:pt x="135710" y="8217"/>
                </a:moveTo>
                <a:lnTo>
                  <a:pt x="75550" y="8217"/>
                </a:lnTo>
              </a:path>
              <a:path w="139700" h="144779">
                <a:moveTo>
                  <a:pt x="135710" y="0"/>
                </a:moveTo>
                <a:lnTo>
                  <a:pt x="2401" y="0"/>
                </a:lnTo>
              </a:path>
              <a:path w="139700" h="144779">
                <a:moveTo>
                  <a:pt x="130983" y="12947"/>
                </a:moveTo>
                <a:lnTo>
                  <a:pt x="130983" y="0"/>
                </a:lnTo>
              </a:path>
              <a:path w="139700" h="144779">
                <a:moveTo>
                  <a:pt x="7108" y="22371"/>
                </a:moveTo>
                <a:lnTo>
                  <a:pt x="7108" y="0"/>
                </a:lnTo>
              </a:path>
              <a:path w="139700" h="144779">
                <a:moveTo>
                  <a:pt x="27168" y="8217"/>
                </a:moveTo>
                <a:lnTo>
                  <a:pt x="27168" y="0"/>
                </a:lnTo>
              </a:path>
              <a:path w="139700" h="144779">
                <a:moveTo>
                  <a:pt x="53127" y="21146"/>
                </a:moveTo>
                <a:lnTo>
                  <a:pt x="36602" y="21146"/>
                </a:lnTo>
              </a:path>
              <a:path w="139700" h="144779">
                <a:moveTo>
                  <a:pt x="12988" y="21146"/>
                </a:moveTo>
                <a:lnTo>
                  <a:pt x="2401" y="2114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5" name="object 1015"/>
          <p:cNvSpPr/>
          <p:nvPr/>
        </p:nvSpPr>
        <p:spPr>
          <a:xfrm>
            <a:off x="18825385" y="577135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72" y="1149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6" name="object 1016"/>
          <p:cNvSpPr/>
          <p:nvPr/>
        </p:nvSpPr>
        <p:spPr>
          <a:xfrm>
            <a:off x="18558671" y="5752524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9434" y="3486"/>
                </a:moveTo>
                <a:lnTo>
                  <a:pt x="0" y="3486"/>
                </a:lnTo>
              </a:path>
              <a:path w="12065" h="3810">
                <a:moveTo>
                  <a:pt x="11759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7" name="object 1017"/>
          <p:cNvSpPr/>
          <p:nvPr/>
        </p:nvSpPr>
        <p:spPr>
          <a:xfrm>
            <a:off x="18636547" y="5739577"/>
            <a:ext cx="43815" cy="13335"/>
          </a:xfrm>
          <a:custGeom>
            <a:avLst/>
            <a:gdLst/>
            <a:ahLst/>
            <a:cxnLst/>
            <a:rect l="l" t="t" r="r" b="b"/>
            <a:pathLst>
              <a:path w="43815" h="13335">
                <a:moveTo>
                  <a:pt x="33048" y="12947"/>
                </a:moveTo>
                <a:lnTo>
                  <a:pt x="0" y="12947"/>
                </a:lnTo>
              </a:path>
              <a:path w="43815" h="13335">
                <a:moveTo>
                  <a:pt x="43654" y="8217"/>
                </a:moveTo>
                <a:lnTo>
                  <a:pt x="43654" y="0"/>
                </a:lnTo>
              </a:path>
              <a:path w="43815" h="13335">
                <a:moveTo>
                  <a:pt x="36565" y="8217"/>
                </a:moveTo>
                <a:lnTo>
                  <a:pt x="3656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8" name="object 1018"/>
          <p:cNvSpPr/>
          <p:nvPr/>
        </p:nvSpPr>
        <p:spPr>
          <a:xfrm>
            <a:off x="18581058" y="5760723"/>
            <a:ext cx="0" cy="7620"/>
          </a:xfrm>
          <a:custGeom>
            <a:avLst/>
            <a:gdLst/>
            <a:ahLst/>
            <a:cxnLst/>
            <a:rect l="l" t="t" r="r" b="b"/>
            <a:pathLst>
              <a:path w="0" h="7620">
                <a:moveTo>
                  <a:pt x="0" y="708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9" name="object 1019"/>
          <p:cNvSpPr/>
          <p:nvPr/>
        </p:nvSpPr>
        <p:spPr>
          <a:xfrm>
            <a:off x="18695554" y="5767809"/>
            <a:ext cx="22860" cy="5080"/>
          </a:xfrm>
          <a:custGeom>
            <a:avLst/>
            <a:gdLst/>
            <a:ahLst/>
            <a:cxnLst/>
            <a:rect l="l" t="t" r="r" b="b"/>
            <a:pathLst>
              <a:path w="22859" h="5079">
                <a:moveTo>
                  <a:pt x="12988" y="4692"/>
                </a:moveTo>
                <a:lnTo>
                  <a:pt x="12988" y="1168"/>
                </a:lnTo>
              </a:path>
              <a:path w="22859" h="5079">
                <a:moveTo>
                  <a:pt x="12988" y="1168"/>
                </a:moveTo>
                <a:lnTo>
                  <a:pt x="22385" y="1168"/>
                </a:lnTo>
              </a:path>
              <a:path w="22859" h="5079">
                <a:moveTo>
                  <a:pt x="22385" y="1168"/>
                </a:moveTo>
                <a:lnTo>
                  <a:pt x="22385" y="0"/>
                </a:lnTo>
              </a:path>
              <a:path w="22859" h="5079">
                <a:moveTo>
                  <a:pt x="22385" y="0"/>
                </a:moveTo>
                <a:lnTo>
                  <a:pt x="0" y="0"/>
                </a:lnTo>
              </a:path>
              <a:path w="22859" h="5079">
                <a:moveTo>
                  <a:pt x="0" y="0"/>
                </a:moveTo>
                <a:lnTo>
                  <a:pt x="0" y="1168"/>
                </a:lnTo>
              </a:path>
              <a:path w="22859" h="5079">
                <a:moveTo>
                  <a:pt x="0" y="1168"/>
                </a:moveTo>
                <a:lnTo>
                  <a:pt x="9434" y="1168"/>
                </a:lnTo>
              </a:path>
              <a:path w="22859" h="5079">
                <a:moveTo>
                  <a:pt x="9434" y="1168"/>
                </a:moveTo>
                <a:lnTo>
                  <a:pt x="9434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0" name="object 1020"/>
          <p:cNvSpPr/>
          <p:nvPr/>
        </p:nvSpPr>
        <p:spPr>
          <a:xfrm>
            <a:off x="18971721" y="5792518"/>
            <a:ext cx="8255" cy="31750"/>
          </a:xfrm>
          <a:custGeom>
            <a:avLst/>
            <a:gdLst/>
            <a:ahLst/>
            <a:cxnLst/>
            <a:rect l="l" t="t" r="r" b="b"/>
            <a:pathLst>
              <a:path w="8255" h="31750">
                <a:moveTo>
                  <a:pt x="8243" y="31738"/>
                </a:moveTo>
                <a:lnTo>
                  <a:pt x="0" y="31738"/>
                </a:lnTo>
              </a:path>
              <a:path w="8255" h="31750">
                <a:moveTo>
                  <a:pt x="1172" y="0"/>
                </a:moveTo>
                <a:lnTo>
                  <a:pt x="824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1" name="object 1021"/>
          <p:cNvSpPr/>
          <p:nvPr/>
        </p:nvSpPr>
        <p:spPr>
          <a:xfrm>
            <a:off x="18871384" y="5792518"/>
            <a:ext cx="7620" cy="31750"/>
          </a:xfrm>
          <a:custGeom>
            <a:avLst/>
            <a:gdLst/>
            <a:ahLst/>
            <a:cxnLst/>
            <a:rect l="l" t="t" r="r" b="b"/>
            <a:pathLst>
              <a:path w="7619" h="31750">
                <a:moveTo>
                  <a:pt x="0" y="0"/>
                </a:moveTo>
                <a:lnTo>
                  <a:pt x="5898" y="0"/>
                </a:lnTo>
              </a:path>
              <a:path w="7619" h="31750">
                <a:moveTo>
                  <a:pt x="7089" y="31738"/>
                </a:moveTo>
                <a:lnTo>
                  <a:pt x="0" y="3173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2" name="object 1022"/>
          <p:cNvSpPr/>
          <p:nvPr/>
        </p:nvSpPr>
        <p:spPr>
          <a:xfrm>
            <a:off x="18871384" y="5873672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 h="0">
                <a:moveTo>
                  <a:pt x="0" y="0"/>
                </a:moveTo>
                <a:lnTo>
                  <a:pt x="10857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3" name="object 1023"/>
          <p:cNvSpPr/>
          <p:nvPr/>
        </p:nvSpPr>
        <p:spPr>
          <a:xfrm>
            <a:off x="18818276" y="5792518"/>
            <a:ext cx="8890" cy="31750"/>
          </a:xfrm>
          <a:custGeom>
            <a:avLst/>
            <a:gdLst/>
            <a:ahLst/>
            <a:cxnLst/>
            <a:rect l="l" t="t" r="r" b="b"/>
            <a:pathLst>
              <a:path w="8890" h="31750">
                <a:moveTo>
                  <a:pt x="8281" y="31738"/>
                </a:moveTo>
                <a:lnTo>
                  <a:pt x="0" y="31738"/>
                </a:lnTo>
              </a:path>
              <a:path w="8890" h="31750">
                <a:moveTo>
                  <a:pt x="1153" y="0"/>
                </a:moveTo>
                <a:lnTo>
                  <a:pt x="828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4" name="object 1024"/>
          <p:cNvSpPr/>
          <p:nvPr/>
        </p:nvSpPr>
        <p:spPr>
          <a:xfrm>
            <a:off x="18717939" y="5792518"/>
            <a:ext cx="7620" cy="31750"/>
          </a:xfrm>
          <a:custGeom>
            <a:avLst/>
            <a:gdLst/>
            <a:ahLst/>
            <a:cxnLst/>
            <a:rect l="l" t="t" r="r" b="b"/>
            <a:pathLst>
              <a:path w="7619" h="31750">
                <a:moveTo>
                  <a:pt x="0" y="0"/>
                </a:moveTo>
                <a:lnTo>
                  <a:pt x="5936" y="0"/>
                </a:lnTo>
              </a:path>
              <a:path w="7619" h="31750">
                <a:moveTo>
                  <a:pt x="7108" y="31738"/>
                </a:moveTo>
                <a:lnTo>
                  <a:pt x="0" y="3173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5" name="object 1025"/>
          <p:cNvSpPr/>
          <p:nvPr/>
        </p:nvSpPr>
        <p:spPr>
          <a:xfrm>
            <a:off x="18717939" y="5873672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 h="0">
                <a:moveTo>
                  <a:pt x="0" y="0"/>
                </a:moveTo>
                <a:lnTo>
                  <a:pt x="108617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6" name="object 1026"/>
          <p:cNvSpPr/>
          <p:nvPr/>
        </p:nvSpPr>
        <p:spPr>
          <a:xfrm>
            <a:off x="18555098" y="5736033"/>
            <a:ext cx="1270" cy="42545"/>
          </a:xfrm>
          <a:custGeom>
            <a:avLst/>
            <a:gdLst/>
            <a:ahLst/>
            <a:cxnLst/>
            <a:rect l="l" t="t" r="r" b="b"/>
            <a:pathLst>
              <a:path w="1269" h="42545">
                <a:moveTo>
                  <a:pt x="1172" y="1187"/>
                </a:moveTo>
                <a:lnTo>
                  <a:pt x="0" y="0"/>
                </a:lnTo>
              </a:path>
              <a:path w="1269" h="42545">
                <a:moveTo>
                  <a:pt x="1172" y="42349"/>
                </a:moveTo>
                <a:lnTo>
                  <a:pt x="0" y="411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7" name="object 1027"/>
          <p:cNvSpPr/>
          <p:nvPr/>
        </p:nvSpPr>
        <p:spPr>
          <a:xfrm>
            <a:off x="18617660" y="5739577"/>
            <a:ext cx="14604" cy="7620"/>
          </a:xfrm>
          <a:custGeom>
            <a:avLst/>
            <a:gdLst/>
            <a:ahLst/>
            <a:cxnLst/>
            <a:rect l="l" t="t" r="r" b="b"/>
            <a:pathLst>
              <a:path w="14605" h="7620">
                <a:moveTo>
                  <a:pt x="14160" y="7011"/>
                </a:moveTo>
                <a:lnTo>
                  <a:pt x="14160" y="0"/>
                </a:lnTo>
              </a:path>
              <a:path w="14605" h="7620">
                <a:moveTo>
                  <a:pt x="7071" y="7011"/>
                </a:moveTo>
                <a:lnTo>
                  <a:pt x="7071" y="0"/>
                </a:lnTo>
              </a:path>
              <a:path w="14605" h="7620">
                <a:moveTo>
                  <a:pt x="0" y="7011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28" name="object 1028"/>
          <p:cNvGrpSpPr/>
          <p:nvPr/>
        </p:nvGrpSpPr>
        <p:grpSpPr>
          <a:xfrm>
            <a:off x="18839026" y="5793168"/>
            <a:ext cx="19050" cy="67310"/>
            <a:chOff x="18839026" y="5793168"/>
            <a:chExt cx="19050" cy="67310"/>
          </a:xfrm>
        </p:grpSpPr>
        <p:sp>
          <p:nvSpPr>
            <p:cNvPr id="1029" name="object 1029"/>
            <p:cNvSpPr/>
            <p:nvPr/>
          </p:nvSpPr>
          <p:spPr>
            <a:xfrm>
              <a:off x="18840718" y="5794855"/>
              <a:ext cx="15875" cy="64135"/>
            </a:xfrm>
            <a:custGeom>
              <a:avLst/>
              <a:gdLst/>
              <a:ahLst/>
              <a:cxnLst/>
              <a:rect l="l" t="t" r="r" b="b"/>
              <a:pathLst>
                <a:path w="15875" h="64135">
                  <a:moveTo>
                    <a:pt x="11797" y="62326"/>
                  </a:moveTo>
                  <a:lnTo>
                    <a:pt x="14179" y="63514"/>
                  </a:lnTo>
                </a:path>
                <a:path w="15875" h="64135">
                  <a:moveTo>
                    <a:pt x="15333" y="62326"/>
                  </a:moveTo>
                  <a:lnTo>
                    <a:pt x="15333" y="60008"/>
                  </a:lnTo>
                </a:path>
                <a:path w="15875" h="64135">
                  <a:moveTo>
                    <a:pt x="14179" y="60008"/>
                  </a:moveTo>
                  <a:lnTo>
                    <a:pt x="11797" y="60008"/>
                  </a:lnTo>
                </a:path>
                <a:path w="15875" h="64135">
                  <a:moveTo>
                    <a:pt x="1191" y="60008"/>
                  </a:moveTo>
                  <a:lnTo>
                    <a:pt x="4726" y="60008"/>
                  </a:lnTo>
                </a:path>
                <a:path w="15875" h="64135">
                  <a:moveTo>
                    <a:pt x="0" y="62326"/>
                  </a:moveTo>
                  <a:lnTo>
                    <a:pt x="0" y="60008"/>
                  </a:lnTo>
                </a:path>
                <a:path w="15875" h="64135">
                  <a:moveTo>
                    <a:pt x="4726" y="62326"/>
                  </a:moveTo>
                  <a:lnTo>
                    <a:pt x="1191" y="63514"/>
                  </a:lnTo>
                </a:path>
                <a:path w="15875" h="64135">
                  <a:moveTo>
                    <a:pt x="8243" y="57633"/>
                  </a:moveTo>
                  <a:lnTo>
                    <a:pt x="8243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0" name="object 1030"/>
            <p:cNvSpPr/>
            <p:nvPr/>
          </p:nvSpPr>
          <p:spPr>
            <a:xfrm>
              <a:off x="18847786" y="5794855"/>
              <a:ext cx="1270" cy="57785"/>
            </a:xfrm>
            <a:custGeom>
              <a:avLst/>
              <a:gdLst/>
              <a:ahLst/>
              <a:cxnLst/>
              <a:rect l="l" t="t" r="r" b="b"/>
              <a:pathLst>
                <a:path w="1269" h="57785">
                  <a:moveTo>
                    <a:pt x="1172" y="0"/>
                  </a:moveTo>
                  <a:lnTo>
                    <a:pt x="0" y="0"/>
                  </a:lnTo>
                </a:path>
                <a:path w="1269" h="57785">
                  <a:moveTo>
                    <a:pt x="0" y="0"/>
                  </a:moveTo>
                  <a:lnTo>
                    <a:pt x="0" y="5765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1" name="object 1031"/>
          <p:cNvSpPr/>
          <p:nvPr/>
        </p:nvSpPr>
        <p:spPr>
          <a:xfrm>
            <a:off x="18694378" y="5736033"/>
            <a:ext cx="1270" cy="42545"/>
          </a:xfrm>
          <a:custGeom>
            <a:avLst/>
            <a:gdLst/>
            <a:ahLst/>
            <a:cxnLst/>
            <a:rect l="l" t="t" r="r" b="b"/>
            <a:pathLst>
              <a:path w="1269" h="42545">
                <a:moveTo>
                  <a:pt x="1172" y="42349"/>
                </a:moveTo>
                <a:lnTo>
                  <a:pt x="0" y="41199"/>
                </a:lnTo>
              </a:path>
              <a:path w="1269" h="42545">
                <a:moveTo>
                  <a:pt x="1172" y="120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2" name="object 1032"/>
          <p:cNvSpPr/>
          <p:nvPr/>
        </p:nvSpPr>
        <p:spPr>
          <a:xfrm>
            <a:off x="18848958" y="5767809"/>
            <a:ext cx="21590" cy="5080"/>
          </a:xfrm>
          <a:custGeom>
            <a:avLst/>
            <a:gdLst/>
            <a:ahLst/>
            <a:cxnLst/>
            <a:rect l="l" t="t" r="r" b="b"/>
            <a:pathLst>
              <a:path w="21590" h="5079">
                <a:moveTo>
                  <a:pt x="12988" y="4692"/>
                </a:moveTo>
                <a:lnTo>
                  <a:pt x="12988" y="1149"/>
                </a:lnTo>
              </a:path>
              <a:path w="21590" h="5079">
                <a:moveTo>
                  <a:pt x="12988" y="1149"/>
                </a:moveTo>
                <a:lnTo>
                  <a:pt x="21250" y="1149"/>
                </a:lnTo>
              </a:path>
              <a:path w="21590" h="5079">
                <a:moveTo>
                  <a:pt x="21250" y="1149"/>
                </a:moveTo>
                <a:lnTo>
                  <a:pt x="21250" y="0"/>
                </a:lnTo>
              </a:path>
              <a:path w="21590" h="5079">
                <a:moveTo>
                  <a:pt x="21250" y="0"/>
                </a:moveTo>
                <a:lnTo>
                  <a:pt x="0" y="0"/>
                </a:lnTo>
              </a:path>
              <a:path w="21590" h="5079">
                <a:moveTo>
                  <a:pt x="0" y="0"/>
                </a:moveTo>
                <a:lnTo>
                  <a:pt x="0" y="1149"/>
                </a:lnTo>
              </a:path>
              <a:path w="21590" h="5079">
                <a:moveTo>
                  <a:pt x="0" y="1149"/>
                </a:moveTo>
                <a:lnTo>
                  <a:pt x="9453" y="1149"/>
                </a:lnTo>
              </a:path>
              <a:path w="21590" h="5079">
                <a:moveTo>
                  <a:pt x="9453" y="1149"/>
                </a:moveTo>
                <a:lnTo>
                  <a:pt x="9453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3" name="object 1033"/>
          <p:cNvSpPr/>
          <p:nvPr/>
        </p:nvSpPr>
        <p:spPr>
          <a:xfrm>
            <a:off x="18978770" y="577135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91" y="1149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4" name="object 1034"/>
          <p:cNvSpPr/>
          <p:nvPr/>
        </p:nvSpPr>
        <p:spPr>
          <a:xfrm>
            <a:off x="18705004" y="5747813"/>
            <a:ext cx="104139" cy="24765"/>
          </a:xfrm>
          <a:custGeom>
            <a:avLst/>
            <a:gdLst/>
            <a:ahLst/>
            <a:cxnLst/>
            <a:rect l="l" t="t" r="r" b="b"/>
            <a:pathLst>
              <a:path w="104140" h="24764">
                <a:moveTo>
                  <a:pt x="103834" y="24689"/>
                </a:moveTo>
                <a:lnTo>
                  <a:pt x="79028" y="0"/>
                </a:lnTo>
              </a:path>
              <a:path w="104140" h="24764">
                <a:moveTo>
                  <a:pt x="29494" y="24689"/>
                </a:moveTo>
                <a:lnTo>
                  <a:pt x="54280" y="0"/>
                </a:lnTo>
              </a:path>
              <a:path w="104140" h="24764">
                <a:moveTo>
                  <a:pt x="54280" y="0"/>
                </a:moveTo>
                <a:lnTo>
                  <a:pt x="79028" y="0"/>
                </a:lnTo>
              </a:path>
              <a:path w="104140" h="24764">
                <a:moveTo>
                  <a:pt x="3554" y="21146"/>
                </a:moveTo>
                <a:lnTo>
                  <a:pt x="0" y="21146"/>
                </a:lnTo>
              </a:path>
              <a:path w="104140" h="24764">
                <a:moveTo>
                  <a:pt x="9415" y="24689"/>
                </a:moveTo>
                <a:lnTo>
                  <a:pt x="8243" y="2353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5" name="object 1035"/>
          <p:cNvSpPr/>
          <p:nvPr/>
        </p:nvSpPr>
        <p:spPr>
          <a:xfrm>
            <a:off x="18570427" y="5739558"/>
            <a:ext cx="43815" cy="16510"/>
          </a:xfrm>
          <a:custGeom>
            <a:avLst/>
            <a:gdLst/>
            <a:ahLst/>
            <a:cxnLst/>
            <a:rect l="l" t="t" r="r" b="b"/>
            <a:pathLst>
              <a:path w="43815" h="16510">
                <a:moveTo>
                  <a:pt x="40119" y="16453"/>
                </a:moveTo>
                <a:lnTo>
                  <a:pt x="22441" y="16453"/>
                </a:lnTo>
              </a:path>
              <a:path w="43815" h="16510">
                <a:moveTo>
                  <a:pt x="43673" y="12966"/>
                </a:moveTo>
                <a:lnTo>
                  <a:pt x="21269" y="12966"/>
                </a:lnTo>
              </a:path>
              <a:path w="43815" h="16510">
                <a:moveTo>
                  <a:pt x="20059" y="12966"/>
                </a:moveTo>
                <a:lnTo>
                  <a:pt x="20059" y="0"/>
                </a:lnTo>
              </a:path>
              <a:path w="43815" h="16510">
                <a:moveTo>
                  <a:pt x="0" y="1176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6" name="object 1036"/>
          <p:cNvSpPr/>
          <p:nvPr/>
        </p:nvSpPr>
        <p:spPr>
          <a:xfrm>
            <a:off x="18682543" y="5752524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945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7" name="object 1037"/>
          <p:cNvSpPr/>
          <p:nvPr/>
        </p:nvSpPr>
        <p:spPr>
          <a:xfrm>
            <a:off x="18866654" y="5756011"/>
            <a:ext cx="45085" cy="16510"/>
          </a:xfrm>
          <a:custGeom>
            <a:avLst/>
            <a:gdLst/>
            <a:ahLst/>
            <a:cxnLst/>
            <a:rect l="l" t="t" r="r" b="b"/>
            <a:pathLst>
              <a:path w="45084" h="16510">
                <a:moveTo>
                  <a:pt x="41329" y="3543"/>
                </a:moveTo>
                <a:lnTo>
                  <a:pt x="44827" y="0"/>
                </a:lnTo>
              </a:path>
              <a:path w="45084" h="16510">
                <a:moveTo>
                  <a:pt x="1172" y="16491"/>
                </a:moveTo>
                <a:lnTo>
                  <a:pt x="0" y="1534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8" name="object 1038"/>
          <p:cNvSpPr/>
          <p:nvPr/>
        </p:nvSpPr>
        <p:spPr>
          <a:xfrm>
            <a:off x="18754538" y="5756011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59" h="3810">
                <a:moveTo>
                  <a:pt x="35411" y="3543"/>
                </a:moveTo>
                <a:lnTo>
                  <a:pt x="30685" y="0"/>
                </a:lnTo>
              </a:path>
              <a:path w="35559" h="3810">
                <a:moveTo>
                  <a:pt x="0" y="3543"/>
                </a:moveTo>
                <a:lnTo>
                  <a:pt x="355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9" name="object 1039"/>
          <p:cNvSpPr/>
          <p:nvPr/>
        </p:nvSpPr>
        <p:spPr>
          <a:xfrm>
            <a:off x="18826553" y="5747813"/>
            <a:ext cx="135890" cy="136525"/>
          </a:xfrm>
          <a:custGeom>
            <a:avLst/>
            <a:gdLst/>
            <a:ahLst/>
            <a:cxnLst/>
            <a:rect l="l" t="t" r="r" b="b"/>
            <a:pathLst>
              <a:path w="135890" h="136525">
                <a:moveTo>
                  <a:pt x="135729" y="24689"/>
                </a:moveTo>
                <a:lnTo>
                  <a:pt x="110942" y="0"/>
                </a:lnTo>
              </a:path>
              <a:path w="135890" h="136525">
                <a:moveTo>
                  <a:pt x="61351" y="24689"/>
                </a:moveTo>
                <a:lnTo>
                  <a:pt x="86156" y="0"/>
                </a:lnTo>
              </a:path>
              <a:path w="135890" h="136525">
                <a:moveTo>
                  <a:pt x="86156" y="0"/>
                </a:moveTo>
                <a:lnTo>
                  <a:pt x="110942" y="0"/>
                </a:lnTo>
              </a:path>
              <a:path w="135890" h="136525">
                <a:moveTo>
                  <a:pt x="35392" y="21146"/>
                </a:moveTo>
                <a:lnTo>
                  <a:pt x="31857" y="21146"/>
                </a:lnTo>
              </a:path>
              <a:path w="135890" h="136525">
                <a:moveTo>
                  <a:pt x="22404" y="24689"/>
                </a:moveTo>
                <a:lnTo>
                  <a:pt x="44827" y="24689"/>
                </a:lnTo>
              </a:path>
              <a:path w="135890" h="136525">
                <a:moveTo>
                  <a:pt x="44827" y="24689"/>
                </a:moveTo>
                <a:lnTo>
                  <a:pt x="44827" y="136470"/>
                </a:lnTo>
              </a:path>
              <a:path w="135890" h="136525">
                <a:moveTo>
                  <a:pt x="44827" y="136470"/>
                </a:moveTo>
                <a:lnTo>
                  <a:pt x="22404" y="136470"/>
                </a:lnTo>
              </a:path>
              <a:path w="135890" h="136525">
                <a:moveTo>
                  <a:pt x="0" y="136470"/>
                </a:moveTo>
                <a:lnTo>
                  <a:pt x="0" y="24689"/>
                </a:lnTo>
              </a:path>
              <a:path w="135890" h="136525">
                <a:moveTo>
                  <a:pt x="0" y="24689"/>
                </a:moveTo>
                <a:lnTo>
                  <a:pt x="22404" y="24689"/>
                </a:lnTo>
              </a:path>
              <a:path w="135890" h="136525">
                <a:moveTo>
                  <a:pt x="22404" y="136470"/>
                </a:moveTo>
                <a:lnTo>
                  <a:pt x="0" y="1364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0" name="object 1040"/>
          <p:cNvSpPr/>
          <p:nvPr/>
        </p:nvSpPr>
        <p:spPr>
          <a:xfrm>
            <a:off x="18479602" y="5786618"/>
            <a:ext cx="76835" cy="69850"/>
          </a:xfrm>
          <a:custGeom>
            <a:avLst/>
            <a:gdLst/>
            <a:ahLst/>
            <a:cxnLst/>
            <a:rect l="l" t="t" r="r" b="b"/>
            <a:pathLst>
              <a:path w="76834" h="69850">
                <a:moveTo>
                  <a:pt x="0" y="69432"/>
                </a:moveTo>
                <a:lnTo>
                  <a:pt x="41272" y="29420"/>
                </a:lnTo>
              </a:path>
              <a:path w="76834" h="69850">
                <a:moveTo>
                  <a:pt x="8224" y="65888"/>
                </a:moveTo>
                <a:lnTo>
                  <a:pt x="40119" y="32906"/>
                </a:lnTo>
              </a:path>
              <a:path w="76834" h="69850">
                <a:moveTo>
                  <a:pt x="76665" y="0"/>
                </a:moveTo>
                <a:lnTo>
                  <a:pt x="6250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1" name="object 1041"/>
          <p:cNvSpPr/>
          <p:nvPr/>
        </p:nvSpPr>
        <p:spPr>
          <a:xfrm>
            <a:off x="18911481" y="575601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 h="0">
                <a:moveTo>
                  <a:pt x="27187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2" name="object 1042"/>
          <p:cNvSpPr/>
          <p:nvPr/>
        </p:nvSpPr>
        <p:spPr>
          <a:xfrm>
            <a:off x="18729771" y="5739558"/>
            <a:ext cx="83185" cy="46355"/>
          </a:xfrm>
          <a:custGeom>
            <a:avLst/>
            <a:gdLst/>
            <a:ahLst/>
            <a:cxnLst/>
            <a:rect l="l" t="t" r="r" b="b"/>
            <a:pathLst>
              <a:path w="83184" h="46354">
                <a:moveTo>
                  <a:pt x="7052" y="30588"/>
                </a:moveTo>
                <a:lnTo>
                  <a:pt x="7052" y="0"/>
                </a:lnTo>
              </a:path>
              <a:path w="83184" h="46354">
                <a:moveTo>
                  <a:pt x="7052" y="40012"/>
                </a:moveTo>
                <a:lnTo>
                  <a:pt x="5898" y="38824"/>
                </a:lnTo>
              </a:path>
              <a:path w="83184" h="46354">
                <a:moveTo>
                  <a:pt x="7052" y="40012"/>
                </a:moveTo>
                <a:lnTo>
                  <a:pt x="14160" y="40012"/>
                </a:lnTo>
              </a:path>
              <a:path w="83184" h="46354">
                <a:moveTo>
                  <a:pt x="20059" y="40012"/>
                </a:moveTo>
                <a:lnTo>
                  <a:pt x="27168" y="40012"/>
                </a:lnTo>
                <a:lnTo>
                  <a:pt x="33067" y="40012"/>
                </a:lnTo>
              </a:path>
              <a:path w="83184" h="46354">
                <a:moveTo>
                  <a:pt x="40119" y="40012"/>
                </a:moveTo>
                <a:lnTo>
                  <a:pt x="46018" y="40012"/>
                </a:lnTo>
                <a:lnTo>
                  <a:pt x="53108" y="40012"/>
                </a:lnTo>
              </a:path>
              <a:path w="83184" h="46354">
                <a:moveTo>
                  <a:pt x="59006" y="40012"/>
                </a:moveTo>
                <a:lnTo>
                  <a:pt x="66059" y="40012"/>
                </a:lnTo>
                <a:lnTo>
                  <a:pt x="70823" y="40012"/>
                </a:lnTo>
                <a:lnTo>
                  <a:pt x="76722" y="40012"/>
                </a:lnTo>
              </a:path>
              <a:path w="83184" h="46354">
                <a:moveTo>
                  <a:pt x="1172" y="45854"/>
                </a:moveTo>
                <a:lnTo>
                  <a:pt x="0" y="44686"/>
                </a:lnTo>
              </a:path>
              <a:path w="83184" h="46354">
                <a:moveTo>
                  <a:pt x="1172" y="45854"/>
                </a:moveTo>
                <a:lnTo>
                  <a:pt x="8281" y="45854"/>
                </a:lnTo>
              </a:path>
              <a:path w="83184" h="46354">
                <a:moveTo>
                  <a:pt x="14160" y="45854"/>
                </a:moveTo>
                <a:lnTo>
                  <a:pt x="21250" y="45854"/>
                </a:lnTo>
                <a:lnTo>
                  <a:pt x="28321" y="45854"/>
                </a:lnTo>
              </a:path>
              <a:path w="83184" h="46354">
                <a:moveTo>
                  <a:pt x="34239" y="45854"/>
                </a:moveTo>
                <a:lnTo>
                  <a:pt x="41291" y="45854"/>
                </a:lnTo>
                <a:lnTo>
                  <a:pt x="47228" y="45854"/>
                </a:lnTo>
              </a:path>
              <a:path w="83184" h="46354">
                <a:moveTo>
                  <a:pt x="54261" y="45854"/>
                </a:moveTo>
                <a:lnTo>
                  <a:pt x="60179" y="45854"/>
                </a:lnTo>
                <a:lnTo>
                  <a:pt x="67269" y="45854"/>
                </a:lnTo>
              </a:path>
              <a:path w="83184" h="46354">
                <a:moveTo>
                  <a:pt x="73167" y="45854"/>
                </a:moveTo>
                <a:lnTo>
                  <a:pt x="75512" y="45854"/>
                </a:lnTo>
                <a:lnTo>
                  <a:pt x="82602" y="45854"/>
                </a:lnTo>
              </a:path>
              <a:path w="83184" h="46354">
                <a:moveTo>
                  <a:pt x="1172" y="45854"/>
                </a:moveTo>
                <a:lnTo>
                  <a:pt x="0" y="44686"/>
                </a:lnTo>
              </a:path>
              <a:path w="83184" h="46354">
                <a:moveTo>
                  <a:pt x="1172" y="45854"/>
                </a:moveTo>
                <a:lnTo>
                  <a:pt x="1172" y="43555"/>
                </a:lnTo>
                <a:lnTo>
                  <a:pt x="1172" y="36431"/>
                </a:lnTo>
              </a:path>
              <a:path w="83184" h="46354">
                <a:moveTo>
                  <a:pt x="7052" y="40012"/>
                </a:moveTo>
                <a:lnTo>
                  <a:pt x="5898" y="38824"/>
                </a:lnTo>
              </a:path>
              <a:path w="83184" h="46354">
                <a:moveTo>
                  <a:pt x="7052" y="40012"/>
                </a:moveTo>
                <a:lnTo>
                  <a:pt x="7052" y="37674"/>
                </a:lnTo>
                <a:lnTo>
                  <a:pt x="7052" y="30588"/>
                </a:lnTo>
              </a:path>
              <a:path w="83184" h="46354">
                <a:moveTo>
                  <a:pt x="55452" y="16453"/>
                </a:moveTo>
                <a:lnTo>
                  <a:pt x="28321" y="164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3" name="object 1043"/>
          <p:cNvSpPr/>
          <p:nvPr/>
        </p:nvSpPr>
        <p:spPr>
          <a:xfrm>
            <a:off x="18938668" y="575601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535" y="354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4" name="object 1044"/>
          <p:cNvSpPr/>
          <p:nvPr/>
        </p:nvSpPr>
        <p:spPr>
          <a:xfrm>
            <a:off x="18714420" y="5871317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0" y="354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5" name="object 1045"/>
          <p:cNvSpPr/>
          <p:nvPr/>
        </p:nvSpPr>
        <p:spPr>
          <a:xfrm>
            <a:off x="18138491" y="5797210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 h="0">
                <a:moveTo>
                  <a:pt x="5431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6" name="object 1046"/>
          <p:cNvSpPr/>
          <p:nvPr/>
        </p:nvSpPr>
        <p:spPr>
          <a:xfrm>
            <a:off x="18699105" y="5804240"/>
            <a:ext cx="8255" cy="71120"/>
          </a:xfrm>
          <a:custGeom>
            <a:avLst/>
            <a:gdLst/>
            <a:ahLst/>
            <a:cxnLst/>
            <a:rect l="l" t="t" r="r" b="b"/>
            <a:pathLst>
              <a:path w="8255" h="71120">
                <a:moveTo>
                  <a:pt x="0" y="67076"/>
                </a:moveTo>
                <a:lnTo>
                  <a:pt x="3516" y="68244"/>
                </a:lnTo>
              </a:path>
              <a:path w="8255" h="71120">
                <a:moveTo>
                  <a:pt x="3516" y="69432"/>
                </a:moveTo>
                <a:lnTo>
                  <a:pt x="0" y="70619"/>
                </a:lnTo>
              </a:path>
              <a:path w="8255" h="71120">
                <a:moveTo>
                  <a:pt x="8224" y="64739"/>
                </a:moveTo>
                <a:lnTo>
                  <a:pt x="8224" y="0"/>
                </a:lnTo>
              </a:path>
              <a:path w="8255" h="71120">
                <a:moveTo>
                  <a:pt x="8224" y="0"/>
                </a:moveTo>
                <a:lnTo>
                  <a:pt x="7071" y="0"/>
                </a:lnTo>
              </a:path>
              <a:path w="8255" h="71120">
                <a:moveTo>
                  <a:pt x="7071" y="0"/>
                </a:moveTo>
                <a:lnTo>
                  <a:pt x="7071" y="6473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47" name="object 1047"/>
          <p:cNvGrpSpPr/>
          <p:nvPr/>
        </p:nvGrpSpPr>
        <p:grpSpPr>
          <a:xfrm>
            <a:off x="18634854" y="5869627"/>
            <a:ext cx="140970" cy="6985"/>
            <a:chOff x="18634854" y="5869627"/>
            <a:chExt cx="140970" cy="6985"/>
          </a:xfrm>
        </p:grpSpPr>
        <p:sp>
          <p:nvSpPr>
            <p:cNvPr id="1048" name="object 1048"/>
            <p:cNvSpPr/>
            <p:nvPr/>
          </p:nvSpPr>
          <p:spPr>
            <a:xfrm>
              <a:off x="18636544" y="5871316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172" y="1168"/>
                  </a:moveTo>
                  <a:lnTo>
                    <a:pt x="0" y="0"/>
                  </a:lnTo>
                </a:path>
                <a:path w="139700" h="3810">
                  <a:moveTo>
                    <a:pt x="1172" y="1168"/>
                  </a:moveTo>
                  <a:lnTo>
                    <a:pt x="9453" y="1168"/>
                  </a:lnTo>
                </a:path>
                <a:path w="139700" h="3810">
                  <a:moveTo>
                    <a:pt x="18887" y="1168"/>
                  </a:moveTo>
                  <a:lnTo>
                    <a:pt x="17677" y="0"/>
                  </a:lnTo>
                </a:path>
                <a:path w="139700" h="3810">
                  <a:moveTo>
                    <a:pt x="27111" y="1168"/>
                  </a:moveTo>
                  <a:lnTo>
                    <a:pt x="35392" y="1168"/>
                  </a:lnTo>
                  <a:lnTo>
                    <a:pt x="44827" y="1168"/>
                  </a:lnTo>
                </a:path>
                <a:path w="139700" h="3810">
                  <a:moveTo>
                    <a:pt x="53127" y="1168"/>
                  </a:moveTo>
                  <a:lnTo>
                    <a:pt x="51898" y="0"/>
                  </a:lnTo>
                </a:path>
                <a:path w="139700" h="3810">
                  <a:moveTo>
                    <a:pt x="57834" y="1168"/>
                  </a:moveTo>
                  <a:lnTo>
                    <a:pt x="66077" y="1168"/>
                  </a:lnTo>
                </a:path>
                <a:path w="139700" h="3810">
                  <a:moveTo>
                    <a:pt x="73167" y="1168"/>
                  </a:moveTo>
                  <a:lnTo>
                    <a:pt x="72014" y="0"/>
                  </a:lnTo>
                </a:path>
                <a:path w="139700" h="3810">
                  <a:moveTo>
                    <a:pt x="73167" y="1168"/>
                  </a:moveTo>
                  <a:lnTo>
                    <a:pt x="82621" y="1168"/>
                  </a:lnTo>
                </a:path>
                <a:path w="139700" h="3810">
                  <a:moveTo>
                    <a:pt x="90845" y="1168"/>
                  </a:moveTo>
                  <a:lnTo>
                    <a:pt x="89673" y="0"/>
                  </a:lnTo>
                </a:path>
                <a:path w="139700" h="3810">
                  <a:moveTo>
                    <a:pt x="100279" y="1168"/>
                  </a:moveTo>
                  <a:lnTo>
                    <a:pt x="108579" y="1168"/>
                  </a:lnTo>
                  <a:lnTo>
                    <a:pt x="116841" y="1168"/>
                  </a:lnTo>
                </a:path>
                <a:path w="139700" h="3810">
                  <a:moveTo>
                    <a:pt x="126295" y="1168"/>
                  </a:moveTo>
                  <a:lnTo>
                    <a:pt x="125066" y="0"/>
                  </a:lnTo>
                </a:path>
                <a:path w="139700" h="3810">
                  <a:moveTo>
                    <a:pt x="129792" y="1168"/>
                  </a:moveTo>
                  <a:lnTo>
                    <a:pt x="139245" y="1168"/>
                  </a:lnTo>
                </a:path>
                <a:path w="139700" h="3810">
                  <a:moveTo>
                    <a:pt x="73167" y="2355"/>
                  </a:moveTo>
                  <a:lnTo>
                    <a:pt x="76703" y="35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9" name="object 1049"/>
            <p:cNvSpPr/>
            <p:nvPr/>
          </p:nvSpPr>
          <p:spPr>
            <a:xfrm>
              <a:off x="18709717" y="5871328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3554" y="0"/>
                  </a:moveTo>
                  <a:lnTo>
                    <a:pt x="0" y="1149"/>
                  </a:lnTo>
                </a:path>
              </a:pathLst>
            </a:custGeom>
            <a:ln w="33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0" name="object 1050"/>
          <p:cNvSpPr/>
          <p:nvPr/>
        </p:nvSpPr>
        <p:spPr>
          <a:xfrm>
            <a:off x="18058258" y="5508977"/>
            <a:ext cx="86360" cy="54610"/>
          </a:xfrm>
          <a:custGeom>
            <a:avLst/>
            <a:gdLst/>
            <a:ahLst/>
            <a:cxnLst/>
            <a:rect l="l" t="t" r="r" b="b"/>
            <a:pathLst>
              <a:path w="86359" h="54610">
                <a:moveTo>
                  <a:pt x="15333" y="0"/>
                </a:moveTo>
                <a:lnTo>
                  <a:pt x="86175" y="0"/>
                </a:lnTo>
              </a:path>
              <a:path w="86359" h="54610">
                <a:moveTo>
                  <a:pt x="79066" y="16491"/>
                </a:moveTo>
                <a:lnTo>
                  <a:pt x="79066" y="54109"/>
                </a:lnTo>
              </a:path>
              <a:path w="86359" h="54610">
                <a:moveTo>
                  <a:pt x="1172" y="54109"/>
                </a:moveTo>
                <a:lnTo>
                  <a:pt x="0" y="52922"/>
                </a:lnTo>
              </a:path>
              <a:path w="86359" h="54610">
                <a:moveTo>
                  <a:pt x="1172" y="54109"/>
                </a:moveTo>
                <a:lnTo>
                  <a:pt x="1172" y="48210"/>
                </a:lnTo>
              </a:path>
              <a:path w="86359" h="54610">
                <a:moveTo>
                  <a:pt x="1172" y="41180"/>
                </a:moveTo>
                <a:lnTo>
                  <a:pt x="1172" y="35319"/>
                </a:lnTo>
                <a:lnTo>
                  <a:pt x="1172" y="28251"/>
                </a:lnTo>
              </a:path>
              <a:path w="86359" h="54610">
                <a:moveTo>
                  <a:pt x="1172" y="23520"/>
                </a:moveTo>
                <a:lnTo>
                  <a:pt x="1172" y="16491"/>
                </a:lnTo>
              </a:path>
              <a:path w="86359" h="54610">
                <a:moveTo>
                  <a:pt x="53127" y="34112"/>
                </a:moveTo>
                <a:lnTo>
                  <a:pt x="53127" y="37637"/>
                </a:lnTo>
              </a:path>
              <a:path w="86359" h="54610">
                <a:moveTo>
                  <a:pt x="53127" y="37637"/>
                </a:moveTo>
                <a:lnTo>
                  <a:pt x="27111" y="37637"/>
                </a:lnTo>
              </a:path>
              <a:path w="86359" h="54610">
                <a:moveTo>
                  <a:pt x="27111" y="37637"/>
                </a:moveTo>
                <a:lnTo>
                  <a:pt x="27111" y="34112"/>
                </a:lnTo>
              </a:path>
              <a:path w="86359" h="54610">
                <a:moveTo>
                  <a:pt x="27111" y="34112"/>
                </a:moveTo>
                <a:lnTo>
                  <a:pt x="53127" y="3411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1" name="object 1051"/>
          <p:cNvSpPr/>
          <p:nvPr/>
        </p:nvSpPr>
        <p:spPr>
          <a:xfrm>
            <a:off x="18055876" y="5518382"/>
            <a:ext cx="83185" cy="107314"/>
          </a:xfrm>
          <a:custGeom>
            <a:avLst/>
            <a:gdLst/>
            <a:ahLst/>
            <a:cxnLst/>
            <a:rect l="l" t="t" r="r" b="b"/>
            <a:pathLst>
              <a:path w="83184" h="107314">
                <a:moveTo>
                  <a:pt x="76722" y="104694"/>
                </a:moveTo>
                <a:lnTo>
                  <a:pt x="17715" y="104694"/>
                </a:lnTo>
                <a:lnTo>
                  <a:pt x="7127" y="104694"/>
                </a:lnTo>
              </a:path>
              <a:path w="83184" h="107314">
                <a:moveTo>
                  <a:pt x="7127" y="58802"/>
                </a:moveTo>
                <a:lnTo>
                  <a:pt x="5936" y="57633"/>
                </a:lnTo>
              </a:path>
              <a:path w="83184" h="107314">
                <a:moveTo>
                  <a:pt x="7127" y="58802"/>
                </a:moveTo>
                <a:lnTo>
                  <a:pt x="10663" y="58802"/>
                </a:lnTo>
                <a:lnTo>
                  <a:pt x="17715" y="58802"/>
                </a:lnTo>
                <a:lnTo>
                  <a:pt x="76722" y="58802"/>
                </a:lnTo>
              </a:path>
              <a:path w="83184" h="107314">
                <a:moveTo>
                  <a:pt x="17715" y="107069"/>
                </a:moveTo>
                <a:lnTo>
                  <a:pt x="16543" y="105881"/>
                </a:lnTo>
              </a:path>
              <a:path w="83184" h="107314">
                <a:moveTo>
                  <a:pt x="17715" y="107069"/>
                </a:moveTo>
                <a:lnTo>
                  <a:pt x="10663" y="107069"/>
                </a:lnTo>
              </a:path>
              <a:path w="83184" h="107314">
                <a:moveTo>
                  <a:pt x="8281" y="107069"/>
                </a:moveTo>
                <a:lnTo>
                  <a:pt x="1228" y="107069"/>
                </a:lnTo>
              </a:path>
              <a:path w="83184" h="107314">
                <a:moveTo>
                  <a:pt x="1228" y="107069"/>
                </a:moveTo>
                <a:lnTo>
                  <a:pt x="0" y="105881"/>
                </a:lnTo>
              </a:path>
              <a:path w="83184" h="107314">
                <a:moveTo>
                  <a:pt x="1228" y="107069"/>
                </a:moveTo>
                <a:lnTo>
                  <a:pt x="1228" y="100001"/>
                </a:lnTo>
              </a:path>
              <a:path w="83184" h="107314">
                <a:moveTo>
                  <a:pt x="1228" y="94121"/>
                </a:moveTo>
                <a:lnTo>
                  <a:pt x="1228" y="87053"/>
                </a:lnTo>
                <a:lnTo>
                  <a:pt x="1228" y="81192"/>
                </a:lnTo>
              </a:path>
              <a:path w="83184" h="107314">
                <a:moveTo>
                  <a:pt x="1228" y="74143"/>
                </a:moveTo>
                <a:lnTo>
                  <a:pt x="1228" y="67057"/>
                </a:lnTo>
                <a:lnTo>
                  <a:pt x="1228" y="63514"/>
                </a:lnTo>
                <a:lnTo>
                  <a:pt x="1228" y="56446"/>
                </a:lnTo>
              </a:path>
              <a:path w="83184" h="107314">
                <a:moveTo>
                  <a:pt x="1228" y="56446"/>
                </a:moveTo>
                <a:lnTo>
                  <a:pt x="0" y="55315"/>
                </a:lnTo>
              </a:path>
              <a:path w="83184" h="107314">
                <a:moveTo>
                  <a:pt x="1228" y="56446"/>
                </a:moveTo>
                <a:lnTo>
                  <a:pt x="8281" y="56446"/>
                </a:lnTo>
              </a:path>
              <a:path w="83184" h="107314">
                <a:moveTo>
                  <a:pt x="10663" y="56446"/>
                </a:moveTo>
                <a:lnTo>
                  <a:pt x="17715" y="56446"/>
                </a:lnTo>
                <a:lnTo>
                  <a:pt x="82621" y="56446"/>
                </a:lnTo>
              </a:path>
              <a:path w="83184" h="107314">
                <a:moveTo>
                  <a:pt x="82621" y="1206"/>
                </a:moveTo>
                <a:lnTo>
                  <a:pt x="82621" y="50622"/>
                </a:lnTo>
              </a:path>
              <a:path w="83184" h="107314">
                <a:moveTo>
                  <a:pt x="82621" y="50622"/>
                </a:moveTo>
                <a:lnTo>
                  <a:pt x="17715" y="50622"/>
                </a:lnTo>
              </a:path>
              <a:path w="83184" h="107314">
                <a:moveTo>
                  <a:pt x="76722" y="49435"/>
                </a:moveTo>
                <a:lnTo>
                  <a:pt x="17715" y="49435"/>
                </a:lnTo>
              </a:path>
              <a:path w="83184" h="107314">
                <a:moveTo>
                  <a:pt x="17715" y="49435"/>
                </a:moveTo>
                <a:lnTo>
                  <a:pt x="16543" y="48229"/>
                </a:lnTo>
              </a:path>
              <a:path w="83184" h="107314">
                <a:moveTo>
                  <a:pt x="17715" y="49435"/>
                </a:moveTo>
                <a:lnTo>
                  <a:pt x="14160" y="49435"/>
                </a:lnTo>
                <a:lnTo>
                  <a:pt x="7127" y="49435"/>
                </a:lnTo>
              </a:path>
              <a:path w="83184" h="107314">
                <a:moveTo>
                  <a:pt x="7127" y="3543"/>
                </a:moveTo>
                <a:lnTo>
                  <a:pt x="5936" y="2393"/>
                </a:lnTo>
              </a:path>
              <a:path w="83184" h="107314">
                <a:moveTo>
                  <a:pt x="7127" y="3543"/>
                </a:moveTo>
                <a:lnTo>
                  <a:pt x="10663" y="3543"/>
                </a:lnTo>
                <a:lnTo>
                  <a:pt x="17715" y="3543"/>
                </a:lnTo>
                <a:lnTo>
                  <a:pt x="76722" y="3543"/>
                </a:lnTo>
              </a:path>
              <a:path w="83184" h="107314">
                <a:moveTo>
                  <a:pt x="17715" y="50622"/>
                </a:moveTo>
                <a:lnTo>
                  <a:pt x="16543" y="49435"/>
                </a:lnTo>
              </a:path>
              <a:path w="83184" h="107314">
                <a:moveTo>
                  <a:pt x="17715" y="50622"/>
                </a:moveTo>
                <a:lnTo>
                  <a:pt x="10663" y="50622"/>
                </a:lnTo>
              </a:path>
              <a:path w="83184" h="107314">
                <a:moveTo>
                  <a:pt x="8281" y="50622"/>
                </a:moveTo>
                <a:lnTo>
                  <a:pt x="1228" y="50622"/>
                </a:lnTo>
              </a:path>
              <a:path w="83184" h="107314">
                <a:moveTo>
                  <a:pt x="1228" y="50622"/>
                </a:moveTo>
                <a:lnTo>
                  <a:pt x="0" y="49435"/>
                </a:lnTo>
              </a:path>
              <a:path w="83184" h="107314">
                <a:moveTo>
                  <a:pt x="1228" y="50622"/>
                </a:moveTo>
                <a:lnTo>
                  <a:pt x="1228" y="44704"/>
                </a:lnTo>
              </a:path>
              <a:path w="83184" h="107314">
                <a:moveTo>
                  <a:pt x="1228" y="37656"/>
                </a:moveTo>
                <a:lnTo>
                  <a:pt x="1228" y="31775"/>
                </a:lnTo>
                <a:lnTo>
                  <a:pt x="1228" y="24708"/>
                </a:lnTo>
              </a:path>
              <a:path w="83184" h="107314">
                <a:moveTo>
                  <a:pt x="1228" y="18846"/>
                </a:moveTo>
                <a:lnTo>
                  <a:pt x="1228" y="11779"/>
                </a:lnTo>
                <a:lnTo>
                  <a:pt x="1228" y="7086"/>
                </a:lnTo>
                <a:lnTo>
                  <a:pt x="1228" y="1206"/>
                </a:lnTo>
              </a:path>
              <a:path w="83184" h="107314">
                <a:moveTo>
                  <a:pt x="1228" y="1206"/>
                </a:moveTo>
                <a:lnTo>
                  <a:pt x="0" y="0"/>
                </a:lnTo>
              </a:path>
              <a:path w="83184" h="107314">
                <a:moveTo>
                  <a:pt x="1228" y="1206"/>
                </a:moveTo>
                <a:lnTo>
                  <a:pt x="8281" y="1206"/>
                </a:lnTo>
              </a:path>
              <a:path w="83184" h="107314">
                <a:moveTo>
                  <a:pt x="10663" y="1206"/>
                </a:moveTo>
                <a:lnTo>
                  <a:pt x="17715" y="1206"/>
                </a:lnTo>
                <a:lnTo>
                  <a:pt x="82621" y="120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2" name="object 1052"/>
          <p:cNvSpPr/>
          <p:nvPr/>
        </p:nvSpPr>
        <p:spPr>
          <a:xfrm>
            <a:off x="19237245" y="531956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72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3" name="object 1053"/>
          <p:cNvSpPr/>
          <p:nvPr/>
        </p:nvSpPr>
        <p:spPr>
          <a:xfrm>
            <a:off x="18137325" y="5580746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7637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4" name="object 1054"/>
          <p:cNvSpPr/>
          <p:nvPr/>
        </p:nvSpPr>
        <p:spPr>
          <a:xfrm>
            <a:off x="18058258" y="5580746"/>
            <a:ext cx="1270" cy="38100"/>
          </a:xfrm>
          <a:custGeom>
            <a:avLst/>
            <a:gdLst/>
            <a:ahLst/>
            <a:cxnLst/>
            <a:rect l="l" t="t" r="r" b="b"/>
            <a:pathLst>
              <a:path w="1269" h="38100">
                <a:moveTo>
                  <a:pt x="1172" y="37637"/>
                </a:moveTo>
                <a:lnTo>
                  <a:pt x="0" y="36449"/>
                </a:lnTo>
              </a:path>
              <a:path w="1269" h="38100">
                <a:moveTo>
                  <a:pt x="1172" y="37637"/>
                </a:moveTo>
                <a:lnTo>
                  <a:pt x="1172" y="31757"/>
                </a:lnTo>
              </a:path>
              <a:path w="1269" h="38100">
                <a:moveTo>
                  <a:pt x="1172" y="24689"/>
                </a:moveTo>
                <a:lnTo>
                  <a:pt x="1172" y="18828"/>
                </a:lnTo>
                <a:lnTo>
                  <a:pt x="1172" y="11779"/>
                </a:lnTo>
              </a:path>
              <a:path w="1269" h="38100">
                <a:moveTo>
                  <a:pt x="1172" y="7048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5" name="object 1055"/>
          <p:cNvSpPr/>
          <p:nvPr/>
        </p:nvSpPr>
        <p:spPr>
          <a:xfrm>
            <a:off x="18049995" y="5507809"/>
            <a:ext cx="94615" cy="181610"/>
          </a:xfrm>
          <a:custGeom>
            <a:avLst/>
            <a:gdLst/>
            <a:ahLst/>
            <a:cxnLst/>
            <a:rect l="l" t="t" r="r" b="b"/>
            <a:pathLst>
              <a:path w="94615" h="181610">
                <a:moveTo>
                  <a:pt x="87328" y="127047"/>
                </a:moveTo>
                <a:lnTo>
                  <a:pt x="87328" y="164703"/>
                </a:lnTo>
              </a:path>
              <a:path w="94615" h="181610">
                <a:moveTo>
                  <a:pt x="94437" y="1168"/>
                </a:moveTo>
                <a:lnTo>
                  <a:pt x="94437" y="181194"/>
                </a:lnTo>
              </a:path>
              <a:path w="94615" h="181610">
                <a:moveTo>
                  <a:pt x="94437" y="181194"/>
                </a:moveTo>
                <a:lnTo>
                  <a:pt x="23595" y="181194"/>
                </a:lnTo>
              </a:path>
              <a:path w="94615" h="181610">
                <a:moveTo>
                  <a:pt x="93208" y="2355"/>
                </a:moveTo>
                <a:lnTo>
                  <a:pt x="93208" y="178800"/>
                </a:lnTo>
              </a:path>
              <a:path w="94615" h="181610">
                <a:moveTo>
                  <a:pt x="93208" y="178800"/>
                </a:moveTo>
                <a:lnTo>
                  <a:pt x="23595" y="178800"/>
                </a:lnTo>
              </a:path>
              <a:path w="94615" h="181610">
                <a:moveTo>
                  <a:pt x="88501" y="121166"/>
                </a:moveTo>
                <a:lnTo>
                  <a:pt x="88501" y="171751"/>
                </a:lnTo>
              </a:path>
              <a:path w="94615" h="181610">
                <a:moveTo>
                  <a:pt x="88501" y="171751"/>
                </a:moveTo>
                <a:lnTo>
                  <a:pt x="23595" y="171751"/>
                </a:lnTo>
              </a:path>
              <a:path w="94615" h="181610">
                <a:moveTo>
                  <a:pt x="82602" y="169396"/>
                </a:moveTo>
                <a:lnTo>
                  <a:pt x="23595" y="169396"/>
                </a:lnTo>
              </a:path>
              <a:path w="94615" h="181610">
                <a:moveTo>
                  <a:pt x="23595" y="169396"/>
                </a:moveTo>
                <a:lnTo>
                  <a:pt x="22423" y="168227"/>
                </a:lnTo>
              </a:path>
              <a:path w="94615" h="181610">
                <a:moveTo>
                  <a:pt x="23595" y="169396"/>
                </a:moveTo>
                <a:lnTo>
                  <a:pt x="20040" y="169396"/>
                </a:lnTo>
                <a:lnTo>
                  <a:pt x="13007" y="169396"/>
                </a:lnTo>
              </a:path>
              <a:path w="94615" h="181610">
                <a:moveTo>
                  <a:pt x="13007" y="123522"/>
                </a:moveTo>
                <a:lnTo>
                  <a:pt x="11816" y="122391"/>
                </a:lnTo>
              </a:path>
              <a:path w="94615" h="181610">
                <a:moveTo>
                  <a:pt x="13007" y="123522"/>
                </a:moveTo>
                <a:lnTo>
                  <a:pt x="16543" y="123522"/>
                </a:lnTo>
                <a:lnTo>
                  <a:pt x="23595" y="123522"/>
                </a:lnTo>
                <a:lnTo>
                  <a:pt x="82602" y="123522"/>
                </a:lnTo>
              </a:path>
              <a:path w="94615" h="181610">
                <a:moveTo>
                  <a:pt x="23595" y="171751"/>
                </a:moveTo>
                <a:lnTo>
                  <a:pt x="22423" y="170602"/>
                </a:lnTo>
              </a:path>
              <a:path w="94615" h="181610">
                <a:moveTo>
                  <a:pt x="23595" y="171751"/>
                </a:moveTo>
                <a:lnTo>
                  <a:pt x="16543" y="171751"/>
                </a:lnTo>
              </a:path>
              <a:path w="94615" h="181610">
                <a:moveTo>
                  <a:pt x="14160" y="171751"/>
                </a:moveTo>
                <a:lnTo>
                  <a:pt x="7108" y="171751"/>
                </a:lnTo>
              </a:path>
              <a:path w="94615" h="181610">
                <a:moveTo>
                  <a:pt x="7108" y="171751"/>
                </a:moveTo>
                <a:lnTo>
                  <a:pt x="5879" y="170602"/>
                </a:lnTo>
              </a:path>
              <a:path w="94615" h="181610">
                <a:moveTo>
                  <a:pt x="7108" y="171751"/>
                </a:moveTo>
                <a:lnTo>
                  <a:pt x="7108" y="164703"/>
                </a:lnTo>
              </a:path>
              <a:path w="94615" h="181610">
                <a:moveTo>
                  <a:pt x="7108" y="158822"/>
                </a:moveTo>
                <a:lnTo>
                  <a:pt x="7108" y="151774"/>
                </a:lnTo>
                <a:lnTo>
                  <a:pt x="7108" y="145875"/>
                </a:lnTo>
              </a:path>
              <a:path w="94615" h="181610">
                <a:moveTo>
                  <a:pt x="7108" y="138845"/>
                </a:moveTo>
                <a:lnTo>
                  <a:pt x="7108" y="131739"/>
                </a:lnTo>
                <a:lnTo>
                  <a:pt x="7108" y="127047"/>
                </a:lnTo>
                <a:lnTo>
                  <a:pt x="7108" y="121166"/>
                </a:lnTo>
              </a:path>
              <a:path w="94615" h="181610">
                <a:moveTo>
                  <a:pt x="7108" y="121166"/>
                </a:moveTo>
                <a:lnTo>
                  <a:pt x="5879" y="119998"/>
                </a:lnTo>
              </a:path>
              <a:path w="94615" h="181610">
                <a:moveTo>
                  <a:pt x="7108" y="121166"/>
                </a:moveTo>
                <a:lnTo>
                  <a:pt x="14160" y="121166"/>
                </a:lnTo>
              </a:path>
              <a:path w="94615" h="181610">
                <a:moveTo>
                  <a:pt x="16543" y="121166"/>
                </a:moveTo>
                <a:lnTo>
                  <a:pt x="23595" y="121166"/>
                </a:lnTo>
                <a:lnTo>
                  <a:pt x="88501" y="121166"/>
                </a:lnTo>
              </a:path>
              <a:path w="94615" h="181610">
                <a:moveTo>
                  <a:pt x="88501" y="67019"/>
                </a:moveTo>
                <a:lnTo>
                  <a:pt x="88501" y="117642"/>
                </a:lnTo>
              </a:path>
              <a:path w="94615" h="181610">
                <a:moveTo>
                  <a:pt x="88501" y="117642"/>
                </a:moveTo>
                <a:lnTo>
                  <a:pt x="23595" y="117642"/>
                </a:lnTo>
              </a:path>
              <a:path w="94615" h="181610">
                <a:moveTo>
                  <a:pt x="9434" y="164703"/>
                </a:moveTo>
                <a:lnTo>
                  <a:pt x="8262" y="163534"/>
                </a:lnTo>
              </a:path>
              <a:path w="94615" h="181610">
                <a:moveTo>
                  <a:pt x="9434" y="164703"/>
                </a:moveTo>
                <a:lnTo>
                  <a:pt x="9434" y="158822"/>
                </a:lnTo>
              </a:path>
              <a:path w="94615" h="181610">
                <a:moveTo>
                  <a:pt x="9434" y="151774"/>
                </a:moveTo>
                <a:lnTo>
                  <a:pt x="9434" y="145875"/>
                </a:lnTo>
                <a:lnTo>
                  <a:pt x="9434" y="138845"/>
                </a:lnTo>
              </a:path>
              <a:path w="94615" h="181610">
                <a:moveTo>
                  <a:pt x="9434" y="134133"/>
                </a:moveTo>
                <a:lnTo>
                  <a:pt x="9434" y="127047"/>
                </a:lnTo>
              </a:path>
              <a:path w="94615" h="181610">
                <a:moveTo>
                  <a:pt x="61389" y="90597"/>
                </a:moveTo>
                <a:lnTo>
                  <a:pt x="61389" y="94064"/>
                </a:lnTo>
              </a:path>
              <a:path w="94615" h="181610">
                <a:moveTo>
                  <a:pt x="61389" y="94064"/>
                </a:moveTo>
                <a:lnTo>
                  <a:pt x="35373" y="94064"/>
                </a:lnTo>
              </a:path>
              <a:path w="94615" h="181610">
                <a:moveTo>
                  <a:pt x="35373" y="94064"/>
                </a:moveTo>
                <a:lnTo>
                  <a:pt x="35373" y="90597"/>
                </a:lnTo>
              </a:path>
              <a:path w="94615" h="181610">
                <a:moveTo>
                  <a:pt x="35373" y="90597"/>
                </a:moveTo>
                <a:lnTo>
                  <a:pt x="61389" y="90597"/>
                </a:lnTo>
              </a:path>
              <a:path w="94615" h="181610">
                <a:moveTo>
                  <a:pt x="61389" y="143538"/>
                </a:moveTo>
                <a:lnTo>
                  <a:pt x="61389" y="147062"/>
                </a:lnTo>
              </a:path>
              <a:path w="94615" h="181610">
                <a:moveTo>
                  <a:pt x="61389" y="147062"/>
                </a:moveTo>
                <a:lnTo>
                  <a:pt x="36602" y="147062"/>
                </a:lnTo>
              </a:path>
              <a:path w="94615" h="181610">
                <a:moveTo>
                  <a:pt x="36602" y="147062"/>
                </a:moveTo>
                <a:lnTo>
                  <a:pt x="36602" y="143538"/>
                </a:lnTo>
              </a:path>
              <a:path w="94615" h="181610">
                <a:moveTo>
                  <a:pt x="36602" y="143538"/>
                </a:moveTo>
                <a:lnTo>
                  <a:pt x="61389" y="143538"/>
                </a:lnTo>
              </a:path>
              <a:path w="94615" h="181610">
                <a:moveTo>
                  <a:pt x="23595" y="178800"/>
                </a:moveTo>
                <a:lnTo>
                  <a:pt x="22423" y="177651"/>
                </a:lnTo>
              </a:path>
              <a:path w="94615" h="181610">
                <a:moveTo>
                  <a:pt x="23595" y="178800"/>
                </a:moveTo>
                <a:lnTo>
                  <a:pt x="16543" y="178800"/>
                </a:lnTo>
              </a:path>
              <a:path w="94615" h="181610">
                <a:moveTo>
                  <a:pt x="10625" y="178800"/>
                </a:moveTo>
                <a:lnTo>
                  <a:pt x="9434" y="178800"/>
                </a:lnTo>
                <a:lnTo>
                  <a:pt x="3535" y="178800"/>
                </a:lnTo>
              </a:path>
              <a:path w="94615" h="181610">
                <a:moveTo>
                  <a:pt x="3535" y="178800"/>
                </a:moveTo>
                <a:lnTo>
                  <a:pt x="2382" y="177651"/>
                </a:lnTo>
              </a:path>
              <a:path w="94615" h="181610">
                <a:moveTo>
                  <a:pt x="3535" y="178800"/>
                </a:moveTo>
                <a:lnTo>
                  <a:pt x="3535" y="172939"/>
                </a:lnTo>
              </a:path>
              <a:path w="94615" h="181610">
                <a:moveTo>
                  <a:pt x="3535" y="165852"/>
                </a:moveTo>
                <a:lnTo>
                  <a:pt x="3535" y="159991"/>
                </a:lnTo>
                <a:lnTo>
                  <a:pt x="3535" y="152961"/>
                </a:lnTo>
              </a:path>
              <a:path w="94615" h="181610">
                <a:moveTo>
                  <a:pt x="3535" y="147062"/>
                </a:moveTo>
                <a:lnTo>
                  <a:pt x="3535" y="139994"/>
                </a:lnTo>
                <a:lnTo>
                  <a:pt x="3535" y="134133"/>
                </a:lnTo>
              </a:path>
              <a:path w="94615" h="181610">
                <a:moveTo>
                  <a:pt x="3535" y="127047"/>
                </a:moveTo>
                <a:lnTo>
                  <a:pt x="3535" y="121166"/>
                </a:lnTo>
                <a:lnTo>
                  <a:pt x="3535" y="114118"/>
                </a:lnTo>
              </a:path>
              <a:path w="94615" h="181610">
                <a:moveTo>
                  <a:pt x="3535" y="108237"/>
                </a:moveTo>
                <a:lnTo>
                  <a:pt x="3535" y="101189"/>
                </a:lnTo>
                <a:lnTo>
                  <a:pt x="3535" y="94064"/>
                </a:lnTo>
              </a:path>
              <a:path w="94615" h="181610">
                <a:moveTo>
                  <a:pt x="3535" y="88241"/>
                </a:moveTo>
                <a:lnTo>
                  <a:pt x="3535" y="81173"/>
                </a:lnTo>
                <a:lnTo>
                  <a:pt x="3535" y="75312"/>
                </a:lnTo>
              </a:path>
              <a:path w="94615" h="181610">
                <a:moveTo>
                  <a:pt x="3535" y="68206"/>
                </a:moveTo>
                <a:lnTo>
                  <a:pt x="3535" y="62345"/>
                </a:lnTo>
                <a:lnTo>
                  <a:pt x="3535" y="55278"/>
                </a:lnTo>
              </a:path>
              <a:path w="94615" h="181610">
                <a:moveTo>
                  <a:pt x="3535" y="49378"/>
                </a:moveTo>
                <a:lnTo>
                  <a:pt x="3535" y="42349"/>
                </a:lnTo>
                <a:lnTo>
                  <a:pt x="3535" y="36487"/>
                </a:lnTo>
              </a:path>
              <a:path w="94615" h="181610">
                <a:moveTo>
                  <a:pt x="3535" y="29420"/>
                </a:moveTo>
                <a:lnTo>
                  <a:pt x="3535" y="23539"/>
                </a:lnTo>
                <a:lnTo>
                  <a:pt x="3535" y="16453"/>
                </a:lnTo>
              </a:path>
              <a:path w="94615" h="181610">
                <a:moveTo>
                  <a:pt x="3535" y="9423"/>
                </a:moveTo>
                <a:lnTo>
                  <a:pt x="2382" y="8254"/>
                </a:lnTo>
              </a:path>
              <a:path w="94615" h="181610">
                <a:moveTo>
                  <a:pt x="3535" y="9423"/>
                </a:moveTo>
                <a:lnTo>
                  <a:pt x="3535" y="2355"/>
                </a:lnTo>
              </a:path>
              <a:path w="94615" h="181610">
                <a:moveTo>
                  <a:pt x="3535" y="2355"/>
                </a:moveTo>
                <a:lnTo>
                  <a:pt x="2382" y="1168"/>
                </a:lnTo>
              </a:path>
              <a:path w="94615" h="181610">
                <a:moveTo>
                  <a:pt x="3535" y="2355"/>
                </a:moveTo>
                <a:lnTo>
                  <a:pt x="9434" y="2355"/>
                </a:lnTo>
              </a:path>
              <a:path w="94615" h="181610">
                <a:moveTo>
                  <a:pt x="16543" y="2355"/>
                </a:moveTo>
                <a:lnTo>
                  <a:pt x="15333" y="1168"/>
                </a:lnTo>
              </a:path>
              <a:path w="94615" h="181610">
                <a:moveTo>
                  <a:pt x="16543" y="2355"/>
                </a:moveTo>
                <a:lnTo>
                  <a:pt x="23595" y="2355"/>
                </a:lnTo>
                <a:lnTo>
                  <a:pt x="93208" y="2355"/>
                </a:lnTo>
              </a:path>
              <a:path w="94615" h="181610">
                <a:moveTo>
                  <a:pt x="23595" y="181194"/>
                </a:moveTo>
                <a:lnTo>
                  <a:pt x="22423" y="179988"/>
                </a:lnTo>
              </a:path>
              <a:path w="94615" h="181610">
                <a:moveTo>
                  <a:pt x="23595" y="181194"/>
                </a:moveTo>
                <a:lnTo>
                  <a:pt x="16543" y="181194"/>
                </a:lnTo>
              </a:path>
              <a:path w="94615" h="181610">
                <a:moveTo>
                  <a:pt x="10625" y="181194"/>
                </a:moveTo>
                <a:lnTo>
                  <a:pt x="7108" y="181194"/>
                </a:lnTo>
                <a:lnTo>
                  <a:pt x="1172" y="181194"/>
                </a:lnTo>
              </a:path>
              <a:path w="94615" h="181610">
                <a:moveTo>
                  <a:pt x="1172" y="181194"/>
                </a:moveTo>
                <a:lnTo>
                  <a:pt x="0" y="179988"/>
                </a:lnTo>
              </a:path>
              <a:path w="94615" h="181610">
                <a:moveTo>
                  <a:pt x="1172" y="181194"/>
                </a:moveTo>
                <a:lnTo>
                  <a:pt x="1172" y="175257"/>
                </a:lnTo>
              </a:path>
              <a:path w="94615" h="181610">
                <a:moveTo>
                  <a:pt x="1172" y="168227"/>
                </a:moveTo>
                <a:lnTo>
                  <a:pt x="1172" y="162366"/>
                </a:lnTo>
                <a:lnTo>
                  <a:pt x="1172" y="155279"/>
                </a:lnTo>
              </a:path>
              <a:path w="94615" h="181610">
                <a:moveTo>
                  <a:pt x="1172" y="149418"/>
                </a:moveTo>
                <a:lnTo>
                  <a:pt x="1172" y="142331"/>
                </a:lnTo>
                <a:lnTo>
                  <a:pt x="1172" y="135283"/>
                </a:lnTo>
              </a:path>
              <a:path w="94615" h="181610">
                <a:moveTo>
                  <a:pt x="1172" y="129402"/>
                </a:moveTo>
                <a:lnTo>
                  <a:pt x="1172" y="122391"/>
                </a:lnTo>
                <a:lnTo>
                  <a:pt x="1172" y="116455"/>
                </a:lnTo>
              </a:path>
              <a:path w="94615" h="181610">
                <a:moveTo>
                  <a:pt x="1172" y="109387"/>
                </a:moveTo>
                <a:lnTo>
                  <a:pt x="1172" y="103526"/>
                </a:lnTo>
                <a:lnTo>
                  <a:pt x="1172" y="96458"/>
                </a:lnTo>
              </a:path>
              <a:path w="94615" h="181610">
                <a:moveTo>
                  <a:pt x="1172" y="90597"/>
                </a:moveTo>
                <a:lnTo>
                  <a:pt x="1172" y="83510"/>
                </a:lnTo>
                <a:lnTo>
                  <a:pt x="1172" y="77630"/>
                </a:lnTo>
              </a:path>
              <a:path w="94615" h="181610">
                <a:moveTo>
                  <a:pt x="1172" y="70600"/>
                </a:moveTo>
                <a:lnTo>
                  <a:pt x="1172" y="64663"/>
                </a:lnTo>
                <a:lnTo>
                  <a:pt x="1172" y="57652"/>
                </a:lnTo>
              </a:path>
              <a:path w="94615" h="181610">
                <a:moveTo>
                  <a:pt x="1172" y="50585"/>
                </a:moveTo>
                <a:lnTo>
                  <a:pt x="1172" y="44686"/>
                </a:lnTo>
                <a:lnTo>
                  <a:pt x="1172" y="37656"/>
                </a:lnTo>
              </a:path>
              <a:path w="94615" h="181610">
                <a:moveTo>
                  <a:pt x="1172" y="31775"/>
                </a:moveTo>
                <a:lnTo>
                  <a:pt x="1172" y="24689"/>
                </a:lnTo>
                <a:lnTo>
                  <a:pt x="1172" y="18846"/>
                </a:lnTo>
              </a:path>
              <a:path w="94615" h="181610">
                <a:moveTo>
                  <a:pt x="1172" y="11779"/>
                </a:moveTo>
                <a:lnTo>
                  <a:pt x="1172" y="7067"/>
                </a:lnTo>
                <a:lnTo>
                  <a:pt x="1172" y="1168"/>
                </a:lnTo>
              </a:path>
              <a:path w="94615" h="181610">
                <a:moveTo>
                  <a:pt x="1172" y="1168"/>
                </a:moveTo>
                <a:lnTo>
                  <a:pt x="0" y="0"/>
                </a:lnTo>
              </a:path>
              <a:path w="94615" h="181610">
                <a:moveTo>
                  <a:pt x="1172" y="1168"/>
                </a:moveTo>
                <a:lnTo>
                  <a:pt x="7108" y="1168"/>
                </a:lnTo>
              </a:path>
              <a:path w="94615" h="181610">
                <a:moveTo>
                  <a:pt x="14160" y="1168"/>
                </a:moveTo>
                <a:lnTo>
                  <a:pt x="16543" y="1168"/>
                </a:lnTo>
                <a:lnTo>
                  <a:pt x="23595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6" name="object 1056"/>
          <p:cNvSpPr/>
          <p:nvPr/>
        </p:nvSpPr>
        <p:spPr>
          <a:xfrm>
            <a:off x="18144427" y="5817226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34220" y="1149"/>
                </a:moveTo>
                <a:lnTo>
                  <a:pt x="9415" y="45873"/>
                </a:lnTo>
              </a:path>
              <a:path w="34290" h="54610">
                <a:moveTo>
                  <a:pt x="30685" y="42367"/>
                </a:moveTo>
                <a:lnTo>
                  <a:pt x="7071" y="0"/>
                </a:lnTo>
              </a:path>
              <a:path w="34290" h="54610">
                <a:moveTo>
                  <a:pt x="31838" y="54109"/>
                </a:moveTo>
                <a:lnTo>
                  <a:pt x="8224" y="11760"/>
                </a:lnTo>
              </a:path>
              <a:path w="34290" h="54610">
                <a:moveTo>
                  <a:pt x="25958" y="3543"/>
                </a:moveTo>
                <a:lnTo>
                  <a:pt x="0" y="482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7" name="object 1057"/>
          <p:cNvSpPr/>
          <p:nvPr/>
        </p:nvSpPr>
        <p:spPr>
          <a:xfrm>
            <a:off x="18443002" y="5785412"/>
            <a:ext cx="1270" cy="99060"/>
          </a:xfrm>
          <a:custGeom>
            <a:avLst/>
            <a:gdLst/>
            <a:ahLst/>
            <a:cxnLst/>
            <a:rect l="l" t="t" r="r" b="b"/>
            <a:pathLst>
              <a:path w="1269" h="99060">
                <a:moveTo>
                  <a:pt x="1172" y="1206"/>
                </a:moveTo>
                <a:lnTo>
                  <a:pt x="0" y="0"/>
                </a:lnTo>
              </a:path>
              <a:path w="1269" h="99060">
                <a:moveTo>
                  <a:pt x="1172" y="1206"/>
                </a:moveTo>
                <a:lnTo>
                  <a:pt x="1172" y="8254"/>
                </a:lnTo>
              </a:path>
              <a:path w="1269" h="99060">
                <a:moveTo>
                  <a:pt x="1172" y="14135"/>
                </a:moveTo>
                <a:lnTo>
                  <a:pt x="1172" y="21202"/>
                </a:lnTo>
                <a:lnTo>
                  <a:pt x="1172" y="27101"/>
                </a:lnTo>
              </a:path>
              <a:path w="1269" h="99060">
                <a:moveTo>
                  <a:pt x="1172" y="34131"/>
                </a:moveTo>
                <a:lnTo>
                  <a:pt x="1172" y="40068"/>
                </a:lnTo>
                <a:lnTo>
                  <a:pt x="1172" y="47098"/>
                </a:lnTo>
              </a:path>
              <a:path w="1269" h="99060">
                <a:moveTo>
                  <a:pt x="1172" y="52978"/>
                </a:moveTo>
                <a:lnTo>
                  <a:pt x="1172" y="60046"/>
                </a:lnTo>
                <a:lnTo>
                  <a:pt x="1172" y="65926"/>
                </a:lnTo>
              </a:path>
              <a:path w="1269" h="99060">
                <a:moveTo>
                  <a:pt x="1172" y="72956"/>
                </a:moveTo>
                <a:lnTo>
                  <a:pt x="1172" y="80024"/>
                </a:lnTo>
                <a:lnTo>
                  <a:pt x="1172" y="85904"/>
                </a:lnTo>
              </a:path>
              <a:path w="1269" h="99060">
                <a:moveTo>
                  <a:pt x="1172" y="91765"/>
                </a:moveTo>
                <a:lnTo>
                  <a:pt x="1172" y="988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8" name="object 1058"/>
          <p:cNvSpPr/>
          <p:nvPr/>
        </p:nvSpPr>
        <p:spPr>
          <a:xfrm>
            <a:off x="18359228" y="5785412"/>
            <a:ext cx="1270" cy="99060"/>
          </a:xfrm>
          <a:custGeom>
            <a:avLst/>
            <a:gdLst/>
            <a:ahLst/>
            <a:cxnLst/>
            <a:rect l="l" t="t" r="r" b="b"/>
            <a:pathLst>
              <a:path w="1269" h="99060">
                <a:moveTo>
                  <a:pt x="1153" y="1206"/>
                </a:moveTo>
                <a:lnTo>
                  <a:pt x="0" y="0"/>
                </a:lnTo>
              </a:path>
              <a:path w="1269" h="99060">
                <a:moveTo>
                  <a:pt x="1153" y="1206"/>
                </a:moveTo>
                <a:lnTo>
                  <a:pt x="1153" y="8254"/>
                </a:lnTo>
              </a:path>
              <a:path w="1269" h="99060">
                <a:moveTo>
                  <a:pt x="1153" y="14135"/>
                </a:moveTo>
                <a:lnTo>
                  <a:pt x="1153" y="21202"/>
                </a:lnTo>
                <a:lnTo>
                  <a:pt x="1153" y="27101"/>
                </a:lnTo>
              </a:path>
              <a:path w="1269" h="99060">
                <a:moveTo>
                  <a:pt x="1153" y="34131"/>
                </a:moveTo>
                <a:lnTo>
                  <a:pt x="1153" y="40068"/>
                </a:lnTo>
                <a:lnTo>
                  <a:pt x="1153" y="47098"/>
                </a:lnTo>
              </a:path>
              <a:path w="1269" h="99060">
                <a:moveTo>
                  <a:pt x="1153" y="52978"/>
                </a:moveTo>
                <a:lnTo>
                  <a:pt x="1153" y="60046"/>
                </a:lnTo>
                <a:lnTo>
                  <a:pt x="1153" y="65926"/>
                </a:lnTo>
              </a:path>
              <a:path w="1269" h="99060">
                <a:moveTo>
                  <a:pt x="1153" y="72956"/>
                </a:moveTo>
                <a:lnTo>
                  <a:pt x="1153" y="80024"/>
                </a:lnTo>
                <a:lnTo>
                  <a:pt x="1153" y="85904"/>
                </a:lnTo>
              </a:path>
              <a:path w="1269" h="99060">
                <a:moveTo>
                  <a:pt x="1153" y="91765"/>
                </a:moveTo>
                <a:lnTo>
                  <a:pt x="1153" y="988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9" name="object 1059"/>
          <p:cNvSpPr/>
          <p:nvPr/>
        </p:nvSpPr>
        <p:spPr>
          <a:xfrm>
            <a:off x="18615277" y="574779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0663" y="20015"/>
                </a:moveTo>
                <a:lnTo>
                  <a:pt x="10663" y="0"/>
                </a:lnTo>
              </a:path>
              <a:path w="20319" h="20320">
                <a:moveTo>
                  <a:pt x="0" y="9423"/>
                </a:moveTo>
                <a:lnTo>
                  <a:pt x="20097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0" name="object 1060"/>
          <p:cNvSpPr/>
          <p:nvPr/>
        </p:nvSpPr>
        <p:spPr>
          <a:xfrm>
            <a:off x="18053549" y="510545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8262" y="1225"/>
                </a:moveTo>
                <a:lnTo>
                  <a:pt x="7052" y="0"/>
                </a:lnTo>
              </a:path>
              <a:path w="17780" h="17779">
                <a:moveTo>
                  <a:pt x="8262" y="1225"/>
                </a:moveTo>
                <a:lnTo>
                  <a:pt x="8262" y="9404"/>
                </a:lnTo>
                <a:lnTo>
                  <a:pt x="8262" y="17659"/>
                </a:lnTo>
              </a:path>
              <a:path w="17780" h="17779">
                <a:moveTo>
                  <a:pt x="17715" y="9404"/>
                </a:moveTo>
                <a:lnTo>
                  <a:pt x="16505" y="8254"/>
                </a:lnTo>
              </a:path>
              <a:path w="17780" h="17779">
                <a:moveTo>
                  <a:pt x="17715" y="9404"/>
                </a:moveTo>
                <a:lnTo>
                  <a:pt x="9453" y="9404"/>
                </a:lnTo>
                <a:lnTo>
                  <a:pt x="0" y="9404"/>
                </a:lnTo>
              </a:path>
              <a:path w="17780" h="17779">
                <a:moveTo>
                  <a:pt x="17715" y="9404"/>
                </a:moveTo>
                <a:lnTo>
                  <a:pt x="0" y="9404"/>
                </a:lnTo>
              </a:path>
              <a:path w="17780" h="17779">
                <a:moveTo>
                  <a:pt x="8262" y="1225"/>
                </a:moveTo>
                <a:lnTo>
                  <a:pt x="8262" y="1765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1" name="object 1061"/>
          <p:cNvSpPr/>
          <p:nvPr/>
        </p:nvSpPr>
        <p:spPr>
          <a:xfrm>
            <a:off x="19227790" y="417371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 h="0">
                <a:moveTo>
                  <a:pt x="1357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2" name="object 1062"/>
          <p:cNvSpPr/>
          <p:nvPr/>
        </p:nvSpPr>
        <p:spPr>
          <a:xfrm>
            <a:off x="19191225" y="5301932"/>
            <a:ext cx="127635" cy="184150"/>
          </a:xfrm>
          <a:custGeom>
            <a:avLst/>
            <a:gdLst/>
            <a:ahLst/>
            <a:cxnLst/>
            <a:rect l="l" t="t" r="r" b="b"/>
            <a:pathLst>
              <a:path w="127634" h="184150">
                <a:moveTo>
                  <a:pt x="41291" y="65869"/>
                </a:moveTo>
                <a:lnTo>
                  <a:pt x="5917" y="65869"/>
                </a:lnTo>
              </a:path>
              <a:path w="127634" h="184150">
                <a:moveTo>
                  <a:pt x="12969" y="98814"/>
                </a:moveTo>
                <a:lnTo>
                  <a:pt x="5917" y="98814"/>
                </a:lnTo>
              </a:path>
              <a:path w="127634" h="184150">
                <a:moveTo>
                  <a:pt x="23614" y="81173"/>
                </a:moveTo>
                <a:lnTo>
                  <a:pt x="23614" y="101170"/>
                </a:lnTo>
              </a:path>
              <a:path w="127634" h="184150">
                <a:moveTo>
                  <a:pt x="41291" y="125897"/>
                </a:moveTo>
                <a:lnTo>
                  <a:pt x="5917" y="125897"/>
                </a:lnTo>
              </a:path>
              <a:path w="127634" h="184150">
                <a:moveTo>
                  <a:pt x="41291" y="140013"/>
                </a:moveTo>
                <a:lnTo>
                  <a:pt x="5917" y="140013"/>
                </a:lnTo>
              </a:path>
              <a:path w="127634" h="184150">
                <a:moveTo>
                  <a:pt x="41291" y="152923"/>
                </a:moveTo>
                <a:lnTo>
                  <a:pt x="5917" y="152923"/>
                </a:lnTo>
              </a:path>
              <a:path w="127634" h="184150">
                <a:moveTo>
                  <a:pt x="25939" y="24727"/>
                </a:moveTo>
                <a:lnTo>
                  <a:pt x="25939" y="77668"/>
                </a:lnTo>
              </a:path>
              <a:path w="127634" h="184150">
                <a:moveTo>
                  <a:pt x="17677" y="24727"/>
                </a:moveTo>
                <a:lnTo>
                  <a:pt x="17677" y="81173"/>
                </a:lnTo>
              </a:path>
              <a:path w="127634" h="184150">
                <a:moveTo>
                  <a:pt x="34239" y="24727"/>
                </a:moveTo>
                <a:lnTo>
                  <a:pt x="34239" y="79986"/>
                </a:lnTo>
              </a:path>
              <a:path w="127634" h="184150">
                <a:moveTo>
                  <a:pt x="34239" y="103526"/>
                </a:moveTo>
                <a:lnTo>
                  <a:pt x="34239" y="157635"/>
                </a:lnTo>
              </a:path>
              <a:path w="127634" h="184150">
                <a:moveTo>
                  <a:pt x="25939" y="107050"/>
                </a:moveTo>
                <a:lnTo>
                  <a:pt x="25939" y="157635"/>
                </a:lnTo>
              </a:path>
              <a:path w="127634" h="184150">
                <a:moveTo>
                  <a:pt x="17677" y="103526"/>
                </a:moveTo>
                <a:lnTo>
                  <a:pt x="17677" y="157635"/>
                </a:lnTo>
              </a:path>
              <a:path w="127634" h="184150">
                <a:moveTo>
                  <a:pt x="9434" y="24727"/>
                </a:moveTo>
                <a:lnTo>
                  <a:pt x="9434" y="157635"/>
                </a:lnTo>
              </a:path>
              <a:path w="127634" h="184150">
                <a:moveTo>
                  <a:pt x="41291" y="22352"/>
                </a:moveTo>
                <a:lnTo>
                  <a:pt x="2344" y="22352"/>
                </a:lnTo>
              </a:path>
              <a:path w="127634" h="184150">
                <a:moveTo>
                  <a:pt x="2344" y="22352"/>
                </a:moveTo>
                <a:lnTo>
                  <a:pt x="2344" y="161159"/>
                </a:lnTo>
              </a:path>
              <a:path w="127634" h="184150">
                <a:moveTo>
                  <a:pt x="2344" y="161159"/>
                </a:moveTo>
                <a:lnTo>
                  <a:pt x="41291" y="161159"/>
                </a:lnTo>
              </a:path>
              <a:path w="127634" h="184150">
                <a:moveTo>
                  <a:pt x="41291" y="18828"/>
                </a:moveTo>
                <a:lnTo>
                  <a:pt x="0" y="18828"/>
                </a:lnTo>
              </a:path>
              <a:path w="127634" h="184150">
                <a:moveTo>
                  <a:pt x="0" y="18828"/>
                </a:moveTo>
                <a:lnTo>
                  <a:pt x="0" y="163496"/>
                </a:lnTo>
              </a:path>
              <a:path w="127634" h="184150">
                <a:moveTo>
                  <a:pt x="0" y="163496"/>
                </a:moveTo>
                <a:lnTo>
                  <a:pt x="41291" y="163496"/>
                </a:lnTo>
              </a:path>
              <a:path w="127634" h="184150">
                <a:moveTo>
                  <a:pt x="41291" y="71769"/>
                </a:moveTo>
                <a:lnTo>
                  <a:pt x="5917" y="71769"/>
                </a:lnTo>
              </a:path>
              <a:path w="127634" h="184150">
                <a:moveTo>
                  <a:pt x="41291" y="112949"/>
                </a:moveTo>
                <a:lnTo>
                  <a:pt x="5917" y="112949"/>
                </a:lnTo>
              </a:path>
              <a:path w="127634" h="184150">
                <a:moveTo>
                  <a:pt x="41291" y="57652"/>
                </a:moveTo>
                <a:lnTo>
                  <a:pt x="5917" y="57652"/>
                </a:lnTo>
              </a:path>
              <a:path w="127634" h="184150">
                <a:moveTo>
                  <a:pt x="41291" y="30588"/>
                </a:moveTo>
                <a:lnTo>
                  <a:pt x="5917" y="30588"/>
                </a:lnTo>
              </a:path>
              <a:path w="127634" h="184150">
                <a:moveTo>
                  <a:pt x="41291" y="44686"/>
                </a:moveTo>
                <a:lnTo>
                  <a:pt x="5917" y="44686"/>
                </a:lnTo>
              </a:path>
              <a:path w="127634" h="184150">
                <a:moveTo>
                  <a:pt x="33048" y="91746"/>
                </a:moveTo>
                <a:lnTo>
                  <a:pt x="12969" y="91746"/>
                </a:lnTo>
              </a:path>
              <a:path w="127634" h="184150">
                <a:moveTo>
                  <a:pt x="12969" y="85847"/>
                </a:moveTo>
                <a:lnTo>
                  <a:pt x="5917" y="85847"/>
                </a:lnTo>
              </a:path>
              <a:path w="127634" h="184150">
                <a:moveTo>
                  <a:pt x="41291" y="107050"/>
                </a:moveTo>
                <a:lnTo>
                  <a:pt x="5917" y="107050"/>
                </a:lnTo>
              </a:path>
              <a:path w="127634" h="184150">
                <a:moveTo>
                  <a:pt x="41291" y="51734"/>
                </a:moveTo>
                <a:lnTo>
                  <a:pt x="5917" y="51734"/>
                </a:lnTo>
              </a:path>
              <a:path w="127634" h="184150">
                <a:moveTo>
                  <a:pt x="41291" y="134095"/>
                </a:moveTo>
                <a:lnTo>
                  <a:pt x="5917" y="134095"/>
                </a:lnTo>
              </a:path>
              <a:path w="127634" h="184150">
                <a:moveTo>
                  <a:pt x="41291" y="147024"/>
                </a:moveTo>
                <a:lnTo>
                  <a:pt x="5917" y="147024"/>
                </a:lnTo>
              </a:path>
              <a:path w="127634" h="184150">
                <a:moveTo>
                  <a:pt x="41291" y="38824"/>
                </a:moveTo>
                <a:lnTo>
                  <a:pt x="5917" y="38824"/>
                </a:lnTo>
              </a:path>
              <a:path w="127634" h="184150">
                <a:moveTo>
                  <a:pt x="12969" y="78817"/>
                </a:moveTo>
                <a:lnTo>
                  <a:pt x="5917" y="78817"/>
                </a:lnTo>
              </a:path>
              <a:path w="127634" h="184150">
                <a:moveTo>
                  <a:pt x="12969" y="92952"/>
                </a:moveTo>
                <a:lnTo>
                  <a:pt x="5917" y="92952"/>
                </a:lnTo>
              </a:path>
              <a:path w="127634" h="184150">
                <a:moveTo>
                  <a:pt x="41291" y="120017"/>
                </a:moveTo>
                <a:lnTo>
                  <a:pt x="5917" y="120017"/>
                </a:lnTo>
              </a:path>
              <a:path w="127634" h="184150">
                <a:moveTo>
                  <a:pt x="63733" y="95290"/>
                </a:moveTo>
                <a:lnTo>
                  <a:pt x="113287" y="95290"/>
                </a:lnTo>
              </a:path>
              <a:path w="127634" h="184150">
                <a:moveTo>
                  <a:pt x="63733" y="95290"/>
                </a:moveTo>
                <a:lnTo>
                  <a:pt x="113287" y="95290"/>
                </a:lnTo>
              </a:path>
              <a:path w="127634" h="184150">
                <a:moveTo>
                  <a:pt x="121549" y="105881"/>
                </a:moveTo>
                <a:lnTo>
                  <a:pt x="105025" y="105881"/>
                </a:lnTo>
              </a:path>
              <a:path w="127634" h="184150">
                <a:moveTo>
                  <a:pt x="123912" y="105881"/>
                </a:moveTo>
                <a:lnTo>
                  <a:pt x="123912" y="168246"/>
                </a:lnTo>
              </a:path>
              <a:path w="127634" h="184150">
                <a:moveTo>
                  <a:pt x="123912" y="105881"/>
                </a:moveTo>
                <a:lnTo>
                  <a:pt x="123912" y="168246"/>
                </a:lnTo>
              </a:path>
              <a:path w="127634" h="184150">
                <a:moveTo>
                  <a:pt x="113287" y="85847"/>
                </a:moveTo>
                <a:lnTo>
                  <a:pt x="113287" y="68244"/>
                </a:lnTo>
              </a:path>
              <a:path w="127634" h="184150">
                <a:moveTo>
                  <a:pt x="121549" y="76443"/>
                </a:moveTo>
                <a:lnTo>
                  <a:pt x="103853" y="76443"/>
                </a:lnTo>
              </a:path>
              <a:path w="127634" h="184150">
                <a:moveTo>
                  <a:pt x="123912" y="14135"/>
                </a:moveTo>
                <a:lnTo>
                  <a:pt x="123912" y="76443"/>
                </a:lnTo>
              </a:path>
              <a:path w="127634" h="184150">
                <a:moveTo>
                  <a:pt x="113287" y="87053"/>
                </a:moveTo>
                <a:lnTo>
                  <a:pt x="63733" y="87053"/>
                </a:lnTo>
              </a:path>
              <a:path w="127634" h="184150">
                <a:moveTo>
                  <a:pt x="63733" y="3562"/>
                </a:moveTo>
                <a:lnTo>
                  <a:pt x="113287" y="3562"/>
                </a:lnTo>
              </a:path>
              <a:path w="127634" h="184150">
                <a:moveTo>
                  <a:pt x="121549" y="105881"/>
                </a:moveTo>
                <a:lnTo>
                  <a:pt x="105025" y="105881"/>
                </a:lnTo>
              </a:path>
              <a:path w="127634" h="184150">
                <a:moveTo>
                  <a:pt x="113287" y="97664"/>
                </a:moveTo>
                <a:lnTo>
                  <a:pt x="113287" y="114099"/>
                </a:lnTo>
              </a:path>
              <a:path w="127634" h="184150">
                <a:moveTo>
                  <a:pt x="113287" y="97664"/>
                </a:moveTo>
                <a:lnTo>
                  <a:pt x="113287" y="114099"/>
                </a:lnTo>
              </a:path>
              <a:path w="127634" h="184150">
                <a:moveTo>
                  <a:pt x="113287" y="178838"/>
                </a:moveTo>
                <a:lnTo>
                  <a:pt x="63733" y="178838"/>
                </a:lnTo>
              </a:path>
              <a:path w="127634" h="184150">
                <a:moveTo>
                  <a:pt x="113287" y="178838"/>
                </a:moveTo>
                <a:lnTo>
                  <a:pt x="63733" y="178838"/>
                </a:lnTo>
              </a:path>
              <a:path w="127634" h="184150">
                <a:moveTo>
                  <a:pt x="54280" y="76443"/>
                </a:moveTo>
                <a:lnTo>
                  <a:pt x="54280" y="14135"/>
                </a:lnTo>
              </a:path>
              <a:path w="127634" h="184150">
                <a:moveTo>
                  <a:pt x="54280" y="168246"/>
                </a:moveTo>
                <a:lnTo>
                  <a:pt x="54280" y="105881"/>
                </a:lnTo>
              </a:path>
              <a:path w="127634" h="184150">
                <a:moveTo>
                  <a:pt x="49553" y="183550"/>
                </a:moveTo>
                <a:lnTo>
                  <a:pt x="49553" y="0"/>
                </a:lnTo>
              </a:path>
              <a:path w="127634" h="184150">
                <a:moveTo>
                  <a:pt x="49553" y="0"/>
                </a:moveTo>
                <a:lnTo>
                  <a:pt x="127448" y="0"/>
                </a:lnTo>
              </a:path>
              <a:path w="127634" h="184150">
                <a:moveTo>
                  <a:pt x="127448" y="0"/>
                </a:moveTo>
                <a:lnTo>
                  <a:pt x="127448" y="183550"/>
                </a:lnTo>
              </a:path>
              <a:path w="127634" h="184150">
                <a:moveTo>
                  <a:pt x="127448" y="183550"/>
                </a:moveTo>
                <a:lnTo>
                  <a:pt x="49553" y="183550"/>
                </a:lnTo>
              </a:path>
              <a:path w="127634" h="184150">
                <a:moveTo>
                  <a:pt x="41291" y="22352"/>
                </a:moveTo>
                <a:lnTo>
                  <a:pt x="44827" y="22352"/>
                </a:lnTo>
              </a:path>
              <a:path w="127634" h="184150">
                <a:moveTo>
                  <a:pt x="44827" y="22352"/>
                </a:moveTo>
                <a:lnTo>
                  <a:pt x="43654" y="21183"/>
                </a:lnTo>
              </a:path>
              <a:path w="127634" h="184150">
                <a:moveTo>
                  <a:pt x="44827" y="22352"/>
                </a:moveTo>
                <a:lnTo>
                  <a:pt x="44827" y="28251"/>
                </a:lnTo>
              </a:path>
              <a:path w="127634" h="184150">
                <a:moveTo>
                  <a:pt x="44827" y="35281"/>
                </a:moveTo>
                <a:lnTo>
                  <a:pt x="44827" y="41161"/>
                </a:lnTo>
                <a:lnTo>
                  <a:pt x="44827" y="48229"/>
                </a:lnTo>
              </a:path>
              <a:path w="127634" h="184150">
                <a:moveTo>
                  <a:pt x="44827" y="54109"/>
                </a:moveTo>
                <a:lnTo>
                  <a:pt x="44827" y="61139"/>
                </a:lnTo>
                <a:lnTo>
                  <a:pt x="44827" y="67019"/>
                </a:lnTo>
              </a:path>
              <a:path w="127634" h="184150">
                <a:moveTo>
                  <a:pt x="44827" y="74124"/>
                </a:moveTo>
                <a:lnTo>
                  <a:pt x="44827" y="81173"/>
                </a:lnTo>
                <a:lnTo>
                  <a:pt x="44827" y="87053"/>
                </a:lnTo>
              </a:path>
              <a:path w="127634" h="184150">
                <a:moveTo>
                  <a:pt x="44827" y="94121"/>
                </a:moveTo>
                <a:lnTo>
                  <a:pt x="44827" y="99982"/>
                </a:lnTo>
                <a:lnTo>
                  <a:pt x="44827" y="107050"/>
                </a:lnTo>
              </a:path>
              <a:path w="127634" h="184150">
                <a:moveTo>
                  <a:pt x="44827" y="112949"/>
                </a:moveTo>
                <a:lnTo>
                  <a:pt x="44827" y="120017"/>
                </a:lnTo>
                <a:lnTo>
                  <a:pt x="44827" y="125897"/>
                </a:lnTo>
              </a:path>
              <a:path w="127634" h="184150">
                <a:moveTo>
                  <a:pt x="44827" y="132927"/>
                </a:moveTo>
                <a:lnTo>
                  <a:pt x="44827" y="138807"/>
                </a:lnTo>
                <a:lnTo>
                  <a:pt x="44827" y="145875"/>
                </a:lnTo>
              </a:path>
              <a:path w="127634" h="184150">
                <a:moveTo>
                  <a:pt x="44827" y="151755"/>
                </a:moveTo>
                <a:lnTo>
                  <a:pt x="44827" y="154092"/>
                </a:lnTo>
                <a:lnTo>
                  <a:pt x="44827" y="161159"/>
                </a:lnTo>
              </a:path>
              <a:path w="127634" h="184150">
                <a:moveTo>
                  <a:pt x="44827" y="161159"/>
                </a:moveTo>
                <a:lnTo>
                  <a:pt x="41291" y="161159"/>
                </a:lnTo>
              </a:path>
              <a:path w="127634" h="184150">
                <a:moveTo>
                  <a:pt x="41291" y="18828"/>
                </a:moveTo>
                <a:lnTo>
                  <a:pt x="47190" y="18828"/>
                </a:lnTo>
              </a:path>
              <a:path w="127634" h="184150">
                <a:moveTo>
                  <a:pt x="47190" y="18828"/>
                </a:moveTo>
                <a:lnTo>
                  <a:pt x="46018" y="17640"/>
                </a:lnTo>
              </a:path>
              <a:path w="127634" h="184150">
                <a:moveTo>
                  <a:pt x="47190" y="18828"/>
                </a:moveTo>
                <a:lnTo>
                  <a:pt x="47190" y="25876"/>
                </a:lnTo>
              </a:path>
              <a:path w="127634" h="184150">
                <a:moveTo>
                  <a:pt x="47190" y="31738"/>
                </a:moveTo>
                <a:lnTo>
                  <a:pt x="47190" y="38824"/>
                </a:lnTo>
                <a:lnTo>
                  <a:pt x="47190" y="45835"/>
                </a:lnTo>
              </a:path>
              <a:path w="127634" h="184150">
                <a:moveTo>
                  <a:pt x="47190" y="51734"/>
                </a:moveTo>
                <a:lnTo>
                  <a:pt x="47190" y="58840"/>
                </a:lnTo>
                <a:lnTo>
                  <a:pt x="47190" y="64701"/>
                </a:lnTo>
              </a:path>
              <a:path w="127634" h="184150">
                <a:moveTo>
                  <a:pt x="47190" y="71769"/>
                </a:moveTo>
                <a:lnTo>
                  <a:pt x="47190" y="77668"/>
                </a:lnTo>
                <a:lnTo>
                  <a:pt x="47190" y="84698"/>
                </a:lnTo>
              </a:path>
              <a:path w="127634" h="184150">
                <a:moveTo>
                  <a:pt x="47190" y="90597"/>
                </a:moveTo>
                <a:lnTo>
                  <a:pt x="47190" y="97664"/>
                </a:lnTo>
                <a:lnTo>
                  <a:pt x="47190" y="103526"/>
                </a:lnTo>
              </a:path>
              <a:path w="127634" h="184150">
                <a:moveTo>
                  <a:pt x="47190" y="110593"/>
                </a:moveTo>
                <a:lnTo>
                  <a:pt x="47190" y="116455"/>
                </a:lnTo>
                <a:lnTo>
                  <a:pt x="47190" y="123522"/>
                </a:lnTo>
              </a:path>
              <a:path w="127634" h="184150">
                <a:moveTo>
                  <a:pt x="47190" y="129384"/>
                </a:moveTo>
                <a:lnTo>
                  <a:pt x="47190" y="136470"/>
                </a:lnTo>
                <a:lnTo>
                  <a:pt x="47190" y="143500"/>
                </a:lnTo>
              </a:path>
              <a:path w="127634" h="184150">
                <a:moveTo>
                  <a:pt x="47190" y="149418"/>
                </a:moveTo>
                <a:lnTo>
                  <a:pt x="47190" y="156467"/>
                </a:lnTo>
                <a:lnTo>
                  <a:pt x="47190" y="157635"/>
                </a:lnTo>
                <a:lnTo>
                  <a:pt x="47190" y="163496"/>
                </a:lnTo>
              </a:path>
              <a:path w="127634" h="184150">
                <a:moveTo>
                  <a:pt x="47190" y="163496"/>
                </a:moveTo>
                <a:lnTo>
                  <a:pt x="41291" y="16349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63" name="object 106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9229652" y="4740228"/>
            <a:ext cx="99643" cy="225748"/>
          </a:xfrm>
          <a:prstGeom prst="rect">
            <a:avLst/>
          </a:prstGeom>
        </p:spPr>
      </p:pic>
      <p:sp>
        <p:nvSpPr>
          <p:cNvPr id="1064" name="object 1064"/>
          <p:cNvSpPr/>
          <p:nvPr/>
        </p:nvSpPr>
        <p:spPr>
          <a:xfrm>
            <a:off x="19230167" y="4160759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0" y="1061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5" name="object 1065"/>
          <p:cNvSpPr/>
          <p:nvPr/>
        </p:nvSpPr>
        <p:spPr>
          <a:xfrm>
            <a:off x="19232514" y="409017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 h="0">
                <a:moveTo>
                  <a:pt x="0" y="0"/>
                </a:moveTo>
                <a:lnTo>
                  <a:pt x="13571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6" name="object 1066"/>
          <p:cNvSpPr/>
          <p:nvPr/>
        </p:nvSpPr>
        <p:spPr>
          <a:xfrm>
            <a:off x="19230170" y="4174857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5">
                <a:moveTo>
                  <a:pt x="0" y="0"/>
                </a:moveTo>
                <a:lnTo>
                  <a:pt x="0" y="1062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7" name="object 1067"/>
          <p:cNvSpPr/>
          <p:nvPr/>
        </p:nvSpPr>
        <p:spPr>
          <a:xfrm>
            <a:off x="19179406" y="3900785"/>
            <a:ext cx="159385" cy="189865"/>
          </a:xfrm>
          <a:custGeom>
            <a:avLst/>
            <a:gdLst/>
            <a:ahLst/>
            <a:cxnLst/>
            <a:rect l="l" t="t" r="r" b="b"/>
            <a:pathLst>
              <a:path w="159384" h="189864">
                <a:moveTo>
                  <a:pt x="159324" y="95271"/>
                </a:moveTo>
                <a:lnTo>
                  <a:pt x="53108" y="189392"/>
                </a:lnTo>
              </a:path>
              <a:path w="159384" h="189864">
                <a:moveTo>
                  <a:pt x="53108" y="95271"/>
                </a:moveTo>
                <a:lnTo>
                  <a:pt x="159324" y="189392"/>
                </a:lnTo>
              </a:path>
              <a:path w="159384" h="189864">
                <a:moveTo>
                  <a:pt x="159324" y="95271"/>
                </a:moveTo>
                <a:lnTo>
                  <a:pt x="53108" y="0"/>
                </a:lnTo>
              </a:path>
              <a:path w="159384" h="189864">
                <a:moveTo>
                  <a:pt x="53108" y="95271"/>
                </a:moveTo>
                <a:lnTo>
                  <a:pt x="159324" y="0"/>
                </a:lnTo>
              </a:path>
              <a:path w="159384" h="189864">
                <a:moveTo>
                  <a:pt x="47209" y="95271"/>
                </a:moveTo>
                <a:lnTo>
                  <a:pt x="46037" y="94102"/>
                </a:lnTo>
              </a:path>
              <a:path w="159384" h="189864">
                <a:moveTo>
                  <a:pt x="47209" y="95271"/>
                </a:moveTo>
                <a:lnTo>
                  <a:pt x="43673" y="100001"/>
                </a:lnTo>
              </a:path>
              <a:path w="159384" h="189864">
                <a:moveTo>
                  <a:pt x="40157" y="105881"/>
                </a:moveTo>
                <a:lnTo>
                  <a:pt x="37775" y="111743"/>
                </a:lnTo>
              </a:path>
              <a:path w="159384" h="189864">
                <a:moveTo>
                  <a:pt x="37775" y="111743"/>
                </a:moveTo>
                <a:lnTo>
                  <a:pt x="34220" y="117642"/>
                </a:lnTo>
              </a:path>
              <a:path w="159384" h="189864">
                <a:moveTo>
                  <a:pt x="30704" y="123503"/>
                </a:moveTo>
                <a:lnTo>
                  <a:pt x="27168" y="128196"/>
                </a:lnTo>
              </a:path>
              <a:path w="159384" h="189864">
                <a:moveTo>
                  <a:pt x="27168" y="128196"/>
                </a:moveTo>
                <a:lnTo>
                  <a:pt x="24786" y="134076"/>
                </a:lnTo>
              </a:path>
              <a:path w="159384" h="189864">
                <a:moveTo>
                  <a:pt x="21269" y="139976"/>
                </a:moveTo>
                <a:lnTo>
                  <a:pt x="17715" y="145875"/>
                </a:lnTo>
                <a:lnTo>
                  <a:pt x="14142" y="151736"/>
                </a:lnTo>
              </a:path>
              <a:path w="159384" h="189864">
                <a:moveTo>
                  <a:pt x="11816" y="156448"/>
                </a:moveTo>
                <a:lnTo>
                  <a:pt x="8262" y="162328"/>
                </a:lnTo>
                <a:lnTo>
                  <a:pt x="4726" y="168227"/>
                </a:lnTo>
              </a:path>
              <a:path w="159384" h="189864">
                <a:moveTo>
                  <a:pt x="3535" y="170583"/>
                </a:moveTo>
                <a:lnTo>
                  <a:pt x="0" y="176444"/>
                </a:lnTo>
              </a:path>
              <a:path w="159384" h="189864">
                <a:moveTo>
                  <a:pt x="47209" y="95271"/>
                </a:moveTo>
                <a:lnTo>
                  <a:pt x="46037" y="94102"/>
                </a:lnTo>
              </a:path>
              <a:path w="159384" h="189864">
                <a:moveTo>
                  <a:pt x="47209" y="95271"/>
                </a:moveTo>
                <a:lnTo>
                  <a:pt x="43673" y="89390"/>
                </a:lnTo>
              </a:path>
              <a:path w="159384" h="189864">
                <a:moveTo>
                  <a:pt x="40157" y="83529"/>
                </a:moveTo>
                <a:lnTo>
                  <a:pt x="37775" y="77649"/>
                </a:lnTo>
              </a:path>
              <a:path w="159384" h="189864">
                <a:moveTo>
                  <a:pt x="37775" y="77649"/>
                </a:moveTo>
                <a:lnTo>
                  <a:pt x="34220" y="71769"/>
                </a:lnTo>
              </a:path>
              <a:path w="159384" h="189864">
                <a:moveTo>
                  <a:pt x="30704" y="67038"/>
                </a:moveTo>
                <a:lnTo>
                  <a:pt x="27168" y="61139"/>
                </a:lnTo>
              </a:path>
              <a:path w="159384" h="189864">
                <a:moveTo>
                  <a:pt x="27168" y="61139"/>
                </a:moveTo>
                <a:lnTo>
                  <a:pt x="24786" y="55278"/>
                </a:lnTo>
              </a:path>
              <a:path w="159384" h="189864">
                <a:moveTo>
                  <a:pt x="21269" y="49378"/>
                </a:moveTo>
                <a:lnTo>
                  <a:pt x="17715" y="43536"/>
                </a:lnTo>
              </a:path>
              <a:path w="159384" h="189864">
                <a:moveTo>
                  <a:pt x="17715" y="43536"/>
                </a:moveTo>
                <a:lnTo>
                  <a:pt x="14142" y="38805"/>
                </a:lnTo>
              </a:path>
              <a:path w="159384" h="189864">
                <a:moveTo>
                  <a:pt x="11816" y="32944"/>
                </a:moveTo>
                <a:lnTo>
                  <a:pt x="8262" y="27026"/>
                </a:lnTo>
                <a:lnTo>
                  <a:pt x="4726" y="21146"/>
                </a:lnTo>
              </a:path>
              <a:path w="159384" h="189864">
                <a:moveTo>
                  <a:pt x="3535" y="18828"/>
                </a:moveTo>
                <a:lnTo>
                  <a:pt x="0" y="12947"/>
                </a:lnTo>
              </a:path>
              <a:path w="159384" h="189864">
                <a:moveTo>
                  <a:pt x="53108" y="95271"/>
                </a:moveTo>
                <a:lnTo>
                  <a:pt x="53108" y="189392"/>
                </a:lnTo>
              </a:path>
              <a:path w="159384" h="189864">
                <a:moveTo>
                  <a:pt x="53108" y="95271"/>
                </a:moveTo>
                <a:lnTo>
                  <a:pt x="53108" y="0"/>
                </a:lnTo>
              </a:path>
              <a:path w="159384" h="189864">
                <a:moveTo>
                  <a:pt x="159324" y="95271"/>
                </a:moveTo>
                <a:lnTo>
                  <a:pt x="47209" y="95271"/>
                </a:lnTo>
              </a:path>
              <a:path w="159384" h="189864">
                <a:moveTo>
                  <a:pt x="47209" y="95271"/>
                </a:moveTo>
                <a:lnTo>
                  <a:pt x="47209" y="0"/>
                </a:lnTo>
              </a:path>
              <a:path w="159384" h="189864">
                <a:moveTo>
                  <a:pt x="47209" y="0"/>
                </a:moveTo>
                <a:lnTo>
                  <a:pt x="159324" y="0"/>
                </a:lnTo>
              </a:path>
              <a:path w="159384" h="189864">
                <a:moveTo>
                  <a:pt x="159324" y="0"/>
                </a:moveTo>
                <a:lnTo>
                  <a:pt x="159324" y="95271"/>
                </a:lnTo>
              </a:path>
              <a:path w="159384" h="189864">
                <a:moveTo>
                  <a:pt x="159324" y="95271"/>
                </a:moveTo>
                <a:lnTo>
                  <a:pt x="47209" y="95271"/>
                </a:lnTo>
              </a:path>
              <a:path w="159384" h="189864">
                <a:moveTo>
                  <a:pt x="47209" y="95271"/>
                </a:moveTo>
                <a:lnTo>
                  <a:pt x="47209" y="189392"/>
                </a:lnTo>
              </a:path>
              <a:path w="159384" h="189864">
                <a:moveTo>
                  <a:pt x="47209" y="189392"/>
                </a:moveTo>
                <a:lnTo>
                  <a:pt x="159324" y="189392"/>
                </a:lnTo>
              </a:path>
              <a:path w="159384" h="189864">
                <a:moveTo>
                  <a:pt x="159324" y="189392"/>
                </a:moveTo>
                <a:lnTo>
                  <a:pt x="159324" y="9527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68" name="object 106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8043576" y="3801439"/>
            <a:ext cx="95439" cy="382196"/>
          </a:xfrm>
          <a:prstGeom prst="rect">
            <a:avLst/>
          </a:prstGeom>
        </p:spPr>
      </p:pic>
      <p:sp>
        <p:nvSpPr>
          <p:cNvPr id="1069" name="object 1069"/>
          <p:cNvSpPr/>
          <p:nvPr/>
        </p:nvSpPr>
        <p:spPr>
          <a:xfrm>
            <a:off x="19232515" y="3059596"/>
            <a:ext cx="94615" cy="841375"/>
          </a:xfrm>
          <a:custGeom>
            <a:avLst/>
            <a:gdLst/>
            <a:ahLst/>
            <a:cxnLst/>
            <a:rect l="l" t="t" r="r" b="b"/>
            <a:pathLst>
              <a:path w="94615" h="841375">
                <a:moveTo>
                  <a:pt x="0" y="841175"/>
                </a:moveTo>
                <a:lnTo>
                  <a:pt x="0" y="0"/>
                </a:lnTo>
              </a:path>
              <a:path w="94615" h="841375">
                <a:moveTo>
                  <a:pt x="42482" y="549444"/>
                </a:moveTo>
                <a:lnTo>
                  <a:pt x="92055" y="549444"/>
                </a:lnTo>
              </a:path>
              <a:path w="94615" h="841375">
                <a:moveTo>
                  <a:pt x="92055" y="549444"/>
                </a:moveTo>
                <a:lnTo>
                  <a:pt x="92055" y="588249"/>
                </a:lnTo>
              </a:path>
              <a:path w="94615" h="841375">
                <a:moveTo>
                  <a:pt x="92055" y="588249"/>
                </a:moveTo>
                <a:lnTo>
                  <a:pt x="42482" y="588249"/>
                </a:lnTo>
              </a:path>
              <a:path w="94615" h="841375">
                <a:moveTo>
                  <a:pt x="42482" y="588249"/>
                </a:moveTo>
                <a:lnTo>
                  <a:pt x="42482" y="549444"/>
                </a:lnTo>
              </a:path>
              <a:path w="94615" h="841375">
                <a:moveTo>
                  <a:pt x="84984" y="749428"/>
                </a:moveTo>
                <a:lnTo>
                  <a:pt x="40157" y="794114"/>
                </a:lnTo>
              </a:path>
              <a:path w="94615" h="841375">
                <a:moveTo>
                  <a:pt x="88538" y="750578"/>
                </a:moveTo>
                <a:lnTo>
                  <a:pt x="42482" y="796451"/>
                </a:lnTo>
              </a:path>
              <a:path w="94615" h="841375">
                <a:moveTo>
                  <a:pt x="42482" y="549444"/>
                </a:moveTo>
                <a:lnTo>
                  <a:pt x="92055" y="549444"/>
                </a:lnTo>
              </a:path>
              <a:path w="94615" h="841375">
                <a:moveTo>
                  <a:pt x="92055" y="549444"/>
                </a:moveTo>
                <a:lnTo>
                  <a:pt x="92055" y="588249"/>
                </a:lnTo>
              </a:path>
              <a:path w="94615" h="841375">
                <a:moveTo>
                  <a:pt x="92055" y="588249"/>
                </a:moveTo>
                <a:lnTo>
                  <a:pt x="42482" y="588249"/>
                </a:lnTo>
              </a:path>
              <a:path w="94615" h="841375">
                <a:moveTo>
                  <a:pt x="42482" y="588249"/>
                </a:moveTo>
                <a:lnTo>
                  <a:pt x="42482" y="549444"/>
                </a:lnTo>
              </a:path>
              <a:path w="94615" h="841375">
                <a:moveTo>
                  <a:pt x="42482" y="656475"/>
                </a:moveTo>
                <a:lnTo>
                  <a:pt x="92055" y="656475"/>
                </a:lnTo>
              </a:path>
              <a:path w="94615" h="841375">
                <a:moveTo>
                  <a:pt x="92055" y="656475"/>
                </a:moveTo>
                <a:lnTo>
                  <a:pt x="92055" y="695319"/>
                </a:lnTo>
              </a:path>
              <a:path w="94615" h="841375">
                <a:moveTo>
                  <a:pt x="92055" y="695319"/>
                </a:moveTo>
                <a:lnTo>
                  <a:pt x="42482" y="695319"/>
                </a:lnTo>
              </a:path>
              <a:path w="94615" h="841375">
                <a:moveTo>
                  <a:pt x="42482" y="695319"/>
                </a:moveTo>
                <a:lnTo>
                  <a:pt x="42482" y="656475"/>
                </a:lnTo>
              </a:path>
              <a:path w="94615" h="841375">
                <a:moveTo>
                  <a:pt x="42482" y="656475"/>
                </a:moveTo>
                <a:lnTo>
                  <a:pt x="92055" y="656475"/>
                </a:lnTo>
              </a:path>
              <a:path w="94615" h="841375">
                <a:moveTo>
                  <a:pt x="92055" y="656475"/>
                </a:moveTo>
                <a:lnTo>
                  <a:pt x="92055" y="695319"/>
                </a:lnTo>
              </a:path>
              <a:path w="94615" h="841375">
                <a:moveTo>
                  <a:pt x="92055" y="695319"/>
                </a:moveTo>
                <a:lnTo>
                  <a:pt x="42482" y="695319"/>
                </a:lnTo>
              </a:path>
              <a:path w="94615" h="841375">
                <a:moveTo>
                  <a:pt x="42482" y="695319"/>
                </a:moveTo>
                <a:lnTo>
                  <a:pt x="42482" y="656475"/>
                </a:lnTo>
              </a:path>
              <a:path w="94615" h="841375">
                <a:moveTo>
                  <a:pt x="94418" y="89428"/>
                </a:moveTo>
                <a:lnTo>
                  <a:pt x="94418" y="190617"/>
                </a:lnTo>
              </a:path>
              <a:path w="94615" h="841375">
                <a:moveTo>
                  <a:pt x="94418" y="190617"/>
                </a:moveTo>
                <a:lnTo>
                  <a:pt x="34220" y="190617"/>
                </a:lnTo>
              </a:path>
              <a:path w="94615" h="841375">
                <a:moveTo>
                  <a:pt x="34220" y="190617"/>
                </a:moveTo>
                <a:lnTo>
                  <a:pt x="34220" y="122354"/>
                </a:lnTo>
              </a:path>
              <a:path w="94615" h="841375">
                <a:moveTo>
                  <a:pt x="67288" y="370605"/>
                </a:moveTo>
                <a:lnTo>
                  <a:pt x="67288" y="401175"/>
                </a:lnTo>
              </a:path>
              <a:path w="94615" h="841375">
                <a:moveTo>
                  <a:pt x="67288" y="401175"/>
                </a:moveTo>
                <a:lnTo>
                  <a:pt x="40157" y="401175"/>
                </a:lnTo>
              </a:path>
              <a:path w="94615" h="841375">
                <a:moveTo>
                  <a:pt x="40157" y="401175"/>
                </a:moveTo>
                <a:lnTo>
                  <a:pt x="40157" y="370605"/>
                </a:lnTo>
              </a:path>
              <a:path w="94615" h="841375">
                <a:moveTo>
                  <a:pt x="67288" y="370605"/>
                </a:moveTo>
                <a:lnTo>
                  <a:pt x="67288" y="401175"/>
                </a:lnTo>
              </a:path>
              <a:path w="94615" h="841375">
                <a:moveTo>
                  <a:pt x="67288" y="401175"/>
                </a:moveTo>
                <a:lnTo>
                  <a:pt x="40157" y="401175"/>
                </a:lnTo>
              </a:path>
              <a:path w="94615" h="841375">
                <a:moveTo>
                  <a:pt x="40157" y="401175"/>
                </a:moveTo>
                <a:lnTo>
                  <a:pt x="40157" y="370605"/>
                </a:lnTo>
              </a:path>
              <a:path w="94615" h="841375">
                <a:moveTo>
                  <a:pt x="16543" y="350609"/>
                </a:moveTo>
                <a:lnTo>
                  <a:pt x="67288" y="350609"/>
                </a:lnTo>
              </a:path>
              <a:path w="94615" h="841375">
                <a:moveTo>
                  <a:pt x="67288" y="350609"/>
                </a:moveTo>
                <a:lnTo>
                  <a:pt x="67288" y="370605"/>
                </a:lnTo>
              </a:path>
              <a:path w="94615" h="841375">
                <a:moveTo>
                  <a:pt x="16543" y="350609"/>
                </a:moveTo>
                <a:lnTo>
                  <a:pt x="67288" y="350609"/>
                </a:lnTo>
              </a:path>
              <a:path w="94615" h="841375">
                <a:moveTo>
                  <a:pt x="67288" y="350609"/>
                </a:moveTo>
                <a:lnTo>
                  <a:pt x="67288" y="370605"/>
                </a:lnTo>
              </a:path>
              <a:path w="94615" h="841375">
                <a:moveTo>
                  <a:pt x="40157" y="370605"/>
                </a:moveTo>
                <a:lnTo>
                  <a:pt x="16543" y="370605"/>
                </a:lnTo>
              </a:path>
              <a:path w="94615" h="841375">
                <a:moveTo>
                  <a:pt x="16543" y="370605"/>
                </a:moveTo>
                <a:lnTo>
                  <a:pt x="16543" y="350609"/>
                </a:lnTo>
              </a:path>
              <a:path w="94615" h="841375">
                <a:moveTo>
                  <a:pt x="40157" y="370605"/>
                </a:moveTo>
                <a:lnTo>
                  <a:pt x="16543" y="370605"/>
                </a:lnTo>
              </a:path>
              <a:path w="94615" h="841375">
                <a:moveTo>
                  <a:pt x="16543" y="370605"/>
                </a:moveTo>
                <a:lnTo>
                  <a:pt x="16543" y="350609"/>
                </a:lnTo>
              </a:path>
              <a:path w="94615" h="841375">
                <a:moveTo>
                  <a:pt x="10644" y="69432"/>
                </a:moveTo>
                <a:lnTo>
                  <a:pt x="94418" y="69432"/>
                </a:lnTo>
              </a:path>
              <a:path w="94615" h="841375">
                <a:moveTo>
                  <a:pt x="94418" y="69432"/>
                </a:moveTo>
                <a:lnTo>
                  <a:pt x="94418" y="89428"/>
                </a:lnTo>
              </a:path>
              <a:path w="94615" h="841375">
                <a:moveTo>
                  <a:pt x="94418" y="105881"/>
                </a:moveTo>
                <a:lnTo>
                  <a:pt x="10644" y="105881"/>
                </a:lnTo>
              </a:path>
              <a:path w="94615" h="841375">
                <a:moveTo>
                  <a:pt x="59006" y="105881"/>
                </a:moveTo>
                <a:lnTo>
                  <a:pt x="59006" y="190617"/>
                </a:lnTo>
              </a:path>
              <a:path w="94615" h="841375">
                <a:moveTo>
                  <a:pt x="34220" y="122354"/>
                </a:moveTo>
                <a:lnTo>
                  <a:pt x="10644" y="122354"/>
                </a:lnTo>
              </a:path>
              <a:path w="94615" h="841375">
                <a:moveTo>
                  <a:pt x="10644" y="122354"/>
                </a:moveTo>
                <a:lnTo>
                  <a:pt x="10644" y="69432"/>
                </a:lnTo>
              </a:path>
              <a:path w="94615" h="841375">
                <a:moveTo>
                  <a:pt x="14160" y="118848"/>
                </a:moveTo>
                <a:lnTo>
                  <a:pt x="48400" y="118848"/>
                </a:lnTo>
              </a:path>
              <a:path w="94615" h="841375">
                <a:moveTo>
                  <a:pt x="14160" y="114136"/>
                </a:moveTo>
                <a:lnTo>
                  <a:pt x="48400" y="114136"/>
                </a:lnTo>
              </a:path>
              <a:path w="94615" h="841375">
                <a:moveTo>
                  <a:pt x="84984" y="558848"/>
                </a:moveTo>
                <a:lnTo>
                  <a:pt x="73167" y="558848"/>
                </a:lnTo>
              </a:path>
              <a:path w="94615" h="841375">
                <a:moveTo>
                  <a:pt x="84984" y="578845"/>
                </a:moveTo>
                <a:lnTo>
                  <a:pt x="73167" y="578845"/>
                </a:lnTo>
              </a:path>
              <a:path w="94615" h="841375">
                <a:moveTo>
                  <a:pt x="84984" y="555324"/>
                </a:moveTo>
                <a:lnTo>
                  <a:pt x="73167" y="555324"/>
                </a:lnTo>
              </a:path>
              <a:path w="94615" h="841375">
                <a:moveTo>
                  <a:pt x="84984" y="582332"/>
                </a:moveTo>
                <a:lnTo>
                  <a:pt x="73167" y="582332"/>
                </a:lnTo>
              </a:path>
              <a:path w="94615" h="841375">
                <a:moveTo>
                  <a:pt x="79104" y="549444"/>
                </a:moveTo>
                <a:lnTo>
                  <a:pt x="79104" y="588249"/>
                </a:lnTo>
              </a:path>
              <a:path w="94615" h="841375">
                <a:moveTo>
                  <a:pt x="37775" y="112968"/>
                </a:moveTo>
                <a:lnTo>
                  <a:pt x="37775" y="187074"/>
                </a:lnTo>
              </a:path>
              <a:path w="94615" h="841375">
                <a:moveTo>
                  <a:pt x="41329" y="114136"/>
                </a:moveTo>
                <a:lnTo>
                  <a:pt x="41329" y="187074"/>
                </a:lnTo>
              </a:path>
              <a:path w="94615" h="841375">
                <a:moveTo>
                  <a:pt x="20097" y="367081"/>
                </a:moveTo>
                <a:lnTo>
                  <a:pt x="54318" y="367081"/>
                </a:lnTo>
              </a:path>
              <a:path w="94615" h="841375">
                <a:moveTo>
                  <a:pt x="20097" y="363519"/>
                </a:moveTo>
                <a:lnTo>
                  <a:pt x="54318" y="363519"/>
                </a:lnTo>
              </a:path>
              <a:path w="94615" h="841375">
                <a:moveTo>
                  <a:pt x="43673" y="361201"/>
                </a:moveTo>
                <a:lnTo>
                  <a:pt x="43673" y="397651"/>
                </a:lnTo>
              </a:path>
              <a:path w="94615" h="841375">
                <a:moveTo>
                  <a:pt x="47228" y="362388"/>
                </a:moveTo>
                <a:lnTo>
                  <a:pt x="47228" y="397651"/>
                </a:lnTo>
              </a:path>
              <a:path w="94615" h="841375">
                <a:moveTo>
                  <a:pt x="84984" y="667048"/>
                </a:moveTo>
                <a:lnTo>
                  <a:pt x="73167" y="667048"/>
                </a:lnTo>
              </a:path>
              <a:path w="94615" h="841375">
                <a:moveTo>
                  <a:pt x="84984" y="685914"/>
                </a:moveTo>
                <a:lnTo>
                  <a:pt x="73167" y="685914"/>
                </a:lnTo>
              </a:path>
              <a:path w="94615" h="841375">
                <a:moveTo>
                  <a:pt x="84984" y="662356"/>
                </a:moveTo>
                <a:lnTo>
                  <a:pt x="73167" y="662356"/>
                </a:lnTo>
              </a:path>
              <a:path w="94615" h="841375">
                <a:moveTo>
                  <a:pt x="84984" y="690607"/>
                </a:moveTo>
                <a:lnTo>
                  <a:pt x="73167" y="690607"/>
                </a:lnTo>
              </a:path>
              <a:path w="94615" h="841375">
                <a:moveTo>
                  <a:pt x="79104" y="656475"/>
                </a:moveTo>
                <a:lnTo>
                  <a:pt x="79104" y="69531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0" name="object 1070"/>
          <p:cNvSpPr/>
          <p:nvPr/>
        </p:nvSpPr>
        <p:spPr>
          <a:xfrm>
            <a:off x="18814722" y="3059596"/>
            <a:ext cx="189230" cy="106045"/>
          </a:xfrm>
          <a:custGeom>
            <a:avLst/>
            <a:gdLst/>
            <a:ahLst/>
            <a:cxnLst/>
            <a:rect l="l" t="t" r="r" b="b"/>
            <a:pathLst>
              <a:path w="189230" h="106044">
                <a:moveTo>
                  <a:pt x="94437" y="0"/>
                </a:moveTo>
                <a:lnTo>
                  <a:pt x="188837" y="105881"/>
                </a:lnTo>
              </a:path>
              <a:path w="189230" h="106044">
                <a:moveTo>
                  <a:pt x="94437" y="105881"/>
                </a:moveTo>
                <a:lnTo>
                  <a:pt x="188837" y="0"/>
                </a:lnTo>
              </a:path>
              <a:path w="189230" h="106044">
                <a:moveTo>
                  <a:pt x="94437" y="0"/>
                </a:moveTo>
                <a:lnTo>
                  <a:pt x="0" y="105881"/>
                </a:lnTo>
              </a:path>
              <a:path w="189230" h="106044">
                <a:moveTo>
                  <a:pt x="94437" y="105881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1" name="object 1071"/>
          <p:cNvSpPr/>
          <p:nvPr/>
        </p:nvSpPr>
        <p:spPr>
          <a:xfrm>
            <a:off x="18055874" y="312548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1210" y="10591"/>
                </a:moveTo>
                <a:lnTo>
                  <a:pt x="0" y="9423"/>
                </a:lnTo>
              </a:path>
              <a:path w="12065" h="12064">
                <a:moveTo>
                  <a:pt x="1210" y="10591"/>
                </a:moveTo>
                <a:lnTo>
                  <a:pt x="5936" y="5880"/>
                </a:lnTo>
              </a:path>
              <a:path w="12065" h="12064">
                <a:moveTo>
                  <a:pt x="5936" y="4730"/>
                </a:moveTo>
                <a:lnTo>
                  <a:pt x="10644" y="0"/>
                </a:lnTo>
              </a:path>
              <a:path w="12065" h="12064">
                <a:moveTo>
                  <a:pt x="3573" y="11760"/>
                </a:moveTo>
                <a:lnTo>
                  <a:pt x="2382" y="10591"/>
                </a:lnTo>
              </a:path>
              <a:path w="12065" h="12064">
                <a:moveTo>
                  <a:pt x="3573" y="11760"/>
                </a:moveTo>
                <a:lnTo>
                  <a:pt x="7127" y="7029"/>
                </a:lnTo>
              </a:path>
              <a:path w="12065" h="12064">
                <a:moveTo>
                  <a:pt x="8262" y="7029"/>
                </a:moveTo>
                <a:lnTo>
                  <a:pt x="11835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2" name="object 1072"/>
          <p:cNvSpPr/>
          <p:nvPr/>
        </p:nvSpPr>
        <p:spPr>
          <a:xfrm>
            <a:off x="19016547" y="3066682"/>
            <a:ext cx="83820" cy="95885"/>
          </a:xfrm>
          <a:custGeom>
            <a:avLst/>
            <a:gdLst/>
            <a:ahLst/>
            <a:cxnLst/>
            <a:rect l="l" t="t" r="r" b="b"/>
            <a:pathLst>
              <a:path w="83819" h="95885">
                <a:moveTo>
                  <a:pt x="0" y="95271"/>
                </a:moveTo>
                <a:lnTo>
                  <a:pt x="83793" y="95271"/>
                </a:lnTo>
              </a:path>
              <a:path w="83819" h="95885">
                <a:moveTo>
                  <a:pt x="83793" y="95271"/>
                </a:moveTo>
                <a:lnTo>
                  <a:pt x="83793" y="0"/>
                </a:lnTo>
              </a:path>
              <a:path w="83819" h="95885">
                <a:moveTo>
                  <a:pt x="83793" y="0"/>
                </a:moveTo>
                <a:lnTo>
                  <a:pt x="0" y="0"/>
                </a:lnTo>
              </a:path>
              <a:path w="83819" h="95885">
                <a:moveTo>
                  <a:pt x="0" y="0"/>
                </a:moveTo>
                <a:lnTo>
                  <a:pt x="0" y="95271"/>
                </a:lnTo>
              </a:path>
              <a:path w="83819" h="95885">
                <a:moveTo>
                  <a:pt x="7071" y="90597"/>
                </a:moveTo>
                <a:lnTo>
                  <a:pt x="5898" y="89390"/>
                </a:lnTo>
              </a:path>
              <a:path w="83819" h="95885">
                <a:moveTo>
                  <a:pt x="7071" y="90597"/>
                </a:moveTo>
                <a:lnTo>
                  <a:pt x="11797" y="85847"/>
                </a:lnTo>
              </a:path>
              <a:path w="83819" h="95885">
                <a:moveTo>
                  <a:pt x="11797" y="85847"/>
                </a:moveTo>
                <a:lnTo>
                  <a:pt x="16524" y="79986"/>
                </a:lnTo>
              </a:path>
              <a:path w="83819" h="95885">
                <a:moveTo>
                  <a:pt x="4745" y="89390"/>
                </a:moveTo>
                <a:lnTo>
                  <a:pt x="3573" y="88222"/>
                </a:lnTo>
              </a:path>
              <a:path w="83819" h="95885">
                <a:moveTo>
                  <a:pt x="4745" y="89390"/>
                </a:moveTo>
                <a:lnTo>
                  <a:pt x="9453" y="83491"/>
                </a:lnTo>
              </a:path>
              <a:path w="83819" h="95885">
                <a:moveTo>
                  <a:pt x="9453" y="83491"/>
                </a:moveTo>
                <a:lnTo>
                  <a:pt x="14160" y="78817"/>
                </a:lnTo>
              </a:path>
              <a:path w="83819" h="95885">
                <a:moveTo>
                  <a:pt x="5898" y="16453"/>
                </a:moveTo>
                <a:lnTo>
                  <a:pt x="4745" y="15284"/>
                </a:lnTo>
              </a:path>
              <a:path w="83819" h="95885">
                <a:moveTo>
                  <a:pt x="5898" y="16453"/>
                </a:moveTo>
                <a:lnTo>
                  <a:pt x="10625" y="11722"/>
                </a:lnTo>
              </a:path>
              <a:path w="83819" h="95885">
                <a:moveTo>
                  <a:pt x="10625" y="10554"/>
                </a:moveTo>
                <a:lnTo>
                  <a:pt x="15352" y="5880"/>
                </a:lnTo>
              </a:path>
              <a:path w="83819" h="95885">
                <a:moveTo>
                  <a:pt x="4745" y="14097"/>
                </a:moveTo>
                <a:lnTo>
                  <a:pt x="3573" y="12928"/>
                </a:lnTo>
              </a:path>
              <a:path w="83819" h="95885">
                <a:moveTo>
                  <a:pt x="4745" y="14097"/>
                </a:moveTo>
                <a:lnTo>
                  <a:pt x="8281" y="9404"/>
                </a:lnTo>
              </a:path>
              <a:path w="83819" h="95885">
                <a:moveTo>
                  <a:pt x="9453" y="9404"/>
                </a:moveTo>
                <a:lnTo>
                  <a:pt x="12988" y="4692"/>
                </a:lnTo>
              </a:path>
              <a:path w="83819" h="95885">
                <a:moveTo>
                  <a:pt x="69613" y="17621"/>
                </a:moveTo>
                <a:lnTo>
                  <a:pt x="68460" y="16453"/>
                </a:lnTo>
              </a:path>
              <a:path w="83819" h="95885">
                <a:moveTo>
                  <a:pt x="69613" y="17621"/>
                </a:moveTo>
                <a:lnTo>
                  <a:pt x="74359" y="12928"/>
                </a:lnTo>
              </a:path>
              <a:path w="83819" h="95885">
                <a:moveTo>
                  <a:pt x="74359" y="12928"/>
                </a:moveTo>
                <a:lnTo>
                  <a:pt x="77913" y="8198"/>
                </a:lnTo>
              </a:path>
              <a:path w="83819" h="95885">
                <a:moveTo>
                  <a:pt x="67288" y="16453"/>
                </a:moveTo>
                <a:lnTo>
                  <a:pt x="66115" y="15284"/>
                </a:lnTo>
              </a:path>
              <a:path w="83819" h="95885">
                <a:moveTo>
                  <a:pt x="67288" y="16453"/>
                </a:moveTo>
                <a:lnTo>
                  <a:pt x="72014" y="11722"/>
                </a:lnTo>
              </a:path>
              <a:path w="83819" h="95885">
                <a:moveTo>
                  <a:pt x="72014" y="10554"/>
                </a:moveTo>
                <a:lnTo>
                  <a:pt x="76741" y="5880"/>
                </a:lnTo>
              </a:path>
              <a:path w="83819" h="95885">
                <a:moveTo>
                  <a:pt x="69613" y="90597"/>
                </a:moveTo>
                <a:lnTo>
                  <a:pt x="68460" y="89390"/>
                </a:lnTo>
              </a:path>
              <a:path w="83819" h="95885">
                <a:moveTo>
                  <a:pt x="69613" y="90597"/>
                </a:moveTo>
                <a:lnTo>
                  <a:pt x="74359" y="85847"/>
                </a:lnTo>
              </a:path>
              <a:path w="83819" h="95885">
                <a:moveTo>
                  <a:pt x="74359" y="85847"/>
                </a:moveTo>
                <a:lnTo>
                  <a:pt x="77913" y="79986"/>
                </a:lnTo>
              </a:path>
              <a:path w="83819" h="95885">
                <a:moveTo>
                  <a:pt x="67288" y="89390"/>
                </a:moveTo>
                <a:lnTo>
                  <a:pt x="66115" y="88222"/>
                </a:lnTo>
              </a:path>
              <a:path w="83819" h="95885">
                <a:moveTo>
                  <a:pt x="67288" y="89390"/>
                </a:moveTo>
                <a:lnTo>
                  <a:pt x="72014" y="83491"/>
                </a:lnTo>
              </a:path>
              <a:path w="83819" h="95885">
                <a:moveTo>
                  <a:pt x="72014" y="83491"/>
                </a:moveTo>
                <a:lnTo>
                  <a:pt x="76741" y="788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3" name="object 1073"/>
          <p:cNvSpPr/>
          <p:nvPr/>
        </p:nvSpPr>
        <p:spPr>
          <a:xfrm>
            <a:off x="18057083" y="3199610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1172" y="10573"/>
                </a:moveTo>
                <a:lnTo>
                  <a:pt x="0" y="9385"/>
                </a:lnTo>
              </a:path>
              <a:path w="12065" h="13335">
                <a:moveTo>
                  <a:pt x="1172" y="10573"/>
                </a:moveTo>
                <a:lnTo>
                  <a:pt x="4726" y="5861"/>
                </a:lnTo>
              </a:path>
              <a:path w="12065" h="13335">
                <a:moveTo>
                  <a:pt x="5917" y="5861"/>
                </a:moveTo>
                <a:lnTo>
                  <a:pt x="9434" y="0"/>
                </a:lnTo>
              </a:path>
              <a:path w="12065" h="13335">
                <a:moveTo>
                  <a:pt x="3516" y="12947"/>
                </a:moveTo>
                <a:lnTo>
                  <a:pt x="2363" y="11760"/>
                </a:lnTo>
              </a:path>
              <a:path w="12065" h="13335">
                <a:moveTo>
                  <a:pt x="3516" y="12947"/>
                </a:moveTo>
                <a:lnTo>
                  <a:pt x="7052" y="8236"/>
                </a:lnTo>
              </a:path>
              <a:path w="12065" h="13335">
                <a:moveTo>
                  <a:pt x="7052" y="7067"/>
                </a:moveTo>
                <a:lnTo>
                  <a:pt x="11778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74" name="object 1074"/>
          <p:cNvGrpSpPr/>
          <p:nvPr/>
        </p:nvGrpSpPr>
        <p:grpSpPr>
          <a:xfrm>
            <a:off x="18738690" y="3082616"/>
            <a:ext cx="67310" cy="67310"/>
            <a:chOff x="18738690" y="3082616"/>
            <a:chExt cx="67310" cy="67310"/>
          </a:xfrm>
        </p:grpSpPr>
        <p:sp>
          <p:nvSpPr>
            <p:cNvPr id="1075" name="object 1075"/>
            <p:cNvSpPr/>
            <p:nvPr/>
          </p:nvSpPr>
          <p:spPr>
            <a:xfrm>
              <a:off x="18754562" y="3087829"/>
              <a:ext cx="43815" cy="56515"/>
            </a:xfrm>
            <a:custGeom>
              <a:avLst/>
              <a:gdLst/>
              <a:ahLst/>
              <a:cxnLst/>
              <a:rect l="l" t="t" r="r" b="b"/>
              <a:pathLst>
                <a:path w="43815" h="56514">
                  <a:moveTo>
                    <a:pt x="43654" y="10610"/>
                  </a:moveTo>
                  <a:lnTo>
                    <a:pt x="27149" y="10610"/>
                  </a:lnTo>
                </a:path>
                <a:path w="43815" h="56514">
                  <a:moveTo>
                    <a:pt x="35392" y="2374"/>
                  </a:moveTo>
                  <a:lnTo>
                    <a:pt x="35392" y="20015"/>
                  </a:lnTo>
                </a:path>
                <a:path w="43815" h="56514">
                  <a:moveTo>
                    <a:pt x="35392" y="56503"/>
                  </a:moveTo>
                  <a:lnTo>
                    <a:pt x="0" y="56503"/>
                  </a:lnTo>
                </a:path>
                <a:path w="43815" h="56514">
                  <a:moveTo>
                    <a:pt x="0" y="0"/>
                  </a:moveTo>
                  <a:lnTo>
                    <a:pt x="35392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6" name="object 1076"/>
            <p:cNvSpPr/>
            <p:nvPr/>
          </p:nvSpPr>
          <p:spPr>
            <a:xfrm>
              <a:off x="18740382" y="3084302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4726" y="49435"/>
                  </a:moveTo>
                  <a:lnTo>
                    <a:pt x="4726" y="14116"/>
                  </a:lnTo>
                </a:path>
                <a:path w="64134" h="64135">
                  <a:moveTo>
                    <a:pt x="60217" y="14116"/>
                  </a:moveTo>
                  <a:lnTo>
                    <a:pt x="60217" y="49435"/>
                  </a:lnTo>
                </a:path>
                <a:path w="64134" h="64135">
                  <a:moveTo>
                    <a:pt x="0" y="0"/>
                  </a:moveTo>
                  <a:lnTo>
                    <a:pt x="63733" y="0"/>
                  </a:lnTo>
                </a:path>
                <a:path w="64134" h="64135">
                  <a:moveTo>
                    <a:pt x="63733" y="0"/>
                  </a:moveTo>
                  <a:lnTo>
                    <a:pt x="63733" y="63551"/>
                  </a:lnTo>
                </a:path>
                <a:path w="64134" h="64135">
                  <a:moveTo>
                    <a:pt x="63733" y="63551"/>
                  </a:moveTo>
                  <a:lnTo>
                    <a:pt x="0" y="63551"/>
                  </a:lnTo>
                </a:path>
                <a:path w="64134" h="64135">
                  <a:moveTo>
                    <a:pt x="0" y="63551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7" name="object 1077"/>
          <p:cNvSpPr/>
          <p:nvPr/>
        </p:nvSpPr>
        <p:spPr>
          <a:xfrm>
            <a:off x="18375714" y="3156071"/>
            <a:ext cx="615315" cy="62865"/>
          </a:xfrm>
          <a:custGeom>
            <a:avLst/>
            <a:gdLst/>
            <a:ahLst/>
            <a:cxnLst/>
            <a:rect l="l" t="t" r="r" b="b"/>
            <a:pathLst>
              <a:path w="615315" h="62864">
                <a:moveTo>
                  <a:pt x="533445" y="15284"/>
                </a:moveTo>
                <a:lnTo>
                  <a:pt x="532272" y="14135"/>
                </a:lnTo>
              </a:path>
              <a:path w="615315" h="62864">
                <a:moveTo>
                  <a:pt x="533445" y="15284"/>
                </a:moveTo>
                <a:lnTo>
                  <a:pt x="527546" y="18828"/>
                </a:lnTo>
              </a:path>
              <a:path w="615315" h="62864">
                <a:moveTo>
                  <a:pt x="521628" y="21202"/>
                </a:moveTo>
                <a:lnTo>
                  <a:pt x="516901" y="24708"/>
                </a:lnTo>
              </a:path>
              <a:path w="615315" h="62864">
                <a:moveTo>
                  <a:pt x="516901" y="24708"/>
                </a:moveTo>
                <a:lnTo>
                  <a:pt x="511022" y="28251"/>
                </a:lnTo>
              </a:path>
              <a:path w="615315" h="62864">
                <a:moveTo>
                  <a:pt x="505104" y="31775"/>
                </a:moveTo>
                <a:lnTo>
                  <a:pt x="499224" y="35281"/>
                </a:lnTo>
              </a:path>
              <a:path w="615315" h="62864">
                <a:moveTo>
                  <a:pt x="499224" y="35281"/>
                </a:moveTo>
                <a:lnTo>
                  <a:pt x="493325" y="37656"/>
                </a:lnTo>
              </a:path>
              <a:path w="615315" h="62864">
                <a:moveTo>
                  <a:pt x="488617" y="41199"/>
                </a:moveTo>
                <a:lnTo>
                  <a:pt x="482681" y="44704"/>
                </a:lnTo>
                <a:lnTo>
                  <a:pt x="476782" y="48229"/>
                </a:lnTo>
              </a:path>
              <a:path w="615315" h="62864">
                <a:moveTo>
                  <a:pt x="470902" y="50603"/>
                </a:moveTo>
                <a:lnTo>
                  <a:pt x="465003" y="54109"/>
                </a:lnTo>
              </a:path>
              <a:path w="615315" h="62864">
                <a:moveTo>
                  <a:pt x="465003" y="54109"/>
                </a:moveTo>
                <a:lnTo>
                  <a:pt x="460277" y="57671"/>
                </a:lnTo>
              </a:path>
              <a:path w="615315" h="62864">
                <a:moveTo>
                  <a:pt x="456722" y="58821"/>
                </a:moveTo>
                <a:lnTo>
                  <a:pt x="450842" y="62345"/>
                </a:lnTo>
              </a:path>
              <a:path w="615315" h="62864">
                <a:moveTo>
                  <a:pt x="533445" y="15284"/>
                </a:moveTo>
                <a:lnTo>
                  <a:pt x="532272" y="14135"/>
                </a:lnTo>
              </a:path>
              <a:path w="615315" h="62864">
                <a:moveTo>
                  <a:pt x="533445" y="15284"/>
                </a:moveTo>
                <a:lnTo>
                  <a:pt x="539362" y="18828"/>
                </a:lnTo>
              </a:path>
              <a:path w="615315" h="62864">
                <a:moveTo>
                  <a:pt x="545242" y="21202"/>
                </a:moveTo>
                <a:lnTo>
                  <a:pt x="549969" y="24708"/>
                </a:lnTo>
              </a:path>
              <a:path w="615315" h="62864">
                <a:moveTo>
                  <a:pt x="549969" y="24708"/>
                </a:moveTo>
                <a:lnTo>
                  <a:pt x="555905" y="28251"/>
                </a:lnTo>
              </a:path>
              <a:path w="615315" h="62864">
                <a:moveTo>
                  <a:pt x="561766" y="31775"/>
                </a:moveTo>
                <a:lnTo>
                  <a:pt x="567684" y="35281"/>
                </a:lnTo>
              </a:path>
              <a:path w="615315" h="62864">
                <a:moveTo>
                  <a:pt x="567684" y="35281"/>
                </a:moveTo>
                <a:lnTo>
                  <a:pt x="573564" y="37656"/>
                </a:lnTo>
              </a:path>
              <a:path w="615315" h="62864">
                <a:moveTo>
                  <a:pt x="578291" y="41199"/>
                </a:moveTo>
                <a:lnTo>
                  <a:pt x="584190" y="44704"/>
                </a:lnTo>
                <a:lnTo>
                  <a:pt x="590107" y="48229"/>
                </a:lnTo>
              </a:path>
              <a:path w="615315" h="62864">
                <a:moveTo>
                  <a:pt x="596025" y="50603"/>
                </a:moveTo>
                <a:lnTo>
                  <a:pt x="600714" y="54109"/>
                </a:lnTo>
              </a:path>
              <a:path w="615315" h="62864">
                <a:moveTo>
                  <a:pt x="600714" y="54109"/>
                </a:moveTo>
                <a:lnTo>
                  <a:pt x="606613" y="57671"/>
                </a:lnTo>
              </a:path>
              <a:path w="615315" h="62864">
                <a:moveTo>
                  <a:pt x="610167" y="58821"/>
                </a:moveTo>
                <a:lnTo>
                  <a:pt x="614894" y="62345"/>
                </a:lnTo>
              </a:path>
              <a:path w="615315" h="62864">
                <a:moveTo>
                  <a:pt x="0" y="0"/>
                </a:moveTo>
                <a:lnTo>
                  <a:pt x="43900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8" name="object 1078"/>
          <p:cNvSpPr/>
          <p:nvPr/>
        </p:nvSpPr>
        <p:spPr>
          <a:xfrm>
            <a:off x="18374542" y="3099625"/>
            <a:ext cx="440690" cy="56515"/>
          </a:xfrm>
          <a:custGeom>
            <a:avLst/>
            <a:gdLst/>
            <a:ahLst/>
            <a:cxnLst/>
            <a:rect l="l" t="t" r="r" b="b"/>
            <a:pathLst>
              <a:path w="440690" h="56514">
                <a:moveTo>
                  <a:pt x="1172" y="1168"/>
                </a:moveTo>
                <a:lnTo>
                  <a:pt x="0" y="0"/>
                </a:lnTo>
              </a:path>
              <a:path w="440690" h="56514">
                <a:moveTo>
                  <a:pt x="1172" y="1168"/>
                </a:moveTo>
                <a:lnTo>
                  <a:pt x="9453" y="1168"/>
                </a:lnTo>
              </a:path>
              <a:path w="440690" h="56514">
                <a:moveTo>
                  <a:pt x="18887" y="1168"/>
                </a:moveTo>
                <a:lnTo>
                  <a:pt x="17715" y="0"/>
                </a:lnTo>
              </a:path>
              <a:path w="440690" h="56514">
                <a:moveTo>
                  <a:pt x="27168" y="1168"/>
                </a:moveTo>
                <a:lnTo>
                  <a:pt x="36602" y="1168"/>
                </a:lnTo>
                <a:lnTo>
                  <a:pt x="44827" y="1168"/>
                </a:lnTo>
              </a:path>
              <a:path w="440690" h="56514">
                <a:moveTo>
                  <a:pt x="53127" y="1168"/>
                </a:moveTo>
                <a:lnTo>
                  <a:pt x="51935" y="0"/>
                </a:lnTo>
              </a:path>
              <a:path w="440690" h="56514">
                <a:moveTo>
                  <a:pt x="62542" y="1168"/>
                </a:moveTo>
                <a:lnTo>
                  <a:pt x="70842" y="1168"/>
                </a:lnTo>
                <a:lnTo>
                  <a:pt x="79066" y="1168"/>
                </a:lnTo>
              </a:path>
              <a:path w="440690" h="56514">
                <a:moveTo>
                  <a:pt x="88501" y="1168"/>
                </a:moveTo>
                <a:lnTo>
                  <a:pt x="87347" y="0"/>
                </a:lnTo>
              </a:path>
              <a:path w="440690" h="56514">
                <a:moveTo>
                  <a:pt x="96800" y="1168"/>
                </a:moveTo>
                <a:lnTo>
                  <a:pt x="106216" y="1168"/>
                </a:lnTo>
                <a:lnTo>
                  <a:pt x="114497" y="1168"/>
                </a:lnTo>
              </a:path>
              <a:path w="440690" h="56514">
                <a:moveTo>
                  <a:pt x="122740" y="1168"/>
                </a:moveTo>
                <a:lnTo>
                  <a:pt x="121549" y="0"/>
                </a:lnTo>
              </a:path>
              <a:path w="440690" h="56514">
                <a:moveTo>
                  <a:pt x="132174" y="1168"/>
                </a:moveTo>
                <a:lnTo>
                  <a:pt x="140455" y="1168"/>
                </a:lnTo>
                <a:lnTo>
                  <a:pt x="149890" y="1168"/>
                </a:lnTo>
              </a:path>
              <a:path w="440690" h="56514">
                <a:moveTo>
                  <a:pt x="158171" y="1168"/>
                </a:moveTo>
                <a:lnTo>
                  <a:pt x="156961" y="0"/>
                </a:lnTo>
              </a:path>
              <a:path w="440690" h="56514">
                <a:moveTo>
                  <a:pt x="166414" y="1168"/>
                </a:moveTo>
                <a:lnTo>
                  <a:pt x="175829" y="1168"/>
                </a:lnTo>
                <a:lnTo>
                  <a:pt x="184110" y="1168"/>
                </a:lnTo>
              </a:path>
              <a:path w="440690" h="56514">
                <a:moveTo>
                  <a:pt x="192391" y="1168"/>
                </a:moveTo>
                <a:lnTo>
                  <a:pt x="191181" y="0"/>
                </a:lnTo>
              </a:path>
              <a:path w="440690" h="56514">
                <a:moveTo>
                  <a:pt x="201826" y="1168"/>
                </a:moveTo>
                <a:lnTo>
                  <a:pt x="210050" y="1168"/>
                </a:lnTo>
                <a:lnTo>
                  <a:pt x="219503" y="1168"/>
                </a:lnTo>
              </a:path>
              <a:path w="440690" h="56514">
                <a:moveTo>
                  <a:pt x="227803" y="1168"/>
                </a:moveTo>
                <a:lnTo>
                  <a:pt x="226631" y="0"/>
                </a:lnTo>
              </a:path>
              <a:path w="440690" h="56514">
                <a:moveTo>
                  <a:pt x="236046" y="1168"/>
                </a:moveTo>
                <a:lnTo>
                  <a:pt x="245443" y="1168"/>
                </a:lnTo>
                <a:lnTo>
                  <a:pt x="253743" y="1168"/>
                </a:lnTo>
              </a:path>
              <a:path w="440690" h="56514">
                <a:moveTo>
                  <a:pt x="262005" y="1168"/>
                </a:moveTo>
                <a:lnTo>
                  <a:pt x="260833" y="0"/>
                </a:lnTo>
              </a:path>
              <a:path w="440690" h="56514">
                <a:moveTo>
                  <a:pt x="271458" y="1168"/>
                </a:moveTo>
                <a:lnTo>
                  <a:pt x="279701" y="1168"/>
                </a:lnTo>
                <a:lnTo>
                  <a:pt x="289117" y="1168"/>
                </a:lnTo>
              </a:path>
              <a:path w="440690" h="56514">
                <a:moveTo>
                  <a:pt x="297398" y="1168"/>
                </a:moveTo>
                <a:lnTo>
                  <a:pt x="296244" y="0"/>
                </a:lnTo>
              </a:path>
              <a:path w="440690" h="56514">
                <a:moveTo>
                  <a:pt x="305660" y="1168"/>
                </a:moveTo>
                <a:lnTo>
                  <a:pt x="315113" y="1168"/>
                </a:lnTo>
                <a:lnTo>
                  <a:pt x="323356" y="1168"/>
                </a:lnTo>
              </a:path>
              <a:path w="440690" h="56514">
                <a:moveTo>
                  <a:pt x="332791" y="1168"/>
                </a:moveTo>
                <a:lnTo>
                  <a:pt x="331618" y="0"/>
                </a:lnTo>
              </a:path>
              <a:path w="440690" h="56514">
                <a:moveTo>
                  <a:pt x="341072" y="1168"/>
                </a:moveTo>
                <a:lnTo>
                  <a:pt x="349334" y="1168"/>
                </a:lnTo>
                <a:lnTo>
                  <a:pt x="358787" y="1168"/>
                </a:lnTo>
              </a:path>
              <a:path w="440690" h="56514">
                <a:moveTo>
                  <a:pt x="367049" y="1168"/>
                </a:moveTo>
                <a:lnTo>
                  <a:pt x="365839" y="0"/>
                </a:lnTo>
              </a:path>
              <a:path w="440690" h="56514">
                <a:moveTo>
                  <a:pt x="375273" y="1168"/>
                </a:moveTo>
                <a:lnTo>
                  <a:pt x="384727" y="1168"/>
                </a:lnTo>
                <a:lnTo>
                  <a:pt x="393008" y="1168"/>
                </a:lnTo>
              </a:path>
              <a:path w="440690" h="56514">
                <a:moveTo>
                  <a:pt x="402461" y="1168"/>
                </a:moveTo>
                <a:lnTo>
                  <a:pt x="401270" y="0"/>
                </a:lnTo>
              </a:path>
              <a:path w="440690" h="56514">
                <a:moveTo>
                  <a:pt x="410685" y="1168"/>
                </a:moveTo>
                <a:lnTo>
                  <a:pt x="418966" y="1168"/>
                </a:lnTo>
                <a:lnTo>
                  <a:pt x="428419" y="1168"/>
                </a:lnTo>
              </a:path>
              <a:path w="440690" h="56514">
                <a:moveTo>
                  <a:pt x="430783" y="1168"/>
                </a:moveTo>
                <a:lnTo>
                  <a:pt x="440179" y="1168"/>
                </a:lnTo>
              </a:path>
              <a:path w="440690" h="56514">
                <a:moveTo>
                  <a:pt x="1172" y="15303"/>
                </a:moveTo>
                <a:lnTo>
                  <a:pt x="0" y="14097"/>
                </a:lnTo>
              </a:path>
              <a:path w="440690" h="56514">
                <a:moveTo>
                  <a:pt x="1172" y="15303"/>
                </a:moveTo>
                <a:lnTo>
                  <a:pt x="9453" y="15303"/>
                </a:lnTo>
              </a:path>
              <a:path w="440690" h="56514">
                <a:moveTo>
                  <a:pt x="18887" y="15303"/>
                </a:moveTo>
                <a:lnTo>
                  <a:pt x="17715" y="14097"/>
                </a:lnTo>
              </a:path>
              <a:path w="440690" h="56514">
                <a:moveTo>
                  <a:pt x="27168" y="15303"/>
                </a:moveTo>
                <a:lnTo>
                  <a:pt x="36602" y="15303"/>
                </a:lnTo>
                <a:lnTo>
                  <a:pt x="44827" y="15303"/>
                </a:lnTo>
              </a:path>
              <a:path w="440690" h="56514">
                <a:moveTo>
                  <a:pt x="53127" y="15303"/>
                </a:moveTo>
                <a:lnTo>
                  <a:pt x="51935" y="14097"/>
                </a:lnTo>
              </a:path>
              <a:path w="440690" h="56514">
                <a:moveTo>
                  <a:pt x="62542" y="15303"/>
                </a:moveTo>
                <a:lnTo>
                  <a:pt x="70842" y="15303"/>
                </a:lnTo>
                <a:lnTo>
                  <a:pt x="79066" y="15303"/>
                </a:lnTo>
              </a:path>
              <a:path w="440690" h="56514">
                <a:moveTo>
                  <a:pt x="88501" y="15303"/>
                </a:moveTo>
                <a:lnTo>
                  <a:pt x="87347" y="14097"/>
                </a:lnTo>
              </a:path>
              <a:path w="440690" h="56514">
                <a:moveTo>
                  <a:pt x="96800" y="15303"/>
                </a:moveTo>
                <a:lnTo>
                  <a:pt x="106216" y="15303"/>
                </a:lnTo>
                <a:lnTo>
                  <a:pt x="114497" y="15303"/>
                </a:lnTo>
              </a:path>
              <a:path w="440690" h="56514">
                <a:moveTo>
                  <a:pt x="122740" y="15303"/>
                </a:moveTo>
                <a:lnTo>
                  <a:pt x="121549" y="14097"/>
                </a:lnTo>
              </a:path>
              <a:path w="440690" h="56514">
                <a:moveTo>
                  <a:pt x="132174" y="15303"/>
                </a:moveTo>
                <a:lnTo>
                  <a:pt x="140455" y="15303"/>
                </a:lnTo>
                <a:lnTo>
                  <a:pt x="149890" y="15303"/>
                </a:lnTo>
              </a:path>
              <a:path w="440690" h="56514">
                <a:moveTo>
                  <a:pt x="158171" y="15303"/>
                </a:moveTo>
                <a:lnTo>
                  <a:pt x="156961" y="14097"/>
                </a:lnTo>
              </a:path>
              <a:path w="440690" h="56514">
                <a:moveTo>
                  <a:pt x="166414" y="15303"/>
                </a:moveTo>
                <a:lnTo>
                  <a:pt x="175829" y="15303"/>
                </a:lnTo>
                <a:lnTo>
                  <a:pt x="184110" y="15303"/>
                </a:lnTo>
              </a:path>
              <a:path w="440690" h="56514">
                <a:moveTo>
                  <a:pt x="192391" y="15303"/>
                </a:moveTo>
                <a:lnTo>
                  <a:pt x="191181" y="14097"/>
                </a:lnTo>
              </a:path>
              <a:path w="440690" h="56514">
                <a:moveTo>
                  <a:pt x="201826" y="15303"/>
                </a:moveTo>
                <a:lnTo>
                  <a:pt x="210050" y="15303"/>
                </a:lnTo>
                <a:lnTo>
                  <a:pt x="219503" y="15303"/>
                </a:lnTo>
              </a:path>
              <a:path w="440690" h="56514">
                <a:moveTo>
                  <a:pt x="227803" y="15303"/>
                </a:moveTo>
                <a:lnTo>
                  <a:pt x="226631" y="14097"/>
                </a:lnTo>
              </a:path>
              <a:path w="440690" h="56514">
                <a:moveTo>
                  <a:pt x="236046" y="15303"/>
                </a:moveTo>
                <a:lnTo>
                  <a:pt x="245443" y="15303"/>
                </a:lnTo>
                <a:lnTo>
                  <a:pt x="253743" y="15303"/>
                </a:lnTo>
              </a:path>
              <a:path w="440690" h="56514">
                <a:moveTo>
                  <a:pt x="262005" y="15303"/>
                </a:moveTo>
                <a:lnTo>
                  <a:pt x="260833" y="14097"/>
                </a:lnTo>
              </a:path>
              <a:path w="440690" h="56514">
                <a:moveTo>
                  <a:pt x="271458" y="15303"/>
                </a:moveTo>
                <a:lnTo>
                  <a:pt x="279701" y="15303"/>
                </a:lnTo>
                <a:lnTo>
                  <a:pt x="289117" y="15303"/>
                </a:lnTo>
              </a:path>
              <a:path w="440690" h="56514">
                <a:moveTo>
                  <a:pt x="297398" y="15303"/>
                </a:moveTo>
                <a:lnTo>
                  <a:pt x="296244" y="14097"/>
                </a:lnTo>
              </a:path>
              <a:path w="440690" h="56514">
                <a:moveTo>
                  <a:pt x="305660" y="15303"/>
                </a:moveTo>
                <a:lnTo>
                  <a:pt x="315113" y="15303"/>
                </a:lnTo>
                <a:lnTo>
                  <a:pt x="323356" y="15303"/>
                </a:lnTo>
              </a:path>
              <a:path w="440690" h="56514">
                <a:moveTo>
                  <a:pt x="332791" y="15303"/>
                </a:moveTo>
                <a:lnTo>
                  <a:pt x="331618" y="14097"/>
                </a:lnTo>
              </a:path>
              <a:path w="440690" h="56514">
                <a:moveTo>
                  <a:pt x="341072" y="15303"/>
                </a:moveTo>
                <a:lnTo>
                  <a:pt x="349334" y="15303"/>
                </a:lnTo>
                <a:lnTo>
                  <a:pt x="358787" y="15303"/>
                </a:lnTo>
              </a:path>
              <a:path w="440690" h="56514">
                <a:moveTo>
                  <a:pt x="367049" y="15303"/>
                </a:moveTo>
                <a:lnTo>
                  <a:pt x="365839" y="14097"/>
                </a:lnTo>
              </a:path>
              <a:path w="440690" h="56514">
                <a:moveTo>
                  <a:pt x="375273" y="15303"/>
                </a:moveTo>
                <a:lnTo>
                  <a:pt x="384727" y="15303"/>
                </a:lnTo>
                <a:lnTo>
                  <a:pt x="393008" y="15303"/>
                </a:lnTo>
              </a:path>
              <a:path w="440690" h="56514">
                <a:moveTo>
                  <a:pt x="402461" y="15303"/>
                </a:moveTo>
                <a:lnTo>
                  <a:pt x="401270" y="14097"/>
                </a:lnTo>
              </a:path>
              <a:path w="440690" h="56514">
                <a:moveTo>
                  <a:pt x="410685" y="15303"/>
                </a:moveTo>
                <a:lnTo>
                  <a:pt x="418966" y="15303"/>
                </a:lnTo>
                <a:lnTo>
                  <a:pt x="428419" y="15303"/>
                </a:lnTo>
              </a:path>
              <a:path w="440690" h="56514">
                <a:moveTo>
                  <a:pt x="430783" y="15303"/>
                </a:moveTo>
                <a:lnTo>
                  <a:pt x="440179" y="15303"/>
                </a:lnTo>
              </a:path>
              <a:path w="440690" h="56514">
                <a:moveTo>
                  <a:pt x="1172" y="56446"/>
                </a:moveTo>
                <a:lnTo>
                  <a:pt x="1172" y="1530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9" name="object 1079"/>
          <p:cNvSpPr/>
          <p:nvPr/>
        </p:nvSpPr>
        <p:spPr>
          <a:xfrm>
            <a:off x="18814722" y="3059594"/>
            <a:ext cx="189230" cy="111760"/>
          </a:xfrm>
          <a:custGeom>
            <a:avLst/>
            <a:gdLst/>
            <a:ahLst/>
            <a:cxnLst/>
            <a:rect l="l" t="t" r="r" b="b"/>
            <a:pathLst>
              <a:path w="189230" h="111760">
                <a:moveTo>
                  <a:pt x="94437" y="105881"/>
                </a:moveTo>
                <a:lnTo>
                  <a:pt x="188856" y="105881"/>
                </a:lnTo>
              </a:path>
              <a:path w="189230" h="111760">
                <a:moveTo>
                  <a:pt x="94437" y="0"/>
                </a:moveTo>
                <a:lnTo>
                  <a:pt x="94437" y="111762"/>
                </a:lnTo>
              </a:path>
              <a:path w="189230" h="111760">
                <a:moveTo>
                  <a:pt x="94437" y="111762"/>
                </a:moveTo>
                <a:lnTo>
                  <a:pt x="0" y="111762"/>
                </a:lnTo>
              </a:path>
              <a:path w="189230" h="111760">
                <a:moveTo>
                  <a:pt x="0" y="111762"/>
                </a:moveTo>
                <a:lnTo>
                  <a:pt x="0" y="0"/>
                </a:lnTo>
              </a:path>
              <a:path w="189230" h="111760">
                <a:moveTo>
                  <a:pt x="0" y="0"/>
                </a:moveTo>
                <a:lnTo>
                  <a:pt x="94437" y="0"/>
                </a:lnTo>
              </a:path>
              <a:path w="189230" h="111760">
                <a:moveTo>
                  <a:pt x="94437" y="105881"/>
                </a:moveTo>
                <a:lnTo>
                  <a:pt x="0" y="105881"/>
                </a:lnTo>
              </a:path>
              <a:path w="189230" h="111760">
                <a:moveTo>
                  <a:pt x="94437" y="0"/>
                </a:moveTo>
                <a:lnTo>
                  <a:pt x="94437" y="111762"/>
                </a:lnTo>
              </a:path>
              <a:path w="189230" h="111760">
                <a:moveTo>
                  <a:pt x="94437" y="111762"/>
                </a:moveTo>
                <a:lnTo>
                  <a:pt x="188856" y="111762"/>
                </a:lnTo>
              </a:path>
              <a:path w="189230" h="111760">
                <a:moveTo>
                  <a:pt x="188856" y="111762"/>
                </a:moveTo>
                <a:lnTo>
                  <a:pt x="188856" y="0"/>
                </a:lnTo>
              </a:path>
              <a:path w="189230" h="111760">
                <a:moveTo>
                  <a:pt x="188856" y="0"/>
                </a:moveTo>
                <a:lnTo>
                  <a:pt x="9443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0" name="object 1080"/>
          <p:cNvSpPr/>
          <p:nvPr/>
        </p:nvSpPr>
        <p:spPr>
          <a:xfrm>
            <a:off x="18729794" y="3059594"/>
            <a:ext cx="1270" cy="96520"/>
          </a:xfrm>
          <a:custGeom>
            <a:avLst/>
            <a:gdLst/>
            <a:ahLst/>
            <a:cxnLst/>
            <a:rect l="l" t="t" r="r" b="b"/>
            <a:pathLst>
              <a:path w="1269" h="96519">
                <a:moveTo>
                  <a:pt x="1153" y="96477"/>
                </a:moveTo>
                <a:lnTo>
                  <a:pt x="0" y="95308"/>
                </a:lnTo>
              </a:path>
              <a:path w="1269" h="96519">
                <a:moveTo>
                  <a:pt x="1153" y="96477"/>
                </a:moveTo>
                <a:lnTo>
                  <a:pt x="1153" y="90597"/>
                </a:lnTo>
              </a:path>
              <a:path w="1269" h="96519">
                <a:moveTo>
                  <a:pt x="1153" y="83567"/>
                </a:moveTo>
                <a:lnTo>
                  <a:pt x="1153" y="77649"/>
                </a:lnTo>
                <a:lnTo>
                  <a:pt x="1153" y="70619"/>
                </a:lnTo>
              </a:path>
              <a:path w="1269" h="96519">
                <a:moveTo>
                  <a:pt x="1153" y="64739"/>
                </a:moveTo>
                <a:lnTo>
                  <a:pt x="1153" y="57652"/>
                </a:lnTo>
                <a:lnTo>
                  <a:pt x="1153" y="51772"/>
                </a:lnTo>
              </a:path>
              <a:path w="1269" h="96519">
                <a:moveTo>
                  <a:pt x="1153" y="44704"/>
                </a:moveTo>
                <a:lnTo>
                  <a:pt x="1153" y="37656"/>
                </a:lnTo>
                <a:lnTo>
                  <a:pt x="1153" y="31775"/>
                </a:lnTo>
              </a:path>
              <a:path w="1269" h="96519">
                <a:moveTo>
                  <a:pt x="1153" y="24708"/>
                </a:moveTo>
                <a:lnTo>
                  <a:pt x="1153" y="18828"/>
                </a:lnTo>
                <a:lnTo>
                  <a:pt x="1153" y="11798"/>
                </a:lnTo>
              </a:path>
              <a:path w="1269" h="96519">
                <a:moveTo>
                  <a:pt x="1153" y="5917"/>
                </a:moveTo>
                <a:lnTo>
                  <a:pt x="11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81" name="object 108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8050665" y="3120272"/>
            <a:ext cx="265408" cy="97513"/>
          </a:xfrm>
          <a:prstGeom prst="rect">
            <a:avLst/>
          </a:prstGeom>
        </p:spPr>
      </p:pic>
      <p:pic>
        <p:nvPicPr>
          <p:cNvPr id="1082" name="object 108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8051837" y="3700271"/>
            <a:ext cx="87177" cy="98644"/>
          </a:xfrm>
          <a:prstGeom prst="rect">
            <a:avLst/>
          </a:prstGeom>
        </p:spPr>
      </p:pic>
      <p:sp>
        <p:nvSpPr>
          <p:cNvPr id="1083" name="object 1083"/>
          <p:cNvSpPr/>
          <p:nvPr/>
        </p:nvSpPr>
        <p:spPr>
          <a:xfrm>
            <a:off x="18060601" y="514075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 h="0">
                <a:moveTo>
                  <a:pt x="2716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4" name="object 1084"/>
          <p:cNvSpPr/>
          <p:nvPr/>
        </p:nvSpPr>
        <p:spPr>
          <a:xfrm>
            <a:off x="18060601" y="50889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 h="0">
                <a:moveTo>
                  <a:pt x="0" y="0"/>
                </a:moveTo>
                <a:lnTo>
                  <a:pt x="27168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5" name="object 1085"/>
          <p:cNvSpPr/>
          <p:nvPr/>
        </p:nvSpPr>
        <p:spPr>
          <a:xfrm>
            <a:off x="18060601" y="514075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 h="0">
                <a:moveTo>
                  <a:pt x="2716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86" name="object 1086"/>
          <p:cNvGrpSpPr/>
          <p:nvPr/>
        </p:nvGrpSpPr>
        <p:grpSpPr>
          <a:xfrm>
            <a:off x="18043576" y="4840264"/>
            <a:ext cx="93345" cy="311785"/>
            <a:chOff x="18043576" y="4840264"/>
            <a:chExt cx="93345" cy="311785"/>
          </a:xfrm>
        </p:grpSpPr>
        <p:sp>
          <p:nvSpPr>
            <p:cNvPr id="1087" name="object 1087"/>
            <p:cNvSpPr/>
            <p:nvPr/>
          </p:nvSpPr>
          <p:spPr>
            <a:xfrm>
              <a:off x="18045268" y="5080741"/>
              <a:ext cx="55880" cy="69850"/>
            </a:xfrm>
            <a:custGeom>
              <a:avLst/>
              <a:gdLst/>
              <a:ahLst/>
              <a:cxnLst/>
              <a:rect l="l" t="t" r="r" b="b"/>
              <a:pathLst>
                <a:path w="55880" h="69850">
                  <a:moveTo>
                    <a:pt x="15333" y="8254"/>
                  </a:moveTo>
                  <a:lnTo>
                    <a:pt x="42501" y="8254"/>
                  </a:lnTo>
                </a:path>
                <a:path w="55880" h="69850">
                  <a:moveTo>
                    <a:pt x="51935" y="18828"/>
                  </a:moveTo>
                  <a:lnTo>
                    <a:pt x="51935" y="49397"/>
                  </a:lnTo>
                </a:path>
                <a:path w="55880" h="69850">
                  <a:moveTo>
                    <a:pt x="51935" y="18828"/>
                  </a:moveTo>
                  <a:lnTo>
                    <a:pt x="51935" y="49397"/>
                  </a:lnTo>
                </a:path>
                <a:path w="55880" h="69850">
                  <a:moveTo>
                    <a:pt x="4726" y="49397"/>
                  </a:moveTo>
                  <a:lnTo>
                    <a:pt x="4726" y="18828"/>
                  </a:lnTo>
                </a:path>
                <a:path w="55880" h="69850">
                  <a:moveTo>
                    <a:pt x="0" y="0"/>
                  </a:moveTo>
                  <a:lnTo>
                    <a:pt x="55490" y="0"/>
                  </a:lnTo>
                </a:path>
                <a:path w="55880" h="69850">
                  <a:moveTo>
                    <a:pt x="55490" y="0"/>
                  </a:moveTo>
                  <a:lnTo>
                    <a:pt x="55490" y="69394"/>
                  </a:lnTo>
                </a:path>
                <a:path w="55880" h="69850">
                  <a:moveTo>
                    <a:pt x="55490" y="69394"/>
                  </a:moveTo>
                  <a:lnTo>
                    <a:pt x="0" y="69394"/>
                  </a:lnTo>
                </a:path>
                <a:path w="55880" h="69850">
                  <a:moveTo>
                    <a:pt x="0" y="69394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88" name="object 108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8050684" y="4840264"/>
              <a:ext cx="85986" cy="206920"/>
            </a:xfrm>
            <a:prstGeom prst="rect">
              <a:avLst/>
            </a:prstGeom>
          </p:spPr>
        </p:pic>
      </p:grpSp>
      <p:pic>
        <p:nvPicPr>
          <p:cNvPr id="1089" name="object 108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8051837" y="3301470"/>
            <a:ext cx="87177" cy="199815"/>
          </a:xfrm>
          <a:prstGeom prst="rect">
            <a:avLst/>
          </a:prstGeom>
        </p:spPr>
      </p:pic>
      <p:sp>
        <p:nvSpPr>
          <p:cNvPr id="1090" name="object 1090"/>
          <p:cNvSpPr/>
          <p:nvPr/>
        </p:nvSpPr>
        <p:spPr>
          <a:xfrm>
            <a:off x="17717203" y="6048964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29">
                <a:moveTo>
                  <a:pt x="1172" y="1187"/>
                </a:moveTo>
                <a:lnTo>
                  <a:pt x="0" y="0"/>
                </a:lnTo>
              </a:path>
              <a:path w="6350" h="36829">
                <a:moveTo>
                  <a:pt x="1172" y="1187"/>
                </a:moveTo>
                <a:lnTo>
                  <a:pt x="1172" y="8254"/>
                </a:lnTo>
              </a:path>
              <a:path w="6350" h="36829">
                <a:moveTo>
                  <a:pt x="1172" y="14116"/>
                </a:moveTo>
                <a:lnTo>
                  <a:pt x="1172" y="21183"/>
                </a:lnTo>
                <a:lnTo>
                  <a:pt x="1172" y="27045"/>
                </a:lnTo>
              </a:path>
              <a:path w="6350" h="36829">
                <a:moveTo>
                  <a:pt x="1172" y="30588"/>
                </a:moveTo>
                <a:lnTo>
                  <a:pt x="1172" y="36468"/>
                </a:lnTo>
              </a:path>
              <a:path w="6350" h="36829">
                <a:moveTo>
                  <a:pt x="5879" y="1187"/>
                </a:moveTo>
                <a:lnTo>
                  <a:pt x="4707" y="0"/>
                </a:lnTo>
              </a:path>
              <a:path w="6350" h="36829">
                <a:moveTo>
                  <a:pt x="5879" y="1187"/>
                </a:moveTo>
                <a:lnTo>
                  <a:pt x="5879" y="8254"/>
                </a:lnTo>
              </a:path>
              <a:path w="6350" h="36829">
                <a:moveTo>
                  <a:pt x="5879" y="14116"/>
                </a:moveTo>
                <a:lnTo>
                  <a:pt x="5879" y="21183"/>
                </a:lnTo>
                <a:lnTo>
                  <a:pt x="5879" y="27045"/>
                </a:lnTo>
              </a:path>
              <a:path w="6350" h="36829">
                <a:moveTo>
                  <a:pt x="5879" y="30588"/>
                </a:moveTo>
                <a:lnTo>
                  <a:pt x="5879" y="364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1" name="object 1091"/>
          <p:cNvSpPr/>
          <p:nvPr/>
        </p:nvSpPr>
        <p:spPr>
          <a:xfrm>
            <a:off x="17213251" y="555719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3535" y="11817"/>
                </a:moveTo>
                <a:lnTo>
                  <a:pt x="2382" y="10629"/>
                </a:lnTo>
              </a:path>
              <a:path w="13334" h="12064">
                <a:moveTo>
                  <a:pt x="3535" y="11817"/>
                </a:moveTo>
                <a:lnTo>
                  <a:pt x="8281" y="7086"/>
                </a:lnTo>
              </a:path>
              <a:path w="13334" h="12064">
                <a:moveTo>
                  <a:pt x="8281" y="5899"/>
                </a:moveTo>
                <a:lnTo>
                  <a:pt x="12988" y="1225"/>
                </a:lnTo>
              </a:path>
              <a:path w="13334" h="12064">
                <a:moveTo>
                  <a:pt x="1172" y="9423"/>
                </a:moveTo>
                <a:lnTo>
                  <a:pt x="0" y="8273"/>
                </a:lnTo>
              </a:path>
              <a:path w="13334" h="12064">
                <a:moveTo>
                  <a:pt x="1172" y="9423"/>
                </a:moveTo>
                <a:lnTo>
                  <a:pt x="5898" y="4692"/>
                </a:ln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2" name="object 1092"/>
          <p:cNvSpPr/>
          <p:nvPr/>
        </p:nvSpPr>
        <p:spPr>
          <a:xfrm>
            <a:off x="17150691" y="555719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3573" y="11817"/>
                </a:moveTo>
                <a:lnTo>
                  <a:pt x="2382" y="10629"/>
                </a:lnTo>
              </a:path>
              <a:path w="13334" h="12064">
                <a:moveTo>
                  <a:pt x="3573" y="11817"/>
                </a:moveTo>
                <a:lnTo>
                  <a:pt x="8281" y="7086"/>
                </a:lnTo>
              </a:path>
              <a:path w="13334" h="12064">
                <a:moveTo>
                  <a:pt x="8281" y="5899"/>
                </a:moveTo>
                <a:lnTo>
                  <a:pt x="13007" y="1225"/>
                </a:lnTo>
              </a:path>
              <a:path w="13334" h="12064">
                <a:moveTo>
                  <a:pt x="1210" y="9423"/>
                </a:moveTo>
                <a:lnTo>
                  <a:pt x="0" y="8273"/>
                </a:lnTo>
              </a:path>
              <a:path w="13334" h="12064">
                <a:moveTo>
                  <a:pt x="1210" y="9423"/>
                </a:moveTo>
                <a:lnTo>
                  <a:pt x="5936" y="4692"/>
                </a:lnTo>
                <a:lnTo>
                  <a:pt x="1066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3" name="object 1093"/>
          <p:cNvSpPr/>
          <p:nvPr/>
        </p:nvSpPr>
        <p:spPr>
          <a:xfrm>
            <a:off x="17306480" y="548425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382" y="11798"/>
                </a:moveTo>
                <a:lnTo>
                  <a:pt x="1191" y="10573"/>
                </a:lnTo>
              </a:path>
              <a:path w="12065" h="12064">
                <a:moveTo>
                  <a:pt x="2382" y="11798"/>
                </a:moveTo>
                <a:lnTo>
                  <a:pt x="7108" y="7086"/>
                </a:lnTo>
              </a:path>
              <a:path w="12065" h="12064">
                <a:moveTo>
                  <a:pt x="7108" y="7086"/>
                </a:moveTo>
                <a:lnTo>
                  <a:pt x="11816" y="1225"/>
                </a:lnTo>
              </a:path>
              <a:path w="12065" h="12064">
                <a:moveTo>
                  <a:pt x="1191" y="10573"/>
                </a:moveTo>
                <a:lnTo>
                  <a:pt x="0" y="9423"/>
                </a:lnTo>
              </a:path>
              <a:path w="12065" h="12064">
                <a:moveTo>
                  <a:pt x="1191" y="10573"/>
                </a:moveTo>
                <a:lnTo>
                  <a:pt x="4726" y="4730"/>
                </a:lnTo>
              </a:path>
              <a:path w="12065" h="12064">
                <a:moveTo>
                  <a:pt x="4726" y="4730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4" name="object 1094"/>
          <p:cNvSpPr/>
          <p:nvPr/>
        </p:nvSpPr>
        <p:spPr>
          <a:xfrm>
            <a:off x="17307670" y="555841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191" y="10591"/>
                </a:moveTo>
                <a:lnTo>
                  <a:pt x="0" y="9404"/>
                </a:lnTo>
              </a:path>
              <a:path w="10794" h="10795">
                <a:moveTo>
                  <a:pt x="1191" y="10591"/>
                </a:moveTo>
                <a:lnTo>
                  <a:pt x="5917" y="5861"/>
                </a:lnTo>
              </a:path>
              <a:path w="10794" h="10795">
                <a:moveTo>
                  <a:pt x="5917" y="4674"/>
                </a:move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5" name="object 1095"/>
          <p:cNvSpPr/>
          <p:nvPr/>
        </p:nvSpPr>
        <p:spPr>
          <a:xfrm>
            <a:off x="17243938" y="55571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1191" y="9423"/>
                </a:moveTo>
                <a:lnTo>
                  <a:pt x="0" y="8273"/>
                </a:lnTo>
              </a:path>
              <a:path w="9525" h="9525">
                <a:moveTo>
                  <a:pt x="1191" y="9423"/>
                </a:moveTo>
                <a:lnTo>
                  <a:pt x="4745" y="4692"/>
                </a:lnTo>
              </a:path>
              <a:path w="9525" h="9525">
                <a:moveTo>
                  <a:pt x="5917" y="4692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6" name="object 1096"/>
          <p:cNvSpPr/>
          <p:nvPr/>
        </p:nvSpPr>
        <p:spPr>
          <a:xfrm>
            <a:off x="17337183" y="5481935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3516" y="12891"/>
                </a:moveTo>
                <a:lnTo>
                  <a:pt x="2344" y="11741"/>
                </a:lnTo>
              </a:path>
              <a:path w="12065" h="13335">
                <a:moveTo>
                  <a:pt x="3516" y="12891"/>
                </a:moveTo>
                <a:lnTo>
                  <a:pt x="8243" y="7048"/>
                </a:lnTo>
              </a:path>
              <a:path w="12065" h="13335">
                <a:moveTo>
                  <a:pt x="8243" y="7048"/>
                </a:moveTo>
                <a:lnTo>
                  <a:pt x="11797" y="2318"/>
                </a:lnTo>
              </a:path>
              <a:path w="12065" h="13335">
                <a:moveTo>
                  <a:pt x="1172" y="10591"/>
                </a:moveTo>
                <a:lnTo>
                  <a:pt x="0" y="9404"/>
                </a:lnTo>
              </a:path>
              <a:path w="12065" h="13335">
                <a:moveTo>
                  <a:pt x="1172" y="10591"/>
                </a:moveTo>
                <a:lnTo>
                  <a:pt x="5879" y="5861"/>
                </a:lnTo>
              </a:path>
              <a:path w="12065" h="13335">
                <a:moveTo>
                  <a:pt x="5879" y="5861"/>
                </a:move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7" name="object 1097"/>
          <p:cNvSpPr/>
          <p:nvPr/>
        </p:nvSpPr>
        <p:spPr>
          <a:xfrm>
            <a:off x="17400917" y="548425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54" y="11798"/>
                </a:moveTo>
                <a:lnTo>
                  <a:pt x="2344" y="10573"/>
                </a:lnTo>
              </a:path>
              <a:path w="12065" h="12064">
                <a:moveTo>
                  <a:pt x="3554" y="11798"/>
                </a:moveTo>
                <a:lnTo>
                  <a:pt x="7052" y="7086"/>
                </a:lnTo>
              </a:path>
              <a:path w="12065" h="12064">
                <a:moveTo>
                  <a:pt x="7052" y="7086"/>
                </a:moveTo>
                <a:lnTo>
                  <a:pt x="11797" y="1225"/>
                </a:lnTo>
              </a:path>
              <a:path w="12065" h="12064">
                <a:moveTo>
                  <a:pt x="1172" y="10573"/>
                </a:moveTo>
                <a:lnTo>
                  <a:pt x="0" y="9423"/>
                </a:lnTo>
              </a:path>
              <a:path w="12065" h="12064">
                <a:moveTo>
                  <a:pt x="1172" y="10573"/>
                </a:moveTo>
                <a:lnTo>
                  <a:pt x="4726" y="4730"/>
                </a:lnTo>
              </a:path>
              <a:path w="12065" h="12064">
                <a:moveTo>
                  <a:pt x="5879" y="4730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8" name="object 1098"/>
          <p:cNvSpPr/>
          <p:nvPr/>
        </p:nvSpPr>
        <p:spPr>
          <a:xfrm>
            <a:off x="17400917" y="555719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54" y="11817"/>
                </a:moveTo>
                <a:lnTo>
                  <a:pt x="2344" y="10629"/>
                </a:lnTo>
              </a:path>
              <a:path w="12065" h="12064">
                <a:moveTo>
                  <a:pt x="3554" y="11817"/>
                </a:moveTo>
                <a:lnTo>
                  <a:pt x="7052" y="7086"/>
                </a:lnTo>
              </a:path>
              <a:path w="12065" h="12064">
                <a:moveTo>
                  <a:pt x="7052" y="5899"/>
                </a:moveTo>
                <a:lnTo>
                  <a:pt x="11797" y="1225"/>
                </a:lnTo>
              </a:path>
              <a:path w="12065" h="12064">
                <a:moveTo>
                  <a:pt x="1172" y="9423"/>
                </a:moveTo>
                <a:lnTo>
                  <a:pt x="0" y="8273"/>
                </a:lnTo>
              </a:path>
              <a:path w="12065" h="12064">
                <a:moveTo>
                  <a:pt x="1172" y="9423"/>
                </a:moveTo>
                <a:lnTo>
                  <a:pt x="4726" y="4692"/>
                </a:lnTo>
              </a:path>
              <a:path w="12065" h="12064">
                <a:moveTo>
                  <a:pt x="5879" y="4692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99" name="object 1099"/>
          <p:cNvGrpSpPr/>
          <p:nvPr/>
        </p:nvGrpSpPr>
        <p:grpSpPr>
          <a:xfrm>
            <a:off x="17336681" y="5555508"/>
            <a:ext cx="15240" cy="15240"/>
            <a:chOff x="17336681" y="5555508"/>
            <a:chExt cx="15240" cy="15240"/>
          </a:xfrm>
        </p:grpSpPr>
        <p:sp>
          <p:nvSpPr>
            <p:cNvPr id="1100" name="object 1100"/>
            <p:cNvSpPr/>
            <p:nvPr/>
          </p:nvSpPr>
          <p:spPr>
            <a:xfrm>
              <a:off x="17340700" y="556427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210" y="4730"/>
                  </a:moveTo>
                  <a:lnTo>
                    <a:pt x="0" y="3543"/>
                  </a:lnTo>
                </a:path>
                <a:path w="5080" h="5079">
                  <a:moveTo>
                    <a:pt x="1210" y="4730"/>
                  </a:moveTo>
                  <a:lnTo>
                    <a:pt x="4726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1" name="object 1101"/>
            <p:cNvSpPr/>
            <p:nvPr/>
          </p:nvSpPr>
          <p:spPr>
            <a:xfrm>
              <a:off x="17338370" y="5557199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8262" y="5899"/>
                  </a:moveTo>
                  <a:lnTo>
                    <a:pt x="11778" y="1206"/>
                  </a:lnTo>
                </a:path>
                <a:path w="12065" h="9525">
                  <a:moveTo>
                    <a:pt x="1153" y="9404"/>
                  </a:moveTo>
                  <a:lnTo>
                    <a:pt x="0" y="8254"/>
                  </a:lnTo>
                </a:path>
                <a:path w="12065" h="9525">
                  <a:moveTo>
                    <a:pt x="1153" y="9404"/>
                  </a:moveTo>
                  <a:lnTo>
                    <a:pt x="4707" y="4692"/>
                  </a:lnTo>
                </a:path>
                <a:path w="12065" h="9525">
                  <a:moveTo>
                    <a:pt x="5879" y="4692"/>
                  </a:moveTo>
                  <a:lnTo>
                    <a:pt x="943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2" name="object 1102"/>
          <p:cNvSpPr/>
          <p:nvPr/>
        </p:nvSpPr>
        <p:spPr>
          <a:xfrm>
            <a:off x="17026793" y="5484280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54" y="11779"/>
                </a:moveTo>
                <a:lnTo>
                  <a:pt x="2344" y="10554"/>
                </a:lnTo>
              </a:path>
              <a:path w="12065" h="12064">
                <a:moveTo>
                  <a:pt x="3554" y="11779"/>
                </a:moveTo>
                <a:lnTo>
                  <a:pt x="7052" y="7067"/>
                </a:lnTo>
              </a:path>
              <a:path w="12065" h="12064">
                <a:moveTo>
                  <a:pt x="7052" y="7067"/>
                </a:moveTo>
                <a:lnTo>
                  <a:pt x="11797" y="1187"/>
                </a:lnTo>
              </a:path>
              <a:path w="12065" h="12064">
                <a:moveTo>
                  <a:pt x="1172" y="10554"/>
                </a:moveTo>
                <a:lnTo>
                  <a:pt x="0" y="9404"/>
                </a:lnTo>
              </a:path>
              <a:path w="12065" h="12064">
                <a:moveTo>
                  <a:pt x="1172" y="10554"/>
                </a:moveTo>
                <a:lnTo>
                  <a:pt x="4707" y="4711"/>
                </a:lnTo>
              </a:path>
              <a:path w="12065" h="12064">
                <a:moveTo>
                  <a:pt x="5898" y="4711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3" name="object 1103"/>
          <p:cNvSpPr/>
          <p:nvPr/>
        </p:nvSpPr>
        <p:spPr>
          <a:xfrm>
            <a:off x="17026793" y="5557199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54" y="11798"/>
                </a:moveTo>
                <a:lnTo>
                  <a:pt x="2344" y="10610"/>
                </a:lnTo>
              </a:path>
              <a:path w="12065" h="12064">
                <a:moveTo>
                  <a:pt x="3554" y="11798"/>
                </a:moveTo>
                <a:lnTo>
                  <a:pt x="7052" y="7086"/>
                </a:lnTo>
              </a:path>
              <a:path w="12065" h="12064">
                <a:moveTo>
                  <a:pt x="7052" y="5899"/>
                </a:moveTo>
                <a:lnTo>
                  <a:pt x="11797" y="1206"/>
                </a:lnTo>
              </a:path>
              <a:path w="12065" h="12064">
                <a:moveTo>
                  <a:pt x="1172" y="9404"/>
                </a:moveTo>
                <a:lnTo>
                  <a:pt x="0" y="8254"/>
                </a:lnTo>
              </a:path>
              <a:path w="12065" h="12064">
                <a:moveTo>
                  <a:pt x="1172" y="9404"/>
                </a:moveTo>
                <a:lnTo>
                  <a:pt x="4707" y="4692"/>
                </a:lnTo>
              </a:path>
              <a:path w="12065" h="12064">
                <a:moveTo>
                  <a:pt x="5898" y="4692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4" name="object 1104"/>
          <p:cNvSpPr/>
          <p:nvPr/>
        </p:nvSpPr>
        <p:spPr>
          <a:xfrm>
            <a:off x="17306476" y="55571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1191" y="9404"/>
                </a:moveTo>
                <a:lnTo>
                  <a:pt x="0" y="8254"/>
                </a:lnTo>
              </a:path>
              <a:path w="9525" h="9525">
                <a:moveTo>
                  <a:pt x="1191" y="9404"/>
                </a:moveTo>
                <a:lnTo>
                  <a:pt x="4726" y="4692"/>
                </a:lnTo>
              </a:path>
              <a:path w="9525" h="9525">
                <a:moveTo>
                  <a:pt x="4726" y="4692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5" name="object 1105"/>
          <p:cNvSpPr/>
          <p:nvPr/>
        </p:nvSpPr>
        <p:spPr>
          <a:xfrm>
            <a:off x="17245124" y="555840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191" y="10591"/>
                </a:moveTo>
                <a:lnTo>
                  <a:pt x="0" y="9404"/>
                </a:lnTo>
              </a:path>
              <a:path w="10794" h="10795">
                <a:moveTo>
                  <a:pt x="1191" y="10591"/>
                </a:moveTo>
                <a:lnTo>
                  <a:pt x="5898" y="5880"/>
                </a:lnTo>
              </a:path>
              <a:path w="10794" h="10795">
                <a:moveTo>
                  <a:pt x="5898" y="4692"/>
                </a:move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6" name="object 1106"/>
          <p:cNvSpPr/>
          <p:nvPr/>
        </p:nvSpPr>
        <p:spPr>
          <a:xfrm>
            <a:off x="16966613" y="5558405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1191" y="10591"/>
                </a:moveTo>
                <a:lnTo>
                  <a:pt x="0" y="9404"/>
                </a:lnTo>
              </a:path>
              <a:path w="9525" h="10795">
                <a:moveTo>
                  <a:pt x="1191" y="10591"/>
                </a:moveTo>
                <a:lnTo>
                  <a:pt x="4745" y="5880"/>
                </a:lnTo>
              </a:path>
              <a:path w="9525" h="10795">
                <a:moveTo>
                  <a:pt x="5898" y="4692"/>
                </a:moveTo>
                <a:lnTo>
                  <a:pt x="941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7" name="object 1107"/>
          <p:cNvSpPr/>
          <p:nvPr/>
        </p:nvSpPr>
        <p:spPr>
          <a:xfrm>
            <a:off x="17057478" y="5481924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2382" y="12910"/>
                </a:moveTo>
                <a:lnTo>
                  <a:pt x="1172" y="11760"/>
                </a:lnTo>
              </a:path>
              <a:path w="12065" h="13335">
                <a:moveTo>
                  <a:pt x="2382" y="12910"/>
                </a:moveTo>
                <a:lnTo>
                  <a:pt x="7089" y="7067"/>
                </a:lnTo>
              </a:path>
              <a:path w="12065" h="13335">
                <a:moveTo>
                  <a:pt x="7089" y="7067"/>
                </a:moveTo>
                <a:lnTo>
                  <a:pt x="11816" y="2355"/>
                </a:lnTo>
              </a:path>
              <a:path w="12065" h="13335">
                <a:moveTo>
                  <a:pt x="1172" y="10610"/>
                </a:moveTo>
                <a:lnTo>
                  <a:pt x="0" y="9423"/>
                </a:lnTo>
              </a:path>
              <a:path w="12065" h="13335">
                <a:moveTo>
                  <a:pt x="1172" y="10610"/>
                </a:moveTo>
                <a:lnTo>
                  <a:pt x="4707" y="5899"/>
                </a:lnTo>
              </a:path>
              <a:path w="12065" h="13335">
                <a:moveTo>
                  <a:pt x="4707" y="5899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8" name="object 1108"/>
          <p:cNvSpPr/>
          <p:nvPr/>
        </p:nvSpPr>
        <p:spPr>
          <a:xfrm>
            <a:off x="17120021" y="5484280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54" y="11779"/>
                </a:moveTo>
                <a:lnTo>
                  <a:pt x="2363" y="10554"/>
                </a:lnTo>
              </a:path>
              <a:path w="12065" h="12064">
                <a:moveTo>
                  <a:pt x="3554" y="11779"/>
                </a:moveTo>
                <a:lnTo>
                  <a:pt x="7108" y="7067"/>
                </a:lnTo>
              </a:path>
              <a:path w="12065" h="12064">
                <a:moveTo>
                  <a:pt x="8281" y="7067"/>
                </a:moveTo>
                <a:lnTo>
                  <a:pt x="11797" y="1187"/>
                </a:lnTo>
              </a:path>
              <a:path w="12065" h="12064">
                <a:moveTo>
                  <a:pt x="1172" y="10554"/>
                </a:moveTo>
                <a:lnTo>
                  <a:pt x="0" y="9404"/>
                </a:lnTo>
              </a:path>
              <a:path w="12065" h="12064">
                <a:moveTo>
                  <a:pt x="1172" y="10554"/>
                </a:moveTo>
                <a:lnTo>
                  <a:pt x="5898" y="4711"/>
                </a:lnTo>
              </a:path>
              <a:path w="12065" h="12064">
                <a:moveTo>
                  <a:pt x="5898" y="4711"/>
                </a:move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9" name="object 1109"/>
          <p:cNvSpPr/>
          <p:nvPr/>
        </p:nvSpPr>
        <p:spPr>
          <a:xfrm>
            <a:off x="17120021" y="5557199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54" y="11798"/>
                </a:moveTo>
                <a:lnTo>
                  <a:pt x="2363" y="10610"/>
                </a:lnTo>
              </a:path>
              <a:path w="12065" h="12064">
                <a:moveTo>
                  <a:pt x="3554" y="11798"/>
                </a:moveTo>
                <a:lnTo>
                  <a:pt x="7108" y="7086"/>
                </a:lnTo>
              </a:path>
              <a:path w="12065" h="12064">
                <a:moveTo>
                  <a:pt x="8281" y="5899"/>
                </a:moveTo>
                <a:lnTo>
                  <a:pt x="11797" y="1206"/>
                </a:lnTo>
              </a:path>
              <a:path w="12065" h="12064">
                <a:moveTo>
                  <a:pt x="1172" y="9404"/>
                </a:moveTo>
                <a:lnTo>
                  <a:pt x="0" y="8254"/>
                </a:lnTo>
              </a:path>
              <a:path w="12065" h="12064">
                <a:moveTo>
                  <a:pt x="1172" y="9404"/>
                </a:moveTo>
                <a:lnTo>
                  <a:pt x="5898" y="4692"/>
                </a:ln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0" name="object 1110"/>
          <p:cNvSpPr/>
          <p:nvPr/>
        </p:nvSpPr>
        <p:spPr>
          <a:xfrm>
            <a:off x="17059861" y="5558405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1172" y="10591"/>
                </a:moveTo>
                <a:lnTo>
                  <a:pt x="0" y="9404"/>
                </a:lnTo>
              </a:path>
              <a:path w="9525" h="10795">
                <a:moveTo>
                  <a:pt x="1172" y="10591"/>
                </a:moveTo>
                <a:lnTo>
                  <a:pt x="5879" y="5880"/>
                </a:lnTo>
              </a:path>
              <a:path w="9525" h="10795">
                <a:moveTo>
                  <a:pt x="5879" y="4692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1" name="object 1111"/>
          <p:cNvSpPr/>
          <p:nvPr/>
        </p:nvSpPr>
        <p:spPr>
          <a:xfrm>
            <a:off x="17242761" y="5481924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3554" y="12910"/>
                </a:moveTo>
                <a:lnTo>
                  <a:pt x="2363" y="11760"/>
                </a:lnTo>
              </a:path>
              <a:path w="12065" h="13335">
                <a:moveTo>
                  <a:pt x="3554" y="12910"/>
                </a:moveTo>
                <a:lnTo>
                  <a:pt x="7089" y="7067"/>
                </a:lnTo>
              </a:path>
              <a:path w="12065" h="13335">
                <a:moveTo>
                  <a:pt x="8262" y="7067"/>
                </a:moveTo>
                <a:lnTo>
                  <a:pt x="11816" y="2355"/>
                </a:lnTo>
              </a:path>
              <a:path w="12065" h="13335">
                <a:moveTo>
                  <a:pt x="1153" y="10610"/>
                </a:moveTo>
                <a:lnTo>
                  <a:pt x="0" y="9423"/>
                </a:lnTo>
              </a:path>
              <a:path w="12065" h="13335">
                <a:moveTo>
                  <a:pt x="1153" y="10610"/>
                </a:moveTo>
                <a:lnTo>
                  <a:pt x="5936" y="5899"/>
                </a:lnTo>
              </a:path>
              <a:path w="12065" h="13335">
                <a:moveTo>
                  <a:pt x="5936" y="5899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2" name="object 1112"/>
          <p:cNvSpPr/>
          <p:nvPr/>
        </p:nvSpPr>
        <p:spPr>
          <a:xfrm>
            <a:off x="16963059" y="54819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3554" y="12910"/>
                </a:moveTo>
                <a:lnTo>
                  <a:pt x="2363" y="11760"/>
                </a:lnTo>
              </a:path>
              <a:path w="13334" h="13335">
                <a:moveTo>
                  <a:pt x="3554" y="12910"/>
                </a:moveTo>
                <a:lnTo>
                  <a:pt x="8299" y="7067"/>
                </a:lnTo>
              </a:path>
              <a:path w="13334" h="13335">
                <a:moveTo>
                  <a:pt x="8299" y="7067"/>
                </a:moveTo>
                <a:lnTo>
                  <a:pt x="12969" y="2355"/>
                </a:lnTo>
              </a:path>
              <a:path w="13334" h="13335">
                <a:moveTo>
                  <a:pt x="1172" y="10610"/>
                </a:moveTo>
                <a:lnTo>
                  <a:pt x="0" y="9423"/>
                </a:lnTo>
              </a:path>
              <a:path w="13334" h="13335">
                <a:moveTo>
                  <a:pt x="1172" y="10610"/>
                </a:moveTo>
                <a:lnTo>
                  <a:pt x="5898" y="5899"/>
                </a:lnTo>
              </a:path>
              <a:path w="13334" h="13335">
                <a:moveTo>
                  <a:pt x="5898" y="5899"/>
                </a:move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3" name="object 1113"/>
          <p:cNvSpPr/>
          <p:nvPr/>
        </p:nvSpPr>
        <p:spPr>
          <a:xfrm>
            <a:off x="17057478" y="5557199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172" y="9404"/>
                </a:moveTo>
                <a:lnTo>
                  <a:pt x="0" y="8254"/>
                </a:lnTo>
              </a:path>
              <a:path w="10794" h="9525">
                <a:moveTo>
                  <a:pt x="1172" y="9404"/>
                </a:moveTo>
                <a:lnTo>
                  <a:pt x="5879" y="4692"/>
                </a:ln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4" name="object 1114"/>
          <p:cNvSpPr/>
          <p:nvPr/>
        </p:nvSpPr>
        <p:spPr>
          <a:xfrm>
            <a:off x="17150706" y="5481924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3535" y="12910"/>
                </a:moveTo>
                <a:lnTo>
                  <a:pt x="2382" y="11760"/>
                </a:lnTo>
              </a:path>
              <a:path w="12065" h="13335">
                <a:moveTo>
                  <a:pt x="3535" y="12910"/>
                </a:moveTo>
                <a:lnTo>
                  <a:pt x="7089" y="7067"/>
                </a:lnTo>
              </a:path>
              <a:path w="12065" h="13335">
                <a:moveTo>
                  <a:pt x="7089" y="7067"/>
                </a:moveTo>
                <a:lnTo>
                  <a:pt x="11816" y="2355"/>
                </a:lnTo>
              </a:path>
              <a:path w="12065" h="13335">
                <a:moveTo>
                  <a:pt x="1191" y="10610"/>
                </a:moveTo>
                <a:lnTo>
                  <a:pt x="0" y="9423"/>
                </a:lnTo>
              </a:path>
              <a:path w="12065" h="13335">
                <a:moveTo>
                  <a:pt x="1191" y="10610"/>
                </a:moveTo>
                <a:lnTo>
                  <a:pt x="4707" y="5899"/>
                </a:lnTo>
              </a:path>
              <a:path w="12065" h="13335">
                <a:moveTo>
                  <a:pt x="5936" y="5899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5" name="object 1115"/>
          <p:cNvSpPr/>
          <p:nvPr/>
        </p:nvSpPr>
        <p:spPr>
          <a:xfrm>
            <a:off x="17213248" y="5484280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3554" y="11779"/>
                </a:moveTo>
                <a:lnTo>
                  <a:pt x="2382" y="10554"/>
                </a:lnTo>
              </a:path>
              <a:path w="13334" h="12064">
                <a:moveTo>
                  <a:pt x="3554" y="11779"/>
                </a:moveTo>
                <a:lnTo>
                  <a:pt x="8262" y="7067"/>
                </a:lnTo>
              </a:path>
              <a:path w="13334" h="12064">
                <a:moveTo>
                  <a:pt x="8262" y="7067"/>
                </a:moveTo>
                <a:lnTo>
                  <a:pt x="13007" y="1187"/>
                </a:lnTo>
              </a:path>
              <a:path w="13334" h="12064">
                <a:moveTo>
                  <a:pt x="1172" y="10554"/>
                </a:moveTo>
                <a:lnTo>
                  <a:pt x="0" y="9404"/>
                </a:lnTo>
              </a:path>
              <a:path w="13334" h="12064">
                <a:moveTo>
                  <a:pt x="1172" y="10554"/>
                </a:moveTo>
                <a:lnTo>
                  <a:pt x="5898" y="4711"/>
                </a:lnTo>
              </a:path>
              <a:path w="13334" h="12064">
                <a:moveTo>
                  <a:pt x="5898" y="4711"/>
                </a:moveTo>
                <a:lnTo>
                  <a:pt x="1064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6" name="object 1116"/>
          <p:cNvSpPr/>
          <p:nvPr/>
        </p:nvSpPr>
        <p:spPr>
          <a:xfrm>
            <a:off x="17082264" y="622660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210" y="1206"/>
                </a:moveTo>
                <a:lnTo>
                  <a:pt x="0" y="0"/>
                </a:lnTo>
              </a:path>
              <a:path w="10794" h="9525">
                <a:moveTo>
                  <a:pt x="1210" y="1206"/>
                </a:moveTo>
                <a:lnTo>
                  <a:pt x="5860" y="4692"/>
                </a:lnTo>
              </a:path>
              <a:path w="10794" h="9525">
                <a:moveTo>
                  <a:pt x="5860" y="4692"/>
                </a:moveTo>
                <a:lnTo>
                  <a:pt x="10606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7" name="object 1117"/>
          <p:cNvSpPr/>
          <p:nvPr/>
        </p:nvSpPr>
        <p:spPr>
          <a:xfrm>
            <a:off x="17006752" y="6226604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153" y="2355"/>
                </a:moveTo>
                <a:lnTo>
                  <a:pt x="0" y="1206"/>
                </a:lnTo>
              </a:path>
              <a:path w="14605" h="12064">
                <a:moveTo>
                  <a:pt x="1153" y="2355"/>
                </a:moveTo>
                <a:lnTo>
                  <a:pt x="5898" y="7086"/>
                </a:lnTo>
              </a:path>
              <a:path w="14605" h="12064">
                <a:moveTo>
                  <a:pt x="7071" y="7086"/>
                </a:moveTo>
                <a:lnTo>
                  <a:pt x="11778" y="11798"/>
                </a:lnTo>
              </a:path>
              <a:path w="14605" h="12064">
                <a:moveTo>
                  <a:pt x="3516" y="1206"/>
                </a:moveTo>
                <a:lnTo>
                  <a:pt x="2344" y="0"/>
                </a:lnTo>
              </a:path>
              <a:path w="14605" h="12064">
                <a:moveTo>
                  <a:pt x="3516" y="1206"/>
                </a:moveTo>
                <a:lnTo>
                  <a:pt x="8205" y="4692"/>
                </a:lnTo>
              </a:path>
              <a:path w="14605" h="12064">
                <a:moveTo>
                  <a:pt x="8205" y="4692"/>
                </a:moveTo>
                <a:lnTo>
                  <a:pt x="14142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8" name="object 1118"/>
          <p:cNvSpPr/>
          <p:nvPr/>
        </p:nvSpPr>
        <p:spPr>
          <a:xfrm>
            <a:off x="17006752" y="6164258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153" y="2355"/>
                </a:moveTo>
                <a:lnTo>
                  <a:pt x="0" y="1206"/>
                </a:lnTo>
              </a:path>
              <a:path w="14605" h="12064">
                <a:moveTo>
                  <a:pt x="1153" y="2355"/>
                </a:moveTo>
                <a:lnTo>
                  <a:pt x="5898" y="7067"/>
                </a:lnTo>
              </a:path>
              <a:path w="14605" h="12064">
                <a:moveTo>
                  <a:pt x="7071" y="7067"/>
                </a:moveTo>
                <a:lnTo>
                  <a:pt x="11778" y="11779"/>
                </a:lnTo>
              </a:path>
              <a:path w="14605" h="12064">
                <a:moveTo>
                  <a:pt x="3516" y="1206"/>
                </a:moveTo>
                <a:lnTo>
                  <a:pt x="2344" y="0"/>
                </a:lnTo>
              </a:path>
              <a:path w="14605" h="12064">
                <a:moveTo>
                  <a:pt x="3516" y="1206"/>
                </a:moveTo>
                <a:lnTo>
                  <a:pt x="8205" y="4711"/>
                </a:lnTo>
              </a:path>
              <a:path w="14605" h="12064">
                <a:moveTo>
                  <a:pt x="8205" y="5899"/>
                </a:moveTo>
                <a:lnTo>
                  <a:pt x="14142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9" name="object 1119"/>
          <p:cNvSpPr/>
          <p:nvPr/>
        </p:nvSpPr>
        <p:spPr>
          <a:xfrm>
            <a:off x="17082264" y="616307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210" y="3543"/>
                </a:moveTo>
                <a:lnTo>
                  <a:pt x="0" y="2393"/>
                </a:lnTo>
              </a:path>
              <a:path w="13334" h="12064">
                <a:moveTo>
                  <a:pt x="1210" y="3543"/>
                </a:moveTo>
                <a:lnTo>
                  <a:pt x="5860" y="7086"/>
                </a:lnTo>
              </a:path>
              <a:path w="13334" h="12064">
                <a:moveTo>
                  <a:pt x="5860" y="8254"/>
                </a:moveTo>
                <a:lnTo>
                  <a:pt x="10606" y="11817"/>
                </a:lnTo>
              </a:path>
              <a:path w="13334" h="12064">
                <a:moveTo>
                  <a:pt x="2363" y="1187"/>
                </a:moveTo>
                <a:lnTo>
                  <a:pt x="1210" y="0"/>
                </a:lnTo>
              </a:path>
              <a:path w="13334" h="12064">
                <a:moveTo>
                  <a:pt x="2363" y="1187"/>
                </a:moveTo>
                <a:lnTo>
                  <a:pt x="7089" y="5899"/>
                </a:lnTo>
              </a:path>
              <a:path w="13334" h="12064">
                <a:moveTo>
                  <a:pt x="8243" y="5899"/>
                </a:moveTo>
                <a:lnTo>
                  <a:pt x="12988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0" name="object 1120"/>
          <p:cNvSpPr/>
          <p:nvPr/>
        </p:nvSpPr>
        <p:spPr>
          <a:xfrm>
            <a:off x="17079920" y="6227810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172" y="1149"/>
                </a:moveTo>
                <a:lnTo>
                  <a:pt x="0" y="0"/>
                </a:lnTo>
              </a:path>
              <a:path w="12065" h="10795">
                <a:moveTo>
                  <a:pt x="1172" y="1149"/>
                </a:moveTo>
                <a:lnTo>
                  <a:pt x="5898" y="5880"/>
                </a:lnTo>
              </a:path>
              <a:path w="12065" h="10795">
                <a:moveTo>
                  <a:pt x="7052" y="5880"/>
                </a:moveTo>
                <a:lnTo>
                  <a:pt x="11778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1" name="object 1121"/>
          <p:cNvSpPr/>
          <p:nvPr/>
        </p:nvSpPr>
        <p:spPr>
          <a:xfrm>
            <a:off x="16977221" y="6226604"/>
            <a:ext cx="12065" cy="9525"/>
          </a:xfrm>
          <a:custGeom>
            <a:avLst/>
            <a:gdLst/>
            <a:ahLst/>
            <a:cxnLst/>
            <a:rect l="l" t="t" r="r" b="b"/>
            <a:pathLst>
              <a:path w="12065" h="9525">
                <a:moveTo>
                  <a:pt x="1191" y="1206"/>
                </a:moveTo>
                <a:lnTo>
                  <a:pt x="0" y="0"/>
                </a:lnTo>
              </a:path>
              <a:path w="12065" h="9525">
                <a:moveTo>
                  <a:pt x="1191" y="1206"/>
                </a:moveTo>
                <a:lnTo>
                  <a:pt x="5917" y="4692"/>
                </a:lnTo>
              </a:path>
              <a:path w="12065" h="9525">
                <a:moveTo>
                  <a:pt x="7089" y="4692"/>
                </a:moveTo>
                <a:lnTo>
                  <a:pt x="11797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2" name="object 1122"/>
          <p:cNvSpPr/>
          <p:nvPr/>
        </p:nvSpPr>
        <p:spPr>
          <a:xfrm>
            <a:off x="16902842" y="6226604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228" y="2355"/>
                </a:moveTo>
                <a:lnTo>
                  <a:pt x="0" y="1206"/>
                </a:lnTo>
              </a:path>
              <a:path w="13334" h="12064">
                <a:moveTo>
                  <a:pt x="1228" y="2355"/>
                </a:moveTo>
                <a:lnTo>
                  <a:pt x="5936" y="7086"/>
                </a:lnTo>
              </a:path>
              <a:path w="13334" h="12064">
                <a:moveTo>
                  <a:pt x="5936" y="7086"/>
                </a:moveTo>
                <a:lnTo>
                  <a:pt x="11854" y="11798"/>
                </a:lnTo>
              </a:path>
              <a:path w="13334" h="12064">
                <a:moveTo>
                  <a:pt x="2401" y="1206"/>
                </a:moveTo>
                <a:lnTo>
                  <a:pt x="1228" y="0"/>
                </a:lnTo>
              </a:path>
              <a:path w="13334" h="12064">
                <a:moveTo>
                  <a:pt x="2401" y="1206"/>
                </a:moveTo>
                <a:lnTo>
                  <a:pt x="8299" y="4692"/>
                </a:lnTo>
              </a:path>
              <a:path w="13334" h="12064">
                <a:moveTo>
                  <a:pt x="8299" y="4692"/>
                </a:moveTo>
                <a:lnTo>
                  <a:pt x="13007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3" name="object 1123"/>
          <p:cNvSpPr/>
          <p:nvPr/>
        </p:nvSpPr>
        <p:spPr>
          <a:xfrm>
            <a:off x="16902842" y="6164258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228" y="2355"/>
                </a:moveTo>
                <a:lnTo>
                  <a:pt x="0" y="1206"/>
                </a:lnTo>
              </a:path>
              <a:path w="13334" h="12064">
                <a:moveTo>
                  <a:pt x="1228" y="2355"/>
                </a:moveTo>
                <a:lnTo>
                  <a:pt x="5936" y="7067"/>
                </a:lnTo>
              </a:path>
              <a:path w="13334" h="12064">
                <a:moveTo>
                  <a:pt x="5936" y="7067"/>
                </a:moveTo>
                <a:lnTo>
                  <a:pt x="11854" y="11779"/>
                </a:lnTo>
              </a:path>
              <a:path w="13334" h="12064">
                <a:moveTo>
                  <a:pt x="2401" y="1206"/>
                </a:moveTo>
                <a:lnTo>
                  <a:pt x="1228" y="0"/>
                </a:lnTo>
              </a:path>
              <a:path w="13334" h="12064">
                <a:moveTo>
                  <a:pt x="2401" y="1206"/>
                </a:moveTo>
                <a:lnTo>
                  <a:pt x="8299" y="4711"/>
                </a:lnTo>
              </a:path>
              <a:path w="13334" h="12064">
                <a:moveTo>
                  <a:pt x="8299" y="5899"/>
                </a:moveTo>
                <a:lnTo>
                  <a:pt x="13007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4" name="object 1124"/>
          <p:cNvSpPr/>
          <p:nvPr/>
        </p:nvSpPr>
        <p:spPr>
          <a:xfrm>
            <a:off x="16977221" y="616307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91" y="3543"/>
                </a:moveTo>
                <a:lnTo>
                  <a:pt x="0" y="2393"/>
                </a:lnTo>
              </a:path>
              <a:path w="13334" h="12064">
                <a:moveTo>
                  <a:pt x="1191" y="3543"/>
                </a:moveTo>
                <a:lnTo>
                  <a:pt x="5917" y="7086"/>
                </a:lnTo>
              </a:path>
              <a:path w="13334" h="12064">
                <a:moveTo>
                  <a:pt x="7089" y="8254"/>
                </a:moveTo>
                <a:lnTo>
                  <a:pt x="11797" y="11817"/>
                </a:lnTo>
              </a:path>
              <a:path w="13334" h="12064">
                <a:moveTo>
                  <a:pt x="3535" y="1187"/>
                </a:moveTo>
                <a:lnTo>
                  <a:pt x="2363" y="0"/>
                </a:lnTo>
              </a:path>
              <a:path w="13334" h="12064">
                <a:moveTo>
                  <a:pt x="3535" y="1187"/>
                </a:moveTo>
                <a:lnTo>
                  <a:pt x="8262" y="5899"/>
                </a:lnTo>
              </a:path>
              <a:path w="13334" h="12064">
                <a:moveTo>
                  <a:pt x="8262" y="5899"/>
                </a:moveTo>
                <a:lnTo>
                  <a:pt x="12969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5" name="object 1125"/>
          <p:cNvSpPr/>
          <p:nvPr/>
        </p:nvSpPr>
        <p:spPr>
          <a:xfrm>
            <a:off x="16976028" y="622781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191" y="1149"/>
                </a:moveTo>
                <a:lnTo>
                  <a:pt x="0" y="0"/>
                </a:lnTo>
              </a:path>
              <a:path w="10794" h="10795">
                <a:moveTo>
                  <a:pt x="1191" y="1149"/>
                </a:moveTo>
                <a:lnTo>
                  <a:pt x="5936" y="5880"/>
                </a:lnTo>
                <a:lnTo>
                  <a:pt x="10663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6" name="object 1126"/>
          <p:cNvSpPr/>
          <p:nvPr/>
        </p:nvSpPr>
        <p:spPr>
          <a:xfrm>
            <a:off x="16837975" y="6057207"/>
            <a:ext cx="12065" cy="9525"/>
          </a:xfrm>
          <a:custGeom>
            <a:avLst/>
            <a:gdLst/>
            <a:ahLst/>
            <a:cxnLst/>
            <a:rect l="l" t="t" r="r" b="b"/>
            <a:pathLst>
              <a:path w="12065" h="9525">
                <a:moveTo>
                  <a:pt x="1153" y="1187"/>
                </a:moveTo>
                <a:lnTo>
                  <a:pt x="0" y="0"/>
                </a:lnTo>
              </a:path>
              <a:path w="12065" h="9525">
                <a:moveTo>
                  <a:pt x="1153" y="1187"/>
                </a:moveTo>
                <a:lnTo>
                  <a:pt x="5879" y="4692"/>
                </a:lnTo>
              </a:path>
              <a:path w="12065" h="9525">
                <a:moveTo>
                  <a:pt x="7089" y="5880"/>
                </a:moveTo>
                <a:lnTo>
                  <a:pt x="11816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7" name="object 1127"/>
          <p:cNvSpPr/>
          <p:nvPr/>
        </p:nvSpPr>
        <p:spPr>
          <a:xfrm>
            <a:off x="16837975" y="599369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53" y="3505"/>
                </a:moveTo>
                <a:lnTo>
                  <a:pt x="0" y="2355"/>
                </a:lnTo>
              </a:path>
              <a:path w="13334" h="12064">
                <a:moveTo>
                  <a:pt x="1153" y="3505"/>
                </a:moveTo>
                <a:lnTo>
                  <a:pt x="5879" y="8217"/>
                </a:lnTo>
              </a:path>
              <a:path w="13334" h="12064">
                <a:moveTo>
                  <a:pt x="7089" y="8217"/>
                </a:moveTo>
                <a:lnTo>
                  <a:pt x="11816" y="11760"/>
                </a:lnTo>
              </a:path>
              <a:path w="13334" h="12064">
                <a:moveTo>
                  <a:pt x="3554" y="1187"/>
                </a:moveTo>
                <a:lnTo>
                  <a:pt x="2382" y="0"/>
                </a:lnTo>
              </a:path>
              <a:path w="13334" h="12064">
                <a:moveTo>
                  <a:pt x="3554" y="1187"/>
                </a:moveTo>
                <a:lnTo>
                  <a:pt x="8262" y="5861"/>
                </a:lnTo>
                <a:lnTo>
                  <a:pt x="12988" y="1061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8" name="object 1128"/>
          <p:cNvSpPr/>
          <p:nvPr/>
        </p:nvSpPr>
        <p:spPr>
          <a:xfrm>
            <a:off x="16836783" y="605958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191" y="1130"/>
                </a:moveTo>
                <a:lnTo>
                  <a:pt x="0" y="0"/>
                </a:lnTo>
              </a:path>
              <a:path w="10794" h="9525">
                <a:moveTo>
                  <a:pt x="1191" y="1130"/>
                </a:moveTo>
                <a:lnTo>
                  <a:pt x="5898" y="4674"/>
                </a:lnTo>
              </a:path>
              <a:path w="10794" h="9525">
                <a:moveTo>
                  <a:pt x="5898" y="4674"/>
                </a:moveTo>
                <a:lnTo>
                  <a:pt x="10625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9" name="object 1129"/>
          <p:cNvSpPr/>
          <p:nvPr/>
        </p:nvSpPr>
        <p:spPr>
          <a:xfrm>
            <a:off x="17711300" y="5960768"/>
            <a:ext cx="71120" cy="56515"/>
          </a:xfrm>
          <a:custGeom>
            <a:avLst/>
            <a:gdLst/>
            <a:ahLst/>
            <a:cxnLst/>
            <a:rect l="l" t="t" r="r" b="b"/>
            <a:pathLst>
              <a:path w="71119" h="56514">
                <a:moveTo>
                  <a:pt x="1191" y="1130"/>
                </a:moveTo>
                <a:lnTo>
                  <a:pt x="0" y="0"/>
                </a:lnTo>
              </a:path>
              <a:path w="71119" h="56514">
                <a:moveTo>
                  <a:pt x="1191" y="1130"/>
                </a:moveTo>
                <a:lnTo>
                  <a:pt x="9434" y="1130"/>
                </a:lnTo>
              </a:path>
              <a:path w="71119" h="56514">
                <a:moveTo>
                  <a:pt x="17696" y="1130"/>
                </a:moveTo>
                <a:lnTo>
                  <a:pt x="16505" y="0"/>
                </a:lnTo>
              </a:path>
              <a:path w="71119" h="56514">
                <a:moveTo>
                  <a:pt x="27130" y="1130"/>
                </a:moveTo>
                <a:lnTo>
                  <a:pt x="35392" y="1130"/>
                </a:lnTo>
                <a:lnTo>
                  <a:pt x="43692" y="1130"/>
                </a:lnTo>
              </a:path>
              <a:path w="71119" h="56514">
                <a:moveTo>
                  <a:pt x="53089" y="1130"/>
                </a:moveTo>
                <a:lnTo>
                  <a:pt x="51898" y="0"/>
                </a:lnTo>
              </a:path>
              <a:path w="71119" h="56514">
                <a:moveTo>
                  <a:pt x="61351" y="1130"/>
                </a:moveTo>
                <a:lnTo>
                  <a:pt x="70785" y="1130"/>
                </a:lnTo>
              </a:path>
              <a:path w="71119" h="56514">
                <a:moveTo>
                  <a:pt x="70785" y="1130"/>
                </a:moveTo>
                <a:lnTo>
                  <a:pt x="69632" y="0"/>
                </a:lnTo>
              </a:path>
              <a:path w="71119" h="56514">
                <a:moveTo>
                  <a:pt x="70785" y="1130"/>
                </a:moveTo>
                <a:lnTo>
                  <a:pt x="70785" y="10554"/>
                </a:lnTo>
              </a:path>
              <a:path w="71119" h="56514">
                <a:moveTo>
                  <a:pt x="70785" y="18790"/>
                </a:moveTo>
                <a:lnTo>
                  <a:pt x="69632" y="17640"/>
                </a:lnTo>
              </a:path>
              <a:path w="71119" h="56514">
                <a:moveTo>
                  <a:pt x="70785" y="27026"/>
                </a:moveTo>
                <a:lnTo>
                  <a:pt x="70785" y="36431"/>
                </a:lnTo>
                <a:lnTo>
                  <a:pt x="70785" y="44686"/>
                </a:lnTo>
              </a:path>
              <a:path w="71119" h="56514">
                <a:moveTo>
                  <a:pt x="70785" y="48210"/>
                </a:moveTo>
                <a:lnTo>
                  <a:pt x="70785" y="56427"/>
                </a:lnTo>
              </a:path>
              <a:path w="71119" h="56514">
                <a:moveTo>
                  <a:pt x="70785" y="56427"/>
                </a:moveTo>
                <a:lnTo>
                  <a:pt x="69632" y="55278"/>
                </a:lnTo>
              </a:path>
              <a:path w="71119" h="56514">
                <a:moveTo>
                  <a:pt x="70785" y="56427"/>
                </a:moveTo>
                <a:lnTo>
                  <a:pt x="61351" y="56427"/>
                </a:lnTo>
              </a:path>
              <a:path w="71119" h="56514">
                <a:moveTo>
                  <a:pt x="53089" y="56427"/>
                </a:moveTo>
                <a:lnTo>
                  <a:pt x="51898" y="55278"/>
                </a:lnTo>
              </a:path>
              <a:path w="71119" h="56514">
                <a:moveTo>
                  <a:pt x="43692" y="56427"/>
                </a:moveTo>
                <a:lnTo>
                  <a:pt x="35392" y="56427"/>
                </a:lnTo>
                <a:lnTo>
                  <a:pt x="27130" y="56427"/>
                </a:lnTo>
              </a:path>
              <a:path w="71119" h="56514">
                <a:moveTo>
                  <a:pt x="17696" y="56427"/>
                </a:moveTo>
                <a:lnTo>
                  <a:pt x="16505" y="55278"/>
                </a:lnTo>
              </a:path>
              <a:path w="71119" h="56514">
                <a:moveTo>
                  <a:pt x="9434" y="56427"/>
                </a:moveTo>
                <a:lnTo>
                  <a:pt x="1191" y="56427"/>
                </a:lnTo>
              </a:path>
              <a:path w="71119" h="56514">
                <a:moveTo>
                  <a:pt x="1191" y="56427"/>
                </a:moveTo>
                <a:lnTo>
                  <a:pt x="0" y="55278"/>
                </a:lnTo>
              </a:path>
              <a:path w="71119" h="56514">
                <a:moveTo>
                  <a:pt x="1191" y="56427"/>
                </a:moveTo>
                <a:lnTo>
                  <a:pt x="1191" y="48210"/>
                </a:lnTo>
              </a:path>
              <a:path w="71119" h="56514">
                <a:moveTo>
                  <a:pt x="1191" y="39993"/>
                </a:moveTo>
                <a:lnTo>
                  <a:pt x="0" y="38786"/>
                </a:lnTo>
              </a:path>
              <a:path w="71119" h="56514">
                <a:moveTo>
                  <a:pt x="1191" y="30569"/>
                </a:moveTo>
                <a:lnTo>
                  <a:pt x="1191" y="22314"/>
                </a:lnTo>
                <a:lnTo>
                  <a:pt x="1191" y="14078"/>
                </a:lnTo>
              </a:path>
              <a:path w="71119" h="56514">
                <a:moveTo>
                  <a:pt x="1191" y="10554"/>
                </a:moveTo>
                <a:lnTo>
                  <a:pt x="1191" y="113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0" name="object 1130"/>
          <p:cNvSpPr/>
          <p:nvPr/>
        </p:nvSpPr>
        <p:spPr>
          <a:xfrm>
            <a:off x="17713664" y="576896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3554" y="11760"/>
                </a:moveTo>
                <a:lnTo>
                  <a:pt x="2363" y="10591"/>
                </a:lnTo>
              </a:path>
              <a:path w="13334" h="12064">
                <a:moveTo>
                  <a:pt x="3554" y="11760"/>
                </a:moveTo>
                <a:lnTo>
                  <a:pt x="8243" y="7011"/>
                </a:lnTo>
              </a:path>
              <a:path w="13334" h="12064">
                <a:moveTo>
                  <a:pt x="8243" y="5880"/>
                </a:moveTo>
                <a:lnTo>
                  <a:pt x="12988" y="1187"/>
                </a:lnTo>
              </a:path>
              <a:path w="13334" h="12064">
                <a:moveTo>
                  <a:pt x="1172" y="9404"/>
                </a:moveTo>
                <a:lnTo>
                  <a:pt x="0" y="8254"/>
                </a:lnTo>
              </a:path>
              <a:path w="13334" h="12064">
                <a:moveTo>
                  <a:pt x="1172" y="9404"/>
                </a:moveTo>
                <a:lnTo>
                  <a:pt x="5879" y="4692"/>
                </a:ln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1" name="object 1131"/>
          <p:cNvSpPr/>
          <p:nvPr/>
        </p:nvSpPr>
        <p:spPr>
          <a:xfrm>
            <a:off x="17777359" y="5770150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73" y="11760"/>
                </a:moveTo>
                <a:lnTo>
                  <a:pt x="2382" y="10573"/>
                </a:lnTo>
              </a:path>
              <a:path w="12065" h="12064">
                <a:moveTo>
                  <a:pt x="3573" y="11760"/>
                </a:moveTo>
                <a:lnTo>
                  <a:pt x="7127" y="7067"/>
                </a:lnTo>
              </a:path>
              <a:path w="12065" h="12064">
                <a:moveTo>
                  <a:pt x="8299" y="7067"/>
                </a:moveTo>
                <a:lnTo>
                  <a:pt x="11835" y="2355"/>
                </a:lnTo>
              </a:path>
              <a:path w="12065" h="12064">
                <a:moveTo>
                  <a:pt x="1191" y="10573"/>
                </a:moveTo>
                <a:lnTo>
                  <a:pt x="0" y="9404"/>
                </a:lnTo>
              </a:path>
              <a:path w="12065" h="12064">
                <a:moveTo>
                  <a:pt x="1191" y="10573"/>
                </a:moveTo>
                <a:lnTo>
                  <a:pt x="4726" y="5823"/>
                </a:lnTo>
              </a:path>
              <a:path w="12065" h="12064">
                <a:moveTo>
                  <a:pt x="5917" y="4692"/>
                </a:moveTo>
                <a:lnTo>
                  <a:pt x="94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2" name="object 1132"/>
          <p:cNvSpPr/>
          <p:nvPr/>
        </p:nvSpPr>
        <p:spPr>
          <a:xfrm>
            <a:off x="17777359" y="5843088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73" y="11760"/>
                </a:moveTo>
                <a:lnTo>
                  <a:pt x="2382" y="10591"/>
                </a:lnTo>
              </a:path>
              <a:path w="12065" h="12064">
                <a:moveTo>
                  <a:pt x="3573" y="11760"/>
                </a:moveTo>
                <a:lnTo>
                  <a:pt x="7127" y="7086"/>
                </a:lnTo>
              </a:path>
              <a:path w="12065" h="12064">
                <a:moveTo>
                  <a:pt x="8299" y="7086"/>
                </a:moveTo>
                <a:lnTo>
                  <a:pt x="11835" y="1187"/>
                </a:lnTo>
              </a:path>
              <a:path w="12065" h="12064">
                <a:moveTo>
                  <a:pt x="1191" y="10591"/>
                </a:moveTo>
                <a:lnTo>
                  <a:pt x="0" y="9404"/>
                </a:lnTo>
              </a:path>
              <a:path w="12065" h="12064">
                <a:moveTo>
                  <a:pt x="1191" y="10591"/>
                </a:moveTo>
                <a:lnTo>
                  <a:pt x="4726" y="5899"/>
                </a:lnTo>
              </a:path>
              <a:path w="12065" h="12064">
                <a:moveTo>
                  <a:pt x="5917" y="4711"/>
                </a:moveTo>
                <a:lnTo>
                  <a:pt x="94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3" name="object 1133"/>
          <p:cNvSpPr/>
          <p:nvPr/>
        </p:nvSpPr>
        <p:spPr>
          <a:xfrm>
            <a:off x="17714836" y="5741917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35" y="11760"/>
                </a:moveTo>
                <a:lnTo>
                  <a:pt x="2382" y="10610"/>
                </a:lnTo>
              </a:path>
              <a:path w="12065" h="12064">
                <a:moveTo>
                  <a:pt x="3535" y="11760"/>
                </a:moveTo>
                <a:lnTo>
                  <a:pt x="7071" y="7067"/>
                </a:lnTo>
              </a:path>
              <a:path w="12065" h="12064">
                <a:moveTo>
                  <a:pt x="8243" y="5899"/>
                </a:moveTo>
                <a:lnTo>
                  <a:pt x="11816" y="1187"/>
                </a:lnTo>
              </a:path>
              <a:path w="12065" h="12064">
                <a:moveTo>
                  <a:pt x="1191" y="10610"/>
                </a:moveTo>
                <a:lnTo>
                  <a:pt x="0" y="9404"/>
                </a:lnTo>
              </a:path>
              <a:path w="12065" h="12064">
                <a:moveTo>
                  <a:pt x="1191" y="10610"/>
                </a:moveTo>
                <a:lnTo>
                  <a:pt x="5898" y="4674"/>
                </a:lnTo>
              </a:path>
              <a:path w="12065" h="12064">
                <a:moveTo>
                  <a:pt x="5898" y="4674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4" name="object 1134"/>
          <p:cNvSpPr/>
          <p:nvPr/>
        </p:nvSpPr>
        <p:spPr>
          <a:xfrm>
            <a:off x="17714836" y="5843088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35" y="11760"/>
                </a:moveTo>
                <a:lnTo>
                  <a:pt x="2382" y="10591"/>
                </a:lnTo>
              </a:path>
              <a:path w="12065" h="12064">
                <a:moveTo>
                  <a:pt x="3535" y="11760"/>
                </a:moveTo>
                <a:lnTo>
                  <a:pt x="7071" y="7086"/>
                </a:lnTo>
              </a:path>
              <a:path w="12065" h="12064">
                <a:moveTo>
                  <a:pt x="8243" y="7086"/>
                </a:moveTo>
                <a:lnTo>
                  <a:pt x="11816" y="1187"/>
                </a:lnTo>
              </a:path>
              <a:path w="12065" h="12064">
                <a:moveTo>
                  <a:pt x="1191" y="10591"/>
                </a:moveTo>
                <a:lnTo>
                  <a:pt x="0" y="9404"/>
                </a:lnTo>
              </a:path>
              <a:path w="12065" h="12064">
                <a:moveTo>
                  <a:pt x="1191" y="10591"/>
                </a:moveTo>
                <a:lnTo>
                  <a:pt x="5898" y="5899"/>
                </a:lnTo>
              </a:path>
              <a:path w="12065" h="12064">
                <a:moveTo>
                  <a:pt x="5898" y="4711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5" name="object 1135"/>
          <p:cNvSpPr/>
          <p:nvPr/>
        </p:nvSpPr>
        <p:spPr>
          <a:xfrm>
            <a:off x="17713664" y="56666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3554" y="12928"/>
                </a:moveTo>
                <a:lnTo>
                  <a:pt x="2363" y="11798"/>
                </a:lnTo>
              </a:path>
              <a:path w="13334" h="13335">
                <a:moveTo>
                  <a:pt x="3554" y="12928"/>
                </a:moveTo>
                <a:lnTo>
                  <a:pt x="8243" y="8254"/>
                </a:lnTo>
              </a:path>
              <a:path w="13334" h="13335">
                <a:moveTo>
                  <a:pt x="8243" y="7029"/>
                </a:moveTo>
                <a:lnTo>
                  <a:pt x="12988" y="2374"/>
                </a:lnTo>
              </a:path>
              <a:path w="13334" h="13335">
                <a:moveTo>
                  <a:pt x="1172" y="10573"/>
                </a:moveTo>
                <a:lnTo>
                  <a:pt x="0" y="9423"/>
                </a:lnTo>
              </a:path>
              <a:path w="13334" h="13335">
                <a:moveTo>
                  <a:pt x="1172" y="10573"/>
                </a:moveTo>
                <a:lnTo>
                  <a:pt x="5879" y="5899"/>
                </a:lnTo>
              </a:path>
              <a:path w="13334" h="13335">
                <a:moveTo>
                  <a:pt x="5879" y="5899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36" name="object 1136"/>
          <p:cNvGrpSpPr/>
          <p:nvPr/>
        </p:nvGrpSpPr>
        <p:grpSpPr>
          <a:xfrm>
            <a:off x="17775670" y="5667303"/>
            <a:ext cx="15240" cy="15240"/>
            <a:chOff x="17775670" y="5667303"/>
            <a:chExt cx="15240" cy="15240"/>
          </a:xfrm>
        </p:grpSpPr>
        <p:sp>
          <p:nvSpPr>
            <p:cNvPr id="1137" name="object 1137"/>
            <p:cNvSpPr/>
            <p:nvPr/>
          </p:nvSpPr>
          <p:spPr>
            <a:xfrm>
              <a:off x="17777359" y="5670167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5" h="10795">
                  <a:moveTo>
                    <a:pt x="3573" y="10573"/>
                  </a:moveTo>
                  <a:lnTo>
                    <a:pt x="2382" y="9385"/>
                  </a:lnTo>
                </a:path>
                <a:path w="12065" h="10795">
                  <a:moveTo>
                    <a:pt x="3573" y="10573"/>
                  </a:moveTo>
                  <a:lnTo>
                    <a:pt x="7127" y="5880"/>
                  </a:lnTo>
                </a:path>
                <a:path w="12065" h="10795">
                  <a:moveTo>
                    <a:pt x="8299" y="5880"/>
                  </a:moveTo>
                  <a:lnTo>
                    <a:pt x="11835" y="0"/>
                  </a:lnTo>
                </a:path>
                <a:path w="12065" h="10795">
                  <a:moveTo>
                    <a:pt x="1191" y="9385"/>
                  </a:moveTo>
                  <a:lnTo>
                    <a:pt x="0" y="8254"/>
                  </a:lnTo>
                </a:path>
                <a:path w="12065" h="10795">
                  <a:moveTo>
                    <a:pt x="1191" y="9385"/>
                  </a:moveTo>
                  <a:lnTo>
                    <a:pt x="4726" y="471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/>
            <p:cNvSpPr/>
            <p:nvPr/>
          </p:nvSpPr>
          <p:spPr>
            <a:xfrm>
              <a:off x="17783269" y="566899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0" y="4674"/>
                  </a:moveTo>
                  <a:lnTo>
                    <a:pt x="3554" y="0"/>
                  </a:lnTo>
                </a:path>
              </a:pathLst>
            </a:custGeom>
            <a:ln w="3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39" name="object 1139"/>
          <p:cNvSpPr/>
          <p:nvPr/>
        </p:nvSpPr>
        <p:spPr>
          <a:xfrm>
            <a:off x="17777370" y="5741912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73" y="11760"/>
                </a:moveTo>
                <a:lnTo>
                  <a:pt x="2382" y="10610"/>
                </a:lnTo>
              </a:path>
              <a:path w="12065" h="12064">
                <a:moveTo>
                  <a:pt x="3573" y="11760"/>
                </a:moveTo>
                <a:lnTo>
                  <a:pt x="7089" y="7067"/>
                </a:lnTo>
              </a:path>
              <a:path w="12065" h="12064">
                <a:moveTo>
                  <a:pt x="8281" y="5880"/>
                </a:moveTo>
                <a:lnTo>
                  <a:pt x="11816" y="1206"/>
                </a:lnTo>
              </a:path>
              <a:path w="12065" h="12064">
                <a:moveTo>
                  <a:pt x="1172" y="10610"/>
                </a:moveTo>
                <a:lnTo>
                  <a:pt x="0" y="9404"/>
                </a:lnTo>
              </a:path>
              <a:path w="12065" h="12064">
                <a:moveTo>
                  <a:pt x="1172" y="10610"/>
                </a:moveTo>
                <a:lnTo>
                  <a:pt x="4726" y="4674"/>
                </a:lnTo>
              </a:path>
              <a:path w="12065" h="12064">
                <a:moveTo>
                  <a:pt x="5898" y="4674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0" name="object 1140"/>
          <p:cNvSpPr/>
          <p:nvPr/>
        </p:nvSpPr>
        <p:spPr>
          <a:xfrm>
            <a:off x="16837967" y="5857198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172" y="1187"/>
                </a:moveTo>
                <a:lnTo>
                  <a:pt x="0" y="0"/>
                </a:lnTo>
              </a:path>
              <a:path w="12065" h="10795">
                <a:moveTo>
                  <a:pt x="1172" y="1187"/>
                </a:moveTo>
                <a:lnTo>
                  <a:pt x="5898" y="5899"/>
                </a:lnTo>
              </a:path>
              <a:path w="12065" h="10795">
                <a:moveTo>
                  <a:pt x="7108" y="5899"/>
                </a:moveTo>
                <a:lnTo>
                  <a:pt x="11816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1" name="object 1141"/>
          <p:cNvSpPr/>
          <p:nvPr/>
        </p:nvSpPr>
        <p:spPr>
          <a:xfrm>
            <a:off x="16837967" y="579485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2355"/>
                </a:moveTo>
                <a:lnTo>
                  <a:pt x="0" y="1168"/>
                </a:lnTo>
              </a:path>
              <a:path w="13334" h="12064">
                <a:moveTo>
                  <a:pt x="1172" y="2355"/>
                </a:moveTo>
                <a:lnTo>
                  <a:pt x="5898" y="7067"/>
                </a:lnTo>
              </a:path>
              <a:path w="13334" h="12064">
                <a:moveTo>
                  <a:pt x="7108" y="7067"/>
                </a:moveTo>
                <a:lnTo>
                  <a:pt x="11816" y="11741"/>
                </a:lnTo>
              </a:path>
              <a:path w="13334" h="12064">
                <a:moveTo>
                  <a:pt x="3554" y="1168"/>
                </a:moveTo>
                <a:lnTo>
                  <a:pt x="2401" y="0"/>
                </a:lnTo>
              </a:path>
              <a:path w="13334" h="12064">
                <a:moveTo>
                  <a:pt x="3554" y="1168"/>
                </a:moveTo>
                <a:lnTo>
                  <a:pt x="8281" y="4692"/>
                </a:lnTo>
              </a:path>
              <a:path w="13334" h="12064">
                <a:moveTo>
                  <a:pt x="8281" y="4692"/>
                </a:moveTo>
                <a:lnTo>
                  <a:pt x="12988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2" name="object 1142"/>
          <p:cNvSpPr/>
          <p:nvPr/>
        </p:nvSpPr>
        <p:spPr>
          <a:xfrm>
            <a:off x="16836795" y="585959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172" y="1187"/>
                </a:moveTo>
                <a:lnTo>
                  <a:pt x="0" y="0"/>
                </a:lnTo>
              </a:path>
              <a:path w="10794" h="9525">
                <a:moveTo>
                  <a:pt x="1172" y="1187"/>
                </a:moveTo>
                <a:lnTo>
                  <a:pt x="5879" y="5842"/>
                </a:lnTo>
              </a:path>
              <a:path w="10794" h="9525">
                <a:moveTo>
                  <a:pt x="5879" y="5842"/>
                </a:moveTo>
                <a:lnTo>
                  <a:pt x="10606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3" name="object 1143"/>
          <p:cNvSpPr/>
          <p:nvPr/>
        </p:nvSpPr>
        <p:spPr>
          <a:xfrm>
            <a:off x="17546070" y="6117229"/>
            <a:ext cx="61594" cy="35560"/>
          </a:xfrm>
          <a:custGeom>
            <a:avLst/>
            <a:gdLst/>
            <a:ahLst/>
            <a:cxnLst/>
            <a:rect l="l" t="t" r="r" b="b"/>
            <a:pathLst>
              <a:path w="61594" h="35560">
                <a:moveTo>
                  <a:pt x="60179" y="7029"/>
                </a:moveTo>
                <a:lnTo>
                  <a:pt x="60179" y="0"/>
                </a:lnTo>
              </a:path>
              <a:path w="61594" h="35560">
                <a:moveTo>
                  <a:pt x="54280" y="32963"/>
                </a:moveTo>
                <a:lnTo>
                  <a:pt x="0" y="32963"/>
                </a:lnTo>
              </a:path>
              <a:path w="61594" h="35560">
                <a:moveTo>
                  <a:pt x="50725" y="24689"/>
                </a:moveTo>
                <a:lnTo>
                  <a:pt x="0" y="24689"/>
                </a:lnTo>
              </a:path>
              <a:path w="61594" h="35560">
                <a:moveTo>
                  <a:pt x="61370" y="8217"/>
                </a:moveTo>
                <a:lnTo>
                  <a:pt x="0" y="8217"/>
                </a:lnTo>
              </a:path>
              <a:path w="61594" h="35560">
                <a:moveTo>
                  <a:pt x="25977" y="35262"/>
                </a:moveTo>
                <a:lnTo>
                  <a:pt x="2597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4" name="object 1144"/>
          <p:cNvSpPr/>
          <p:nvPr/>
        </p:nvSpPr>
        <p:spPr>
          <a:xfrm>
            <a:off x="17168414" y="6017190"/>
            <a:ext cx="55880" cy="28575"/>
          </a:xfrm>
          <a:custGeom>
            <a:avLst/>
            <a:gdLst/>
            <a:ahLst/>
            <a:cxnLst/>
            <a:rect l="l" t="t" r="r" b="b"/>
            <a:pathLst>
              <a:path w="55880" h="28575">
                <a:moveTo>
                  <a:pt x="50725" y="12966"/>
                </a:moveTo>
                <a:lnTo>
                  <a:pt x="0" y="12966"/>
                </a:lnTo>
              </a:path>
              <a:path w="55880" h="28575">
                <a:moveTo>
                  <a:pt x="44827" y="0"/>
                </a:moveTo>
                <a:lnTo>
                  <a:pt x="44827" y="28251"/>
                </a:lnTo>
              </a:path>
              <a:path w="55880" h="28575">
                <a:moveTo>
                  <a:pt x="31819" y="0"/>
                </a:moveTo>
                <a:lnTo>
                  <a:pt x="31819" y="28251"/>
                </a:lnTo>
              </a:path>
              <a:path w="55880" h="28575">
                <a:moveTo>
                  <a:pt x="17715" y="0"/>
                </a:moveTo>
                <a:lnTo>
                  <a:pt x="17715" y="28251"/>
                </a:lnTo>
              </a:path>
              <a:path w="55880" h="28575">
                <a:moveTo>
                  <a:pt x="4726" y="0"/>
                </a:moveTo>
                <a:lnTo>
                  <a:pt x="4726" y="28251"/>
                </a:lnTo>
              </a:path>
              <a:path w="55880" h="28575">
                <a:moveTo>
                  <a:pt x="55452" y="21183"/>
                </a:moveTo>
                <a:lnTo>
                  <a:pt x="0" y="2118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5" name="object 1145"/>
          <p:cNvSpPr/>
          <p:nvPr/>
        </p:nvSpPr>
        <p:spPr>
          <a:xfrm>
            <a:off x="17248671" y="6017190"/>
            <a:ext cx="53340" cy="28575"/>
          </a:xfrm>
          <a:custGeom>
            <a:avLst/>
            <a:gdLst/>
            <a:ahLst/>
            <a:cxnLst/>
            <a:rect l="l" t="t" r="r" b="b"/>
            <a:pathLst>
              <a:path w="53340" h="28575">
                <a:moveTo>
                  <a:pt x="47209" y="0"/>
                </a:moveTo>
                <a:lnTo>
                  <a:pt x="47209" y="28251"/>
                </a:lnTo>
              </a:path>
              <a:path w="53340" h="28575">
                <a:moveTo>
                  <a:pt x="33010" y="0"/>
                </a:moveTo>
                <a:lnTo>
                  <a:pt x="33010" y="28251"/>
                </a:lnTo>
              </a:path>
              <a:path w="53340" h="28575">
                <a:moveTo>
                  <a:pt x="20059" y="0"/>
                </a:moveTo>
                <a:lnTo>
                  <a:pt x="20059" y="28251"/>
                </a:lnTo>
              </a:path>
              <a:path w="53340" h="28575">
                <a:moveTo>
                  <a:pt x="5917" y="0"/>
                </a:moveTo>
                <a:lnTo>
                  <a:pt x="5917" y="28251"/>
                </a:lnTo>
              </a:path>
              <a:path w="53340" h="28575">
                <a:moveTo>
                  <a:pt x="53089" y="12966"/>
                </a:moveTo>
                <a:lnTo>
                  <a:pt x="0" y="129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6" name="object 1146"/>
          <p:cNvSpPr/>
          <p:nvPr/>
        </p:nvSpPr>
        <p:spPr>
          <a:xfrm>
            <a:off x="17546070" y="6027782"/>
            <a:ext cx="241935" cy="125095"/>
          </a:xfrm>
          <a:custGeom>
            <a:avLst/>
            <a:gdLst/>
            <a:ahLst/>
            <a:cxnLst/>
            <a:rect l="l" t="t" r="r" b="b"/>
            <a:pathLst>
              <a:path w="241934" h="125095">
                <a:moveTo>
                  <a:pt x="87347" y="124710"/>
                </a:moveTo>
                <a:lnTo>
                  <a:pt x="87347" y="89447"/>
                </a:lnTo>
              </a:path>
              <a:path w="241934" h="125095">
                <a:moveTo>
                  <a:pt x="80257" y="124710"/>
                </a:moveTo>
                <a:lnTo>
                  <a:pt x="80257" y="89447"/>
                </a:lnTo>
              </a:path>
              <a:path w="241934" h="125095">
                <a:moveTo>
                  <a:pt x="53070" y="124710"/>
                </a:moveTo>
                <a:lnTo>
                  <a:pt x="53070" y="89447"/>
                </a:lnTo>
              </a:path>
              <a:path w="241934" h="125095">
                <a:moveTo>
                  <a:pt x="46018" y="124710"/>
                </a:moveTo>
                <a:lnTo>
                  <a:pt x="46018" y="89447"/>
                </a:lnTo>
              </a:path>
              <a:path w="241934" h="125095">
                <a:moveTo>
                  <a:pt x="55452" y="101189"/>
                </a:moveTo>
                <a:lnTo>
                  <a:pt x="0" y="101189"/>
                </a:lnTo>
              </a:path>
              <a:path w="241934" h="125095">
                <a:moveTo>
                  <a:pt x="55452" y="117680"/>
                </a:moveTo>
                <a:lnTo>
                  <a:pt x="0" y="117680"/>
                </a:lnTo>
              </a:path>
              <a:path w="241934" h="125095">
                <a:moveTo>
                  <a:pt x="51898" y="109406"/>
                </a:moveTo>
                <a:lnTo>
                  <a:pt x="0" y="109406"/>
                </a:lnTo>
              </a:path>
              <a:path w="241934" h="125095">
                <a:moveTo>
                  <a:pt x="51898" y="105863"/>
                </a:moveTo>
                <a:lnTo>
                  <a:pt x="0" y="105863"/>
                </a:lnTo>
              </a:path>
              <a:path w="241934" h="125095">
                <a:moveTo>
                  <a:pt x="134519" y="109406"/>
                </a:moveTo>
                <a:lnTo>
                  <a:pt x="81430" y="109406"/>
                </a:lnTo>
              </a:path>
              <a:path w="241934" h="125095">
                <a:moveTo>
                  <a:pt x="11797" y="124710"/>
                </a:moveTo>
                <a:lnTo>
                  <a:pt x="11797" y="89447"/>
                </a:lnTo>
              </a:path>
              <a:path w="241934" h="125095">
                <a:moveTo>
                  <a:pt x="4726" y="124710"/>
                </a:moveTo>
                <a:lnTo>
                  <a:pt x="4726" y="89447"/>
                </a:lnTo>
              </a:path>
              <a:path w="241934" h="125095">
                <a:moveTo>
                  <a:pt x="38947" y="124710"/>
                </a:moveTo>
                <a:lnTo>
                  <a:pt x="38947" y="89447"/>
                </a:lnTo>
              </a:path>
              <a:path w="241934" h="125095">
                <a:moveTo>
                  <a:pt x="177020" y="64739"/>
                </a:moveTo>
                <a:lnTo>
                  <a:pt x="175848" y="63551"/>
                </a:lnTo>
              </a:path>
              <a:path w="241934" h="125095">
                <a:moveTo>
                  <a:pt x="177020" y="64739"/>
                </a:moveTo>
                <a:lnTo>
                  <a:pt x="177020" y="70619"/>
                </a:lnTo>
              </a:path>
              <a:path w="241934" h="125095">
                <a:moveTo>
                  <a:pt x="177020" y="76480"/>
                </a:moveTo>
                <a:lnTo>
                  <a:pt x="177020" y="83510"/>
                </a:lnTo>
              </a:path>
              <a:path w="241934" h="125095">
                <a:moveTo>
                  <a:pt x="172294" y="22371"/>
                </a:moveTo>
                <a:lnTo>
                  <a:pt x="171122" y="21202"/>
                </a:lnTo>
              </a:path>
              <a:path w="241934" h="125095">
                <a:moveTo>
                  <a:pt x="172294" y="22371"/>
                </a:moveTo>
                <a:lnTo>
                  <a:pt x="172294" y="29438"/>
                </a:lnTo>
              </a:path>
              <a:path w="241934" h="125095">
                <a:moveTo>
                  <a:pt x="172294" y="35300"/>
                </a:moveTo>
                <a:lnTo>
                  <a:pt x="172294" y="42367"/>
                </a:lnTo>
                <a:lnTo>
                  <a:pt x="172294" y="48229"/>
                </a:lnTo>
              </a:path>
              <a:path w="241934" h="125095">
                <a:moveTo>
                  <a:pt x="172294" y="51772"/>
                </a:moveTo>
                <a:lnTo>
                  <a:pt x="172294" y="57652"/>
                </a:lnTo>
              </a:path>
              <a:path w="241934" h="125095">
                <a:moveTo>
                  <a:pt x="185283" y="0"/>
                </a:moveTo>
                <a:lnTo>
                  <a:pt x="227746" y="0"/>
                </a:lnTo>
              </a:path>
              <a:path w="241934" h="125095">
                <a:moveTo>
                  <a:pt x="227746" y="97664"/>
                </a:moveTo>
                <a:lnTo>
                  <a:pt x="185283" y="97664"/>
                </a:lnTo>
              </a:path>
              <a:path w="241934" h="125095">
                <a:moveTo>
                  <a:pt x="172294" y="12966"/>
                </a:moveTo>
                <a:lnTo>
                  <a:pt x="172294" y="83510"/>
                </a:lnTo>
              </a:path>
              <a:path w="241934" h="125095">
                <a:moveTo>
                  <a:pt x="227746" y="97664"/>
                </a:moveTo>
                <a:lnTo>
                  <a:pt x="185283" y="97664"/>
                </a:lnTo>
              </a:path>
              <a:path w="241934" h="125095">
                <a:moveTo>
                  <a:pt x="241907" y="12966"/>
                </a:moveTo>
                <a:lnTo>
                  <a:pt x="241907" y="83510"/>
                </a:lnTo>
              </a:path>
              <a:path w="241934" h="125095">
                <a:moveTo>
                  <a:pt x="241907" y="12966"/>
                </a:moveTo>
                <a:lnTo>
                  <a:pt x="241907" y="83510"/>
                </a:lnTo>
              </a:path>
              <a:path w="241934" h="125095">
                <a:moveTo>
                  <a:pt x="134519" y="97664"/>
                </a:moveTo>
                <a:lnTo>
                  <a:pt x="73167" y="9766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7" name="object 1147"/>
          <p:cNvSpPr/>
          <p:nvPr/>
        </p:nvSpPr>
        <p:spPr>
          <a:xfrm>
            <a:off x="17227421" y="6021902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20059" y="9423"/>
                </a:moveTo>
                <a:lnTo>
                  <a:pt x="0" y="9423"/>
                </a:lnTo>
              </a:path>
              <a:path w="20319" h="20320">
                <a:moveTo>
                  <a:pt x="9434" y="19996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8" name="object 1148"/>
          <p:cNvSpPr/>
          <p:nvPr/>
        </p:nvSpPr>
        <p:spPr>
          <a:xfrm>
            <a:off x="17540152" y="6111292"/>
            <a:ext cx="146685" cy="41275"/>
          </a:xfrm>
          <a:custGeom>
            <a:avLst/>
            <a:gdLst/>
            <a:ahLst/>
            <a:cxnLst/>
            <a:rect l="l" t="t" r="r" b="b"/>
            <a:pathLst>
              <a:path w="146684" h="41275">
                <a:moveTo>
                  <a:pt x="121549" y="38900"/>
                </a:moveTo>
                <a:lnTo>
                  <a:pt x="84984" y="38900"/>
                </a:lnTo>
              </a:path>
              <a:path w="146684" h="41275">
                <a:moveTo>
                  <a:pt x="140437" y="22352"/>
                </a:moveTo>
                <a:lnTo>
                  <a:pt x="86175" y="22352"/>
                </a:lnTo>
              </a:path>
              <a:path w="146684" h="41275">
                <a:moveTo>
                  <a:pt x="140437" y="17678"/>
                </a:moveTo>
                <a:lnTo>
                  <a:pt x="83831" y="17678"/>
                </a:lnTo>
              </a:path>
              <a:path w="146684" h="41275">
                <a:moveTo>
                  <a:pt x="113325" y="41199"/>
                </a:moveTo>
                <a:lnTo>
                  <a:pt x="113325" y="5936"/>
                </a:lnTo>
              </a:path>
              <a:path w="146684" h="41275">
                <a:moveTo>
                  <a:pt x="140437" y="9442"/>
                </a:moveTo>
                <a:lnTo>
                  <a:pt x="5917" y="9442"/>
                </a:lnTo>
              </a:path>
              <a:path w="146684" h="41275">
                <a:moveTo>
                  <a:pt x="106216" y="41199"/>
                </a:moveTo>
                <a:lnTo>
                  <a:pt x="106216" y="5936"/>
                </a:lnTo>
              </a:path>
              <a:path w="146684" h="41275">
                <a:moveTo>
                  <a:pt x="100336" y="41199"/>
                </a:moveTo>
                <a:lnTo>
                  <a:pt x="100336" y="5936"/>
                </a:lnTo>
              </a:path>
              <a:path w="146684" h="41275">
                <a:moveTo>
                  <a:pt x="146316" y="41199"/>
                </a:moveTo>
                <a:lnTo>
                  <a:pt x="146316" y="0"/>
                </a:lnTo>
              </a:path>
              <a:path w="146684" h="41275">
                <a:moveTo>
                  <a:pt x="146316" y="0"/>
                </a:moveTo>
                <a:lnTo>
                  <a:pt x="0" y="0"/>
                </a:lnTo>
              </a:path>
              <a:path w="146684" h="41275">
                <a:moveTo>
                  <a:pt x="0" y="0"/>
                </a:moveTo>
                <a:lnTo>
                  <a:pt x="0" y="41199"/>
                </a:lnTo>
              </a:path>
              <a:path w="146684" h="41275">
                <a:moveTo>
                  <a:pt x="142819" y="41199"/>
                </a:moveTo>
                <a:lnTo>
                  <a:pt x="142819" y="2393"/>
                </a:lnTo>
              </a:path>
              <a:path w="146684" h="41275">
                <a:moveTo>
                  <a:pt x="142819" y="2393"/>
                </a:moveTo>
                <a:lnTo>
                  <a:pt x="3535" y="2393"/>
                </a:lnTo>
              </a:path>
              <a:path w="146684" h="41275">
                <a:moveTo>
                  <a:pt x="3535" y="2393"/>
                </a:moveTo>
                <a:lnTo>
                  <a:pt x="3535" y="41199"/>
                </a:lnTo>
              </a:path>
              <a:path w="146684" h="41275">
                <a:moveTo>
                  <a:pt x="71995" y="12966"/>
                </a:moveTo>
                <a:lnTo>
                  <a:pt x="71995" y="5936"/>
                </a:lnTo>
              </a:path>
              <a:path w="146684" h="41275">
                <a:moveTo>
                  <a:pt x="24786" y="41199"/>
                </a:moveTo>
                <a:lnTo>
                  <a:pt x="24786" y="5936"/>
                </a:lnTo>
              </a:path>
              <a:path w="146684" h="41275">
                <a:moveTo>
                  <a:pt x="125103" y="34169"/>
                </a:moveTo>
                <a:lnTo>
                  <a:pt x="84984" y="34169"/>
                </a:lnTo>
              </a:path>
              <a:path w="146684" h="41275">
                <a:moveTo>
                  <a:pt x="129830" y="30626"/>
                </a:moveTo>
                <a:lnTo>
                  <a:pt x="87347" y="30626"/>
                </a:lnTo>
              </a:path>
              <a:path w="146684" h="41275">
                <a:moveTo>
                  <a:pt x="134538" y="27083"/>
                </a:moveTo>
                <a:lnTo>
                  <a:pt x="134538" y="5936"/>
                </a:lnTo>
              </a:path>
              <a:path w="146684" h="41275">
                <a:moveTo>
                  <a:pt x="127486" y="32963"/>
                </a:moveTo>
                <a:lnTo>
                  <a:pt x="127486" y="5936"/>
                </a:lnTo>
              </a:path>
              <a:path w="146684" h="41275">
                <a:moveTo>
                  <a:pt x="120358" y="40030"/>
                </a:moveTo>
                <a:lnTo>
                  <a:pt x="120358" y="59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9" name="object 1149"/>
          <p:cNvSpPr/>
          <p:nvPr/>
        </p:nvSpPr>
        <p:spPr>
          <a:xfrm>
            <a:off x="16562992" y="5921900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 h="0">
                <a:moveTo>
                  <a:pt x="9676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0" name="object 1150"/>
          <p:cNvSpPr/>
          <p:nvPr/>
        </p:nvSpPr>
        <p:spPr>
          <a:xfrm>
            <a:off x="17685315" y="611012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53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1" name="object 1151"/>
          <p:cNvSpPr/>
          <p:nvPr/>
        </p:nvSpPr>
        <p:spPr>
          <a:xfrm>
            <a:off x="17538980" y="6110124"/>
            <a:ext cx="1270" cy="48260"/>
          </a:xfrm>
          <a:custGeom>
            <a:avLst/>
            <a:gdLst/>
            <a:ahLst/>
            <a:cxnLst/>
            <a:rect l="l" t="t" r="r" b="b"/>
            <a:pathLst>
              <a:path w="1269" h="48260">
                <a:moveTo>
                  <a:pt x="1172" y="1168"/>
                </a:moveTo>
                <a:lnTo>
                  <a:pt x="0" y="0"/>
                </a:lnTo>
              </a:path>
              <a:path w="1269" h="48260">
                <a:moveTo>
                  <a:pt x="1172" y="48229"/>
                </a:moveTo>
                <a:lnTo>
                  <a:pt x="0" y="4709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2" name="object 1152"/>
          <p:cNvSpPr/>
          <p:nvPr/>
        </p:nvSpPr>
        <p:spPr>
          <a:xfrm>
            <a:off x="17763210" y="6110124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90" h="1270">
                <a:moveTo>
                  <a:pt x="21250" y="1168"/>
                </a:moveTo>
                <a:lnTo>
                  <a:pt x="20059" y="0"/>
                </a:lnTo>
              </a:path>
              <a:path w="21590" h="1270">
                <a:moveTo>
                  <a:pt x="21250" y="1168"/>
                </a:moveTo>
                <a:lnTo>
                  <a:pt x="17734" y="1168"/>
                </a:lnTo>
                <a:lnTo>
                  <a:pt x="0" y="1168"/>
                </a:lnTo>
              </a:path>
              <a:path w="21590" h="1270">
                <a:moveTo>
                  <a:pt x="21250" y="1168"/>
                </a:moveTo>
                <a:lnTo>
                  <a:pt x="20059" y="0"/>
                </a:lnTo>
              </a:path>
              <a:path w="21590" h="1270">
                <a:moveTo>
                  <a:pt x="21250" y="1168"/>
                </a:moveTo>
                <a:lnTo>
                  <a:pt x="17734" y="1168"/>
                </a:lnTo>
                <a:lnTo>
                  <a:pt x="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3" name="object 1153"/>
          <p:cNvSpPr/>
          <p:nvPr/>
        </p:nvSpPr>
        <p:spPr>
          <a:xfrm>
            <a:off x="17731353" y="6027782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 h="0">
                <a:moveTo>
                  <a:pt x="0" y="0"/>
                </a:moveTo>
                <a:lnTo>
                  <a:pt x="4246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4" name="object 1154"/>
          <p:cNvSpPr/>
          <p:nvPr/>
        </p:nvSpPr>
        <p:spPr>
          <a:xfrm>
            <a:off x="17772645" y="6100719"/>
            <a:ext cx="1270" cy="22860"/>
          </a:xfrm>
          <a:custGeom>
            <a:avLst/>
            <a:gdLst/>
            <a:ahLst/>
            <a:cxnLst/>
            <a:rect l="l" t="t" r="r" b="b"/>
            <a:pathLst>
              <a:path w="1269" h="22860">
                <a:moveTo>
                  <a:pt x="1172" y="22371"/>
                </a:moveTo>
                <a:lnTo>
                  <a:pt x="0" y="21202"/>
                </a:lnTo>
              </a:path>
              <a:path w="1269" h="22860">
                <a:moveTo>
                  <a:pt x="1172" y="22371"/>
                </a:moveTo>
                <a:lnTo>
                  <a:pt x="1172" y="17659"/>
                </a:lnTo>
                <a:lnTo>
                  <a:pt x="1172" y="0"/>
                </a:lnTo>
              </a:path>
              <a:path w="1269" h="22860">
                <a:moveTo>
                  <a:pt x="1172" y="22371"/>
                </a:moveTo>
                <a:lnTo>
                  <a:pt x="0" y="21202"/>
                </a:lnTo>
              </a:path>
              <a:path w="1269" h="22860">
                <a:moveTo>
                  <a:pt x="1172" y="22371"/>
                </a:moveTo>
                <a:lnTo>
                  <a:pt x="1172" y="17659"/>
                </a:ln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5" name="object 1155"/>
          <p:cNvSpPr/>
          <p:nvPr/>
        </p:nvSpPr>
        <p:spPr>
          <a:xfrm>
            <a:off x="17721918" y="6048985"/>
            <a:ext cx="1270" cy="36830"/>
          </a:xfrm>
          <a:custGeom>
            <a:avLst/>
            <a:gdLst/>
            <a:ahLst/>
            <a:cxnLst/>
            <a:rect l="l" t="t" r="r" b="b"/>
            <a:pathLst>
              <a:path w="1269" h="36829">
                <a:moveTo>
                  <a:pt x="1172" y="1168"/>
                </a:moveTo>
                <a:lnTo>
                  <a:pt x="0" y="0"/>
                </a:lnTo>
              </a:path>
              <a:path w="1269" h="36829">
                <a:moveTo>
                  <a:pt x="1172" y="1168"/>
                </a:moveTo>
                <a:lnTo>
                  <a:pt x="1172" y="8236"/>
                </a:lnTo>
              </a:path>
              <a:path w="1269" h="36829">
                <a:moveTo>
                  <a:pt x="1172" y="14097"/>
                </a:moveTo>
                <a:lnTo>
                  <a:pt x="1172" y="21165"/>
                </a:lnTo>
                <a:lnTo>
                  <a:pt x="1172" y="27026"/>
                </a:lnTo>
              </a:path>
              <a:path w="1269" h="36829">
                <a:moveTo>
                  <a:pt x="1172" y="30569"/>
                </a:moveTo>
                <a:lnTo>
                  <a:pt x="1172" y="364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6" name="object 1156"/>
          <p:cNvSpPr/>
          <p:nvPr/>
        </p:nvSpPr>
        <p:spPr>
          <a:xfrm>
            <a:off x="17147181" y="5478375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69613" y="90634"/>
                </a:moveTo>
                <a:lnTo>
                  <a:pt x="68441" y="89447"/>
                </a:lnTo>
              </a:path>
              <a:path w="83819" h="94614">
                <a:moveTo>
                  <a:pt x="69613" y="90634"/>
                </a:moveTo>
                <a:lnTo>
                  <a:pt x="74340" y="85904"/>
                </a:lnTo>
              </a:path>
              <a:path w="83819" h="94614">
                <a:moveTo>
                  <a:pt x="74340" y="84735"/>
                </a:moveTo>
                <a:lnTo>
                  <a:pt x="79066" y="80042"/>
                </a:lnTo>
              </a:path>
              <a:path w="83819" h="94614">
                <a:moveTo>
                  <a:pt x="67231" y="88241"/>
                </a:moveTo>
                <a:lnTo>
                  <a:pt x="66059" y="87091"/>
                </a:lnTo>
              </a:path>
              <a:path w="83819" h="94614">
                <a:moveTo>
                  <a:pt x="67231" y="88241"/>
                </a:moveTo>
                <a:lnTo>
                  <a:pt x="71957" y="83510"/>
                </a:lnTo>
                <a:lnTo>
                  <a:pt x="76684" y="78836"/>
                </a:lnTo>
              </a:path>
              <a:path w="83819" h="94614">
                <a:moveTo>
                  <a:pt x="0" y="94121"/>
                </a:moveTo>
                <a:lnTo>
                  <a:pt x="83774" y="94121"/>
                </a:lnTo>
              </a:path>
              <a:path w="83819" h="94614">
                <a:moveTo>
                  <a:pt x="83774" y="94121"/>
                </a:moveTo>
                <a:lnTo>
                  <a:pt x="83774" y="0"/>
                </a:lnTo>
              </a:path>
              <a:path w="83819" h="94614">
                <a:moveTo>
                  <a:pt x="83774" y="0"/>
                </a:moveTo>
                <a:lnTo>
                  <a:pt x="0" y="0"/>
                </a:lnTo>
              </a:path>
              <a:path w="83819" h="94614">
                <a:moveTo>
                  <a:pt x="0" y="0"/>
                </a:moveTo>
                <a:lnTo>
                  <a:pt x="0" y="94121"/>
                </a:lnTo>
              </a:path>
              <a:path w="83819" h="94614">
                <a:moveTo>
                  <a:pt x="7071" y="90634"/>
                </a:moveTo>
                <a:lnTo>
                  <a:pt x="5898" y="89447"/>
                </a:lnTo>
              </a:path>
              <a:path w="83819" h="94614">
                <a:moveTo>
                  <a:pt x="7071" y="90634"/>
                </a:moveTo>
                <a:lnTo>
                  <a:pt x="11778" y="85904"/>
                </a:lnTo>
              </a:path>
              <a:path w="83819" h="94614">
                <a:moveTo>
                  <a:pt x="11778" y="84735"/>
                </a:moveTo>
                <a:lnTo>
                  <a:pt x="16505" y="80042"/>
                </a:lnTo>
              </a:path>
              <a:path w="83819" h="94614">
                <a:moveTo>
                  <a:pt x="4726" y="88241"/>
                </a:moveTo>
                <a:lnTo>
                  <a:pt x="3516" y="87091"/>
                </a:lnTo>
              </a:path>
              <a:path w="83819" h="94614">
                <a:moveTo>
                  <a:pt x="4726" y="88241"/>
                </a:moveTo>
                <a:lnTo>
                  <a:pt x="9453" y="83510"/>
                </a:lnTo>
                <a:lnTo>
                  <a:pt x="14160" y="788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7" name="object 1157"/>
          <p:cNvSpPr/>
          <p:nvPr/>
        </p:nvSpPr>
        <p:spPr>
          <a:xfrm>
            <a:off x="17306487" y="548427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382" y="11798"/>
                </a:moveTo>
                <a:lnTo>
                  <a:pt x="1191" y="10554"/>
                </a:lnTo>
              </a:path>
              <a:path w="12065" h="12064">
                <a:moveTo>
                  <a:pt x="2382" y="11798"/>
                </a:moveTo>
                <a:lnTo>
                  <a:pt x="7089" y="7067"/>
                </a:lnTo>
              </a:path>
              <a:path w="12065" h="12064">
                <a:moveTo>
                  <a:pt x="7089" y="7067"/>
                </a:moveTo>
                <a:lnTo>
                  <a:pt x="11816" y="1187"/>
                </a:lnTo>
              </a:path>
              <a:path w="12065" h="12064">
                <a:moveTo>
                  <a:pt x="1191" y="10554"/>
                </a:moveTo>
                <a:lnTo>
                  <a:pt x="0" y="9404"/>
                </a:lnTo>
              </a:path>
              <a:path w="12065" h="12064">
                <a:moveTo>
                  <a:pt x="1191" y="10554"/>
                </a:moveTo>
                <a:lnTo>
                  <a:pt x="4726" y="4711"/>
                </a:lnTo>
              </a:path>
              <a:path w="12065" h="12064">
                <a:moveTo>
                  <a:pt x="4726" y="4711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8" name="object 1158"/>
          <p:cNvSpPr/>
          <p:nvPr/>
        </p:nvSpPr>
        <p:spPr>
          <a:xfrm>
            <a:off x="17307678" y="55584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191" y="10591"/>
                </a:moveTo>
                <a:lnTo>
                  <a:pt x="0" y="9404"/>
                </a:lnTo>
              </a:path>
              <a:path w="10794" h="10795">
                <a:moveTo>
                  <a:pt x="1191" y="10591"/>
                </a:moveTo>
                <a:lnTo>
                  <a:pt x="5898" y="5861"/>
                </a:lnTo>
              </a:path>
              <a:path w="10794" h="10795">
                <a:moveTo>
                  <a:pt x="5898" y="4692"/>
                </a:move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9" name="object 1159"/>
          <p:cNvSpPr/>
          <p:nvPr/>
        </p:nvSpPr>
        <p:spPr>
          <a:xfrm>
            <a:off x="17243925" y="555721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1210" y="9404"/>
                </a:moveTo>
                <a:lnTo>
                  <a:pt x="0" y="8254"/>
                </a:lnTo>
              </a:path>
              <a:path w="9525" h="9525">
                <a:moveTo>
                  <a:pt x="1210" y="9404"/>
                </a:moveTo>
                <a:lnTo>
                  <a:pt x="4745" y="4674"/>
                </a:lnTo>
              </a:path>
              <a:path w="9525" h="9525">
                <a:moveTo>
                  <a:pt x="5917" y="4674"/>
                </a:moveTo>
                <a:lnTo>
                  <a:pt x="94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0" name="object 1160"/>
          <p:cNvSpPr/>
          <p:nvPr/>
        </p:nvSpPr>
        <p:spPr>
          <a:xfrm>
            <a:off x="17337191" y="5481918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3516" y="12910"/>
                </a:moveTo>
                <a:lnTo>
                  <a:pt x="2325" y="11760"/>
                </a:lnTo>
              </a:path>
              <a:path w="12065" h="13335">
                <a:moveTo>
                  <a:pt x="3516" y="12910"/>
                </a:moveTo>
                <a:lnTo>
                  <a:pt x="8224" y="7067"/>
                </a:lnTo>
              </a:path>
              <a:path w="12065" h="13335">
                <a:moveTo>
                  <a:pt x="8224" y="7067"/>
                </a:moveTo>
                <a:lnTo>
                  <a:pt x="11778" y="2355"/>
                </a:lnTo>
              </a:path>
              <a:path w="12065" h="13335">
                <a:moveTo>
                  <a:pt x="1172" y="10610"/>
                </a:moveTo>
                <a:lnTo>
                  <a:pt x="0" y="9423"/>
                </a:lnTo>
              </a:path>
              <a:path w="12065" h="13335">
                <a:moveTo>
                  <a:pt x="1172" y="10610"/>
                </a:moveTo>
                <a:lnTo>
                  <a:pt x="5879" y="5880"/>
                </a:lnTo>
              </a:path>
              <a:path w="12065" h="13335">
                <a:moveTo>
                  <a:pt x="5879" y="5880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1" name="object 1161"/>
          <p:cNvSpPr/>
          <p:nvPr/>
        </p:nvSpPr>
        <p:spPr>
          <a:xfrm>
            <a:off x="17400906" y="548427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54" y="11798"/>
                </a:moveTo>
                <a:lnTo>
                  <a:pt x="2344" y="10554"/>
                </a:lnTo>
              </a:path>
              <a:path w="12065" h="12064">
                <a:moveTo>
                  <a:pt x="3554" y="11798"/>
                </a:moveTo>
                <a:lnTo>
                  <a:pt x="7089" y="7067"/>
                </a:lnTo>
              </a:path>
              <a:path w="12065" h="12064">
                <a:moveTo>
                  <a:pt x="7089" y="7067"/>
                </a:moveTo>
                <a:lnTo>
                  <a:pt x="11778" y="1187"/>
                </a:lnTo>
              </a:path>
              <a:path w="12065" h="12064">
                <a:moveTo>
                  <a:pt x="1172" y="10554"/>
                </a:moveTo>
                <a:lnTo>
                  <a:pt x="0" y="9404"/>
                </a:lnTo>
              </a:path>
              <a:path w="12065" h="12064">
                <a:moveTo>
                  <a:pt x="1172" y="10554"/>
                </a:moveTo>
                <a:lnTo>
                  <a:pt x="4726" y="4711"/>
                </a:lnTo>
              </a:path>
              <a:path w="12065" h="12064">
                <a:moveTo>
                  <a:pt x="5917" y="4711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2" name="object 1162"/>
          <p:cNvSpPr/>
          <p:nvPr/>
        </p:nvSpPr>
        <p:spPr>
          <a:xfrm>
            <a:off x="17333636" y="5478375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70823" y="90634"/>
                </a:moveTo>
                <a:lnTo>
                  <a:pt x="69613" y="89447"/>
                </a:lnTo>
              </a:path>
              <a:path w="83819" h="94614">
                <a:moveTo>
                  <a:pt x="70823" y="90634"/>
                </a:moveTo>
                <a:lnTo>
                  <a:pt x="74359" y="85904"/>
                </a:lnTo>
              </a:path>
              <a:path w="83819" h="94614">
                <a:moveTo>
                  <a:pt x="74359" y="84735"/>
                </a:moveTo>
                <a:lnTo>
                  <a:pt x="79047" y="80042"/>
                </a:lnTo>
              </a:path>
              <a:path w="83819" h="94614">
                <a:moveTo>
                  <a:pt x="68441" y="88241"/>
                </a:moveTo>
                <a:lnTo>
                  <a:pt x="67269" y="87091"/>
                </a:lnTo>
              </a:path>
              <a:path w="83819" h="94614">
                <a:moveTo>
                  <a:pt x="68441" y="88241"/>
                </a:moveTo>
                <a:lnTo>
                  <a:pt x="71995" y="83510"/>
                </a:lnTo>
              </a:path>
              <a:path w="83819" h="94614">
                <a:moveTo>
                  <a:pt x="73186" y="83510"/>
                </a:moveTo>
                <a:lnTo>
                  <a:pt x="76722" y="78836"/>
                </a:lnTo>
              </a:path>
              <a:path w="83819" h="94614">
                <a:moveTo>
                  <a:pt x="0" y="94121"/>
                </a:moveTo>
                <a:lnTo>
                  <a:pt x="83774" y="94121"/>
                </a:lnTo>
              </a:path>
              <a:path w="83819" h="94614">
                <a:moveTo>
                  <a:pt x="83774" y="94121"/>
                </a:moveTo>
                <a:lnTo>
                  <a:pt x="83774" y="0"/>
                </a:lnTo>
              </a:path>
              <a:path w="83819" h="94614">
                <a:moveTo>
                  <a:pt x="83774" y="0"/>
                </a:moveTo>
                <a:lnTo>
                  <a:pt x="0" y="0"/>
                </a:lnTo>
              </a:path>
              <a:path w="83819" h="94614">
                <a:moveTo>
                  <a:pt x="0" y="0"/>
                </a:moveTo>
                <a:lnTo>
                  <a:pt x="0" y="94121"/>
                </a:lnTo>
              </a:path>
              <a:path w="83819" h="94614">
                <a:moveTo>
                  <a:pt x="8262" y="90634"/>
                </a:moveTo>
                <a:lnTo>
                  <a:pt x="7071" y="89447"/>
                </a:lnTo>
              </a:path>
              <a:path w="83819" h="94614">
                <a:moveTo>
                  <a:pt x="8262" y="90634"/>
                </a:moveTo>
                <a:lnTo>
                  <a:pt x="11778" y="85904"/>
                </a:lnTo>
              </a:path>
              <a:path w="83819" h="94614">
                <a:moveTo>
                  <a:pt x="12988" y="84735"/>
                </a:moveTo>
                <a:lnTo>
                  <a:pt x="16524" y="80042"/>
                </a:lnTo>
              </a:path>
              <a:path w="83819" h="94614">
                <a:moveTo>
                  <a:pt x="5879" y="88241"/>
                </a:moveTo>
                <a:lnTo>
                  <a:pt x="4726" y="87091"/>
                </a:lnTo>
              </a:path>
              <a:path w="83819" h="94614">
                <a:moveTo>
                  <a:pt x="5879" y="88241"/>
                </a:moveTo>
                <a:lnTo>
                  <a:pt x="9434" y="83510"/>
                </a:lnTo>
              </a:path>
              <a:path w="83819" h="94614">
                <a:moveTo>
                  <a:pt x="10606" y="83510"/>
                </a:moveTo>
                <a:lnTo>
                  <a:pt x="14160" y="788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3" name="object 1163"/>
          <p:cNvSpPr/>
          <p:nvPr/>
        </p:nvSpPr>
        <p:spPr>
          <a:xfrm>
            <a:off x="17026785" y="548427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73" y="11798"/>
                </a:moveTo>
                <a:lnTo>
                  <a:pt x="2363" y="10554"/>
                </a:lnTo>
              </a:path>
              <a:path w="12065" h="12064">
                <a:moveTo>
                  <a:pt x="3573" y="11798"/>
                </a:moveTo>
                <a:lnTo>
                  <a:pt x="7071" y="7067"/>
                </a:lnTo>
              </a:path>
              <a:path w="12065" h="12064">
                <a:moveTo>
                  <a:pt x="7071" y="7067"/>
                </a:moveTo>
                <a:lnTo>
                  <a:pt x="11797" y="1187"/>
                </a:lnTo>
              </a:path>
              <a:path w="12065" h="12064">
                <a:moveTo>
                  <a:pt x="1191" y="10554"/>
                </a:moveTo>
                <a:lnTo>
                  <a:pt x="0" y="9404"/>
                </a:lnTo>
              </a:path>
              <a:path w="12065" h="12064">
                <a:moveTo>
                  <a:pt x="1191" y="10554"/>
                </a:moveTo>
                <a:lnTo>
                  <a:pt x="4726" y="4711"/>
                </a:lnTo>
              </a:path>
              <a:path w="12065" h="12064">
                <a:moveTo>
                  <a:pt x="5898" y="4711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4" name="object 1164"/>
          <p:cNvSpPr/>
          <p:nvPr/>
        </p:nvSpPr>
        <p:spPr>
          <a:xfrm>
            <a:off x="17026785" y="5557212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73" y="11798"/>
                </a:moveTo>
                <a:lnTo>
                  <a:pt x="2363" y="10610"/>
                </a:lnTo>
              </a:path>
              <a:path w="12065" h="12064">
                <a:moveTo>
                  <a:pt x="3573" y="11798"/>
                </a:moveTo>
                <a:lnTo>
                  <a:pt x="7071" y="7067"/>
                </a:lnTo>
              </a:path>
              <a:path w="12065" h="12064">
                <a:moveTo>
                  <a:pt x="7071" y="5899"/>
                </a:moveTo>
                <a:lnTo>
                  <a:pt x="11797" y="1206"/>
                </a:lnTo>
              </a:path>
              <a:path w="12065" h="12064">
                <a:moveTo>
                  <a:pt x="1191" y="9404"/>
                </a:moveTo>
                <a:lnTo>
                  <a:pt x="0" y="8254"/>
                </a:lnTo>
              </a:path>
              <a:path w="12065" h="12064">
                <a:moveTo>
                  <a:pt x="1191" y="9404"/>
                </a:moveTo>
                <a:lnTo>
                  <a:pt x="4726" y="4674"/>
                </a:lnTo>
              </a:path>
              <a:path w="12065" h="12064">
                <a:moveTo>
                  <a:pt x="5898" y="4674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5" name="object 1165"/>
          <p:cNvSpPr/>
          <p:nvPr/>
        </p:nvSpPr>
        <p:spPr>
          <a:xfrm>
            <a:off x="17239256" y="5478375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68422" y="88241"/>
                </a:moveTo>
                <a:lnTo>
                  <a:pt x="67231" y="87091"/>
                </a:lnTo>
              </a:path>
              <a:path w="83819" h="94614">
                <a:moveTo>
                  <a:pt x="68422" y="88241"/>
                </a:moveTo>
                <a:lnTo>
                  <a:pt x="71957" y="83510"/>
                </a:lnTo>
              </a:path>
              <a:path w="83819" h="94614">
                <a:moveTo>
                  <a:pt x="71957" y="83510"/>
                </a:moveTo>
                <a:lnTo>
                  <a:pt x="76684" y="78836"/>
                </a:lnTo>
              </a:path>
              <a:path w="83819" h="94614">
                <a:moveTo>
                  <a:pt x="0" y="94121"/>
                </a:moveTo>
                <a:lnTo>
                  <a:pt x="83755" y="94121"/>
                </a:lnTo>
              </a:path>
              <a:path w="83819" h="94614">
                <a:moveTo>
                  <a:pt x="83755" y="94121"/>
                </a:moveTo>
                <a:lnTo>
                  <a:pt x="83755" y="0"/>
                </a:lnTo>
              </a:path>
              <a:path w="83819" h="94614">
                <a:moveTo>
                  <a:pt x="83755" y="0"/>
                </a:moveTo>
                <a:lnTo>
                  <a:pt x="0" y="0"/>
                </a:lnTo>
              </a:path>
              <a:path w="83819" h="94614">
                <a:moveTo>
                  <a:pt x="0" y="0"/>
                </a:moveTo>
                <a:lnTo>
                  <a:pt x="0" y="94121"/>
                </a:lnTo>
              </a:path>
              <a:path w="83819" h="94614">
                <a:moveTo>
                  <a:pt x="7033" y="90634"/>
                </a:moveTo>
                <a:lnTo>
                  <a:pt x="5879" y="89447"/>
                </a:lnTo>
              </a:path>
              <a:path w="83819" h="94614">
                <a:moveTo>
                  <a:pt x="7033" y="90634"/>
                </a:moveTo>
                <a:lnTo>
                  <a:pt x="11778" y="85904"/>
                </a:lnTo>
              </a:path>
              <a:path w="83819" h="94614">
                <a:moveTo>
                  <a:pt x="11778" y="84735"/>
                </a:moveTo>
                <a:lnTo>
                  <a:pt x="16486" y="800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6" name="object 1166"/>
          <p:cNvSpPr/>
          <p:nvPr/>
        </p:nvSpPr>
        <p:spPr>
          <a:xfrm>
            <a:off x="16959516" y="5478375"/>
            <a:ext cx="109855" cy="94615"/>
          </a:xfrm>
          <a:custGeom>
            <a:avLst/>
            <a:gdLst/>
            <a:ahLst/>
            <a:cxnLst/>
            <a:rect l="l" t="t" r="r" b="b"/>
            <a:pathLst>
              <a:path w="109855" h="94614">
                <a:moveTo>
                  <a:pt x="0" y="94121"/>
                </a:moveTo>
                <a:lnTo>
                  <a:pt x="83793" y="94121"/>
                </a:lnTo>
              </a:path>
              <a:path w="109855" h="94614">
                <a:moveTo>
                  <a:pt x="83793" y="94121"/>
                </a:moveTo>
                <a:lnTo>
                  <a:pt x="83793" y="0"/>
                </a:lnTo>
              </a:path>
              <a:path w="109855" h="94614">
                <a:moveTo>
                  <a:pt x="83793" y="0"/>
                </a:moveTo>
                <a:lnTo>
                  <a:pt x="0" y="0"/>
                </a:lnTo>
              </a:path>
              <a:path w="109855" h="94614">
                <a:moveTo>
                  <a:pt x="0" y="0"/>
                </a:moveTo>
                <a:lnTo>
                  <a:pt x="0" y="94121"/>
                </a:lnTo>
              </a:path>
              <a:path w="109855" h="94614">
                <a:moveTo>
                  <a:pt x="8281" y="90634"/>
                </a:moveTo>
                <a:lnTo>
                  <a:pt x="7108" y="89447"/>
                </a:lnTo>
              </a:path>
              <a:path w="109855" h="94614">
                <a:moveTo>
                  <a:pt x="8281" y="90634"/>
                </a:moveTo>
                <a:lnTo>
                  <a:pt x="11835" y="85904"/>
                </a:lnTo>
              </a:path>
              <a:path w="109855" h="94614">
                <a:moveTo>
                  <a:pt x="12988" y="84735"/>
                </a:moveTo>
                <a:lnTo>
                  <a:pt x="16505" y="80042"/>
                </a:lnTo>
              </a:path>
              <a:path w="109855" h="94614">
                <a:moveTo>
                  <a:pt x="5898" y="88241"/>
                </a:moveTo>
                <a:lnTo>
                  <a:pt x="4726" y="87091"/>
                </a:lnTo>
              </a:path>
              <a:path w="109855" h="94614">
                <a:moveTo>
                  <a:pt x="5898" y="88241"/>
                </a:moveTo>
                <a:lnTo>
                  <a:pt x="10606" y="83510"/>
                </a:lnTo>
              </a:path>
              <a:path w="109855" h="94614">
                <a:moveTo>
                  <a:pt x="10606" y="83510"/>
                </a:moveTo>
                <a:lnTo>
                  <a:pt x="14179" y="78836"/>
                </a:lnTo>
              </a:path>
              <a:path w="109855" h="94614">
                <a:moveTo>
                  <a:pt x="100336" y="16453"/>
                </a:moveTo>
                <a:lnTo>
                  <a:pt x="99126" y="15303"/>
                </a:lnTo>
              </a:path>
              <a:path w="109855" h="94614">
                <a:moveTo>
                  <a:pt x="100336" y="16453"/>
                </a:moveTo>
                <a:lnTo>
                  <a:pt x="105044" y="10610"/>
                </a:lnTo>
              </a:path>
              <a:path w="109855" h="94614">
                <a:moveTo>
                  <a:pt x="105044" y="10610"/>
                </a:moveTo>
                <a:lnTo>
                  <a:pt x="109770" y="5899"/>
                </a:lnTo>
              </a:path>
              <a:path w="109855" h="94614">
                <a:moveTo>
                  <a:pt x="99126" y="14154"/>
                </a:moveTo>
                <a:lnTo>
                  <a:pt x="97954" y="12966"/>
                </a:lnTo>
              </a:path>
              <a:path w="109855" h="94614">
                <a:moveTo>
                  <a:pt x="99126" y="14154"/>
                </a:moveTo>
                <a:lnTo>
                  <a:pt x="102661" y="9423"/>
                </a:lnTo>
              </a:path>
              <a:path w="109855" h="94614">
                <a:moveTo>
                  <a:pt x="102661" y="9423"/>
                </a:moveTo>
                <a:lnTo>
                  <a:pt x="107388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7" name="object 1167"/>
          <p:cNvSpPr/>
          <p:nvPr/>
        </p:nvSpPr>
        <p:spPr>
          <a:xfrm>
            <a:off x="17120038" y="548427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35" y="11798"/>
                </a:moveTo>
                <a:lnTo>
                  <a:pt x="2325" y="10554"/>
                </a:lnTo>
              </a:path>
              <a:path w="12065" h="12064">
                <a:moveTo>
                  <a:pt x="3535" y="11798"/>
                </a:moveTo>
                <a:lnTo>
                  <a:pt x="7089" y="7086"/>
                </a:lnTo>
              </a:path>
              <a:path w="12065" h="12064">
                <a:moveTo>
                  <a:pt x="8243" y="7086"/>
                </a:moveTo>
                <a:lnTo>
                  <a:pt x="11778" y="1187"/>
                </a:lnTo>
              </a:path>
              <a:path w="12065" h="12064">
                <a:moveTo>
                  <a:pt x="1172" y="10554"/>
                </a:moveTo>
                <a:lnTo>
                  <a:pt x="0" y="9404"/>
                </a:lnTo>
              </a:path>
              <a:path w="12065" h="12064">
                <a:moveTo>
                  <a:pt x="1172" y="10554"/>
                </a:moveTo>
                <a:lnTo>
                  <a:pt x="5879" y="4711"/>
                </a:lnTo>
              </a:path>
              <a:path w="12065" h="12064">
                <a:moveTo>
                  <a:pt x="5879" y="4711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8" name="object 1168"/>
          <p:cNvSpPr/>
          <p:nvPr/>
        </p:nvSpPr>
        <p:spPr>
          <a:xfrm>
            <a:off x="17053921" y="5478390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69651" y="90597"/>
                </a:moveTo>
                <a:lnTo>
                  <a:pt x="68441" y="89428"/>
                </a:lnTo>
              </a:path>
              <a:path w="83819" h="94614">
                <a:moveTo>
                  <a:pt x="69651" y="90597"/>
                </a:moveTo>
                <a:lnTo>
                  <a:pt x="73205" y="85904"/>
                </a:lnTo>
              </a:path>
              <a:path w="83819" h="94614">
                <a:moveTo>
                  <a:pt x="74359" y="84716"/>
                </a:moveTo>
                <a:lnTo>
                  <a:pt x="77894" y="80005"/>
                </a:lnTo>
              </a:path>
              <a:path w="83819" h="94614">
                <a:moveTo>
                  <a:pt x="67288" y="88222"/>
                </a:moveTo>
                <a:lnTo>
                  <a:pt x="66115" y="87053"/>
                </a:lnTo>
              </a:path>
              <a:path w="83819" h="94614">
                <a:moveTo>
                  <a:pt x="67288" y="88222"/>
                </a:moveTo>
                <a:lnTo>
                  <a:pt x="71995" y="83510"/>
                </a:lnTo>
                <a:lnTo>
                  <a:pt x="76722" y="78817"/>
                </a:lnTo>
              </a:path>
              <a:path w="83819" h="94614">
                <a:moveTo>
                  <a:pt x="0" y="94083"/>
                </a:moveTo>
                <a:lnTo>
                  <a:pt x="83812" y="94083"/>
                </a:lnTo>
              </a:path>
              <a:path w="83819" h="94614">
                <a:moveTo>
                  <a:pt x="83812" y="94083"/>
                </a:moveTo>
                <a:lnTo>
                  <a:pt x="83812" y="0"/>
                </a:lnTo>
              </a:path>
              <a:path w="83819" h="94614">
                <a:moveTo>
                  <a:pt x="83812" y="0"/>
                </a:moveTo>
                <a:lnTo>
                  <a:pt x="0" y="0"/>
                </a:lnTo>
              </a:path>
              <a:path w="83819" h="94614">
                <a:moveTo>
                  <a:pt x="0" y="0"/>
                </a:moveTo>
                <a:lnTo>
                  <a:pt x="0" y="94083"/>
                </a:lnTo>
              </a:path>
              <a:path w="83819" h="94614">
                <a:moveTo>
                  <a:pt x="7108" y="90597"/>
                </a:moveTo>
                <a:lnTo>
                  <a:pt x="5917" y="89428"/>
                </a:lnTo>
              </a:path>
              <a:path w="83819" h="94614">
                <a:moveTo>
                  <a:pt x="7108" y="90597"/>
                </a:moveTo>
                <a:lnTo>
                  <a:pt x="11835" y="85904"/>
                </a:lnTo>
              </a:path>
              <a:path w="83819" h="94614">
                <a:moveTo>
                  <a:pt x="11835" y="84716"/>
                </a:moveTo>
                <a:lnTo>
                  <a:pt x="15370" y="800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9" name="object 1169"/>
          <p:cNvSpPr/>
          <p:nvPr/>
        </p:nvSpPr>
        <p:spPr>
          <a:xfrm>
            <a:off x="17242759" y="5481933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3554" y="12891"/>
                </a:moveTo>
                <a:lnTo>
                  <a:pt x="2363" y="11741"/>
                </a:lnTo>
              </a:path>
              <a:path w="12065" h="13335">
                <a:moveTo>
                  <a:pt x="3554" y="12891"/>
                </a:moveTo>
                <a:lnTo>
                  <a:pt x="7108" y="7048"/>
                </a:lnTo>
              </a:path>
              <a:path w="12065" h="13335">
                <a:moveTo>
                  <a:pt x="8262" y="7048"/>
                </a:moveTo>
                <a:lnTo>
                  <a:pt x="11816" y="2337"/>
                </a:lnTo>
              </a:path>
              <a:path w="12065" h="13335">
                <a:moveTo>
                  <a:pt x="1172" y="10591"/>
                </a:moveTo>
                <a:lnTo>
                  <a:pt x="0" y="9423"/>
                </a:lnTo>
              </a:path>
              <a:path w="12065" h="13335">
                <a:moveTo>
                  <a:pt x="1172" y="10591"/>
                </a:moveTo>
                <a:lnTo>
                  <a:pt x="5936" y="5880"/>
                </a:lnTo>
              </a:path>
              <a:path w="12065" h="13335">
                <a:moveTo>
                  <a:pt x="5936" y="5880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0" name="object 1170"/>
          <p:cNvSpPr/>
          <p:nvPr/>
        </p:nvSpPr>
        <p:spPr>
          <a:xfrm>
            <a:off x="16963076" y="548193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3554" y="12891"/>
                </a:moveTo>
                <a:lnTo>
                  <a:pt x="2344" y="11741"/>
                </a:lnTo>
              </a:path>
              <a:path w="13334" h="13335">
                <a:moveTo>
                  <a:pt x="3554" y="12891"/>
                </a:moveTo>
                <a:lnTo>
                  <a:pt x="8281" y="7048"/>
                </a:lnTo>
              </a:path>
              <a:path w="13334" h="13335">
                <a:moveTo>
                  <a:pt x="8281" y="7048"/>
                </a:moveTo>
                <a:lnTo>
                  <a:pt x="12950" y="2337"/>
                </a:lnTo>
              </a:path>
              <a:path w="13334" h="13335">
                <a:moveTo>
                  <a:pt x="1172" y="10591"/>
                </a:moveTo>
                <a:lnTo>
                  <a:pt x="0" y="9423"/>
                </a:lnTo>
              </a:path>
              <a:path w="13334" h="13335">
                <a:moveTo>
                  <a:pt x="1172" y="10591"/>
                </a:moveTo>
                <a:lnTo>
                  <a:pt x="5879" y="5880"/>
                </a:lnTo>
              </a:path>
              <a:path w="13334" h="13335">
                <a:moveTo>
                  <a:pt x="5879" y="5880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1" name="object 1171"/>
          <p:cNvSpPr/>
          <p:nvPr/>
        </p:nvSpPr>
        <p:spPr>
          <a:xfrm>
            <a:off x="17057476" y="5557208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172" y="9404"/>
                </a:moveTo>
                <a:lnTo>
                  <a:pt x="0" y="8236"/>
                </a:lnTo>
              </a:path>
              <a:path w="10794" h="9525">
                <a:moveTo>
                  <a:pt x="1172" y="9404"/>
                </a:moveTo>
                <a:lnTo>
                  <a:pt x="5898" y="4692"/>
                </a:ln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2" name="object 1172"/>
          <p:cNvSpPr/>
          <p:nvPr/>
        </p:nvSpPr>
        <p:spPr>
          <a:xfrm>
            <a:off x="17150703" y="5481933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3535" y="12891"/>
                </a:moveTo>
                <a:lnTo>
                  <a:pt x="2382" y="11741"/>
                </a:lnTo>
              </a:path>
              <a:path w="12065" h="13335">
                <a:moveTo>
                  <a:pt x="3535" y="12891"/>
                </a:moveTo>
                <a:lnTo>
                  <a:pt x="7089" y="7048"/>
                </a:lnTo>
              </a:path>
              <a:path w="12065" h="13335">
                <a:moveTo>
                  <a:pt x="7089" y="7048"/>
                </a:moveTo>
                <a:lnTo>
                  <a:pt x="11835" y="2337"/>
                </a:lnTo>
              </a:path>
              <a:path w="12065" h="13335">
                <a:moveTo>
                  <a:pt x="1210" y="10591"/>
                </a:moveTo>
                <a:lnTo>
                  <a:pt x="0" y="9423"/>
                </a:lnTo>
              </a:path>
              <a:path w="12065" h="13335">
                <a:moveTo>
                  <a:pt x="1210" y="10591"/>
                </a:moveTo>
                <a:lnTo>
                  <a:pt x="4707" y="5880"/>
                </a:lnTo>
              </a:path>
              <a:path w="12065" h="13335">
                <a:moveTo>
                  <a:pt x="5917" y="5880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3" name="object 1173"/>
          <p:cNvSpPr/>
          <p:nvPr/>
        </p:nvSpPr>
        <p:spPr>
          <a:xfrm>
            <a:off x="17213246" y="548427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3554" y="11798"/>
                </a:moveTo>
                <a:lnTo>
                  <a:pt x="2382" y="10554"/>
                </a:lnTo>
              </a:path>
              <a:path w="13334" h="12064">
                <a:moveTo>
                  <a:pt x="3554" y="11798"/>
                </a:moveTo>
                <a:lnTo>
                  <a:pt x="8281" y="7086"/>
                </a:lnTo>
              </a:path>
              <a:path w="13334" h="12064">
                <a:moveTo>
                  <a:pt x="8281" y="7086"/>
                </a:moveTo>
                <a:lnTo>
                  <a:pt x="13007" y="1187"/>
                </a:lnTo>
              </a:path>
              <a:path w="13334" h="12064">
                <a:moveTo>
                  <a:pt x="1172" y="10554"/>
                </a:moveTo>
                <a:lnTo>
                  <a:pt x="0" y="9404"/>
                </a:lnTo>
              </a:path>
              <a:path w="13334" h="12064">
                <a:moveTo>
                  <a:pt x="1172" y="10554"/>
                </a:moveTo>
                <a:lnTo>
                  <a:pt x="5917" y="4711"/>
                </a:lnTo>
              </a:path>
              <a:path w="13334" h="12064">
                <a:moveTo>
                  <a:pt x="5917" y="4711"/>
                </a:moveTo>
                <a:lnTo>
                  <a:pt x="1064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4" name="object 1174"/>
          <p:cNvSpPr/>
          <p:nvPr/>
        </p:nvSpPr>
        <p:spPr>
          <a:xfrm>
            <a:off x="17685301" y="61572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91" y="1149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5" name="object 1175"/>
          <p:cNvSpPr/>
          <p:nvPr/>
        </p:nvSpPr>
        <p:spPr>
          <a:xfrm>
            <a:off x="17577914" y="6117225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60">
                <a:moveTo>
                  <a:pt x="0" y="35262"/>
                </a:moveTo>
                <a:lnTo>
                  <a:pt x="0" y="0"/>
                </a:lnTo>
              </a:path>
              <a:path w="41909" h="35560">
                <a:moveTo>
                  <a:pt x="41348" y="7011"/>
                </a:moveTo>
                <a:lnTo>
                  <a:pt x="4134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6" name="object 1176"/>
          <p:cNvSpPr/>
          <p:nvPr/>
        </p:nvSpPr>
        <p:spPr>
          <a:xfrm>
            <a:off x="17168420" y="6021916"/>
            <a:ext cx="133350" cy="16510"/>
          </a:xfrm>
          <a:custGeom>
            <a:avLst/>
            <a:gdLst/>
            <a:ahLst/>
            <a:cxnLst/>
            <a:rect l="l" t="t" r="r" b="b"/>
            <a:pathLst>
              <a:path w="133350" h="16510">
                <a:moveTo>
                  <a:pt x="133347" y="16453"/>
                </a:moveTo>
                <a:lnTo>
                  <a:pt x="77894" y="16453"/>
                </a:lnTo>
              </a:path>
              <a:path w="133350" h="16510">
                <a:moveTo>
                  <a:pt x="133347" y="0"/>
                </a:moveTo>
                <a:lnTo>
                  <a:pt x="77894" y="0"/>
                </a:lnTo>
              </a:path>
              <a:path w="133350" h="16510">
                <a:moveTo>
                  <a:pt x="54280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7" name="object 1177"/>
          <p:cNvSpPr/>
          <p:nvPr/>
        </p:nvSpPr>
        <p:spPr>
          <a:xfrm>
            <a:off x="17082244" y="622659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210" y="1206"/>
                </a:moveTo>
                <a:lnTo>
                  <a:pt x="0" y="0"/>
                </a:lnTo>
              </a:path>
              <a:path w="10794" h="9525">
                <a:moveTo>
                  <a:pt x="1210" y="1206"/>
                </a:moveTo>
                <a:lnTo>
                  <a:pt x="5898" y="4692"/>
                </a:lnTo>
              </a:path>
              <a:path w="10794" h="9525">
                <a:moveTo>
                  <a:pt x="5898" y="4692"/>
                </a:moveTo>
                <a:lnTo>
                  <a:pt x="10625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8" name="object 1178"/>
          <p:cNvSpPr/>
          <p:nvPr/>
        </p:nvSpPr>
        <p:spPr>
          <a:xfrm>
            <a:off x="16977238" y="6159593"/>
            <a:ext cx="121920" cy="83820"/>
          </a:xfrm>
          <a:custGeom>
            <a:avLst/>
            <a:gdLst/>
            <a:ahLst/>
            <a:cxnLst/>
            <a:rect l="l" t="t" r="r" b="b"/>
            <a:pathLst>
              <a:path w="121919" h="83820">
                <a:moveTo>
                  <a:pt x="30666" y="69375"/>
                </a:moveTo>
                <a:lnTo>
                  <a:pt x="29512" y="68206"/>
                </a:lnTo>
              </a:path>
              <a:path w="121919" h="83820">
                <a:moveTo>
                  <a:pt x="30666" y="69375"/>
                </a:moveTo>
                <a:lnTo>
                  <a:pt x="35392" y="74087"/>
                </a:lnTo>
              </a:path>
              <a:path w="121919" h="83820">
                <a:moveTo>
                  <a:pt x="36565" y="74087"/>
                </a:moveTo>
                <a:lnTo>
                  <a:pt x="41291" y="78798"/>
                </a:lnTo>
              </a:path>
              <a:path w="121919" h="83820">
                <a:moveTo>
                  <a:pt x="33010" y="68206"/>
                </a:moveTo>
                <a:lnTo>
                  <a:pt x="31857" y="67000"/>
                </a:lnTo>
              </a:path>
              <a:path w="121919" h="83820">
                <a:moveTo>
                  <a:pt x="33010" y="68206"/>
                </a:moveTo>
                <a:lnTo>
                  <a:pt x="37737" y="71693"/>
                </a:lnTo>
              </a:path>
              <a:path w="121919" h="83820">
                <a:moveTo>
                  <a:pt x="37737" y="71693"/>
                </a:moveTo>
                <a:lnTo>
                  <a:pt x="43673" y="76405"/>
                </a:lnTo>
              </a:path>
              <a:path w="121919" h="83820">
                <a:moveTo>
                  <a:pt x="27130" y="0"/>
                </a:moveTo>
                <a:lnTo>
                  <a:pt x="27130" y="83510"/>
                </a:lnTo>
              </a:path>
              <a:path w="121919" h="83820">
                <a:moveTo>
                  <a:pt x="27130" y="83510"/>
                </a:moveTo>
                <a:lnTo>
                  <a:pt x="121568" y="83510"/>
                </a:lnTo>
              </a:path>
              <a:path w="121919" h="83820">
                <a:moveTo>
                  <a:pt x="121568" y="83510"/>
                </a:moveTo>
                <a:lnTo>
                  <a:pt x="121568" y="0"/>
                </a:lnTo>
              </a:path>
              <a:path w="121919" h="83820">
                <a:moveTo>
                  <a:pt x="121568" y="0"/>
                </a:moveTo>
                <a:lnTo>
                  <a:pt x="27130" y="0"/>
                </a:lnTo>
              </a:path>
              <a:path w="121919" h="83820">
                <a:moveTo>
                  <a:pt x="30666" y="7029"/>
                </a:moveTo>
                <a:lnTo>
                  <a:pt x="29512" y="5880"/>
                </a:lnTo>
              </a:path>
              <a:path w="121919" h="83820">
                <a:moveTo>
                  <a:pt x="30666" y="7029"/>
                </a:moveTo>
                <a:lnTo>
                  <a:pt x="35392" y="11741"/>
                </a:lnTo>
              </a:path>
              <a:path w="121919" h="83820">
                <a:moveTo>
                  <a:pt x="36565" y="11741"/>
                </a:moveTo>
                <a:lnTo>
                  <a:pt x="41291" y="16453"/>
                </a:lnTo>
              </a:path>
              <a:path w="121919" h="83820">
                <a:moveTo>
                  <a:pt x="33010" y="5880"/>
                </a:moveTo>
                <a:lnTo>
                  <a:pt x="31857" y="4674"/>
                </a:lnTo>
              </a:path>
              <a:path w="121919" h="83820">
                <a:moveTo>
                  <a:pt x="33010" y="5880"/>
                </a:moveTo>
                <a:lnTo>
                  <a:pt x="37737" y="9385"/>
                </a:lnTo>
              </a:path>
              <a:path w="121919" h="83820">
                <a:moveTo>
                  <a:pt x="37737" y="10573"/>
                </a:moveTo>
                <a:lnTo>
                  <a:pt x="43673" y="14059"/>
                </a:lnTo>
              </a:path>
              <a:path w="121919" h="83820">
                <a:moveTo>
                  <a:pt x="106216" y="7029"/>
                </a:moveTo>
                <a:lnTo>
                  <a:pt x="105006" y="5880"/>
                </a:lnTo>
              </a:path>
              <a:path w="121919" h="83820">
                <a:moveTo>
                  <a:pt x="106216" y="7029"/>
                </a:moveTo>
                <a:lnTo>
                  <a:pt x="110905" y="10573"/>
                </a:lnTo>
              </a:path>
              <a:path w="121919" h="83820">
                <a:moveTo>
                  <a:pt x="110905" y="11741"/>
                </a:moveTo>
                <a:lnTo>
                  <a:pt x="115631" y="15303"/>
                </a:lnTo>
              </a:path>
              <a:path w="121919" h="83820">
                <a:moveTo>
                  <a:pt x="107388" y="4674"/>
                </a:moveTo>
                <a:lnTo>
                  <a:pt x="106216" y="3486"/>
                </a:lnTo>
              </a:path>
              <a:path w="121919" h="83820">
                <a:moveTo>
                  <a:pt x="107388" y="4674"/>
                </a:moveTo>
                <a:lnTo>
                  <a:pt x="112115" y="9385"/>
                </a:lnTo>
              </a:path>
              <a:path w="121919" h="83820">
                <a:moveTo>
                  <a:pt x="113287" y="9385"/>
                </a:moveTo>
                <a:lnTo>
                  <a:pt x="118013" y="12910"/>
                </a:lnTo>
              </a:path>
              <a:path w="121919" h="83820">
                <a:moveTo>
                  <a:pt x="103853" y="69375"/>
                </a:moveTo>
                <a:lnTo>
                  <a:pt x="102680" y="68206"/>
                </a:lnTo>
              </a:path>
              <a:path w="121919" h="83820">
                <a:moveTo>
                  <a:pt x="103853" y="69375"/>
                </a:moveTo>
                <a:lnTo>
                  <a:pt x="108560" y="74087"/>
                </a:lnTo>
              </a:path>
              <a:path w="121919" h="83820">
                <a:moveTo>
                  <a:pt x="109751" y="74087"/>
                </a:moveTo>
                <a:lnTo>
                  <a:pt x="114459" y="78798"/>
                </a:lnTo>
              </a:path>
              <a:path w="121919" h="83820">
                <a:moveTo>
                  <a:pt x="1172" y="68206"/>
                </a:moveTo>
                <a:lnTo>
                  <a:pt x="0" y="67000"/>
                </a:lnTo>
              </a:path>
              <a:path w="121919" h="83820">
                <a:moveTo>
                  <a:pt x="1172" y="68206"/>
                </a:moveTo>
                <a:lnTo>
                  <a:pt x="5898" y="71693"/>
                </a:lnTo>
              </a:path>
              <a:path w="121919" h="83820">
                <a:moveTo>
                  <a:pt x="7071" y="71693"/>
                </a:moveTo>
                <a:lnTo>
                  <a:pt x="11797" y="764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9" name="object 1179"/>
          <p:cNvSpPr/>
          <p:nvPr/>
        </p:nvSpPr>
        <p:spPr>
          <a:xfrm>
            <a:off x="16899343" y="6159593"/>
            <a:ext cx="95885" cy="83820"/>
          </a:xfrm>
          <a:custGeom>
            <a:avLst/>
            <a:gdLst/>
            <a:ahLst/>
            <a:cxnLst/>
            <a:rect l="l" t="t" r="r" b="b"/>
            <a:pathLst>
              <a:path w="95884" h="83820">
                <a:moveTo>
                  <a:pt x="4726" y="69375"/>
                </a:moveTo>
                <a:lnTo>
                  <a:pt x="3516" y="68206"/>
                </a:lnTo>
              </a:path>
              <a:path w="95884" h="83820">
                <a:moveTo>
                  <a:pt x="4726" y="69375"/>
                </a:moveTo>
                <a:lnTo>
                  <a:pt x="9453" y="74087"/>
                </a:lnTo>
              </a:path>
              <a:path w="95884" h="83820">
                <a:moveTo>
                  <a:pt x="9453" y="74087"/>
                </a:moveTo>
                <a:lnTo>
                  <a:pt x="15333" y="78798"/>
                </a:lnTo>
              </a:path>
              <a:path w="95884" h="83820">
                <a:moveTo>
                  <a:pt x="5898" y="68206"/>
                </a:moveTo>
                <a:lnTo>
                  <a:pt x="4726" y="67000"/>
                </a:lnTo>
              </a:path>
              <a:path w="95884" h="83820">
                <a:moveTo>
                  <a:pt x="5898" y="68206"/>
                </a:moveTo>
                <a:lnTo>
                  <a:pt x="11797" y="71693"/>
                </a:lnTo>
              </a:path>
              <a:path w="95884" h="83820">
                <a:moveTo>
                  <a:pt x="11797" y="71693"/>
                </a:moveTo>
                <a:lnTo>
                  <a:pt x="16505" y="76405"/>
                </a:lnTo>
              </a:path>
              <a:path w="95884" h="83820">
                <a:moveTo>
                  <a:pt x="0" y="0"/>
                </a:moveTo>
                <a:lnTo>
                  <a:pt x="0" y="83510"/>
                </a:lnTo>
              </a:path>
              <a:path w="95884" h="83820">
                <a:moveTo>
                  <a:pt x="0" y="83510"/>
                </a:moveTo>
                <a:lnTo>
                  <a:pt x="95572" y="83510"/>
                </a:lnTo>
              </a:path>
              <a:path w="95884" h="83820">
                <a:moveTo>
                  <a:pt x="95572" y="83510"/>
                </a:moveTo>
                <a:lnTo>
                  <a:pt x="95572" y="0"/>
                </a:lnTo>
              </a:path>
              <a:path w="95884" h="83820">
                <a:moveTo>
                  <a:pt x="95572" y="0"/>
                </a:moveTo>
                <a:lnTo>
                  <a:pt x="0" y="0"/>
                </a:lnTo>
              </a:path>
              <a:path w="95884" h="83820">
                <a:moveTo>
                  <a:pt x="4726" y="7029"/>
                </a:moveTo>
                <a:lnTo>
                  <a:pt x="3516" y="5880"/>
                </a:lnTo>
              </a:path>
              <a:path w="95884" h="83820">
                <a:moveTo>
                  <a:pt x="4726" y="7029"/>
                </a:moveTo>
                <a:lnTo>
                  <a:pt x="9453" y="11741"/>
                </a:lnTo>
              </a:path>
              <a:path w="95884" h="83820">
                <a:moveTo>
                  <a:pt x="9453" y="11741"/>
                </a:moveTo>
                <a:lnTo>
                  <a:pt x="15333" y="16453"/>
                </a:lnTo>
              </a:path>
              <a:path w="95884" h="83820">
                <a:moveTo>
                  <a:pt x="5898" y="5880"/>
                </a:moveTo>
                <a:lnTo>
                  <a:pt x="4726" y="4674"/>
                </a:lnTo>
              </a:path>
              <a:path w="95884" h="83820">
                <a:moveTo>
                  <a:pt x="5898" y="5880"/>
                </a:moveTo>
                <a:lnTo>
                  <a:pt x="11797" y="9385"/>
                </a:lnTo>
              </a:path>
              <a:path w="95884" h="83820">
                <a:moveTo>
                  <a:pt x="11797" y="10573"/>
                </a:moveTo>
                <a:lnTo>
                  <a:pt x="16505" y="14059"/>
                </a:lnTo>
              </a:path>
              <a:path w="95884" h="83820">
                <a:moveTo>
                  <a:pt x="79066" y="7029"/>
                </a:moveTo>
                <a:lnTo>
                  <a:pt x="77894" y="5880"/>
                </a:lnTo>
              </a:path>
              <a:path w="95884" h="83820">
                <a:moveTo>
                  <a:pt x="79066" y="7029"/>
                </a:moveTo>
                <a:lnTo>
                  <a:pt x="83793" y="10573"/>
                </a:lnTo>
              </a:path>
              <a:path w="95884" h="83820">
                <a:moveTo>
                  <a:pt x="84965" y="11741"/>
                </a:moveTo>
                <a:lnTo>
                  <a:pt x="89692" y="15303"/>
                </a:lnTo>
              </a:path>
              <a:path w="95884" h="83820">
                <a:moveTo>
                  <a:pt x="81411" y="4674"/>
                </a:moveTo>
                <a:lnTo>
                  <a:pt x="80238" y="3486"/>
                </a:lnTo>
              </a:path>
              <a:path w="95884" h="83820">
                <a:moveTo>
                  <a:pt x="81411" y="4674"/>
                </a:moveTo>
                <a:lnTo>
                  <a:pt x="86118" y="9385"/>
                </a:lnTo>
              </a:path>
              <a:path w="95884" h="83820">
                <a:moveTo>
                  <a:pt x="86118" y="9385"/>
                </a:moveTo>
                <a:lnTo>
                  <a:pt x="90864" y="12910"/>
                </a:lnTo>
              </a:path>
              <a:path w="95884" h="83820">
                <a:moveTo>
                  <a:pt x="77894" y="69375"/>
                </a:moveTo>
                <a:lnTo>
                  <a:pt x="76684" y="68206"/>
                </a:lnTo>
              </a:path>
              <a:path w="95884" h="83820">
                <a:moveTo>
                  <a:pt x="77894" y="69375"/>
                </a:moveTo>
                <a:lnTo>
                  <a:pt x="82621" y="74087"/>
                </a:lnTo>
                <a:lnTo>
                  <a:pt x="87347" y="7879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0" name="object 1180"/>
          <p:cNvSpPr/>
          <p:nvPr/>
        </p:nvSpPr>
        <p:spPr>
          <a:xfrm>
            <a:off x="16837972" y="6057217"/>
            <a:ext cx="12065" cy="9525"/>
          </a:xfrm>
          <a:custGeom>
            <a:avLst/>
            <a:gdLst/>
            <a:ahLst/>
            <a:cxnLst/>
            <a:rect l="l" t="t" r="r" b="b"/>
            <a:pathLst>
              <a:path w="12065" h="9525">
                <a:moveTo>
                  <a:pt x="1153" y="1187"/>
                </a:moveTo>
                <a:lnTo>
                  <a:pt x="0" y="0"/>
                </a:lnTo>
              </a:path>
              <a:path w="12065" h="9525">
                <a:moveTo>
                  <a:pt x="1153" y="1187"/>
                </a:moveTo>
                <a:lnTo>
                  <a:pt x="5898" y="4692"/>
                </a:lnTo>
              </a:path>
              <a:path w="12065" h="9525">
                <a:moveTo>
                  <a:pt x="7089" y="5880"/>
                </a:moveTo>
                <a:lnTo>
                  <a:pt x="11835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1" name="object 1181"/>
          <p:cNvSpPr/>
          <p:nvPr/>
        </p:nvSpPr>
        <p:spPr>
          <a:xfrm>
            <a:off x="16763632" y="6057217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3505"/>
                </a:moveTo>
                <a:lnTo>
                  <a:pt x="0" y="2374"/>
                </a:lnTo>
              </a:path>
              <a:path w="13334" h="12064">
                <a:moveTo>
                  <a:pt x="1172" y="3505"/>
                </a:moveTo>
                <a:lnTo>
                  <a:pt x="5879" y="7048"/>
                </a:lnTo>
              </a:path>
              <a:path w="13334" h="12064">
                <a:moveTo>
                  <a:pt x="5879" y="7048"/>
                </a:moveTo>
                <a:lnTo>
                  <a:pt x="11778" y="11779"/>
                </a:lnTo>
              </a:path>
              <a:path w="13334" h="12064">
                <a:moveTo>
                  <a:pt x="2325" y="1187"/>
                </a:moveTo>
                <a:lnTo>
                  <a:pt x="1172" y="0"/>
                </a:lnTo>
              </a:path>
              <a:path w="13334" h="12064">
                <a:moveTo>
                  <a:pt x="2325" y="1187"/>
                </a:moveTo>
                <a:lnTo>
                  <a:pt x="8243" y="4692"/>
                </a:lnTo>
              </a:path>
              <a:path w="13334" h="12064">
                <a:moveTo>
                  <a:pt x="8243" y="5880"/>
                </a:moveTo>
                <a:lnTo>
                  <a:pt x="12950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2" name="object 1182"/>
          <p:cNvSpPr/>
          <p:nvPr/>
        </p:nvSpPr>
        <p:spPr>
          <a:xfrm>
            <a:off x="16760077" y="5990159"/>
            <a:ext cx="95885" cy="83820"/>
          </a:xfrm>
          <a:custGeom>
            <a:avLst/>
            <a:gdLst/>
            <a:ahLst/>
            <a:cxnLst/>
            <a:rect l="l" t="t" r="r" b="b"/>
            <a:pathLst>
              <a:path w="95884" h="83820">
                <a:moveTo>
                  <a:pt x="4726" y="8198"/>
                </a:moveTo>
                <a:lnTo>
                  <a:pt x="3554" y="7048"/>
                </a:lnTo>
              </a:path>
              <a:path w="95884" h="83820">
                <a:moveTo>
                  <a:pt x="4726" y="8198"/>
                </a:moveTo>
                <a:lnTo>
                  <a:pt x="9434" y="11741"/>
                </a:lnTo>
              </a:path>
              <a:path w="95884" h="83820">
                <a:moveTo>
                  <a:pt x="9434" y="12928"/>
                </a:moveTo>
                <a:lnTo>
                  <a:pt x="15333" y="16453"/>
                </a:lnTo>
              </a:path>
              <a:path w="95884" h="83820">
                <a:moveTo>
                  <a:pt x="0" y="0"/>
                </a:moveTo>
                <a:lnTo>
                  <a:pt x="0" y="83529"/>
                </a:lnTo>
              </a:path>
              <a:path w="95884" h="83820">
                <a:moveTo>
                  <a:pt x="0" y="83529"/>
                </a:moveTo>
                <a:lnTo>
                  <a:pt x="95609" y="83529"/>
                </a:lnTo>
              </a:path>
              <a:path w="95884" h="83820">
                <a:moveTo>
                  <a:pt x="95609" y="83529"/>
                </a:moveTo>
                <a:lnTo>
                  <a:pt x="95609" y="0"/>
                </a:lnTo>
              </a:path>
              <a:path w="95884" h="83820">
                <a:moveTo>
                  <a:pt x="95609" y="0"/>
                </a:moveTo>
                <a:lnTo>
                  <a:pt x="0" y="0"/>
                </a:lnTo>
              </a:path>
              <a:path w="95884" h="83820">
                <a:moveTo>
                  <a:pt x="5879" y="5899"/>
                </a:moveTo>
                <a:lnTo>
                  <a:pt x="4726" y="4711"/>
                </a:lnTo>
              </a:path>
              <a:path w="95884" h="83820">
                <a:moveTo>
                  <a:pt x="5879" y="5899"/>
                </a:moveTo>
                <a:lnTo>
                  <a:pt x="11797" y="9385"/>
                </a:lnTo>
              </a:path>
              <a:path w="95884" h="83820">
                <a:moveTo>
                  <a:pt x="11797" y="10591"/>
                </a:moveTo>
                <a:lnTo>
                  <a:pt x="16505" y="14135"/>
                </a:lnTo>
              </a:path>
              <a:path w="95884" h="83820">
                <a:moveTo>
                  <a:pt x="79047" y="7048"/>
                </a:moveTo>
                <a:lnTo>
                  <a:pt x="77894" y="5899"/>
                </a:lnTo>
              </a:path>
              <a:path w="95884" h="83820">
                <a:moveTo>
                  <a:pt x="79047" y="7048"/>
                </a:moveTo>
                <a:lnTo>
                  <a:pt x="83793" y="11741"/>
                </a:lnTo>
              </a:path>
              <a:path w="95884" h="83820">
                <a:moveTo>
                  <a:pt x="84984" y="11741"/>
                </a:moveTo>
                <a:lnTo>
                  <a:pt x="89729" y="15284"/>
                </a:lnTo>
              </a:path>
              <a:path w="95884" h="83820">
                <a:moveTo>
                  <a:pt x="81430" y="4711"/>
                </a:moveTo>
                <a:lnTo>
                  <a:pt x="80276" y="3524"/>
                </a:lnTo>
              </a:path>
              <a:path w="95884" h="83820">
                <a:moveTo>
                  <a:pt x="81430" y="4711"/>
                </a:moveTo>
                <a:lnTo>
                  <a:pt x="86156" y="9385"/>
                </a:lnTo>
                <a:lnTo>
                  <a:pt x="90883" y="14135"/>
                </a:lnTo>
              </a:path>
              <a:path w="95884" h="83820">
                <a:moveTo>
                  <a:pt x="77894" y="70562"/>
                </a:moveTo>
                <a:lnTo>
                  <a:pt x="76722" y="69432"/>
                </a:lnTo>
              </a:path>
              <a:path w="95884" h="83820">
                <a:moveTo>
                  <a:pt x="77894" y="70562"/>
                </a:moveTo>
                <a:lnTo>
                  <a:pt x="82602" y="74106"/>
                </a:lnTo>
              </a:path>
              <a:path w="95884" h="83820">
                <a:moveTo>
                  <a:pt x="82602" y="74106"/>
                </a:moveTo>
                <a:lnTo>
                  <a:pt x="87347" y="788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3" name="object 1183"/>
          <p:cNvSpPr/>
          <p:nvPr/>
        </p:nvSpPr>
        <p:spPr>
          <a:xfrm>
            <a:off x="17602719" y="6213684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1645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4" name="object 1184"/>
          <p:cNvSpPr/>
          <p:nvPr/>
        </p:nvSpPr>
        <p:spPr>
          <a:xfrm>
            <a:off x="17550821" y="6180740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5" name="object 1185"/>
          <p:cNvSpPr/>
          <p:nvPr/>
        </p:nvSpPr>
        <p:spPr>
          <a:xfrm>
            <a:off x="17561427" y="6170166"/>
            <a:ext cx="52069" cy="62865"/>
          </a:xfrm>
          <a:custGeom>
            <a:avLst/>
            <a:gdLst/>
            <a:ahLst/>
            <a:cxnLst/>
            <a:rect l="l" t="t" r="r" b="b"/>
            <a:pathLst>
              <a:path w="52069" h="62864">
                <a:moveTo>
                  <a:pt x="51898" y="51715"/>
                </a:moveTo>
                <a:lnTo>
                  <a:pt x="51898" y="10573"/>
                </a:lnTo>
              </a:path>
              <a:path w="52069" h="62864">
                <a:moveTo>
                  <a:pt x="0" y="62326"/>
                </a:moveTo>
                <a:lnTo>
                  <a:pt x="41291" y="62326"/>
                </a:lnTo>
              </a:path>
              <a:path w="52069" h="62864">
                <a:moveTo>
                  <a:pt x="41291" y="0"/>
                </a:moveTo>
                <a:lnTo>
                  <a:pt x="0" y="0"/>
                </a:lnTo>
              </a:path>
              <a:path w="52069" h="62864">
                <a:moveTo>
                  <a:pt x="50725" y="51715"/>
                </a:moveTo>
                <a:lnTo>
                  <a:pt x="33029" y="5171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6" name="object 1186"/>
          <p:cNvSpPr/>
          <p:nvPr/>
        </p:nvSpPr>
        <p:spPr>
          <a:xfrm>
            <a:off x="16839125" y="5881903"/>
            <a:ext cx="84455" cy="102870"/>
          </a:xfrm>
          <a:custGeom>
            <a:avLst/>
            <a:gdLst/>
            <a:ahLst/>
            <a:cxnLst/>
            <a:rect l="l" t="t" r="r" b="b"/>
            <a:pathLst>
              <a:path w="84455" h="102870">
                <a:moveTo>
                  <a:pt x="83850" y="8254"/>
                </a:moveTo>
                <a:lnTo>
                  <a:pt x="0" y="8254"/>
                </a:lnTo>
              </a:path>
              <a:path w="84455" h="102870">
                <a:moveTo>
                  <a:pt x="0" y="10235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7" name="object 1187"/>
          <p:cNvSpPr/>
          <p:nvPr/>
        </p:nvSpPr>
        <p:spPr>
          <a:xfrm>
            <a:off x="17104704" y="5881903"/>
            <a:ext cx="264795" cy="125095"/>
          </a:xfrm>
          <a:custGeom>
            <a:avLst/>
            <a:gdLst/>
            <a:ahLst/>
            <a:cxnLst/>
            <a:rect l="l" t="t" r="r" b="b"/>
            <a:pathLst>
              <a:path w="264794" h="125095">
                <a:moveTo>
                  <a:pt x="264330" y="124710"/>
                </a:moveTo>
                <a:lnTo>
                  <a:pt x="264330" y="0"/>
                </a:lnTo>
              </a:path>
              <a:path w="264794" h="125095">
                <a:moveTo>
                  <a:pt x="264330" y="0"/>
                </a:moveTo>
                <a:lnTo>
                  <a:pt x="0" y="0"/>
                </a:lnTo>
              </a:path>
              <a:path w="264794" h="125095">
                <a:moveTo>
                  <a:pt x="0" y="0"/>
                </a:moveTo>
                <a:lnTo>
                  <a:pt x="0" y="124710"/>
                </a:lnTo>
              </a:path>
              <a:path w="264794" h="125095">
                <a:moveTo>
                  <a:pt x="0" y="124710"/>
                </a:moveTo>
                <a:lnTo>
                  <a:pt x="264330" y="124710"/>
                </a:lnTo>
              </a:path>
              <a:path w="264794" h="125095">
                <a:moveTo>
                  <a:pt x="264330" y="114155"/>
                </a:moveTo>
                <a:lnTo>
                  <a:pt x="0" y="114155"/>
                </a:lnTo>
              </a:path>
              <a:path w="264794" h="125095">
                <a:moveTo>
                  <a:pt x="264330" y="11415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8" name="object 1188"/>
          <p:cNvSpPr/>
          <p:nvPr/>
        </p:nvSpPr>
        <p:spPr>
          <a:xfrm>
            <a:off x="17474080" y="5881903"/>
            <a:ext cx="91440" cy="8255"/>
          </a:xfrm>
          <a:custGeom>
            <a:avLst/>
            <a:gdLst/>
            <a:ahLst/>
            <a:cxnLst/>
            <a:rect l="l" t="t" r="r" b="b"/>
            <a:pathLst>
              <a:path w="91440" h="8254">
                <a:moveTo>
                  <a:pt x="62561" y="8254"/>
                </a:moveTo>
                <a:lnTo>
                  <a:pt x="0" y="8254"/>
                </a:lnTo>
              </a:path>
              <a:path w="91440" h="8254">
                <a:moveTo>
                  <a:pt x="0" y="0"/>
                </a:moveTo>
                <a:lnTo>
                  <a:pt x="9086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89" name="object 1189"/>
          <p:cNvGrpSpPr/>
          <p:nvPr/>
        </p:nvGrpSpPr>
        <p:grpSpPr>
          <a:xfrm>
            <a:off x="17117173" y="6150798"/>
            <a:ext cx="587375" cy="101600"/>
            <a:chOff x="17117173" y="6150798"/>
            <a:chExt cx="587375" cy="101600"/>
          </a:xfrm>
        </p:grpSpPr>
        <p:pic>
          <p:nvPicPr>
            <p:cNvPr id="1190" name="object 119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7215629" y="6150798"/>
              <a:ext cx="488580" cy="101005"/>
            </a:xfrm>
            <a:prstGeom prst="rect">
              <a:avLst/>
            </a:prstGeom>
          </p:spPr>
        </p:pic>
        <p:sp>
          <p:nvSpPr>
            <p:cNvPr id="1191" name="object 1191"/>
            <p:cNvSpPr/>
            <p:nvPr/>
          </p:nvSpPr>
          <p:spPr>
            <a:xfrm>
              <a:off x="17118865" y="6152488"/>
              <a:ext cx="320040" cy="97790"/>
            </a:xfrm>
            <a:custGeom>
              <a:avLst/>
              <a:gdLst/>
              <a:ahLst/>
              <a:cxnLst/>
              <a:rect l="l" t="t" r="r" b="b"/>
              <a:pathLst>
                <a:path w="320040" h="97789">
                  <a:moveTo>
                    <a:pt x="319840" y="0"/>
                  </a:moveTo>
                  <a:lnTo>
                    <a:pt x="0" y="0"/>
                  </a:lnTo>
                </a:path>
                <a:path w="320040" h="97789">
                  <a:moveTo>
                    <a:pt x="0" y="0"/>
                  </a:moveTo>
                  <a:lnTo>
                    <a:pt x="0" y="97627"/>
                  </a:lnTo>
                </a:path>
                <a:path w="320040" h="97789">
                  <a:moveTo>
                    <a:pt x="0" y="97627"/>
                  </a:moveTo>
                  <a:lnTo>
                    <a:pt x="319840" y="9762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92" name="object 1192"/>
          <p:cNvGrpSpPr/>
          <p:nvPr/>
        </p:nvGrpSpPr>
        <p:grpSpPr>
          <a:xfrm>
            <a:off x="17624624" y="6177863"/>
            <a:ext cx="174625" cy="74295"/>
            <a:chOff x="17624624" y="6177863"/>
            <a:chExt cx="174625" cy="74295"/>
          </a:xfrm>
        </p:grpSpPr>
        <p:sp>
          <p:nvSpPr>
            <p:cNvPr id="1193" name="object 1193"/>
            <p:cNvSpPr/>
            <p:nvPr/>
          </p:nvSpPr>
          <p:spPr>
            <a:xfrm>
              <a:off x="17626314" y="6179552"/>
              <a:ext cx="171450" cy="71120"/>
            </a:xfrm>
            <a:custGeom>
              <a:avLst/>
              <a:gdLst/>
              <a:ahLst/>
              <a:cxnLst/>
              <a:rect l="l" t="t" r="r" b="b"/>
              <a:pathLst>
                <a:path w="171450" h="71120">
                  <a:moveTo>
                    <a:pt x="171122" y="70562"/>
                  </a:moveTo>
                  <a:lnTo>
                    <a:pt x="169949" y="69413"/>
                  </a:lnTo>
                </a:path>
                <a:path w="171450" h="71120">
                  <a:moveTo>
                    <a:pt x="171122" y="70562"/>
                  </a:moveTo>
                  <a:lnTo>
                    <a:pt x="171122" y="62364"/>
                  </a:lnTo>
                </a:path>
                <a:path w="171450" h="71120">
                  <a:moveTo>
                    <a:pt x="171122" y="52940"/>
                  </a:moveTo>
                  <a:lnTo>
                    <a:pt x="169949" y="51734"/>
                  </a:lnTo>
                </a:path>
                <a:path w="171450" h="71120">
                  <a:moveTo>
                    <a:pt x="171122" y="44704"/>
                  </a:moveTo>
                  <a:lnTo>
                    <a:pt x="171122" y="35319"/>
                  </a:lnTo>
                  <a:lnTo>
                    <a:pt x="171122" y="27045"/>
                  </a:lnTo>
                </a:path>
                <a:path w="171450" h="71120">
                  <a:moveTo>
                    <a:pt x="171122" y="18828"/>
                  </a:moveTo>
                  <a:lnTo>
                    <a:pt x="169949" y="17640"/>
                  </a:lnTo>
                </a:path>
                <a:path w="171450" h="71120">
                  <a:moveTo>
                    <a:pt x="171122" y="9423"/>
                  </a:moveTo>
                  <a:lnTo>
                    <a:pt x="171122" y="1187"/>
                  </a:lnTo>
                </a:path>
                <a:path w="171450" h="71120">
                  <a:moveTo>
                    <a:pt x="171122" y="1187"/>
                  </a:moveTo>
                  <a:lnTo>
                    <a:pt x="169949" y="0"/>
                  </a:lnTo>
                </a:path>
                <a:path w="171450" h="71120">
                  <a:moveTo>
                    <a:pt x="171122" y="1187"/>
                  </a:moveTo>
                  <a:lnTo>
                    <a:pt x="162878" y="1187"/>
                  </a:lnTo>
                </a:path>
                <a:path w="171450" h="71120">
                  <a:moveTo>
                    <a:pt x="153444" y="1187"/>
                  </a:moveTo>
                  <a:lnTo>
                    <a:pt x="152234" y="0"/>
                  </a:lnTo>
                </a:path>
                <a:path w="171450" h="71120">
                  <a:moveTo>
                    <a:pt x="145182" y="1187"/>
                  </a:moveTo>
                  <a:lnTo>
                    <a:pt x="135729" y="1187"/>
                  </a:lnTo>
                  <a:lnTo>
                    <a:pt x="127448" y="1187"/>
                  </a:lnTo>
                </a:path>
                <a:path w="171450" h="71120">
                  <a:moveTo>
                    <a:pt x="119223" y="1187"/>
                  </a:moveTo>
                  <a:lnTo>
                    <a:pt x="118013" y="0"/>
                  </a:lnTo>
                </a:path>
                <a:path w="171450" h="71120">
                  <a:moveTo>
                    <a:pt x="109789" y="1187"/>
                  </a:moveTo>
                  <a:lnTo>
                    <a:pt x="101489" y="1187"/>
                  </a:lnTo>
                  <a:lnTo>
                    <a:pt x="92055" y="1187"/>
                  </a:lnTo>
                </a:path>
                <a:path w="171450" h="71120">
                  <a:moveTo>
                    <a:pt x="83793" y="1187"/>
                  </a:moveTo>
                  <a:lnTo>
                    <a:pt x="82621" y="0"/>
                  </a:lnTo>
                </a:path>
                <a:path w="171450" h="71120">
                  <a:moveTo>
                    <a:pt x="75531" y="1187"/>
                  </a:moveTo>
                  <a:lnTo>
                    <a:pt x="66096" y="1187"/>
                  </a:lnTo>
                  <a:lnTo>
                    <a:pt x="57834" y="1187"/>
                  </a:lnTo>
                </a:path>
                <a:path w="171450" h="71120">
                  <a:moveTo>
                    <a:pt x="49572" y="1187"/>
                  </a:moveTo>
                  <a:lnTo>
                    <a:pt x="48381" y="0"/>
                  </a:lnTo>
                </a:path>
                <a:path w="171450" h="71120">
                  <a:moveTo>
                    <a:pt x="40119" y="1187"/>
                  </a:moveTo>
                  <a:lnTo>
                    <a:pt x="31876" y="1187"/>
                  </a:lnTo>
                  <a:lnTo>
                    <a:pt x="22441" y="1187"/>
                  </a:lnTo>
                </a:path>
                <a:path w="171450" h="71120">
                  <a:moveTo>
                    <a:pt x="14179" y="1187"/>
                  </a:moveTo>
                  <a:lnTo>
                    <a:pt x="12988" y="0"/>
                  </a:lnTo>
                </a:path>
                <a:path w="171450" h="71120">
                  <a:moveTo>
                    <a:pt x="9453" y="1187"/>
                  </a:moveTo>
                  <a:lnTo>
                    <a:pt x="1172" y="1187"/>
                  </a:lnTo>
                </a:path>
                <a:path w="171450" h="71120">
                  <a:moveTo>
                    <a:pt x="1172" y="1187"/>
                  </a:moveTo>
                  <a:lnTo>
                    <a:pt x="0" y="0"/>
                  </a:lnTo>
                </a:path>
                <a:path w="171450" h="71120">
                  <a:moveTo>
                    <a:pt x="1172" y="1187"/>
                  </a:moveTo>
                  <a:lnTo>
                    <a:pt x="1172" y="9423"/>
                  </a:lnTo>
                </a:path>
                <a:path w="171450" h="71120">
                  <a:moveTo>
                    <a:pt x="1172" y="18828"/>
                  </a:moveTo>
                  <a:lnTo>
                    <a:pt x="0" y="17640"/>
                  </a:lnTo>
                </a:path>
                <a:path w="171450" h="71120">
                  <a:moveTo>
                    <a:pt x="1172" y="27045"/>
                  </a:moveTo>
                  <a:lnTo>
                    <a:pt x="1172" y="35319"/>
                  </a:lnTo>
                  <a:lnTo>
                    <a:pt x="1172" y="44704"/>
                  </a:lnTo>
                </a:path>
                <a:path w="171450" h="71120">
                  <a:moveTo>
                    <a:pt x="1172" y="52940"/>
                  </a:moveTo>
                  <a:lnTo>
                    <a:pt x="0" y="51734"/>
                  </a:lnTo>
                </a:path>
                <a:path w="171450" h="71120">
                  <a:moveTo>
                    <a:pt x="1172" y="62364"/>
                  </a:moveTo>
                  <a:lnTo>
                    <a:pt x="1172" y="70562"/>
                  </a:lnTo>
                </a:path>
                <a:path w="171450" h="71120">
                  <a:moveTo>
                    <a:pt x="1172" y="70562"/>
                  </a:moveTo>
                  <a:lnTo>
                    <a:pt x="0" y="69413"/>
                  </a:lnTo>
                </a:path>
                <a:path w="171450" h="71120">
                  <a:moveTo>
                    <a:pt x="1172" y="70562"/>
                  </a:moveTo>
                  <a:lnTo>
                    <a:pt x="9453" y="70562"/>
                  </a:lnTo>
                </a:path>
                <a:path w="171450" h="71120">
                  <a:moveTo>
                    <a:pt x="18887" y="70562"/>
                  </a:moveTo>
                  <a:lnTo>
                    <a:pt x="17715" y="69413"/>
                  </a:lnTo>
                </a:path>
                <a:path w="171450" h="71120">
                  <a:moveTo>
                    <a:pt x="27168" y="70562"/>
                  </a:moveTo>
                  <a:lnTo>
                    <a:pt x="35392" y="70562"/>
                  </a:lnTo>
                  <a:lnTo>
                    <a:pt x="44827" y="70562"/>
                  </a:lnTo>
                </a:path>
                <a:path w="171450" h="71120">
                  <a:moveTo>
                    <a:pt x="53108" y="70562"/>
                  </a:moveTo>
                  <a:lnTo>
                    <a:pt x="51954" y="6941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4" name="object 1194"/>
            <p:cNvSpPr/>
            <p:nvPr/>
          </p:nvSpPr>
          <p:spPr>
            <a:xfrm>
              <a:off x="17687692" y="6248975"/>
              <a:ext cx="109855" cy="1270"/>
            </a:xfrm>
            <a:custGeom>
              <a:avLst/>
              <a:gdLst/>
              <a:ahLst/>
              <a:cxnLst/>
              <a:rect l="l" t="t" r="r" b="b"/>
              <a:pathLst>
                <a:path w="109855" h="1270">
                  <a:moveTo>
                    <a:pt x="0" y="1149"/>
                  </a:moveTo>
                  <a:lnTo>
                    <a:pt x="9453" y="1149"/>
                  </a:lnTo>
                  <a:lnTo>
                    <a:pt x="17677" y="1149"/>
                  </a:lnTo>
                </a:path>
                <a:path w="109855" h="1270">
                  <a:moveTo>
                    <a:pt x="27149" y="1149"/>
                  </a:moveTo>
                  <a:lnTo>
                    <a:pt x="25958" y="0"/>
                  </a:lnTo>
                </a:path>
                <a:path w="109855" h="1270">
                  <a:moveTo>
                    <a:pt x="35392" y="1149"/>
                  </a:moveTo>
                  <a:lnTo>
                    <a:pt x="43673" y="1149"/>
                  </a:lnTo>
                  <a:lnTo>
                    <a:pt x="53127" y="1149"/>
                  </a:lnTo>
                </a:path>
                <a:path w="109855" h="1270">
                  <a:moveTo>
                    <a:pt x="61351" y="1149"/>
                  </a:moveTo>
                  <a:lnTo>
                    <a:pt x="60179" y="0"/>
                  </a:lnTo>
                </a:path>
                <a:path w="109855" h="1270">
                  <a:moveTo>
                    <a:pt x="70785" y="1149"/>
                  </a:moveTo>
                  <a:lnTo>
                    <a:pt x="79066" y="1149"/>
                  </a:lnTo>
                  <a:lnTo>
                    <a:pt x="87328" y="1149"/>
                  </a:lnTo>
                </a:path>
                <a:path w="109855" h="1270">
                  <a:moveTo>
                    <a:pt x="96800" y="1149"/>
                  </a:moveTo>
                  <a:lnTo>
                    <a:pt x="95572" y="0"/>
                  </a:lnTo>
                </a:path>
                <a:path w="109855" h="1270">
                  <a:moveTo>
                    <a:pt x="101508" y="1149"/>
                  </a:moveTo>
                  <a:lnTo>
                    <a:pt x="109751" y="11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5" name="object 1195"/>
          <p:cNvSpPr/>
          <p:nvPr/>
        </p:nvSpPr>
        <p:spPr>
          <a:xfrm>
            <a:off x="17711306" y="5960749"/>
            <a:ext cx="71120" cy="56515"/>
          </a:xfrm>
          <a:custGeom>
            <a:avLst/>
            <a:gdLst/>
            <a:ahLst/>
            <a:cxnLst/>
            <a:rect l="l" t="t" r="r" b="b"/>
            <a:pathLst>
              <a:path w="71119" h="56514">
                <a:moveTo>
                  <a:pt x="1172" y="1168"/>
                </a:moveTo>
                <a:lnTo>
                  <a:pt x="0" y="0"/>
                </a:lnTo>
              </a:path>
              <a:path w="71119" h="56514">
                <a:moveTo>
                  <a:pt x="1172" y="1168"/>
                </a:moveTo>
                <a:lnTo>
                  <a:pt x="9434" y="1168"/>
                </a:lnTo>
              </a:path>
              <a:path w="71119" h="56514">
                <a:moveTo>
                  <a:pt x="17677" y="1168"/>
                </a:moveTo>
                <a:lnTo>
                  <a:pt x="16505" y="0"/>
                </a:lnTo>
              </a:path>
              <a:path w="71119" h="56514">
                <a:moveTo>
                  <a:pt x="27130" y="1168"/>
                </a:moveTo>
                <a:lnTo>
                  <a:pt x="35392" y="1168"/>
                </a:lnTo>
                <a:lnTo>
                  <a:pt x="43673" y="1168"/>
                </a:lnTo>
              </a:path>
              <a:path w="71119" h="56514">
                <a:moveTo>
                  <a:pt x="53070" y="1168"/>
                </a:moveTo>
                <a:lnTo>
                  <a:pt x="51898" y="0"/>
                </a:lnTo>
              </a:path>
              <a:path w="71119" h="56514">
                <a:moveTo>
                  <a:pt x="61332" y="1168"/>
                </a:moveTo>
                <a:lnTo>
                  <a:pt x="70785" y="1168"/>
                </a:lnTo>
              </a:path>
              <a:path w="71119" h="56514">
                <a:moveTo>
                  <a:pt x="70785" y="1168"/>
                </a:moveTo>
                <a:lnTo>
                  <a:pt x="69613" y="0"/>
                </a:lnTo>
              </a:path>
              <a:path w="71119" h="56514">
                <a:moveTo>
                  <a:pt x="70785" y="1168"/>
                </a:moveTo>
                <a:lnTo>
                  <a:pt x="70785" y="10573"/>
                </a:lnTo>
              </a:path>
              <a:path w="71119" h="56514">
                <a:moveTo>
                  <a:pt x="70785" y="18809"/>
                </a:moveTo>
                <a:lnTo>
                  <a:pt x="69613" y="17659"/>
                </a:lnTo>
              </a:path>
              <a:path w="71119" h="56514">
                <a:moveTo>
                  <a:pt x="70785" y="27045"/>
                </a:moveTo>
                <a:lnTo>
                  <a:pt x="70785" y="36449"/>
                </a:lnTo>
                <a:lnTo>
                  <a:pt x="70785" y="44704"/>
                </a:lnTo>
              </a:path>
              <a:path w="71119" h="56514">
                <a:moveTo>
                  <a:pt x="70785" y="48248"/>
                </a:moveTo>
                <a:lnTo>
                  <a:pt x="70785" y="56446"/>
                </a:lnTo>
              </a:path>
              <a:path w="71119" h="56514">
                <a:moveTo>
                  <a:pt x="70785" y="56446"/>
                </a:moveTo>
                <a:lnTo>
                  <a:pt x="69613" y="55278"/>
                </a:lnTo>
              </a:path>
              <a:path w="71119" h="56514">
                <a:moveTo>
                  <a:pt x="70785" y="56446"/>
                </a:moveTo>
                <a:lnTo>
                  <a:pt x="61332" y="56446"/>
                </a:lnTo>
              </a:path>
              <a:path w="71119" h="56514">
                <a:moveTo>
                  <a:pt x="53070" y="56446"/>
                </a:moveTo>
                <a:lnTo>
                  <a:pt x="51898" y="55278"/>
                </a:lnTo>
              </a:path>
              <a:path w="71119" h="56514">
                <a:moveTo>
                  <a:pt x="43673" y="56446"/>
                </a:moveTo>
                <a:lnTo>
                  <a:pt x="35392" y="56446"/>
                </a:lnTo>
                <a:lnTo>
                  <a:pt x="27130" y="56446"/>
                </a:lnTo>
              </a:path>
              <a:path w="71119" h="56514">
                <a:moveTo>
                  <a:pt x="17677" y="56446"/>
                </a:moveTo>
                <a:lnTo>
                  <a:pt x="16505" y="55278"/>
                </a:lnTo>
              </a:path>
              <a:path w="71119" h="56514">
                <a:moveTo>
                  <a:pt x="9434" y="56446"/>
                </a:moveTo>
                <a:lnTo>
                  <a:pt x="1172" y="56446"/>
                </a:lnTo>
              </a:path>
              <a:path w="71119" h="56514">
                <a:moveTo>
                  <a:pt x="1172" y="56446"/>
                </a:moveTo>
                <a:lnTo>
                  <a:pt x="0" y="55278"/>
                </a:lnTo>
              </a:path>
              <a:path w="71119" h="56514">
                <a:moveTo>
                  <a:pt x="1172" y="56446"/>
                </a:moveTo>
                <a:lnTo>
                  <a:pt x="1172" y="48248"/>
                </a:lnTo>
              </a:path>
              <a:path w="71119" h="56514">
                <a:moveTo>
                  <a:pt x="1172" y="39993"/>
                </a:moveTo>
                <a:lnTo>
                  <a:pt x="0" y="38786"/>
                </a:lnTo>
              </a:path>
              <a:path w="71119" h="56514">
                <a:moveTo>
                  <a:pt x="1172" y="30588"/>
                </a:moveTo>
                <a:lnTo>
                  <a:pt x="1172" y="22314"/>
                </a:lnTo>
                <a:lnTo>
                  <a:pt x="1172" y="14097"/>
                </a:lnTo>
              </a:path>
              <a:path w="71119" h="56514">
                <a:moveTo>
                  <a:pt x="1172" y="10573"/>
                </a:moveTo>
                <a:lnTo>
                  <a:pt x="1172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6" name="object 1196"/>
          <p:cNvSpPr/>
          <p:nvPr/>
        </p:nvSpPr>
        <p:spPr>
          <a:xfrm>
            <a:off x="17012637" y="5984251"/>
            <a:ext cx="0" cy="39370"/>
          </a:xfrm>
          <a:custGeom>
            <a:avLst/>
            <a:gdLst/>
            <a:ahLst/>
            <a:cxnLst/>
            <a:rect l="l" t="t" r="r" b="b"/>
            <a:pathLst>
              <a:path w="0" h="39370">
                <a:moveTo>
                  <a:pt x="0" y="3882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7" name="object 1197"/>
          <p:cNvSpPr/>
          <p:nvPr/>
        </p:nvSpPr>
        <p:spPr>
          <a:xfrm>
            <a:off x="17540146" y="6023076"/>
            <a:ext cx="251460" cy="216535"/>
          </a:xfrm>
          <a:custGeom>
            <a:avLst/>
            <a:gdLst/>
            <a:ahLst/>
            <a:cxnLst/>
            <a:rect l="l" t="t" r="r" b="b"/>
            <a:pathLst>
              <a:path w="251459" h="216535">
                <a:moveTo>
                  <a:pt x="251379" y="105881"/>
                </a:moveTo>
                <a:lnTo>
                  <a:pt x="173504" y="105881"/>
                </a:lnTo>
              </a:path>
              <a:path w="251459" h="216535">
                <a:moveTo>
                  <a:pt x="173504" y="0"/>
                </a:moveTo>
                <a:lnTo>
                  <a:pt x="173504" y="105881"/>
                </a:lnTo>
              </a:path>
              <a:path w="251459" h="216535">
                <a:moveTo>
                  <a:pt x="173504" y="0"/>
                </a:moveTo>
                <a:lnTo>
                  <a:pt x="251379" y="0"/>
                </a:lnTo>
              </a:path>
              <a:path w="251459" h="216535">
                <a:moveTo>
                  <a:pt x="251379" y="0"/>
                </a:moveTo>
                <a:lnTo>
                  <a:pt x="251379" y="105881"/>
                </a:lnTo>
              </a:path>
              <a:path w="251459" h="216535">
                <a:moveTo>
                  <a:pt x="149871" y="216475"/>
                </a:moveTo>
                <a:lnTo>
                  <a:pt x="149871" y="140013"/>
                </a:lnTo>
              </a:path>
              <a:path w="251459" h="216535">
                <a:moveTo>
                  <a:pt x="142819" y="115305"/>
                </a:moveTo>
                <a:lnTo>
                  <a:pt x="141647" y="114118"/>
                </a:lnTo>
              </a:path>
              <a:path w="251459" h="216535">
                <a:moveTo>
                  <a:pt x="142819" y="115305"/>
                </a:moveTo>
                <a:lnTo>
                  <a:pt x="142819" y="122391"/>
                </a:lnTo>
              </a:path>
              <a:path w="251459" h="216535">
                <a:moveTo>
                  <a:pt x="142819" y="125878"/>
                </a:moveTo>
                <a:lnTo>
                  <a:pt x="142819" y="132946"/>
                </a:lnTo>
              </a:path>
              <a:path w="251459" h="216535">
                <a:moveTo>
                  <a:pt x="142819" y="132946"/>
                </a:moveTo>
                <a:lnTo>
                  <a:pt x="141647" y="131815"/>
                </a:lnTo>
              </a:path>
              <a:path w="251459" h="216535">
                <a:moveTo>
                  <a:pt x="142819" y="132946"/>
                </a:moveTo>
                <a:lnTo>
                  <a:pt x="136901" y="132946"/>
                </a:lnTo>
              </a:path>
              <a:path w="251459" h="216535">
                <a:moveTo>
                  <a:pt x="129830" y="132946"/>
                </a:moveTo>
                <a:lnTo>
                  <a:pt x="123931" y="132946"/>
                </a:lnTo>
                <a:lnTo>
                  <a:pt x="116841" y="132946"/>
                </a:lnTo>
              </a:path>
              <a:path w="251459" h="216535">
                <a:moveTo>
                  <a:pt x="110942" y="132946"/>
                </a:moveTo>
                <a:lnTo>
                  <a:pt x="103890" y="132946"/>
                </a:lnTo>
                <a:lnTo>
                  <a:pt x="97973" y="132946"/>
                </a:lnTo>
              </a:path>
              <a:path w="251459" h="216535">
                <a:moveTo>
                  <a:pt x="90883" y="132946"/>
                </a:moveTo>
                <a:lnTo>
                  <a:pt x="85003" y="132946"/>
                </a:lnTo>
                <a:lnTo>
                  <a:pt x="77894" y="132946"/>
                </a:lnTo>
              </a:path>
              <a:path w="251459" h="216535">
                <a:moveTo>
                  <a:pt x="70842" y="132946"/>
                </a:moveTo>
                <a:lnTo>
                  <a:pt x="64943" y="132946"/>
                </a:lnTo>
                <a:lnTo>
                  <a:pt x="57815" y="132946"/>
                </a:lnTo>
              </a:path>
              <a:path w="251459" h="216535">
                <a:moveTo>
                  <a:pt x="51935" y="132946"/>
                </a:moveTo>
                <a:lnTo>
                  <a:pt x="44883" y="132946"/>
                </a:lnTo>
                <a:lnTo>
                  <a:pt x="38947" y="132946"/>
                </a:lnTo>
              </a:path>
              <a:path w="251459" h="216535">
                <a:moveTo>
                  <a:pt x="31895" y="132946"/>
                </a:moveTo>
                <a:lnTo>
                  <a:pt x="25977" y="132946"/>
                </a:lnTo>
                <a:lnTo>
                  <a:pt x="18887" y="132946"/>
                </a:lnTo>
              </a:path>
              <a:path w="251459" h="216535">
                <a:moveTo>
                  <a:pt x="13007" y="132946"/>
                </a:moveTo>
                <a:lnTo>
                  <a:pt x="9453" y="132946"/>
                </a:lnTo>
                <a:lnTo>
                  <a:pt x="3554" y="132946"/>
                </a:lnTo>
              </a:path>
              <a:path w="251459" h="216535">
                <a:moveTo>
                  <a:pt x="3554" y="132946"/>
                </a:moveTo>
                <a:lnTo>
                  <a:pt x="3554" y="129421"/>
                </a:lnTo>
              </a:path>
              <a:path w="251459" h="216535">
                <a:moveTo>
                  <a:pt x="146335" y="115305"/>
                </a:moveTo>
                <a:lnTo>
                  <a:pt x="145163" y="114118"/>
                </a:lnTo>
              </a:path>
              <a:path w="251459" h="216535">
                <a:moveTo>
                  <a:pt x="146335" y="115305"/>
                </a:moveTo>
                <a:lnTo>
                  <a:pt x="146335" y="122391"/>
                </a:lnTo>
              </a:path>
              <a:path w="251459" h="216535">
                <a:moveTo>
                  <a:pt x="146335" y="129421"/>
                </a:moveTo>
                <a:lnTo>
                  <a:pt x="145163" y="128272"/>
                </a:lnTo>
              </a:path>
              <a:path w="251459" h="216535">
                <a:moveTo>
                  <a:pt x="146335" y="129421"/>
                </a:moveTo>
                <a:lnTo>
                  <a:pt x="146335" y="135302"/>
                </a:lnTo>
              </a:path>
              <a:path w="251459" h="216535">
                <a:moveTo>
                  <a:pt x="146335" y="135302"/>
                </a:moveTo>
                <a:lnTo>
                  <a:pt x="145163" y="134133"/>
                </a:lnTo>
              </a:path>
              <a:path w="251459" h="216535">
                <a:moveTo>
                  <a:pt x="146335" y="135302"/>
                </a:moveTo>
                <a:lnTo>
                  <a:pt x="139283" y="135302"/>
                </a:lnTo>
              </a:path>
              <a:path w="251459" h="216535">
                <a:moveTo>
                  <a:pt x="133384" y="135302"/>
                </a:moveTo>
                <a:lnTo>
                  <a:pt x="126295" y="135302"/>
                </a:lnTo>
                <a:lnTo>
                  <a:pt x="120396" y="135302"/>
                </a:lnTo>
              </a:path>
              <a:path w="251459" h="216535">
                <a:moveTo>
                  <a:pt x="113325" y="135302"/>
                </a:moveTo>
                <a:lnTo>
                  <a:pt x="106216" y="135302"/>
                </a:lnTo>
                <a:lnTo>
                  <a:pt x="100336" y="135302"/>
                </a:lnTo>
              </a:path>
              <a:path w="251459" h="216535">
                <a:moveTo>
                  <a:pt x="93265" y="135302"/>
                </a:moveTo>
                <a:lnTo>
                  <a:pt x="87347" y="135302"/>
                </a:lnTo>
                <a:lnTo>
                  <a:pt x="80257" y="135302"/>
                </a:lnTo>
              </a:path>
              <a:path w="251459" h="216535">
                <a:moveTo>
                  <a:pt x="74377" y="135302"/>
                </a:moveTo>
                <a:lnTo>
                  <a:pt x="67288" y="135302"/>
                </a:lnTo>
                <a:lnTo>
                  <a:pt x="61389" y="135302"/>
                </a:lnTo>
              </a:path>
              <a:path w="251459" h="216535">
                <a:moveTo>
                  <a:pt x="54299" y="135302"/>
                </a:moveTo>
                <a:lnTo>
                  <a:pt x="48381" y="135302"/>
                </a:lnTo>
                <a:lnTo>
                  <a:pt x="41329" y="135302"/>
                </a:lnTo>
              </a:path>
              <a:path w="251459" h="216535">
                <a:moveTo>
                  <a:pt x="35430" y="135302"/>
                </a:moveTo>
                <a:lnTo>
                  <a:pt x="28340" y="135302"/>
                </a:lnTo>
                <a:lnTo>
                  <a:pt x="22423" y="135302"/>
                </a:lnTo>
              </a:path>
              <a:path w="251459" h="216535">
                <a:moveTo>
                  <a:pt x="15370" y="135302"/>
                </a:moveTo>
                <a:lnTo>
                  <a:pt x="8281" y="135302"/>
                </a:lnTo>
                <a:lnTo>
                  <a:pt x="7108" y="135302"/>
                </a:lnTo>
                <a:lnTo>
                  <a:pt x="0" y="135302"/>
                </a:lnTo>
              </a:path>
              <a:path w="251459" h="216535">
                <a:moveTo>
                  <a:pt x="0" y="135302"/>
                </a:moveTo>
                <a:lnTo>
                  <a:pt x="0" y="129421"/>
                </a:lnTo>
              </a:path>
              <a:path w="251459" h="216535">
                <a:moveTo>
                  <a:pt x="129830" y="118848"/>
                </a:moveTo>
                <a:lnTo>
                  <a:pt x="140455" y="118848"/>
                </a:lnTo>
              </a:path>
              <a:path w="251459" h="216535">
                <a:moveTo>
                  <a:pt x="125103" y="122391"/>
                </a:moveTo>
                <a:lnTo>
                  <a:pt x="140455" y="122391"/>
                </a:lnTo>
              </a:path>
              <a:path w="251459" h="216535">
                <a:moveTo>
                  <a:pt x="121549" y="127103"/>
                </a:moveTo>
                <a:lnTo>
                  <a:pt x="140455" y="127103"/>
                </a:lnTo>
              </a:path>
              <a:path w="251459" h="216535">
                <a:moveTo>
                  <a:pt x="127486" y="121185"/>
                </a:moveTo>
                <a:lnTo>
                  <a:pt x="127486" y="128272"/>
                </a:lnTo>
              </a:path>
              <a:path w="251459" h="216535">
                <a:moveTo>
                  <a:pt x="134538" y="115305"/>
                </a:moveTo>
                <a:lnTo>
                  <a:pt x="134538" y="1282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8" name="object 1198"/>
          <p:cNvSpPr/>
          <p:nvPr/>
        </p:nvSpPr>
        <p:spPr>
          <a:xfrm>
            <a:off x="17104675" y="5881894"/>
            <a:ext cx="264795" cy="114300"/>
          </a:xfrm>
          <a:custGeom>
            <a:avLst/>
            <a:gdLst/>
            <a:ahLst/>
            <a:cxnLst/>
            <a:rect l="l" t="t" r="r" b="b"/>
            <a:pathLst>
              <a:path w="264794" h="114300">
                <a:moveTo>
                  <a:pt x="264349" y="0"/>
                </a:moveTo>
                <a:lnTo>
                  <a:pt x="0" y="114174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9" name="object 1199"/>
          <p:cNvSpPr/>
          <p:nvPr/>
        </p:nvSpPr>
        <p:spPr>
          <a:xfrm>
            <a:off x="17425705" y="5881894"/>
            <a:ext cx="139700" cy="102870"/>
          </a:xfrm>
          <a:custGeom>
            <a:avLst/>
            <a:gdLst/>
            <a:ahLst/>
            <a:cxnLst/>
            <a:rect l="l" t="t" r="r" b="b"/>
            <a:pathLst>
              <a:path w="139700" h="102870">
                <a:moveTo>
                  <a:pt x="0" y="102357"/>
                </a:moveTo>
                <a:lnTo>
                  <a:pt x="139227" y="102357"/>
                </a:lnTo>
              </a:path>
              <a:path w="139700" h="102870">
                <a:moveTo>
                  <a:pt x="139227" y="102357"/>
                </a:moveTo>
                <a:lnTo>
                  <a:pt x="139227" y="0"/>
                </a:lnTo>
              </a:path>
              <a:path w="139700" h="102870">
                <a:moveTo>
                  <a:pt x="110924" y="102357"/>
                </a:moveTo>
                <a:lnTo>
                  <a:pt x="11092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0" name="object 1200"/>
          <p:cNvSpPr/>
          <p:nvPr/>
        </p:nvSpPr>
        <p:spPr>
          <a:xfrm>
            <a:off x="17012637" y="5984251"/>
            <a:ext cx="92075" cy="39370"/>
          </a:xfrm>
          <a:custGeom>
            <a:avLst/>
            <a:gdLst/>
            <a:ahLst/>
            <a:cxnLst/>
            <a:rect l="l" t="t" r="r" b="b"/>
            <a:pathLst>
              <a:path w="92075" h="39370">
                <a:moveTo>
                  <a:pt x="0" y="38824"/>
                </a:moveTo>
                <a:lnTo>
                  <a:pt x="92036" y="38824"/>
                </a:lnTo>
              </a:path>
              <a:path w="92075" h="39370">
                <a:moveTo>
                  <a:pt x="92036" y="38824"/>
                </a:moveTo>
                <a:lnTo>
                  <a:pt x="9203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1" name="object 1201"/>
          <p:cNvSpPr/>
          <p:nvPr/>
        </p:nvSpPr>
        <p:spPr>
          <a:xfrm>
            <a:off x="16783680" y="5881894"/>
            <a:ext cx="321310" cy="102870"/>
          </a:xfrm>
          <a:custGeom>
            <a:avLst/>
            <a:gdLst/>
            <a:ahLst/>
            <a:cxnLst/>
            <a:rect l="l" t="t" r="r" b="b"/>
            <a:pathLst>
              <a:path w="321309" h="102870">
                <a:moveTo>
                  <a:pt x="320993" y="0"/>
                </a:moveTo>
                <a:lnTo>
                  <a:pt x="139264" y="0"/>
                </a:lnTo>
              </a:path>
              <a:path w="321309" h="102870">
                <a:moveTo>
                  <a:pt x="139264" y="0"/>
                </a:moveTo>
                <a:lnTo>
                  <a:pt x="139264" y="102357"/>
                </a:lnTo>
              </a:path>
              <a:path w="321309" h="102870">
                <a:moveTo>
                  <a:pt x="139264" y="102357"/>
                </a:moveTo>
                <a:lnTo>
                  <a:pt x="320993" y="102357"/>
                </a:lnTo>
              </a:path>
              <a:path w="321309" h="102870">
                <a:moveTo>
                  <a:pt x="55452" y="94140"/>
                </a:moveTo>
                <a:lnTo>
                  <a:pt x="139264" y="94140"/>
                </a:lnTo>
              </a:path>
              <a:path w="321309" h="102870">
                <a:moveTo>
                  <a:pt x="139264" y="0"/>
                </a:moveTo>
                <a:lnTo>
                  <a:pt x="0" y="0"/>
                </a:lnTo>
              </a:path>
              <a:path w="321309" h="102870">
                <a:moveTo>
                  <a:pt x="0" y="0"/>
                </a:moveTo>
                <a:lnTo>
                  <a:pt x="0" y="102357"/>
                </a:lnTo>
              </a:path>
              <a:path w="321309" h="102870">
                <a:moveTo>
                  <a:pt x="0" y="102357"/>
                </a:moveTo>
                <a:lnTo>
                  <a:pt x="139264" y="10235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2" name="object 1202"/>
          <p:cNvSpPr/>
          <p:nvPr/>
        </p:nvSpPr>
        <p:spPr>
          <a:xfrm>
            <a:off x="17104675" y="6006622"/>
            <a:ext cx="264795" cy="46355"/>
          </a:xfrm>
          <a:custGeom>
            <a:avLst/>
            <a:gdLst/>
            <a:ahLst/>
            <a:cxnLst/>
            <a:rect l="l" t="t" r="r" b="b"/>
            <a:pathLst>
              <a:path w="264794" h="46354">
                <a:moveTo>
                  <a:pt x="264349" y="16453"/>
                </a:moveTo>
                <a:lnTo>
                  <a:pt x="264349" y="0"/>
                </a:lnTo>
              </a:path>
              <a:path w="264794" h="46354">
                <a:moveTo>
                  <a:pt x="264349" y="4692"/>
                </a:moveTo>
                <a:lnTo>
                  <a:pt x="264349" y="45854"/>
                </a:lnTo>
              </a:path>
              <a:path w="264794" h="46354">
                <a:moveTo>
                  <a:pt x="264349" y="45854"/>
                </a:moveTo>
                <a:lnTo>
                  <a:pt x="0" y="45854"/>
                </a:lnTo>
              </a:path>
              <a:path w="264794" h="46354">
                <a:moveTo>
                  <a:pt x="0" y="45854"/>
                </a:moveTo>
                <a:lnTo>
                  <a:pt x="0" y="4692"/>
                </a:lnTo>
              </a:path>
              <a:path w="264794" h="46354">
                <a:moveTo>
                  <a:pt x="0" y="4692"/>
                </a:moveTo>
                <a:lnTo>
                  <a:pt x="264349" y="4692"/>
                </a:lnTo>
              </a:path>
              <a:path w="264794" h="46354">
                <a:moveTo>
                  <a:pt x="262005" y="7048"/>
                </a:moveTo>
                <a:lnTo>
                  <a:pt x="262005" y="43536"/>
                </a:lnTo>
              </a:path>
              <a:path w="264794" h="46354">
                <a:moveTo>
                  <a:pt x="262005" y="43536"/>
                </a:moveTo>
                <a:lnTo>
                  <a:pt x="2344" y="43536"/>
                </a:lnTo>
              </a:path>
              <a:path w="264794" h="46354">
                <a:moveTo>
                  <a:pt x="2344" y="43536"/>
                </a:moveTo>
                <a:lnTo>
                  <a:pt x="2344" y="7048"/>
                </a:lnTo>
              </a:path>
              <a:path w="264794" h="46354">
                <a:moveTo>
                  <a:pt x="2344" y="7048"/>
                </a:moveTo>
                <a:lnTo>
                  <a:pt x="262005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3" name="object 1203"/>
          <p:cNvSpPr/>
          <p:nvPr/>
        </p:nvSpPr>
        <p:spPr>
          <a:xfrm>
            <a:off x="17369025" y="5881894"/>
            <a:ext cx="167640" cy="102870"/>
          </a:xfrm>
          <a:custGeom>
            <a:avLst/>
            <a:gdLst/>
            <a:ahLst/>
            <a:cxnLst/>
            <a:rect l="l" t="t" r="r" b="b"/>
            <a:pathLst>
              <a:path w="167640" h="102870">
                <a:moveTo>
                  <a:pt x="0" y="0"/>
                </a:moveTo>
                <a:lnTo>
                  <a:pt x="105063" y="0"/>
                </a:lnTo>
              </a:path>
              <a:path w="167640" h="102870">
                <a:moveTo>
                  <a:pt x="105063" y="0"/>
                </a:moveTo>
                <a:lnTo>
                  <a:pt x="105063" y="102357"/>
                </a:lnTo>
              </a:path>
              <a:path w="167640" h="102870">
                <a:moveTo>
                  <a:pt x="105063" y="102357"/>
                </a:moveTo>
                <a:lnTo>
                  <a:pt x="0" y="102357"/>
                </a:lnTo>
              </a:path>
              <a:path w="167640" h="102870">
                <a:moveTo>
                  <a:pt x="167605" y="94140"/>
                </a:moveTo>
                <a:lnTo>
                  <a:pt x="105063" y="941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4" name="object 1204"/>
          <p:cNvSpPr/>
          <p:nvPr/>
        </p:nvSpPr>
        <p:spPr>
          <a:xfrm>
            <a:off x="17438675" y="6163090"/>
            <a:ext cx="0" cy="76835"/>
          </a:xfrm>
          <a:custGeom>
            <a:avLst/>
            <a:gdLst/>
            <a:ahLst/>
            <a:cxnLst/>
            <a:rect l="l" t="t" r="r" b="b"/>
            <a:pathLst>
              <a:path w="0" h="76835">
                <a:moveTo>
                  <a:pt x="0" y="7646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5" name="object 1205"/>
          <p:cNvSpPr/>
          <p:nvPr/>
        </p:nvSpPr>
        <p:spPr>
          <a:xfrm>
            <a:off x="17215635" y="6163090"/>
            <a:ext cx="0" cy="76835"/>
          </a:xfrm>
          <a:custGeom>
            <a:avLst/>
            <a:gdLst/>
            <a:ahLst/>
            <a:cxnLst/>
            <a:rect l="l" t="t" r="r" b="b"/>
            <a:pathLst>
              <a:path w="0" h="76835">
                <a:moveTo>
                  <a:pt x="0" y="0"/>
                </a:moveTo>
                <a:lnTo>
                  <a:pt x="0" y="764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6" name="object 1206"/>
          <p:cNvSpPr/>
          <p:nvPr/>
        </p:nvSpPr>
        <p:spPr>
          <a:xfrm>
            <a:off x="17438675" y="6152498"/>
            <a:ext cx="98425" cy="97790"/>
          </a:xfrm>
          <a:custGeom>
            <a:avLst/>
            <a:gdLst/>
            <a:ahLst/>
            <a:cxnLst/>
            <a:rect l="l" t="t" r="r" b="b"/>
            <a:pathLst>
              <a:path w="98425" h="97789">
                <a:moveTo>
                  <a:pt x="97954" y="0"/>
                </a:moveTo>
                <a:lnTo>
                  <a:pt x="97954" y="97627"/>
                </a:lnTo>
              </a:path>
              <a:path w="98425" h="97789">
                <a:moveTo>
                  <a:pt x="97954" y="97627"/>
                </a:moveTo>
                <a:lnTo>
                  <a:pt x="0" y="97627"/>
                </a:lnTo>
              </a:path>
              <a:path w="98425" h="97789">
                <a:moveTo>
                  <a:pt x="0" y="97627"/>
                </a:moveTo>
                <a:lnTo>
                  <a:pt x="0" y="0"/>
                </a:lnTo>
              </a:path>
              <a:path w="98425" h="97789">
                <a:moveTo>
                  <a:pt x="0" y="0"/>
                </a:moveTo>
                <a:lnTo>
                  <a:pt x="9795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07" name="object 1207"/>
          <p:cNvGrpSpPr/>
          <p:nvPr/>
        </p:nvGrpSpPr>
        <p:grpSpPr>
          <a:xfrm>
            <a:off x="17702505" y="5661413"/>
            <a:ext cx="99060" cy="491490"/>
            <a:chOff x="17702505" y="5661413"/>
            <a:chExt cx="99060" cy="491490"/>
          </a:xfrm>
        </p:grpSpPr>
        <p:pic>
          <p:nvPicPr>
            <p:cNvPr id="1208" name="object 120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708423" y="5661413"/>
              <a:ext cx="87177" cy="199852"/>
            </a:xfrm>
            <a:prstGeom prst="rect">
              <a:avLst/>
            </a:prstGeom>
          </p:spPr>
        </p:pic>
        <p:sp>
          <p:nvSpPr>
            <p:cNvPr id="1209" name="object 1209"/>
            <p:cNvSpPr/>
            <p:nvPr/>
          </p:nvSpPr>
          <p:spPr>
            <a:xfrm>
              <a:off x="17704197" y="5874864"/>
              <a:ext cx="97155" cy="278130"/>
            </a:xfrm>
            <a:custGeom>
              <a:avLst/>
              <a:gdLst/>
              <a:ahLst/>
              <a:cxnLst/>
              <a:rect l="l" t="t" r="r" b="b"/>
              <a:pathLst>
                <a:path w="97155" h="278129">
                  <a:moveTo>
                    <a:pt x="0" y="277633"/>
                  </a:moveTo>
                  <a:lnTo>
                    <a:pt x="0" y="0"/>
                  </a:lnTo>
                </a:path>
                <a:path w="97155" h="278129">
                  <a:moveTo>
                    <a:pt x="0" y="0"/>
                  </a:moveTo>
                  <a:lnTo>
                    <a:pt x="96782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10" name="object 121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6758375" y="5789647"/>
            <a:ext cx="98994" cy="86903"/>
          </a:xfrm>
          <a:prstGeom prst="rect">
            <a:avLst/>
          </a:prstGeom>
        </p:spPr>
      </p:pic>
      <p:grpSp>
        <p:nvGrpSpPr>
          <p:cNvPr id="1211" name="object 1211"/>
          <p:cNvGrpSpPr/>
          <p:nvPr/>
        </p:nvGrpSpPr>
        <p:grpSpPr>
          <a:xfrm>
            <a:off x="18302013" y="4571356"/>
            <a:ext cx="756920" cy="98425"/>
            <a:chOff x="18302013" y="4571356"/>
            <a:chExt cx="756920" cy="98425"/>
          </a:xfrm>
        </p:grpSpPr>
        <p:sp>
          <p:nvSpPr>
            <p:cNvPr id="1212" name="object 1212"/>
            <p:cNvSpPr/>
            <p:nvPr/>
          </p:nvSpPr>
          <p:spPr>
            <a:xfrm>
              <a:off x="18303705" y="4571356"/>
              <a:ext cx="753110" cy="96520"/>
            </a:xfrm>
            <a:custGeom>
              <a:avLst/>
              <a:gdLst/>
              <a:ahLst/>
              <a:cxnLst/>
              <a:rect l="l" t="t" r="r" b="b"/>
              <a:pathLst>
                <a:path w="753109" h="96520">
                  <a:moveTo>
                    <a:pt x="752967" y="0"/>
                  </a:moveTo>
                  <a:lnTo>
                    <a:pt x="752967" y="96458"/>
                  </a:lnTo>
                </a:path>
                <a:path w="753109" h="96520">
                  <a:moveTo>
                    <a:pt x="752967" y="96458"/>
                  </a:moveTo>
                  <a:lnTo>
                    <a:pt x="0" y="96458"/>
                  </a:lnTo>
                </a:path>
                <a:path w="753109" h="96520">
                  <a:moveTo>
                    <a:pt x="0" y="96458"/>
                  </a:moveTo>
                  <a:lnTo>
                    <a:pt x="0" y="0"/>
                  </a:lnTo>
                </a:path>
                <a:path w="753109" h="96520">
                  <a:moveTo>
                    <a:pt x="96800" y="55259"/>
                  </a:moveTo>
                  <a:lnTo>
                    <a:pt x="194736" y="55259"/>
                  </a:lnTo>
                </a:path>
                <a:path w="753109" h="96520">
                  <a:moveTo>
                    <a:pt x="194736" y="55259"/>
                  </a:moveTo>
                  <a:lnTo>
                    <a:pt x="194736" y="96458"/>
                  </a:lnTo>
                </a:path>
                <a:path w="753109" h="96520">
                  <a:moveTo>
                    <a:pt x="194736" y="55259"/>
                  </a:moveTo>
                  <a:lnTo>
                    <a:pt x="292728" y="55259"/>
                  </a:lnTo>
                </a:path>
                <a:path w="753109" h="96520">
                  <a:moveTo>
                    <a:pt x="292728" y="55259"/>
                  </a:moveTo>
                  <a:lnTo>
                    <a:pt x="292728" y="96458"/>
                  </a:lnTo>
                </a:path>
                <a:path w="753109" h="96520">
                  <a:moveTo>
                    <a:pt x="292728" y="55259"/>
                  </a:moveTo>
                  <a:lnTo>
                    <a:pt x="389472" y="55259"/>
                  </a:lnTo>
                </a:path>
                <a:path w="753109" h="96520">
                  <a:moveTo>
                    <a:pt x="389472" y="55259"/>
                  </a:moveTo>
                  <a:lnTo>
                    <a:pt x="389472" y="96458"/>
                  </a:lnTo>
                </a:path>
                <a:path w="753109" h="96520">
                  <a:moveTo>
                    <a:pt x="185320" y="90597"/>
                  </a:moveTo>
                  <a:lnTo>
                    <a:pt x="153444" y="92915"/>
                  </a:lnTo>
                </a:path>
                <a:path w="753109" h="96520">
                  <a:moveTo>
                    <a:pt x="153444" y="92915"/>
                  </a:moveTo>
                  <a:lnTo>
                    <a:pt x="134576" y="90597"/>
                  </a:lnTo>
                </a:path>
                <a:path w="753109" h="96520">
                  <a:moveTo>
                    <a:pt x="134576" y="90597"/>
                  </a:moveTo>
                  <a:lnTo>
                    <a:pt x="119223" y="90597"/>
                  </a:lnTo>
                  <a:lnTo>
                    <a:pt x="113344" y="90597"/>
                  </a:lnTo>
                </a:path>
                <a:path w="753109" h="96520">
                  <a:moveTo>
                    <a:pt x="113344" y="90597"/>
                  </a:moveTo>
                  <a:lnTo>
                    <a:pt x="112134" y="89372"/>
                  </a:lnTo>
                </a:path>
                <a:path w="753109" h="96520">
                  <a:moveTo>
                    <a:pt x="113344" y="90597"/>
                  </a:moveTo>
                  <a:lnTo>
                    <a:pt x="112134" y="89372"/>
                  </a:lnTo>
                </a:path>
                <a:path w="753109" h="96520">
                  <a:moveTo>
                    <a:pt x="112134" y="89372"/>
                  </a:moveTo>
                  <a:lnTo>
                    <a:pt x="110961" y="84716"/>
                  </a:lnTo>
                </a:path>
                <a:path w="753109" h="96520">
                  <a:moveTo>
                    <a:pt x="110961" y="84716"/>
                  </a:moveTo>
                  <a:lnTo>
                    <a:pt x="112134" y="81173"/>
                  </a:lnTo>
                </a:path>
                <a:path w="753109" h="96520">
                  <a:moveTo>
                    <a:pt x="112134" y="81173"/>
                  </a:moveTo>
                  <a:lnTo>
                    <a:pt x="115669" y="81173"/>
                  </a:lnTo>
                </a:path>
                <a:path w="753109" h="96520">
                  <a:moveTo>
                    <a:pt x="115669" y="81173"/>
                  </a:moveTo>
                  <a:lnTo>
                    <a:pt x="127505" y="79967"/>
                  </a:lnTo>
                </a:path>
                <a:path w="753109" h="96520">
                  <a:moveTo>
                    <a:pt x="127505" y="79967"/>
                  </a:moveTo>
                  <a:lnTo>
                    <a:pt x="140455" y="79967"/>
                  </a:lnTo>
                </a:path>
                <a:path w="753109" h="96520">
                  <a:moveTo>
                    <a:pt x="140455" y="79967"/>
                  </a:moveTo>
                  <a:lnTo>
                    <a:pt x="146373" y="81173"/>
                  </a:lnTo>
                </a:path>
                <a:path w="753109" h="96520">
                  <a:moveTo>
                    <a:pt x="146373" y="81173"/>
                  </a:moveTo>
                  <a:lnTo>
                    <a:pt x="157017" y="81173"/>
                  </a:lnTo>
                  <a:lnTo>
                    <a:pt x="164070" y="81173"/>
                  </a:lnTo>
                  <a:lnTo>
                    <a:pt x="167624" y="81173"/>
                  </a:lnTo>
                  <a:lnTo>
                    <a:pt x="178230" y="81173"/>
                  </a:lnTo>
                </a:path>
                <a:path w="753109" h="96520">
                  <a:moveTo>
                    <a:pt x="178230" y="81173"/>
                  </a:moveTo>
                  <a:lnTo>
                    <a:pt x="182957" y="79967"/>
                  </a:lnTo>
                </a:path>
                <a:path w="753109" h="96520">
                  <a:moveTo>
                    <a:pt x="182957" y="79967"/>
                  </a:moveTo>
                  <a:lnTo>
                    <a:pt x="182957" y="77630"/>
                  </a:lnTo>
                  <a:lnTo>
                    <a:pt x="182957" y="75312"/>
                  </a:lnTo>
                </a:path>
                <a:path w="753109" h="96520">
                  <a:moveTo>
                    <a:pt x="182957" y="75312"/>
                  </a:moveTo>
                  <a:lnTo>
                    <a:pt x="175886" y="74087"/>
                  </a:lnTo>
                </a:path>
                <a:path w="753109" h="96520">
                  <a:moveTo>
                    <a:pt x="175886" y="74087"/>
                  </a:moveTo>
                  <a:lnTo>
                    <a:pt x="161725" y="75312"/>
                  </a:lnTo>
                </a:path>
                <a:path w="753109" h="96520">
                  <a:moveTo>
                    <a:pt x="161725" y="75312"/>
                  </a:moveTo>
                  <a:lnTo>
                    <a:pt x="152291" y="75312"/>
                  </a:lnTo>
                  <a:lnTo>
                    <a:pt x="139302" y="75312"/>
                  </a:lnTo>
                </a:path>
                <a:path w="753109" h="96520">
                  <a:moveTo>
                    <a:pt x="139302" y="75312"/>
                  </a:moveTo>
                  <a:lnTo>
                    <a:pt x="121587" y="76480"/>
                  </a:lnTo>
                </a:path>
                <a:path w="753109" h="96520">
                  <a:moveTo>
                    <a:pt x="121587" y="76480"/>
                  </a:moveTo>
                  <a:lnTo>
                    <a:pt x="113344" y="76480"/>
                  </a:lnTo>
                  <a:lnTo>
                    <a:pt x="108617" y="76480"/>
                  </a:lnTo>
                  <a:lnTo>
                    <a:pt x="107445" y="76480"/>
                  </a:lnTo>
                </a:path>
                <a:path w="753109" h="96520">
                  <a:moveTo>
                    <a:pt x="107445" y="76480"/>
                  </a:moveTo>
                  <a:lnTo>
                    <a:pt x="107445" y="75312"/>
                  </a:lnTo>
                </a:path>
                <a:path w="753109" h="96520">
                  <a:moveTo>
                    <a:pt x="107445" y="75312"/>
                  </a:moveTo>
                  <a:lnTo>
                    <a:pt x="106254" y="72918"/>
                  </a:lnTo>
                </a:path>
                <a:path w="753109" h="96520">
                  <a:moveTo>
                    <a:pt x="106254" y="72918"/>
                  </a:moveTo>
                  <a:lnTo>
                    <a:pt x="106254" y="71769"/>
                  </a:lnTo>
                </a:path>
                <a:path w="753109" h="96520">
                  <a:moveTo>
                    <a:pt x="106254" y="71769"/>
                  </a:moveTo>
                  <a:lnTo>
                    <a:pt x="112134" y="70600"/>
                  </a:lnTo>
                </a:path>
                <a:path w="753109" h="96520">
                  <a:moveTo>
                    <a:pt x="112134" y="70600"/>
                  </a:moveTo>
                  <a:lnTo>
                    <a:pt x="119223" y="69394"/>
                  </a:lnTo>
                </a:path>
                <a:path w="753109" h="96520">
                  <a:moveTo>
                    <a:pt x="119223" y="69394"/>
                  </a:moveTo>
                  <a:lnTo>
                    <a:pt x="119223" y="69394"/>
                  </a:lnTo>
                  <a:lnTo>
                    <a:pt x="178230" y="69394"/>
                  </a:lnTo>
                  <a:lnTo>
                    <a:pt x="184129" y="69394"/>
                  </a:lnTo>
                </a:path>
                <a:path w="753109" h="96520">
                  <a:moveTo>
                    <a:pt x="184129" y="69394"/>
                  </a:moveTo>
                  <a:lnTo>
                    <a:pt x="184129" y="68244"/>
                  </a:lnTo>
                </a:path>
                <a:path w="753109" h="96520">
                  <a:moveTo>
                    <a:pt x="184129" y="68244"/>
                  </a:moveTo>
                  <a:lnTo>
                    <a:pt x="185320" y="67019"/>
                  </a:lnTo>
                </a:path>
                <a:path w="753109" h="96520">
                  <a:moveTo>
                    <a:pt x="185320" y="67019"/>
                  </a:moveTo>
                  <a:lnTo>
                    <a:pt x="185320" y="65888"/>
                  </a:lnTo>
                </a:path>
                <a:path w="753109" h="96520">
                  <a:moveTo>
                    <a:pt x="185320" y="65888"/>
                  </a:moveTo>
                  <a:lnTo>
                    <a:pt x="181766" y="64663"/>
                  </a:lnTo>
                </a:path>
                <a:path w="753109" h="96520">
                  <a:moveTo>
                    <a:pt x="181766" y="64663"/>
                  </a:moveTo>
                  <a:lnTo>
                    <a:pt x="171178" y="64663"/>
                  </a:lnTo>
                  <a:lnTo>
                    <a:pt x="162897" y="64663"/>
                  </a:lnTo>
                  <a:lnTo>
                    <a:pt x="143991" y="64663"/>
                  </a:lnTo>
                </a:path>
                <a:path w="753109" h="96520">
                  <a:moveTo>
                    <a:pt x="143991" y="64663"/>
                  </a:moveTo>
                  <a:lnTo>
                    <a:pt x="134576" y="65888"/>
                  </a:lnTo>
                </a:path>
                <a:path w="753109" h="96520">
                  <a:moveTo>
                    <a:pt x="134576" y="65888"/>
                  </a:moveTo>
                  <a:lnTo>
                    <a:pt x="120415" y="65888"/>
                  </a:lnTo>
                  <a:lnTo>
                    <a:pt x="106254" y="65888"/>
                  </a:lnTo>
                </a:path>
                <a:path w="753109" h="96520">
                  <a:moveTo>
                    <a:pt x="106254" y="65888"/>
                  </a:moveTo>
                  <a:lnTo>
                    <a:pt x="102718" y="67019"/>
                  </a:lnTo>
                </a:path>
                <a:path w="753109" h="96520">
                  <a:moveTo>
                    <a:pt x="102718" y="67019"/>
                  </a:moveTo>
                  <a:lnTo>
                    <a:pt x="100336" y="64663"/>
                  </a:lnTo>
                </a:path>
                <a:path w="753109" h="96520">
                  <a:moveTo>
                    <a:pt x="100336" y="64663"/>
                  </a:moveTo>
                  <a:lnTo>
                    <a:pt x="103890" y="59989"/>
                  </a:lnTo>
                </a:path>
                <a:path w="753109" h="96520">
                  <a:moveTo>
                    <a:pt x="103890" y="59989"/>
                  </a:moveTo>
                  <a:lnTo>
                    <a:pt x="113344" y="58840"/>
                  </a:lnTo>
                </a:path>
                <a:path w="753109" h="96520">
                  <a:moveTo>
                    <a:pt x="113344" y="58840"/>
                  </a:moveTo>
                  <a:lnTo>
                    <a:pt x="118051" y="58840"/>
                  </a:lnTo>
                </a:path>
                <a:path w="753109" h="96520">
                  <a:moveTo>
                    <a:pt x="118051" y="58840"/>
                  </a:moveTo>
                  <a:lnTo>
                    <a:pt x="138111" y="59989"/>
                  </a:lnTo>
                </a:path>
                <a:path w="753109" h="96520">
                  <a:moveTo>
                    <a:pt x="138111" y="59989"/>
                  </a:moveTo>
                  <a:lnTo>
                    <a:pt x="147564" y="59989"/>
                  </a:lnTo>
                  <a:lnTo>
                    <a:pt x="149909" y="59989"/>
                  </a:lnTo>
                  <a:lnTo>
                    <a:pt x="158190" y="59989"/>
                  </a:lnTo>
                  <a:lnTo>
                    <a:pt x="165242" y="59989"/>
                  </a:lnTo>
                </a:path>
                <a:path w="753109" h="96520">
                  <a:moveTo>
                    <a:pt x="165242" y="59989"/>
                  </a:moveTo>
                  <a:lnTo>
                    <a:pt x="177077" y="58840"/>
                  </a:lnTo>
                </a:path>
                <a:path w="753109" h="96520">
                  <a:moveTo>
                    <a:pt x="177077" y="58840"/>
                  </a:moveTo>
                  <a:lnTo>
                    <a:pt x="178230" y="58840"/>
                  </a:lnTo>
                </a:path>
                <a:path w="753109" h="96520">
                  <a:moveTo>
                    <a:pt x="89729" y="90597"/>
                  </a:moveTo>
                  <a:lnTo>
                    <a:pt x="55509" y="92915"/>
                  </a:lnTo>
                </a:path>
                <a:path w="753109" h="96520">
                  <a:moveTo>
                    <a:pt x="55509" y="92915"/>
                  </a:moveTo>
                  <a:lnTo>
                    <a:pt x="46056" y="92915"/>
                  </a:lnTo>
                  <a:lnTo>
                    <a:pt x="33067" y="92915"/>
                  </a:lnTo>
                  <a:lnTo>
                    <a:pt x="28359" y="92915"/>
                  </a:lnTo>
                </a:path>
                <a:path w="753109" h="96520">
                  <a:moveTo>
                    <a:pt x="28359" y="92915"/>
                  </a:moveTo>
                  <a:lnTo>
                    <a:pt x="25996" y="91765"/>
                  </a:lnTo>
                </a:path>
                <a:path w="753109" h="96520">
                  <a:moveTo>
                    <a:pt x="25996" y="91765"/>
                  </a:moveTo>
                  <a:lnTo>
                    <a:pt x="24824" y="90597"/>
                  </a:lnTo>
                  <a:lnTo>
                    <a:pt x="23633" y="89372"/>
                  </a:lnTo>
                </a:path>
                <a:path w="753109" h="96520">
                  <a:moveTo>
                    <a:pt x="23633" y="89372"/>
                  </a:moveTo>
                  <a:lnTo>
                    <a:pt x="34239" y="87053"/>
                  </a:lnTo>
                </a:path>
                <a:path w="753109" h="96520">
                  <a:moveTo>
                    <a:pt x="34239" y="87053"/>
                  </a:moveTo>
                  <a:lnTo>
                    <a:pt x="43692" y="85885"/>
                  </a:lnTo>
                </a:path>
                <a:path w="753109" h="96520">
                  <a:moveTo>
                    <a:pt x="43692" y="85885"/>
                  </a:moveTo>
                  <a:lnTo>
                    <a:pt x="50782" y="85885"/>
                  </a:lnTo>
                </a:path>
                <a:path w="753109" h="96520">
                  <a:moveTo>
                    <a:pt x="50782" y="85885"/>
                  </a:moveTo>
                  <a:lnTo>
                    <a:pt x="64962" y="87053"/>
                  </a:lnTo>
                </a:path>
                <a:path w="753109" h="96520">
                  <a:moveTo>
                    <a:pt x="64962" y="87053"/>
                  </a:moveTo>
                  <a:lnTo>
                    <a:pt x="77913" y="85885"/>
                  </a:lnTo>
                </a:path>
                <a:path w="753109" h="96520">
                  <a:moveTo>
                    <a:pt x="77913" y="85885"/>
                  </a:moveTo>
                  <a:lnTo>
                    <a:pt x="86156" y="83510"/>
                  </a:lnTo>
                </a:path>
                <a:path w="753109" h="96520">
                  <a:moveTo>
                    <a:pt x="86156" y="83510"/>
                  </a:moveTo>
                  <a:lnTo>
                    <a:pt x="86156" y="82323"/>
                  </a:lnTo>
                </a:path>
                <a:path w="753109" h="96520">
                  <a:moveTo>
                    <a:pt x="86156" y="82323"/>
                  </a:moveTo>
                  <a:lnTo>
                    <a:pt x="88538" y="81173"/>
                  </a:lnTo>
                </a:path>
                <a:path w="753109" h="96520">
                  <a:moveTo>
                    <a:pt x="88538" y="81173"/>
                  </a:moveTo>
                  <a:lnTo>
                    <a:pt x="85022" y="78817"/>
                  </a:lnTo>
                </a:path>
                <a:path w="753109" h="96520">
                  <a:moveTo>
                    <a:pt x="85022" y="78817"/>
                  </a:moveTo>
                  <a:lnTo>
                    <a:pt x="75569" y="78817"/>
                  </a:lnTo>
                </a:path>
                <a:path w="753109" h="96520">
                  <a:moveTo>
                    <a:pt x="75569" y="78817"/>
                  </a:moveTo>
                  <a:lnTo>
                    <a:pt x="57834" y="79967"/>
                  </a:lnTo>
                </a:path>
                <a:path w="753109" h="96520">
                  <a:moveTo>
                    <a:pt x="57834" y="79967"/>
                  </a:moveTo>
                  <a:lnTo>
                    <a:pt x="43692" y="82323"/>
                  </a:lnTo>
                </a:path>
                <a:path w="753109" h="96520">
                  <a:moveTo>
                    <a:pt x="43692" y="82323"/>
                  </a:moveTo>
                  <a:lnTo>
                    <a:pt x="35449" y="83510"/>
                  </a:lnTo>
                  <a:lnTo>
                    <a:pt x="27168" y="84716"/>
                  </a:lnTo>
                </a:path>
                <a:path w="753109" h="96520">
                  <a:moveTo>
                    <a:pt x="27168" y="84716"/>
                  </a:moveTo>
                  <a:lnTo>
                    <a:pt x="21288" y="85885"/>
                  </a:lnTo>
                </a:path>
                <a:path w="753109" h="96520">
                  <a:moveTo>
                    <a:pt x="21288" y="85885"/>
                  </a:moveTo>
                  <a:lnTo>
                    <a:pt x="20116" y="85885"/>
                  </a:lnTo>
                </a:path>
                <a:path w="753109" h="96520">
                  <a:moveTo>
                    <a:pt x="20116" y="85885"/>
                  </a:moveTo>
                  <a:lnTo>
                    <a:pt x="13007" y="87053"/>
                  </a:lnTo>
                </a:path>
                <a:path w="753109" h="96520">
                  <a:moveTo>
                    <a:pt x="13007" y="87053"/>
                  </a:moveTo>
                  <a:lnTo>
                    <a:pt x="10663" y="87053"/>
                  </a:lnTo>
                </a:path>
                <a:path w="753109" h="96520">
                  <a:moveTo>
                    <a:pt x="10663" y="87053"/>
                  </a:moveTo>
                  <a:lnTo>
                    <a:pt x="10663" y="85885"/>
                  </a:lnTo>
                  <a:lnTo>
                    <a:pt x="10663" y="83510"/>
                  </a:lnTo>
                  <a:lnTo>
                    <a:pt x="10663" y="81173"/>
                  </a:lnTo>
                </a:path>
                <a:path w="753109" h="96520">
                  <a:moveTo>
                    <a:pt x="10663" y="81173"/>
                  </a:moveTo>
                  <a:lnTo>
                    <a:pt x="20116" y="79967"/>
                  </a:lnTo>
                </a:path>
                <a:path w="753109" h="96520">
                  <a:moveTo>
                    <a:pt x="20116" y="79967"/>
                  </a:moveTo>
                  <a:lnTo>
                    <a:pt x="30722" y="79967"/>
                  </a:lnTo>
                  <a:lnTo>
                    <a:pt x="37793" y="79967"/>
                  </a:lnTo>
                  <a:lnTo>
                    <a:pt x="43692" y="79967"/>
                  </a:lnTo>
                </a:path>
                <a:path w="753109" h="96520">
                  <a:moveTo>
                    <a:pt x="43692" y="79967"/>
                  </a:moveTo>
                  <a:lnTo>
                    <a:pt x="59063" y="78817"/>
                  </a:lnTo>
                </a:path>
                <a:path w="753109" h="96520">
                  <a:moveTo>
                    <a:pt x="59063" y="78817"/>
                  </a:moveTo>
                  <a:lnTo>
                    <a:pt x="68460" y="77630"/>
                  </a:lnTo>
                </a:path>
                <a:path w="753109" h="96520">
                  <a:moveTo>
                    <a:pt x="68460" y="77630"/>
                  </a:moveTo>
                  <a:lnTo>
                    <a:pt x="76722" y="76480"/>
                  </a:lnTo>
                </a:path>
                <a:path w="753109" h="96520">
                  <a:moveTo>
                    <a:pt x="76722" y="76480"/>
                  </a:moveTo>
                  <a:lnTo>
                    <a:pt x="77913" y="76480"/>
                  </a:lnTo>
                </a:path>
                <a:path w="753109" h="96520">
                  <a:moveTo>
                    <a:pt x="77913" y="76480"/>
                  </a:moveTo>
                  <a:lnTo>
                    <a:pt x="77913" y="75312"/>
                  </a:lnTo>
                </a:path>
                <a:path w="753109" h="96520">
                  <a:moveTo>
                    <a:pt x="77913" y="75312"/>
                  </a:moveTo>
                  <a:lnTo>
                    <a:pt x="79123" y="72918"/>
                  </a:lnTo>
                </a:path>
                <a:path w="753109" h="96520">
                  <a:moveTo>
                    <a:pt x="79123" y="72918"/>
                  </a:moveTo>
                  <a:lnTo>
                    <a:pt x="77913" y="71769"/>
                  </a:lnTo>
                </a:path>
                <a:path w="753109" h="96520">
                  <a:moveTo>
                    <a:pt x="77913" y="71769"/>
                  </a:moveTo>
                  <a:lnTo>
                    <a:pt x="76722" y="71769"/>
                  </a:lnTo>
                </a:path>
                <a:path w="753109" h="96520">
                  <a:moveTo>
                    <a:pt x="76722" y="71769"/>
                  </a:moveTo>
                  <a:lnTo>
                    <a:pt x="66134" y="70600"/>
                  </a:lnTo>
                </a:path>
                <a:path w="753109" h="96520">
                  <a:moveTo>
                    <a:pt x="66134" y="70600"/>
                  </a:moveTo>
                  <a:lnTo>
                    <a:pt x="57834" y="70600"/>
                  </a:lnTo>
                </a:path>
                <a:path w="753109" h="96520">
                  <a:moveTo>
                    <a:pt x="57834" y="70600"/>
                  </a:moveTo>
                  <a:lnTo>
                    <a:pt x="48419" y="71769"/>
                  </a:lnTo>
                </a:path>
                <a:path w="753109" h="96520">
                  <a:moveTo>
                    <a:pt x="48419" y="71769"/>
                  </a:moveTo>
                  <a:lnTo>
                    <a:pt x="34239" y="75312"/>
                  </a:lnTo>
                </a:path>
                <a:path w="753109" h="96520">
                  <a:moveTo>
                    <a:pt x="34239" y="75312"/>
                  </a:moveTo>
                  <a:lnTo>
                    <a:pt x="23633" y="76480"/>
                  </a:lnTo>
                </a:path>
                <a:path w="753109" h="96520">
                  <a:moveTo>
                    <a:pt x="23633" y="76480"/>
                  </a:moveTo>
                  <a:lnTo>
                    <a:pt x="18925" y="78817"/>
                  </a:lnTo>
                </a:path>
                <a:path w="753109" h="96520">
                  <a:moveTo>
                    <a:pt x="18925" y="78817"/>
                  </a:moveTo>
                  <a:lnTo>
                    <a:pt x="15370" y="79967"/>
                  </a:lnTo>
                </a:path>
                <a:path w="753109" h="96520">
                  <a:moveTo>
                    <a:pt x="15370" y="79967"/>
                  </a:moveTo>
                  <a:lnTo>
                    <a:pt x="13007" y="79967"/>
                  </a:lnTo>
                  <a:lnTo>
                    <a:pt x="8299" y="79967"/>
                  </a:lnTo>
                </a:path>
                <a:path w="753109" h="96520">
                  <a:moveTo>
                    <a:pt x="8299" y="79967"/>
                  </a:moveTo>
                  <a:lnTo>
                    <a:pt x="8299" y="78817"/>
                  </a:lnTo>
                </a:path>
                <a:path w="753109" h="96520">
                  <a:moveTo>
                    <a:pt x="8299" y="78817"/>
                  </a:moveTo>
                  <a:lnTo>
                    <a:pt x="7108" y="76480"/>
                  </a:lnTo>
                </a:path>
                <a:path w="753109" h="96520">
                  <a:moveTo>
                    <a:pt x="7108" y="76480"/>
                  </a:moveTo>
                  <a:lnTo>
                    <a:pt x="7108" y="75312"/>
                  </a:lnTo>
                  <a:lnTo>
                    <a:pt x="7108" y="72918"/>
                  </a:lnTo>
                </a:path>
                <a:path w="753109" h="96520">
                  <a:moveTo>
                    <a:pt x="7108" y="72918"/>
                  </a:moveTo>
                  <a:lnTo>
                    <a:pt x="13007" y="71769"/>
                  </a:lnTo>
                </a:path>
                <a:path w="753109" h="96520">
                  <a:moveTo>
                    <a:pt x="13007" y="71769"/>
                  </a:moveTo>
                  <a:lnTo>
                    <a:pt x="24824" y="68244"/>
                  </a:lnTo>
                </a:path>
                <a:path w="753109" h="96520">
                  <a:moveTo>
                    <a:pt x="24824" y="68244"/>
                  </a:moveTo>
                  <a:lnTo>
                    <a:pt x="37793" y="67019"/>
                  </a:lnTo>
                </a:path>
                <a:path w="753109" h="96520">
                  <a:moveTo>
                    <a:pt x="37793" y="67019"/>
                  </a:moveTo>
                  <a:lnTo>
                    <a:pt x="37793" y="67019"/>
                  </a:lnTo>
                  <a:lnTo>
                    <a:pt x="89729" y="67019"/>
                  </a:lnTo>
                  <a:lnTo>
                    <a:pt x="90902" y="67019"/>
                  </a:lnTo>
                </a:path>
                <a:path w="753109" h="96520">
                  <a:moveTo>
                    <a:pt x="90902" y="67019"/>
                  </a:moveTo>
                  <a:lnTo>
                    <a:pt x="92074" y="65888"/>
                  </a:lnTo>
                </a:path>
                <a:path w="753109" h="96520">
                  <a:moveTo>
                    <a:pt x="92074" y="65888"/>
                  </a:moveTo>
                  <a:lnTo>
                    <a:pt x="92074" y="64663"/>
                  </a:lnTo>
                </a:path>
                <a:path w="753109" h="96520">
                  <a:moveTo>
                    <a:pt x="92074" y="64663"/>
                  </a:moveTo>
                  <a:lnTo>
                    <a:pt x="90902" y="64663"/>
                  </a:lnTo>
                </a:path>
                <a:path w="753109" h="96520">
                  <a:moveTo>
                    <a:pt x="90902" y="64663"/>
                  </a:moveTo>
                  <a:lnTo>
                    <a:pt x="88538" y="63514"/>
                  </a:lnTo>
                  <a:lnTo>
                    <a:pt x="86156" y="62345"/>
                  </a:lnTo>
                </a:path>
                <a:path w="753109" h="96520">
                  <a:moveTo>
                    <a:pt x="86156" y="62345"/>
                  </a:moveTo>
                  <a:lnTo>
                    <a:pt x="76722" y="62345"/>
                  </a:lnTo>
                  <a:lnTo>
                    <a:pt x="66134" y="62345"/>
                  </a:lnTo>
                </a:path>
                <a:path w="753109" h="96520">
                  <a:moveTo>
                    <a:pt x="66134" y="62345"/>
                  </a:moveTo>
                  <a:lnTo>
                    <a:pt x="55509" y="63514"/>
                  </a:lnTo>
                </a:path>
                <a:path w="753109" h="96520">
                  <a:moveTo>
                    <a:pt x="55509" y="63514"/>
                  </a:moveTo>
                  <a:lnTo>
                    <a:pt x="41329" y="63514"/>
                  </a:lnTo>
                </a:path>
                <a:path w="753109" h="96520">
                  <a:moveTo>
                    <a:pt x="41329" y="63514"/>
                  </a:moveTo>
                  <a:lnTo>
                    <a:pt x="31895" y="64663"/>
                  </a:lnTo>
                  <a:lnTo>
                    <a:pt x="22441" y="65888"/>
                  </a:lnTo>
                  <a:lnTo>
                    <a:pt x="13007" y="67019"/>
                  </a:lnTo>
                </a:path>
                <a:path w="753109" h="96520">
                  <a:moveTo>
                    <a:pt x="13007" y="67019"/>
                  </a:moveTo>
                  <a:lnTo>
                    <a:pt x="5936" y="65888"/>
                  </a:lnTo>
                </a:path>
                <a:path w="753109" h="96520">
                  <a:moveTo>
                    <a:pt x="5936" y="65888"/>
                  </a:moveTo>
                  <a:lnTo>
                    <a:pt x="4745" y="64663"/>
                  </a:lnTo>
                </a:path>
                <a:path w="753109" h="96520">
                  <a:moveTo>
                    <a:pt x="5936" y="65888"/>
                  </a:moveTo>
                  <a:lnTo>
                    <a:pt x="4745" y="63514"/>
                  </a:lnTo>
                </a:path>
                <a:path w="753109" h="96520">
                  <a:moveTo>
                    <a:pt x="4745" y="63514"/>
                  </a:moveTo>
                  <a:lnTo>
                    <a:pt x="3573" y="62345"/>
                  </a:lnTo>
                </a:path>
                <a:path w="753109" h="96520">
                  <a:moveTo>
                    <a:pt x="4745" y="63514"/>
                  </a:moveTo>
                  <a:lnTo>
                    <a:pt x="5936" y="62345"/>
                  </a:lnTo>
                  <a:lnTo>
                    <a:pt x="7108" y="61195"/>
                  </a:lnTo>
                </a:path>
                <a:path w="753109" h="96520">
                  <a:moveTo>
                    <a:pt x="7108" y="61195"/>
                  </a:moveTo>
                  <a:lnTo>
                    <a:pt x="5936" y="59989"/>
                  </a:lnTo>
                </a:path>
                <a:path w="753109" h="96520">
                  <a:moveTo>
                    <a:pt x="7108" y="61195"/>
                  </a:moveTo>
                  <a:lnTo>
                    <a:pt x="9453" y="61195"/>
                  </a:lnTo>
                </a:path>
                <a:path w="753109" h="96520">
                  <a:moveTo>
                    <a:pt x="0" y="55259"/>
                  </a:moveTo>
                  <a:lnTo>
                    <a:pt x="96800" y="55259"/>
                  </a:lnTo>
                </a:path>
                <a:path w="753109" h="96520">
                  <a:moveTo>
                    <a:pt x="96800" y="55259"/>
                  </a:moveTo>
                  <a:lnTo>
                    <a:pt x="96800" y="96458"/>
                  </a:lnTo>
                </a:path>
                <a:path w="753109" h="96520">
                  <a:moveTo>
                    <a:pt x="385956" y="91765"/>
                  </a:moveTo>
                  <a:lnTo>
                    <a:pt x="362341" y="90597"/>
                  </a:lnTo>
                </a:path>
                <a:path w="753109" h="96520">
                  <a:moveTo>
                    <a:pt x="362341" y="90597"/>
                  </a:moveTo>
                  <a:lnTo>
                    <a:pt x="350563" y="90597"/>
                  </a:lnTo>
                  <a:lnTo>
                    <a:pt x="337555" y="90597"/>
                  </a:lnTo>
                  <a:lnTo>
                    <a:pt x="332847" y="90597"/>
                  </a:lnTo>
                </a:path>
                <a:path w="753109" h="96520">
                  <a:moveTo>
                    <a:pt x="332847" y="90597"/>
                  </a:moveTo>
                  <a:lnTo>
                    <a:pt x="321031" y="91765"/>
                  </a:lnTo>
                </a:path>
                <a:path w="753109" h="96520">
                  <a:moveTo>
                    <a:pt x="321031" y="91765"/>
                  </a:moveTo>
                  <a:lnTo>
                    <a:pt x="316304" y="91765"/>
                  </a:lnTo>
                </a:path>
                <a:path w="753109" h="96520">
                  <a:moveTo>
                    <a:pt x="316304" y="91765"/>
                  </a:moveTo>
                  <a:lnTo>
                    <a:pt x="315132" y="90597"/>
                  </a:lnTo>
                  <a:lnTo>
                    <a:pt x="313960" y="89372"/>
                  </a:lnTo>
                </a:path>
                <a:path w="753109" h="96520">
                  <a:moveTo>
                    <a:pt x="313960" y="89372"/>
                  </a:moveTo>
                  <a:lnTo>
                    <a:pt x="312769" y="87053"/>
                  </a:lnTo>
                </a:path>
                <a:path w="753109" h="96520">
                  <a:moveTo>
                    <a:pt x="312769" y="87053"/>
                  </a:moveTo>
                  <a:lnTo>
                    <a:pt x="311578" y="85885"/>
                  </a:lnTo>
                </a:path>
                <a:path w="753109" h="96520">
                  <a:moveTo>
                    <a:pt x="312769" y="87053"/>
                  </a:moveTo>
                  <a:lnTo>
                    <a:pt x="323413" y="85885"/>
                  </a:lnTo>
                </a:path>
                <a:path w="753109" h="96520">
                  <a:moveTo>
                    <a:pt x="323413" y="85885"/>
                  </a:moveTo>
                  <a:lnTo>
                    <a:pt x="329274" y="85885"/>
                  </a:lnTo>
                </a:path>
                <a:path w="753109" h="96520">
                  <a:moveTo>
                    <a:pt x="329274" y="85885"/>
                  </a:moveTo>
                  <a:lnTo>
                    <a:pt x="332847" y="87053"/>
                  </a:lnTo>
                </a:path>
                <a:path w="753109" h="96520">
                  <a:moveTo>
                    <a:pt x="332847" y="87053"/>
                  </a:moveTo>
                  <a:lnTo>
                    <a:pt x="332847" y="87053"/>
                  </a:lnTo>
                  <a:lnTo>
                    <a:pt x="372948" y="87053"/>
                  </a:lnTo>
                  <a:lnTo>
                    <a:pt x="374139" y="87053"/>
                  </a:lnTo>
                </a:path>
                <a:path w="753109" h="96520">
                  <a:moveTo>
                    <a:pt x="374139" y="87053"/>
                  </a:moveTo>
                  <a:lnTo>
                    <a:pt x="375330" y="85885"/>
                  </a:lnTo>
                </a:path>
                <a:path w="753109" h="96520">
                  <a:moveTo>
                    <a:pt x="375330" y="85885"/>
                  </a:moveTo>
                  <a:lnTo>
                    <a:pt x="375330" y="84716"/>
                  </a:lnTo>
                </a:path>
                <a:path w="753109" h="96520">
                  <a:moveTo>
                    <a:pt x="375330" y="84716"/>
                  </a:moveTo>
                  <a:lnTo>
                    <a:pt x="374139" y="83510"/>
                  </a:lnTo>
                </a:path>
                <a:path w="753109" h="96520">
                  <a:moveTo>
                    <a:pt x="375330" y="84716"/>
                  </a:moveTo>
                  <a:lnTo>
                    <a:pt x="371795" y="83510"/>
                  </a:lnTo>
                </a:path>
                <a:path w="753109" h="96520">
                  <a:moveTo>
                    <a:pt x="371795" y="83510"/>
                  </a:moveTo>
                  <a:lnTo>
                    <a:pt x="371795" y="83510"/>
                  </a:lnTo>
                  <a:lnTo>
                    <a:pt x="305698" y="83510"/>
                  </a:lnTo>
                  <a:lnTo>
                    <a:pt x="303334" y="83510"/>
                  </a:lnTo>
                </a:path>
                <a:path w="753109" h="96520">
                  <a:moveTo>
                    <a:pt x="303334" y="83510"/>
                  </a:moveTo>
                  <a:lnTo>
                    <a:pt x="303334" y="82323"/>
                  </a:lnTo>
                </a:path>
                <a:path w="753109" h="96520">
                  <a:moveTo>
                    <a:pt x="303334" y="82323"/>
                  </a:moveTo>
                  <a:lnTo>
                    <a:pt x="302162" y="81173"/>
                  </a:lnTo>
                </a:path>
                <a:path w="753109" h="96520">
                  <a:moveTo>
                    <a:pt x="302162" y="81173"/>
                  </a:moveTo>
                  <a:lnTo>
                    <a:pt x="302162" y="79967"/>
                  </a:lnTo>
                </a:path>
                <a:path w="753109" h="96520">
                  <a:moveTo>
                    <a:pt x="302162" y="79967"/>
                  </a:moveTo>
                  <a:lnTo>
                    <a:pt x="306908" y="77630"/>
                  </a:lnTo>
                </a:path>
                <a:path w="753109" h="96520">
                  <a:moveTo>
                    <a:pt x="306908" y="77630"/>
                  </a:moveTo>
                  <a:lnTo>
                    <a:pt x="317495" y="76480"/>
                  </a:lnTo>
                </a:path>
                <a:path w="753109" h="96520">
                  <a:moveTo>
                    <a:pt x="317495" y="76480"/>
                  </a:moveTo>
                  <a:lnTo>
                    <a:pt x="329274" y="76480"/>
                  </a:lnTo>
                  <a:lnTo>
                    <a:pt x="344626" y="76480"/>
                  </a:lnTo>
                </a:path>
                <a:path w="753109" h="96520">
                  <a:moveTo>
                    <a:pt x="344626" y="76480"/>
                  </a:moveTo>
                  <a:lnTo>
                    <a:pt x="356443" y="7648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3" name="object 1213"/>
            <p:cNvSpPr/>
            <p:nvPr/>
          </p:nvSpPr>
          <p:spPr>
            <a:xfrm>
              <a:off x="18304926" y="4603108"/>
              <a:ext cx="751840" cy="60325"/>
            </a:xfrm>
            <a:custGeom>
              <a:avLst/>
              <a:gdLst/>
              <a:ahLst/>
              <a:cxnLst/>
              <a:rect l="l" t="t" r="r" b="b"/>
              <a:pathLst>
                <a:path w="751840" h="60325">
                  <a:moveTo>
                    <a:pt x="355233" y="44723"/>
                  </a:moveTo>
                  <a:lnTo>
                    <a:pt x="367011" y="44723"/>
                  </a:lnTo>
                  <a:lnTo>
                    <a:pt x="368183" y="44723"/>
                  </a:lnTo>
                  <a:lnTo>
                    <a:pt x="374101" y="44723"/>
                  </a:lnTo>
                </a:path>
                <a:path w="751840" h="60325">
                  <a:moveTo>
                    <a:pt x="374101" y="44723"/>
                  </a:moveTo>
                  <a:lnTo>
                    <a:pt x="374101" y="43536"/>
                  </a:lnTo>
                </a:path>
                <a:path w="751840" h="60325">
                  <a:moveTo>
                    <a:pt x="374101" y="43536"/>
                  </a:moveTo>
                  <a:lnTo>
                    <a:pt x="375292" y="42330"/>
                  </a:lnTo>
                  <a:lnTo>
                    <a:pt x="376464" y="41142"/>
                  </a:lnTo>
                </a:path>
                <a:path w="751840" h="60325">
                  <a:moveTo>
                    <a:pt x="376464" y="41142"/>
                  </a:moveTo>
                  <a:lnTo>
                    <a:pt x="375292" y="40012"/>
                  </a:lnTo>
                </a:path>
                <a:path w="751840" h="60325">
                  <a:moveTo>
                    <a:pt x="375292" y="40012"/>
                  </a:moveTo>
                  <a:lnTo>
                    <a:pt x="375292" y="40012"/>
                  </a:lnTo>
                  <a:lnTo>
                    <a:pt x="305660" y="40012"/>
                  </a:lnTo>
                  <a:lnTo>
                    <a:pt x="298570" y="40012"/>
                  </a:lnTo>
                </a:path>
                <a:path w="751840" h="60325">
                  <a:moveTo>
                    <a:pt x="298570" y="40012"/>
                  </a:moveTo>
                  <a:lnTo>
                    <a:pt x="298570" y="38843"/>
                  </a:lnTo>
                </a:path>
                <a:path w="751840" h="60325">
                  <a:moveTo>
                    <a:pt x="298570" y="38843"/>
                  </a:moveTo>
                  <a:lnTo>
                    <a:pt x="297398" y="37637"/>
                  </a:lnTo>
                </a:path>
                <a:path w="751840" h="60325">
                  <a:moveTo>
                    <a:pt x="298570" y="38843"/>
                  </a:moveTo>
                  <a:lnTo>
                    <a:pt x="298570" y="36487"/>
                  </a:lnTo>
                </a:path>
                <a:path w="751840" h="60325">
                  <a:moveTo>
                    <a:pt x="298570" y="36487"/>
                  </a:moveTo>
                  <a:lnTo>
                    <a:pt x="299742" y="34112"/>
                  </a:lnTo>
                </a:path>
                <a:path w="751840" h="60325">
                  <a:moveTo>
                    <a:pt x="299742" y="34112"/>
                  </a:moveTo>
                  <a:lnTo>
                    <a:pt x="304469" y="34112"/>
                  </a:lnTo>
                  <a:lnTo>
                    <a:pt x="317457" y="34112"/>
                  </a:lnTo>
                </a:path>
                <a:path w="751840" h="60325">
                  <a:moveTo>
                    <a:pt x="317457" y="34112"/>
                  </a:moveTo>
                  <a:lnTo>
                    <a:pt x="331600" y="35281"/>
                  </a:lnTo>
                </a:path>
                <a:path w="751840" h="60325">
                  <a:moveTo>
                    <a:pt x="331600" y="35281"/>
                  </a:moveTo>
                  <a:lnTo>
                    <a:pt x="348124" y="35281"/>
                  </a:lnTo>
                </a:path>
                <a:path w="751840" h="60325">
                  <a:moveTo>
                    <a:pt x="348124" y="35281"/>
                  </a:moveTo>
                  <a:lnTo>
                    <a:pt x="364667" y="36487"/>
                  </a:lnTo>
                </a:path>
                <a:path w="751840" h="60325">
                  <a:moveTo>
                    <a:pt x="364667" y="36487"/>
                  </a:moveTo>
                  <a:lnTo>
                    <a:pt x="375292" y="36487"/>
                  </a:lnTo>
                </a:path>
                <a:path w="751840" h="60325">
                  <a:moveTo>
                    <a:pt x="375292" y="36487"/>
                  </a:moveTo>
                  <a:lnTo>
                    <a:pt x="378847" y="35281"/>
                  </a:lnTo>
                </a:path>
                <a:path w="751840" h="60325">
                  <a:moveTo>
                    <a:pt x="378847" y="35281"/>
                  </a:moveTo>
                  <a:lnTo>
                    <a:pt x="380019" y="35281"/>
                  </a:lnTo>
                </a:path>
                <a:path w="751840" h="60325">
                  <a:moveTo>
                    <a:pt x="380019" y="35281"/>
                  </a:moveTo>
                  <a:lnTo>
                    <a:pt x="380019" y="34112"/>
                  </a:lnTo>
                </a:path>
                <a:path w="751840" h="60325">
                  <a:moveTo>
                    <a:pt x="380019" y="34112"/>
                  </a:moveTo>
                  <a:lnTo>
                    <a:pt x="378847" y="32925"/>
                  </a:lnTo>
                </a:path>
                <a:path w="751840" h="60325">
                  <a:moveTo>
                    <a:pt x="380019" y="34112"/>
                  </a:moveTo>
                  <a:lnTo>
                    <a:pt x="380019" y="32925"/>
                  </a:lnTo>
                </a:path>
                <a:path w="751840" h="60325">
                  <a:moveTo>
                    <a:pt x="380019" y="32925"/>
                  </a:moveTo>
                  <a:lnTo>
                    <a:pt x="370566" y="31757"/>
                  </a:lnTo>
                </a:path>
                <a:path w="751840" h="60325">
                  <a:moveTo>
                    <a:pt x="370566" y="31757"/>
                  </a:moveTo>
                  <a:lnTo>
                    <a:pt x="367011" y="31757"/>
                  </a:lnTo>
                  <a:lnTo>
                    <a:pt x="354023" y="31757"/>
                  </a:lnTo>
                  <a:lnTo>
                    <a:pt x="344588" y="31757"/>
                  </a:lnTo>
                  <a:lnTo>
                    <a:pt x="333982" y="31757"/>
                  </a:lnTo>
                  <a:lnTo>
                    <a:pt x="330446" y="31757"/>
                  </a:lnTo>
                </a:path>
                <a:path w="751840" h="60325">
                  <a:moveTo>
                    <a:pt x="751757" y="9423"/>
                  </a:moveTo>
                  <a:lnTo>
                    <a:pt x="750585" y="8254"/>
                  </a:lnTo>
                </a:path>
                <a:path w="751840" h="60325">
                  <a:moveTo>
                    <a:pt x="751757" y="9423"/>
                  </a:moveTo>
                  <a:lnTo>
                    <a:pt x="743514" y="9423"/>
                  </a:lnTo>
                </a:path>
                <a:path w="751840" h="60325">
                  <a:moveTo>
                    <a:pt x="735252" y="9423"/>
                  </a:moveTo>
                  <a:lnTo>
                    <a:pt x="734061" y="8254"/>
                  </a:lnTo>
                </a:path>
                <a:path w="751840" h="60325">
                  <a:moveTo>
                    <a:pt x="725799" y="9423"/>
                  </a:moveTo>
                  <a:lnTo>
                    <a:pt x="717518" y="9423"/>
                  </a:lnTo>
                  <a:lnTo>
                    <a:pt x="709237" y="9423"/>
                  </a:lnTo>
                </a:path>
                <a:path w="751840" h="60325">
                  <a:moveTo>
                    <a:pt x="699802" y="9423"/>
                  </a:moveTo>
                  <a:lnTo>
                    <a:pt x="698630" y="8254"/>
                  </a:lnTo>
                </a:path>
                <a:path w="751840" h="60325">
                  <a:moveTo>
                    <a:pt x="691578" y="9423"/>
                  </a:moveTo>
                  <a:lnTo>
                    <a:pt x="682125" y="9423"/>
                  </a:lnTo>
                  <a:lnTo>
                    <a:pt x="673844" y="9423"/>
                  </a:lnTo>
                </a:path>
                <a:path w="751840" h="60325">
                  <a:moveTo>
                    <a:pt x="665601" y="9423"/>
                  </a:moveTo>
                  <a:lnTo>
                    <a:pt x="664410" y="8254"/>
                  </a:lnTo>
                </a:path>
                <a:path w="751840" h="60325">
                  <a:moveTo>
                    <a:pt x="656166" y="9423"/>
                  </a:moveTo>
                  <a:lnTo>
                    <a:pt x="647904" y="9423"/>
                  </a:lnTo>
                  <a:lnTo>
                    <a:pt x="638451" y="9423"/>
                  </a:lnTo>
                </a:path>
                <a:path w="751840" h="60325">
                  <a:moveTo>
                    <a:pt x="630189" y="9423"/>
                  </a:moveTo>
                  <a:lnTo>
                    <a:pt x="629017" y="8254"/>
                  </a:lnTo>
                </a:path>
                <a:path w="751840" h="60325">
                  <a:moveTo>
                    <a:pt x="621927" y="9423"/>
                  </a:moveTo>
                  <a:lnTo>
                    <a:pt x="612511" y="9423"/>
                  </a:lnTo>
                  <a:lnTo>
                    <a:pt x="604230" y="9423"/>
                  </a:lnTo>
                </a:path>
                <a:path w="751840" h="60325">
                  <a:moveTo>
                    <a:pt x="595987" y="9423"/>
                  </a:moveTo>
                  <a:lnTo>
                    <a:pt x="594796" y="8254"/>
                  </a:lnTo>
                </a:path>
                <a:path w="751840" h="60325">
                  <a:moveTo>
                    <a:pt x="586515" y="9423"/>
                  </a:moveTo>
                  <a:lnTo>
                    <a:pt x="578291" y="9423"/>
                  </a:lnTo>
                  <a:lnTo>
                    <a:pt x="568837" y="9423"/>
                  </a:lnTo>
                </a:path>
                <a:path w="751840" h="60325">
                  <a:moveTo>
                    <a:pt x="560556" y="9423"/>
                  </a:moveTo>
                  <a:lnTo>
                    <a:pt x="559403" y="8254"/>
                  </a:lnTo>
                </a:path>
                <a:path w="751840" h="60325">
                  <a:moveTo>
                    <a:pt x="552294" y="9423"/>
                  </a:moveTo>
                  <a:lnTo>
                    <a:pt x="542841" y="9423"/>
                  </a:lnTo>
                  <a:lnTo>
                    <a:pt x="534636" y="9423"/>
                  </a:lnTo>
                </a:path>
                <a:path w="751840" h="60325">
                  <a:moveTo>
                    <a:pt x="526336" y="9423"/>
                  </a:moveTo>
                  <a:lnTo>
                    <a:pt x="525183" y="8254"/>
                  </a:lnTo>
                </a:path>
                <a:path w="751840" h="60325">
                  <a:moveTo>
                    <a:pt x="516883" y="9423"/>
                  </a:moveTo>
                  <a:lnTo>
                    <a:pt x="508639" y="9423"/>
                  </a:lnTo>
                  <a:lnTo>
                    <a:pt x="499167" y="9423"/>
                  </a:lnTo>
                </a:path>
                <a:path w="751840" h="60325">
                  <a:moveTo>
                    <a:pt x="490943" y="9423"/>
                  </a:moveTo>
                  <a:lnTo>
                    <a:pt x="489752" y="8254"/>
                  </a:lnTo>
                </a:path>
                <a:path w="751840" h="60325">
                  <a:moveTo>
                    <a:pt x="482700" y="9423"/>
                  </a:moveTo>
                  <a:lnTo>
                    <a:pt x="473247" y="9423"/>
                  </a:lnTo>
                  <a:lnTo>
                    <a:pt x="464984" y="9423"/>
                  </a:lnTo>
                </a:path>
                <a:path w="751840" h="60325">
                  <a:moveTo>
                    <a:pt x="455531" y="9423"/>
                  </a:moveTo>
                  <a:lnTo>
                    <a:pt x="454340" y="8254"/>
                  </a:lnTo>
                </a:path>
                <a:path w="751840" h="60325">
                  <a:moveTo>
                    <a:pt x="447269" y="9423"/>
                  </a:moveTo>
                  <a:lnTo>
                    <a:pt x="439007" y="9423"/>
                  </a:lnTo>
                  <a:lnTo>
                    <a:pt x="429573" y="9423"/>
                  </a:lnTo>
                </a:path>
                <a:path w="751840" h="60325">
                  <a:moveTo>
                    <a:pt x="421292" y="9423"/>
                  </a:moveTo>
                  <a:lnTo>
                    <a:pt x="420138" y="8254"/>
                  </a:lnTo>
                </a:path>
                <a:path w="751840" h="60325">
                  <a:moveTo>
                    <a:pt x="413067" y="9423"/>
                  </a:moveTo>
                  <a:lnTo>
                    <a:pt x="403614" y="9423"/>
                  </a:lnTo>
                  <a:lnTo>
                    <a:pt x="395352" y="9423"/>
                  </a:lnTo>
                </a:path>
                <a:path w="751840" h="60325">
                  <a:moveTo>
                    <a:pt x="385899" y="9423"/>
                  </a:moveTo>
                  <a:lnTo>
                    <a:pt x="384746" y="8254"/>
                  </a:lnTo>
                </a:path>
                <a:path w="751840" h="60325">
                  <a:moveTo>
                    <a:pt x="377618" y="9423"/>
                  </a:moveTo>
                  <a:lnTo>
                    <a:pt x="369393" y="9423"/>
                  </a:lnTo>
                  <a:lnTo>
                    <a:pt x="359940" y="9423"/>
                  </a:lnTo>
                </a:path>
                <a:path w="751840" h="60325">
                  <a:moveTo>
                    <a:pt x="351678" y="9423"/>
                  </a:moveTo>
                  <a:lnTo>
                    <a:pt x="350506" y="8254"/>
                  </a:lnTo>
                </a:path>
                <a:path w="751840" h="60325">
                  <a:moveTo>
                    <a:pt x="342225" y="9423"/>
                  </a:moveTo>
                  <a:lnTo>
                    <a:pt x="333982" y="9423"/>
                  </a:lnTo>
                  <a:lnTo>
                    <a:pt x="325720" y="9423"/>
                  </a:lnTo>
                </a:path>
                <a:path w="751840" h="60325">
                  <a:moveTo>
                    <a:pt x="316266" y="9423"/>
                  </a:moveTo>
                  <a:lnTo>
                    <a:pt x="315075" y="8254"/>
                  </a:lnTo>
                </a:path>
                <a:path w="751840" h="60325">
                  <a:moveTo>
                    <a:pt x="308023" y="9423"/>
                  </a:moveTo>
                  <a:lnTo>
                    <a:pt x="299742" y="9423"/>
                  </a:lnTo>
                  <a:lnTo>
                    <a:pt x="290308" y="9423"/>
                  </a:lnTo>
                </a:path>
                <a:path w="751840" h="60325">
                  <a:moveTo>
                    <a:pt x="282065" y="9423"/>
                  </a:moveTo>
                  <a:lnTo>
                    <a:pt x="280855" y="8254"/>
                  </a:lnTo>
                </a:path>
                <a:path w="751840" h="60325">
                  <a:moveTo>
                    <a:pt x="272611" y="9423"/>
                  </a:moveTo>
                  <a:lnTo>
                    <a:pt x="264349" y="9423"/>
                  </a:lnTo>
                  <a:lnTo>
                    <a:pt x="256049" y="9423"/>
                  </a:lnTo>
                </a:path>
                <a:path w="751840" h="60325">
                  <a:moveTo>
                    <a:pt x="246634" y="9423"/>
                  </a:moveTo>
                  <a:lnTo>
                    <a:pt x="245462" y="8254"/>
                  </a:lnTo>
                </a:path>
                <a:path w="751840" h="60325">
                  <a:moveTo>
                    <a:pt x="238410" y="9423"/>
                  </a:moveTo>
                  <a:lnTo>
                    <a:pt x="230110" y="9423"/>
                  </a:lnTo>
                  <a:lnTo>
                    <a:pt x="220675" y="9423"/>
                  </a:lnTo>
                </a:path>
                <a:path w="751840" h="60325">
                  <a:moveTo>
                    <a:pt x="212413" y="9423"/>
                  </a:moveTo>
                  <a:lnTo>
                    <a:pt x="211222" y="8254"/>
                  </a:lnTo>
                </a:path>
                <a:path w="751840" h="60325">
                  <a:moveTo>
                    <a:pt x="202960" y="9423"/>
                  </a:moveTo>
                  <a:lnTo>
                    <a:pt x="194717" y="9423"/>
                  </a:lnTo>
                  <a:lnTo>
                    <a:pt x="186455" y="9423"/>
                  </a:lnTo>
                </a:path>
                <a:path w="751840" h="60325">
                  <a:moveTo>
                    <a:pt x="177020" y="9423"/>
                  </a:moveTo>
                  <a:lnTo>
                    <a:pt x="175848" y="8254"/>
                  </a:lnTo>
                </a:path>
                <a:path w="751840" h="60325">
                  <a:moveTo>
                    <a:pt x="168739" y="9423"/>
                  </a:moveTo>
                  <a:lnTo>
                    <a:pt x="159305" y="9423"/>
                  </a:lnTo>
                  <a:lnTo>
                    <a:pt x="151081" y="9423"/>
                  </a:lnTo>
                </a:path>
                <a:path w="751840" h="60325">
                  <a:moveTo>
                    <a:pt x="142781" y="9423"/>
                  </a:moveTo>
                  <a:lnTo>
                    <a:pt x="141628" y="8254"/>
                  </a:lnTo>
                </a:path>
                <a:path w="751840" h="60325">
                  <a:moveTo>
                    <a:pt x="133347" y="9423"/>
                  </a:moveTo>
                  <a:lnTo>
                    <a:pt x="125066" y="9423"/>
                  </a:lnTo>
                  <a:lnTo>
                    <a:pt x="116822" y="9423"/>
                  </a:lnTo>
                </a:path>
                <a:path w="751840" h="60325">
                  <a:moveTo>
                    <a:pt x="107388" y="9423"/>
                  </a:moveTo>
                  <a:lnTo>
                    <a:pt x="106216" y="8254"/>
                  </a:lnTo>
                </a:path>
                <a:path w="751840" h="60325">
                  <a:moveTo>
                    <a:pt x="99126" y="9423"/>
                  </a:moveTo>
                  <a:lnTo>
                    <a:pt x="89673" y="9423"/>
                  </a:lnTo>
                  <a:lnTo>
                    <a:pt x="81411" y="9423"/>
                  </a:lnTo>
                </a:path>
                <a:path w="751840" h="60325">
                  <a:moveTo>
                    <a:pt x="73167" y="9423"/>
                  </a:moveTo>
                  <a:lnTo>
                    <a:pt x="71995" y="8254"/>
                  </a:lnTo>
                </a:path>
                <a:path w="751840" h="60325">
                  <a:moveTo>
                    <a:pt x="63733" y="9423"/>
                  </a:moveTo>
                  <a:lnTo>
                    <a:pt x="55452" y="9423"/>
                  </a:lnTo>
                  <a:lnTo>
                    <a:pt x="47190" y="9423"/>
                  </a:lnTo>
                </a:path>
                <a:path w="751840" h="60325">
                  <a:moveTo>
                    <a:pt x="37737" y="9423"/>
                  </a:moveTo>
                  <a:lnTo>
                    <a:pt x="36565" y="8254"/>
                  </a:lnTo>
                </a:path>
                <a:path w="751840" h="60325">
                  <a:moveTo>
                    <a:pt x="29494" y="9423"/>
                  </a:moveTo>
                  <a:lnTo>
                    <a:pt x="20059" y="9423"/>
                  </a:lnTo>
                  <a:lnTo>
                    <a:pt x="11797" y="9423"/>
                  </a:lnTo>
                </a:path>
                <a:path w="751840" h="60325">
                  <a:moveTo>
                    <a:pt x="8224" y="9423"/>
                  </a:moveTo>
                  <a:lnTo>
                    <a:pt x="0" y="9423"/>
                  </a:lnTo>
                </a:path>
                <a:path w="751840" h="60325">
                  <a:moveTo>
                    <a:pt x="751757" y="23502"/>
                  </a:moveTo>
                  <a:lnTo>
                    <a:pt x="750585" y="22352"/>
                  </a:lnTo>
                </a:path>
                <a:path w="751840" h="60325">
                  <a:moveTo>
                    <a:pt x="751757" y="23502"/>
                  </a:moveTo>
                  <a:lnTo>
                    <a:pt x="743514" y="23502"/>
                  </a:lnTo>
                </a:path>
                <a:path w="751840" h="60325">
                  <a:moveTo>
                    <a:pt x="735252" y="23502"/>
                  </a:moveTo>
                  <a:lnTo>
                    <a:pt x="734061" y="22352"/>
                  </a:lnTo>
                </a:path>
                <a:path w="751840" h="60325">
                  <a:moveTo>
                    <a:pt x="725799" y="23502"/>
                  </a:moveTo>
                  <a:lnTo>
                    <a:pt x="717518" y="23502"/>
                  </a:lnTo>
                  <a:lnTo>
                    <a:pt x="709237" y="23502"/>
                  </a:lnTo>
                </a:path>
                <a:path w="751840" h="60325">
                  <a:moveTo>
                    <a:pt x="699802" y="23502"/>
                  </a:moveTo>
                  <a:lnTo>
                    <a:pt x="698630" y="22352"/>
                  </a:lnTo>
                </a:path>
                <a:path w="751840" h="60325">
                  <a:moveTo>
                    <a:pt x="691578" y="23502"/>
                  </a:moveTo>
                  <a:lnTo>
                    <a:pt x="682125" y="23502"/>
                  </a:lnTo>
                  <a:lnTo>
                    <a:pt x="673844" y="23502"/>
                  </a:lnTo>
                </a:path>
                <a:path w="751840" h="60325">
                  <a:moveTo>
                    <a:pt x="665601" y="23502"/>
                  </a:moveTo>
                  <a:lnTo>
                    <a:pt x="664410" y="22352"/>
                  </a:lnTo>
                </a:path>
                <a:path w="751840" h="60325">
                  <a:moveTo>
                    <a:pt x="656166" y="23502"/>
                  </a:moveTo>
                  <a:lnTo>
                    <a:pt x="647904" y="23502"/>
                  </a:lnTo>
                  <a:lnTo>
                    <a:pt x="638451" y="23502"/>
                  </a:lnTo>
                </a:path>
                <a:path w="751840" h="60325">
                  <a:moveTo>
                    <a:pt x="630189" y="23502"/>
                  </a:moveTo>
                  <a:lnTo>
                    <a:pt x="629017" y="22352"/>
                  </a:lnTo>
                </a:path>
                <a:path w="751840" h="60325">
                  <a:moveTo>
                    <a:pt x="621927" y="23502"/>
                  </a:moveTo>
                  <a:lnTo>
                    <a:pt x="612511" y="23502"/>
                  </a:lnTo>
                  <a:lnTo>
                    <a:pt x="604230" y="23502"/>
                  </a:lnTo>
                </a:path>
                <a:path w="751840" h="60325">
                  <a:moveTo>
                    <a:pt x="595987" y="23502"/>
                  </a:moveTo>
                  <a:lnTo>
                    <a:pt x="594796" y="22352"/>
                  </a:lnTo>
                </a:path>
                <a:path w="751840" h="60325">
                  <a:moveTo>
                    <a:pt x="586515" y="23502"/>
                  </a:moveTo>
                  <a:lnTo>
                    <a:pt x="578291" y="23502"/>
                  </a:lnTo>
                  <a:lnTo>
                    <a:pt x="568837" y="23502"/>
                  </a:lnTo>
                </a:path>
                <a:path w="751840" h="60325">
                  <a:moveTo>
                    <a:pt x="560556" y="23502"/>
                  </a:moveTo>
                  <a:lnTo>
                    <a:pt x="559403" y="22352"/>
                  </a:lnTo>
                </a:path>
                <a:path w="751840" h="60325">
                  <a:moveTo>
                    <a:pt x="552294" y="23502"/>
                  </a:moveTo>
                  <a:lnTo>
                    <a:pt x="542841" y="23502"/>
                  </a:lnTo>
                  <a:lnTo>
                    <a:pt x="534636" y="23502"/>
                  </a:lnTo>
                </a:path>
                <a:path w="751840" h="60325">
                  <a:moveTo>
                    <a:pt x="526336" y="23502"/>
                  </a:moveTo>
                  <a:lnTo>
                    <a:pt x="525183" y="22352"/>
                  </a:lnTo>
                </a:path>
                <a:path w="751840" h="60325">
                  <a:moveTo>
                    <a:pt x="516883" y="23502"/>
                  </a:moveTo>
                  <a:lnTo>
                    <a:pt x="508639" y="23502"/>
                  </a:lnTo>
                  <a:lnTo>
                    <a:pt x="499167" y="23502"/>
                  </a:lnTo>
                </a:path>
                <a:path w="751840" h="60325">
                  <a:moveTo>
                    <a:pt x="490943" y="23502"/>
                  </a:moveTo>
                  <a:lnTo>
                    <a:pt x="489752" y="22352"/>
                  </a:lnTo>
                </a:path>
                <a:path w="751840" h="60325">
                  <a:moveTo>
                    <a:pt x="482700" y="23502"/>
                  </a:moveTo>
                  <a:lnTo>
                    <a:pt x="473247" y="23502"/>
                  </a:lnTo>
                  <a:lnTo>
                    <a:pt x="464984" y="23502"/>
                  </a:lnTo>
                </a:path>
                <a:path w="751840" h="60325">
                  <a:moveTo>
                    <a:pt x="455531" y="23502"/>
                  </a:moveTo>
                  <a:lnTo>
                    <a:pt x="454340" y="22352"/>
                  </a:lnTo>
                </a:path>
                <a:path w="751840" h="60325">
                  <a:moveTo>
                    <a:pt x="447269" y="23502"/>
                  </a:moveTo>
                  <a:lnTo>
                    <a:pt x="439007" y="23502"/>
                  </a:lnTo>
                  <a:lnTo>
                    <a:pt x="429573" y="23502"/>
                  </a:lnTo>
                </a:path>
                <a:path w="751840" h="60325">
                  <a:moveTo>
                    <a:pt x="421292" y="23502"/>
                  </a:moveTo>
                  <a:lnTo>
                    <a:pt x="420138" y="22352"/>
                  </a:lnTo>
                </a:path>
                <a:path w="751840" h="60325">
                  <a:moveTo>
                    <a:pt x="413067" y="23502"/>
                  </a:moveTo>
                  <a:lnTo>
                    <a:pt x="403614" y="23502"/>
                  </a:lnTo>
                  <a:lnTo>
                    <a:pt x="395352" y="23502"/>
                  </a:lnTo>
                </a:path>
                <a:path w="751840" h="60325">
                  <a:moveTo>
                    <a:pt x="385899" y="23502"/>
                  </a:moveTo>
                  <a:lnTo>
                    <a:pt x="384746" y="22352"/>
                  </a:lnTo>
                </a:path>
                <a:path w="751840" h="60325">
                  <a:moveTo>
                    <a:pt x="377618" y="23502"/>
                  </a:moveTo>
                  <a:lnTo>
                    <a:pt x="369393" y="23502"/>
                  </a:lnTo>
                  <a:lnTo>
                    <a:pt x="359940" y="23502"/>
                  </a:lnTo>
                </a:path>
                <a:path w="751840" h="60325">
                  <a:moveTo>
                    <a:pt x="351678" y="23502"/>
                  </a:moveTo>
                  <a:lnTo>
                    <a:pt x="350506" y="22352"/>
                  </a:lnTo>
                </a:path>
                <a:path w="751840" h="60325">
                  <a:moveTo>
                    <a:pt x="342225" y="23502"/>
                  </a:moveTo>
                  <a:lnTo>
                    <a:pt x="333982" y="23502"/>
                  </a:lnTo>
                  <a:lnTo>
                    <a:pt x="325720" y="23502"/>
                  </a:lnTo>
                </a:path>
                <a:path w="751840" h="60325">
                  <a:moveTo>
                    <a:pt x="316266" y="23502"/>
                  </a:moveTo>
                  <a:lnTo>
                    <a:pt x="315075" y="22352"/>
                  </a:lnTo>
                </a:path>
                <a:path w="751840" h="60325">
                  <a:moveTo>
                    <a:pt x="308023" y="23502"/>
                  </a:moveTo>
                  <a:lnTo>
                    <a:pt x="299742" y="23502"/>
                  </a:lnTo>
                  <a:lnTo>
                    <a:pt x="290308" y="23502"/>
                  </a:lnTo>
                </a:path>
                <a:path w="751840" h="60325">
                  <a:moveTo>
                    <a:pt x="282065" y="23502"/>
                  </a:moveTo>
                  <a:lnTo>
                    <a:pt x="280855" y="22352"/>
                  </a:lnTo>
                </a:path>
                <a:path w="751840" h="60325">
                  <a:moveTo>
                    <a:pt x="272611" y="23502"/>
                  </a:moveTo>
                  <a:lnTo>
                    <a:pt x="264349" y="23502"/>
                  </a:lnTo>
                  <a:lnTo>
                    <a:pt x="256049" y="23502"/>
                  </a:lnTo>
                </a:path>
                <a:path w="751840" h="60325">
                  <a:moveTo>
                    <a:pt x="246634" y="23502"/>
                  </a:moveTo>
                  <a:lnTo>
                    <a:pt x="245462" y="22352"/>
                  </a:lnTo>
                </a:path>
                <a:path w="751840" h="60325">
                  <a:moveTo>
                    <a:pt x="238410" y="23502"/>
                  </a:moveTo>
                  <a:lnTo>
                    <a:pt x="230110" y="23502"/>
                  </a:lnTo>
                  <a:lnTo>
                    <a:pt x="220675" y="23502"/>
                  </a:lnTo>
                </a:path>
                <a:path w="751840" h="60325">
                  <a:moveTo>
                    <a:pt x="212413" y="23502"/>
                  </a:moveTo>
                  <a:lnTo>
                    <a:pt x="211222" y="22352"/>
                  </a:lnTo>
                </a:path>
                <a:path w="751840" h="60325">
                  <a:moveTo>
                    <a:pt x="202960" y="23502"/>
                  </a:moveTo>
                  <a:lnTo>
                    <a:pt x="194717" y="23502"/>
                  </a:lnTo>
                  <a:lnTo>
                    <a:pt x="186455" y="23502"/>
                  </a:lnTo>
                </a:path>
                <a:path w="751840" h="60325">
                  <a:moveTo>
                    <a:pt x="177020" y="23502"/>
                  </a:moveTo>
                  <a:lnTo>
                    <a:pt x="175848" y="22352"/>
                  </a:lnTo>
                </a:path>
                <a:path w="751840" h="60325">
                  <a:moveTo>
                    <a:pt x="168739" y="23502"/>
                  </a:moveTo>
                  <a:lnTo>
                    <a:pt x="159305" y="23502"/>
                  </a:lnTo>
                  <a:lnTo>
                    <a:pt x="151081" y="23502"/>
                  </a:lnTo>
                </a:path>
                <a:path w="751840" h="60325">
                  <a:moveTo>
                    <a:pt x="142781" y="23502"/>
                  </a:moveTo>
                  <a:lnTo>
                    <a:pt x="141628" y="22352"/>
                  </a:lnTo>
                </a:path>
                <a:path w="751840" h="60325">
                  <a:moveTo>
                    <a:pt x="133347" y="23502"/>
                  </a:moveTo>
                  <a:lnTo>
                    <a:pt x="125066" y="23502"/>
                  </a:lnTo>
                  <a:lnTo>
                    <a:pt x="116822" y="23502"/>
                  </a:lnTo>
                </a:path>
                <a:path w="751840" h="60325">
                  <a:moveTo>
                    <a:pt x="107388" y="23502"/>
                  </a:moveTo>
                  <a:lnTo>
                    <a:pt x="106216" y="22352"/>
                  </a:lnTo>
                </a:path>
                <a:path w="751840" h="60325">
                  <a:moveTo>
                    <a:pt x="99126" y="23502"/>
                  </a:moveTo>
                  <a:lnTo>
                    <a:pt x="89673" y="23502"/>
                  </a:lnTo>
                  <a:lnTo>
                    <a:pt x="81411" y="23502"/>
                  </a:lnTo>
                </a:path>
                <a:path w="751840" h="60325">
                  <a:moveTo>
                    <a:pt x="73167" y="23502"/>
                  </a:moveTo>
                  <a:lnTo>
                    <a:pt x="71995" y="22352"/>
                  </a:lnTo>
                </a:path>
                <a:path w="751840" h="60325">
                  <a:moveTo>
                    <a:pt x="63733" y="23502"/>
                  </a:moveTo>
                  <a:lnTo>
                    <a:pt x="55452" y="23502"/>
                  </a:lnTo>
                  <a:lnTo>
                    <a:pt x="47190" y="23502"/>
                  </a:lnTo>
                </a:path>
                <a:path w="751840" h="60325">
                  <a:moveTo>
                    <a:pt x="37737" y="23502"/>
                  </a:moveTo>
                  <a:lnTo>
                    <a:pt x="36565" y="22352"/>
                  </a:lnTo>
                </a:path>
                <a:path w="751840" h="60325">
                  <a:moveTo>
                    <a:pt x="29494" y="23502"/>
                  </a:moveTo>
                  <a:lnTo>
                    <a:pt x="20059" y="23502"/>
                  </a:lnTo>
                  <a:lnTo>
                    <a:pt x="11797" y="23502"/>
                  </a:lnTo>
                </a:path>
                <a:path w="751840" h="60325">
                  <a:moveTo>
                    <a:pt x="8224" y="23502"/>
                  </a:moveTo>
                  <a:lnTo>
                    <a:pt x="0" y="23502"/>
                  </a:lnTo>
                </a:path>
                <a:path w="751840" h="60325">
                  <a:moveTo>
                    <a:pt x="669136" y="0"/>
                  </a:moveTo>
                  <a:lnTo>
                    <a:pt x="692750" y="23502"/>
                  </a:lnTo>
                </a:path>
                <a:path w="751840" h="60325">
                  <a:moveTo>
                    <a:pt x="692750" y="23502"/>
                  </a:moveTo>
                  <a:lnTo>
                    <a:pt x="667964" y="29438"/>
                  </a:lnTo>
                </a:path>
                <a:path w="751840" h="60325">
                  <a:moveTo>
                    <a:pt x="667964" y="29438"/>
                  </a:moveTo>
                  <a:lnTo>
                    <a:pt x="658511" y="19996"/>
                  </a:lnTo>
                </a:path>
                <a:path w="751840" h="60325">
                  <a:moveTo>
                    <a:pt x="287945" y="57615"/>
                  </a:moveTo>
                  <a:lnTo>
                    <a:pt x="259623" y="57615"/>
                  </a:lnTo>
                  <a:lnTo>
                    <a:pt x="234836" y="57615"/>
                  </a:lnTo>
                </a:path>
                <a:path w="751840" h="60325">
                  <a:moveTo>
                    <a:pt x="234836" y="57615"/>
                  </a:moveTo>
                  <a:lnTo>
                    <a:pt x="223020" y="58840"/>
                  </a:lnTo>
                </a:path>
                <a:path w="751840" h="60325">
                  <a:moveTo>
                    <a:pt x="223020" y="58840"/>
                  </a:moveTo>
                  <a:lnTo>
                    <a:pt x="215949" y="60008"/>
                  </a:lnTo>
                </a:path>
                <a:path w="751840" h="60325">
                  <a:moveTo>
                    <a:pt x="215949" y="60008"/>
                  </a:moveTo>
                  <a:lnTo>
                    <a:pt x="211222" y="60008"/>
                  </a:lnTo>
                </a:path>
                <a:path w="751840" h="60325">
                  <a:moveTo>
                    <a:pt x="211222" y="60008"/>
                  </a:moveTo>
                  <a:lnTo>
                    <a:pt x="206515" y="58840"/>
                  </a:lnTo>
                </a:path>
                <a:path w="751840" h="60325">
                  <a:moveTo>
                    <a:pt x="206515" y="58840"/>
                  </a:moveTo>
                  <a:lnTo>
                    <a:pt x="206515" y="56446"/>
                  </a:lnTo>
                </a:path>
                <a:path w="751840" h="60325">
                  <a:moveTo>
                    <a:pt x="206515" y="56446"/>
                  </a:moveTo>
                  <a:lnTo>
                    <a:pt x="207687" y="55296"/>
                  </a:lnTo>
                </a:path>
                <a:path w="751840" h="60325">
                  <a:moveTo>
                    <a:pt x="207687" y="55296"/>
                  </a:moveTo>
                  <a:lnTo>
                    <a:pt x="219503" y="54147"/>
                  </a:lnTo>
                </a:path>
                <a:path w="751840" h="60325">
                  <a:moveTo>
                    <a:pt x="219503" y="54147"/>
                  </a:moveTo>
                  <a:lnTo>
                    <a:pt x="228956" y="54147"/>
                  </a:lnTo>
                </a:path>
                <a:path w="751840" h="60325">
                  <a:moveTo>
                    <a:pt x="228956" y="54147"/>
                  </a:moveTo>
                  <a:lnTo>
                    <a:pt x="237181" y="55296"/>
                  </a:lnTo>
                </a:path>
                <a:path w="751840" h="60325">
                  <a:moveTo>
                    <a:pt x="237181" y="55296"/>
                  </a:moveTo>
                  <a:lnTo>
                    <a:pt x="247844" y="55296"/>
                  </a:lnTo>
                  <a:lnTo>
                    <a:pt x="260795" y="55296"/>
                  </a:lnTo>
                  <a:lnTo>
                    <a:pt x="270229" y="55296"/>
                  </a:lnTo>
                </a:path>
                <a:path w="751840" h="60325">
                  <a:moveTo>
                    <a:pt x="270229" y="55296"/>
                  </a:moveTo>
                  <a:lnTo>
                    <a:pt x="274956" y="52959"/>
                  </a:lnTo>
                </a:path>
                <a:path w="751840" h="60325">
                  <a:moveTo>
                    <a:pt x="274956" y="52959"/>
                  </a:moveTo>
                  <a:lnTo>
                    <a:pt x="276128" y="51753"/>
                  </a:lnTo>
                </a:path>
                <a:path w="751840" h="60325">
                  <a:moveTo>
                    <a:pt x="276128" y="51753"/>
                  </a:moveTo>
                  <a:lnTo>
                    <a:pt x="276128" y="50566"/>
                  </a:lnTo>
                  <a:lnTo>
                    <a:pt x="276128" y="49416"/>
                  </a:lnTo>
                </a:path>
                <a:path w="751840" h="60325">
                  <a:moveTo>
                    <a:pt x="276128" y="49416"/>
                  </a:moveTo>
                  <a:lnTo>
                    <a:pt x="276128" y="49416"/>
                  </a:lnTo>
                  <a:lnTo>
                    <a:pt x="218350" y="49416"/>
                  </a:lnTo>
                  <a:lnTo>
                    <a:pt x="215949" y="49416"/>
                  </a:lnTo>
                </a:path>
                <a:path w="751840" h="60325">
                  <a:moveTo>
                    <a:pt x="215949" y="49416"/>
                  </a:moveTo>
                  <a:lnTo>
                    <a:pt x="211222" y="50566"/>
                  </a:lnTo>
                </a:path>
                <a:path w="751840" h="60325">
                  <a:moveTo>
                    <a:pt x="211222" y="50566"/>
                  </a:moveTo>
                  <a:lnTo>
                    <a:pt x="210069" y="49416"/>
                  </a:lnTo>
                </a:path>
                <a:path w="751840" h="60325">
                  <a:moveTo>
                    <a:pt x="210069" y="49416"/>
                  </a:moveTo>
                  <a:lnTo>
                    <a:pt x="208897" y="47041"/>
                  </a:lnTo>
                  <a:lnTo>
                    <a:pt x="207687" y="44723"/>
                  </a:lnTo>
                </a:path>
                <a:path w="751840" h="60325">
                  <a:moveTo>
                    <a:pt x="207687" y="44723"/>
                  </a:moveTo>
                  <a:lnTo>
                    <a:pt x="213604" y="4233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4" name="object 1214"/>
            <p:cNvSpPr/>
            <p:nvPr/>
          </p:nvSpPr>
          <p:spPr>
            <a:xfrm>
              <a:off x="18501992" y="4631325"/>
              <a:ext cx="90170" cy="14604"/>
            </a:xfrm>
            <a:custGeom>
              <a:avLst/>
              <a:gdLst/>
              <a:ahLst/>
              <a:cxnLst/>
              <a:rect l="l" t="t" r="r" b="b"/>
              <a:pathLst>
                <a:path w="90169" h="14604">
                  <a:moveTo>
                    <a:pt x="16543" y="14116"/>
                  </a:moveTo>
                  <a:lnTo>
                    <a:pt x="27168" y="14116"/>
                  </a:lnTo>
                </a:path>
                <a:path w="90169" h="14604">
                  <a:moveTo>
                    <a:pt x="27168" y="14116"/>
                  </a:moveTo>
                  <a:lnTo>
                    <a:pt x="44827" y="12928"/>
                  </a:lnTo>
                </a:path>
                <a:path w="90169" h="14604">
                  <a:moveTo>
                    <a:pt x="44827" y="12928"/>
                  </a:moveTo>
                  <a:lnTo>
                    <a:pt x="54280" y="12928"/>
                  </a:lnTo>
                </a:path>
                <a:path w="90169" h="14604">
                  <a:moveTo>
                    <a:pt x="54280" y="12928"/>
                  </a:moveTo>
                  <a:lnTo>
                    <a:pt x="70842" y="14116"/>
                  </a:lnTo>
                </a:path>
                <a:path w="90169" h="14604">
                  <a:moveTo>
                    <a:pt x="70842" y="14116"/>
                  </a:moveTo>
                  <a:lnTo>
                    <a:pt x="84984" y="14116"/>
                  </a:lnTo>
                </a:path>
                <a:path w="90169" h="14604">
                  <a:moveTo>
                    <a:pt x="84984" y="14116"/>
                  </a:moveTo>
                  <a:lnTo>
                    <a:pt x="89711" y="12928"/>
                  </a:lnTo>
                </a:path>
                <a:path w="90169" h="14604">
                  <a:moveTo>
                    <a:pt x="89711" y="12928"/>
                  </a:moveTo>
                  <a:lnTo>
                    <a:pt x="88501" y="11798"/>
                  </a:lnTo>
                </a:path>
                <a:path w="90169" h="14604">
                  <a:moveTo>
                    <a:pt x="89711" y="12928"/>
                  </a:moveTo>
                  <a:lnTo>
                    <a:pt x="89711" y="10629"/>
                  </a:lnTo>
                  <a:lnTo>
                    <a:pt x="89711" y="9423"/>
                  </a:lnTo>
                </a:path>
                <a:path w="90169" h="14604">
                  <a:moveTo>
                    <a:pt x="89711" y="9423"/>
                  </a:moveTo>
                  <a:lnTo>
                    <a:pt x="87328" y="8273"/>
                  </a:lnTo>
                </a:path>
                <a:path w="90169" h="14604">
                  <a:moveTo>
                    <a:pt x="87328" y="8273"/>
                  </a:moveTo>
                  <a:lnTo>
                    <a:pt x="79066" y="8273"/>
                  </a:lnTo>
                  <a:lnTo>
                    <a:pt x="67288" y="8273"/>
                  </a:lnTo>
                </a:path>
                <a:path w="90169" h="14604">
                  <a:moveTo>
                    <a:pt x="67288" y="8273"/>
                  </a:moveTo>
                  <a:lnTo>
                    <a:pt x="49553" y="9423"/>
                  </a:lnTo>
                </a:path>
                <a:path w="90169" h="14604">
                  <a:moveTo>
                    <a:pt x="49553" y="9423"/>
                  </a:moveTo>
                  <a:lnTo>
                    <a:pt x="40119" y="9423"/>
                  </a:lnTo>
                </a:path>
                <a:path w="90169" h="14604">
                  <a:moveTo>
                    <a:pt x="40119" y="9423"/>
                  </a:moveTo>
                  <a:lnTo>
                    <a:pt x="22423" y="10629"/>
                  </a:lnTo>
                </a:path>
                <a:path w="90169" h="14604">
                  <a:moveTo>
                    <a:pt x="22423" y="10629"/>
                  </a:moveTo>
                  <a:lnTo>
                    <a:pt x="13007" y="11798"/>
                  </a:lnTo>
                </a:path>
                <a:path w="90169" h="14604">
                  <a:moveTo>
                    <a:pt x="13007" y="11798"/>
                  </a:moveTo>
                  <a:lnTo>
                    <a:pt x="9453" y="11798"/>
                  </a:lnTo>
                </a:path>
                <a:path w="90169" h="14604">
                  <a:moveTo>
                    <a:pt x="9453" y="11798"/>
                  </a:moveTo>
                  <a:lnTo>
                    <a:pt x="8281" y="10629"/>
                  </a:lnTo>
                </a:path>
                <a:path w="90169" h="14604">
                  <a:moveTo>
                    <a:pt x="8281" y="10629"/>
                  </a:moveTo>
                  <a:lnTo>
                    <a:pt x="8281" y="9423"/>
                  </a:lnTo>
                  <a:lnTo>
                    <a:pt x="8281" y="8273"/>
                  </a:lnTo>
                  <a:lnTo>
                    <a:pt x="8281" y="7048"/>
                  </a:lnTo>
                </a:path>
                <a:path w="90169" h="14604">
                  <a:moveTo>
                    <a:pt x="8281" y="7048"/>
                  </a:moveTo>
                  <a:lnTo>
                    <a:pt x="17734" y="4692"/>
                  </a:lnTo>
                </a:path>
                <a:path w="90169" h="14604">
                  <a:moveTo>
                    <a:pt x="17734" y="4692"/>
                  </a:moveTo>
                  <a:lnTo>
                    <a:pt x="25939" y="4692"/>
                  </a:lnTo>
                  <a:lnTo>
                    <a:pt x="36602" y="4692"/>
                  </a:lnTo>
                  <a:lnTo>
                    <a:pt x="49553" y="4692"/>
                  </a:lnTo>
                  <a:lnTo>
                    <a:pt x="62561" y="4692"/>
                  </a:lnTo>
                </a:path>
                <a:path w="90169" h="14604">
                  <a:moveTo>
                    <a:pt x="62561" y="4692"/>
                  </a:moveTo>
                  <a:lnTo>
                    <a:pt x="76722" y="5899"/>
                  </a:lnTo>
                </a:path>
                <a:path w="90169" h="14604">
                  <a:moveTo>
                    <a:pt x="76722" y="5899"/>
                  </a:moveTo>
                  <a:lnTo>
                    <a:pt x="79066" y="4692"/>
                  </a:lnTo>
                </a:path>
                <a:path w="90169" h="14604">
                  <a:moveTo>
                    <a:pt x="79066" y="4692"/>
                  </a:moveTo>
                  <a:lnTo>
                    <a:pt x="83793" y="3543"/>
                  </a:lnTo>
                </a:path>
                <a:path w="90169" h="14604">
                  <a:moveTo>
                    <a:pt x="83793" y="3543"/>
                  </a:moveTo>
                  <a:lnTo>
                    <a:pt x="84984" y="3543"/>
                  </a:lnTo>
                </a:path>
                <a:path w="90169" h="14604">
                  <a:moveTo>
                    <a:pt x="84984" y="3543"/>
                  </a:moveTo>
                  <a:lnTo>
                    <a:pt x="84984" y="2374"/>
                  </a:lnTo>
                  <a:lnTo>
                    <a:pt x="84984" y="1225"/>
                  </a:lnTo>
                </a:path>
                <a:path w="90169" h="14604">
                  <a:moveTo>
                    <a:pt x="84984" y="1225"/>
                  </a:moveTo>
                  <a:lnTo>
                    <a:pt x="75550" y="1225"/>
                  </a:lnTo>
                </a:path>
                <a:path w="90169" h="14604">
                  <a:moveTo>
                    <a:pt x="75550" y="1225"/>
                  </a:moveTo>
                  <a:lnTo>
                    <a:pt x="61389" y="0"/>
                  </a:lnTo>
                </a:path>
                <a:path w="90169" h="14604">
                  <a:moveTo>
                    <a:pt x="61389" y="0"/>
                  </a:moveTo>
                  <a:lnTo>
                    <a:pt x="48381" y="1225"/>
                  </a:lnTo>
                </a:path>
                <a:path w="90169" h="14604">
                  <a:moveTo>
                    <a:pt x="48381" y="1225"/>
                  </a:moveTo>
                  <a:lnTo>
                    <a:pt x="36602" y="1225"/>
                  </a:lnTo>
                </a:path>
                <a:path w="90169" h="14604">
                  <a:moveTo>
                    <a:pt x="36602" y="1225"/>
                  </a:moveTo>
                  <a:lnTo>
                    <a:pt x="16543" y="2374"/>
                  </a:lnTo>
                </a:path>
                <a:path w="90169" h="14604">
                  <a:moveTo>
                    <a:pt x="16543" y="2374"/>
                  </a:moveTo>
                  <a:lnTo>
                    <a:pt x="4726" y="2374"/>
                  </a:lnTo>
                </a:path>
                <a:path w="90169" h="14604">
                  <a:moveTo>
                    <a:pt x="4726" y="2374"/>
                  </a:moveTo>
                  <a:lnTo>
                    <a:pt x="3554" y="1225"/>
                  </a:lnTo>
                </a:path>
                <a:path w="90169" h="14604">
                  <a:moveTo>
                    <a:pt x="4726" y="2374"/>
                  </a:moveTo>
                  <a:lnTo>
                    <a:pt x="3554" y="2374"/>
                  </a:lnTo>
                  <a:lnTo>
                    <a:pt x="1172" y="2374"/>
                  </a:lnTo>
                </a:path>
                <a:path w="90169" h="14604">
                  <a:moveTo>
                    <a:pt x="1172" y="2374"/>
                  </a:moveTo>
                  <a:lnTo>
                    <a:pt x="0" y="122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15" name="object 1215"/>
          <p:cNvSpPr/>
          <p:nvPr/>
        </p:nvSpPr>
        <p:spPr>
          <a:xfrm>
            <a:off x="18316709" y="4470146"/>
            <a:ext cx="57150" cy="53340"/>
          </a:xfrm>
          <a:custGeom>
            <a:avLst/>
            <a:gdLst/>
            <a:ahLst/>
            <a:cxnLst/>
            <a:rect l="l" t="t" r="r" b="b"/>
            <a:pathLst>
              <a:path w="57150" h="53339">
                <a:moveTo>
                  <a:pt x="2382" y="44723"/>
                </a:moveTo>
                <a:lnTo>
                  <a:pt x="18887" y="44723"/>
                </a:lnTo>
              </a:path>
              <a:path w="57150" h="53339">
                <a:moveTo>
                  <a:pt x="10625" y="52978"/>
                </a:moveTo>
                <a:lnTo>
                  <a:pt x="10625" y="36506"/>
                </a:lnTo>
              </a:path>
              <a:path w="57150" h="53339">
                <a:moveTo>
                  <a:pt x="10625" y="0"/>
                </a:moveTo>
                <a:lnTo>
                  <a:pt x="46056" y="0"/>
                </a:lnTo>
              </a:path>
              <a:path w="57150" h="53339">
                <a:moveTo>
                  <a:pt x="56662" y="9442"/>
                </a:moveTo>
                <a:lnTo>
                  <a:pt x="56662" y="44723"/>
                </a:lnTo>
              </a:path>
              <a:path w="57150" h="53339">
                <a:moveTo>
                  <a:pt x="0" y="44723"/>
                </a:moveTo>
                <a:lnTo>
                  <a:pt x="0" y="94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6" name="object 1216"/>
          <p:cNvSpPr/>
          <p:nvPr/>
        </p:nvSpPr>
        <p:spPr>
          <a:xfrm>
            <a:off x="18303721" y="4456049"/>
            <a:ext cx="753110" cy="99060"/>
          </a:xfrm>
          <a:custGeom>
            <a:avLst/>
            <a:gdLst/>
            <a:ahLst/>
            <a:cxnLst/>
            <a:rect l="l" t="t" r="r" b="b"/>
            <a:pathLst>
              <a:path w="753109" h="99060">
                <a:moveTo>
                  <a:pt x="752948" y="42349"/>
                </a:moveTo>
                <a:lnTo>
                  <a:pt x="751795" y="41180"/>
                </a:lnTo>
              </a:path>
              <a:path w="753109" h="99060">
                <a:moveTo>
                  <a:pt x="752948" y="42349"/>
                </a:moveTo>
                <a:lnTo>
                  <a:pt x="744724" y="42349"/>
                </a:lnTo>
              </a:path>
              <a:path w="753109" h="99060">
                <a:moveTo>
                  <a:pt x="736443" y="42349"/>
                </a:moveTo>
                <a:lnTo>
                  <a:pt x="735271" y="41180"/>
                </a:lnTo>
              </a:path>
              <a:path w="753109" h="99060">
                <a:moveTo>
                  <a:pt x="726990" y="42349"/>
                </a:moveTo>
                <a:lnTo>
                  <a:pt x="718728" y="42349"/>
                </a:lnTo>
                <a:lnTo>
                  <a:pt x="710466" y="42349"/>
                </a:lnTo>
              </a:path>
              <a:path w="753109" h="99060">
                <a:moveTo>
                  <a:pt x="701012" y="42349"/>
                </a:moveTo>
                <a:lnTo>
                  <a:pt x="699840" y="41180"/>
                </a:lnTo>
              </a:path>
              <a:path w="753109" h="99060">
                <a:moveTo>
                  <a:pt x="692769" y="42349"/>
                </a:moveTo>
                <a:lnTo>
                  <a:pt x="683335" y="42349"/>
                </a:lnTo>
                <a:lnTo>
                  <a:pt x="675054" y="42349"/>
                </a:lnTo>
              </a:path>
              <a:path w="753109" h="99060">
                <a:moveTo>
                  <a:pt x="666792" y="42349"/>
                </a:moveTo>
                <a:lnTo>
                  <a:pt x="665638" y="41180"/>
                </a:lnTo>
              </a:path>
              <a:path w="753109" h="99060">
                <a:moveTo>
                  <a:pt x="657395" y="42349"/>
                </a:moveTo>
                <a:lnTo>
                  <a:pt x="649114" y="42349"/>
                </a:lnTo>
                <a:lnTo>
                  <a:pt x="639680" y="42349"/>
                </a:lnTo>
              </a:path>
              <a:path w="753109" h="99060">
                <a:moveTo>
                  <a:pt x="631399" y="42349"/>
                </a:moveTo>
                <a:lnTo>
                  <a:pt x="630227" y="41180"/>
                </a:lnTo>
              </a:path>
              <a:path w="753109" h="99060">
                <a:moveTo>
                  <a:pt x="623118" y="42349"/>
                </a:moveTo>
                <a:lnTo>
                  <a:pt x="613721" y="42349"/>
                </a:lnTo>
                <a:lnTo>
                  <a:pt x="605421" y="42349"/>
                </a:lnTo>
              </a:path>
              <a:path w="753109" h="99060">
                <a:moveTo>
                  <a:pt x="597178" y="42349"/>
                </a:moveTo>
                <a:lnTo>
                  <a:pt x="595987" y="41180"/>
                </a:lnTo>
              </a:path>
              <a:path w="753109" h="99060">
                <a:moveTo>
                  <a:pt x="587725" y="42349"/>
                </a:moveTo>
                <a:lnTo>
                  <a:pt x="579482" y="42349"/>
                </a:lnTo>
                <a:lnTo>
                  <a:pt x="570047" y="42349"/>
                </a:lnTo>
              </a:path>
              <a:path w="753109" h="99060">
                <a:moveTo>
                  <a:pt x="561766" y="42349"/>
                </a:moveTo>
                <a:lnTo>
                  <a:pt x="560594" y="41180"/>
                </a:lnTo>
              </a:path>
              <a:path w="753109" h="99060">
                <a:moveTo>
                  <a:pt x="553504" y="42349"/>
                </a:moveTo>
                <a:lnTo>
                  <a:pt x="544070" y="42349"/>
                </a:lnTo>
                <a:lnTo>
                  <a:pt x="535827" y="42349"/>
                </a:lnTo>
              </a:path>
              <a:path w="753109" h="99060">
                <a:moveTo>
                  <a:pt x="527546" y="42349"/>
                </a:moveTo>
                <a:lnTo>
                  <a:pt x="526393" y="41180"/>
                </a:lnTo>
              </a:path>
              <a:path w="753109" h="99060">
                <a:moveTo>
                  <a:pt x="518112" y="42349"/>
                </a:moveTo>
                <a:lnTo>
                  <a:pt x="509830" y="42349"/>
                </a:lnTo>
                <a:lnTo>
                  <a:pt x="500396" y="42349"/>
                </a:lnTo>
              </a:path>
              <a:path w="753109" h="99060">
                <a:moveTo>
                  <a:pt x="492153" y="42349"/>
                </a:moveTo>
                <a:lnTo>
                  <a:pt x="490943" y="41180"/>
                </a:lnTo>
              </a:path>
              <a:path w="753109" h="99060">
                <a:moveTo>
                  <a:pt x="483891" y="42349"/>
                </a:moveTo>
                <a:lnTo>
                  <a:pt x="474438" y="42349"/>
                </a:lnTo>
                <a:lnTo>
                  <a:pt x="466176" y="42349"/>
                </a:lnTo>
              </a:path>
              <a:path w="753109" h="99060">
                <a:moveTo>
                  <a:pt x="456722" y="42349"/>
                </a:moveTo>
                <a:lnTo>
                  <a:pt x="455569" y="41180"/>
                </a:lnTo>
              </a:path>
              <a:path w="753109" h="99060">
                <a:moveTo>
                  <a:pt x="448498" y="42349"/>
                </a:moveTo>
                <a:lnTo>
                  <a:pt x="440217" y="42349"/>
                </a:lnTo>
                <a:lnTo>
                  <a:pt x="430764" y="42349"/>
                </a:lnTo>
              </a:path>
              <a:path w="753109" h="99060">
                <a:moveTo>
                  <a:pt x="422502" y="42349"/>
                </a:moveTo>
                <a:lnTo>
                  <a:pt x="421329" y="41180"/>
                </a:lnTo>
              </a:path>
              <a:path w="753109" h="99060">
                <a:moveTo>
                  <a:pt x="414258" y="42349"/>
                </a:moveTo>
                <a:lnTo>
                  <a:pt x="404824" y="42349"/>
                </a:lnTo>
                <a:lnTo>
                  <a:pt x="396562" y="42349"/>
                </a:lnTo>
              </a:path>
              <a:path w="753109" h="99060">
                <a:moveTo>
                  <a:pt x="387109" y="42349"/>
                </a:moveTo>
                <a:lnTo>
                  <a:pt x="385937" y="41180"/>
                </a:lnTo>
              </a:path>
              <a:path w="753109" h="99060">
                <a:moveTo>
                  <a:pt x="378847" y="42349"/>
                </a:moveTo>
                <a:lnTo>
                  <a:pt x="370603" y="42349"/>
                </a:lnTo>
                <a:lnTo>
                  <a:pt x="361150" y="42349"/>
                </a:lnTo>
              </a:path>
              <a:path w="753109" h="99060">
                <a:moveTo>
                  <a:pt x="352888" y="42349"/>
                </a:moveTo>
                <a:lnTo>
                  <a:pt x="351716" y="41180"/>
                </a:lnTo>
              </a:path>
              <a:path w="753109" h="99060">
                <a:moveTo>
                  <a:pt x="343435" y="42349"/>
                </a:moveTo>
                <a:lnTo>
                  <a:pt x="335173" y="42349"/>
                </a:lnTo>
                <a:lnTo>
                  <a:pt x="326949" y="42349"/>
                </a:lnTo>
              </a:path>
              <a:path w="753109" h="99060">
                <a:moveTo>
                  <a:pt x="317495" y="42349"/>
                </a:moveTo>
                <a:lnTo>
                  <a:pt x="316266" y="41180"/>
                </a:lnTo>
              </a:path>
              <a:path w="753109" h="99060">
                <a:moveTo>
                  <a:pt x="309214" y="42349"/>
                </a:moveTo>
                <a:lnTo>
                  <a:pt x="300933" y="42349"/>
                </a:lnTo>
                <a:lnTo>
                  <a:pt x="291499" y="42349"/>
                </a:lnTo>
              </a:path>
              <a:path w="753109" h="99060">
                <a:moveTo>
                  <a:pt x="283256" y="42349"/>
                </a:moveTo>
                <a:lnTo>
                  <a:pt x="282065" y="41180"/>
                </a:lnTo>
              </a:path>
              <a:path w="753109" h="99060">
                <a:moveTo>
                  <a:pt x="273821" y="42349"/>
                </a:moveTo>
                <a:lnTo>
                  <a:pt x="265559" y="42349"/>
                </a:lnTo>
                <a:lnTo>
                  <a:pt x="257278" y="42349"/>
                </a:lnTo>
              </a:path>
              <a:path w="753109" h="99060">
                <a:moveTo>
                  <a:pt x="247825" y="42349"/>
                </a:moveTo>
                <a:lnTo>
                  <a:pt x="246653" y="41180"/>
                </a:lnTo>
              </a:path>
              <a:path w="753109" h="99060">
                <a:moveTo>
                  <a:pt x="239601" y="42349"/>
                </a:moveTo>
                <a:lnTo>
                  <a:pt x="231320" y="42349"/>
                </a:lnTo>
                <a:lnTo>
                  <a:pt x="221885" y="42349"/>
                </a:lnTo>
              </a:path>
              <a:path w="753109" h="99060">
                <a:moveTo>
                  <a:pt x="213623" y="42349"/>
                </a:moveTo>
                <a:lnTo>
                  <a:pt x="212451" y="41180"/>
                </a:lnTo>
              </a:path>
              <a:path w="753109" h="99060">
                <a:moveTo>
                  <a:pt x="204170" y="42349"/>
                </a:moveTo>
                <a:lnTo>
                  <a:pt x="195946" y="42349"/>
                </a:lnTo>
                <a:lnTo>
                  <a:pt x="187665" y="42349"/>
                </a:lnTo>
              </a:path>
              <a:path w="753109" h="99060">
                <a:moveTo>
                  <a:pt x="178212" y="42349"/>
                </a:moveTo>
                <a:lnTo>
                  <a:pt x="177039" y="41180"/>
                </a:lnTo>
              </a:path>
              <a:path w="753109" h="99060">
                <a:moveTo>
                  <a:pt x="169931" y="42349"/>
                </a:moveTo>
                <a:lnTo>
                  <a:pt x="160496" y="42349"/>
                </a:lnTo>
                <a:lnTo>
                  <a:pt x="152272" y="42349"/>
                </a:lnTo>
              </a:path>
              <a:path w="753109" h="99060">
                <a:moveTo>
                  <a:pt x="143991" y="42349"/>
                </a:moveTo>
                <a:lnTo>
                  <a:pt x="142838" y="41180"/>
                </a:lnTo>
              </a:path>
              <a:path w="753109" h="99060">
                <a:moveTo>
                  <a:pt x="134538" y="42349"/>
                </a:moveTo>
                <a:lnTo>
                  <a:pt x="126295" y="42349"/>
                </a:lnTo>
                <a:lnTo>
                  <a:pt x="118032" y="42349"/>
                </a:lnTo>
              </a:path>
              <a:path w="753109" h="99060">
                <a:moveTo>
                  <a:pt x="108598" y="42349"/>
                </a:moveTo>
                <a:lnTo>
                  <a:pt x="107426" y="41180"/>
                </a:lnTo>
              </a:path>
              <a:path w="753109" h="99060">
                <a:moveTo>
                  <a:pt x="100317" y="42349"/>
                </a:moveTo>
                <a:lnTo>
                  <a:pt x="90883" y="42349"/>
                </a:lnTo>
                <a:lnTo>
                  <a:pt x="82621" y="42349"/>
                </a:lnTo>
              </a:path>
              <a:path w="753109" h="99060">
                <a:moveTo>
                  <a:pt x="74377" y="42349"/>
                </a:moveTo>
                <a:lnTo>
                  <a:pt x="73205" y="41180"/>
                </a:lnTo>
              </a:path>
              <a:path w="753109" h="99060">
                <a:moveTo>
                  <a:pt x="64924" y="42349"/>
                </a:moveTo>
                <a:lnTo>
                  <a:pt x="56662" y="42349"/>
                </a:lnTo>
                <a:lnTo>
                  <a:pt x="48400" y="42349"/>
                </a:lnTo>
              </a:path>
              <a:path w="753109" h="99060">
                <a:moveTo>
                  <a:pt x="38947" y="42349"/>
                </a:moveTo>
                <a:lnTo>
                  <a:pt x="37775" y="41180"/>
                </a:lnTo>
              </a:path>
              <a:path w="753109" h="99060">
                <a:moveTo>
                  <a:pt x="30704" y="42349"/>
                </a:moveTo>
                <a:lnTo>
                  <a:pt x="21269" y="42349"/>
                </a:lnTo>
                <a:lnTo>
                  <a:pt x="12988" y="42349"/>
                </a:lnTo>
              </a:path>
              <a:path w="753109" h="99060">
                <a:moveTo>
                  <a:pt x="8281" y="42349"/>
                </a:moveTo>
                <a:lnTo>
                  <a:pt x="0" y="42349"/>
                </a:lnTo>
              </a:path>
              <a:path w="753109" h="99060">
                <a:moveTo>
                  <a:pt x="73205" y="9404"/>
                </a:moveTo>
                <a:lnTo>
                  <a:pt x="73205" y="72956"/>
                </a:lnTo>
              </a:path>
              <a:path w="753109" h="99060">
                <a:moveTo>
                  <a:pt x="9453" y="9404"/>
                </a:moveTo>
                <a:lnTo>
                  <a:pt x="73205" y="9404"/>
                </a:lnTo>
              </a:path>
              <a:path w="753109" h="99060">
                <a:moveTo>
                  <a:pt x="9453" y="72956"/>
                </a:moveTo>
                <a:lnTo>
                  <a:pt x="9453" y="9404"/>
                </a:lnTo>
              </a:path>
              <a:path w="753109" h="99060">
                <a:moveTo>
                  <a:pt x="752948" y="56484"/>
                </a:moveTo>
                <a:lnTo>
                  <a:pt x="751795" y="55296"/>
                </a:lnTo>
              </a:path>
              <a:path w="753109" h="99060">
                <a:moveTo>
                  <a:pt x="752948" y="56484"/>
                </a:moveTo>
                <a:lnTo>
                  <a:pt x="744724" y="56484"/>
                </a:lnTo>
              </a:path>
              <a:path w="753109" h="99060">
                <a:moveTo>
                  <a:pt x="736443" y="56484"/>
                </a:moveTo>
                <a:lnTo>
                  <a:pt x="735271" y="55296"/>
                </a:lnTo>
              </a:path>
              <a:path w="753109" h="99060">
                <a:moveTo>
                  <a:pt x="726990" y="56484"/>
                </a:moveTo>
                <a:lnTo>
                  <a:pt x="718728" y="56484"/>
                </a:lnTo>
                <a:lnTo>
                  <a:pt x="710466" y="56484"/>
                </a:lnTo>
              </a:path>
              <a:path w="753109" h="99060">
                <a:moveTo>
                  <a:pt x="701012" y="56484"/>
                </a:moveTo>
                <a:lnTo>
                  <a:pt x="699840" y="55296"/>
                </a:lnTo>
              </a:path>
              <a:path w="753109" h="99060">
                <a:moveTo>
                  <a:pt x="692769" y="56484"/>
                </a:moveTo>
                <a:lnTo>
                  <a:pt x="683335" y="56484"/>
                </a:lnTo>
                <a:lnTo>
                  <a:pt x="675054" y="56484"/>
                </a:lnTo>
              </a:path>
              <a:path w="753109" h="99060">
                <a:moveTo>
                  <a:pt x="666792" y="56484"/>
                </a:moveTo>
                <a:lnTo>
                  <a:pt x="665638" y="55296"/>
                </a:lnTo>
              </a:path>
              <a:path w="753109" h="99060">
                <a:moveTo>
                  <a:pt x="657395" y="56484"/>
                </a:moveTo>
                <a:lnTo>
                  <a:pt x="649114" y="56484"/>
                </a:lnTo>
                <a:lnTo>
                  <a:pt x="639680" y="56484"/>
                </a:lnTo>
              </a:path>
              <a:path w="753109" h="99060">
                <a:moveTo>
                  <a:pt x="631399" y="56484"/>
                </a:moveTo>
                <a:lnTo>
                  <a:pt x="630227" y="55296"/>
                </a:lnTo>
              </a:path>
              <a:path w="753109" h="99060">
                <a:moveTo>
                  <a:pt x="623118" y="56484"/>
                </a:moveTo>
                <a:lnTo>
                  <a:pt x="613721" y="56484"/>
                </a:lnTo>
                <a:lnTo>
                  <a:pt x="605421" y="56484"/>
                </a:lnTo>
              </a:path>
              <a:path w="753109" h="99060">
                <a:moveTo>
                  <a:pt x="597178" y="56484"/>
                </a:moveTo>
                <a:lnTo>
                  <a:pt x="595987" y="55296"/>
                </a:lnTo>
              </a:path>
              <a:path w="753109" h="99060">
                <a:moveTo>
                  <a:pt x="587725" y="56484"/>
                </a:moveTo>
                <a:lnTo>
                  <a:pt x="579482" y="56484"/>
                </a:lnTo>
                <a:lnTo>
                  <a:pt x="570047" y="56484"/>
                </a:lnTo>
              </a:path>
              <a:path w="753109" h="99060">
                <a:moveTo>
                  <a:pt x="561766" y="56484"/>
                </a:moveTo>
                <a:lnTo>
                  <a:pt x="560594" y="55296"/>
                </a:lnTo>
              </a:path>
              <a:path w="753109" h="99060">
                <a:moveTo>
                  <a:pt x="553504" y="56484"/>
                </a:moveTo>
                <a:lnTo>
                  <a:pt x="544070" y="56484"/>
                </a:lnTo>
                <a:lnTo>
                  <a:pt x="535827" y="56484"/>
                </a:lnTo>
              </a:path>
              <a:path w="753109" h="99060">
                <a:moveTo>
                  <a:pt x="527546" y="56484"/>
                </a:moveTo>
                <a:lnTo>
                  <a:pt x="526393" y="55296"/>
                </a:lnTo>
              </a:path>
              <a:path w="753109" h="99060">
                <a:moveTo>
                  <a:pt x="518112" y="56484"/>
                </a:moveTo>
                <a:lnTo>
                  <a:pt x="509830" y="56484"/>
                </a:lnTo>
                <a:lnTo>
                  <a:pt x="500396" y="56484"/>
                </a:lnTo>
              </a:path>
              <a:path w="753109" h="99060">
                <a:moveTo>
                  <a:pt x="492153" y="56484"/>
                </a:moveTo>
                <a:lnTo>
                  <a:pt x="490943" y="55296"/>
                </a:lnTo>
              </a:path>
              <a:path w="753109" h="99060">
                <a:moveTo>
                  <a:pt x="483891" y="56484"/>
                </a:moveTo>
                <a:lnTo>
                  <a:pt x="474438" y="56484"/>
                </a:lnTo>
                <a:lnTo>
                  <a:pt x="466176" y="56484"/>
                </a:lnTo>
              </a:path>
              <a:path w="753109" h="99060">
                <a:moveTo>
                  <a:pt x="456722" y="56484"/>
                </a:moveTo>
                <a:lnTo>
                  <a:pt x="455569" y="55296"/>
                </a:lnTo>
              </a:path>
              <a:path w="753109" h="99060">
                <a:moveTo>
                  <a:pt x="448498" y="56484"/>
                </a:moveTo>
                <a:lnTo>
                  <a:pt x="440217" y="56484"/>
                </a:lnTo>
                <a:lnTo>
                  <a:pt x="430764" y="56484"/>
                </a:lnTo>
              </a:path>
              <a:path w="753109" h="99060">
                <a:moveTo>
                  <a:pt x="422502" y="56484"/>
                </a:moveTo>
                <a:lnTo>
                  <a:pt x="421329" y="55296"/>
                </a:lnTo>
              </a:path>
              <a:path w="753109" h="99060">
                <a:moveTo>
                  <a:pt x="414258" y="56484"/>
                </a:moveTo>
                <a:lnTo>
                  <a:pt x="404824" y="56484"/>
                </a:lnTo>
                <a:lnTo>
                  <a:pt x="396562" y="56484"/>
                </a:lnTo>
              </a:path>
              <a:path w="753109" h="99060">
                <a:moveTo>
                  <a:pt x="387109" y="56484"/>
                </a:moveTo>
                <a:lnTo>
                  <a:pt x="385937" y="55296"/>
                </a:lnTo>
              </a:path>
              <a:path w="753109" h="99060">
                <a:moveTo>
                  <a:pt x="378847" y="56484"/>
                </a:moveTo>
                <a:lnTo>
                  <a:pt x="370603" y="56484"/>
                </a:lnTo>
                <a:lnTo>
                  <a:pt x="361150" y="56484"/>
                </a:lnTo>
              </a:path>
              <a:path w="753109" h="99060">
                <a:moveTo>
                  <a:pt x="352888" y="56484"/>
                </a:moveTo>
                <a:lnTo>
                  <a:pt x="351716" y="55296"/>
                </a:lnTo>
              </a:path>
              <a:path w="753109" h="99060">
                <a:moveTo>
                  <a:pt x="343435" y="56484"/>
                </a:moveTo>
                <a:lnTo>
                  <a:pt x="335173" y="56484"/>
                </a:lnTo>
                <a:lnTo>
                  <a:pt x="326949" y="56484"/>
                </a:lnTo>
              </a:path>
              <a:path w="753109" h="99060">
                <a:moveTo>
                  <a:pt x="317495" y="56484"/>
                </a:moveTo>
                <a:lnTo>
                  <a:pt x="316266" y="55296"/>
                </a:lnTo>
              </a:path>
              <a:path w="753109" h="99060">
                <a:moveTo>
                  <a:pt x="309214" y="56484"/>
                </a:moveTo>
                <a:lnTo>
                  <a:pt x="300933" y="56484"/>
                </a:lnTo>
                <a:lnTo>
                  <a:pt x="291499" y="56484"/>
                </a:lnTo>
              </a:path>
              <a:path w="753109" h="99060">
                <a:moveTo>
                  <a:pt x="283256" y="56484"/>
                </a:moveTo>
                <a:lnTo>
                  <a:pt x="282065" y="55296"/>
                </a:lnTo>
              </a:path>
              <a:path w="753109" h="99060">
                <a:moveTo>
                  <a:pt x="273821" y="56484"/>
                </a:moveTo>
                <a:lnTo>
                  <a:pt x="265559" y="56484"/>
                </a:lnTo>
                <a:lnTo>
                  <a:pt x="257278" y="56484"/>
                </a:lnTo>
              </a:path>
              <a:path w="753109" h="99060">
                <a:moveTo>
                  <a:pt x="247825" y="56484"/>
                </a:moveTo>
                <a:lnTo>
                  <a:pt x="246653" y="55296"/>
                </a:lnTo>
              </a:path>
              <a:path w="753109" h="99060">
                <a:moveTo>
                  <a:pt x="239601" y="56484"/>
                </a:moveTo>
                <a:lnTo>
                  <a:pt x="231320" y="56484"/>
                </a:lnTo>
                <a:lnTo>
                  <a:pt x="221885" y="56484"/>
                </a:lnTo>
              </a:path>
              <a:path w="753109" h="99060">
                <a:moveTo>
                  <a:pt x="213623" y="56484"/>
                </a:moveTo>
                <a:lnTo>
                  <a:pt x="212451" y="55296"/>
                </a:lnTo>
              </a:path>
              <a:path w="753109" h="99060">
                <a:moveTo>
                  <a:pt x="204170" y="56484"/>
                </a:moveTo>
                <a:lnTo>
                  <a:pt x="195946" y="56484"/>
                </a:lnTo>
                <a:lnTo>
                  <a:pt x="187665" y="56484"/>
                </a:lnTo>
              </a:path>
              <a:path w="753109" h="99060">
                <a:moveTo>
                  <a:pt x="178212" y="56484"/>
                </a:moveTo>
                <a:lnTo>
                  <a:pt x="177039" y="55296"/>
                </a:lnTo>
              </a:path>
              <a:path w="753109" h="99060">
                <a:moveTo>
                  <a:pt x="169931" y="56484"/>
                </a:moveTo>
                <a:lnTo>
                  <a:pt x="160496" y="56484"/>
                </a:lnTo>
                <a:lnTo>
                  <a:pt x="152272" y="56484"/>
                </a:lnTo>
              </a:path>
              <a:path w="753109" h="99060">
                <a:moveTo>
                  <a:pt x="143991" y="56484"/>
                </a:moveTo>
                <a:lnTo>
                  <a:pt x="142838" y="55296"/>
                </a:lnTo>
              </a:path>
              <a:path w="753109" h="99060">
                <a:moveTo>
                  <a:pt x="134538" y="56484"/>
                </a:moveTo>
                <a:lnTo>
                  <a:pt x="126295" y="56484"/>
                </a:lnTo>
                <a:lnTo>
                  <a:pt x="118032" y="56484"/>
                </a:lnTo>
              </a:path>
              <a:path w="753109" h="99060">
                <a:moveTo>
                  <a:pt x="108598" y="56484"/>
                </a:moveTo>
                <a:lnTo>
                  <a:pt x="107426" y="55296"/>
                </a:lnTo>
              </a:path>
              <a:path w="753109" h="99060">
                <a:moveTo>
                  <a:pt x="100317" y="56484"/>
                </a:moveTo>
                <a:lnTo>
                  <a:pt x="90883" y="56484"/>
                </a:lnTo>
                <a:lnTo>
                  <a:pt x="82621" y="56484"/>
                </a:lnTo>
              </a:path>
              <a:path w="753109" h="99060">
                <a:moveTo>
                  <a:pt x="74377" y="56484"/>
                </a:moveTo>
                <a:lnTo>
                  <a:pt x="73205" y="55296"/>
                </a:lnTo>
              </a:path>
              <a:path w="753109" h="99060">
                <a:moveTo>
                  <a:pt x="64924" y="56484"/>
                </a:moveTo>
                <a:lnTo>
                  <a:pt x="56662" y="56484"/>
                </a:lnTo>
                <a:lnTo>
                  <a:pt x="48400" y="56484"/>
                </a:lnTo>
              </a:path>
              <a:path w="753109" h="99060">
                <a:moveTo>
                  <a:pt x="38947" y="56484"/>
                </a:moveTo>
                <a:lnTo>
                  <a:pt x="37775" y="55296"/>
                </a:lnTo>
              </a:path>
              <a:path w="753109" h="99060">
                <a:moveTo>
                  <a:pt x="30704" y="56484"/>
                </a:moveTo>
                <a:lnTo>
                  <a:pt x="21269" y="56484"/>
                </a:lnTo>
                <a:lnTo>
                  <a:pt x="12988" y="56484"/>
                </a:lnTo>
              </a:path>
              <a:path w="753109" h="99060">
                <a:moveTo>
                  <a:pt x="8281" y="56484"/>
                </a:moveTo>
                <a:lnTo>
                  <a:pt x="0" y="56484"/>
                </a:lnTo>
              </a:path>
              <a:path w="753109" h="99060">
                <a:moveTo>
                  <a:pt x="752948" y="98833"/>
                </a:moveTo>
                <a:lnTo>
                  <a:pt x="752948" y="1187"/>
                </a:lnTo>
              </a:path>
              <a:path w="753109" h="99060">
                <a:moveTo>
                  <a:pt x="752948" y="1187"/>
                </a:moveTo>
                <a:lnTo>
                  <a:pt x="0" y="1187"/>
                </a:lnTo>
              </a:path>
              <a:path w="753109" h="99060">
                <a:moveTo>
                  <a:pt x="0" y="1187"/>
                </a:moveTo>
                <a:lnTo>
                  <a:pt x="0" y="98833"/>
                </a:lnTo>
              </a:path>
              <a:path w="753109" h="99060">
                <a:moveTo>
                  <a:pt x="83812" y="1187"/>
                </a:moveTo>
                <a:lnTo>
                  <a:pt x="82621" y="0"/>
                </a:lnTo>
              </a:path>
              <a:path w="753109" h="99060">
                <a:moveTo>
                  <a:pt x="83812" y="1187"/>
                </a:moveTo>
                <a:lnTo>
                  <a:pt x="83812" y="7067"/>
                </a:lnTo>
              </a:path>
              <a:path w="753109" h="99060">
                <a:moveTo>
                  <a:pt x="83812" y="14097"/>
                </a:moveTo>
                <a:lnTo>
                  <a:pt x="83812" y="21183"/>
                </a:lnTo>
                <a:lnTo>
                  <a:pt x="83812" y="27045"/>
                </a:lnTo>
              </a:path>
              <a:path w="753109" h="99060">
                <a:moveTo>
                  <a:pt x="83812" y="34112"/>
                </a:moveTo>
                <a:lnTo>
                  <a:pt x="83812" y="39974"/>
                </a:lnTo>
                <a:lnTo>
                  <a:pt x="83812" y="47041"/>
                </a:lnTo>
              </a:path>
              <a:path w="753109" h="99060">
                <a:moveTo>
                  <a:pt x="83812" y="52940"/>
                </a:moveTo>
                <a:lnTo>
                  <a:pt x="83812" y="60027"/>
                </a:lnTo>
                <a:lnTo>
                  <a:pt x="83812" y="65907"/>
                </a:lnTo>
              </a:path>
              <a:path w="753109" h="99060">
                <a:moveTo>
                  <a:pt x="83812" y="72956"/>
                </a:moveTo>
                <a:lnTo>
                  <a:pt x="83812" y="78855"/>
                </a:lnTo>
                <a:lnTo>
                  <a:pt x="83812" y="85904"/>
                </a:lnTo>
              </a:path>
              <a:path w="753109" h="99060">
                <a:moveTo>
                  <a:pt x="83812" y="91765"/>
                </a:moveTo>
                <a:lnTo>
                  <a:pt x="83812" y="98833"/>
                </a:lnTo>
              </a:path>
              <a:path w="753109" h="99060">
                <a:moveTo>
                  <a:pt x="59044" y="69432"/>
                </a:moveTo>
                <a:lnTo>
                  <a:pt x="23614" y="69432"/>
                </a:lnTo>
              </a:path>
              <a:path w="753109" h="99060">
                <a:moveTo>
                  <a:pt x="73205" y="72956"/>
                </a:moveTo>
                <a:lnTo>
                  <a:pt x="9453" y="7295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17" name="object 1217"/>
          <p:cNvGrpSpPr/>
          <p:nvPr/>
        </p:nvGrpSpPr>
        <p:grpSpPr>
          <a:xfrm>
            <a:off x="16643898" y="6114347"/>
            <a:ext cx="13335" cy="14604"/>
            <a:chOff x="16643898" y="6114347"/>
            <a:chExt cx="13335" cy="14604"/>
          </a:xfrm>
        </p:grpSpPr>
        <p:sp>
          <p:nvSpPr>
            <p:cNvPr id="1218" name="object 1218"/>
            <p:cNvSpPr/>
            <p:nvPr/>
          </p:nvSpPr>
          <p:spPr>
            <a:xfrm>
              <a:off x="16645588" y="612190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191" y="4730"/>
                  </a:moveTo>
                  <a:lnTo>
                    <a:pt x="0" y="3543"/>
                  </a:lnTo>
                </a:path>
                <a:path w="5080" h="5079">
                  <a:moveTo>
                    <a:pt x="1191" y="4730"/>
                  </a:moveTo>
                  <a:lnTo>
                    <a:pt x="4726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9" name="object 1219"/>
            <p:cNvSpPr/>
            <p:nvPr/>
          </p:nvSpPr>
          <p:spPr>
            <a:xfrm>
              <a:off x="16650331" y="611603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0" y="4692"/>
                  </a:moveTo>
                  <a:lnTo>
                    <a:pt x="4707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20" name="object 1220"/>
          <p:cNvSpPr/>
          <p:nvPr/>
        </p:nvSpPr>
        <p:spPr>
          <a:xfrm>
            <a:off x="19227790" y="4090181"/>
            <a:ext cx="135890" cy="179070"/>
          </a:xfrm>
          <a:custGeom>
            <a:avLst/>
            <a:gdLst/>
            <a:ahLst/>
            <a:cxnLst/>
            <a:rect l="l" t="t" r="r" b="b"/>
            <a:pathLst>
              <a:path w="135890" h="179070">
                <a:moveTo>
                  <a:pt x="0" y="83529"/>
                </a:moveTo>
                <a:lnTo>
                  <a:pt x="0" y="167040"/>
                </a:lnTo>
              </a:path>
              <a:path w="135890" h="179070">
                <a:moveTo>
                  <a:pt x="0" y="167040"/>
                </a:moveTo>
                <a:lnTo>
                  <a:pt x="135729" y="167040"/>
                </a:lnTo>
              </a:path>
              <a:path w="135890" h="179070">
                <a:moveTo>
                  <a:pt x="135729" y="83529"/>
                </a:moveTo>
                <a:lnTo>
                  <a:pt x="2382" y="167040"/>
                </a:lnTo>
              </a:path>
              <a:path w="135890" h="179070">
                <a:moveTo>
                  <a:pt x="2382" y="83529"/>
                </a:moveTo>
                <a:lnTo>
                  <a:pt x="135729" y="167040"/>
                </a:lnTo>
              </a:path>
              <a:path w="135890" h="179070">
                <a:moveTo>
                  <a:pt x="135729" y="83529"/>
                </a:moveTo>
                <a:lnTo>
                  <a:pt x="2382" y="0"/>
                </a:lnTo>
              </a:path>
              <a:path w="135890" h="179070">
                <a:moveTo>
                  <a:pt x="2382" y="83529"/>
                </a:moveTo>
                <a:lnTo>
                  <a:pt x="135729" y="0"/>
                </a:lnTo>
              </a:path>
              <a:path w="135890" h="179070">
                <a:moveTo>
                  <a:pt x="2382" y="83529"/>
                </a:moveTo>
                <a:lnTo>
                  <a:pt x="2382" y="0"/>
                </a:lnTo>
              </a:path>
              <a:path w="135890" h="179070">
                <a:moveTo>
                  <a:pt x="2382" y="83529"/>
                </a:moveTo>
                <a:lnTo>
                  <a:pt x="2382" y="167040"/>
                </a:lnTo>
              </a:path>
              <a:path w="135890" h="179070">
                <a:moveTo>
                  <a:pt x="2382" y="168208"/>
                </a:moveTo>
                <a:lnTo>
                  <a:pt x="2382" y="17881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1" name="object 1221"/>
          <p:cNvSpPr/>
          <p:nvPr/>
        </p:nvSpPr>
        <p:spPr>
          <a:xfrm>
            <a:off x="19227790" y="4257221"/>
            <a:ext cx="135890" cy="485140"/>
          </a:xfrm>
          <a:custGeom>
            <a:avLst/>
            <a:gdLst/>
            <a:ahLst/>
            <a:cxnLst/>
            <a:rect l="l" t="t" r="r" b="b"/>
            <a:pathLst>
              <a:path w="135890" h="485139">
                <a:moveTo>
                  <a:pt x="4726" y="314140"/>
                </a:moveTo>
                <a:lnTo>
                  <a:pt x="4726" y="484704"/>
                </a:lnTo>
              </a:path>
              <a:path w="135890" h="485139">
                <a:moveTo>
                  <a:pt x="4726" y="297668"/>
                </a:moveTo>
                <a:lnTo>
                  <a:pt x="4726" y="83529"/>
                </a:lnTo>
              </a:path>
              <a:path w="135890" h="485139">
                <a:moveTo>
                  <a:pt x="0" y="81173"/>
                </a:moveTo>
                <a:lnTo>
                  <a:pt x="135729" y="81173"/>
                </a:lnTo>
              </a:path>
              <a:path w="135890" h="485139">
                <a:moveTo>
                  <a:pt x="135729" y="0"/>
                </a:moveTo>
                <a:lnTo>
                  <a:pt x="2382" y="81173"/>
                </a:lnTo>
              </a:path>
              <a:path w="135890" h="485139">
                <a:moveTo>
                  <a:pt x="0" y="0"/>
                </a:moveTo>
                <a:lnTo>
                  <a:pt x="0" y="81173"/>
                </a:lnTo>
              </a:path>
              <a:path w="135890" h="485139">
                <a:moveTo>
                  <a:pt x="2382" y="0"/>
                </a:moveTo>
                <a:lnTo>
                  <a:pt x="2382" y="81173"/>
                </a:lnTo>
              </a:path>
              <a:path w="135890" h="485139">
                <a:moveTo>
                  <a:pt x="2382" y="0"/>
                </a:moveTo>
                <a:lnTo>
                  <a:pt x="135729" y="800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2" name="object 1222"/>
          <p:cNvSpPr/>
          <p:nvPr/>
        </p:nvSpPr>
        <p:spPr>
          <a:xfrm>
            <a:off x="19232515" y="4964301"/>
            <a:ext cx="131445" cy="920115"/>
          </a:xfrm>
          <a:custGeom>
            <a:avLst/>
            <a:gdLst/>
            <a:ahLst/>
            <a:cxnLst/>
            <a:rect l="l" t="t" r="r" b="b"/>
            <a:pathLst>
              <a:path w="131444" h="920114">
                <a:moveTo>
                  <a:pt x="131002" y="919974"/>
                </a:moveTo>
                <a:lnTo>
                  <a:pt x="0" y="919974"/>
                </a:lnTo>
              </a:path>
              <a:path w="131444" h="920114">
                <a:moveTo>
                  <a:pt x="0" y="919974"/>
                </a:moveTo>
                <a:lnTo>
                  <a:pt x="0" y="0"/>
                </a:lnTo>
              </a:path>
              <a:path w="131444" h="920114">
                <a:moveTo>
                  <a:pt x="131002" y="834070"/>
                </a:moveTo>
                <a:lnTo>
                  <a:pt x="0" y="834070"/>
                </a:lnTo>
              </a:path>
              <a:path w="131444" h="920114">
                <a:moveTo>
                  <a:pt x="0" y="750559"/>
                </a:moveTo>
                <a:lnTo>
                  <a:pt x="131002" y="750559"/>
                </a:lnTo>
              </a:path>
              <a:path w="131444" h="920114">
                <a:moveTo>
                  <a:pt x="0" y="834070"/>
                </a:moveTo>
                <a:lnTo>
                  <a:pt x="131002" y="750559"/>
                </a:lnTo>
              </a:path>
              <a:path w="131444" h="920114">
                <a:moveTo>
                  <a:pt x="131002" y="834070"/>
                </a:moveTo>
                <a:lnTo>
                  <a:pt x="0" y="750559"/>
                </a:lnTo>
              </a:path>
              <a:path w="131444" h="920114">
                <a:moveTo>
                  <a:pt x="0" y="750559"/>
                </a:moveTo>
                <a:lnTo>
                  <a:pt x="131002" y="667048"/>
                </a:lnTo>
              </a:path>
              <a:path w="131444" h="920114">
                <a:moveTo>
                  <a:pt x="0" y="667048"/>
                </a:moveTo>
                <a:lnTo>
                  <a:pt x="131002" y="667048"/>
                </a:lnTo>
              </a:path>
              <a:path w="131444" h="920114">
                <a:moveTo>
                  <a:pt x="131002" y="750559"/>
                </a:moveTo>
                <a:lnTo>
                  <a:pt x="0" y="667048"/>
                </a:lnTo>
              </a:path>
              <a:path w="131444" h="920114">
                <a:moveTo>
                  <a:pt x="131002" y="917580"/>
                </a:moveTo>
                <a:lnTo>
                  <a:pt x="0" y="917580"/>
                </a:lnTo>
              </a:path>
              <a:path w="131444" h="920114">
                <a:moveTo>
                  <a:pt x="0" y="917580"/>
                </a:moveTo>
                <a:lnTo>
                  <a:pt x="131002" y="834070"/>
                </a:lnTo>
              </a:path>
              <a:path w="131444" h="920114">
                <a:moveTo>
                  <a:pt x="131002" y="917580"/>
                </a:moveTo>
                <a:lnTo>
                  <a:pt x="0" y="8340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23" name="object 1223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6561311" y="5921894"/>
            <a:ext cx="100128" cy="321707"/>
          </a:xfrm>
          <a:prstGeom prst="rect">
            <a:avLst/>
          </a:prstGeom>
        </p:spPr>
      </p:pic>
      <p:sp>
        <p:nvSpPr>
          <p:cNvPr id="1224" name="object 1224"/>
          <p:cNvSpPr/>
          <p:nvPr/>
        </p:nvSpPr>
        <p:spPr>
          <a:xfrm>
            <a:off x="16609021" y="581486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172" y="10629"/>
                </a:moveTo>
                <a:lnTo>
                  <a:pt x="0" y="9366"/>
                </a:lnTo>
              </a:path>
              <a:path w="10794" h="10795">
                <a:moveTo>
                  <a:pt x="1172" y="10629"/>
                </a:moveTo>
                <a:lnTo>
                  <a:pt x="5879" y="5899"/>
                </a:lnTo>
              </a:path>
              <a:path w="10794" h="10795">
                <a:moveTo>
                  <a:pt x="5879" y="4655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5" name="object 1225"/>
          <p:cNvSpPr/>
          <p:nvPr/>
        </p:nvSpPr>
        <p:spPr>
          <a:xfrm>
            <a:off x="16656231" y="5506640"/>
            <a:ext cx="46355" cy="47625"/>
          </a:xfrm>
          <a:custGeom>
            <a:avLst/>
            <a:gdLst/>
            <a:ahLst/>
            <a:cxnLst/>
            <a:rect l="l" t="t" r="r" b="b"/>
            <a:pathLst>
              <a:path w="46355" h="47625">
                <a:moveTo>
                  <a:pt x="35392" y="45816"/>
                </a:moveTo>
                <a:lnTo>
                  <a:pt x="35392" y="0"/>
                </a:lnTo>
              </a:path>
              <a:path w="46355" h="47625">
                <a:moveTo>
                  <a:pt x="41272" y="47060"/>
                </a:moveTo>
                <a:lnTo>
                  <a:pt x="41272" y="5861"/>
                </a:lnTo>
              </a:path>
              <a:path w="46355" h="47625">
                <a:moveTo>
                  <a:pt x="46018" y="47060"/>
                </a:moveTo>
                <a:lnTo>
                  <a:pt x="46018" y="10591"/>
                </a:lnTo>
              </a:path>
              <a:path w="46355" h="47625">
                <a:moveTo>
                  <a:pt x="0" y="18828"/>
                </a:moveTo>
                <a:lnTo>
                  <a:pt x="0" y="15284"/>
                </a:lnTo>
              </a:path>
              <a:path w="46355" h="47625">
                <a:moveTo>
                  <a:pt x="7071" y="21165"/>
                </a:moveTo>
                <a:lnTo>
                  <a:pt x="7071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6" name="object 1226"/>
          <p:cNvSpPr/>
          <p:nvPr/>
        </p:nvSpPr>
        <p:spPr>
          <a:xfrm>
            <a:off x="16664474" y="5632500"/>
            <a:ext cx="38100" cy="47625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0" y="44704"/>
                </a:moveTo>
                <a:lnTo>
                  <a:pt x="0" y="31775"/>
                </a:lnTo>
              </a:path>
              <a:path w="38100" h="47625">
                <a:moveTo>
                  <a:pt x="8281" y="45911"/>
                </a:moveTo>
                <a:lnTo>
                  <a:pt x="8281" y="30588"/>
                </a:lnTo>
              </a:path>
              <a:path w="38100" h="47625">
                <a:moveTo>
                  <a:pt x="14142" y="44704"/>
                </a:moveTo>
                <a:lnTo>
                  <a:pt x="14142" y="24727"/>
                </a:lnTo>
              </a:path>
              <a:path w="38100" h="47625">
                <a:moveTo>
                  <a:pt x="21250" y="45911"/>
                </a:moveTo>
                <a:lnTo>
                  <a:pt x="21250" y="22371"/>
                </a:lnTo>
              </a:path>
              <a:path w="38100" h="47625">
                <a:moveTo>
                  <a:pt x="27149" y="44704"/>
                </a:moveTo>
                <a:lnTo>
                  <a:pt x="27149" y="0"/>
                </a:lnTo>
              </a:path>
              <a:path w="38100" h="47625">
                <a:moveTo>
                  <a:pt x="33029" y="45911"/>
                </a:moveTo>
                <a:lnTo>
                  <a:pt x="33029" y="4711"/>
                </a:lnTo>
              </a:path>
              <a:path w="38100" h="47625">
                <a:moveTo>
                  <a:pt x="37775" y="47060"/>
                </a:moveTo>
                <a:lnTo>
                  <a:pt x="37775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7" name="object 1227"/>
          <p:cNvSpPr/>
          <p:nvPr/>
        </p:nvSpPr>
        <p:spPr>
          <a:xfrm>
            <a:off x="16603122" y="5485475"/>
            <a:ext cx="167640" cy="209550"/>
          </a:xfrm>
          <a:custGeom>
            <a:avLst/>
            <a:gdLst/>
            <a:ahLst/>
            <a:cxnLst/>
            <a:rect l="l" t="t" r="r" b="b"/>
            <a:pathLst>
              <a:path w="167640" h="209550">
                <a:moveTo>
                  <a:pt x="151062" y="37637"/>
                </a:moveTo>
                <a:lnTo>
                  <a:pt x="81430" y="37637"/>
                </a:lnTo>
              </a:path>
              <a:path w="167640" h="209550">
                <a:moveTo>
                  <a:pt x="140437" y="66981"/>
                </a:moveTo>
                <a:lnTo>
                  <a:pt x="140437" y="27026"/>
                </a:lnTo>
              </a:path>
              <a:path w="167640" h="209550">
                <a:moveTo>
                  <a:pt x="145163" y="65832"/>
                </a:moveTo>
                <a:lnTo>
                  <a:pt x="145163" y="32925"/>
                </a:lnTo>
              </a:path>
              <a:path w="167640" h="209550">
                <a:moveTo>
                  <a:pt x="73167" y="104656"/>
                </a:moveTo>
                <a:lnTo>
                  <a:pt x="93227" y="104656"/>
                </a:lnTo>
              </a:path>
              <a:path w="167640" h="209550">
                <a:moveTo>
                  <a:pt x="83793" y="114099"/>
                </a:moveTo>
                <a:lnTo>
                  <a:pt x="83793" y="95271"/>
                </a:lnTo>
              </a:path>
              <a:path w="167640" h="209550">
                <a:moveTo>
                  <a:pt x="149890" y="64682"/>
                </a:moveTo>
                <a:lnTo>
                  <a:pt x="70785" y="64682"/>
                </a:lnTo>
              </a:path>
              <a:path w="167640" h="209550">
                <a:moveTo>
                  <a:pt x="151062" y="61158"/>
                </a:moveTo>
                <a:lnTo>
                  <a:pt x="87328" y="61158"/>
                </a:lnTo>
              </a:path>
              <a:path w="167640" h="209550">
                <a:moveTo>
                  <a:pt x="151062" y="55278"/>
                </a:moveTo>
                <a:lnTo>
                  <a:pt x="99126" y="55278"/>
                </a:lnTo>
              </a:path>
              <a:path w="167640" h="209550">
                <a:moveTo>
                  <a:pt x="103834" y="68225"/>
                </a:moveTo>
                <a:lnTo>
                  <a:pt x="103834" y="52940"/>
                </a:lnTo>
              </a:path>
              <a:path w="167640" h="209550">
                <a:moveTo>
                  <a:pt x="109732" y="66981"/>
                </a:moveTo>
                <a:lnTo>
                  <a:pt x="109732" y="45873"/>
                </a:lnTo>
              </a:path>
              <a:path w="167640" h="209550">
                <a:moveTo>
                  <a:pt x="117995" y="68225"/>
                </a:moveTo>
                <a:lnTo>
                  <a:pt x="117995" y="44686"/>
                </a:lnTo>
              </a:path>
              <a:path w="167640" h="209550">
                <a:moveTo>
                  <a:pt x="123912" y="66981"/>
                </a:moveTo>
                <a:lnTo>
                  <a:pt x="123912" y="21165"/>
                </a:lnTo>
              </a:path>
              <a:path w="167640" h="209550">
                <a:moveTo>
                  <a:pt x="128639" y="68225"/>
                </a:moveTo>
                <a:lnTo>
                  <a:pt x="128639" y="27026"/>
                </a:lnTo>
              </a:path>
              <a:path w="167640" h="209550">
                <a:moveTo>
                  <a:pt x="134519" y="68225"/>
                </a:moveTo>
                <a:lnTo>
                  <a:pt x="134519" y="31757"/>
                </a:lnTo>
              </a:path>
              <a:path w="167640" h="209550">
                <a:moveTo>
                  <a:pt x="151062" y="158804"/>
                </a:moveTo>
                <a:lnTo>
                  <a:pt x="97954" y="158804"/>
                </a:lnTo>
              </a:path>
              <a:path w="167640" h="209550">
                <a:moveTo>
                  <a:pt x="149890" y="190580"/>
                </a:moveTo>
                <a:lnTo>
                  <a:pt x="70785" y="190580"/>
                </a:lnTo>
              </a:path>
              <a:path w="167640" h="209550">
                <a:moveTo>
                  <a:pt x="151062" y="185849"/>
                </a:moveTo>
                <a:lnTo>
                  <a:pt x="87328" y="185849"/>
                </a:lnTo>
              </a:path>
              <a:path w="167640" h="209550">
                <a:moveTo>
                  <a:pt x="151062" y="179969"/>
                </a:moveTo>
                <a:lnTo>
                  <a:pt x="99126" y="179969"/>
                </a:lnTo>
              </a:path>
              <a:path w="167640" h="209550">
                <a:moveTo>
                  <a:pt x="69632" y="44686"/>
                </a:moveTo>
                <a:lnTo>
                  <a:pt x="69632" y="30569"/>
                </a:lnTo>
              </a:path>
              <a:path w="167640" h="209550">
                <a:moveTo>
                  <a:pt x="74359" y="43517"/>
                </a:moveTo>
                <a:lnTo>
                  <a:pt x="74359" y="25895"/>
                </a:lnTo>
              </a:path>
              <a:path w="167640" h="209550">
                <a:moveTo>
                  <a:pt x="83793" y="42330"/>
                </a:moveTo>
                <a:lnTo>
                  <a:pt x="83793" y="30569"/>
                </a:lnTo>
              </a:path>
              <a:path w="167640" h="209550">
                <a:moveTo>
                  <a:pt x="116822" y="50585"/>
                </a:moveTo>
                <a:lnTo>
                  <a:pt x="76722" y="50585"/>
                </a:lnTo>
              </a:path>
              <a:path w="167640" h="209550">
                <a:moveTo>
                  <a:pt x="115669" y="45873"/>
                </a:moveTo>
                <a:lnTo>
                  <a:pt x="83793" y="45873"/>
                </a:lnTo>
              </a:path>
              <a:path w="167640" h="209550">
                <a:moveTo>
                  <a:pt x="115669" y="42330"/>
                </a:moveTo>
                <a:lnTo>
                  <a:pt x="61351" y="42330"/>
                </a:lnTo>
              </a:path>
              <a:path w="167640" h="209550">
                <a:moveTo>
                  <a:pt x="115669" y="37637"/>
                </a:moveTo>
                <a:lnTo>
                  <a:pt x="47209" y="37637"/>
                </a:lnTo>
              </a:path>
              <a:path w="167640" h="209550">
                <a:moveTo>
                  <a:pt x="116822" y="34131"/>
                </a:moveTo>
                <a:lnTo>
                  <a:pt x="62561" y="34131"/>
                </a:lnTo>
              </a:path>
              <a:path w="167640" h="209550">
                <a:moveTo>
                  <a:pt x="44827" y="66981"/>
                </a:moveTo>
                <a:lnTo>
                  <a:pt x="44827" y="59970"/>
                </a:lnTo>
              </a:path>
              <a:path w="167640" h="209550">
                <a:moveTo>
                  <a:pt x="53108" y="68225"/>
                </a:moveTo>
                <a:lnTo>
                  <a:pt x="53108" y="56427"/>
                </a:lnTo>
              </a:path>
              <a:path w="167640" h="209550">
                <a:moveTo>
                  <a:pt x="115669" y="64682"/>
                </a:moveTo>
                <a:lnTo>
                  <a:pt x="35392" y="64682"/>
                </a:lnTo>
              </a:path>
              <a:path w="167640" h="209550">
                <a:moveTo>
                  <a:pt x="115669" y="61158"/>
                </a:moveTo>
                <a:lnTo>
                  <a:pt x="51917" y="61158"/>
                </a:lnTo>
              </a:path>
              <a:path w="167640" h="209550">
                <a:moveTo>
                  <a:pt x="115669" y="55278"/>
                </a:moveTo>
                <a:lnTo>
                  <a:pt x="64886" y="55278"/>
                </a:lnTo>
              </a:path>
              <a:path w="167640" h="209550">
                <a:moveTo>
                  <a:pt x="61351" y="66981"/>
                </a:moveTo>
                <a:lnTo>
                  <a:pt x="61351" y="54090"/>
                </a:lnTo>
              </a:path>
              <a:path w="167640" h="209550">
                <a:moveTo>
                  <a:pt x="69632" y="68225"/>
                </a:moveTo>
                <a:lnTo>
                  <a:pt x="69632" y="52940"/>
                </a:lnTo>
              </a:path>
              <a:path w="167640" h="209550">
                <a:moveTo>
                  <a:pt x="75493" y="66981"/>
                </a:moveTo>
                <a:lnTo>
                  <a:pt x="75493" y="45873"/>
                </a:lnTo>
              </a:path>
              <a:path w="167640" h="209550">
                <a:moveTo>
                  <a:pt x="82602" y="68225"/>
                </a:moveTo>
                <a:lnTo>
                  <a:pt x="82602" y="44686"/>
                </a:lnTo>
              </a:path>
              <a:path w="167640" h="209550">
                <a:moveTo>
                  <a:pt x="128639" y="192935"/>
                </a:moveTo>
                <a:lnTo>
                  <a:pt x="128639" y="151736"/>
                </a:lnTo>
              </a:path>
              <a:path w="167640" h="209550">
                <a:moveTo>
                  <a:pt x="134519" y="194085"/>
                </a:moveTo>
                <a:lnTo>
                  <a:pt x="134519" y="157616"/>
                </a:lnTo>
              </a:path>
              <a:path w="167640" h="209550">
                <a:moveTo>
                  <a:pt x="140437" y="191729"/>
                </a:moveTo>
                <a:lnTo>
                  <a:pt x="140437" y="152923"/>
                </a:lnTo>
              </a:path>
              <a:path w="167640" h="209550">
                <a:moveTo>
                  <a:pt x="145163" y="191729"/>
                </a:moveTo>
                <a:lnTo>
                  <a:pt x="145163" y="157616"/>
                </a:lnTo>
              </a:path>
              <a:path w="167640" h="209550">
                <a:moveTo>
                  <a:pt x="69632" y="169396"/>
                </a:moveTo>
                <a:lnTo>
                  <a:pt x="69632" y="155279"/>
                </a:lnTo>
              </a:path>
              <a:path w="167640" h="209550">
                <a:moveTo>
                  <a:pt x="74359" y="169396"/>
                </a:moveTo>
                <a:lnTo>
                  <a:pt x="74359" y="151736"/>
                </a:lnTo>
              </a:path>
              <a:path w="167640" h="209550">
                <a:moveTo>
                  <a:pt x="83793" y="167021"/>
                </a:moveTo>
                <a:lnTo>
                  <a:pt x="83793" y="155279"/>
                </a:lnTo>
              </a:path>
              <a:path w="167640" h="209550">
                <a:moveTo>
                  <a:pt x="116822" y="175295"/>
                </a:moveTo>
                <a:lnTo>
                  <a:pt x="76722" y="175295"/>
                </a:lnTo>
              </a:path>
              <a:path w="167640" h="209550">
                <a:moveTo>
                  <a:pt x="115669" y="170564"/>
                </a:moveTo>
                <a:lnTo>
                  <a:pt x="83793" y="170564"/>
                </a:lnTo>
              </a:path>
              <a:path w="167640" h="209550">
                <a:moveTo>
                  <a:pt x="115669" y="167021"/>
                </a:moveTo>
                <a:lnTo>
                  <a:pt x="61351" y="167021"/>
                </a:lnTo>
              </a:path>
              <a:path w="167640" h="209550">
                <a:moveTo>
                  <a:pt x="115669" y="162347"/>
                </a:moveTo>
                <a:lnTo>
                  <a:pt x="47209" y="162347"/>
                </a:lnTo>
              </a:path>
              <a:path w="167640" h="209550">
                <a:moveTo>
                  <a:pt x="116822" y="158804"/>
                </a:moveTo>
                <a:lnTo>
                  <a:pt x="62561" y="158804"/>
                </a:lnTo>
              </a:path>
              <a:path w="167640" h="209550">
                <a:moveTo>
                  <a:pt x="44827" y="191729"/>
                </a:moveTo>
                <a:lnTo>
                  <a:pt x="44827" y="184699"/>
                </a:lnTo>
              </a:path>
              <a:path w="167640" h="209550">
                <a:moveTo>
                  <a:pt x="53108" y="192935"/>
                </a:moveTo>
                <a:lnTo>
                  <a:pt x="53108" y="182306"/>
                </a:lnTo>
              </a:path>
              <a:path w="167640" h="209550">
                <a:moveTo>
                  <a:pt x="115669" y="190580"/>
                </a:moveTo>
                <a:lnTo>
                  <a:pt x="35392" y="190580"/>
                </a:lnTo>
              </a:path>
              <a:path w="167640" h="209550">
                <a:moveTo>
                  <a:pt x="115669" y="185849"/>
                </a:moveTo>
                <a:lnTo>
                  <a:pt x="51917" y="185849"/>
                </a:lnTo>
              </a:path>
              <a:path w="167640" h="209550">
                <a:moveTo>
                  <a:pt x="115669" y="179969"/>
                </a:moveTo>
                <a:lnTo>
                  <a:pt x="64886" y="179969"/>
                </a:lnTo>
              </a:path>
              <a:path w="167640" h="209550">
                <a:moveTo>
                  <a:pt x="117995" y="167021"/>
                </a:moveTo>
                <a:lnTo>
                  <a:pt x="117995" y="155279"/>
                </a:lnTo>
              </a:path>
              <a:path w="167640" h="209550">
                <a:moveTo>
                  <a:pt x="151062" y="175295"/>
                </a:moveTo>
                <a:lnTo>
                  <a:pt x="110924" y="175295"/>
                </a:lnTo>
              </a:path>
              <a:path w="167640" h="209550">
                <a:moveTo>
                  <a:pt x="149890" y="170564"/>
                </a:moveTo>
                <a:lnTo>
                  <a:pt x="119186" y="170564"/>
                </a:lnTo>
              </a:path>
              <a:path w="167640" h="209550">
                <a:moveTo>
                  <a:pt x="105006" y="191729"/>
                </a:moveTo>
                <a:lnTo>
                  <a:pt x="105006" y="152923"/>
                </a:lnTo>
              </a:path>
              <a:path w="167640" h="209550">
                <a:moveTo>
                  <a:pt x="110924" y="191729"/>
                </a:moveTo>
                <a:lnTo>
                  <a:pt x="110924" y="157616"/>
                </a:lnTo>
              </a:path>
              <a:path w="167640" h="209550">
                <a:moveTo>
                  <a:pt x="53108" y="164665"/>
                </a:moveTo>
                <a:lnTo>
                  <a:pt x="53108" y="161178"/>
                </a:lnTo>
              </a:path>
              <a:path w="167640" h="209550">
                <a:moveTo>
                  <a:pt x="60179" y="167021"/>
                </a:moveTo>
                <a:lnTo>
                  <a:pt x="60179" y="154073"/>
                </a:lnTo>
              </a:path>
              <a:path w="167640" h="209550">
                <a:moveTo>
                  <a:pt x="103834" y="44686"/>
                </a:moveTo>
                <a:lnTo>
                  <a:pt x="103834" y="30569"/>
                </a:lnTo>
              </a:path>
              <a:path w="167640" h="209550">
                <a:moveTo>
                  <a:pt x="109732" y="43517"/>
                </a:moveTo>
                <a:lnTo>
                  <a:pt x="109732" y="25895"/>
                </a:lnTo>
              </a:path>
              <a:path w="167640" h="209550">
                <a:moveTo>
                  <a:pt x="117995" y="42330"/>
                </a:moveTo>
                <a:lnTo>
                  <a:pt x="117995" y="30569"/>
                </a:lnTo>
              </a:path>
              <a:path w="167640" h="209550">
                <a:moveTo>
                  <a:pt x="151062" y="50585"/>
                </a:moveTo>
                <a:lnTo>
                  <a:pt x="110924" y="50585"/>
                </a:lnTo>
              </a:path>
              <a:path w="167640" h="209550">
                <a:moveTo>
                  <a:pt x="149890" y="45873"/>
                </a:moveTo>
                <a:lnTo>
                  <a:pt x="119186" y="45873"/>
                </a:lnTo>
              </a:path>
              <a:path w="167640" h="209550">
                <a:moveTo>
                  <a:pt x="151062" y="42330"/>
                </a:moveTo>
                <a:lnTo>
                  <a:pt x="95572" y="42330"/>
                </a:lnTo>
              </a:path>
              <a:path w="167640" h="209550">
                <a:moveTo>
                  <a:pt x="151062" y="34131"/>
                </a:moveTo>
                <a:lnTo>
                  <a:pt x="97954" y="34131"/>
                </a:lnTo>
              </a:path>
              <a:path w="167640" h="209550">
                <a:moveTo>
                  <a:pt x="161668" y="203527"/>
                </a:moveTo>
                <a:lnTo>
                  <a:pt x="161668" y="5880"/>
                </a:lnTo>
              </a:path>
              <a:path w="167640" h="209550">
                <a:moveTo>
                  <a:pt x="161668" y="5880"/>
                </a:moveTo>
                <a:lnTo>
                  <a:pt x="5898" y="5880"/>
                </a:lnTo>
              </a:path>
              <a:path w="167640" h="209550">
                <a:moveTo>
                  <a:pt x="5898" y="5880"/>
                </a:moveTo>
                <a:lnTo>
                  <a:pt x="5898" y="203527"/>
                </a:lnTo>
              </a:path>
              <a:path w="167640" h="209550">
                <a:moveTo>
                  <a:pt x="5898" y="203527"/>
                </a:moveTo>
                <a:lnTo>
                  <a:pt x="161668" y="203527"/>
                </a:lnTo>
              </a:path>
              <a:path w="167640" h="209550">
                <a:moveTo>
                  <a:pt x="167567" y="209408"/>
                </a:moveTo>
                <a:lnTo>
                  <a:pt x="167567" y="0"/>
                </a:lnTo>
              </a:path>
              <a:path w="167640" h="209550">
                <a:moveTo>
                  <a:pt x="167567" y="0"/>
                </a:moveTo>
                <a:lnTo>
                  <a:pt x="0" y="0"/>
                </a:lnTo>
              </a:path>
              <a:path w="167640" h="209550">
                <a:moveTo>
                  <a:pt x="0" y="0"/>
                </a:moveTo>
                <a:lnTo>
                  <a:pt x="0" y="209408"/>
                </a:lnTo>
              </a:path>
              <a:path w="167640" h="209550">
                <a:moveTo>
                  <a:pt x="0" y="209408"/>
                </a:moveTo>
                <a:lnTo>
                  <a:pt x="167567" y="209408"/>
                </a:lnTo>
              </a:path>
              <a:path w="167640" h="209550">
                <a:moveTo>
                  <a:pt x="151062" y="167021"/>
                </a:moveTo>
                <a:lnTo>
                  <a:pt x="95572" y="16702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8" name="object 1228"/>
          <p:cNvSpPr/>
          <p:nvPr/>
        </p:nvSpPr>
        <p:spPr>
          <a:xfrm>
            <a:off x="16606677" y="581367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153" y="9423"/>
                </a:moveTo>
                <a:lnTo>
                  <a:pt x="0" y="8236"/>
                </a:lnTo>
              </a:path>
              <a:path w="10794" h="9525">
                <a:moveTo>
                  <a:pt x="1153" y="9423"/>
                </a:moveTo>
                <a:lnTo>
                  <a:pt x="5879" y="4692"/>
                </a:ln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9" name="object 1229"/>
          <p:cNvSpPr/>
          <p:nvPr/>
        </p:nvSpPr>
        <p:spPr>
          <a:xfrm>
            <a:off x="16684552" y="5647822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69632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0" name="object 1230"/>
          <p:cNvSpPr/>
          <p:nvPr/>
        </p:nvSpPr>
        <p:spPr>
          <a:xfrm>
            <a:off x="16606677" y="5738382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2344" y="12928"/>
                </a:moveTo>
                <a:lnTo>
                  <a:pt x="1153" y="11760"/>
                </a:lnTo>
              </a:path>
              <a:path w="12065" h="13335">
                <a:moveTo>
                  <a:pt x="2344" y="12928"/>
                </a:moveTo>
                <a:lnTo>
                  <a:pt x="7052" y="7067"/>
                </a:lnTo>
              </a:path>
              <a:path w="12065" h="13335">
                <a:moveTo>
                  <a:pt x="7052" y="7067"/>
                </a:moveTo>
                <a:lnTo>
                  <a:pt x="11778" y="2337"/>
                </a:lnTo>
              </a:path>
              <a:path w="12065" h="13335">
                <a:moveTo>
                  <a:pt x="1153" y="10610"/>
                </a:moveTo>
                <a:lnTo>
                  <a:pt x="0" y="9423"/>
                </a:lnTo>
              </a:path>
              <a:path w="12065" h="13335">
                <a:moveTo>
                  <a:pt x="1153" y="10610"/>
                </a:moveTo>
                <a:lnTo>
                  <a:pt x="4688" y="5880"/>
                </a:lnTo>
              </a:path>
              <a:path w="12065" h="13335">
                <a:moveTo>
                  <a:pt x="5879" y="4730"/>
                </a:moveTo>
                <a:lnTo>
                  <a:pt x="939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1" name="object 1231"/>
          <p:cNvSpPr/>
          <p:nvPr/>
        </p:nvSpPr>
        <p:spPr>
          <a:xfrm>
            <a:off x="16721117" y="5632500"/>
            <a:ext cx="6350" cy="46355"/>
          </a:xfrm>
          <a:custGeom>
            <a:avLst/>
            <a:gdLst/>
            <a:ahLst/>
            <a:cxnLst/>
            <a:rect l="l" t="t" r="r" b="b"/>
            <a:pathLst>
              <a:path w="6350" h="46354">
                <a:moveTo>
                  <a:pt x="0" y="45911"/>
                </a:moveTo>
                <a:lnTo>
                  <a:pt x="0" y="22371"/>
                </a:lnTo>
              </a:path>
              <a:path w="6350" h="46354">
                <a:moveTo>
                  <a:pt x="5917" y="44704"/>
                </a:moveTo>
                <a:lnTo>
                  <a:pt x="591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2" name="object 1232"/>
          <p:cNvSpPr/>
          <p:nvPr/>
        </p:nvSpPr>
        <p:spPr>
          <a:xfrm>
            <a:off x="16669182" y="5740719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73" y="11817"/>
                </a:moveTo>
                <a:lnTo>
                  <a:pt x="2382" y="10591"/>
                </a:lnTo>
              </a:path>
              <a:path w="12065" h="12064">
                <a:moveTo>
                  <a:pt x="3573" y="11817"/>
                </a:moveTo>
                <a:lnTo>
                  <a:pt x="8299" y="7086"/>
                </a:lnTo>
              </a:path>
              <a:path w="12065" h="12064">
                <a:moveTo>
                  <a:pt x="8299" y="7086"/>
                </a:moveTo>
                <a:lnTo>
                  <a:pt x="11816" y="1187"/>
                </a:lnTo>
              </a:path>
              <a:path w="12065" h="12064">
                <a:moveTo>
                  <a:pt x="1210" y="10591"/>
                </a:moveTo>
                <a:lnTo>
                  <a:pt x="0" y="9423"/>
                </a:lnTo>
              </a:path>
              <a:path w="12065" h="12064">
                <a:moveTo>
                  <a:pt x="1210" y="10591"/>
                </a:moveTo>
                <a:lnTo>
                  <a:pt x="5936" y="4730"/>
                </a:lnTo>
              </a:path>
              <a:path w="12065" h="12064">
                <a:moveTo>
                  <a:pt x="5936" y="4730"/>
                </a:moveTo>
                <a:lnTo>
                  <a:pt x="1066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3" name="object 1233"/>
          <p:cNvSpPr/>
          <p:nvPr/>
        </p:nvSpPr>
        <p:spPr>
          <a:xfrm>
            <a:off x="16603122" y="5734876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69632" y="90615"/>
                </a:moveTo>
                <a:lnTo>
                  <a:pt x="68441" y="89353"/>
                </a:lnTo>
              </a:path>
              <a:path w="83819" h="94614">
                <a:moveTo>
                  <a:pt x="69632" y="90615"/>
                </a:moveTo>
                <a:lnTo>
                  <a:pt x="74359" y="85885"/>
                </a:lnTo>
              </a:path>
              <a:path w="83819" h="94614">
                <a:moveTo>
                  <a:pt x="74359" y="84641"/>
                </a:moveTo>
                <a:lnTo>
                  <a:pt x="77875" y="79986"/>
                </a:lnTo>
              </a:path>
              <a:path w="83819" h="94614">
                <a:moveTo>
                  <a:pt x="67269" y="88222"/>
                </a:moveTo>
                <a:lnTo>
                  <a:pt x="66059" y="87035"/>
                </a:lnTo>
              </a:path>
              <a:path w="83819" h="94614">
                <a:moveTo>
                  <a:pt x="67269" y="88222"/>
                </a:moveTo>
                <a:lnTo>
                  <a:pt x="71995" y="83491"/>
                </a:lnTo>
                <a:lnTo>
                  <a:pt x="76722" y="78798"/>
                </a:lnTo>
              </a:path>
              <a:path w="83819" h="94614">
                <a:moveTo>
                  <a:pt x="0" y="94102"/>
                </a:moveTo>
                <a:lnTo>
                  <a:pt x="83793" y="94102"/>
                </a:lnTo>
              </a:path>
              <a:path w="83819" h="94614">
                <a:moveTo>
                  <a:pt x="83793" y="94102"/>
                </a:moveTo>
                <a:lnTo>
                  <a:pt x="83793" y="0"/>
                </a:lnTo>
              </a:path>
              <a:path w="83819" h="94614">
                <a:moveTo>
                  <a:pt x="83793" y="0"/>
                </a:moveTo>
                <a:lnTo>
                  <a:pt x="0" y="0"/>
                </a:lnTo>
              </a:path>
              <a:path w="83819" h="94614">
                <a:moveTo>
                  <a:pt x="0" y="0"/>
                </a:moveTo>
                <a:lnTo>
                  <a:pt x="0" y="9410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34" name="object 1234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8044797" y="4352023"/>
            <a:ext cx="87158" cy="317476"/>
          </a:xfrm>
          <a:prstGeom prst="rect">
            <a:avLst/>
          </a:prstGeom>
        </p:spPr>
      </p:pic>
      <p:sp>
        <p:nvSpPr>
          <p:cNvPr id="1235" name="object 1235"/>
          <p:cNvSpPr/>
          <p:nvPr/>
        </p:nvSpPr>
        <p:spPr>
          <a:xfrm>
            <a:off x="19330463" y="3690185"/>
            <a:ext cx="0" cy="182880"/>
          </a:xfrm>
          <a:custGeom>
            <a:avLst/>
            <a:gdLst/>
            <a:ahLst/>
            <a:cxnLst/>
            <a:rect l="l" t="t" r="r" b="b"/>
            <a:pathLst>
              <a:path w="0" h="182879">
                <a:moveTo>
                  <a:pt x="0" y="0"/>
                </a:moveTo>
                <a:lnTo>
                  <a:pt x="0" y="18234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6" name="object 1236"/>
          <p:cNvSpPr/>
          <p:nvPr/>
        </p:nvSpPr>
        <p:spPr>
          <a:xfrm>
            <a:off x="12924565" y="7604294"/>
            <a:ext cx="0" cy="15875"/>
          </a:xfrm>
          <a:custGeom>
            <a:avLst/>
            <a:gdLst/>
            <a:ahLst/>
            <a:cxnLst/>
            <a:rect l="l" t="t" r="r" b="b"/>
            <a:pathLst>
              <a:path w="0" h="15875">
                <a:moveTo>
                  <a:pt x="0" y="9348"/>
                </a:moveTo>
                <a:lnTo>
                  <a:pt x="0" y="0"/>
                </a:lnTo>
              </a:path>
              <a:path w="0" h="15875">
                <a:moveTo>
                  <a:pt x="0" y="9348"/>
                </a:moveTo>
                <a:lnTo>
                  <a:pt x="0" y="152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7" name="object 1237"/>
          <p:cNvSpPr/>
          <p:nvPr/>
        </p:nvSpPr>
        <p:spPr>
          <a:xfrm>
            <a:off x="12087823" y="7604294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0" y="934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8" name="object 1238"/>
          <p:cNvSpPr/>
          <p:nvPr/>
        </p:nvSpPr>
        <p:spPr>
          <a:xfrm>
            <a:off x="18756937" y="2364324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9" name="object 1239"/>
          <p:cNvSpPr/>
          <p:nvPr/>
        </p:nvSpPr>
        <p:spPr>
          <a:xfrm>
            <a:off x="12454797" y="7515997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4" h="45084">
                <a:moveTo>
                  <a:pt x="0" y="0"/>
                </a:moveTo>
                <a:lnTo>
                  <a:pt x="27206" y="0"/>
                </a:lnTo>
              </a:path>
              <a:path w="27304" h="45084">
                <a:moveTo>
                  <a:pt x="27206" y="44723"/>
                </a:moveTo>
                <a:lnTo>
                  <a:pt x="272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0" name="object 1240"/>
          <p:cNvSpPr/>
          <p:nvPr/>
        </p:nvSpPr>
        <p:spPr>
          <a:xfrm>
            <a:off x="14574417" y="754894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294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1" name="object 1241"/>
          <p:cNvSpPr/>
          <p:nvPr/>
        </p:nvSpPr>
        <p:spPr>
          <a:xfrm>
            <a:off x="12638945" y="1849049"/>
            <a:ext cx="27305" cy="3810"/>
          </a:xfrm>
          <a:custGeom>
            <a:avLst/>
            <a:gdLst/>
            <a:ahLst/>
            <a:cxnLst/>
            <a:rect l="l" t="t" r="r" b="b"/>
            <a:pathLst>
              <a:path w="27304" h="3810">
                <a:moveTo>
                  <a:pt x="0" y="3505"/>
                </a:moveTo>
                <a:lnTo>
                  <a:pt x="2711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2" name="object 1242"/>
          <p:cNvSpPr/>
          <p:nvPr/>
        </p:nvSpPr>
        <p:spPr>
          <a:xfrm>
            <a:off x="14127146" y="756072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32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3" name="object 1243"/>
          <p:cNvSpPr/>
          <p:nvPr/>
        </p:nvSpPr>
        <p:spPr>
          <a:xfrm>
            <a:off x="12884388" y="756188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 h="0">
                <a:moveTo>
                  <a:pt x="0" y="0"/>
                </a:moveTo>
                <a:lnTo>
                  <a:pt x="17715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4" name="object 1244"/>
          <p:cNvSpPr/>
          <p:nvPr/>
        </p:nvSpPr>
        <p:spPr>
          <a:xfrm>
            <a:off x="14127146" y="7515997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0" y="0"/>
                </a:moveTo>
                <a:lnTo>
                  <a:pt x="28321" y="0"/>
                </a:lnTo>
              </a:path>
              <a:path w="28575" h="45084">
                <a:moveTo>
                  <a:pt x="0" y="0"/>
                </a:moveTo>
                <a:lnTo>
                  <a:pt x="0" y="44723"/>
                </a:lnTo>
              </a:path>
              <a:path w="28575" h="45084">
                <a:moveTo>
                  <a:pt x="28321" y="44723"/>
                </a:moveTo>
                <a:lnTo>
                  <a:pt x="2832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5" name="object 1245"/>
          <p:cNvSpPr/>
          <p:nvPr/>
        </p:nvSpPr>
        <p:spPr>
          <a:xfrm>
            <a:off x="18727385" y="75607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 h="0">
                <a:moveTo>
                  <a:pt x="0" y="0"/>
                </a:moveTo>
                <a:lnTo>
                  <a:pt x="27187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6" name="object 1246"/>
          <p:cNvSpPr/>
          <p:nvPr/>
        </p:nvSpPr>
        <p:spPr>
          <a:xfrm>
            <a:off x="14125974" y="754894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0"/>
                </a:moveTo>
                <a:lnTo>
                  <a:pt x="0" y="12947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7" name="object 1247"/>
          <p:cNvSpPr/>
          <p:nvPr/>
        </p:nvSpPr>
        <p:spPr>
          <a:xfrm>
            <a:off x="18099560" y="756072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32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8" name="object 1248"/>
          <p:cNvSpPr/>
          <p:nvPr/>
        </p:nvSpPr>
        <p:spPr>
          <a:xfrm>
            <a:off x="18518506" y="75607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 h="0">
                <a:moveTo>
                  <a:pt x="0" y="0"/>
                </a:moveTo>
                <a:lnTo>
                  <a:pt x="27168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9" name="object 1249"/>
          <p:cNvSpPr/>
          <p:nvPr/>
        </p:nvSpPr>
        <p:spPr>
          <a:xfrm>
            <a:off x="18099560" y="75159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32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0" name="object 1250"/>
          <p:cNvSpPr/>
          <p:nvPr/>
        </p:nvSpPr>
        <p:spPr>
          <a:xfrm>
            <a:off x="18518506" y="7515997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4">
                <a:moveTo>
                  <a:pt x="0" y="0"/>
                </a:moveTo>
                <a:lnTo>
                  <a:pt x="27168" y="0"/>
                </a:lnTo>
              </a:path>
              <a:path w="27305" h="45084">
                <a:moveTo>
                  <a:pt x="0" y="0"/>
                </a:moveTo>
                <a:lnTo>
                  <a:pt x="0" y="44723"/>
                </a:lnTo>
              </a:path>
              <a:path w="27305" h="45084">
                <a:moveTo>
                  <a:pt x="27168" y="44723"/>
                </a:moveTo>
                <a:lnTo>
                  <a:pt x="2716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1" name="object 1251"/>
          <p:cNvSpPr/>
          <p:nvPr/>
        </p:nvSpPr>
        <p:spPr>
          <a:xfrm>
            <a:off x="17053938" y="756072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283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2" name="object 1252"/>
          <p:cNvSpPr/>
          <p:nvPr/>
        </p:nvSpPr>
        <p:spPr>
          <a:xfrm>
            <a:off x="17472905" y="75607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 h="0">
                <a:moveTo>
                  <a:pt x="2714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3" name="object 1253"/>
          <p:cNvSpPr/>
          <p:nvPr/>
        </p:nvSpPr>
        <p:spPr>
          <a:xfrm>
            <a:off x="17681802" y="756072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283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4" name="object 1254"/>
          <p:cNvSpPr/>
          <p:nvPr/>
        </p:nvSpPr>
        <p:spPr>
          <a:xfrm>
            <a:off x="17264026" y="75607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 h="0">
                <a:moveTo>
                  <a:pt x="2711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5" name="object 1255"/>
          <p:cNvSpPr/>
          <p:nvPr/>
        </p:nvSpPr>
        <p:spPr>
          <a:xfrm>
            <a:off x="17472905" y="7515997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 h="0">
                <a:moveTo>
                  <a:pt x="2714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6" name="object 1256"/>
          <p:cNvSpPr/>
          <p:nvPr/>
        </p:nvSpPr>
        <p:spPr>
          <a:xfrm>
            <a:off x="17681802" y="75159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283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7" name="object 1257"/>
          <p:cNvSpPr/>
          <p:nvPr/>
        </p:nvSpPr>
        <p:spPr>
          <a:xfrm>
            <a:off x="17264026" y="7515997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 h="0">
                <a:moveTo>
                  <a:pt x="2711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8" name="object 1258"/>
          <p:cNvSpPr/>
          <p:nvPr/>
        </p:nvSpPr>
        <p:spPr>
          <a:xfrm>
            <a:off x="17472905" y="7515997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4">
                <a:moveTo>
                  <a:pt x="27149" y="0"/>
                </a:moveTo>
                <a:lnTo>
                  <a:pt x="27149" y="44723"/>
                </a:lnTo>
              </a:path>
              <a:path w="27305" h="45084">
                <a:moveTo>
                  <a:pt x="0" y="4472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9" name="object 1259"/>
          <p:cNvSpPr/>
          <p:nvPr/>
        </p:nvSpPr>
        <p:spPr>
          <a:xfrm>
            <a:off x="17681802" y="7515997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28321" y="0"/>
                </a:moveTo>
                <a:lnTo>
                  <a:pt x="28321" y="44723"/>
                </a:lnTo>
              </a:path>
              <a:path w="28575" h="45084">
                <a:moveTo>
                  <a:pt x="0" y="4472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0" name="object 1260"/>
          <p:cNvSpPr/>
          <p:nvPr/>
        </p:nvSpPr>
        <p:spPr>
          <a:xfrm>
            <a:off x="17264026" y="7515997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4">
                <a:moveTo>
                  <a:pt x="27111" y="0"/>
                </a:moveTo>
                <a:lnTo>
                  <a:pt x="27111" y="44723"/>
                </a:lnTo>
              </a:path>
              <a:path w="27305" h="45084">
                <a:moveTo>
                  <a:pt x="0" y="4472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1" name="object 1261"/>
          <p:cNvSpPr/>
          <p:nvPr/>
        </p:nvSpPr>
        <p:spPr>
          <a:xfrm>
            <a:off x="17890700" y="756072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284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2" name="object 1262"/>
          <p:cNvSpPr/>
          <p:nvPr/>
        </p:nvSpPr>
        <p:spPr>
          <a:xfrm>
            <a:off x="17681802" y="756072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32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3" name="object 1263"/>
          <p:cNvSpPr/>
          <p:nvPr/>
        </p:nvSpPr>
        <p:spPr>
          <a:xfrm>
            <a:off x="17890700" y="75159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284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4" name="object 1264"/>
          <p:cNvSpPr/>
          <p:nvPr/>
        </p:nvSpPr>
        <p:spPr>
          <a:xfrm>
            <a:off x="17681802" y="75159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32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5" name="object 1265"/>
          <p:cNvSpPr/>
          <p:nvPr/>
        </p:nvSpPr>
        <p:spPr>
          <a:xfrm>
            <a:off x="17890700" y="7515997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0" y="0"/>
                </a:moveTo>
                <a:lnTo>
                  <a:pt x="0" y="44723"/>
                </a:lnTo>
              </a:path>
              <a:path w="28575" h="45084">
                <a:moveTo>
                  <a:pt x="28284" y="44723"/>
                </a:moveTo>
                <a:lnTo>
                  <a:pt x="2828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6" name="object 1266"/>
          <p:cNvSpPr/>
          <p:nvPr/>
        </p:nvSpPr>
        <p:spPr>
          <a:xfrm>
            <a:off x="17681802" y="7515997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0" y="0"/>
                </a:moveTo>
                <a:lnTo>
                  <a:pt x="0" y="44723"/>
                </a:lnTo>
              </a:path>
              <a:path w="28575" h="45084">
                <a:moveTo>
                  <a:pt x="28321" y="44723"/>
                </a:moveTo>
                <a:lnTo>
                  <a:pt x="2832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7" name="object 1267"/>
          <p:cNvSpPr/>
          <p:nvPr/>
        </p:nvSpPr>
        <p:spPr>
          <a:xfrm>
            <a:off x="18727385" y="2406692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 h="0">
                <a:moveTo>
                  <a:pt x="0" y="0"/>
                </a:moveTo>
                <a:lnTo>
                  <a:pt x="27187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8" name="object 1268"/>
          <p:cNvSpPr/>
          <p:nvPr/>
        </p:nvSpPr>
        <p:spPr>
          <a:xfrm>
            <a:off x="18518527" y="2406692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5">
                <a:moveTo>
                  <a:pt x="0" y="0"/>
                </a:moveTo>
                <a:lnTo>
                  <a:pt x="27149" y="0"/>
                </a:lnTo>
              </a:path>
              <a:path w="27305" h="45085">
                <a:moveTo>
                  <a:pt x="0" y="44704"/>
                </a:moveTo>
                <a:lnTo>
                  <a:pt x="27149" y="44704"/>
                </a:lnTo>
              </a:path>
              <a:path w="27305" h="45085">
                <a:moveTo>
                  <a:pt x="0" y="4470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9" name="object 1269"/>
          <p:cNvSpPr/>
          <p:nvPr/>
        </p:nvSpPr>
        <p:spPr>
          <a:xfrm>
            <a:off x="17890700" y="240669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2828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0" name="object 1270"/>
          <p:cNvSpPr/>
          <p:nvPr/>
        </p:nvSpPr>
        <p:spPr>
          <a:xfrm>
            <a:off x="18099560" y="240669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283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1" name="object 1271"/>
          <p:cNvSpPr/>
          <p:nvPr/>
        </p:nvSpPr>
        <p:spPr>
          <a:xfrm>
            <a:off x="17681802" y="240669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283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2" name="object 1272"/>
          <p:cNvSpPr/>
          <p:nvPr/>
        </p:nvSpPr>
        <p:spPr>
          <a:xfrm>
            <a:off x="17890700" y="24513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2828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3" name="object 1273"/>
          <p:cNvSpPr/>
          <p:nvPr/>
        </p:nvSpPr>
        <p:spPr>
          <a:xfrm>
            <a:off x="18099560" y="24513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283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4" name="object 1274"/>
          <p:cNvSpPr/>
          <p:nvPr/>
        </p:nvSpPr>
        <p:spPr>
          <a:xfrm>
            <a:off x="17681802" y="24513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283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5" name="object 1275"/>
          <p:cNvSpPr/>
          <p:nvPr/>
        </p:nvSpPr>
        <p:spPr>
          <a:xfrm>
            <a:off x="17890700" y="2406692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5">
                <a:moveTo>
                  <a:pt x="28284" y="44704"/>
                </a:moveTo>
                <a:lnTo>
                  <a:pt x="28284" y="0"/>
                </a:lnTo>
              </a:path>
              <a:path w="28575" h="45085">
                <a:moveTo>
                  <a:pt x="0" y="0"/>
                </a:moveTo>
                <a:lnTo>
                  <a:pt x="0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6" name="object 1276"/>
          <p:cNvSpPr/>
          <p:nvPr/>
        </p:nvSpPr>
        <p:spPr>
          <a:xfrm>
            <a:off x="18099560" y="2406692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5">
                <a:moveTo>
                  <a:pt x="28321" y="44704"/>
                </a:moveTo>
                <a:lnTo>
                  <a:pt x="28321" y="0"/>
                </a:lnTo>
              </a:path>
              <a:path w="28575" h="45085">
                <a:moveTo>
                  <a:pt x="0" y="0"/>
                </a:moveTo>
                <a:lnTo>
                  <a:pt x="0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7" name="object 1277"/>
          <p:cNvSpPr/>
          <p:nvPr/>
        </p:nvSpPr>
        <p:spPr>
          <a:xfrm>
            <a:off x="17681802" y="2406692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5">
                <a:moveTo>
                  <a:pt x="28321" y="44704"/>
                </a:moveTo>
                <a:lnTo>
                  <a:pt x="28321" y="0"/>
                </a:lnTo>
              </a:path>
              <a:path w="28575" h="45085">
                <a:moveTo>
                  <a:pt x="0" y="0"/>
                </a:moveTo>
                <a:lnTo>
                  <a:pt x="0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8" name="object 1278"/>
          <p:cNvSpPr/>
          <p:nvPr/>
        </p:nvSpPr>
        <p:spPr>
          <a:xfrm>
            <a:off x="19374118" y="387252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0"/>
                </a:moveTo>
                <a:lnTo>
                  <a:pt x="0" y="2823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9" name="object 1279"/>
          <p:cNvSpPr/>
          <p:nvPr/>
        </p:nvSpPr>
        <p:spPr>
          <a:xfrm>
            <a:off x="19330463" y="3661953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0"/>
                </a:moveTo>
                <a:lnTo>
                  <a:pt x="43654" y="28232"/>
                </a:lnTo>
              </a:path>
              <a:path w="43815" h="28575">
                <a:moveTo>
                  <a:pt x="0" y="0"/>
                </a:moveTo>
                <a:lnTo>
                  <a:pt x="0" y="28232"/>
                </a:lnTo>
              </a:path>
              <a:path w="43815" h="28575">
                <a:moveTo>
                  <a:pt x="0" y="0"/>
                </a:moveTo>
                <a:lnTo>
                  <a:pt x="43654" y="0"/>
                </a:lnTo>
              </a:path>
              <a:path w="43815" h="28575">
                <a:moveTo>
                  <a:pt x="43654" y="28232"/>
                </a:moveTo>
                <a:lnTo>
                  <a:pt x="0" y="2823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0" name="object 1280"/>
          <p:cNvSpPr/>
          <p:nvPr/>
        </p:nvSpPr>
        <p:spPr>
          <a:xfrm>
            <a:off x="19330463" y="3451376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0"/>
                </a:moveTo>
                <a:lnTo>
                  <a:pt x="43654" y="28232"/>
                </a:lnTo>
              </a:path>
              <a:path w="43815" h="28575">
                <a:moveTo>
                  <a:pt x="0" y="0"/>
                </a:moveTo>
                <a:lnTo>
                  <a:pt x="0" y="28232"/>
                </a:lnTo>
              </a:path>
              <a:path w="43815" h="28575">
                <a:moveTo>
                  <a:pt x="0" y="0"/>
                </a:moveTo>
                <a:lnTo>
                  <a:pt x="43654" y="0"/>
                </a:lnTo>
              </a:path>
              <a:path w="43815" h="28575">
                <a:moveTo>
                  <a:pt x="43654" y="28232"/>
                </a:moveTo>
                <a:lnTo>
                  <a:pt x="0" y="2823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1" name="object 1281"/>
          <p:cNvSpPr/>
          <p:nvPr/>
        </p:nvSpPr>
        <p:spPr>
          <a:xfrm>
            <a:off x="19330463" y="3240800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28194"/>
                </a:moveTo>
                <a:lnTo>
                  <a:pt x="43654" y="0"/>
                </a:lnTo>
              </a:path>
              <a:path w="43815" h="28575">
                <a:moveTo>
                  <a:pt x="0" y="28194"/>
                </a:moveTo>
                <a:lnTo>
                  <a:pt x="0" y="0"/>
                </a:lnTo>
              </a:path>
              <a:path w="43815" h="28575">
                <a:moveTo>
                  <a:pt x="0" y="28194"/>
                </a:moveTo>
                <a:lnTo>
                  <a:pt x="43654" y="28194"/>
                </a:lnTo>
              </a:path>
              <a:path w="43815" h="28575">
                <a:moveTo>
                  <a:pt x="4365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2" name="object 1282"/>
          <p:cNvSpPr/>
          <p:nvPr/>
        </p:nvSpPr>
        <p:spPr>
          <a:xfrm>
            <a:off x="19330463" y="3031392"/>
            <a:ext cx="43815" cy="27305"/>
          </a:xfrm>
          <a:custGeom>
            <a:avLst/>
            <a:gdLst/>
            <a:ahLst/>
            <a:cxnLst/>
            <a:rect l="l" t="t" r="r" b="b"/>
            <a:pathLst>
              <a:path w="43815" h="27305">
                <a:moveTo>
                  <a:pt x="43654" y="27026"/>
                </a:moveTo>
                <a:lnTo>
                  <a:pt x="43654" y="0"/>
                </a:lnTo>
              </a:path>
              <a:path w="43815" h="27305">
                <a:moveTo>
                  <a:pt x="0" y="27026"/>
                </a:moveTo>
                <a:lnTo>
                  <a:pt x="0" y="0"/>
                </a:lnTo>
              </a:path>
              <a:path w="43815" h="27305">
                <a:moveTo>
                  <a:pt x="0" y="27026"/>
                </a:moveTo>
                <a:lnTo>
                  <a:pt x="43654" y="27026"/>
                </a:lnTo>
              </a:path>
              <a:path w="43815" h="27305">
                <a:moveTo>
                  <a:pt x="4365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3" name="object 1283"/>
          <p:cNvSpPr/>
          <p:nvPr/>
        </p:nvSpPr>
        <p:spPr>
          <a:xfrm>
            <a:off x="19330463" y="2820796"/>
            <a:ext cx="43815" cy="27305"/>
          </a:xfrm>
          <a:custGeom>
            <a:avLst/>
            <a:gdLst/>
            <a:ahLst/>
            <a:cxnLst/>
            <a:rect l="l" t="t" r="r" b="b"/>
            <a:pathLst>
              <a:path w="43815" h="27305">
                <a:moveTo>
                  <a:pt x="43654" y="27064"/>
                </a:moveTo>
                <a:lnTo>
                  <a:pt x="43654" y="0"/>
                </a:lnTo>
              </a:path>
              <a:path w="43815" h="27305">
                <a:moveTo>
                  <a:pt x="0" y="27064"/>
                </a:moveTo>
                <a:lnTo>
                  <a:pt x="0" y="0"/>
                </a:lnTo>
              </a:path>
              <a:path w="43815" h="27305">
                <a:moveTo>
                  <a:pt x="0" y="27064"/>
                </a:moveTo>
                <a:lnTo>
                  <a:pt x="43654" y="27064"/>
                </a:lnTo>
              </a:path>
              <a:path w="43815" h="27305">
                <a:moveTo>
                  <a:pt x="4365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4" name="object 1284"/>
          <p:cNvSpPr/>
          <p:nvPr/>
        </p:nvSpPr>
        <p:spPr>
          <a:xfrm>
            <a:off x="19374118" y="2610220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5">
                <a:moveTo>
                  <a:pt x="0" y="2704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5" name="object 1285"/>
          <p:cNvSpPr/>
          <p:nvPr/>
        </p:nvSpPr>
        <p:spPr>
          <a:xfrm>
            <a:off x="19375328" y="5630174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 h="0">
                <a:moveTo>
                  <a:pt x="4246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6" name="object 1286"/>
          <p:cNvSpPr/>
          <p:nvPr/>
        </p:nvSpPr>
        <p:spPr>
          <a:xfrm>
            <a:off x="19374118" y="7330128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4">
                <a:moveTo>
                  <a:pt x="0" y="0"/>
                </a:moveTo>
                <a:lnTo>
                  <a:pt x="0" y="27026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7" name="object 1287"/>
          <p:cNvSpPr/>
          <p:nvPr/>
        </p:nvSpPr>
        <p:spPr>
          <a:xfrm>
            <a:off x="19330463" y="7119552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0"/>
                </a:moveTo>
                <a:lnTo>
                  <a:pt x="43654" y="28213"/>
                </a:lnTo>
              </a:path>
              <a:path w="43815" h="28575">
                <a:moveTo>
                  <a:pt x="0" y="0"/>
                </a:moveTo>
                <a:lnTo>
                  <a:pt x="0" y="28213"/>
                </a:lnTo>
              </a:path>
              <a:path w="43815" h="28575">
                <a:moveTo>
                  <a:pt x="0" y="0"/>
                </a:moveTo>
                <a:lnTo>
                  <a:pt x="43654" y="0"/>
                </a:lnTo>
              </a:path>
              <a:path w="43815" h="28575">
                <a:moveTo>
                  <a:pt x="43654" y="28213"/>
                </a:moveTo>
                <a:lnTo>
                  <a:pt x="0" y="2821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8" name="object 1288"/>
          <p:cNvSpPr/>
          <p:nvPr/>
        </p:nvSpPr>
        <p:spPr>
          <a:xfrm>
            <a:off x="19330463" y="6908956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0"/>
                </a:moveTo>
                <a:lnTo>
                  <a:pt x="43654" y="28251"/>
                </a:lnTo>
              </a:path>
              <a:path w="43815" h="28575">
                <a:moveTo>
                  <a:pt x="0" y="0"/>
                </a:moveTo>
                <a:lnTo>
                  <a:pt x="0" y="28251"/>
                </a:lnTo>
              </a:path>
              <a:path w="43815" h="28575">
                <a:moveTo>
                  <a:pt x="0" y="0"/>
                </a:moveTo>
                <a:lnTo>
                  <a:pt x="43654" y="0"/>
                </a:lnTo>
              </a:path>
              <a:path w="43815" h="28575">
                <a:moveTo>
                  <a:pt x="43654" y="28251"/>
                </a:moveTo>
                <a:lnTo>
                  <a:pt x="0" y="2825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9" name="object 1289"/>
          <p:cNvSpPr/>
          <p:nvPr/>
        </p:nvSpPr>
        <p:spPr>
          <a:xfrm>
            <a:off x="19330463" y="6698380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28213"/>
                </a:moveTo>
                <a:lnTo>
                  <a:pt x="43654" y="0"/>
                </a:lnTo>
              </a:path>
              <a:path w="43815" h="28575">
                <a:moveTo>
                  <a:pt x="0" y="28213"/>
                </a:moveTo>
                <a:lnTo>
                  <a:pt x="0" y="0"/>
                </a:lnTo>
              </a:path>
              <a:path w="43815" h="28575">
                <a:moveTo>
                  <a:pt x="0" y="28213"/>
                </a:moveTo>
                <a:lnTo>
                  <a:pt x="43654" y="28213"/>
                </a:lnTo>
              </a:path>
              <a:path w="43815" h="28575">
                <a:moveTo>
                  <a:pt x="4365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0" name="object 1290"/>
          <p:cNvSpPr/>
          <p:nvPr/>
        </p:nvSpPr>
        <p:spPr>
          <a:xfrm>
            <a:off x="19330463" y="6487784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28251"/>
                </a:moveTo>
                <a:lnTo>
                  <a:pt x="43654" y="0"/>
                </a:lnTo>
              </a:path>
              <a:path w="43815" h="28575">
                <a:moveTo>
                  <a:pt x="4365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1" name="object 1291"/>
          <p:cNvSpPr/>
          <p:nvPr/>
        </p:nvSpPr>
        <p:spPr>
          <a:xfrm>
            <a:off x="19330463" y="6277189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28251"/>
                </a:moveTo>
                <a:lnTo>
                  <a:pt x="43654" y="0"/>
                </a:lnTo>
              </a:path>
              <a:path w="43815" h="28575">
                <a:moveTo>
                  <a:pt x="0" y="28251"/>
                </a:moveTo>
                <a:lnTo>
                  <a:pt x="0" y="0"/>
                </a:lnTo>
              </a:path>
              <a:path w="43815" h="28575">
                <a:moveTo>
                  <a:pt x="0" y="28251"/>
                </a:moveTo>
                <a:lnTo>
                  <a:pt x="43654" y="28251"/>
                </a:lnTo>
              </a:path>
              <a:path w="43815" h="28575">
                <a:moveTo>
                  <a:pt x="4365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2" name="object 1292"/>
          <p:cNvSpPr/>
          <p:nvPr/>
        </p:nvSpPr>
        <p:spPr>
          <a:xfrm>
            <a:off x="19374118" y="6066593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32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3" name="object 1293"/>
          <p:cNvSpPr/>
          <p:nvPr/>
        </p:nvSpPr>
        <p:spPr>
          <a:xfrm>
            <a:off x="17312408" y="1349022"/>
            <a:ext cx="41910" cy="5080"/>
          </a:xfrm>
          <a:custGeom>
            <a:avLst/>
            <a:gdLst/>
            <a:ahLst/>
            <a:cxnLst/>
            <a:rect l="l" t="t" r="r" b="b"/>
            <a:pathLst>
              <a:path w="41909" h="5080">
                <a:moveTo>
                  <a:pt x="41291" y="0"/>
                </a:moveTo>
                <a:lnTo>
                  <a:pt x="0" y="4749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4" name="object 1294"/>
          <p:cNvSpPr/>
          <p:nvPr/>
        </p:nvSpPr>
        <p:spPr>
          <a:xfrm>
            <a:off x="13270345" y="1754946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80">
                <a:moveTo>
                  <a:pt x="28265" y="0"/>
                </a:moveTo>
                <a:lnTo>
                  <a:pt x="0" y="4674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5" name="object 1295"/>
          <p:cNvSpPr/>
          <p:nvPr/>
        </p:nvSpPr>
        <p:spPr>
          <a:xfrm>
            <a:off x="13691634" y="1693730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90" h="47625">
                <a:moveTo>
                  <a:pt x="27168" y="0"/>
                </a:moveTo>
                <a:lnTo>
                  <a:pt x="0" y="3543"/>
                </a:lnTo>
              </a:path>
              <a:path w="34290" h="47625">
                <a:moveTo>
                  <a:pt x="34239" y="43574"/>
                </a:moveTo>
                <a:lnTo>
                  <a:pt x="5917" y="47060"/>
                </a:lnTo>
              </a:path>
              <a:path w="34290" h="47625">
                <a:moveTo>
                  <a:pt x="34239" y="43574"/>
                </a:moveTo>
                <a:lnTo>
                  <a:pt x="27168" y="0"/>
                </a:lnTo>
              </a:path>
              <a:path w="34290" h="47625">
                <a:moveTo>
                  <a:pt x="0" y="3543"/>
                </a:moveTo>
                <a:lnTo>
                  <a:pt x="5917" y="4706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6" name="object 1296"/>
          <p:cNvSpPr/>
          <p:nvPr/>
        </p:nvSpPr>
        <p:spPr>
          <a:xfrm>
            <a:off x="14112963" y="1631384"/>
            <a:ext cx="34290" cy="48895"/>
          </a:xfrm>
          <a:custGeom>
            <a:avLst/>
            <a:gdLst/>
            <a:ahLst/>
            <a:cxnLst/>
            <a:rect l="l" t="t" r="r" b="b"/>
            <a:pathLst>
              <a:path w="34290" h="48894">
                <a:moveTo>
                  <a:pt x="27149" y="0"/>
                </a:moveTo>
                <a:lnTo>
                  <a:pt x="0" y="3524"/>
                </a:lnTo>
              </a:path>
              <a:path w="34290" h="48894">
                <a:moveTo>
                  <a:pt x="34239" y="43555"/>
                </a:moveTo>
                <a:lnTo>
                  <a:pt x="27149" y="0"/>
                </a:lnTo>
              </a:path>
              <a:path w="34290" h="48894">
                <a:moveTo>
                  <a:pt x="0" y="3524"/>
                </a:moveTo>
                <a:lnTo>
                  <a:pt x="5898" y="482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7" name="object 1297"/>
          <p:cNvSpPr/>
          <p:nvPr/>
        </p:nvSpPr>
        <p:spPr>
          <a:xfrm>
            <a:off x="14533102" y="1569039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90" h="48259">
                <a:moveTo>
                  <a:pt x="0" y="3505"/>
                </a:moveTo>
                <a:lnTo>
                  <a:pt x="28340" y="0"/>
                </a:lnTo>
              </a:path>
              <a:path w="34290" h="48259">
                <a:moveTo>
                  <a:pt x="7089" y="48248"/>
                </a:moveTo>
                <a:lnTo>
                  <a:pt x="34220" y="43536"/>
                </a:lnTo>
              </a:path>
              <a:path w="34290" h="48259">
                <a:moveTo>
                  <a:pt x="7089" y="48248"/>
                </a:moveTo>
                <a:lnTo>
                  <a:pt x="0" y="3505"/>
                </a:lnTo>
              </a:path>
              <a:path w="34290" h="48259">
                <a:moveTo>
                  <a:pt x="28340" y="0"/>
                </a:moveTo>
                <a:lnTo>
                  <a:pt x="34220" y="435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8" name="object 1298"/>
          <p:cNvSpPr/>
          <p:nvPr/>
        </p:nvSpPr>
        <p:spPr>
          <a:xfrm>
            <a:off x="14954431" y="1506712"/>
            <a:ext cx="27305" cy="3810"/>
          </a:xfrm>
          <a:custGeom>
            <a:avLst/>
            <a:gdLst/>
            <a:ahLst/>
            <a:cxnLst/>
            <a:rect l="l" t="t" r="r" b="b"/>
            <a:pathLst>
              <a:path w="27305" h="3809">
                <a:moveTo>
                  <a:pt x="0" y="3524"/>
                </a:moveTo>
                <a:lnTo>
                  <a:pt x="2711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9" name="object 1299"/>
          <p:cNvSpPr/>
          <p:nvPr/>
        </p:nvSpPr>
        <p:spPr>
          <a:xfrm>
            <a:off x="17373756" y="2157251"/>
            <a:ext cx="47625" cy="34290"/>
          </a:xfrm>
          <a:custGeom>
            <a:avLst/>
            <a:gdLst/>
            <a:ahLst/>
            <a:cxnLst/>
            <a:rect l="l" t="t" r="r" b="b"/>
            <a:pathLst>
              <a:path w="47625" h="34289">
                <a:moveTo>
                  <a:pt x="43654" y="0"/>
                </a:moveTo>
                <a:lnTo>
                  <a:pt x="47209" y="28251"/>
                </a:lnTo>
              </a:path>
              <a:path w="47625" h="34289">
                <a:moveTo>
                  <a:pt x="0" y="5899"/>
                </a:moveTo>
                <a:lnTo>
                  <a:pt x="3554" y="34131"/>
                </a:lnTo>
              </a:path>
              <a:path w="47625" h="34289">
                <a:moveTo>
                  <a:pt x="0" y="5899"/>
                </a:moveTo>
                <a:lnTo>
                  <a:pt x="43654" y="0"/>
                </a:lnTo>
              </a:path>
              <a:path w="47625" h="34289">
                <a:moveTo>
                  <a:pt x="47209" y="28251"/>
                </a:moveTo>
                <a:lnTo>
                  <a:pt x="3554" y="3413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0" name="object 1300"/>
          <p:cNvSpPr/>
          <p:nvPr/>
        </p:nvSpPr>
        <p:spPr>
          <a:xfrm>
            <a:off x="17311214" y="1356106"/>
            <a:ext cx="3810" cy="27305"/>
          </a:xfrm>
          <a:custGeom>
            <a:avLst/>
            <a:gdLst/>
            <a:ahLst/>
            <a:cxnLst/>
            <a:rect l="l" t="t" r="r" b="b"/>
            <a:pathLst>
              <a:path w="3809" h="27305">
                <a:moveTo>
                  <a:pt x="3535" y="2704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1" name="object 1301"/>
          <p:cNvSpPr/>
          <p:nvPr/>
        </p:nvSpPr>
        <p:spPr>
          <a:xfrm>
            <a:off x="14118862" y="1674940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80">
                <a:moveTo>
                  <a:pt x="28340" y="0"/>
                </a:moveTo>
                <a:lnTo>
                  <a:pt x="0" y="4711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2" name="object 1302"/>
          <p:cNvSpPr/>
          <p:nvPr/>
        </p:nvSpPr>
        <p:spPr>
          <a:xfrm>
            <a:off x="15585831" y="1413759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09">
                <a:moveTo>
                  <a:pt x="28321" y="0"/>
                </a:moveTo>
                <a:lnTo>
                  <a:pt x="0" y="3505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3" name="object 1303"/>
          <p:cNvSpPr/>
          <p:nvPr/>
        </p:nvSpPr>
        <p:spPr>
          <a:xfrm>
            <a:off x="14544936" y="7515994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0" y="44704"/>
                </a:moveTo>
                <a:lnTo>
                  <a:pt x="28265" y="44704"/>
                </a:lnTo>
              </a:path>
              <a:path w="28575" h="45084">
                <a:moveTo>
                  <a:pt x="0" y="0"/>
                </a:moveTo>
                <a:lnTo>
                  <a:pt x="28265" y="0"/>
                </a:lnTo>
              </a:path>
              <a:path w="28575" h="45084">
                <a:moveTo>
                  <a:pt x="0" y="0"/>
                </a:moveTo>
                <a:lnTo>
                  <a:pt x="0" y="44704"/>
                </a:lnTo>
              </a:path>
              <a:path w="28575" h="45084">
                <a:moveTo>
                  <a:pt x="28265" y="44704"/>
                </a:moveTo>
                <a:lnTo>
                  <a:pt x="2826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4" name="object 1304"/>
          <p:cNvSpPr/>
          <p:nvPr/>
        </p:nvSpPr>
        <p:spPr>
          <a:xfrm>
            <a:off x="12872625" y="7515994"/>
            <a:ext cx="29845" cy="46355"/>
          </a:xfrm>
          <a:custGeom>
            <a:avLst/>
            <a:gdLst/>
            <a:ahLst/>
            <a:cxnLst/>
            <a:rect l="l" t="t" r="r" b="b"/>
            <a:pathLst>
              <a:path w="29845" h="46354">
                <a:moveTo>
                  <a:pt x="0" y="44704"/>
                </a:moveTo>
                <a:lnTo>
                  <a:pt x="28321" y="44704"/>
                </a:lnTo>
              </a:path>
              <a:path w="29845" h="46354">
                <a:moveTo>
                  <a:pt x="0" y="0"/>
                </a:moveTo>
                <a:lnTo>
                  <a:pt x="28321" y="0"/>
                </a:lnTo>
              </a:path>
              <a:path w="29845" h="46354">
                <a:moveTo>
                  <a:pt x="0" y="0"/>
                </a:moveTo>
                <a:lnTo>
                  <a:pt x="0" y="44704"/>
                </a:lnTo>
              </a:path>
              <a:path w="29845" h="46354">
                <a:moveTo>
                  <a:pt x="28321" y="44704"/>
                </a:moveTo>
                <a:lnTo>
                  <a:pt x="28321" y="0"/>
                </a:lnTo>
              </a:path>
              <a:path w="29845" h="46354">
                <a:moveTo>
                  <a:pt x="29475" y="45892"/>
                </a:moveTo>
                <a:lnTo>
                  <a:pt x="29475" y="3294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5" name="object 1305"/>
          <p:cNvSpPr/>
          <p:nvPr/>
        </p:nvSpPr>
        <p:spPr>
          <a:xfrm>
            <a:off x="12453658" y="7548939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0"/>
                </a:moveTo>
                <a:lnTo>
                  <a:pt x="0" y="12947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6" name="object 1306"/>
          <p:cNvSpPr/>
          <p:nvPr/>
        </p:nvSpPr>
        <p:spPr>
          <a:xfrm>
            <a:off x="19330479" y="6487782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0" y="28232"/>
                </a:moveTo>
                <a:lnTo>
                  <a:pt x="0" y="0"/>
                </a:lnTo>
              </a:path>
              <a:path w="43815" h="28575">
                <a:moveTo>
                  <a:pt x="0" y="28232"/>
                </a:moveTo>
                <a:lnTo>
                  <a:pt x="43636" y="2823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7" name="object 1307"/>
          <p:cNvSpPr/>
          <p:nvPr/>
        </p:nvSpPr>
        <p:spPr>
          <a:xfrm>
            <a:off x="19374115" y="5601883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4">
                <a:moveTo>
                  <a:pt x="0" y="0"/>
                </a:moveTo>
                <a:lnTo>
                  <a:pt x="0" y="2710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8" name="object 1308"/>
          <p:cNvSpPr/>
          <p:nvPr/>
        </p:nvSpPr>
        <p:spPr>
          <a:xfrm>
            <a:off x="19329305" y="5391325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44808" y="0"/>
                </a:moveTo>
                <a:lnTo>
                  <a:pt x="44808" y="27045"/>
                </a:lnTo>
              </a:path>
              <a:path w="45084" h="27304">
                <a:moveTo>
                  <a:pt x="0" y="0"/>
                </a:moveTo>
                <a:lnTo>
                  <a:pt x="0" y="27045"/>
                </a:lnTo>
              </a:path>
              <a:path w="45084" h="27304">
                <a:moveTo>
                  <a:pt x="0" y="0"/>
                </a:moveTo>
                <a:lnTo>
                  <a:pt x="44808" y="0"/>
                </a:lnTo>
              </a:path>
              <a:path w="45084" h="27304">
                <a:moveTo>
                  <a:pt x="44808" y="27045"/>
                </a:moveTo>
                <a:lnTo>
                  <a:pt x="0" y="2704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9" name="object 1309"/>
          <p:cNvSpPr/>
          <p:nvPr/>
        </p:nvSpPr>
        <p:spPr>
          <a:xfrm>
            <a:off x="19329305" y="5180786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44808" y="0"/>
                </a:moveTo>
                <a:lnTo>
                  <a:pt x="44808" y="27007"/>
                </a:lnTo>
              </a:path>
              <a:path w="45084" h="27304">
                <a:moveTo>
                  <a:pt x="0" y="0"/>
                </a:moveTo>
                <a:lnTo>
                  <a:pt x="0" y="27007"/>
                </a:lnTo>
              </a:path>
              <a:path w="45084" h="27304">
                <a:moveTo>
                  <a:pt x="0" y="0"/>
                </a:moveTo>
                <a:lnTo>
                  <a:pt x="44808" y="0"/>
                </a:lnTo>
              </a:path>
              <a:path w="45084" h="27304">
                <a:moveTo>
                  <a:pt x="44808" y="27007"/>
                </a:moveTo>
                <a:lnTo>
                  <a:pt x="0" y="2700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0" name="object 1310"/>
          <p:cNvSpPr/>
          <p:nvPr/>
        </p:nvSpPr>
        <p:spPr>
          <a:xfrm>
            <a:off x="19329305" y="4970172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44808" y="27064"/>
                </a:moveTo>
                <a:lnTo>
                  <a:pt x="44808" y="0"/>
                </a:lnTo>
              </a:path>
              <a:path w="45084" h="27304">
                <a:moveTo>
                  <a:pt x="0" y="27064"/>
                </a:moveTo>
                <a:lnTo>
                  <a:pt x="0" y="0"/>
                </a:lnTo>
              </a:path>
              <a:path w="45084" h="27304">
                <a:moveTo>
                  <a:pt x="0" y="27064"/>
                </a:moveTo>
                <a:lnTo>
                  <a:pt x="44808" y="27064"/>
                </a:lnTo>
              </a:path>
              <a:path w="45084" h="27304">
                <a:moveTo>
                  <a:pt x="44808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1" name="object 1311"/>
          <p:cNvSpPr/>
          <p:nvPr/>
        </p:nvSpPr>
        <p:spPr>
          <a:xfrm>
            <a:off x="19329305" y="4759576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44808" y="27101"/>
                </a:moveTo>
                <a:lnTo>
                  <a:pt x="44808" y="0"/>
                </a:lnTo>
              </a:path>
              <a:path w="45084" h="27304">
                <a:moveTo>
                  <a:pt x="0" y="27101"/>
                </a:moveTo>
                <a:lnTo>
                  <a:pt x="0" y="0"/>
                </a:lnTo>
              </a:path>
              <a:path w="45084" h="27304">
                <a:moveTo>
                  <a:pt x="0" y="27101"/>
                </a:moveTo>
                <a:lnTo>
                  <a:pt x="44808" y="27101"/>
                </a:lnTo>
              </a:path>
              <a:path w="45084" h="27304">
                <a:moveTo>
                  <a:pt x="44808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2" name="object 1312"/>
          <p:cNvSpPr/>
          <p:nvPr/>
        </p:nvSpPr>
        <p:spPr>
          <a:xfrm>
            <a:off x="19329305" y="4549019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44808" y="27026"/>
                </a:moveTo>
                <a:lnTo>
                  <a:pt x="44808" y="0"/>
                </a:lnTo>
              </a:path>
              <a:path w="45084" h="27304">
                <a:moveTo>
                  <a:pt x="44808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3" name="object 1313"/>
          <p:cNvSpPr/>
          <p:nvPr/>
        </p:nvSpPr>
        <p:spPr>
          <a:xfrm>
            <a:off x="19374115" y="43384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5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4" name="object 1314"/>
          <p:cNvSpPr/>
          <p:nvPr/>
        </p:nvSpPr>
        <p:spPr>
          <a:xfrm>
            <a:off x="12633062" y="1810242"/>
            <a:ext cx="6350" cy="41275"/>
          </a:xfrm>
          <a:custGeom>
            <a:avLst/>
            <a:gdLst/>
            <a:ahLst/>
            <a:cxnLst/>
            <a:rect l="l" t="t" r="r" b="b"/>
            <a:pathLst>
              <a:path w="6350" h="41275">
                <a:moveTo>
                  <a:pt x="0" y="0"/>
                </a:moveTo>
                <a:lnTo>
                  <a:pt x="5879" y="4114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5" name="object 1315"/>
          <p:cNvSpPr/>
          <p:nvPr/>
        </p:nvSpPr>
        <p:spPr>
          <a:xfrm>
            <a:off x="11594474" y="1963147"/>
            <a:ext cx="6350" cy="42545"/>
          </a:xfrm>
          <a:custGeom>
            <a:avLst/>
            <a:gdLst/>
            <a:ahLst/>
            <a:cxnLst/>
            <a:rect l="l" t="t" r="r" b="b"/>
            <a:pathLst>
              <a:path w="6350" h="42544">
                <a:moveTo>
                  <a:pt x="0" y="0"/>
                </a:moveTo>
                <a:lnTo>
                  <a:pt x="5898" y="42386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6" name="object 1316"/>
          <p:cNvSpPr/>
          <p:nvPr/>
        </p:nvSpPr>
        <p:spPr>
          <a:xfrm>
            <a:off x="19376496" y="6065442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413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7" name="object 1317"/>
          <p:cNvSpPr/>
          <p:nvPr/>
        </p:nvSpPr>
        <p:spPr>
          <a:xfrm>
            <a:off x="19329305" y="4549019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0" y="27026"/>
                </a:moveTo>
                <a:lnTo>
                  <a:pt x="0" y="0"/>
                </a:lnTo>
              </a:path>
              <a:path w="45084" h="27304">
                <a:moveTo>
                  <a:pt x="0" y="27026"/>
                </a:moveTo>
                <a:lnTo>
                  <a:pt x="44808" y="2702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8" name="object 1318"/>
          <p:cNvSpPr/>
          <p:nvPr/>
        </p:nvSpPr>
        <p:spPr>
          <a:xfrm>
            <a:off x="12453658" y="756188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 h="0">
                <a:moveTo>
                  <a:pt x="1771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9" name="object 1319"/>
          <p:cNvSpPr/>
          <p:nvPr/>
        </p:nvSpPr>
        <p:spPr>
          <a:xfrm>
            <a:off x="14556716" y="756188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 h="0">
                <a:moveTo>
                  <a:pt x="1769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0" name="object 1320"/>
          <p:cNvSpPr/>
          <p:nvPr/>
        </p:nvSpPr>
        <p:spPr>
          <a:xfrm>
            <a:off x="14125970" y="756188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 h="0">
                <a:moveTo>
                  <a:pt x="17677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1" name="object 1321"/>
          <p:cNvSpPr/>
          <p:nvPr/>
        </p:nvSpPr>
        <p:spPr>
          <a:xfrm>
            <a:off x="12633062" y="1810242"/>
            <a:ext cx="6350" cy="41275"/>
          </a:xfrm>
          <a:custGeom>
            <a:avLst/>
            <a:gdLst/>
            <a:ahLst/>
            <a:cxnLst/>
            <a:rect l="l" t="t" r="r" b="b"/>
            <a:pathLst>
              <a:path w="6350" h="41275">
                <a:moveTo>
                  <a:pt x="0" y="0"/>
                </a:moveTo>
                <a:lnTo>
                  <a:pt x="5879" y="4114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2" name="object 1322"/>
          <p:cNvSpPr/>
          <p:nvPr/>
        </p:nvSpPr>
        <p:spPr>
          <a:xfrm>
            <a:off x="16638503" y="1217317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4">
                <a:moveTo>
                  <a:pt x="0" y="44667"/>
                </a:moveTo>
                <a:lnTo>
                  <a:pt x="27168" y="41142"/>
                </a:lnTo>
              </a:path>
              <a:path w="27305" h="45084">
                <a:moveTo>
                  <a:pt x="8299" y="0"/>
                </a:moveTo>
                <a:lnTo>
                  <a:pt x="14160" y="411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3" name="object 1323"/>
          <p:cNvSpPr/>
          <p:nvPr/>
        </p:nvSpPr>
        <p:spPr>
          <a:xfrm>
            <a:off x="18756932" y="7561887"/>
            <a:ext cx="0" cy="42545"/>
          </a:xfrm>
          <a:custGeom>
            <a:avLst/>
            <a:gdLst/>
            <a:ahLst/>
            <a:cxnLst/>
            <a:rect l="l" t="t" r="r" b="b"/>
            <a:pathLst>
              <a:path w="0" h="42545">
                <a:moveTo>
                  <a:pt x="0" y="4238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4" name="object 1324"/>
          <p:cNvSpPr/>
          <p:nvPr/>
        </p:nvSpPr>
        <p:spPr>
          <a:xfrm>
            <a:off x="17052743" y="7561887"/>
            <a:ext cx="0" cy="42545"/>
          </a:xfrm>
          <a:custGeom>
            <a:avLst/>
            <a:gdLst/>
            <a:ahLst/>
            <a:cxnLst/>
            <a:rect l="l" t="t" r="r" b="b"/>
            <a:pathLst>
              <a:path w="0" h="42545">
                <a:moveTo>
                  <a:pt x="0" y="4238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5" name="object 1325"/>
          <p:cNvSpPr/>
          <p:nvPr/>
        </p:nvSpPr>
        <p:spPr>
          <a:xfrm>
            <a:off x="19376496" y="2607843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413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6" name="object 1326"/>
          <p:cNvSpPr/>
          <p:nvPr/>
        </p:nvSpPr>
        <p:spPr>
          <a:xfrm>
            <a:off x="19376496" y="390196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413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7" name="object 1327"/>
          <p:cNvSpPr/>
          <p:nvPr/>
        </p:nvSpPr>
        <p:spPr>
          <a:xfrm>
            <a:off x="19375342" y="4337236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 h="0">
                <a:moveTo>
                  <a:pt x="4246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8" name="object 1328"/>
          <p:cNvSpPr/>
          <p:nvPr/>
        </p:nvSpPr>
        <p:spPr>
          <a:xfrm>
            <a:off x="19376496" y="735954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413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9" name="object 1329"/>
          <p:cNvSpPr/>
          <p:nvPr/>
        </p:nvSpPr>
        <p:spPr>
          <a:xfrm>
            <a:off x="18727382" y="2406690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5">
                <a:moveTo>
                  <a:pt x="0" y="4470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0" name="object 1330"/>
          <p:cNvSpPr/>
          <p:nvPr/>
        </p:nvSpPr>
        <p:spPr>
          <a:xfrm>
            <a:off x="18545672" y="2406690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5">
                <a:moveTo>
                  <a:pt x="0" y="4470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1" name="object 1331"/>
          <p:cNvSpPr/>
          <p:nvPr/>
        </p:nvSpPr>
        <p:spPr>
          <a:xfrm>
            <a:off x="12633062" y="1810242"/>
            <a:ext cx="6350" cy="41275"/>
          </a:xfrm>
          <a:custGeom>
            <a:avLst/>
            <a:gdLst/>
            <a:ahLst/>
            <a:cxnLst/>
            <a:rect l="l" t="t" r="r" b="b"/>
            <a:pathLst>
              <a:path w="6350" h="41275">
                <a:moveTo>
                  <a:pt x="0" y="0"/>
                </a:moveTo>
                <a:lnTo>
                  <a:pt x="5879" y="4114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2" name="object 1332"/>
          <p:cNvSpPr/>
          <p:nvPr/>
        </p:nvSpPr>
        <p:spPr>
          <a:xfrm>
            <a:off x="12679042" y="2179641"/>
            <a:ext cx="80645" cy="535305"/>
          </a:xfrm>
          <a:custGeom>
            <a:avLst/>
            <a:gdLst/>
            <a:ahLst/>
            <a:cxnLst/>
            <a:rect l="l" t="t" r="r" b="b"/>
            <a:pathLst>
              <a:path w="80645" h="535305">
                <a:moveTo>
                  <a:pt x="0" y="0"/>
                </a:moveTo>
                <a:lnTo>
                  <a:pt x="80295" y="53527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3" name="object 1333"/>
          <p:cNvSpPr/>
          <p:nvPr/>
        </p:nvSpPr>
        <p:spPr>
          <a:xfrm>
            <a:off x="11969748" y="2305520"/>
            <a:ext cx="26034" cy="120014"/>
          </a:xfrm>
          <a:custGeom>
            <a:avLst/>
            <a:gdLst/>
            <a:ahLst/>
            <a:cxnLst/>
            <a:rect l="l" t="t" r="r" b="b"/>
            <a:pathLst>
              <a:path w="26034" h="120014">
                <a:moveTo>
                  <a:pt x="8281" y="0"/>
                </a:moveTo>
                <a:lnTo>
                  <a:pt x="26015" y="118792"/>
                </a:lnTo>
              </a:path>
              <a:path w="26034" h="120014">
                <a:moveTo>
                  <a:pt x="0" y="2337"/>
                </a:moveTo>
                <a:lnTo>
                  <a:pt x="17734" y="11996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4" name="object 1334"/>
          <p:cNvSpPr/>
          <p:nvPr/>
        </p:nvSpPr>
        <p:spPr>
          <a:xfrm>
            <a:off x="12011097" y="257961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69">
                <a:moveTo>
                  <a:pt x="0" y="1206"/>
                </a:moveTo>
                <a:lnTo>
                  <a:pt x="3554" y="0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5" name="object 1335"/>
          <p:cNvSpPr/>
          <p:nvPr/>
        </p:nvSpPr>
        <p:spPr>
          <a:xfrm>
            <a:off x="12011097" y="2579610"/>
            <a:ext cx="27305" cy="132080"/>
          </a:xfrm>
          <a:custGeom>
            <a:avLst/>
            <a:gdLst/>
            <a:ahLst/>
            <a:cxnLst/>
            <a:rect l="l" t="t" r="r" b="b"/>
            <a:pathLst>
              <a:path w="27304" h="132080">
                <a:moveTo>
                  <a:pt x="23595" y="131758"/>
                </a:moveTo>
                <a:lnTo>
                  <a:pt x="20040" y="131758"/>
                </a:lnTo>
              </a:path>
              <a:path w="27304" h="132080">
                <a:moveTo>
                  <a:pt x="3554" y="0"/>
                </a:moveTo>
                <a:lnTo>
                  <a:pt x="23595" y="131758"/>
                </a:lnTo>
              </a:path>
              <a:path w="27304" h="132080">
                <a:moveTo>
                  <a:pt x="20040" y="131758"/>
                </a:moveTo>
                <a:lnTo>
                  <a:pt x="0" y="1206"/>
                </a:lnTo>
              </a:path>
              <a:path w="27304" h="132080">
                <a:moveTo>
                  <a:pt x="27149" y="124728"/>
                </a:moveTo>
                <a:lnTo>
                  <a:pt x="9434" y="5917"/>
                </a:lnTo>
              </a:path>
              <a:path w="27304" h="132080">
                <a:moveTo>
                  <a:pt x="17658" y="125878"/>
                </a:moveTo>
                <a:lnTo>
                  <a:pt x="0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6" name="object 1336"/>
          <p:cNvSpPr/>
          <p:nvPr/>
        </p:nvSpPr>
        <p:spPr>
          <a:xfrm>
            <a:off x="12539815" y="2187858"/>
            <a:ext cx="119380" cy="17780"/>
          </a:xfrm>
          <a:custGeom>
            <a:avLst/>
            <a:gdLst/>
            <a:ahLst/>
            <a:cxnLst/>
            <a:rect l="l" t="t" r="r" b="b"/>
            <a:pathLst>
              <a:path w="119379" h="17780">
                <a:moveTo>
                  <a:pt x="119186" y="4730"/>
                </a:moveTo>
                <a:lnTo>
                  <a:pt x="115650" y="4730"/>
                </a:lnTo>
              </a:path>
              <a:path w="119379" h="17780">
                <a:moveTo>
                  <a:pt x="0" y="17659"/>
                </a:moveTo>
                <a:lnTo>
                  <a:pt x="11680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7" name="object 1337"/>
          <p:cNvSpPr/>
          <p:nvPr/>
        </p:nvSpPr>
        <p:spPr>
          <a:xfrm>
            <a:off x="11772365" y="2778068"/>
            <a:ext cx="120650" cy="67945"/>
          </a:xfrm>
          <a:custGeom>
            <a:avLst/>
            <a:gdLst/>
            <a:ahLst/>
            <a:cxnLst/>
            <a:rect l="l" t="t" r="r" b="b"/>
            <a:pathLst>
              <a:path w="120650" h="67944">
                <a:moveTo>
                  <a:pt x="120226" y="0"/>
                </a:moveTo>
                <a:lnTo>
                  <a:pt x="0" y="65229"/>
                </a:lnTo>
              </a:path>
              <a:path w="120650" h="67944">
                <a:moveTo>
                  <a:pt x="0" y="65229"/>
                </a:moveTo>
                <a:lnTo>
                  <a:pt x="7978" y="67603"/>
                </a:lnTo>
              </a:path>
              <a:path w="120650" h="67944">
                <a:moveTo>
                  <a:pt x="0" y="65229"/>
                </a:moveTo>
                <a:lnTo>
                  <a:pt x="2325" y="5727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8" name="object 1338"/>
          <p:cNvSpPr/>
          <p:nvPr/>
        </p:nvSpPr>
        <p:spPr>
          <a:xfrm>
            <a:off x="11515294" y="2917535"/>
            <a:ext cx="120650" cy="67945"/>
          </a:xfrm>
          <a:custGeom>
            <a:avLst/>
            <a:gdLst/>
            <a:ahLst/>
            <a:cxnLst/>
            <a:rect l="l" t="t" r="r" b="b"/>
            <a:pathLst>
              <a:path w="120650" h="67944">
                <a:moveTo>
                  <a:pt x="120226" y="0"/>
                </a:moveTo>
                <a:lnTo>
                  <a:pt x="0" y="65229"/>
                </a:lnTo>
              </a:path>
              <a:path w="120650" h="67944">
                <a:moveTo>
                  <a:pt x="0" y="65229"/>
                </a:moveTo>
                <a:lnTo>
                  <a:pt x="7959" y="67566"/>
                </a:lnTo>
              </a:path>
              <a:path w="120650" h="67944">
                <a:moveTo>
                  <a:pt x="0" y="65229"/>
                </a:moveTo>
                <a:lnTo>
                  <a:pt x="2325" y="5723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9" name="object 1339"/>
          <p:cNvSpPr/>
          <p:nvPr/>
        </p:nvSpPr>
        <p:spPr>
          <a:xfrm>
            <a:off x="12407602" y="2204349"/>
            <a:ext cx="102870" cy="15875"/>
          </a:xfrm>
          <a:custGeom>
            <a:avLst/>
            <a:gdLst/>
            <a:ahLst/>
            <a:cxnLst/>
            <a:rect l="l" t="t" r="r" b="b"/>
            <a:pathLst>
              <a:path w="102870" h="15875">
                <a:moveTo>
                  <a:pt x="102680" y="0"/>
                </a:moveTo>
                <a:lnTo>
                  <a:pt x="0" y="15284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0" name="object 1340"/>
          <p:cNvSpPr/>
          <p:nvPr/>
        </p:nvSpPr>
        <p:spPr>
          <a:xfrm>
            <a:off x="11301746" y="3076622"/>
            <a:ext cx="69215" cy="37465"/>
          </a:xfrm>
          <a:custGeom>
            <a:avLst/>
            <a:gdLst/>
            <a:ahLst/>
            <a:cxnLst/>
            <a:rect l="l" t="t" r="r" b="b"/>
            <a:pathLst>
              <a:path w="69215" h="37464">
                <a:moveTo>
                  <a:pt x="0" y="37184"/>
                </a:moveTo>
                <a:lnTo>
                  <a:pt x="68592" y="0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1" name="object 1341"/>
          <p:cNvSpPr/>
          <p:nvPr/>
        </p:nvSpPr>
        <p:spPr>
          <a:xfrm>
            <a:off x="12539815" y="2184334"/>
            <a:ext cx="116839" cy="24765"/>
          </a:xfrm>
          <a:custGeom>
            <a:avLst/>
            <a:gdLst/>
            <a:ahLst/>
            <a:cxnLst/>
            <a:rect l="l" t="t" r="r" b="b"/>
            <a:pathLst>
              <a:path w="116840" h="24764">
                <a:moveTo>
                  <a:pt x="116803" y="0"/>
                </a:moveTo>
                <a:lnTo>
                  <a:pt x="0" y="17640"/>
                </a:lnTo>
              </a:path>
              <a:path w="116840" h="24764">
                <a:moveTo>
                  <a:pt x="115650" y="8254"/>
                </a:moveTo>
                <a:lnTo>
                  <a:pt x="114440" y="4711"/>
                </a:lnTo>
              </a:path>
              <a:path w="116840" h="24764">
                <a:moveTo>
                  <a:pt x="108579" y="0"/>
                </a:moveTo>
                <a:lnTo>
                  <a:pt x="5898" y="15284"/>
                </a:lnTo>
              </a:path>
              <a:path w="116840" h="24764">
                <a:moveTo>
                  <a:pt x="109732" y="9423"/>
                </a:moveTo>
                <a:lnTo>
                  <a:pt x="7071" y="2470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2" name="object 1342"/>
          <p:cNvSpPr/>
          <p:nvPr/>
        </p:nvSpPr>
        <p:spPr>
          <a:xfrm>
            <a:off x="11765823" y="2782497"/>
            <a:ext cx="137160" cy="77470"/>
          </a:xfrm>
          <a:custGeom>
            <a:avLst/>
            <a:gdLst/>
            <a:ahLst/>
            <a:cxnLst/>
            <a:rect l="l" t="t" r="r" b="b"/>
            <a:pathLst>
              <a:path w="137159" h="77469">
                <a:moveTo>
                  <a:pt x="9320" y="65964"/>
                </a:moveTo>
                <a:lnTo>
                  <a:pt x="9888" y="67000"/>
                </a:lnTo>
              </a:path>
              <a:path w="137159" h="77469">
                <a:moveTo>
                  <a:pt x="9320" y="65964"/>
                </a:moveTo>
                <a:lnTo>
                  <a:pt x="0" y="71015"/>
                </a:lnTo>
              </a:path>
              <a:path w="137159" h="77469">
                <a:moveTo>
                  <a:pt x="3403" y="77253"/>
                </a:moveTo>
                <a:lnTo>
                  <a:pt x="0" y="71015"/>
                </a:lnTo>
              </a:path>
              <a:path w="137159" h="77469">
                <a:moveTo>
                  <a:pt x="6239" y="67660"/>
                </a:moveTo>
                <a:lnTo>
                  <a:pt x="9604" y="73861"/>
                </a:lnTo>
              </a:path>
              <a:path w="137159" h="77469">
                <a:moveTo>
                  <a:pt x="9604" y="73861"/>
                </a:moveTo>
                <a:lnTo>
                  <a:pt x="11703" y="72711"/>
                </a:lnTo>
              </a:path>
              <a:path w="137159" h="77469">
                <a:moveTo>
                  <a:pt x="11703" y="72711"/>
                </a:moveTo>
                <a:lnTo>
                  <a:pt x="11135" y="71693"/>
                </a:lnTo>
              </a:path>
              <a:path w="137159" h="77469">
                <a:moveTo>
                  <a:pt x="9604" y="73861"/>
                </a:moveTo>
                <a:lnTo>
                  <a:pt x="3403" y="77253"/>
                </a:lnTo>
              </a:path>
              <a:path w="137159" h="77469">
                <a:moveTo>
                  <a:pt x="9491" y="71241"/>
                </a:moveTo>
                <a:lnTo>
                  <a:pt x="8413" y="69149"/>
                </a:lnTo>
              </a:path>
              <a:path w="137159" h="77469">
                <a:moveTo>
                  <a:pt x="137014" y="2035"/>
                </a:moveTo>
                <a:lnTo>
                  <a:pt x="9491" y="71241"/>
                </a:lnTo>
              </a:path>
              <a:path w="137159" h="77469">
                <a:moveTo>
                  <a:pt x="8413" y="69149"/>
                </a:moveTo>
                <a:lnTo>
                  <a:pt x="13588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3" name="object 1343"/>
          <p:cNvSpPr/>
          <p:nvPr/>
        </p:nvSpPr>
        <p:spPr>
          <a:xfrm>
            <a:off x="11648301" y="2859638"/>
            <a:ext cx="125730" cy="76835"/>
          </a:xfrm>
          <a:custGeom>
            <a:avLst/>
            <a:gdLst/>
            <a:ahLst/>
            <a:cxnLst/>
            <a:rect l="l" t="t" r="r" b="b"/>
            <a:pathLst>
              <a:path w="125729" h="76835">
                <a:moveTo>
                  <a:pt x="0" y="76405"/>
                </a:moveTo>
                <a:lnTo>
                  <a:pt x="5199" y="73578"/>
                </a:lnTo>
                <a:lnTo>
                  <a:pt x="8318" y="71919"/>
                </a:lnTo>
              </a:path>
              <a:path w="125729" h="76835">
                <a:moveTo>
                  <a:pt x="125236" y="3128"/>
                </a:moveTo>
                <a:lnTo>
                  <a:pt x="4008" y="68866"/>
                </a:lnTo>
              </a:path>
              <a:path w="125729" h="76835">
                <a:moveTo>
                  <a:pt x="2287" y="65813"/>
                </a:moveTo>
                <a:lnTo>
                  <a:pt x="1235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4" name="object 1344"/>
          <p:cNvSpPr/>
          <p:nvPr/>
        </p:nvSpPr>
        <p:spPr>
          <a:xfrm>
            <a:off x="11302445" y="3076057"/>
            <a:ext cx="77470" cy="46355"/>
          </a:xfrm>
          <a:custGeom>
            <a:avLst/>
            <a:gdLst/>
            <a:ahLst/>
            <a:cxnLst/>
            <a:rect l="l" t="t" r="r" b="b"/>
            <a:pathLst>
              <a:path w="77470" h="46355">
                <a:moveTo>
                  <a:pt x="77346" y="5522"/>
                </a:moveTo>
                <a:lnTo>
                  <a:pt x="2344" y="46174"/>
                </a:lnTo>
              </a:path>
              <a:path w="77470" h="46355">
                <a:moveTo>
                  <a:pt x="76968" y="0"/>
                </a:moveTo>
                <a:lnTo>
                  <a:pt x="0" y="4174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5" name="object 1345"/>
          <p:cNvSpPr/>
          <p:nvPr/>
        </p:nvSpPr>
        <p:spPr>
          <a:xfrm>
            <a:off x="11612189" y="1964334"/>
            <a:ext cx="13335" cy="83820"/>
          </a:xfrm>
          <a:custGeom>
            <a:avLst/>
            <a:gdLst/>
            <a:ahLst/>
            <a:cxnLst/>
            <a:rect l="l" t="t" r="r" b="b"/>
            <a:pathLst>
              <a:path w="13334" h="83819">
                <a:moveTo>
                  <a:pt x="12950" y="8354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6" name="object 1346"/>
          <p:cNvSpPr/>
          <p:nvPr/>
        </p:nvSpPr>
        <p:spPr>
          <a:xfrm>
            <a:off x="12654256" y="2183184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2363" y="0"/>
                </a:moveTo>
                <a:lnTo>
                  <a:pt x="4745" y="9404"/>
                </a:lnTo>
              </a:path>
              <a:path w="5079" h="9525">
                <a:moveTo>
                  <a:pt x="0" y="0"/>
                </a:moveTo>
                <a:lnTo>
                  <a:pt x="0" y="1149"/>
                </a:lnTo>
              </a:path>
              <a:path w="5079" h="9525">
                <a:moveTo>
                  <a:pt x="2363" y="4674"/>
                </a:moveTo>
                <a:lnTo>
                  <a:pt x="2363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7" name="object 1347"/>
          <p:cNvSpPr/>
          <p:nvPr/>
        </p:nvSpPr>
        <p:spPr>
          <a:xfrm>
            <a:off x="12738068" y="2718455"/>
            <a:ext cx="14604" cy="9525"/>
          </a:xfrm>
          <a:custGeom>
            <a:avLst/>
            <a:gdLst/>
            <a:ahLst/>
            <a:cxnLst/>
            <a:rect l="l" t="t" r="r" b="b"/>
            <a:pathLst>
              <a:path w="14604" h="9525">
                <a:moveTo>
                  <a:pt x="0" y="0"/>
                </a:moveTo>
                <a:lnTo>
                  <a:pt x="14160" y="0"/>
                </a:lnTo>
              </a:path>
              <a:path w="14604" h="9525">
                <a:moveTo>
                  <a:pt x="14160" y="9404"/>
                </a:moveTo>
                <a:lnTo>
                  <a:pt x="14160" y="0"/>
                </a:lnTo>
              </a:path>
              <a:path w="14604" h="9525">
                <a:moveTo>
                  <a:pt x="3554" y="9404"/>
                </a:moveTo>
                <a:lnTo>
                  <a:pt x="14160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8" name="object 1348"/>
          <p:cNvSpPr/>
          <p:nvPr/>
        </p:nvSpPr>
        <p:spPr>
          <a:xfrm>
            <a:off x="12654256" y="2181959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4">
                <a:moveTo>
                  <a:pt x="14198" y="8254"/>
                </a:moveTo>
                <a:lnTo>
                  <a:pt x="13007" y="0"/>
                </a:lnTo>
              </a:path>
              <a:path w="14604" h="10794">
                <a:moveTo>
                  <a:pt x="4745" y="10629"/>
                </a:moveTo>
                <a:lnTo>
                  <a:pt x="14198" y="8254"/>
                </a:lnTo>
              </a:path>
              <a:path w="14604" h="10794">
                <a:moveTo>
                  <a:pt x="0" y="1225"/>
                </a:moveTo>
                <a:lnTo>
                  <a:pt x="1300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9" name="object 1349"/>
          <p:cNvSpPr/>
          <p:nvPr/>
        </p:nvSpPr>
        <p:spPr>
          <a:xfrm>
            <a:off x="11961524" y="2305520"/>
            <a:ext cx="46355" cy="309880"/>
          </a:xfrm>
          <a:custGeom>
            <a:avLst/>
            <a:gdLst/>
            <a:ahLst/>
            <a:cxnLst/>
            <a:rect l="l" t="t" r="r" b="b"/>
            <a:pathLst>
              <a:path w="46354" h="309880">
                <a:moveTo>
                  <a:pt x="0" y="0"/>
                </a:moveTo>
                <a:lnTo>
                  <a:pt x="15352" y="103507"/>
                </a:lnTo>
                <a:lnTo>
                  <a:pt x="30685" y="207071"/>
                </a:lnTo>
              </a:path>
              <a:path w="46354" h="309880">
                <a:moveTo>
                  <a:pt x="30685" y="207071"/>
                </a:moveTo>
                <a:lnTo>
                  <a:pt x="46018" y="30940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0" name="object 1350"/>
          <p:cNvSpPr/>
          <p:nvPr/>
        </p:nvSpPr>
        <p:spPr>
          <a:xfrm>
            <a:off x="11913161" y="1918461"/>
            <a:ext cx="50800" cy="290830"/>
          </a:xfrm>
          <a:custGeom>
            <a:avLst/>
            <a:gdLst/>
            <a:ahLst/>
            <a:cxnLst/>
            <a:rect l="l" t="t" r="r" b="b"/>
            <a:pathLst>
              <a:path w="50800" h="290830">
                <a:moveTo>
                  <a:pt x="43654" y="274128"/>
                </a:moveTo>
                <a:lnTo>
                  <a:pt x="47133" y="274128"/>
                </a:lnTo>
              </a:path>
              <a:path w="50800" h="290830">
                <a:moveTo>
                  <a:pt x="47133" y="274128"/>
                </a:moveTo>
                <a:lnTo>
                  <a:pt x="5898" y="0"/>
                </a:lnTo>
              </a:path>
              <a:path w="50800" h="290830">
                <a:moveTo>
                  <a:pt x="38928" y="271753"/>
                </a:moveTo>
                <a:lnTo>
                  <a:pt x="0" y="7029"/>
                </a:lnTo>
              </a:path>
              <a:path w="50800" h="290830">
                <a:moveTo>
                  <a:pt x="3516" y="1168"/>
                </a:moveTo>
                <a:lnTo>
                  <a:pt x="43654" y="274128"/>
                </a:lnTo>
              </a:path>
              <a:path w="50800" h="290830">
                <a:moveTo>
                  <a:pt x="48362" y="270585"/>
                </a:moveTo>
                <a:lnTo>
                  <a:pt x="8224" y="5861"/>
                </a:lnTo>
              </a:path>
              <a:path w="50800" h="290830">
                <a:moveTo>
                  <a:pt x="50707" y="290581"/>
                </a:moveTo>
                <a:lnTo>
                  <a:pt x="49534" y="290581"/>
                </a:lnTo>
              </a:path>
              <a:path w="50800" h="290830">
                <a:moveTo>
                  <a:pt x="49534" y="284701"/>
                </a:moveTo>
                <a:lnTo>
                  <a:pt x="48362" y="284701"/>
                </a:lnTo>
              </a:path>
              <a:path w="50800" h="290830">
                <a:moveTo>
                  <a:pt x="48362" y="284701"/>
                </a:moveTo>
                <a:lnTo>
                  <a:pt x="38928" y="28588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1" name="object 1351"/>
          <p:cNvSpPr/>
          <p:nvPr/>
        </p:nvSpPr>
        <p:spPr>
          <a:xfrm>
            <a:off x="11209747" y="4014897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4" h="26035">
                <a:moveTo>
                  <a:pt x="10625" y="1149"/>
                </a:moveTo>
                <a:lnTo>
                  <a:pt x="15333" y="5899"/>
                </a:lnTo>
              </a:path>
              <a:path w="27304" h="26035">
                <a:moveTo>
                  <a:pt x="11854" y="0"/>
                </a:moveTo>
                <a:lnTo>
                  <a:pt x="16524" y="5899"/>
                </a:lnTo>
              </a:path>
              <a:path w="27304" h="26035">
                <a:moveTo>
                  <a:pt x="25958" y="18809"/>
                </a:moveTo>
                <a:lnTo>
                  <a:pt x="21213" y="12947"/>
                </a:lnTo>
              </a:path>
              <a:path w="27304" h="26035">
                <a:moveTo>
                  <a:pt x="27187" y="17640"/>
                </a:moveTo>
                <a:lnTo>
                  <a:pt x="22423" y="12947"/>
                </a:lnTo>
              </a:path>
              <a:path w="27304" h="26035">
                <a:moveTo>
                  <a:pt x="8299" y="12947"/>
                </a:moveTo>
                <a:lnTo>
                  <a:pt x="14198" y="18809"/>
                </a:lnTo>
              </a:path>
              <a:path w="27304" h="26035">
                <a:moveTo>
                  <a:pt x="14198" y="18809"/>
                </a:moveTo>
                <a:lnTo>
                  <a:pt x="9434" y="23502"/>
                </a:lnTo>
              </a:path>
              <a:path w="27304" h="26035">
                <a:moveTo>
                  <a:pt x="1172" y="18809"/>
                </a:moveTo>
                <a:lnTo>
                  <a:pt x="0" y="17640"/>
                </a:lnTo>
              </a:path>
              <a:path w="27304" h="26035">
                <a:moveTo>
                  <a:pt x="9434" y="23502"/>
                </a:moveTo>
                <a:lnTo>
                  <a:pt x="7071" y="25876"/>
                </a:lnTo>
              </a:path>
              <a:path w="27304" h="26035">
                <a:moveTo>
                  <a:pt x="7071" y="25876"/>
                </a:moveTo>
                <a:lnTo>
                  <a:pt x="4764" y="22333"/>
                </a:lnTo>
              </a:path>
              <a:path w="27304" h="26035">
                <a:moveTo>
                  <a:pt x="9434" y="23502"/>
                </a:moveTo>
                <a:lnTo>
                  <a:pt x="3535" y="16491"/>
                </a:lnTo>
              </a:path>
              <a:path w="27304" h="26035">
                <a:moveTo>
                  <a:pt x="10625" y="9385"/>
                </a:moveTo>
                <a:lnTo>
                  <a:pt x="18868" y="3524"/>
                </a:lnTo>
              </a:path>
              <a:path w="27304" h="26035">
                <a:moveTo>
                  <a:pt x="8299" y="12947"/>
                </a:moveTo>
                <a:lnTo>
                  <a:pt x="14198" y="18809"/>
                </a:lnTo>
              </a:path>
              <a:path w="27304" h="26035">
                <a:moveTo>
                  <a:pt x="10625" y="10573"/>
                </a:moveTo>
                <a:lnTo>
                  <a:pt x="9434" y="9385"/>
                </a:lnTo>
              </a:path>
              <a:path w="27304" h="26035">
                <a:moveTo>
                  <a:pt x="18868" y="15284"/>
                </a:moveTo>
                <a:lnTo>
                  <a:pt x="14198" y="18809"/>
                </a:lnTo>
              </a:path>
              <a:path w="27304" h="26035">
                <a:moveTo>
                  <a:pt x="11854" y="9385"/>
                </a:moveTo>
                <a:lnTo>
                  <a:pt x="8299" y="12947"/>
                </a:lnTo>
              </a:path>
              <a:path w="27304" h="26035">
                <a:moveTo>
                  <a:pt x="10625" y="10573"/>
                </a:moveTo>
                <a:lnTo>
                  <a:pt x="3535" y="16491"/>
                </a:lnTo>
              </a:path>
              <a:path w="27304" h="26035">
                <a:moveTo>
                  <a:pt x="3535" y="16491"/>
                </a:moveTo>
                <a:lnTo>
                  <a:pt x="1172" y="1880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2" name="object 1352"/>
          <p:cNvSpPr/>
          <p:nvPr/>
        </p:nvSpPr>
        <p:spPr>
          <a:xfrm>
            <a:off x="11112965" y="410898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745" y="4730"/>
                </a:moveTo>
                <a:lnTo>
                  <a:pt x="1191" y="0"/>
                </a:lnTo>
              </a:path>
              <a:path w="5079" h="5079">
                <a:moveTo>
                  <a:pt x="0" y="4730"/>
                </a:moveTo>
                <a:lnTo>
                  <a:pt x="4745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3" name="object 1353"/>
          <p:cNvSpPr/>
          <p:nvPr/>
        </p:nvSpPr>
        <p:spPr>
          <a:xfrm>
            <a:off x="11213282" y="4032538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2344" y="3524"/>
                </a:moveTo>
                <a:lnTo>
                  <a:pt x="0" y="0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4" name="object 1354"/>
          <p:cNvSpPr/>
          <p:nvPr/>
        </p:nvSpPr>
        <p:spPr>
          <a:xfrm>
            <a:off x="11125954" y="4032538"/>
            <a:ext cx="90170" cy="76835"/>
          </a:xfrm>
          <a:custGeom>
            <a:avLst/>
            <a:gdLst/>
            <a:ahLst/>
            <a:cxnLst/>
            <a:rect l="l" t="t" r="r" b="b"/>
            <a:pathLst>
              <a:path w="90170" h="76835">
                <a:moveTo>
                  <a:pt x="0" y="74106"/>
                </a:moveTo>
                <a:lnTo>
                  <a:pt x="2344" y="76443"/>
                </a:lnTo>
              </a:path>
              <a:path w="90170" h="76835">
                <a:moveTo>
                  <a:pt x="2344" y="76443"/>
                </a:moveTo>
                <a:lnTo>
                  <a:pt x="89673" y="3524"/>
                </a:lnTo>
              </a:path>
              <a:path w="90170" h="76835">
                <a:moveTo>
                  <a:pt x="87328" y="0"/>
                </a:moveTo>
                <a:lnTo>
                  <a:pt x="0" y="74106"/>
                </a:lnTo>
              </a:path>
              <a:path w="90170" h="76835">
                <a:moveTo>
                  <a:pt x="87328" y="10573"/>
                </a:moveTo>
                <a:lnTo>
                  <a:pt x="10644" y="75255"/>
                </a:lnTo>
              </a:path>
              <a:path w="90170" h="76835">
                <a:moveTo>
                  <a:pt x="81430" y="3524"/>
                </a:moveTo>
                <a:lnTo>
                  <a:pt x="4764" y="6941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5" name="object 1355"/>
          <p:cNvSpPr/>
          <p:nvPr/>
        </p:nvSpPr>
        <p:spPr>
          <a:xfrm>
            <a:off x="11332526" y="3921925"/>
            <a:ext cx="16510" cy="13335"/>
          </a:xfrm>
          <a:custGeom>
            <a:avLst/>
            <a:gdLst/>
            <a:ahLst/>
            <a:cxnLst/>
            <a:rect l="l" t="t" r="r" b="b"/>
            <a:pathLst>
              <a:path w="16509" h="13335">
                <a:moveTo>
                  <a:pt x="10568" y="0"/>
                </a:moveTo>
                <a:lnTo>
                  <a:pt x="16486" y="7105"/>
                </a:lnTo>
              </a:path>
              <a:path w="16509" h="13335">
                <a:moveTo>
                  <a:pt x="8224" y="12966"/>
                </a:moveTo>
                <a:lnTo>
                  <a:pt x="16486" y="7105"/>
                </a:lnTo>
              </a:path>
              <a:path w="16509" h="13335">
                <a:moveTo>
                  <a:pt x="0" y="8273"/>
                </a:moveTo>
                <a:lnTo>
                  <a:pt x="1056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6" name="object 1356"/>
          <p:cNvSpPr/>
          <p:nvPr/>
        </p:nvSpPr>
        <p:spPr>
          <a:xfrm>
            <a:off x="11026827" y="4007830"/>
            <a:ext cx="93345" cy="121285"/>
          </a:xfrm>
          <a:custGeom>
            <a:avLst/>
            <a:gdLst/>
            <a:ahLst/>
            <a:cxnLst/>
            <a:rect l="l" t="t" r="r" b="b"/>
            <a:pathLst>
              <a:path w="93345" h="121285">
                <a:moveTo>
                  <a:pt x="79104" y="114099"/>
                </a:moveTo>
                <a:lnTo>
                  <a:pt x="85003" y="121185"/>
                </a:lnTo>
              </a:path>
              <a:path w="93345" h="121285">
                <a:moveTo>
                  <a:pt x="93227" y="114099"/>
                </a:moveTo>
                <a:lnTo>
                  <a:pt x="85003" y="121185"/>
                </a:lnTo>
              </a:path>
              <a:path w="93345" h="121285">
                <a:moveTo>
                  <a:pt x="89673" y="105881"/>
                </a:moveTo>
                <a:lnTo>
                  <a:pt x="79104" y="114099"/>
                </a:lnTo>
              </a:path>
              <a:path w="93345" h="121285">
                <a:moveTo>
                  <a:pt x="87328" y="102338"/>
                </a:moveTo>
                <a:lnTo>
                  <a:pt x="86137" y="101151"/>
                </a:lnTo>
              </a:path>
              <a:path w="93345" h="121285">
                <a:moveTo>
                  <a:pt x="87328" y="102338"/>
                </a:moveTo>
                <a:lnTo>
                  <a:pt x="82640" y="96496"/>
                </a:lnTo>
              </a:path>
              <a:path w="93345" h="121285">
                <a:moveTo>
                  <a:pt x="76684" y="89409"/>
                </a:moveTo>
                <a:lnTo>
                  <a:pt x="71976" y="83529"/>
                </a:lnTo>
              </a:path>
              <a:path w="93345" h="121285">
                <a:moveTo>
                  <a:pt x="64905" y="76480"/>
                </a:moveTo>
                <a:lnTo>
                  <a:pt x="60217" y="70562"/>
                </a:lnTo>
              </a:path>
              <a:path w="93345" h="121285">
                <a:moveTo>
                  <a:pt x="54318" y="63532"/>
                </a:moveTo>
                <a:lnTo>
                  <a:pt x="49553" y="57652"/>
                </a:lnTo>
              </a:path>
              <a:path w="93345" h="121285">
                <a:moveTo>
                  <a:pt x="43654" y="50566"/>
                </a:moveTo>
                <a:lnTo>
                  <a:pt x="37756" y="44686"/>
                </a:lnTo>
              </a:path>
              <a:path w="93345" h="121285">
                <a:moveTo>
                  <a:pt x="31857" y="37656"/>
                </a:moveTo>
                <a:lnTo>
                  <a:pt x="27130" y="31757"/>
                </a:lnTo>
              </a:path>
              <a:path w="93345" h="121285">
                <a:moveTo>
                  <a:pt x="21231" y="23558"/>
                </a:moveTo>
                <a:lnTo>
                  <a:pt x="16562" y="18828"/>
                </a:lnTo>
              </a:path>
              <a:path w="93345" h="121285">
                <a:moveTo>
                  <a:pt x="9434" y="10591"/>
                </a:moveTo>
                <a:lnTo>
                  <a:pt x="5898" y="5880"/>
                </a:lnTo>
              </a:path>
              <a:path w="93345" h="121285">
                <a:moveTo>
                  <a:pt x="5898" y="588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57" name="object 1357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0322896" y="3533189"/>
            <a:ext cx="320856" cy="206907"/>
          </a:xfrm>
          <a:prstGeom prst="rect">
            <a:avLst/>
          </a:prstGeom>
        </p:spPr>
      </p:pic>
      <p:pic>
        <p:nvPicPr>
          <p:cNvPr id="1358" name="object 1358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0059813" y="2757922"/>
            <a:ext cx="402229" cy="430451"/>
          </a:xfrm>
          <a:prstGeom prst="rect">
            <a:avLst/>
          </a:prstGeom>
        </p:spPr>
      </p:pic>
      <p:sp>
        <p:nvSpPr>
          <p:cNvPr id="1359" name="object 1359"/>
          <p:cNvSpPr/>
          <p:nvPr/>
        </p:nvSpPr>
        <p:spPr>
          <a:xfrm>
            <a:off x="10967839" y="3927819"/>
            <a:ext cx="66675" cy="72390"/>
          </a:xfrm>
          <a:custGeom>
            <a:avLst/>
            <a:gdLst/>
            <a:ahLst/>
            <a:cxnLst/>
            <a:rect l="l" t="t" r="r" b="b"/>
            <a:pathLst>
              <a:path w="66675" h="72389">
                <a:moveTo>
                  <a:pt x="66096" y="0"/>
                </a:moveTo>
                <a:lnTo>
                  <a:pt x="0" y="7176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0" name="object 1360"/>
          <p:cNvSpPr/>
          <p:nvPr/>
        </p:nvSpPr>
        <p:spPr>
          <a:xfrm>
            <a:off x="11952089" y="2189040"/>
            <a:ext cx="12065" cy="21590"/>
          </a:xfrm>
          <a:custGeom>
            <a:avLst/>
            <a:gdLst/>
            <a:ahLst/>
            <a:cxnLst/>
            <a:rect l="l" t="t" r="r" b="b"/>
            <a:pathLst>
              <a:path w="12065" h="21589">
                <a:moveTo>
                  <a:pt x="10625" y="14116"/>
                </a:moveTo>
                <a:lnTo>
                  <a:pt x="9434" y="12910"/>
                </a:lnTo>
              </a:path>
              <a:path w="12065" h="21589">
                <a:moveTo>
                  <a:pt x="1172" y="21165"/>
                </a:moveTo>
                <a:lnTo>
                  <a:pt x="1172" y="18846"/>
                </a:lnTo>
              </a:path>
              <a:path w="12065" h="21589">
                <a:moveTo>
                  <a:pt x="9434" y="0"/>
                </a:moveTo>
                <a:lnTo>
                  <a:pt x="8205" y="1168"/>
                </a:lnTo>
              </a:path>
              <a:path w="12065" h="21589">
                <a:moveTo>
                  <a:pt x="10625" y="12910"/>
                </a:moveTo>
                <a:lnTo>
                  <a:pt x="9434" y="0"/>
                </a:lnTo>
              </a:path>
              <a:path w="12065" h="21589">
                <a:moveTo>
                  <a:pt x="1172" y="18846"/>
                </a:moveTo>
                <a:lnTo>
                  <a:pt x="0" y="10573"/>
                </a:lnTo>
              </a:path>
              <a:path w="12065" h="21589">
                <a:moveTo>
                  <a:pt x="0" y="10573"/>
                </a:moveTo>
                <a:lnTo>
                  <a:pt x="1172" y="10573"/>
                </a:lnTo>
              </a:path>
              <a:path w="12065" h="21589">
                <a:moveTo>
                  <a:pt x="1172" y="21165"/>
                </a:moveTo>
                <a:lnTo>
                  <a:pt x="7052" y="21165"/>
                </a:lnTo>
              </a:path>
              <a:path w="12065" h="21589">
                <a:moveTo>
                  <a:pt x="1172" y="18846"/>
                </a:moveTo>
                <a:lnTo>
                  <a:pt x="11797" y="16472"/>
                </a:lnTo>
              </a:path>
              <a:path w="12065" h="21589">
                <a:moveTo>
                  <a:pt x="11797" y="20015"/>
                </a:moveTo>
                <a:lnTo>
                  <a:pt x="10625" y="14116"/>
                </a:lnTo>
              </a:path>
              <a:path w="12065" h="21589">
                <a:moveTo>
                  <a:pt x="0" y="4711"/>
                </a:moveTo>
                <a:lnTo>
                  <a:pt x="9434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1" name="object 1361"/>
          <p:cNvSpPr/>
          <p:nvPr/>
        </p:nvSpPr>
        <p:spPr>
          <a:xfrm>
            <a:off x="12042935" y="2718450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69">
                <a:moveTo>
                  <a:pt x="0" y="0"/>
                </a:moveTo>
                <a:lnTo>
                  <a:pt x="0" y="114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2" name="object 1362"/>
          <p:cNvSpPr/>
          <p:nvPr/>
        </p:nvSpPr>
        <p:spPr>
          <a:xfrm>
            <a:off x="11950917" y="2190208"/>
            <a:ext cx="12065" cy="17780"/>
          </a:xfrm>
          <a:custGeom>
            <a:avLst/>
            <a:gdLst/>
            <a:ahLst/>
            <a:cxnLst/>
            <a:rect l="l" t="t" r="r" b="b"/>
            <a:pathLst>
              <a:path w="12065" h="17780">
                <a:moveTo>
                  <a:pt x="11797" y="8254"/>
                </a:moveTo>
                <a:lnTo>
                  <a:pt x="2344" y="10573"/>
                </a:lnTo>
              </a:path>
              <a:path w="12065" h="17780">
                <a:moveTo>
                  <a:pt x="11797" y="11741"/>
                </a:moveTo>
                <a:lnTo>
                  <a:pt x="11797" y="12947"/>
                </a:lnTo>
              </a:path>
              <a:path w="12065" h="17780">
                <a:moveTo>
                  <a:pt x="2344" y="10573"/>
                </a:moveTo>
                <a:lnTo>
                  <a:pt x="1172" y="3543"/>
                </a:lnTo>
              </a:path>
              <a:path w="12065" h="17780">
                <a:moveTo>
                  <a:pt x="1172" y="3543"/>
                </a:moveTo>
                <a:lnTo>
                  <a:pt x="1172" y="1168"/>
                </a:lnTo>
              </a:path>
              <a:path w="12065" h="17780">
                <a:moveTo>
                  <a:pt x="1172" y="1168"/>
                </a:moveTo>
                <a:lnTo>
                  <a:pt x="4669" y="0"/>
                </a:lnTo>
              </a:path>
              <a:path w="12065" h="17780">
                <a:moveTo>
                  <a:pt x="1172" y="14116"/>
                </a:moveTo>
                <a:lnTo>
                  <a:pt x="0" y="14116"/>
                </a:lnTo>
              </a:path>
              <a:path w="12065" h="17780">
                <a:moveTo>
                  <a:pt x="0" y="14116"/>
                </a:moveTo>
                <a:lnTo>
                  <a:pt x="0" y="1767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3" name="object 1363"/>
          <p:cNvSpPr/>
          <p:nvPr/>
        </p:nvSpPr>
        <p:spPr>
          <a:xfrm>
            <a:off x="11968595" y="2273719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355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64" name="object 1364"/>
          <p:cNvGrpSpPr/>
          <p:nvPr/>
        </p:nvGrpSpPr>
        <p:grpSpPr>
          <a:xfrm>
            <a:off x="11868963" y="1955586"/>
            <a:ext cx="107314" cy="343535"/>
            <a:chOff x="11868963" y="1955586"/>
            <a:chExt cx="107314" cy="343535"/>
          </a:xfrm>
        </p:grpSpPr>
        <p:sp>
          <p:nvSpPr>
            <p:cNvPr id="1365" name="object 1365"/>
            <p:cNvSpPr/>
            <p:nvPr/>
          </p:nvSpPr>
          <p:spPr>
            <a:xfrm>
              <a:off x="11943827" y="2205512"/>
              <a:ext cx="31115" cy="79375"/>
            </a:xfrm>
            <a:custGeom>
              <a:avLst/>
              <a:gdLst/>
              <a:ahLst/>
              <a:cxnLst/>
              <a:rect l="l" t="t" r="r" b="b"/>
              <a:pathLst>
                <a:path w="31115" h="79375">
                  <a:moveTo>
                    <a:pt x="7089" y="2374"/>
                  </a:moveTo>
                  <a:lnTo>
                    <a:pt x="9434" y="2374"/>
                  </a:lnTo>
                </a:path>
                <a:path w="31115" h="79375">
                  <a:moveTo>
                    <a:pt x="7089" y="0"/>
                  </a:moveTo>
                  <a:lnTo>
                    <a:pt x="0" y="0"/>
                  </a:lnTo>
                </a:path>
                <a:path w="31115" h="79375">
                  <a:moveTo>
                    <a:pt x="7089" y="1187"/>
                  </a:moveTo>
                  <a:lnTo>
                    <a:pt x="0" y="2374"/>
                  </a:lnTo>
                </a:path>
                <a:path w="31115" h="79375">
                  <a:moveTo>
                    <a:pt x="15314" y="2374"/>
                  </a:moveTo>
                  <a:lnTo>
                    <a:pt x="18887" y="1187"/>
                  </a:lnTo>
                </a:path>
                <a:path w="31115" h="79375">
                  <a:moveTo>
                    <a:pt x="24767" y="68206"/>
                  </a:moveTo>
                  <a:lnTo>
                    <a:pt x="15314" y="2374"/>
                  </a:lnTo>
                </a:path>
                <a:path w="31115" h="79375">
                  <a:moveTo>
                    <a:pt x="18887" y="1187"/>
                  </a:moveTo>
                  <a:lnTo>
                    <a:pt x="28321" y="68206"/>
                  </a:lnTo>
                </a:path>
                <a:path w="31115" h="79375">
                  <a:moveTo>
                    <a:pt x="21231" y="8236"/>
                  </a:moveTo>
                  <a:lnTo>
                    <a:pt x="28321" y="61177"/>
                  </a:lnTo>
                </a:path>
                <a:path w="31115" h="79375">
                  <a:moveTo>
                    <a:pt x="29494" y="71750"/>
                  </a:moveTo>
                  <a:lnTo>
                    <a:pt x="20059" y="74106"/>
                  </a:lnTo>
                </a:path>
                <a:path w="31115" h="79375">
                  <a:moveTo>
                    <a:pt x="30666" y="70581"/>
                  </a:moveTo>
                  <a:lnTo>
                    <a:pt x="29494" y="71750"/>
                  </a:lnTo>
                </a:path>
                <a:path w="31115" h="79375">
                  <a:moveTo>
                    <a:pt x="30666" y="71750"/>
                  </a:moveTo>
                  <a:lnTo>
                    <a:pt x="30666" y="78798"/>
                  </a:lnTo>
                </a:path>
                <a:path w="31115" h="79375">
                  <a:moveTo>
                    <a:pt x="30666" y="75293"/>
                  </a:moveTo>
                  <a:lnTo>
                    <a:pt x="22441" y="76461"/>
                  </a:lnTo>
                </a:path>
                <a:path w="31115" h="79375">
                  <a:moveTo>
                    <a:pt x="30666" y="71750"/>
                  </a:moveTo>
                  <a:lnTo>
                    <a:pt x="29494" y="71750"/>
                  </a:lnTo>
                </a:path>
                <a:path w="31115" h="79375">
                  <a:moveTo>
                    <a:pt x="29494" y="71750"/>
                  </a:moveTo>
                  <a:lnTo>
                    <a:pt x="28321" y="70581"/>
                  </a:lnTo>
                </a:path>
                <a:path w="31115" h="79375">
                  <a:moveTo>
                    <a:pt x="29494" y="65888"/>
                  </a:moveTo>
                  <a:lnTo>
                    <a:pt x="28321" y="65888"/>
                  </a:lnTo>
                </a:path>
                <a:path w="31115" h="79375">
                  <a:moveTo>
                    <a:pt x="18887" y="67038"/>
                  </a:moveTo>
                  <a:lnTo>
                    <a:pt x="18887" y="69432"/>
                  </a:lnTo>
                </a:path>
                <a:path w="31115" h="79375">
                  <a:moveTo>
                    <a:pt x="18887" y="69432"/>
                  </a:moveTo>
                  <a:lnTo>
                    <a:pt x="20059" y="77630"/>
                  </a:lnTo>
                </a:path>
                <a:path w="31115" h="79375">
                  <a:moveTo>
                    <a:pt x="20059" y="77630"/>
                  </a:moveTo>
                  <a:lnTo>
                    <a:pt x="21231" y="77630"/>
                  </a:lnTo>
                </a:path>
                <a:path w="31115" h="79375">
                  <a:moveTo>
                    <a:pt x="18887" y="67038"/>
                  </a:moveTo>
                  <a:lnTo>
                    <a:pt x="23595" y="65888"/>
                  </a:lnTo>
                </a:path>
                <a:path w="31115" h="79375">
                  <a:moveTo>
                    <a:pt x="18887" y="69432"/>
                  </a:moveTo>
                  <a:lnTo>
                    <a:pt x="29494" y="68206"/>
                  </a:lnTo>
                </a:path>
                <a:path w="31115" h="79375">
                  <a:moveTo>
                    <a:pt x="29494" y="65888"/>
                  </a:moveTo>
                  <a:lnTo>
                    <a:pt x="30666" y="7058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6" name="object 1366"/>
            <p:cNvSpPr/>
            <p:nvPr/>
          </p:nvSpPr>
          <p:spPr>
            <a:xfrm>
              <a:off x="11870655" y="1957278"/>
              <a:ext cx="95885" cy="340360"/>
            </a:xfrm>
            <a:custGeom>
              <a:avLst/>
              <a:gdLst/>
              <a:ahLst/>
              <a:cxnLst/>
              <a:rect l="l" t="t" r="r" b="b"/>
              <a:pathLst>
                <a:path w="95884" h="340360">
                  <a:moveTo>
                    <a:pt x="93227" y="325863"/>
                  </a:moveTo>
                  <a:lnTo>
                    <a:pt x="94399" y="325863"/>
                  </a:lnTo>
                </a:path>
                <a:path w="95884" h="340360">
                  <a:moveTo>
                    <a:pt x="94399" y="325863"/>
                  </a:moveTo>
                  <a:lnTo>
                    <a:pt x="93227" y="324694"/>
                  </a:lnTo>
                </a:path>
                <a:path w="95884" h="340360">
                  <a:moveTo>
                    <a:pt x="93227" y="328237"/>
                  </a:moveTo>
                  <a:lnTo>
                    <a:pt x="95609" y="328237"/>
                  </a:lnTo>
                </a:path>
                <a:path w="95884" h="340360">
                  <a:moveTo>
                    <a:pt x="8281" y="339979"/>
                  </a:moveTo>
                  <a:lnTo>
                    <a:pt x="93227" y="327031"/>
                  </a:lnTo>
                </a:path>
                <a:path w="95884" h="340360">
                  <a:moveTo>
                    <a:pt x="40119" y="331743"/>
                  </a:moveTo>
                  <a:lnTo>
                    <a:pt x="0" y="57652"/>
                  </a:lnTo>
                </a:path>
                <a:path w="95884" h="340360">
                  <a:moveTo>
                    <a:pt x="67269" y="328237"/>
                  </a:moveTo>
                  <a:lnTo>
                    <a:pt x="40119" y="331743"/>
                  </a:lnTo>
                </a:path>
                <a:path w="95884" h="340360">
                  <a:moveTo>
                    <a:pt x="25939" y="52959"/>
                  </a:moveTo>
                  <a:lnTo>
                    <a:pt x="0" y="57652"/>
                  </a:lnTo>
                </a:path>
                <a:path w="95884" h="340360">
                  <a:moveTo>
                    <a:pt x="22441" y="25857"/>
                  </a:moveTo>
                  <a:lnTo>
                    <a:pt x="18887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7" name="object 1367"/>
          <p:cNvSpPr/>
          <p:nvPr/>
        </p:nvSpPr>
        <p:spPr>
          <a:xfrm>
            <a:off x="11723147" y="1957278"/>
            <a:ext cx="215265" cy="328295"/>
          </a:xfrm>
          <a:custGeom>
            <a:avLst/>
            <a:gdLst/>
            <a:ahLst/>
            <a:cxnLst/>
            <a:rect l="l" t="t" r="r" b="b"/>
            <a:pathLst>
              <a:path w="215265" h="328294">
                <a:moveTo>
                  <a:pt x="4707" y="50585"/>
                </a:moveTo>
                <a:lnTo>
                  <a:pt x="0" y="23539"/>
                </a:lnTo>
              </a:path>
              <a:path w="215265" h="328294">
                <a:moveTo>
                  <a:pt x="166395" y="0"/>
                </a:moveTo>
                <a:lnTo>
                  <a:pt x="0" y="23539"/>
                </a:lnTo>
              </a:path>
              <a:path w="215265" h="328294">
                <a:moveTo>
                  <a:pt x="169949" y="25857"/>
                </a:moveTo>
                <a:lnTo>
                  <a:pt x="4707" y="50585"/>
                </a:lnTo>
              </a:path>
              <a:path w="215265" h="328294">
                <a:moveTo>
                  <a:pt x="214777" y="328237"/>
                </a:moveTo>
                <a:lnTo>
                  <a:pt x="173447" y="5295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8" name="object 1368"/>
          <p:cNvSpPr/>
          <p:nvPr/>
        </p:nvSpPr>
        <p:spPr>
          <a:xfrm>
            <a:off x="11758843" y="2818487"/>
            <a:ext cx="20320" cy="36195"/>
          </a:xfrm>
          <a:custGeom>
            <a:avLst/>
            <a:gdLst/>
            <a:ahLst/>
            <a:cxnLst/>
            <a:rect l="l" t="t" r="r" b="b"/>
            <a:pathLst>
              <a:path w="20320" h="36194">
                <a:moveTo>
                  <a:pt x="19700" y="36148"/>
                </a:moveTo>
                <a:lnTo>
                  <a:pt x="18112" y="35714"/>
                </a:lnTo>
              </a:path>
              <a:path w="20320" h="36194">
                <a:moveTo>
                  <a:pt x="19700" y="36148"/>
                </a:moveTo>
                <a:lnTo>
                  <a:pt x="16297" y="29985"/>
                </a:lnTo>
              </a:path>
              <a:path w="20320" h="36194">
                <a:moveTo>
                  <a:pt x="11816" y="21711"/>
                </a:moveTo>
                <a:lnTo>
                  <a:pt x="8451" y="15492"/>
                </a:lnTo>
              </a:path>
              <a:path w="20320" h="36194">
                <a:moveTo>
                  <a:pt x="3346" y="623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9" name="object 1369"/>
          <p:cNvSpPr/>
          <p:nvPr/>
        </p:nvSpPr>
        <p:spPr>
          <a:xfrm>
            <a:off x="11510091" y="3000322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80" y="3750"/>
                </a:moveTo>
                <a:lnTo>
                  <a:pt x="7619" y="6577"/>
                </a:lnTo>
              </a:path>
              <a:path w="13334" h="6985">
                <a:moveTo>
                  <a:pt x="0" y="0"/>
                </a:moveTo>
                <a:lnTo>
                  <a:pt x="567" y="10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0" name="object 1370"/>
          <p:cNvSpPr/>
          <p:nvPr/>
        </p:nvSpPr>
        <p:spPr>
          <a:xfrm>
            <a:off x="11913157" y="2312561"/>
            <a:ext cx="64135" cy="104139"/>
          </a:xfrm>
          <a:custGeom>
            <a:avLst/>
            <a:gdLst/>
            <a:ahLst/>
            <a:cxnLst/>
            <a:rect l="l" t="t" r="r" b="b"/>
            <a:pathLst>
              <a:path w="64134" h="104139">
                <a:moveTo>
                  <a:pt x="63733" y="96477"/>
                </a:moveTo>
                <a:lnTo>
                  <a:pt x="15333" y="103544"/>
                </a:lnTo>
              </a:path>
              <a:path w="64134" h="104139">
                <a:moveTo>
                  <a:pt x="15333" y="10354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1" name="object 1371"/>
          <p:cNvSpPr/>
          <p:nvPr/>
        </p:nvSpPr>
        <p:spPr>
          <a:xfrm>
            <a:off x="12388729" y="2220795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4" h="2539">
                <a:moveTo>
                  <a:pt x="0" y="2374"/>
                </a:moveTo>
                <a:lnTo>
                  <a:pt x="12988" y="0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2" name="object 1372"/>
          <p:cNvSpPr/>
          <p:nvPr/>
        </p:nvSpPr>
        <p:spPr>
          <a:xfrm>
            <a:off x="11943823" y="2512583"/>
            <a:ext cx="48895" cy="7620"/>
          </a:xfrm>
          <a:custGeom>
            <a:avLst/>
            <a:gdLst/>
            <a:ahLst/>
            <a:cxnLst/>
            <a:rect l="l" t="t" r="r" b="b"/>
            <a:pathLst>
              <a:path w="48895" h="7619">
                <a:moveTo>
                  <a:pt x="48400" y="0"/>
                </a:moveTo>
                <a:lnTo>
                  <a:pt x="0" y="7029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3" name="object 1373"/>
          <p:cNvSpPr/>
          <p:nvPr/>
        </p:nvSpPr>
        <p:spPr>
          <a:xfrm>
            <a:off x="12506782" y="2060785"/>
            <a:ext cx="21590" cy="137795"/>
          </a:xfrm>
          <a:custGeom>
            <a:avLst/>
            <a:gdLst/>
            <a:ahLst/>
            <a:cxnLst/>
            <a:rect l="l" t="t" r="r" b="b"/>
            <a:pathLst>
              <a:path w="21590" h="137794">
                <a:moveTo>
                  <a:pt x="21213" y="13767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4" name="object 1374"/>
          <p:cNvSpPr/>
          <p:nvPr/>
        </p:nvSpPr>
        <p:spPr>
          <a:xfrm>
            <a:off x="11514572" y="300690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3138" y="0"/>
                </a:moveTo>
                <a:lnTo>
                  <a:pt x="0" y="1715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5" name="object 1375"/>
          <p:cNvSpPr/>
          <p:nvPr/>
        </p:nvSpPr>
        <p:spPr>
          <a:xfrm>
            <a:off x="11928490" y="2416106"/>
            <a:ext cx="15875" cy="103505"/>
          </a:xfrm>
          <a:custGeom>
            <a:avLst/>
            <a:gdLst/>
            <a:ahLst/>
            <a:cxnLst/>
            <a:rect l="l" t="t" r="r" b="b"/>
            <a:pathLst>
              <a:path w="15875" h="103505">
                <a:moveTo>
                  <a:pt x="15333" y="10350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6" name="object 1376"/>
          <p:cNvSpPr/>
          <p:nvPr/>
        </p:nvSpPr>
        <p:spPr>
          <a:xfrm>
            <a:off x="11943823" y="2519613"/>
            <a:ext cx="64135" cy="102870"/>
          </a:xfrm>
          <a:custGeom>
            <a:avLst/>
            <a:gdLst/>
            <a:ahLst/>
            <a:cxnLst/>
            <a:rect l="l" t="t" r="r" b="b"/>
            <a:pathLst>
              <a:path w="64134" h="102869">
                <a:moveTo>
                  <a:pt x="63733" y="95308"/>
                </a:moveTo>
                <a:lnTo>
                  <a:pt x="15333" y="102357"/>
                </a:lnTo>
              </a:path>
              <a:path w="64134" h="102869">
                <a:moveTo>
                  <a:pt x="15333" y="10235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7" name="object 1377"/>
          <p:cNvSpPr/>
          <p:nvPr/>
        </p:nvSpPr>
        <p:spPr>
          <a:xfrm>
            <a:off x="11901908" y="2783263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8262" y="0"/>
                </a:moveTo>
                <a:lnTo>
                  <a:pt x="0" y="4504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8" name="object 1378"/>
          <p:cNvSpPr/>
          <p:nvPr/>
        </p:nvSpPr>
        <p:spPr>
          <a:xfrm>
            <a:off x="12195185" y="2718448"/>
            <a:ext cx="99695" cy="9525"/>
          </a:xfrm>
          <a:custGeom>
            <a:avLst/>
            <a:gdLst/>
            <a:ahLst/>
            <a:cxnLst/>
            <a:rect l="l" t="t" r="r" b="b"/>
            <a:pathLst>
              <a:path w="99695" h="9525">
                <a:moveTo>
                  <a:pt x="99145" y="9423"/>
                </a:moveTo>
                <a:lnTo>
                  <a:pt x="0" y="9423"/>
                </a:lnTo>
              </a:path>
              <a:path w="99695" h="9525">
                <a:moveTo>
                  <a:pt x="99145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9" name="object 1379"/>
          <p:cNvSpPr/>
          <p:nvPr/>
        </p:nvSpPr>
        <p:spPr>
          <a:xfrm>
            <a:off x="11789812" y="2577266"/>
            <a:ext cx="387985" cy="298450"/>
          </a:xfrm>
          <a:custGeom>
            <a:avLst/>
            <a:gdLst/>
            <a:ahLst/>
            <a:cxnLst/>
            <a:rect l="l" t="t" r="r" b="b"/>
            <a:pathLst>
              <a:path w="387984" h="298450">
                <a:moveTo>
                  <a:pt x="241851" y="145460"/>
                </a:moveTo>
                <a:lnTo>
                  <a:pt x="120585" y="211236"/>
                </a:lnTo>
              </a:path>
              <a:path w="387984" h="298450">
                <a:moveTo>
                  <a:pt x="118883" y="208126"/>
                </a:moveTo>
                <a:lnTo>
                  <a:pt x="240168" y="142350"/>
                </a:lnTo>
              </a:path>
              <a:path w="387984" h="298450">
                <a:moveTo>
                  <a:pt x="375897" y="145893"/>
                </a:moveTo>
                <a:lnTo>
                  <a:pt x="250774" y="145893"/>
                </a:lnTo>
              </a:path>
              <a:path w="387984" h="298450">
                <a:moveTo>
                  <a:pt x="250774" y="142350"/>
                </a:moveTo>
                <a:lnTo>
                  <a:pt x="375897" y="142350"/>
                </a:lnTo>
              </a:path>
              <a:path w="387984" h="298450">
                <a:moveTo>
                  <a:pt x="257864" y="150605"/>
                </a:moveTo>
                <a:lnTo>
                  <a:pt x="365234" y="150605"/>
                </a:lnTo>
              </a:path>
              <a:path w="387984" h="298450">
                <a:moveTo>
                  <a:pt x="257864" y="141182"/>
                </a:moveTo>
                <a:lnTo>
                  <a:pt x="365234" y="141182"/>
                </a:lnTo>
              </a:path>
              <a:path w="387984" h="298450">
                <a:moveTo>
                  <a:pt x="123364" y="231138"/>
                </a:moveTo>
                <a:lnTo>
                  <a:pt x="0" y="298063"/>
                </a:lnTo>
              </a:path>
              <a:path w="387984" h="298450">
                <a:moveTo>
                  <a:pt x="387657" y="138826"/>
                </a:moveTo>
                <a:lnTo>
                  <a:pt x="387657" y="0"/>
                </a:lnTo>
              </a:path>
              <a:path w="387984" h="298450">
                <a:moveTo>
                  <a:pt x="122816" y="215382"/>
                </a:moveTo>
                <a:lnTo>
                  <a:pt x="116577" y="21875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0" name="object 1380"/>
          <p:cNvSpPr/>
          <p:nvPr/>
        </p:nvSpPr>
        <p:spPr>
          <a:xfrm>
            <a:off x="11399337" y="3003338"/>
            <a:ext cx="115570" cy="62865"/>
          </a:xfrm>
          <a:custGeom>
            <a:avLst/>
            <a:gdLst/>
            <a:ahLst/>
            <a:cxnLst/>
            <a:rect l="l" t="t" r="r" b="b"/>
            <a:pathLst>
              <a:path w="115570" h="62864">
                <a:moveTo>
                  <a:pt x="115064" y="0"/>
                </a:moveTo>
                <a:lnTo>
                  <a:pt x="0" y="62402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1" name="object 1381"/>
          <p:cNvSpPr/>
          <p:nvPr/>
        </p:nvSpPr>
        <p:spPr>
          <a:xfrm>
            <a:off x="11650584" y="292544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701" y="3072"/>
                </a:moveTo>
                <a:lnTo>
                  <a:pt x="0" y="0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2" name="object 1382"/>
          <p:cNvSpPr/>
          <p:nvPr/>
        </p:nvSpPr>
        <p:spPr>
          <a:xfrm>
            <a:off x="11406805" y="3010255"/>
            <a:ext cx="104775" cy="57150"/>
          </a:xfrm>
          <a:custGeom>
            <a:avLst/>
            <a:gdLst/>
            <a:ahLst/>
            <a:cxnLst/>
            <a:rect l="l" t="t" r="r" b="b"/>
            <a:pathLst>
              <a:path w="104775" h="57150">
                <a:moveTo>
                  <a:pt x="0" y="56804"/>
                </a:moveTo>
                <a:lnTo>
                  <a:pt x="104647" y="0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3" name="object 1383"/>
          <p:cNvSpPr/>
          <p:nvPr/>
        </p:nvSpPr>
        <p:spPr>
          <a:xfrm>
            <a:off x="11872376" y="2714019"/>
            <a:ext cx="156845" cy="82550"/>
          </a:xfrm>
          <a:custGeom>
            <a:avLst/>
            <a:gdLst/>
            <a:ahLst/>
            <a:cxnLst/>
            <a:rect l="l" t="t" r="r" b="b"/>
            <a:pathLst>
              <a:path w="156845" h="82550">
                <a:moveTo>
                  <a:pt x="34012" y="82002"/>
                </a:moveTo>
                <a:lnTo>
                  <a:pt x="29531" y="73747"/>
                </a:lnTo>
              </a:path>
              <a:path w="156845" h="82550">
                <a:moveTo>
                  <a:pt x="35733" y="70355"/>
                </a:moveTo>
                <a:lnTo>
                  <a:pt x="40251" y="78629"/>
                </a:lnTo>
              </a:path>
              <a:path w="156845" h="82550">
                <a:moveTo>
                  <a:pt x="37793" y="69243"/>
                </a:moveTo>
                <a:lnTo>
                  <a:pt x="38398" y="70280"/>
                </a:lnTo>
              </a:path>
              <a:path w="156845" h="82550">
                <a:moveTo>
                  <a:pt x="40251" y="78629"/>
                </a:moveTo>
                <a:lnTo>
                  <a:pt x="42350" y="77498"/>
                </a:lnTo>
              </a:path>
              <a:path w="156845" h="82550">
                <a:moveTo>
                  <a:pt x="42350" y="77498"/>
                </a:moveTo>
                <a:lnTo>
                  <a:pt x="40648" y="74388"/>
                </a:lnTo>
              </a:path>
              <a:path w="156845" h="82550">
                <a:moveTo>
                  <a:pt x="38020" y="74483"/>
                </a:moveTo>
                <a:lnTo>
                  <a:pt x="36319" y="71373"/>
                </a:lnTo>
              </a:path>
              <a:path w="156845" h="82550">
                <a:moveTo>
                  <a:pt x="47530" y="74709"/>
                </a:moveTo>
                <a:lnTo>
                  <a:pt x="156356" y="15624"/>
                </a:lnTo>
              </a:path>
              <a:path w="156845" h="82550">
                <a:moveTo>
                  <a:pt x="43031" y="66416"/>
                </a:moveTo>
                <a:lnTo>
                  <a:pt x="151856" y="7406"/>
                </a:lnTo>
              </a:path>
              <a:path w="156845" h="82550">
                <a:moveTo>
                  <a:pt x="37793" y="69243"/>
                </a:moveTo>
                <a:lnTo>
                  <a:pt x="36243" y="68753"/>
                </a:lnTo>
              </a:path>
              <a:path w="156845" h="82550">
                <a:moveTo>
                  <a:pt x="37793" y="69243"/>
                </a:moveTo>
                <a:lnTo>
                  <a:pt x="34447" y="63024"/>
                </a:lnTo>
              </a:path>
              <a:path w="156845" h="82550">
                <a:moveTo>
                  <a:pt x="29891" y="54769"/>
                </a:moveTo>
                <a:lnTo>
                  <a:pt x="26525" y="48549"/>
                </a:lnTo>
              </a:path>
              <a:path w="156845" h="82550">
                <a:moveTo>
                  <a:pt x="21458" y="39295"/>
                </a:moveTo>
                <a:lnTo>
                  <a:pt x="18074" y="33076"/>
                </a:lnTo>
              </a:path>
              <a:path w="156845" h="82550">
                <a:moveTo>
                  <a:pt x="13612" y="24802"/>
                </a:moveTo>
                <a:lnTo>
                  <a:pt x="9585" y="17603"/>
                </a:lnTo>
              </a:path>
              <a:path w="156845" h="82550">
                <a:moveTo>
                  <a:pt x="5085" y="9310"/>
                </a:moveTo>
                <a:lnTo>
                  <a:pt x="3989" y="7218"/>
                </a:ln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4" name="object 1384"/>
          <p:cNvSpPr/>
          <p:nvPr/>
        </p:nvSpPr>
        <p:spPr>
          <a:xfrm>
            <a:off x="11506688" y="2989636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4">
                <a:moveTo>
                  <a:pt x="8281" y="0"/>
                </a:moveTo>
                <a:lnTo>
                  <a:pt x="0" y="4504"/>
                </a:lnTo>
              </a:path>
              <a:path w="12065" h="10794">
                <a:moveTo>
                  <a:pt x="3403" y="10686"/>
                </a:moveTo>
                <a:lnTo>
                  <a:pt x="0" y="4504"/>
                </a:lnTo>
              </a:path>
              <a:path w="12065" h="10794">
                <a:moveTo>
                  <a:pt x="6201" y="1093"/>
                </a:moveTo>
                <a:lnTo>
                  <a:pt x="9566" y="7331"/>
                </a:lnTo>
              </a:path>
              <a:path w="12065" h="10794">
                <a:moveTo>
                  <a:pt x="9566" y="7331"/>
                </a:moveTo>
                <a:lnTo>
                  <a:pt x="11684" y="620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5" name="object 1385"/>
          <p:cNvSpPr/>
          <p:nvPr/>
        </p:nvSpPr>
        <p:spPr>
          <a:xfrm>
            <a:off x="11768201" y="2855691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4879" y="7237"/>
                </a:moveTo>
                <a:lnTo>
                  <a:pt x="10909" y="0"/>
                </a:lnTo>
              </a:path>
              <a:path w="15240" h="12064">
                <a:moveTo>
                  <a:pt x="4669" y="3373"/>
                </a:moveTo>
                <a:lnTo>
                  <a:pt x="8621" y="10610"/>
                </a:lnTo>
              </a:path>
              <a:path w="15240" h="12064">
                <a:moveTo>
                  <a:pt x="1588" y="5088"/>
                </a:moveTo>
                <a:lnTo>
                  <a:pt x="0" y="4598"/>
                </a:lnTo>
              </a:path>
              <a:path w="15240" h="12064">
                <a:moveTo>
                  <a:pt x="8621" y="10610"/>
                </a:moveTo>
                <a:lnTo>
                  <a:pt x="6560" y="11741"/>
                </a:lnTo>
              </a:path>
              <a:path w="15240" h="12064">
                <a:moveTo>
                  <a:pt x="6560" y="11741"/>
                </a:moveTo>
                <a:lnTo>
                  <a:pt x="4896" y="8631"/>
                </a:lnTo>
              </a:path>
              <a:path w="15240" h="12064">
                <a:moveTo>
                  <a:pt x="1588" y="5088"/>
                </a:moveTo>
                <a:lnTo>
                  <a:pt x="10909" y="0"/>
                </a:lnTo>
              </a:path>
              <a:path w="15240" h="12064">
                <a:moveTo>
                  <a:pt x="8621" y="10610"/>
                </a:moveTo>
                <a:lnTo>
                  <a:pt x="14879" y="72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6" name="object 1386"/>
          <p:cNvSpPr/>
          <p:nvPr/>
        </p:nvSpPr>
        <p:spPr>
          <a:xfrm>
            <a:off x="11512700" y="300020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1701" y="3128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7" name="object 1387"/>
          <p:cNvSpPr/>
          <p:nvPr/>
        </p:nvSpPr>
        <p:spPr>
          <a:xfrm>
            <a:off x="11783081" y="2862928"/>
            <a:ext cx="6985" cy="12700"/>
          </a:xfrm>
          <a:custGeom>
            <a:avLst/>
            <a:gdLst/>
            <a:ahLst/>
            <a:cxnLst/>
            <a:rect l="l" t="t" r="r" b="b"/>
            <a:pathLst>
              <a:path w="6984" h="12700">
                <a:moveTo>
                  <a:pt x="0" y="0"/>
                </a:moveTo>
                <a:lnTo>
                  <a:pt x="6730" y="12401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8" name="object 1388"/>
          <p:cNvSpPr/>
          <p:nvPr/>
        </p:nvSpPr>
        <p:spPr>
          <a:xfrm>
            <a:off x="11512889" y="300548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682" y="3128"/>
                </a:moveTo>
                <a:lnTo>
                  <a:pt x="0" y="0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9" name="object 1389"/>
          <p:cNvSpPr/>
          <p:nvPr/>
        </p:nvSpPr>
        <p:spPr>
          <a:xfrm>
            <a:off x="11777257" y="2777043"/>
            <a:ext cx="136525" cy="76835"/>
          </a:xfrm>
          <a:custGeom>
            <a:avLst/>
            <a:gdLst/>
            <a:ahLst/>
            <a:cxnLst/>
            <a:rect l="l" t="t" r="r" b="b"/>
            <a:pathLst>
              <a:path w="136525" h="76835">
                <a:moveTo>
                  <a:pt x="129130" y="18978"/>
                </a:moveTo>
                <a:lnTo>
                  <a:pt x="135918" y="31361"/>
                </a:lnTo>
              </a:path>
              <a:path w="136525" h="76835">
                <a:moveTo>
                  <a:pt x="121265" y="4504"/>
                </a:moveTo>
                <a:lnTo>
                  <a:pt x="121814" y="5559"/>
                </a:lnTo>
              </a:path>
              <a:path w="136525" h="76835">
                <a:moveTo>
                  <a:pt x="121265" y="4504"/>
                </a:moveTo>
                <a:lnTo>
                  <a:pt x="129565" y="0"/>
                </a:lnTo>
              </a:path>
              <a:path w="136525" h="76835">
                <a:moveTo>
                  <a:pt x="132912" y="6219"/>
                </a:moveTo>
                <a:lnTo>
                  <a:pt x="129565" y="0"/>
                </a:lnTo>
              </a:path>
              <a:path w="136525" h="76835">
                <a:moveTo>
                  <a:pt x="124385" y="2827"/>
                </a:moveTo>
                <a:lnTo>
                  <a:pt x="127750" y="9046"/>
                </a:lnTo>
              </a:path>
              <a:path w="136525" h="76835">
                <a:moveTo>
                  <a:pt x="127750" y="9046"/>
                </a:moveTo>
                <a:lnTo>
                  <a:pt x="125708" y="10177"/>
                </a:lnTo>
              </a:path>
              <a:path w="136525" h="76835">
                <a:moveTo>
                  <a:pt x="125708" y="10177"/>
                </a:moveTo>
                <a:lnTo>
                  <a:pt x="125122" y="9140"/>
                </a:lnTo>
              </a:path>
              <a:path w="136525" h="76835">
                <a:moveTo>
                  <a:pt x="127750" y="9046"/>
                </a:moveTo>
                <a:lnTo>
                  <a:pt x="132912" y="6219"/>
                </a:lnTo>
              </a:path>
              <a:path w="136525" h="76835">
                <a:moveTo>
                  <a:pt x="124442" y="5446"/>
                </a:moveTo>
                <a:lnTo>
                  <a:pt x="125595" y="7501"/>
                </a:lnTo>
              </a:path>
              <a:path w="136525" h="76835">
                <a:moveTo>
                  <a:pt x="0" y="70298"/>
                </a:moveTo>
                <a:lnTo>
                  <a:pt x="118165" y="6200"/>
                </a:lnTo>
              </a:path>
              <a:path w="136525" h="76835">
                <a:moveTo>
                  <a:pt x="3346" y="76518"/>
                </a:moveTo>
                <a:lnTo>
                  <a:pt x="121568" y="1240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0" name="object 1390"/>
          <p:cNvSpPr/>
          <p:nvPr/>
        </p:nvSpPr>
        <p:spPr>
          <a:xfrm>
            <a:off x="11643816" y="2861421"/>
            <a:ext cx="127000" cy="74930"/>
          </a:xfrm>
          <a:custGeom>
            <a:avLst/>
            <a:gdLst/>
            <a:ahLst/>
            <a:cxnLst/>
            <a:rect l="l" t="t" r="r" b="b"/>
            <a:pathLst>
              <a:path w="127000" h="74930">
                <a:moveTo>
                  <a:pt x="12799" y="70148"/>
                </a:moveTo>
                <a:lnTo>
                  <a:pt x="11098" y="67038"/>
                </a:lnTo>
              </a:path>
              <a:path w="127000" h="74930">
                <a:moveTo>
                  <a:pt x="9661" y="71806"/>
                </a:moveTo>
                <a:lnTo>
                  <a:pt x="5142" y="63551"/>
                </a:lnTo>
              </a:path>
              <a:path w="127000" h="74930">
                <a:moveTo>
                  <a:pt x="0" y="66359"/>
                </a:moveTo>
                <a:lnTo>
                  <a:pt x="4480" y="74633"/>
                </a:lnTo>
              </a:path>
              <a:path w="127000" h="74930">
                <a:moveTo>
                  <a:pt x="0" y="66359"/>
                </a:moveTo>
                <a:lnTo>
                  <a:pt x="8262" y="61855"/>
                </a:lnTo>
              </a:path>
              <a:path w="127000" h="74930">
                <a:moveTo>
                  <a:pt x="14841" y="69017"/>
                </a:moveTo>
                <a:lnTo>
                  <a:pt x="126786" y="8273"/>
                </a:lnTo>
              </a:path>
              <a:path w="127000" h="74930">
                <a:moveTo>
                  <a:pt x="10341" y="60724"/>
                </a:moveTo>
                <a:lnTo>
                  <a:pt x="12226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1" name="object 1391"/>
          <p:cNvSpPr/>
          <p:nvPr/>
        </p:nvSpPr>
        <p:spPr>
          <a:xfrm>
            <a:off x="11510091" y="2917641"/>
            <a:ext cx="144145" cy="99060"/>
          </a:xfrm>
          <a:custGeom>
            <a:avLst/>
            <a:gdLst/>
            <a:ahLst/>
            <a:cxnLst/>
            <a:rect l="l" t="t" r="r" b="b"/>
            <a:pathLst>
              <a:path w="144145" h="99060">
                <a:moveTo>
                  <a:pt x="8281" y="78195"/>
                </a:moveTo>
                <a:lnTo>
                  <a:pt x="7713" y="77178"/>
                </a:lnTo>
              </a:path>
              <a:path w="144145" h="99060">
                <a:moveTo>
                  <a:pt x="6163" y="79326"/>
                </a:moveTo>
                <a:lnTo>
                  <a:pt x="0" y="82681"/>
                </a:lnTo>
              </a:path>
              <a:path w="144145" h="99060">
                <a:moveTo>
                  <a:pt x="5029" y="77215"/>
                </a:moveTo>
                <a:lnTo>
                  <a:pt x="3951" y="75180"/>
                </a:lnTo>
              </a:path>
              <a:path w="144145" h="99060">
                <a:moveTo>
                  <a:pt x="133611" y="7519"/>
                </a:moveTo>
                <a:lnTo>
                  <a:pt x="5029" y="77215"/>
                </a:lnTo>
              </a:path>
              <a:path w="144145" h="99060">
                <a:moveTo>
                  <a:pt x="3951" y="75180"/>
                </a:moveTo>
                <a:lnTo>
                  <a:pt x="132477" y="5427"/>
                </a:lnTo>
              </a:path>
              <a:path w="144145" h="99060">
                <a:moveTo>
                  <a:pt x="143934" y="31361"/>
                </a:moveTo>
                <a:lnTo>
                  <a:pt x="19587" y="98852"/>
                </a:lnTo>
              </a:path>
              <a:path w="144145" h="99060">
                <a:moveTo>
                  <a:pt x="12780" y="86431"/>
                </a:moveTo>
                <a:lnTo>
                  <a:pt x="19587" y="98852"/>
                </a:lnTo>
              </a:path>
              <a:path w="144145" h="99060">
                <a:moveTo>
                  <a:pt x="137166" y="18997"/>
                </a:moveTo>
                <a:lnTo>
                  <a:pt x="143934" y="31361"/>
                </a:lnTo>
              </a:path>
              <a:path w="144145" h="99060">
                <a:moveTo>
                  <a:pt x="129263" y="4504"/>
                </a:moveTo>
                <a:lnTo>
                  <a:pt x="129830" y="5540"/>
                </a:lnTo>
              </a:path>
              <a:path w="144145" h="99060">
                <a:moveTo>
                  <a:pt x="129263" y="4504"/>
                </a:moveTo>
                <a:lnTo>
                  <a:pt x="137563" y="0"/>
                </a:lnTo>
              </a:path>
              <a:path w="144145" h="99060">
                <a:moveTo>
                  <a:pt x="140947" y="6181"/>
                </a:moveTo>
                <a:lnTo>
                  <a:pt x="137563" y="0"/>
                </a:lnTo>
              </a:path>
              <a:path w="144145" h="99060">
                <a:moveTo>
                  <a:pt x="132363" y="2808"/>
                </a:moveTo>
                <a:lnTo>
                  <a:pt x="135767" y="9008"/>
                </a:lnTo>
              </a:path>
              <a:path w="144145" h="99060">
                <a:moveTo>
                  <a:pt x="135767" y="9008"/>
                </a:moveTo>
                <a:lnTo>
                  <a:pt x="133725" y="10139"/>
                </a:lnTo>
              </a:path>
              <a:path w="144145" h="99060">
                <a:moveTo>
                  <a:pt x="133725" y="10139"/>
                </a:moveTo>
                <a:lnTo>
                  <a:pt x="133158" y="9103"/>
                </a:lnTo>
              </a:path>
              <a:path w="144145" h="99060">
                <a:moveTo>
                  <a:pt x="135767" y="9008"/>
                </a:moveTo>
                <a:lnTo>
                  <a:pt x="140947" y="6181"/>
                </a:lnTo>
              </a:path>
              <a:path w="144145" h="99060">
                <a:moveTo>
                  <a:pt x="132477" y="5427"/>
                </a:moveTo>
                <a:lnTo>
                  <a:pt x="133611" y="7519"/>
                </a:lnTo>
              </a:path>
              <a:path w="144145" h="99060">
                <a:moveTo>
                  <a:pt x="7978" y="70298"/>
                </a:moveTo>
                <a:lnTo>
                  <a:pt x="126200" y="6181"/>
                </a:lnTo>
              </a:path>
              <a:path w="144145" h="99060">
                <a:moveTo>
                  <a:pt x="11362" y="76499"/>
                </a:moveTo>
                <a:lnTo>
                  <a:pt x="129546" y="12401"/>
                </a:lnTo>
              </a:path>
              <a:path w="144145" h="99060">
                <a:moveTo>
                  <a:pt x="7619" y="89258"/>
                </a:moveTo>
                <a:lnTo>
                  <a:pt x="3081" y="80985"/>
                </a:lnTo>
              </a:path>
              <a:path w="144145" h="99060">
                <a:moveTo>
                  <a:pt x="8281" y="78195"/>
                </a:moveTo>
                <a:lnTo>
                  <a:pt x="12780" y="86431"/>
                </a:lnTo>
              </a:path>
              <a:path w="144145" h="99060">
                <a:moveTo>
                  <a:pt x="8281" y="78195"/>
                </a:moveTo>
                <a:lnTo>
                  <a:pt x="0" y="8268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2" name="object 1392"/>
          <p:cNvSpPr/>
          <p:nvPr/>
        </p:nvSpPr>
        <p:spPr>
          <a:xfrm>
            <a:off x="11347666" y="2709873"/>
            <a:ext cx="522605" cy="356870"/>
          </a:xfrm>
          <a:custGeom>
            <a:avLst/>
            <a:gdLst/>
            <a:ahLst/>
            <a:cxnLst/>
            <a:rect l="l" t="t" r="r" b="b"/>
            <a:pathLst>
              <a:path w="522604" h="356869">
                <a:moveTo>
                  <a:pt x="49402" y="351758"/>
                </a:moveTo>
                <a:lnTo>
                  <a:pt x="47814" y="351268"/>
                </a:lnTo>
              </a:path>
              <a:path w="522604" h="356869">
                <a:moveTo>
                  <a:pt x="49402" y="351758"/>
                </a:moveTo>
                <a:lnTo>
                  <a:pt x="46018" y="345539"/>
                </a:lnTo>
              </a:path>
              <a:path w="522604" h="356869">
                <a:moveTo>
                  <a:pt x="41499" y="337265"/>
                </a:moveTo>
                <a:lnTo>
                  <a:pt x="38153" y="331083"/>
                </a:lnTo>
              </a:path>
              <a:path w="522604" h="356869">
                <a:moveTo>
                  <a:pt x="33067" y="321773"/>
                </a:moveTo>
                <a:lnTo>
                  <a:pt x="29645" y="315572"/>
                </a:lnTo>
              </a:path>
              <a:path w="522604" h="356869">
                <a:moveTo>
                  <a:pt x="25164" y="307298"/>
                </a:moveTo>
                <a:lnTo>
                  <a:pt x="21194" y="300061"/>
                </a:lnTo>
              </a:path>
              <a:path w="522604" h="356869">
                <a:moveTo>
                  <a:pt x="16694" y="291769"/>
                </a:moveTo>
                <a:lnTo>
                  <a:pt x="15578" y="289733"/>
                </a:lnTo>
                <a:lnTo>
                  <a:pt x="11627" y="282515"/>
                </a:lnTo>
              </a:path>
              <a:path w="522604" h="356869">
                <a:moveTo>
                  <a:pt x="522498" y="0"/>
                </a:moveTo>
                <a:lnTo>
                  <a:pt x="0" y="283457"/>
                </a:lnTo>
              </a:path>
              <a:path w="522604" h="356869">
                <a:moveTo>
                  <a:pt x="0" y="283457"/>
                </a:moveTo>
                <a:lnTo>
                  <a:pt x="40100" y="356809"/>
                </a:lnTo>
              </a:path>
              <a:path w="522604" h="356869">
                <a:moveTo>
                  <a:pt x="49969" y="352776"/>
                </a:moveTo>
                <a:lnTo>
                  <a:pt x="165034" y="290336"/>
                </a:lnTo>
              </a:path>
              <a:path w="522604" h="356869">
                <a:moveTo>
                  <a:pt x="54620" y="348950"/>
                </a:moveTo>
                <a:lnTo>
                  <a:pt x="159267" y="29214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3" name="object 1393"/>
          <p:cNvSpPr/>
          <p:nvPr/>
        </p:nvSpPr>
        <p:spPr>
          <a:xfrm>
            <a:off x="12335640" y="2718448"/>
            <a:ext cx="282575" cy="9525"/>
          </a:xfrm>
          <a:custGeom>
            <a:avLst/>
            <a:gdLst/>
            <a:ahLst/>
            <a:cxnLst/>
            <a:rect l="l" t="t" r="r" b="b"/>
            <a:pathLst>
              <a:path w="282575" h="9525">
                <a:moveTo>
                  <a:pt x="282084" y="9423"/>
                </a:moveTo>
                <a:lnTo>
                  <a:pt x="254896" y="9423"/>
                </a:lnTo>
              </a:path>
              <a:path w="282575" h="9525">
                <a:moveTo>
                  <a:pt x="251361" y="9423"/>
                </a:moveTo>
                <a:lnTo>
                  <a:pt x="143953" y="9423"/>
                </a:lnTo>
              </a:path>
              <a:path w="282575" h="9525">
                <a:moveTo>
                  <a:pt x="251361" y="0"/>
                </a:moveTo>
                <a:lnTo>
                  <a:pt x="143953" y="0"/>
                </a:lnTo>
              </a:path>
              <a:path w="282575" h="9525">
                <a:moveTo>
                  <a:pt x="106178" y="9423"/>
                </a:moveTo>
                <a:lnTo>
                  <a:pt x="0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4" name="object 1394"/>
          <p:cNvSpPr/>
          <p:nvPr/>
        </p:nvSpPr>
        <p:spPr>
          <a:xfrm>
            <a:off x="12603564" y="1804354"/>
            <a:ext cx="31115" cy="19050"/>
          </a:xfrm>
          <a:custGeom>
            <a:avLst/>
            <a:gdLst/>
            <a:ahLst/>
            <a:cxnLst/>
            <a:rect l="l" t="t" r="r" b="b"/>
            <a:pathLst>
              <a:path w="31115" h="19050">
                <a:moveTo>
                  <a:pt x="0" y="2355"/>
                </a:moveTo>
                <a:lnTo>
                  <a:pt x="1172" y="2355"/>
                </a:lnTo>
              </a:path>
              <a:path w="31115" h="19050">
                <a:moveTo>
                  <a:pt x="5842" y="0"/>
                </a:moveTo>
                <a:lnTo>
                  <a:pt x="0" y="1168"/>
                </a:lnTo>
              </a:path>
              <a:path w="31115" h="19050">
                <a:moveTo>
                  <a:pt x="12932" y="8217"/>
                </a:moveTo>
                <a:lnTo>
                  <a:pt x="30666" y="5880"/>
                </a:lnTo>
              </a:path>
              <a:path w="31115" h="19050">
                <a:moveTo>
                  <a:pt x="12932" y="8217"/>
                </a:moveTo>
                <a:lnTo>
                  <a:pt x="11778" y="5880"/>
                </a:lnTo>
              </a:path>
              <a:path w="31115" h="19050">
                <a:moveTo>
                  <a:pt x="11778" y="5880"/>
                </a:moveTo>
                <a:lnTo>
                  <a:pt x="8205" y="5880"/>
                </a:lnTo>
              </a:path>
              <a:path w="31115" h="19050">
                <a:moveTo>
                  <a:pt x="7052" y="7048"/>
                </a:moveTo>
                <a:lnTo>
                  <a:pt x="5842" y="0"/>
                </a:lnTo>
              </a:path>
              <a:path w="31115" h="19050">
                <a:moveTo>
                  <a:pt x="11778" y="7048"/>
                </a:moveTo>
                <a:lnTo>
                  <a:pt x="7052" y="7048"/>
                </a:lnTo>
              </a:path>
              <a:path w="31115" h="19050">
                <a:moveTo>
                  <a:pt x="2325" y="18809"/>
                </a:moveTo>
                <a:lnTo>
                  <a:pt x="0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5" name="object 1395"/>
          <p:cNvSpPr/>
          <p:nvPr/>
        </p:nvSpPr>
        <p:spPr>
          <a:xfrm>
            <a:off x="12335640" y="271844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10617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6" name="object 1396"/>
          <p:cNvSpPr/>
          <p:nvPr/>
        </p:nvSpPr>
        <p:spPr>
          <a:xfrm>
            <a:off x="12590537" y="2713736"/>
            <a:ext cx="150495" cy="14604"/>
          </a:xfrm>
          <a:custGeom>
            <a:avLst/>
            <a:gdLst/>
            <a:ahLst/>
            <a:cxnLst/>
            <a:rect l="l" t="t" r="r" b="b"/>
            <a:pathLst>
              <a:path w="150495" h="14605">
                <a:moveTo>
                  <a:pt x="17734" y="5880"/>
                </a:moveTo>
                <a:lnTo>
                  <a:pt x="17734" y="14135"/>
                </a:lnTo>
              </a:path>
              <a:path w="150495" h="14605">
                <a:moveTo>
                  <a:pt x="27187" y="4711"/>
                </a:moveTo>
                <a:lnTo>
                  <a:pt x="27187" y="5880"/>
                </a:lnTo>
              </a:path>
              <a:path w="150495" h="14605">
                <a:moveTo>
                  <a:pt x="27187" y="14135"/>
                </a:moveTo>
                <a:lnTo>
                  <a:pt x="27187" y="10591"/>
                </a:lnTo>
              </a:path>
              <a:path w="150495" h="14605">
                <a:moveTo>
                  <a:pt x="14198" y="4711"/>
                </a:moveTo>
                <a:lnTo>
                  <a:pt x="27187" y="4711"/>
                </a:lnTo>
              </a:path>
              <a:path w="150495" h="14605">
                <a:moveTo>
                  <a:pt x="23614" y="14135"/>
                </a:moveTo>
                <a:lnTo>
                  <a:pt x="23614" y="4711"/>
                </a:lnTo>
              </a:path>
              <a:path w="150495" h="14605">
                <a:moveTo>
                  <a:pt x="14198" y="4711"/>
                </a:moveTo>
                <a:lnTo>
                  <a:pt x="3573" y="4711"/>
                </a:lnTo>
                <a:lnTo>
                  <a:pt x="0" y="4711"/>
                </a:lnTo>
              </a:path>
              <a:path w="150495" h="14605">
                <a:moveTo>
                  <a:pt x="17734" y="4711"/>
                </a:moveTo>
                <a:lnTo>
                  <a:pt x="17734" y="14135"/>
                </a:lnTo>
              </a:path>
              <a:path w="150495" h="14605">
                <a:moveTo>
                  <a:pt x="14198" y="4711"/>
                </a:moveTo>
                <a:lnTo>
                  <a:pt x="14198" y="5880"/>
                </a:lnTo>
              </a:path>
              <a:path w="150495" h="14605">
                <a:moveTo>
                  <a:pt x="10644" y="4711"/>
                </a:moveTo>
                <a:lnTo>
                  <a:pt x="10644" y="14135"/>
                </a:lnTo>
              </a:path>
              <a:path w="150495" h="14605">
                <a:moveTo>
                  <a:pt x="0" y="4711"/>
                </a:moveTo>
                <a:lnTo>
                  <a:pt x="0" y="5880"/>
                </a:lnTo>
              </a:path>
              <a:path w="150495" h="14605">
                <a:moveTo>
                  <a:pt x="3573" y="14135"/>
                </a:moveTo>
                <a:lnTo>
                  <a:pt x="3573" y="4711"/>
                </a:lnTo>
              </a:path>
              <a:path w="150495" h="14605">
                <a:moveTo>
                  <a:pt x="0" y="14135"/>
                </a:moveTo>
                <a:lnTo>
                  <a:pt x="0" y="10591"/>
                </a:lnTo>
              </a:path>
              <a:path w="150495" h="14605">
                <a:moveTo>
                  <a:pt x="11816" y="14135"/>
                </a:moveTo>
                <a:lnTo>
                  <a:pt x="11816" y="5880"/>
                </a:lnTo>
              </a:path>
              <a:path w="150495" h="14605">
                <a:moveTo>
                  <a:pt x="11816" y="5880"/>
                </a:moveTo>
                <a:lnTo>
                  <a:pt x="17734" y="5880"/>
                </a:lnTo>
              </a:path>
              <a:path w="150495" h="14605">
                <a:moveTo>
                  <a:pt x="14198" y="7048"/>
                </a:moveTo>
                <a:lnTo>
                  <a:pt x="14198" y="0"/>
                </a:lnTo>
              </a:path>
              <a:path w="150495" h="14605">
                <a:moveTo>
                  <a:pt x="11816" y="3524"/>
                </a:moveTo>
                <a:lnTo>
                  <a:pt x="16486" y="3524"/>
                </a:lnTo>
              </a:path>
              <a:path w="150495" h="14605">
                <a:moveTo>
                  <a:pt x="2363" y="9423"/>
                </a:moveTo>
                <a:lnTo>
                  <a:pt x="2363" y="5880"/>
                </a:lnTo>
              </a:path>
              <a:path w="150495" h="14605">
                <a:moveTo>
                  <a:pt x="24805" y="5880"/>
                </a:moveTo>
                <a:lnTo>
                  <a:pt x="24805" y="9423"/>
                </a:lnTo>
              </a:path>
              <a:path w="150495" h="14605">
                <a:moveTo>
                  <a:pt x="24805" y="9423"/>
                </a:moveTo>
                <a:lnTo>
                  <a:pt x="149871" y="9423"/>
                </a:lnTo>
              </a:path>
              <a:path w="150495" h="14605">
                <a:moveTo>
                  <a:pt x="149871" y="5880"/>
                </a:moveTo>
                <a:lnTo>
                  <a:pt x="24805" y="5880"/>
                </a:lnTo>
              </a:path>
              <a:path w="150495" h="14605">
                <a:moveTo>
                  <a:pt x="143953" y="14135"/>
                </a:moveTo>
                <a:lnTo>
                  <a:pt x="31857" y="14135"/>
                </a:lnTo>
              </a:path>
              <a:path w="150495" h="14605">
                <a:moveTo>
                  <a:pt x="143953" y="4711"/>
                </a:moveTo>
                <a:lnTo>
                  <a:pt x="31857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7" name="object 1397"/>
          <p:cNvSpPr/>
          <p:nvPr/>
        </p:nvSpPr>
        <p:spPr>
          <a:xfrm>
            <a:off x="12446565" y="2718448"/>
            <a:ext cx="146685" cy="16510"/>
          </a:xfrm>
          <a:custGeom>
            <a:avLst/>
            <a:gdLst/>
            <a:ahLst/>
            <a:cxnLst/>
            <a:rect l="l" t="t" r="r" b="b"/>
            <a:pathLst>
              <a:path w="146684" h="16510">
                <a:moveTo>
                  <a:pt x="16505" y="0"/>
                </a:moveTo>
                <a:lnTo>
                  <a:pt x="30722" y="0"/>
                </a:lnTo>
              </a:path>
              <a:path w="146684" h="16510">
                <a:moveTo>
                  <a:pt x="30722" y="0"/>
                </a:moveTo>
                <a:lnTo>
                  <a:pt x="30722" y="1168"/>
                </a:lnTo>
              </a:path>
              <a:path w="146684" h="16510">
                <a:moveTo>
                  <a:pt x="16505" y="0"/>
                </a:moveTo>
                <a:lnTo>
                  <a:pt x="16505" y="9423"/>
                </a:lnTo>
              </a:path>
              <a:path w="146684" h="16510">
                <a:moveTo>
                  <a:pt x="16505" y="9423"/>
                </a:moveTo>
                <a:lnTo>
                  <a:pt x="27149" y="9423"/>
                </a:lnTo>
              </a:path>
              <a:path w="146684" h="16510">
                <a:moveTo>
                  <a:pt x="27149" y="9423"/>
                </a:moveTo>
                <a:lnTo>
                  <a:pt x="27149" y="0"/>
                </a:lnTo>
              </a:path>
              <a:path w="146684" h="16510">
                <a:moveTo>
                  <a:pt x="27149" y="9423"/>
                </a:moveTo>
                <a:lnTo>
                  <a:pt x="30722" y="9423"/>
                </a:lnTo>
              </a:path>
              <a:path w="146684" h="16510">
                <a:moveTo>
                  <a:pt x="30722" y="9423"/>
                </a:moveTo>
                <a:lnTo>
                  <a:pt x="30722" y="5880"/>
                </a:lnTo>
              </a:path>
              <a:path w="146684" h="16510">
                <a:moveTo>
                  <a:pt x="14123" y="0"/>
                </a:moveTo>
                <a:lnTo>
                  <a:pt x="0" y="0"/>
                </a:lnTo>
              </a:path>
              <a:path w="146684" h="16510">
                <a:moveTo>
                  <a:pt x="0" y="0"/>
                </a:moveTo>
                <a:lnTo>
                  <a:pt x="0" y="1168"/>
                </a:lnTo>
              </a:path>
              <a:path w="146684" h="16510">
                <a:moveTo>
                  <a:pt x="14123" y="0"/>
                </a:moveTo>
                <a:lnTo>
                  <a:pt x="14123" y="9423"/>
                </a:lnTo>
              </a:path>
              <a:path w="146684" h="16510">
                <a:moveTo>
                  <a:pt x="14123" y="9423"/>
                </a:moveTo>
                <a:lnTo>
                  <a:pt x="3535" y="9423"/>
                </a:lnTo>
              </a:path>
              <a:path w="146684" h="16510">
                <a:moveTo>
                  <a:pt x="3535" y="9423"/>
                </a:moveTo>
                <a:lnTo>
                  <a:pt x="3535" y="0"/>
                </a:lnTo>
              </a:path>
              <a:path w="146684" h="16510">
                <a:moveTo>
                  <a:pt x="3535" y="9423"/>
                </a:moveTo>
                <a:lnTo>
                  <a:pt x="1172" y="9423"/>
                </a:lnTo>
              </a:path>
              <a:path w="146684" h="16510">
                <a:moveTo>
                  <a:pt x="1172" y="9423"/>
                </a:moveTo>
                <a:lnTo>
                  <a:pt x="1172" y="5880"/>
                </a:lnTo>
              </a:path>
              <a:path w="146684" h="16510">
                <a:moveTo>
                  <a:pt x="22423" y="16453"/>
                </a:moveTo>
                <a:lnTo>
                  <a:pt x="22423" y="9423"/>
                </a:lnTo>
              </a:path>
              <a:path w="146684" h="16510">
                <a:moveTo>
                  <a:pt x="23595" y="16453"/>
                </a:moveTo>
                <a:lnTo>
                  <a:pt x="23595" y="9423"/>
                </a:lnTo>
              </a:path>
              <a:path w="146684" h="16510">
                <a:moveTo>
                  <a:pt x="8243" y="16453"/>
                </a:moveTo>
                <a:lnTo>
                  <a:pt x="8243" y="9423"/>
                </a:lnTo>
              </a:path>
              <a:path w="146684" h="16510">
                <a:moveTo>
                  <a:pt x="7071" y="16453"/>
                </a:moveTo>
                <a:lnTo>
                  <a:pt x="7071" y="9423"/>
                </a:lnTo>
              </a:path>
              <a:path w="146684" h="16510">
                <a:moveTo>
                  <a:pt x="28340" y="1168"/>
                </a:moveTo>
                <a:lnTo>
                  <a:pt x="28340" y="4711"/>
                </a:lnTo>
              </a:path>
              <a:path w="146684" h="16510">
                <a:moveTo>
                  <a:pt x="2344" y="4711"/>
                </a:moveTo>
                <a:lnTo>
                  <a:pt x="2344" y="1168"/>
                </a:lnTo>
              </a:path>
              <a:path w="146684" h="16510">
                <a:moveTo>
                  <a:pt x="28340" y="4711"/>
                </a:moveTo>
                <a:lnTo>
                  <a:pt x="146335" y="4711"/>
                </a:lnTo>
              </a:path>
              <a:path w="146684" h="16510">
                <a:moveTo>
                  <a:pt x="146335" y="1168"/>
                </a:moveTo>
                <a:lnTo>
                  <a:pt x="2834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8" name="object 1398"/>
          <p:cNvSpPr/>
          <p:nvPr/>
        </p:nvSpPr>
        <p:spPr>
          <a:xfrm>
            <a:off x="12301382" y="2713736"/>
            <a:ext cx="21590" cy="14604"/>
          </a:xfrm>
          <a:custGeom>
            <a:avLst/>
            <a:gdLst/>
            <a:ahLst/>
            <a:cxnLst/>
            <a:rect l="l" t="t" r="r" b="b"/>
            <a:pathLst>
              <a:path w="21590" h="14605">
                <a:moveTo>
                  <a:pt x="18887" y="7048"/>
                </a:moveTo>
                <a:lnTo>
                  <a:pt x="18887" y="0"/>
                </a:lnTo>
              </a:path>
              <a:path w="21590" h="14605">
                <a:moveTo>
                  <a:pt x="21269" y="3524"/>
                </a:moveTo>
                <a:lnTo>
                  <a:pt x="15389" y="3524"/>
                </a:lnTo>
              </a:path>
              <a:path w="21590" h="14605">
                <a:moveTo>
                  <a:pt x="15389" y="5880"/>
                </a:moveTo>
                <a:lnTo>
                  <a:pt x="15389" y="14135"/>
                </a:lnTo>
              </a:path>
              <a:path w="21590" h="14605">
                <a:moveTo>
                  <a:pt x="13026" y="4711"/>
                </a:moveTo>
                <a:lnTo>
                  <a:pt x="0" y="4711"/>
                </a:lnTo>
              </a:path>
              <a:path w="21590" h="14605">
                <a:moveTo>
                  <a:pt x="0" y="4711"/>
                </a:moveTo>
                <a:lnTo>
                  <a:pt x="0" y="5880"/>
                </a:lnTo>
              </a:path>
              <a:path w="21590" h="14605">
                <a:moveTo>
                  <a:pt x="13026" y="4711"/>
                </a:moveTo>
                <a:lnTo>
                  <a:pt x="13026" y="14135"/>
                </a:lnTo>
              </a:path>
              <a:path w="21590" h="14605">
                <a:moveTo>
                  <a:pt x="13026" y="14135"/>
                </a:moveTo>
                <a:lnTo>
                  <a:pt x="2382" y="1413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9" name="object 1399"/>
          <p:cNvSpPr/>
          <p:nvPr/>
        </p:nvSpPr>
        <p:spPr>
          <a:xfrm>
            <a:off x="12752225" y="2718448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0" y="942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00" name="object 1400"/>
          <p:cNvGrpSpPr/>
          <p:nvPr/>
        </p:nvGrpSpPr>
        <p:grpSpPr>
          <a:xfrm>
            <a:off x="12299690" y="2713727"/>
            <a:ext cx="149225" cy="21590"/>
            <a:chOff x="12299690" y="2713727"/>
            <a:chExt cx="149225" cy="21590"/>
          </a:xfrm>
        </p:grpSpPr>
        <p:sp>
          <p:nvSpPr>
            <p:cNvPr id="1401" name="object 1401"/>
            <p:cNvSpPr/>
            <p:nvPr/>
          </p:nvSpPr>
          <p:spPr>
            <a:xfrm>
              <a:off x="12301382" y="2718448"/>
              <a:ext cx="7620" cy="16510"/>
            </a:xfrm>
            <a:custGeom>
              <a:avLst/>
              <a:gdLst/>
              <a:ahLst/>
              <a:cxnLst/>
              <a:rect l="l" t="t" r="r" b="b"/>
              <a:pathLst>
                <a:path w="7620" h="16510">
                  <a:moveTo>
                    <a:pt x="2382" y="9423"/>
                  </a:moveTo>
                  <a:lnTo>
                    <a:pt x="2382" y="0"/>
                  </a:lnTo>
                </a:path>
                <a:path w="7620" h="16510">
                  <a:moveTo>
                    <a:pt x="2382" y="9423"/>
                  </a:moveTo>
                  <a:lnTo>
                    <a:pt x="0" y="9423"/>
                  </a:lnTo>
                </a:path>
                <a:path w="7620" h="16510">
                  <a:moveTo>
                    <a:pt x="0" y="9423"/>
                  </a:moveTo>
                  <a:lnTo>
                    <a:pt x="0" y="5880"/>
                  </a:lnTo>
                </a:path>
                <a:path w="7620" h="16510">
                  <a:moveTo>
                    <a:pt x="7127" y="16453"/>
                  </a:moveTo>
                  <a:lnTo>
                    <a:pt x="7127" y="942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2" name="object 1402"/>
            <p:cNvSpPr/>
            <p:nvPr/>
          </p:nvSpPr>
          <p:spPr>
            <a:xfrm>
              <a:off x="12303770" y="2713727"/>
              <a:ext cx="145415" cy="21590"/>
            </a:xfrm>
            <a:custGeom>
              <a:avLst/>
              <a:gdLst/>
              <a:ahLst/>
              <a:cxnLst/>
              <a:rect l="l" t="t" r="r" b="b"/>
              <a:pathLst>
                <a:path w="145415" h="21589">
                  <a:moveTo>
                    <a:pt x="3554" y="21165"/>
                  </a:moveTo>
                  <a:lnTo>
                    <a:pt x="3554" y="14135"/>
                  </a:lnTo>
                </a:path>
                <a:path w="145415" h="21589">
                  <a:moveTo>
                    <a:pt x="0" y="9423"/>
                  </a:moveTo>
                  <a:lnTo>
                    <a:pt x="0" y="5880"/>
                  </a:lnTo>
                </a:path>
                <a:path w="145415" h="21589">
                  <a:moveTo>
                    <a:pt x="16505" y="4730"/>
                  </a:moveTo>
                  <a:lnTo>
                    <a:pt x="27168" y="4730"/>
                  </a:lnTo>
                  <a:lnTo>
                    <a:pt x="29531" y="4730"/>
                  </a:lnTo>
                </a:path>
                <a:path w="145415" h="21589">
                  <a:moveTo>
                    <a:pt x="11816" y="4730"/>
                  </a:moveTo>
                  <a:lnTo>
                    <a:pt x="11816" y="14135"/>
                  </a:lnTo>
                </a:path>
                <a:path w="145415" h="21589">
                  <a:moveTo>
                    <a:pt x="15333" y="4730"/>
                  </a:moveTo>
                  <a:lnTo>
                    <a:pt x="15333" y="5880"/>
                  </a:lnTo>
                </a:path>
                <a:path w="145415" h="21589">
                  <a:moveTo>
                    <a:pt x="20078" y="4730"/>
                  </a:moveTo>
                  <a:lnTo>
                    <a:pt x="20078" y="14135"/>
                  </a:lnTo>
                </a:path>
                <a:path w="145415" h="21589">
                  <a:moveTo>
                    <a:pt x="18887" y="14135"/>
                  </a:moveTo>
                  <a:lnTo>
                    <a:pt x="13007" y="14135"/>
                  </a:lnTo>
                </a:path>
                <a:path w="145415" h="21589">
                  <a:moveTo>
                    <a:pt x="29531" y="4730"/>
                  </a:moveTo>
                  <a:lnTo>
                    <a:pt x="29531" y="5880"/>
                  </a:lnTo>
                </a:path>
                <a:path w="145415" h="21589">
                  <a:moveTo>
                    <a:pt x="27168" y="14135"/>
                  </a:moveTo>
                  <a:lnTo>
                    <a:pt x="27168" y="4730"/>
                  </a:lnTo>
                </a:path>
                <a:path w="145415" h="21589">
                  <a:moveTo>
                    <a:pt x="27168" y="14135"/>
                  </a:moveTo>
                  <a:lnTo>
                    <a:pt x="29531" y="14135"/>
                  </a:lnTo>
                </a:path>
                <a:path w="145415" h="21589">
                  <a:moveTo>
                    <a:pt x="29531" y="14135"/>
                  </a:moveTo>
                  <a:lnTo>
                    <a:pt x="29531" y="10591"/>
                  </a:lnTo>
                </a:path>
                <a:path w="145415" h="21589">
                  <a:moveTo>
                    <a:pt x="20078" y="14135"/>
                  </a:moveTo>
                  <a:lnTo>
                    <a:pt x="27168" y="14135"/>
                  </a:lnTo>
                </a:path>
                <a:path w="145415" h="21589">
                  <a:moveTo>
                    <a:pt x="17715" y="14135"/>
                  </a:moveTo>
                  <a:lnTo>
                    <a:pt x="17715" y="5880"/>
                  </a:lnTo>
                </a:path>
                <a:path w="145415" h="21589">
                  <a:moveTo>
                    <a:pt x="17715" y="5880"/>
                  </a:moveTo>
                  <a:lnTo>
                    <a:pt x="13007" y="5880"/>
                  </a:lnTo>
                </a:path>
                <a:path w="145415" h="21589">
                  <a:moveTo>
                    <a:pt x="16505" y="7048"/>
                  </a:moveTo>
                  <a:lnTo>
                    <a:pt x="16505" y="0"/>
                  </a:lnTo>
                </a:path>
                <a:path w="145415" h="21589">
                  <a:moveTo>
                    <a:pt x="18887" y="3543"/>
                  </a:moveTo>
                  <a:lnTo>
                    <a:pt x="13007" y="3543"/>
                  </a:lnTo>
                </a:path>
                <a:path w="145415" h="21589">
                  <a:moveTo>
                    <a:pt x="28340" y="5880"/>
                  </a:moveTo>
                  <a:lnTo>
                    <a:pt x="28340" y="9423"/>
                  </a:lnTo>
                </a:path>
                <a:path w="145415" h="21589">
                  <a:moveTo>
                    <a:pt x="17715" y="14135"/>
                  </a:moveTo>
                  <a:lnTo>
                    <a:pt x="16505" y="12947"/>
                  </a:lnTo>
                </a:path>
                <a:path w="145415" h="21589">
                  <a:moveTo>
                    <a:pt x="28340" y="9423"/>
                  </a:moveTo>
                  <a:lnTo>
                    <a:pt x="145144" y="9423"/>
                  </a:lnTo>
                </a:path>
                <a:path w="145415" h="21589">
                  <a:moveTo>
                    <a:pt x="145144" y="5880"/>
                  </a:moveTo>
                  <a:lnTo>
                    <a:pt x="28340" y="588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03" name="object 1403"/>
          <p:cNvSpPr/>
          <p:nvPr/>
        </p:nvSpPr>
        <p:spPr>
          <a:xfrm>
            <a:off x="12164486" y="2713727"/>
            <a:ext cx="139700" cy="14604"/>
          </a:xfrm>
          <a:custGeom>
            <a:avLst/>
            <a:gdLst/>
            <a:ahLst/>
            <a:cxnLst/>
            <a:rect l="l" t="t" r="r" b="b"/>
            <a:pathLst>
              <a:path w="139700" h="14605">
                <a:moveTo>
                  <a:pt x="9453" y="14135"/>
                </a:moveTo>
                <a:lnTo>
                  <a:pt x="2382" y="14135"/>
                </a:lnTo>
              </a:path>
              <a:path w="139700" h="14605">
                <a:moveTo>
                  <a:pt x="3554" y="14135"/>
                </a:moveTo>
                <a:lnTo>
                  <a:pt x="3554" y="4730"/>
                </a:lnTo>
              </a:path>
              <a:path w="139700" h="14605">
                <a:moveTo>
                  <a:pt x="9453" y="4730"/>
                </a:moveTo>
                <a:lnTo>
                  <a:pt x="9453" y="14135"/>
                </a:lnTo>
              </a:path>
              <a:path w="139700" h="14605">
                <a:moveTo>
                  <a:pt x="16580" y="4730"/>
                </a:moveTo>
                <a:lnTo>
                  <a:pt x="16580" y="14135"/>
                </a:lnTo>
              </a:path>
              <a:path w="139700" h="14605">
                <a:moveTo>
                  <a:pt x="27168" y="4730"/>
                </a:moveTo>
                <a:lnTo>
                  <a:pt x="27168" y="5880"/>
                </a:lnTo>
              </a:path>
              <a:path w="139700" h="14605">
                <a:moveTo>
                  <a:pt x="23633" y="14135"/>
                </a:moveTo>
                <a:lnTo>
                  <a:pt x="23633" y="4730"/>
                </a:lnTo>
              </a:path>
              <a:path w="139700" h="14605">
                <a:moveTo>
                  <a:pt x="23633" y="14135"/>
                </a:moveTo>
                <a:lnTo>
                  <a:pt x="27168" y="14135"/>
                </a:lnTo>
              </a:path>
              <a:path w="139700" h="14605">
                <a:moveTo>
                  <a:pt x="27168" y="14135"/>
                </a:moveTo>
                <a:lnTo>
                  <a:pt x="27168" y="10591"/>
                </a:lnTo>
              </a:path>
              <a:path w="139700" h="14605">
                <a:moveTo>
                  <a:pt x="16580" y="14135"/>
                </a:moveTo>
                <a:lnTo>
                  <a:pt x="23633" y="14135"/>
                </a:lnTo>
              </a:path>
              <a:path w="139700" h="14605">
                <a:moveTo>
                  <a:pt x="16580" y="4730"/>
                </a:moveTo>
                <a:lnTo>
                  <a:pt x="27168" y="4730"/>
                </a:lnTo>
              </a:path>
              <a:path w="139700" h="14605">
                <a:moveTo>
                  <a:pt x="9453" y="12947"/>
                </a:moveTo>
                <a:lnTo>
                  <a:pt x="9453" y="4730"/>
                </a:lnTo>
              </a:path>
              <a:path w="139700" h="14605">
                <a:moveTo>
                  <a:pt x="15333" y="4730"/>
                </a:moveTo>
                <a:lnTo>
                  <a:pt x="15333" y="12947"/>
                </a:lnTo>
              </a:path>
              <a:path w="139700" h="14605">
                <a:moveTo>
                  <a:pt x="15333" y="12947"/>
                </a:moveTo>
                <a:lnTo>
                  <a:pt x="9453" y="12947"/>
                </a:lnTo>
              </a:path>
              <a:path w="139700" h="14605">
                <a:moveTo>
                  <a:pt x="12988" y="14135"/>
                </a:moveTo>
                <a:lnTo>
                  <a:pt x="9453" y="14135"/>
                </a:lnTo>
              </a:path>
              <a:path w="139700" h="14605">
                <a:moveTo>
                  <a:pt x="12988" y="14135"/>
                </a:moveTo>
                <a:lnTo>
                  <a:pt x="16580" y="14135"/>
                </a:lnTo>
              </a:path>
              <a:path w="139700" h="14605">
                <a:moveTo>
                  <a:pt x="24786" y="5880"/>
                </a:moveTo>
                <a:lnTo>
                  <a:pt x="24786" y="9423"/>
                </a:lnTo>
              </a:path>
              <a:path w="139700" h="14605">
                <a:moveTo>
                  <a:pt x="1228" y="5880"/>
                </a:moveTo>
                <a:lnTo>
                  <a:pt x="1228" y="9423"/>
                </a:lnTo>
              </a:path>
              <a:path w="139700" h="14605">
                <a:moveTo>
                  <a:pt x="0" y="4730"/>
                </a:moveTo>
                <a:lnTo>
                  <a:pt x="0" y="5880"/>
                </a:lnTo>
              </a:path>
              <a:path w="139700" h="14605">
                <a:moveTo>
                  <a:pt x="0" y="14135"/>
                </a:moveTo>
                <a:lnTo>
                  <a:pt x="0" y="10591"/>
                </a:lnTo>
              </a:path>
              <a:path w="139700" h="14605">
                <a:moveTo>
                  <a:pt x="2382" y="14135"/>
                </a:moveTo>
                <a:lnTo>
                  <a:pt x="0" y="14135"/>
                </a:lnTo>
              </a:path>
              <a:path w="139700" h="14605">
                <a:moveTo>
                  <a:pt x="9453" y="4730"/>
                </a:moveTo>
                <a:lnTo>
                  <a:pt x="0" y="4730"/>
                </a:lnTo>
              </a:path>
              <a:path w="139700" h="14605">
                <a:moveTo>
                  <a:pt x="16580" y="4730"/>
                </a:moveTo>
                <a:lnTo>
                  <a:pt x="9453" y="4730"/>
                </a:lnTo>
              </a:path>
              <a:path w="139700" h="14605">
                <a:moveTo>
                  <a:pt x="12988" y="7048"/>
                </a:moveTo>
                <a:lnTo>
                  <a:pt x="12988" y="0"/>
                </a:lnTo>
              </a:path>
              <a:path w="139700" h="14605">
                <a:moveTo>
                  <a:pt x="15333" y="3543"/>
                </a:moveTo>
                <a:lnTo>
                  <a:pt x="10663" y="3543"/>
                </a:lnTo>
              </a:path>
              <a:path w="139700" h="14605">
                <a:moveTo>
                  <a:pt x="24786" y="9423"/>
                </a:moveTo>
                <a:lnTo>
                  <a:pt x="139283" y="9423"/>
                </a:lnTo>
              </a:path>
              <a:path w="139700" h="14605">
                <a:moveTo>
                  <a:pt x="139283" y="5880"/>
                </a:moveTo>
                <a:lnTo>
                  <a:pt x="24786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4" name="object 1404"/>
          <p:cNvSpPr/>
          <p:nvPr/>
        </p:nvSpPr>
        <p:spPr>
          <a:xfrm>
            <a:off x="12524446" y="2207876"/>
            <a:ext cx="0" cy="3810"/>
          </a:xfrm>
          <a:custGeom>
            <a:avLst/>
            <a:gdLst/>
            <a:ahLst/>
            <a:cxnLst/>
            <a:rect l="l" t="t" r="r" b="b"/>
            <a:pathLst>
              <a:path w="0" h="3810">
                <a:moveTo>
                  <a:pt x="0" y="350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5" name="object 1405"/>
          <p:cNvSpPr/>
          <p:nvPr/>
        </p:nvSpPr>
        <p:spPr>
          <a:xfrm>
            <a:off x="12085457" y="2124308"/>
            <a:ext cx="137160" cy="147320"/>
          </a:xfrm>
          <a:custGeom>
            <a:avLst/>
            <a:gdLst/>
            <a:ahLst/>
            <a:cxnLst/>
            <a:rect l="l" t="t" r="r" b="b"/>
            <a:pathLst>
              <a:path w="137159" h="147319">
                <a:moveTo>
                  <a:pt x="136882" y="131796"/>
                </a:moveTo>
                <a:lnTo>
                  <a:pt x="38928" y="147100"/>
                </a:lnTo>
              </a:path>
              <a:path w="137159" h="147319">
                <a:moveTo>
                  <a:pt x="135691" y="123560"/>
                </a:moveTo>
                <a:lnTo>
                  <a:pt x="37737" y="137676"/>
                </a:lnTo>
              </a:path>
              <a:path w="137159" h="147319">
                <a:moveTo>
                  <a:pt x="20040" y="136489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6" name="object 1406"/>
          <p:cNvSpPr/>
          <p:nvPr/>
        </p:nvSpPr>
        <p:spPr>
          <a:xfrm>
            <a:off x="12516203" y="2209025"/>
            <a:ext cx="26034" cy="3810"/>
          </a:xfrm>
          <a:custGeom>
            <a:avLst/>
            <a:gdLst/>
            <a:ahLst/>
            <a:cxnLst/>
            <a:rect l="l" t="t" r="r" b="b"/>
            <a:pathLst>
              <a:path w="26034" h="3810">
                <a:moveTo>
                  <a:pt x="25958" y="0"/>
                </a:moveTo>
                <a:lnTo>
                  <a:pt x="0" y="354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7" name="object 1407"/>
          <p:cNvSpPr/>
          <p:nvPr/>
        </p:nvSpPr>
        <p:spPr>
          <a:xfrm>
            <a:off x="12261250" y="2225479"/>
            <a:ext cx="106680" cy="24765"/>
          </a:xfrm>
          <a:custGeom>
            <a:avLst/>
            <a:gdLst/>
            <a:ahLst/>
            <a:cxnLst/>
            <a:rect l="l" t="t" r="r" b="b"/>
            <a:pathLst>
              <a:path w="106679" h="24764">
                <a:moveTo>
                  <a:pt x="106273" y="9423"/>
                </a:moveTo>
                <a:lnTo>
                  <a:pt x="1191" y="24727"/>
                </a:lnTo>
              </a:path>
              <a:path w="106679" h="24764">
                <a:moveTo>
                  <a:pt x="105081" y="0"/>
                </a:moveTo>
                <a:lnTo>
                  <a:pt x="0" y="164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8" name="object 1408"/>
          <p:cNvSpPr/>
          <p:nvPr/>
        </p:nvSpPr>
        <p:spPr>
          <a:xfrm>
            <a:off x="12513840" y="2197284"/>
            <a:ext cx="28575" cy="15875"/>
          </a:xfrm>
          <a:custGeom>
            <a:avLst/>
            <a:gdLst/>
            <a:ahLst/>
            <a:cxnLst/>
            <a:rect l="l" t="t" r="r" b="b"/>
            <a:pathLst>
              <a:path w="28575" h="15875">
                <a:moveTo>
                  <a:pt x="17715" y="4692"/>
                </a:moveTo>
                <a:lnTo>
                  <a:pt x="18887" y="12928"/>
                </a:lnTo>
              </a:path>
              <a:path w="28575" h="15875">
                <a:moveTo>
                  <a:pt x="27130" y="2318"/>
                </a:moveTo>
                <a:lnTo>
                  <a:pt x="27130" y="3505"/>
                </a:lnTo>
              </a:path>
              <a:path w="28575" h="15875">
                <a:moveTo>
                  <a:pt x="28321" y="11741"/>
                </a:moveTo>
                <a:lnTo>
                  <a:pt x="28321" y="8236"/>
                </a:lnTo>
              </a:path>
              <a:path w="28575" h="15875">
                <a:moveTo>
                  <a:pt x="14160" y="4692"/>
                </a:moveTo>
                <a:lnTo>
                  <a:pt x="27130" y="2318"/>
                </a:lnTo>
              </a:path>
              <a:path w="28575" h="15875">
                <a:moveTo>
                  <a:pt x="24786" y="12928"/>
                </a:moveTo>
                <a:lnTo>
                  <a:pt x="23595" y="3505"/>
                </a:lnTo>
              </a:path>
              <a:path w="28575" h="15875">
                <a:moveTo>
                  <a:pt x="14160" y="4692"/>
                </a:moveTo>
                <a:lnTo>
                  <a:pt x="3554" y="5880"/>
                </a:lnTo>
              </a:path>
              <a:path w="28575" h="15875">
                <a:moveTo>
                  <a:pt x="3554" y="5880"/>
                </a:moveTo>
                <a:lnTo>
                  <a:pt x="0" y="7048"/>
                </a:lnTo>
              </a:path>
              <a:path w="28575" h="15875">
                <a:moveTo>
                  <a:pt x="17715" y="4692"/>
                </a:moveTo>
                <a:lnTo>
                  <a:pt x="18887" y="12928"/>
                </a:lnTo>
              </a:path>
              <a:path w="28575" h="15875">
                <a:moveTo>
                  <a:pt x="14160" y="4692"/>
                </a:moveTo>
                <a:lnTo>
                  <a:pt x="14160" y="5880"/>
                </a:lnTo>
              </a:path>
              <a:path w="28575" h="15875">
                <a:moveTo>
                  <a:pt x="10606" y="5880"/>
                </a:moveTo>
                <a:lnTo>
                  <a:pt x="11797" y="14097"/>
                </a:lnTo>
              </a:path>
              <a:path w="28575" h="15875">
                <a:moveTo>
                  <a:pt x="0" y="7048"/>
                </a:moveTo>
                <a:lnTo>
                  <a:pt x="1172" y="7048"/>
                </a:lnTo>
              </a:path>
              <a:path w="28575" h="15875">
                <a:moveTo>
                  <a:pt x="4707" y="15284"/>
                </a:moveTo>
                <a:lnTo>
                  <a:pt x="3554" y="5880"/>
                </a:lnTo>
              </a:path>
              <a:path w="28575" h="15875">
                <a:moveTo>
                  <a:pt x="14160" y="14097"/>
                </a:moveTo>
                <a:lnTo>
                  <a:pt x="12988" y="5880"/>
                </a:lnTo>
              </a:path>
              <a:path w="28575" h="15875">
                <a:moveTo>
                  <a:pt x="12988" y="5880"/>
                </a:moveTo>
                <a:lnTo>
                  <a:pt x="17715" y="4692"/>
                </a:lnTo>
              </a:path>
              <a:path w="28575" h="15875">
                <a:moveTo>
                  <a:pt x="14160" y="7048"/>
                </a:moveTo>
                <a:lnTo>
                  <a:pt x="12988" y="0"/>
                </a:lnTo>
              </a:path>
              <a:path w="28575" h="15875">
                <a:moveTo>
                  <a:pt x="10606" y="3505"/>
                </a:moveTo>
                <a:lnTo>
                  <a:pt x="16543" y="2318"/>
                </a:lnTo>
              </a:path>
              <a:path w="28575" h="15875">
                <a:moveTo>
                  <a:pt x="3554" y="10591"/>
                </a:moveTo>
                <a:lnTo>
                  <a:pt x="3554" y="8236"/>
                </a:lnTo>
              </a:path>
              <a:path w="28575" h="15875">
                <a:moveTo>
                  <a:pt x="25977" y="4692"/>
                </a:moveTo>
                <a:lnTo>
                  <a:pt x="25977" y="82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9" name="object 1409"/>
          <p:cNvSpPr/>
          <p:nvPr/>
        </p:nvSpPr>
        <p:spPr>
          <a:xfrm>
            <a:off x="12371058" y="2205520"/>
            <a:ext cx="146685" cy="28575"/>
          </a:xfrm>
          <a:custGeom>
            <a:avLst/>
            <a:gdLst/>
            <a:ahLst/>
            <a:cxnLst/>
            <a:rect l="l" t="t" r="r" b="b"/>
            <a:pathLst>
              <a:path w="146684" h="28575">
                <a:moveTo>
                  <a:pt x="17658" y="17640"/>
                </a:moveTo>
                <a:lnTo>
                  <a:pt x="18868" y="25857"/>
                </a:lnTo>
              </a:path>
              <a:path w="146684" h="28575">
                <a:moveTo>
                  <a:pt x="18868" y="25857"/>
                </a:moveTo>
                <a:lnTo>
                  <a:pt x="28302" y="24689"/>
                </a:lnTo>
              </a:path>
              <a:path w="146684" h="28575">
                <a:moveTo>
                  <a:pt x="28302" y="24689"/>
                </a:moveTo>
                <a:lnTo>
                  <a:pt x="27111" y="15266"/>
                </a:lnTo>
              </a:path>
              <a:path w="146684" h="28575">
                <a:moveTo>
                  <a:pt x="28302" y="24689"/>
                </a:moveTo>
                <a:lnTo>
                  <a:pt x="31838" y="24689"/>
                </a:lnTo>
              </a:path>
              <a:path w="146684" h="28575">
                <a:moveTo>
                  <a:pt x="31838" y="24689"/>
                </a:moveTo>
                <a:lnTo>
                  <a:pt x="31838" y="19958"/>
                </a:lnTo>
              </a:path>
              <a:path w="146684" h="28575">
                <a:moveTo>
                  <a:pt x="14160" y="17640"/>
                </a:moveTo>
                <a:lnTo>
                  <a:pt x="1172" y="19958"/>
                </a:lnTo>
              </a:path>
              <a:path w="146684" h="28575">
                <a:moveTo>
                  <a:pt x="1172" y="19958"/>
                </a:moveTo>
                <a:lnTo>
                  <a:pt x="0" y="18809"/>
                </a:lnTo>
              </a:path>
              <a:path w="146684" h="28575">
                <a:moveTo>
                  <a:pt x="14160" y="17640"/>
                </a:moveTo>
                <a:lnTo>
                  <a:pt x="16505" y="27045"/>
                </a:lnTo>
              </a:path>
              <a:path w="146684" h="28575">
                <a:moveTo>
                  <a:pt x="16505" y="27045"/>
                </a:moveTo>
                <a:lnTo>
                  <a:pt x="5879" y="28232"/>
                </a:lnTo>
              </a:path>
              <a:path w="146684" h="28575">
                <a:moveTo>
                  <a:pt x="5879" y="28232"/>
                </a:moveTo>
                <a:lnTo>
                  <a:pt x="4726" y="18809"/>
                </a:lnTo>
              </a:path>
              <a:path w="146684" h="28575">
                <a:moveTo>
                  <a:pt x="5879" y="28232"/>
                </a:moveTo>
                <a:lnTo>
                  <a:pt x="2325" y="28232"/>
                </a:lnTo>
              </a:path>
              <a:path w="146684" h="28575">
                <a:moveTo>
                  <a:pt x="2325" y="28232"/>
                </a:moveTo>
                <a:lnTo>
                  <a:pt x="2325" y="24689"/>
                </a:lnTo>
              </a:path>
              <a:path w="146684" h="28575">
                <a:moveTo>
                  <a:pt x="28302" y="16472"/>
                </a:moveTo>
                <a:lnTo>
                  <a:pt x="29494" y="19958"/>
                </a:lnTo>
              </a:path>
              <a:path w="146684" h="28575">
                <a:moveTo>
                  <a:pt x="4726" y="23502"/>
                </a:moveTo>
                <a:lnTo>
                  <a:pt x="3535" y="19958"/>
                </a:lnTo>
              </a:path>
              <a:path w="146684" h="28575">
                <a:moveTo>
                  <a:pt x="146335" y="0"/>
                </a:moveTo>
                <a:lnTo>
                  <a:pt x="28302" y="164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0" name="object 1410"/>
          <p:cNvSpPr/>
          <p:nvPr/>
        </p:nvSpPr>
        <p:spPr>
          <a:xfrm>
            <a:off x="12227048" y="2225479"/>
            <a:ext cx="149225" cy="29845"/>
          </a:xfrm>
          <a:custGeom>
            <a:avLst/>
            <a:gdLst/>
            <a:ahLst/>
            <a:cxnLst/>
            <a:rect l="l" t="t" r="r" b="b"/>
            <a:pathLst>
              <a:path w="149225" h="29844">
                <a:moveTo>
                  <a:pt x="20059" y="20034"/>
                </a:moveTo>
                <a:lnTo>
                  <a:pt x="18887" y="14135"/>
                </a:lnTo>
              </a:path>
              <a:path w="149225" h="29844">
                <a:moveTo>
                  <a:pt x="21250" y="16491"/>
                </a:moveTo>
                <a:lnTo>
                  <a:pt x="16543" y="16491"/>
                </a:lnTo>
              </a:path>
              <a:path w="149225" h="29844">
                <a:moveTo>
                  <a:pt x="15352" y="20034"/>
                </a:moveTo>
                <a:lnTo>
                  <a:pt x="16543" y="28251"/>
                </a:lnTo>
              </a:path>
              <a:path w="149225" h="29844">
                <a:moveTo>
                  <a:pt x="14179" y="18846"/>
                </a:moveTo>
                <a:lnTo>
                  <a:pt x="1153" y="21202"/>
                </a:lnTo>
              </a:path>
              <a:path w="149225" h="29844">
                <a:moveTo>
                  <a:pt x="1153" y="21202"/>
                </a:moveTo>
                <a:lnTo>
                  <a:pt x="0" y="20034"/>
                </a:lnTo>
              </a:path>
              <a:path w="149225" h="29844">
                <a:moveTo>
                  <a:pt x="14179" y="18846"/>
                </a:moveTo>
                <a:lnTo>
                  <a:pt x="15352" y="28251"/>
                </a:lnTo>
              </a:path>
              <a:path w="149225" h="29844">
                <a:moveTo>
                  <a:pt x="15352" y="28251"/>
                </a:moveTo>
                <a:lnTo>
                  <a:pt x="4745" y="29420"/>
                </a:lnTo>
              </a:path>
              <a:path w="149225" h="29844">
                <a:moveTo>
                  <a:pt x="4745" y="29420"/>
                </a:moveTo>
                <a:lnTo>
                  <a:pt x="3535" y="20034"/>
                </a:lnTo>
              </a:path>
              <a:path w="149225" h="29844">
                <a:moveTo>
                  <a:pt x="4745" y="29420"/>
                </a:moveTo>
                <a:lnTo>
                  <a:pt x="2382" y="29420"/>
                </a:lnTo>
              </a:path>
              <a:path w="149225" h="29844">
                <a:moveTo>
                  <a:pt x="2382" y="29420"/>
                </a:moveTo>
                <a:lnTo>
                  <a:pt x="1153" y="25914"/>
                </a:lnTo>
              </a:path>
              <a:path w="149225" h="29844">
                <a:moveTo>
                  <a:pt x="3535" y="24727"/>
                </a:moveTo>
                <a:lnTo>
                  <a:pt x="3535" y="22390"/>
                </a:lnTo>
              </a:path>
              <a:path w="149225" h="29844">
                <a:moveTo>
                  <a:pt x="20059" y="17678"/>
                </a:moveTo>
                <a:lnTo>
                  <a:pt x="29512" y="16491"/>
                </a:lnTo>
              </a:path>
              <a:path w="149225" h="29844">
                <a:moveTo>
                  <a:pt x="29512" y="16491"/>
                </a:moveTo>
                <a:lnTo>
                  <a:pt x="33048" y="16491"/>
                </a:lnTo>
              </a:path>
              <a:path w="149225" h="29844">
                <a:moveTo>
                  <a:pt x="15352" y="18846"/>
                </a:moveTo>
                <a:lnTo>
                  <a:pt x="16543" y="28251"/>
                </a:lnTo>
              </a:path>
              <a:path w="149225" h="29844">
                <a:moveTo>
                  <a:pt x="18887" y="18846"/>
                </a:moveTo>
                <a:lnTo>
                  <a:pt x="17734" y="17678"/>
                </a:lnTo>
              </a:path>
              <a:path w="149225" h="29844">
                <a:moveTo>
                  <a:pt x="23595" y="17678"/>
                </a:moveTo>
                <a:lnTo>
                  <a:pt x="24767" y="27101"/>
                </a:lnTo>
              </a:path>
              <a:path w="149225" h="29844">
                <a:moveTo>
                  <a:pt x="23595" y="27101"/>
                </a:moveTo>
                <a:lnTo>
                  <a:pt x="16543" y="28251"/>
                </a:lnTo>
              </a:path>
              <a:path w="149225" h="29844">
                <a:moveTo>
                  <a:pt x="33048" y="16491"/>
                </a:moveTo>
                <a:lnTo>
                  <a:pt x="31857" y="15303"/>
                </a:lnTo>
              </a:path>
              <a:path w="149225" h="29844">
                <a:moveTo>
                  <a:pt x="30666" y="25914"/>
                </a:moveTo>
                <a:lnTo>
                  <a:pt x="29512" y="16491"/>
                </a:lnTo>
              </a:path>
              <a:path w="149225" h="29844">
                <a:moveTo>
                  <a:pt x="30666" y="25914"/>
                </a:moveTo>
                <a:lnTo>
                  <a:pt x="34201" y="24727"/>
                </a:lnTo>
              </a:path>
              <a:path w="149225" h="29844">
                <a:moveTo>
                  <a:pt x="34201" y="24727"/>
                </a:moveTo>
                <a:lnTo>
                  <a:pt x="33048" y="21202"/>
                </a:lnTo>
              </a:path>
              <a:path w="149225" h="29844">
                <a:moveTo>
                  <a:pt x="24767" y="27101"/>
                </a:moveTo>
                <a:lnTo>
                  <a:pt x="30666" y="25914"/>
                </a:lnTo>
              </a:path>
              <a:path w="149225" h="29844">
                <a:moveTo>
                  <a:pt x="22404" y="27101"/>
                </a:moveTo>
                <a:lnTo>
                  <a:pt x="21250" y="18846"/>
                </a:lnTo>
              </a:path>
              <a:path w="149225" h="29844">
                <a:moveTo>
                  <a:pt x="21250" y="18846"/>
                </a:moveTo>
                <a:lnTo>
                  <a:pt x="15352" y="20034"/>
                </a:lnTo>
              </a:path>
              <a:path w="149225" h="29844">
                <a:moveTo>
                  <a:pt x="20059" y="20034"/>
                </a:moveTo>
                <a:lnTo>
                  <a:pt x="18887" y="14135"/>
                </a:lnTo>
              </a:path>
              <a:path w="149225" h="29844">
                <a:moveTo>
                  <a:pt x="21250" y="16491"/>
                </a:moveTo>
                <a:lnTo>
                  <a:pt x="16543" y="16491"/>
                </a:lnTo>
              </a:path>
              <a:path w="149225" h="29844">
                <a:moveTo>
                  <a:pt x="30666" y="17678"/>
                </a:moveTo>
                <a:lnTo>
                  <a:pt x="31857" y="21202"/>
                </a:lnTo>
              </a:path>
              <a:path w="149225" h="29844">
                <a:moveTo>
                  <a:pt x="21250" y="27101"/>
                </a:moveTo>
                <a:lnTo>
                  <a:pt x="22404" y="27101"/>
                </a:lnTo>
              </a:path>
              <a:path w="149225" h="29844">
                <a:moveTo>
                  <a:pt x="31857" y="21202"/>
                </a:moveTo>
                <a:lnTo>
                  <a:pt x="148736" y="3543"/>
                </a:lnTo>
              </a:path>
              <a:path w="149225" h="29844">
                <a:moveTo>
                  <a:pt x="147545" y="0"/>
                </a:moveTo>
                <a:lnTo>
                  <a:pt x="30666" y="1767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1" name="object 1411"/>
          <p:cNvSpPr/>
          <p:nvPr/>
        </p:nvSpPr>
        <p:spPr>
          <a:xfrm>
            <a:off x="12091337" y="2104331"/>
            <a:ext cx="154940" cy="170815"/>
          </a:xfrm>
          <a:custGeom>
            <a:avLst/>
            <a:gdLst/>
            <a:ahLst/>
            <a:cxnLst/>
            <a:rect l="l" t="t" r="r" b="b"/>
            <a:pathLst>
              <a:path w="154940" h="170814">
                <a:moveTo>
                  <a:pt x="11835" y="169414"/>
                </a:moveTo>
                <a:lnTo>
                  <a:pt x="5917" y="170602"/>
                </a:lnTo>
              </a:path>
              <a:path w="154940" h="170814">
                <a:moveTo>
                  <a:pt x="5917" y="170602"/>
                </a:moveTo>
                <a:lnTo>
                  <a:pt x="4707" y="161197"/>
                </a:lnTo>
              </a:path>
              <a:path w="154940" h="170814">
                <a:moveTo>
                  <a:pt x="10606" y="161197"/>
                </a:moveTo>
                <a:lnTo>
                  <a:pt x="11835" y="169414"/>
                </a:lnTo>
              </a:path>
              <a:path w="154940" h="170814">
                <a:moveTo>
                  <a:pt x="17715" y="159991"/>
                </a:moveTo>
                <a:lnTo>
                  <a:pt x="18887" y="168227"/>
                </a:lnTo>
              </a:path>
              <a:path w="154940" h="170814">
                <a:moveTo>
                  <a:pt x="28302" y="157654"/>
                </a:moveTo>
                <a:lnTo>
                  <a:pt x="28302" y="158804"/>
                </a:lnTo>
              </a:path>
              <a:path w="154940" h="170814">
                <a:moveTo>
                  <a:pt x="25958" y="167077"/>
                </a:moveTo>
                <a:lnTo>
                  <a:pt x="24767" y="158804"/>
                </a:lnTo>
              </a:path>
              <a:path w="154940" h="170814">
                <a:moveTo>
                  <a:pt x="25958" y="167077"/>
                </a:moveTo>
                <a:lnTo>
                  <a:pt x="29475" y="167077"/>
                </a:lnTo>
              </a:path>
              <a:path w="154940" h="170814">
                <a:moveTo>
                  <a:pt x="29475" y="167077"/>
                </a:moveTo>
                <a:lnTo>
                  <a:pt x="28302" y="163515"/>
                </a:lnTo>
              </a:path>
              <a:path w="154940" h="170814">
                <a:moveTo>
                  <a:pt x="18887" y="168227"/>
                </a:moveTo>
                <a:lnTo>
                  <a:pt x="25958" y="167077"/>
                </a:lnTo>
              </a:path>
              <a:path w="154940" h="170814">
                <a:moveTo>
                  <a:pt x="17715" y="159991"/>
                </a:moveTo>
                <a:lnTo>
                  <a:pt x="28302" y="157654"/>
                </a:lnTo>
              </a:path>
              <a:path w="154940" h="170814">
                <a:moveTo>
                  <a:pt x="11835" y="169414"/>
                </a:moveTo>
                <a:lnTo>
                  <a:pt x="10606" y="161197"/>
                </a:lnTo>
              </a:path>
              <a:path w="154940" h="170814">
                <a:moveTo>
                  <a:pt x="16543" y="159991"/>
                </a:moveTo>
                <a:lnTo>
                  <a:pt x="17715" y="168227"/>
                </a:lnTo>
              </a:path>
              <a:path w="154940" h="170814">
                <a:moveTo>
                  <a:pt x="17715" y="168227"/>
                </a:moveTo>
                <a:lnTo>
                  <a:pt x="11835" y="169414"/>
                </a:lnTo>
              </a:path>
              <a:path w="154940" h="170814">
                <a:moveTo>
                  <a:pt x="15333" y="169414"/>
                </a:moveTo>
                <a:lnTo>
                  <a:pt x="11835" y="169414"/>
                </a:lnTo>
              </a:path>
              <a:path w="154940" h="170814">
                <a:moveTo>
                  <a:pt x="16543" y="169414"/>
                </a:moveTo>
                <a:lnTo>
                  <a:pt x="18887" y="168227"/>
                </a:lnTo>
              </a:path>
              <a:path w="154940" h="170814">
                <a:moveTo>
                  <a:pt x="25958" y="159991"/>
                </a:moveTo>
                <a:lnTo>
                  <a:pt x="25958" y="163515"/>
                </a:lnTo>
              </a:path>
              <a:path w="154940" h="170814">
                <a:moveTo>
                  <a:pt x="3554" y="163515"/>
                </a:moveTo>
                <a:lnTo>
                  <a:pt x="3554" y="165852"/>
                </a:lnTo>
              </a:path>
              <a:path w="154940" h="170814">
                <a:moveTo>
                  <a:pt x="1191" y="162347"/>
                </a:moveTo>
                <a:lnTo>
                  <a:pt x="0" y="161197"/>
                </a:lnTo>
              </a:path>
              <a:path w="154940" h="170814">
                <a:moveTo>
                  <a:pt x="2382" y="170602"/>
                </a:moveTo>
                <a:lnTo>
                  <a:pt x="2382" y="167077"/>
                </a:lnTo>
              </a:path>
              <a:path w="154940" h="170814">
                <a:moveTo>
                  <a:pt x="5917" y="170602"/>
                </a:moveTo>
                <a:lnTo>
                  <a:pt x="2382" y="170602"/>
                </a:lnTo>
              </a:path>
              <a:path w="154940" h="170814">
                <a:moveTo>
                  <a:pt x="10606" y="161197"/>
                </a:moveTo>
                <a:lnTo>
                  <a:pt x="1191" y="162347"/>
                </a:lnTo>
              </a:path>
              <a:path w="154940" h="170814">
                <a:moveTo>
                  <a:pt x="17715" y="159991"/>
                </a:moveTo>
                <a:lnTo>
                  <a:pt x="10606" y="161197"/>
                </a:lnTo>
              </a:path>
              <a:path w="154940" h="170814">
                <a:moveTo>
                  <a:pt x="14160" y="162347"/>
                </a:moveTo>
                <a:lnTo>
                  <a:pt x="14160" y="155298"/>
                </a:lnTo>
              </a:path>
              <a:path w="154940" h="170814">
                <a:moveTo>
                  <a:pt x="16543" y="157654"/>
                </a:moveTo>
                <a:lnTo>
                  <a:pt x="11835" y="158804"/>
                </a:lnTo>
              </a:path>
              <a:path w="154940" h="170814">
                <a:moveTo>
                  <a:pt x="25958" y="163515"/>
                </a:moveTo>
                <a:lnTo>
                  <a:pt x="139245" y="145875"/>
                </a:lnTo>
              </a:path>
              <a:path w="154940" h="170814">
                <a:moveTo>
                  <a:pt x="139245" y="143538"/>
                </a:moveTo>
                <a:lnTo>
                  <a:pt x="25958" y="159991"/>
                </a:lnTo>
              </a:path>
              <a:path w="154940" h="170814">
                <a:moveTo>
                  <a:pt x="154597" y="136451"/>
                </a:moveTo>
                <a:lnTo>
                  <a:pt x="153444" y="135283"/>
                </a:lnTo>
              </a:path>
              <a:path w="154940" h="170814">
                <a:moveTo>
                  <a:pt x="154597" y="136451"/>
                </a:moveTo>
                <a:lnTo>
                  <a:pt x="153444" y="129421"/>
                </a:lnTo>
              </a:path>
              <a:path w="154940" h="170814">
                <a:moveTo>
                  <a:pt x="152253" y="118829"/>
                </a:moveTo>
                <a:lnTo>
                  <a:pt x="151062" y="111743"/>
                </a:lnTo>
              </a:path>
              <a:path w="154940" h="170814">
                <a:moveTo>
                  <a:pt x="149890" y="102376"/>
                </a:moveTo>
                <a:lnTo>
                  <a:pt x="148699" y="95271"/>
                </a:lnTo>
              </a:path>
              <a:path w="154940" h="170814">
                <a:moveTo>
                  <a:pt x="147526" y="84716"/>
                </a:moveTo>
                <a:lnTo>
                  <a:pt x="146335" y="77630"/>
                </a:lnTo>
              </a:path>
              <a:path w="154940" h="170814">
                <a:moveTo>
                  <a:pt x="143991" y="68225"/>
                </a:moveTo>
                <a:lnTo>
                  <a:pt x="142800" y="61177"/>
                </a:lnTo>
              </a:path>
              <a:path w="154940" h="170814">
                <a:moveTo>
                  <a:pt x="141609" y="51753"/>
                </a:moveTo>
                <a:lnTo>
                  <a:pt x="140455" y="43536"/>
                </a:lnTo>
              </a:path>
              <a:path w="154940" h="170814">
                <a:moveTo>
                  <a:pt x="139245" y="34112"/>
                </a:moveTo>
                <a:lnTo>
                  <a:pt x="138092" y="27064"/>
                </a:lnTo>
              </a:path>
              <a:path w="154940" h="170814">
                <a:moveTo>
                  <a:pt x="136863" y="17659"/>
                </a:moveTo>
                <a:lnTo>
                  <a:pt x="135710" y="10591"/>
                </a:lnTo>
              </a:path>
              <a:path w="154940" h="170814">
                <a:moveTo>
                  <a:pt x="135710" y="7067"/>
                </a:moveTo>
                <a:lnTo>
                  <a:pt x="13453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2" name="object 1412"/>
          <p:cNvSpPr/>
          <p:nvPr/>
        </p:nvSpPr>
        <p:spPr>
          <a:xfrm>
            <a:off x="12319103" y="2577275"/>
            <a:ext cx="1270" cy="139065"/>
          </a:xfrm>
          <a:custGeom>
            <a:avLst/>
            <a:gdLst/>
            <a:ahLst/>
            <a:cxnLst/>
            <a:rect l="l" t="t" r="r" b="b"/>
            <a:pathLst>
              <a:path w="1270" h="139064">
                <a:moveTo>
                  <a:pt x="1172" y="138826"/>
                </a:moveTo>
                <a:lnTo>
                  <a:pt x="0" y="137620"/>
                </a:lnTo>
              </a:path>
              <a:path w="1270" h="139064">
                <a:moveTo>
                  <a:pt x="1172" y="138826"/>
                </a:moveTo>
                <a:lnTo>
                  <a:pt x="1172" y="130590"/>
                </a:lnTo>
              </a:path>
              <a:path w="1270" h="139064">
                <a:moveTo>
                  <a:pt x="1172" y="121166"/>
                </a:moveTo>
                <a:lnTo>
                  <a:pt x="1172" y="114099"/>
                </a:lnTo>
              </a:path>
              <a:path w="1270" h="139064">
                <a:moveTo>
                  <a:pt x="1172" y="103507"/>
                </a:moveTo>
                <a:lnTo>
                  <a:pt x="1172" y="96458"/>
                </a:lnTo>
              </a:path>
              <a:path w="1270" h="139064">
                <a:moveTo>
                  <a:pt x="1172" y="87053"/>
                </a:moveTo>
                <a:lnTo>
                  <a:pt x="1172" y="79967"/>
                </a:lnTo>
              </a:path>
              <a:path w="1270" h="139064">
                <a:moveTo>
                  <a:pt x="1172" y="69413"/>
                </a:moveTo>
                <a:lnTo>
                  <a:pt x="1172" y="62345"/>
                </a:lnTo>
              </a:path>
              <a:path w="1270" h="139064">
                <a:moveTo>
                  <a:pt x="1172" y="52940"/>
                </a:moveTo>
                <a:lnTo>
                  <a:pt x="1172" y="44686"/>
                </a:lnTo>
              </a:path>
              <a:path w="1270" h="139064">
                <a:moveTo>
                  <a:pt x="1172" y="35262"/>
                </a:moveTo>
                <a:lnTo>
                  <a:pt x="1172" y="28232"/>
                </a:lnTo>
              </a:path>
              <a:path w="1270" h="139064">
                <a:moveTo>
                  <a:pt x="1172" y="17621"/>
                </a:moveTo>
                <a:lnTo>
                  <a:pt x="1172" y="10573"/>
                </a:lnTo>
              </a:path>
              <a:path w="1270" h="139064">
                <a:moveTo>
                  <a:pt x="1172" y="8254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3" name="object 1413"/>
          <p:cNvSpPr/>
          <p:nvPr/>
        </p:nvSpPr>
        <p:spPr>
          <a:xfrm>
            <a:off x="12453641" y="2711352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19">
                <a:moveTo>
                  <a:pt x="15352" y="0"/>
                </a:moveTo>
                <a:lnTo>
                  <a:pt x="15352" y="7105"/>
                </a:lnTo>
              </a:path>
              <a:path w="17145" h="7619">
                <a:moveTo>
                  <a:pt x="16524" y="0"/>
                </a:moveTo>
                <a:lnTo>
                  <a:pt x="16524" y="7105"/>
                </a:lnTo>
              </a:path>
              <a:path w="17145" h="7619">
                <a:moveTo>
                  <a:pt x="1172" y="0"/>
                </a:moveTo>
                <a:lnTo>
                  <a:pt x="1172" y="7105"/>
                </a:lnTo>
              </a:path>
              <a:path w="17145" h="7619">
                <a:moveTo>
                  <a:pt x="0" y="0"/>
                </a:moveTo>
                <a:lnTo>
                  <a:pt x="0" y="71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4" name="object 1414"/>
          <p:cNvSpPr/>
          <p:nvPr/>
        </p:nvSpPr>
        <p:spPr>
          <a:xfrm>
            <a:off x="12307324" y="2711352"/>
            <a:ext cx="1270" cy="7620"/>
          </a:xfrm>
          <a:custGeom>
            <a:avLst/>
            <a:gdLst/>
            <a:ahLst/>
            <a:cxnLst/>
            <a:rect l="l" t="t" r="r" b="b"/>
            <a:pathLst>
              <a:path w="1270" h="7619">
                <a:moveTo>
                  <a:pt x="1191" y="0"/>
                </a:moveTo>
                <a:lnTo>
                  <a:pt x="1191" y="7105"/>
                </a:lnTo>
              </a:path>
              <a:path w="1270" h="7619">
                <a:moveTo>
                  <a:pt x="0" y="0"/>
                </a:moveTo>
                <a:lnTo>
                  <a:pt x="0" y="71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5" name="object 1415"/>
          <p:cNvSpPr/>
          <p:nvPr/>
        </p:nvSpPr>
        <p:spPr>
          <a:xfrm>
            <a:off x="12380492" y="2230209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16505" y="7067"/>
                </a:moveTo>
                <a:lnTo>
                  <a:pt x="15333" y="0"/>
                </a:lnTo>
              </a:path>
              <a:path w="17779" h="9525">
                <a:moveTo>
                  <a:pt x="17677" y="7067"/>
                </a:moveTo>
                <a:lnTo>
                  <a:pt x="17677" y="0"/>
                </a:lnTo>
              </a:path>
              <a:path w="17779" h="9525">
                <a:moveTo>
                  <a:pt x="2344" y="9404"/>
                </a:moveTo>
                <a:lnTo>
                  <a:pt x="1153" y="2355"/>
                </a:lnTo>
              </a:path>
              <a:path w="17779" h="9525">
                <a:moveTo>
                  <a:pt x="1153" y="9404"/>
                </a:moveTo>
                <a:lnTo>
                  <a:pt x="0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6" name="object 1416"/>
          <p:cNvSpPr/>
          <p:nvPr/>
        </p:nvSpPr>
        <p:spPr>
          <a:xfrm>
            <a:off x="12236482" y="2253730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19">
                <a:moveTo>
                  <a:pt x="2382" y="7067"/>
                </a:moveTo>
                <a:lnTo>
                  <a:pt x="1191" y="0"/>
                </a:lnTo>
              </a:path>
              <a:path w="2540" h="7619">
                <a:moveTo>
                  <a:pt x="0" y="7067"/>
                </a:moveTo>
                <a:lnTo>
                  <a:pt x="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7" name="object 1417"/>
          <p:cNvSpPr/>
          <p:nvPr/>
        </p:nvSpPr>
        <p:spPr>
          <a:xfrm>
            <a:off x="12393443" y="2214905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19">
                <a:moveTo>
                  <a:pt x="0" y="0"/>
                </a:moveTo>
                <a:lnTo>
                  <a:pt x="1228" y="7086"/>
                </a:lnTo>
              </a:path>
              <a:path w="2540" h="7619">
                <a:moveTo>
                  <a:pt x="2382" y="0"/>
                </a:moveTo>
                <a:lnTo>
                  <a:pt x="2382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8" name="object 1418"/>
          <p:cNvSpPr/>
          <p:nvPr/>
        </p:nvSpPr>
        <p:spPr>
          <a:xfrm>
            <a:off x="12705002" y="2485491"/>
            <a:ext cx="10795" cy="72390"/>
          </a:xfrm>
          <a:custGeom>
            <a:avLst/>
            <a:gdLst/>
            <a:ahLst/>
            <a:cxnLst/>
            <a:rect l="l" t="t" r="r" b="b"/>
            <a:pathLst>
              <a:path w="10795" h="72389">
                <a:moveTo>
                  <a:pt x="10663" y="7178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9" name="object 1419"/>
          <p:cNvSpPr/>
          <p:nvPr/>
        </p:nvSpPr>
        <p:spPr>
          <a:xfrm>
            <a:off x="10369490" y="2410178"/>
            <a:ext cx="29845" cy="24130"/>
          </a:xfrm>
          <a:custGeom>
            <a:avLst/>
            <a:gdLst/>
            <a:ahLst/>
            <a:cxnLst/>
            <a:rect l="l" t="t" r="r" b="b"/>
            <a:pathLst>
              <a:path w="29845" h="24130">
                <a:moveTo>
                  <a:pt x="1210" y="9423"/>
                </a:moveTo>
                <a:lnTo>
                  <a:pt x="2363" y="9423"/>
                </a:lnTo>
              </a:path>
              <a:path w="29845" h="24130">
                <a:moveTo>
                  <a:pt x="5879" y="5917"/>
                </a:moveTo>
                <a:lnTo>
                  <a:pt x="0" y="9423"/>
                </a:lnTo>
              </a:path>
              <a:path w="29845" h="24130">
                <a:moveTo>
                  <a:pt x="14123" y="10648"/>
                </a:moveTo>
                <a:lnTo>
                  <a:pt x="29456" y="0"/>
                </a:lnTo>
              </a:path>
              <a:path w="29845" h="24130">
                <a:moveTo>
                  <a:pt x="14123" y="10648"/>
                </a:moveTo>
                <a:lnTo>
                  <a:pt x="12969" y="8273"/>
                </a:lnTo>
              </a:path>
              <a:path w="29845" h="24130">
                <a:moveTo>
                  <a:pt x="12969" y="8273"/>
                </a:moveTo>
                <a:lnTo>
                  <a:pt x="9434" y="9423"/>
                </a:lnTo>
              </a:path>
              <a:path w="29845" h="24130">
                <a:moveTo>
                  <a:pt x="9434" y="11798"/>
                </a:moveTo>
                <a:lnTo>
                  <a:pt x="5879" y="5917"/>
                </a:lnTo>
              </a:path>
              <a:path w="29845" h="24130">
                <a:moveTo>
                  <a:pt x="12969" y="9423"/>
                </a:moveTo>
                <a:lnTo>
                  <a:pt x="9434" y="11798"/>
                </a:lnTo>
              </a:path>
              <a:path w="29845" h="24130">
                <a:moveTo>
                  <a:pt x="9434" y="23558"/>
                </a:moveTo>
                <a:lnTo>
                  <a:pt x="1210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0" name="object 1420"/>
          <p:cNvSpPr/>
          <p:nvPr/>
        </p:nvSpPr>
        <p:spPr>
          <a:xfrm>
            <a:off x="12378110" y="2217280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19">
                <a:moveTo>
                  <a:pt x="1172" y="0"/>
                </a:moveTo>
                <a:lnTo>
                  <a:pt x="2382" y="7048"/>
                </a:lnTo>
              </a:path>
              <a:path w="2540" h="7619">
                <a:moveTo>
                  <a:pt x="0" y="0"/>
                </a:moveTo>
                <a:lnTo>
                  <a:pt x="1172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1" name="object 1421"/>
          <p:cNvSpPr/>
          <p:nvPr/>
        </p:nvSpPr>
        <p:spPr>
          <a:xfrm>
            <a:off x="12234137" y="2238445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19">
                <a:moveTo>
                  <a:pt x="1191" y="0"/>
                </a:moveTo>
                <a:lnTo>
                  <a:pt x="2344" y="7067"/>
                </a:lnTo>
              </a:path>
              <a:path w="2540" h="7619">
                <a:moveTo>
                  <a:pt x="0" y="0"/>
                </a:moveTo>
                <a:lnTo>
                  <a:pt x="0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2" name="object 1422"/>
          <p:cNvSpPr/>
          <p:nvPr/>
        </p:nvSpPr>
        <p:spPr>
          <a:xfrm>
            <a:off x="11864649" y="270988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5501" y="0"/>
                </a:moveTo>
                <a:lnTo>
                  <a:pt x="41045" y="65116"/>
                </a:lnTo>
              </a:path>
              <a:path w="41275" h="79375">
                <a:moveTo>
                  <a:pt x="37793" y="78912"/>
                </a:moveTo>
                <a:lnTo>
                  <a:pt x="36205" y="78459"/>
                </a:lnTo>
              </a:path>
              <a:path w="41275" h="79375">
                <a:moveTo>
                  <a:pt x="37793" y="78912"/>
                </a:moveTo>
                <a:lnTo>
                  <a:pt x="34447" y="72711"/>
                </a:lnTo>
              </a:path>
              <a:path w="41275" h="79375">
                <a:moveTo>
                  <a:pt x="29909" y="64437"/>
                </a:moveTo>
                <a:lnTo>
                  <a:pt x="25977" y="57219"/>
                </a:lnTo>
              </a:path>
              <a:path w="41275" h="79375">
                <a:moveTo>
                  <a:pt x="21458" y="48945"/>
                </a:moveTo>
                <a:lnTo>
                  <a:pt x="18074" y="42744"/>
                </a:lnTo>
              </a:path>
              <a:path w="41275" h="79375">
                <a:moveTo>
                  <a:pt x="12969" y="33453"/>
                </a:moveTo>
                <a:lnTo>
                  <a:pt x="9623" y="27233"/>
                </a:lnTo>
              </a:path>
              <a:path w="41275" h="79375">
                <a:moveTo>
                  <a:pt x="5104" y="18941"/>
                </a:moveTo>
                <a:lnTo>
                  <a:pt x="3403" y="15887"/>
                </a:lnTo>
                <a:lnTo>
                  <a:pt x="0" y="96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23" name="object 1423"/>
          <p:cNvGrpSpPr/>
          <p:nvPr/>
        </p:nvGrpSpPr>
        <p:grpSpPr>
          <a:xfrm>
            <a:off x="11747196" y="2820834"/>
            <a:ext cx="23495" cy="40005"/>
            <a:chOff x="11747196" y="2820834"/>
            <a:chExt cx="23495" cy="40005"/>
          </a:xfrm>
        </p:grpSpPr>
        <p:sp>
          <p:nvSpPr>
            <p:cNvPr id="1424" name="object 1424"/>
            <p:cNvSpPr/>
            <p:nvPr/>
          </p:nvSpPr>
          <p:spPr>
            <a:xfrm>
              <a:off x="11765277" y="2852497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3365" y="6200"/>
                  </a:moveTo>
                  <a:lnTo>
                    <a:pt x="1796" y="5729"/>
                  </a:lnTo>
                </a:path>
                <a:path w="3809" h="6350">
                  <a:moveTo>
                    <a:pt x="3365" y="6200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5" name="object 1425"/>
            <p:cNvSpPr/>
            <p:nvPr/>
          </p:nvSpPr>
          <p:spPr>
            <a:xfrm>
              <a:off x="11748887" y="2822524"/>
              <a:ext cx="12065" cy="22225"/>
            </a:xfrm>
            <a:custGeom>
              <a:avLst/>
              <a:gdLst/>
              <a:ahLst/>
              <a:cxnLst/>
              <a:rect l="l" t="t" r="r" b="b"/>
              <a:pathLst>
                <a:path w="12065" h="22225">
                  <a:moveTo>
                    <a:pt x="11892" y="21692"/>
                  </a:moveTo>
                  <a:lnTo>
                    <a:pt x="8488" y="15492"/>
                  </a:lnTo>
                </a:path>
                <a:path w="12065" h="22225">
                  <a:moveTo>
                    <a:pt x="3403" y="6200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6" name="object 1426"/>
          <p:cNvSpPr/>
          <p:nvPr/>
        </p:nvSpPr>
        <p:spPr>
          <a:xfrm>
            <a:off x="11604952" y="2854621"/>
            <a:ext cx="46355" cy="74295"/>
          </a:xfrm>
          <a:custGeom>
            <a:avLst/>
            <a:gdLst/>
            <a:ahLst/>
            <a:cxnLst/>
            <a:rect l="l" t="t" r="r" b="b"/>
            <a:pathLst>
              <a:path w="46354" h="74294">
                <a:moveTo>
                  <a:pt x="46074" y="69224"/>
                </a:moveTo>
                <a:lnTo>
                  <a:pt x="44505" y="68753"/>
                </a:lnTo>
              </a:path>
              <a:path w="46354" h="74294">
                <a:moveTo>
                  <a:pt x="46074" y="69224"/>
                </a:moveTo>
                <a:lnTo>
                  <a:pt x="42709" y="63024"/>
                </a:lnTo>
              </a:path>
              <a:path w="46354" h="74294">
                <a:moveTo>
                  <a:pt x="38209" y="54750"/>
                </a:moveTo>
                <a:lnTo>
                  <a:pt x="34806" y="48549"/>
                </a:lnTo>
              </a:path>
              <a:path w="46354" h="74294">
                <a:moveTo>
                  <a:pt x="29702" y="39258"/>
                </a:moveTo>
                <a:lnTo>
                  <a:pt x="26355" y="33057"/>
                </a:lnTo>
              </a:path>
              <a:path w="46354" h="74294">
                <a:moveTo>
                  <a:pt x="21836" y="24783"/>
                </a:moveTo>
                <a:lnTo>
                  <a:pt x="17885" y="17565"/>
                </a:lnTo>
              </a:path>
              <a:path w="46354" h="74294">
                <a:moveTo>
                  <a:pt x="13366" y="9272"/>
                </a:moveTo>
                <a:lnTo>
                  <a:pt x="12251" y="7218"/>
                </a:lnTo>
                <a:lnTo>
                  <a:pt x="8281" y="0"/>
                </a:lnTo>
              </a:path>
              <a:path w="46354" h="74294">
                <a:moveTo>
                  <a:pt x="37831" y="73710"/>
                </a:moveTo>
                <a:lnTo>
                  <a:pt x="36205" y="73257"/>
                </a:lnTo>
              </a:path>
              <a:path w="46354" h="74294">
                <a:moveTo>
                  <a:pt x="37831" y="73710"/>
                </a:moveTo>
                <a:lnTo>
                  <a:pt x="34409" y="67528"/>
                </a:lnTo>
              </a:path>
              <a:path w="46354" h="74294">
                <a:moveTo>
                  <a:pt x="29891" y="59254"/>
                </a:moveTo>
                <a:lnTo>
                  <a:pt x="26506" y="53054"/>
                </a:lnTo>
              </a:path>
              <a:path w="46354" h="74294">
                <a:moveTo>
                  <a:pt x="21458" y="43743"/>
                </a:moveTo>
                <a:lnTo>
                  <a:pt x="18055" y="37543"/>
                </a:lnTo>
              </a:path>
              <a:path w="46354" h="74294">
                <a:moveTo>
                  <a:pt x="13518" y="29306"/>
                </a:moveTo>
                <a:lnTo>
                  <a:pt x="9566" y="22050"/>
                </a:lnTo>
              </a:path>
              <a:path w="46354" h="74294">
                <a:moveTo>
                  <a:pt x="5085" y="13777"/>
                </a:moveTo>
                <a:lnTo>
                  <a:pt x="3951" y="11722"/>
                </a:lnTo>
                <a:lnTo>
                  <a:pt x="0" y="45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27" name="object 14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0451577" y="2732028"/>
            <a:ext cx="147370" cy="124583"/>
          </a:xfrm>
          <a:prstGeom prst="rect">
            <a:avLst/>
          </a:prstGeom>
        </p:spPr>
      </p:pic>
      <p:pic>
        <p:nvPicPr>
          <p:cNvPr id="1428" name="object 14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6475667" y="6522560"/>
            <a:ext cx="172811" cy="289262"/>
          </a:xfrm>
          <a:prstGeom prst="rect">
            <a:avLst/>
          </a:prstGeom>
        </p:spPr>
      </p:pic>
      <p:sp>
        <p:nvSpPr>
          <p:cNvPr id="1429" name="object 1429"/>
          <p:cNvSpPr/>
          <p:nvPr/>
        </p:nvSpPr>
        <p:spPr>
          <a:xfrm>
            <a:off x="12057119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0" name="object 1430"/>
          <p:cNvSpPr/>
          <p:nvPr/>
        </p:nvSpPr>
        <p:spPr>
          <a:xfrm>
            <a:off x="12276603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1" name="object 1431"/>
          <p:cNvSpPr/>
          <p:nvPr/>
        </p:nvSpPr>
        <p:spPr>
          <a:xfrm>
            <a:off x="12496164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2" name="object 1432"/>
          <p:cNvSpPr/>
          <p:nvPr/>
        </p:nvSpPr>
        <p:spPr>
          <a:xfrm>
            <a:off x="12715648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3" name="object 1433"/>
          <p:cNvSpPr/>
          <p:nvPr/>
        </p:nvSpPr>
        <p:spPr>
          <a:xfrm>
            <a:off x="12935153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4" name="object 1434"/>
          <p:cNvSpPr/>
          <p:nvPr/>
        </p:nvSpPr>
        <p:spPr>
          <a:xfrm>
            <a:off x="13154694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5" name="object 1435"/>
          <p:cNvSpPr/>
          <p:nvPr/>
        </p:nvSpPr>
        <p:spPr>
          <a:xfrm>
            <a:off x="13374179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6" name="object 1436"/>
          <p:cNvSpPr/>
          <p:nvPr/>
        </p:nvSpPr>
        <p:spPr>
          <a:xfrm>
            <a:off x="13813204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7" name="object 1437"/>
          <p:cNvSpPr/>
          <p:nvPr/>
        </p:nvSpPr>
        <p:spPr>
          <a:xfrm>
            <a:off x="14032746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8" name="object 1438"/>
          <p:cNvSpPr/>
          <p:nvPr/>
        </p:nvSpPr>
        <p:spPr>
          <a:xfrm>
            <a:off x="14252232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9" name="object 1439"/>
          <p:cNvSpPr/>
          <p:nvPr/>
        </p:nvSpPr>
        <p:spPr>
          <a:xfrm>
            <a:off x="14471753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0" name="object 1440"/>
          <p:cNvSpPr/>
          <p:nvPr/>
        </p:nvSpPr>
        <p:spPr>
          <a:xfrm>
            <a:off x="14691239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1" name="object 1441"/>
          <p:cNvSpPr/>
          <p:nvPr/>
        </p:nvSpPr>
        <p:spPr>
          <a:xfrm>
            <a:off x="14910762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2" name="object 1442"/>
          <p:cNvSpPr/>
          <p:nvPr/>
        </p:nvSpPr>
        <p:spPr>
          <a:xfrm>
            <a:off x="15130265" y="761129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0" y="14116"/>
                </a:moveTo>
                <a:lnTo>
                  <a:pt x="0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3" name="object 1443"/>
          <p:cNvSpPr/>
          <p:nvPr/>
        </p:nvSpPr>
        <p:spPr>
          <a:xfrm>
            <a:off x="15349770" y="761129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0" y="14116"/>
                </a:moveTo>
                <a:lnTo>
                  <a:pt x="0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4" name="object 1444"/>
          <p:cNvSpPr/>
          <p:nvPr/>
        </p:nvSpPr>
        <p:spPr>
          <a:xfrm>
            <a:off x="15569291" y="761129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0" y="14116"/>
                </a:moveTo>
                <a:lnTo>
                  <a:pt x="0" y="0"/>
                </a:lnTo>
              </a:path>
              <a:path w="1269" h="14604">
                <a:moveTo>
                  <a:pt x="1153" y="14116"/>
                </a:moveTo>
                <a:lnTo>
                  <a:pt x="1153" y="0"/>
                </a:lnTo>
              </a:path>
              <a:path w="1269" h="14604">
                <a:moveTo>
                  <a:pt x="1153" y="14116"/>
                </a:moveTo>
                <a:lnTo>
                  <a:pt x="11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5" name="object 1445"/>
          <p:cNvSpPr/>
          <p:nvPr/>
        </p:nvSpPr>
        <p:spPr>
          <a:xfrm>
            <a:off x="15788777" y="761129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0" y="14116"/>
                </a:moveTo>
                <a:lnTo>
                  <a:pt x="0" y="0"/>
                </a:lnTo>
              </a:path>
              <a:path w="1269" h="14604">
                <a:moveTo>
                  <a:pt x="1210" y="14116"/>
                </a:moveTo>
                <a:lnTo>
                  <a:pt x="1210" y="0"/>
                </a:lnTo>
              </a:path>
              <a:path w="1269" h="14604">
                <a:moveTo>
                  <a:pt x="1210" y="14116"/>
                </a:moveTo>
                <a:lnTo>
                  <a:pt x="121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6" name="object 1446"/>
          <p:cNvSpPr/>
          <p:nvPr/>
        </p:nvSpPr>
        <p:spPr>
          <a:xfrm>
            <a:off x="16008318" y="761129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0" y="14116"/>
                </a:moveTo>
                <a:lnTo>
                  <a:pt x="0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7" name="object 1447"/>
          <p:cNvSpPr/>
          <p:nvPr/>
        </p:nvSpPr>
        <p:spPr>
          <a:xfrm>
            <a:off x="16227840" y="761129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0" y="14116"/>
                </a:moveTo>
                <a:lnTo>
                  <a:pt x="0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48" name="object 1448"/>
          <p:cNvGrpSpPr/>
          <p:nvPr/>
        </p:nvGrpSpPr>
        <p:grpSpPr>
          <a:xfrm>
            <a:off x="16445651" y="7611296"/>
            <a:ext cx="5080" cy="14604"/>
            <a:chOff x="16445651" y="7611296"/>
            <a:chExt cx="5080" cy="14604"/>
          </a:xfrm>
        </p:grpSpPr>
        <p:sp>
          <p:nvSpPr>
            <p:cNvPr id="1449" name="object 1449"/>
            <p:cNvSpPr/>
            <p:nvPr/>
          </p:nvSpPr>
          <p:spPr>
            <a:xfrm>
              <a:off x="16447344" y="7611296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4">
                  <a:moveTo>
                    <a:pt x="0" y="14116"/>
                  </a:moveTo>
                  <a:lnTo>
                    <a:pt x="0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0" name="object 1450"/>
            <p:cNvSpPr/>
            <p:nvPr/>
          </p:nvSpPr>
          <p:spPr>
            <a:xfrm>
              <a:off x="16448507" y="7611296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4">
                  <a:moveTo>
                    <a:pt x="0" y="14116"/>
                  </a:moveTo>
                  <a:lnTo>
                    <a:pt x="0" y="0"/>
                  </a:lnTo>
                </a:path>
                <a:path w="0" h="14604">
                  <a:moveTo>
                    <a:pt x="0" y="14116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51" name="object 1451"/>
          <p:cNvGrpSpPr/>
          <p:nvPr/>
        </p:nvGrpSpPr>
        <p:grpSpPr>
          <a:xfrm>
            <a:off x="12054247" y="7608475"/>
            <a:ext cx="4614545" cy="19050"/>
            <a:chOff x="12054247" y="7608475"/>
            <a:chExt cx="4614545" cy="19050"/>
          </a:xfrm>
        </p:grpSpPr>
        <p:sp>
          <p:nvSpPr>
            <p:cNvPr id="1452" name="object 1452"/>
            <p:cNvSpPr/>
            <p:nvPr/>
          </p:nvSpPr>
          <p:spPr>
            <a:xfrm>
              <a:off x="13303384" y="7611296"/>
              <a:ext cx="3363595" cy="14604"/>
            </a:xfrm>
            <a:custGeom>
              <a:avLst/>
              <a:gdLst/>
              <a:ahLst/>
              <a:cxnLst/>
              <a:rect l="l" t="t" r="r" b="b"/>
              <a:pathLst>
                <a:path w="3363594" h="14604">
                  <a:moveTo>
                    <a:pt x="3363455" y="14116"/>
                  </a:moveTo>
                  <a:lnTo>
                    <a:pt x="3363455" y="0"/>
                  </a:lnTo>
                </a:path>
                <a:path w="3363594" h="14604">
                  <a:moveTo>
                    <a:pt x="3363455" y="14116"/>
                  </a:moveTo>
                  <a:lnTo>
                    <a:pt x="3362301" y="12966"/>
                  </a:lnTo>
                </a:path>
                <a:path w="3363594" h="14604">
                  <a:moveTo>
                    <a:pt x="3363455" y="14116"/>
                  </a:moveTo>
                  <a:lnTo>
                    <a:pt x="3356365" y="14116"/>
                  </a:lnTo>
                </a:path>
                <a:path w="3363594" h="14604">
                  <a:moveTo>
                    <a:pt x="3346949" y="14116"/>
                  </a:moveTo>
                  <a:lnTo>
                    <a:pt x="3338668" y="14116"/>
                  </a:lnTo>
                </a:path>
                <a:path w="3363594" h="14604">
                  <a:moveTo>
                    <a:pt x="3329234" y="14116"/>
                  </a:moveTo>
                  <a:lnTo>
                    <a:pt x="3322125" y="14116"/>
                  </a:lnTo>
                </a:path>
                <a:path w="3363594" h="14604">
                  <a:moveTo>
                    <a:pt x="3311538" y="14116"/>
                  </a:moveTo>
                  <a:lnTo>
                    <a:pt x="3304467" y="14116"/>
                  </a:lnTo>
                </a:path>
                <a:path w="3363594" h="14604">
                  <a:moveTo>
                    <a:pt x="3295013" y="14116"/>
                  </a:moveTo>
                  <a:lnTo>
                    <a:pt x="3287905" y="14116"/>
                  </a:lnTo>
                </a:path>
                <a:path w="3363594" h="14604">
                  <a:moveTo>
                    <a:pt x="3277298" y="14116"/>
                  </a:moveTo>
                  <a:lnTo>
                    <a:pt x="3270246" y="14116"/>
                  </a:lnTo>
                </a:path>
                <a:path w="3363594" h="14604">
                  <a:moveTo>
                    <a:pt x="3260793" y="14116"/>
                  </a:moveTo>
                  <a:lnTo>
                    <a:pt x="3252512" y="14116"/>
                  </a:lnTo>
                </a:path>
                <a:path w="3363594" h="14604">
                  <a:moveTo>
                    <a:pt x="3243077" y="14116"/>
                  </a:moveTo>
                  <a:lnTo>
                    <a:pt x="3236006" y="14116"/>
                  </a:lnTo>
                </a:path>
                <a:path w="3363594" h="14604">
                  <a:moveTo>
                    <a:pt x="3225400" y="14116"/>
                  </a:moveTo>
                  <a:lnTo>
                    <a:pt x="3218291" y="14116"/>
                  </a:lnTo>
                </a:path>
                <a:path w="3363594" h="14604">
                  <a:moveTo>
                    <a:pt x="3208857" y="14116"/>
                  </a:moveTo>
                  <a:lnTo>
                    <a:pt x="3201786" y="14116"/>
                  </a:lnTo>
                </a:path>
                <a:path w="3363594" h="14604">
                  <a:moveTo>
                    <a:pt x="3191141" y="14116"/>
                  </a:moveTo>
                  <a:lnTo>
                    <a:pt x="3184089" y="14116"/>
                  </a:lnTo>
                </a:path>
                <a:path w="3363594" h="14604">
                  <a:moveTo>
                    <a:pt x="3174636" y="14116"/>
                  </a:moveTo>
                  <a:lnTo>
                    <a:pt x="3166355" y="14116"/>
                  </a:lnTo>
                </a:path>
                <a:path w="3363594" h="14604">
                  <a:moveTo>
                    <a:pt x="3156902" y="14116"/>
                  </a:moveTo>
                  <a:lnTo>
                    <a:pt x="3149831" y="14116"/>
                  </a:lnTo>
                </a:path>
                <a:path w="3363594" h="14604">
                  <a:moveTo>
                    <a:pt x="3140415" y="14116"/>
                  </a:moveTo>
                  <a:lnTo>
                    <a:pt x="3132134" y="14116"/>
                  </a:lnTo>
                </a:path>
                <a:path w="3363594" h="14604">
                  <a:moveTo>
                    <a:pt x="3122700" y="14116"/>
                  </a:moveTo>
                  <a:lnTo>
                    <a:pt x="3115629" y="14116"/>
                  </a:lnTo>
                </a:path>
                <a:path w="3363594" h="14604">
                  <a:moveTo>
                    <a:pt x="3105004" y="14116"/>
                  </a:moveTo>
                  <a:lnTo>
                    <a:pt x="3097933" y="14116"/>
                  </a:lnTo>
                </a:path>
                <a:path w="3363594" h="14604">
                  <a:moveTo>
                    <a:pt x="3088461" y="14116"/>
                  </a:moveTo>
                  <a:lnTo>
                    <a:pt x="3081390" y="14116"/>
                  </a:lnTo>
                </a:path>
                <a:path w="3363594" h="14604">
                  <a:moveTo>
                    <a:pt x="3070802" y="14116"/>
                  </a:moveTo>
                  <a:lnTo>
                    <a:pt x="3063693" y="14116"/>
                  </a:lnTo>
                </a:path>
                <a:path w="3363594" h="14604">
                  <a:moveTo>
                    <a:pt x="3054259" y="14116"/>
                  </a:moveTo>
                  <a:lnTo>
                    <a:pt x="3046016" y="14116"/>
                  </a:lnTo>
                </a:path>
                <a:path w="3363594" h="14604">
                  <a:moveTo>
                    <a:pt x="3036581" y="14116"/>
                  </a:moveTo>
                  <a:lnTo>
                    <a:pt x="3029454" y="14116"/>
                  </a:lnTo>
                </a:path>
                <a:path w="3363594" h="14604">
                  <a:moveTo>
                    <a:pt x="3018847" y="14116"/>
                  </a:moveTo>
                  <a:lnTo>
                    <a:pt x="3011776" y="14116"/>
                  </a:lnTo>
                </a:path>
                <a:path w="3363594" h="14604">
                  <a:moveTo>
                    <a:pt x="3002342" y="14116"/>
                  </a:moveTo>
                  <a:lnTo>
                    <a:pt x="2995252" y="14116"/>
                  </a:lnTo>
                </a:path>
                <a:path w="3363594" h="14604">
                  <a:moveTo>
                    <a:pt x="2984626" y="14116"/>
                  </a:moveTo>
                  <a:lnTo>
                    <a:pt x="2977518" y="14116"/>
                  </a:lnTo>
                </a:path>
                <a:path w="3363594" h="14604">
                  <a:moveTo>
                    <a:pt x="2968121" y="14116"/>
                  </a:moveTo>
                  <a:lnTo>
                    <a:pt x="2959859" y="14116"/>
                  </a:lnTo>
                </a:path>
                <a:path w="3363594" h="14604">
                  <a:moveTo>
                    <a:pt x="2950387" y="14116"/>
                  </a:moveTo>
                  <a:lnTo>
                    <a:pt x="2943297" y="14116"/>
                  </a:lnTo>
                </a:path>
                <a:path w="3363594" h="14604">
                  <a:moveTo>
                    <a:pt x="2933900" y="14116"/>
                  </a:moveTo>
                  <a:lnTo>
                    <a:pt x="2925638" y="14116"/>
                  </a:lnTo>
                </a:path>
                <a:path w="3363594" h="14604">
                  <a:moveTo>
                    <a:pt x="2916185" y="14116"/>
                  </a:moveTo>
                  <a:lnTo>
                    <a:pt x="2909095" y="14116"/>
                  </a:lnTo>
                </a:path>
                <a:path w="3363594" h="14604">
                  <a:moveTo>
                    <a:pt x="2898451" y="14116"/>
                  </a:moveTo>
                  <a:lnTo>
                    <a:pt x="2891399" y="14116"/>
                  </a:lnTo>
                </a:path>
                <a:path w="3363594" h="14604">
                  <a:moveTo>
                    <a:pt x="2881964" y="14116"/>
                  </a:moveTo>
                  <a:lnTo>
                    <a:pt x="2874856" y="14116"/>
                  </a:lnTo>
                </a:path>
                <a:path w="3363594" h="14604">
                  <a:moveTo>
                    <a:pt x="2864230" y="14116"/>
                  </a:moveTo>
                  <a:lnTo>
                    <a:pt x="2857178" y="14116"/>
                  </a:lnTo>
                </a:path>
                <a:path w="3363594" h="14604">
                  <a:moveTo>
                    <a:pt x="2847725" y="14116"/>
                  </a:moveTo>
                  <a:lnTo>
                    <a:pt x="2839463" y="14116"/>
                  </a:lnTo>
                </a:path>
                <a:path w="3363594" h="14604">
                  <a:moveTo>
                    <a:pt x="2830010" y="14116"/>
                  </a:moveTo>
                  <a:lnTo>
                    <a:pt x="2822939" y="14116"/>
                  </a:lnTo>
                </a:path>
                <a:path w="3363594" h="14604">
                  <a:moveTo>
                    <a:pt x="2812332" y="14116"/>
                  </a:moveTo>
                  <a:lnTo>
                    <a:pt x="2805242" y="14116"/>
                  </a:lnTo>
                </a:path>
                <a:path w="3363594" h="14604">
                  <a:moveTo>
                    <a:pt x="2795808" y="14116"/>
                  </a:moveTo>
                  <a:lnTo>
                    <a:pt x="2788737" y="14116"/>
                  </a:lnTo>
                </a:path>
                <a:path w="3363594" h="14604">
                  <a:moveTo>
                    <a:pt x="2778074" y="14116"/>
                  </a:moveTo>
                  <a:lnTo>
                    <a:pt x="2771022" y="14116"/>
                  </a:lnTo>
                </a:path>
                <a:path w="3363594" h="14604">
                  <a:moveTo>
                    <a:pt x="2761549" y="14116"/>
                  </a:moveTo>
                  <a:lnTo>
                    <a:pt x="2753306" y="14116"/>
                  </a:lnTo>
                </a:path>
                <a:path w="3363594" h="14604">
                  <a:moveTo>
                    <a:pt x="2743853" y="14116"/>
                  </a:moveTo>
                  <a:lnTo>
                    <a:pt x="2736782" y="14116"/>
                  </a:lnTo>
                </a:path>
                <a:path w="3363594" h="14604">
                  <a:moveTo>
                    <a:pt x="2727348" y="14116"/>
                  </a:moveTo>
                  <a:lnTo>
                    <a:pt x="2719086" y="14116"/>
                  </a:lnTo>
                </a:path>
                <a:path w="3363594" h="14604">
                  <a:moveTo>
                    <a:pt x="2709651" y="14116"/>
                  </a:moveTo>
                  <a:lnTo>
                    <a:pt x="2702580" y="14116"/>
                  </a:lnTo>
                </a:path>
                <a:path w="3363594" h="14604">
                  <a:moveTo>
                    <a:pt x="2691936" y="14116"/>
                  </a:moveTo>
                  <a:lnTo>
                    <a:pt x="2684846" y="14116"/>
                  </a:lnTo>
                </a:path>
                <a:path w="3363594" h="14604">
                  <a:moveTo>
                    <a:pt x="2675393" y="14116"/>
                  </a:moveTo>
                  <a:lnTo>
                    <a:pt x="2668360" y="14116"/>
                  </a:lnTo>
                </a:path>
                <a:path w="3363594" h="14604">
                  <a:moveTo>
                    <a:pt x="2657734" y="14116"/>
                  </a:moveTo>
                  <a:lnTo>
                    <a:pt x="2650625" y="14116"/>
                  </a:lnTo>
                </a:path>
                <a:path w="3363594" h="14604">
                  <a:moveTo>
                    <a:pt x="2641172" y="14116"/>
                  </a:moveTo>
                  <a:lnTo>
                    <a:pt x="2632967" y="14116"/>
                  </a:lnTo>
                </a:path>
                <a:path w="3363594" h="14604">
                  <a:moveTo>
                    <a:pt x="2623495" y="14116"/>
                  </a:moveTo>
                  <a:lnTo>
                    <a:pt x="2616424" y="14116"/>
                  </a:lnTo>
                </a:path>
                <a:path w="3363594" h="14604">
                  <a:moveTo>
                    <a:pt x="2605779" y="14116"/>
                  </a:moveTo>
                  <a:lnTo>
                    <a:pt x="2598727" y="14116"/>
                  </a:lnTo>
                </a:path>
                <a:path w="3363594" h="14604">
                  <a:moveTo>
                    <a:pt x="2589274" y="14116"/>
                  </a:moveTo>
                  <a:lnTo>
                    <a:pt x="2582184" y="14116"/>
                  </a:lnTo>
                </a:path>
                <a:path w="3363594" h="14604">
                  <a:moveTo>
                    <a:pt x="2571577" y="14116"/>
                  </a:moveTo>
                  <a:lnTo>
                    <a:pt x="2564488" y="14116"/>
                  </a:lnTo>
                </a:path>
                <a:path w="3363594" h="14604">
                  <a:moveTo>
                    <a:pt x="2555072" y="14116"/>
                  </a:moveTo>
                  <a:lnTo>
                    <a:pt x="2546791" y="14116"/>
                  </a:lnTo>
                </a:path>
                <a:path w="3363594" h="14604">
                  <a:moveTo>
                    <a:pt x="2537338" y="14116"/>
                  </a:moveTo>
                  <a:lnTo>
                    <a:pt x="2530286" y="14116"/>
                  </a:lnTo>
                </a:path>
                <a:path w="3363594" h="14604">
                  <a:moveTo>
                    <a:pt x="2520833" y="14116"/>
                  </a:moveTo>
                  <a:lnTo>
                    <a:pt x="2512552" y="14116"/>
                  </a:lnTo>
                </a:path>
                <a:path w="3363594" h="14604">
                  <a:moveTo>
                    <a:pt x="2503098" y="14116"/>
                  </a:moveTo>
                  <a:lnTo>
                    <a:pt x="2496046" y="14116"/>
                  </a:lnTo>
                </a:path>
                <a:path w="3363594" h="14604">
                  <a:moveTo>
                    <a:pt x="2485402" y="14116"/>
                  </a:moveTo>
                  <a:lnTo>
                    <a:pt x="2478331" y="14116"/>
                  </a:lnTo>
                </a:path>
                <a:path w="3363594" h="14604">
                  <a:moveTo>
                    <a:pt x="2468916" y="14116"/>
                  </a:moveTo>
                  <a:lnTo>
                    <a:pt x="2461826" y="14116"/>
                  </a:lnTo>
                </a:path>
                <a:path w="3363594" h="14604">
                  <a:moveTo>
                    <a:pt x="2451181" y="14116"/>
                  </a:moveTo>
                  <a:lnTo>
                    <a:pt x="2444110" y="14116"/>
                  </a:lnTo>
                </a:path>
                <a:path w="3363594" h="14604">
                  <a:moveTo>
                    <a:pt x="2434657" y="14116"/>
                  </a:moveTo>
                  <a:lnTo>
                    <a:pt x="2426414" y="14116"/>
                  </a:lnTo>
                </a:path>
                <a:path w="3363594" h="14604">
                  <a:moveTo>
                    <a:pt x="2416961" y="14116"/>
                  </a:moveTo>
                  <a:lnTo>
                    <a:pt x="2409890" y="14116"/>
                  </a:lnTo>
                </a:path>
                <a:path w="3363594" h="14604">
                  <a:moveTo>
                    <a:pt x="2399283" y="14116"/>
                  </a:moveTo>
                  <a:lnTo>
                    <a:pt x="2392174" y="14116"/>
                  </a:lnTo>
                </a:path>
                <a:path w="3363594" h="14604">
                  <a:moveTo>
                    <a:pt x="2382740" y="14116"/>
                  </a:moveTo>
                  <a:lnTo>
                    <a:pt x="2375669" y="14116"/>
                  </a:lnTo>
                </a:path>
                <a:path w="3363594" h="14604">
                  <a:moveTo>
                    <a:pt x="2365044" y="14116"/>
                  </a:moveTo>
                  <a:lnTo>
                    <a:pt x="2357954" y="14116"/>
                  </a:lnTo>
                </a:path>
                <a:path w="3363594" h="14604">
                  <a:moveTo>
                    <a:pt x="2348500" y="14116"/>
                  </a:moveTo>
                  <a:lnTo>
                    <a:pt x="2340276" y="14116"/>
                  </a:lnTo>
                </a:path>
                <a:path w="3363594" h="14604">
                  <a:moveTo>
                    <a:pt x="2330823" y="14116"/>
                  </a:moveTo>
                  <a:lnTo>
                    <a:pt x="2323733" y="14116"/>
                  </a:lnTo>
                </a:path>
                <a:path w="3363594" h="14604">
                  <a:moveTo>
                    <a:pt x="2314280" y="14116"/>
                  </a:moveTo>
                  <a:lnTo>
                    <a:pt x="2306055" y="14116"/>
                  </a:lnTo>
                </a:path>
                <a:path w="3363594" h="14604">
                  <a:moveTo>
                    <a:pt x="2296602" y="14116"/>
                  </a:moveTo>
                  <a:lnTo>
                    <a:pt x="2289493" y="14116"/>
                  </a:lnTo>
                </a:path>
                <a:path w="3363594" h="14604">
                  <a:moveTo>
                    <a:pt x="2278887" y="14116"/>
                  </a:moveTo>
                  <a:lnTo>
                    <a:pt x="2271778" y="14116"/>
                  </a:lnTo>
                </a:path>
                <a:path w="3363594" h="14604">
                  <a:moveTo>
                    <a:pt x="2262382" y="14116"/>
                  </a:moveTo>
                  <a:lnTo>
                    <a:pt x="2255292" y="14116"/>
                  </a:lnTo>
                </a:path>
                <a:path w="3363594" h="14604">
                  <a:moveTo>
                    <a:pt x="2244666" y="14116"/>
                  </a:moveTo>
                  <a:lnTo>
                    <a:pt x="2237576" y="14116"/>
                  </a:lnTo>
                </a:path>
                <a:path w="3363594" h="14604">
                  <a:moveTo>
                    <a:pt x="2228161" y="14116"/>
                  </a:moveTo>
                  <a:lnTo>
                    <a:pt x="2219880" y="14116"/>
                  </a:lnTo>
                </a:path>
                <a:path w="3363594" h="14604">
                  <a:moveTo>
                    <a:pt x="2210446" y="14116"/>
                  </a:moveTo>
                  <a:lnTo>
                    <a:pt x="2203337" y="14116"/>
                  </a:lnTo>
                </a:path>
                <a:path w="3363594" h="14604">
                  <a:moveTo>
                    <a:pt x="2192730" y="14116"/>
                  </a:moveTo>
                  <a:lnTo>
                    <a:pt x="2185659" y="14116"/>
                  </a:lnTo>
                </a:path>
                <a:path w="3363594" h="14604">
                  <a:moveTo>
                    <a:pt x="2176206" y="14116"/>
                  </a:moveTo>
                  <a:lnTo>
                    <a:pt x="2169097" y="14116"/>
                  </a:lnTo>
                </a:path>
                <a:path w="3363594" h="14604">
                  <a:moveTo>
                    <a:pt x="2158510" y="14116"/>
                  </a:moveTo>
                  <a:lnTo>
                    <a:pt x="2151439" y="14116"/>
                  </a:lnTo>
                </a:path>
                <a:path w="3363594" h="14604">
                  <a:moveTo>
                    <a:pt x="2142023" y="14116"/>
                  </a:moveTo>
                  <a:lnTo>
                    <a:pt x="2133704" y="14116"/>
                  </a:lnTo>
                </a:path>
                <a:path w="3363594" h="14604">
                  <a:moveTo>
                    <a:pt x="2124289" y="14116"/>
                  </a:moveTo>
                  <a:lnTo>
                    <a:pt x="2117199" y="14116"/>
                  </a:lnTo>
                </a:path>
                <a:path w="3363594" h="14604">
                  <a:moveTo>
                    <a:pt x="2107746" y="14116"/>
                  </a:moveTo>
                  <a:lnTo>
                    <a:pt x="2099503" y="14116"/>
                  </a:lnTo>
                </a:path>
                <a:path w="3363594" h="14604">
                  <a:moveTo>
                    <a:pt x="2090049" y="14116"/>
                  </a:moveTo>
                  <a:lnTo>
                    <a:pt x="2082997" y="14116"/>
                  </a:lnTo>
                </a:path>
                <a:path w="3363594" h="14604">
                  <a:moveTo>
                    <a:pt x="2072334" y="14116"/>
                  </a:moveTo>
                  <a:lnTo>
                    <a:pt x="2065282" y="14116"/>
                  </a:lnTo>
                </a:path>
                <a:path w="3363594" h="14604">
                  <a:moveTo>
                    <a:pt x="2055848" y="14116"/>
                  </a:moveTo>
                  <a:lnTo>
                    <a:pt x="2048758" y="14116"/>
                  </a:lnTo>
                </a:path>
                <a:path w="3363594" h="14604">
                  <a:moveTo>
                    <a:pt x="2038113" y="14116"/>
                  </a:moveTo>
                  <a:lnTo>
                    <a:pt x="2031061" y="14116"/>
                  </a:lnTo>
                </a:path>
                <a:path w="3363594" h="14604">
                  <a:moveTo>
                    <a:pt x="2021608" y="14116"/>
                  </a:moveTo>
                  <a:lnTo>
                    <a:pt x="2013346" y="14116"/>
                  </a:lnTo>
                </a:path>
                <a:path w="3363594" h="14604">
                  <a:moveTo>
                    <a:pt x="2003893" y="14116"/>
                  </a:moveTo>
                  <a:lnTo>
                    <a:pt x="1996841" y="14116"/>
                  </a:lnTo>
                </a:path>
                <a:path w="3363594" h="14604">
                  <a:moveTo>
                    <a:pt x="1986215" y="14116"/>
                  </a:moveTo>
                  <a:lnTo>
                    <a:pt x="1979106" y="14116"/>
                  </a:lnTo>
                </a:path>
                <a:path w="3363594" h="14604">
                  <a:moveTo>
                    <a:pt x="1969672" y="14116"/>
                  </a:moveTo>
                  <a:lnTo>
                    <a:pt x="1962601" y="14116"/>
                  </a:lnTo>
                </a:path>
                <a:path w="3363594" h="14604">
                  <a:moveTo>
                    <a:pt x="1951976" y="14116"/>
                  </a:moveTo>
                  <a:lnTo>
                    <a:pt x="1944886" y="14116"/>
                  </a:lnTo>
                </a:path>
                <a:path w="3363594" h="14604">
                  <a:moveTo>
                    <a:pt x="1935433" y="14116"/>
                  </a:moveTo>
                  <a:lnTo>
                    <a:pt x="1927208" y="14116"/>
                  </a:lnTo>
                </a:path>
                <a:path w="3363594" h="14604">
                  <a:moveTo>
                    <a:pt x="1917774" y="14116"/>
                  </a:moveTo>
                  <a:lnTo>
                    <a:pt x="1910665" y="14116"/>
                  </a:lnTo>
                </a:path>
                <a:path w="3363594" h="14604">
                  <a:moveTo>
                    <a:pt x="1901231" y="14116"/>
                  </a:moveTo>
                  <a:lnTo>
                    <a:pt x="1892988" y="14116"/>
                  </a:lnTo>
                </a:path>
                <a:path w="3363594" h="14604">
                  <a:moveTo>
                    <a:pt x="1883553" y="14116"/>
                  </a:moveTo>
                  <a:lnTo>
                    <a:pt x="1876426" y="14116"/>
                  </a:lnTo>
                </a:path>
                <a:path w="3363594" h="14604">
                  <a:moveTo>
                    <a:pt x="1865819" y="14116"/>
                  </a:moveTo>
                  <a:lnTo>
                    <a:pt x="1858729" y="14116"/>
                  </a:lnTo>
                </a:path>
                <a:path w="3363594" h="14604">
                  <a:moveTo>
                    <a:pt x="1849314" y="14116"/>
                  </a:moveTo>
                  <a:lnTo>
                    <a:pt x="1842205" y="14116"/>
                  </a:lnTo>
                </a:path>
                <a:path w="3363594" h="14604">
                  <a:moveTo>
                    <a:pt x="1831598" y="14116"/>
                  </a:moveTo>
                  <a:lnTo>
                    <a:pt x="1824527" y="14116"/>
                  </a:lnTo>
                </a:path>
                <a:path w="3363594" h="14604">
                  <a:moveTo>
                    <a:pt x="1815112" y="14116"/>
                  </a:moveTo>
                  <a:lnTo>
                    <a:pt x="1806812" y="14116"/>
                  </a:lnTo>
                </a:path>
                <a:path w="3363594" h="14604">
                  <a:moveTo>
                    <a:pt x="1797397" y="14116"/>
                  </a:moveTo>
                  <a:lnTo>
                    <a:pt x="1790269" y="14116"/>
                  </a:lnTo>
                </a:path>
                <a:path w="3363594" h="14604">
                  <a:moveTo>
                    <a:pt x="1779681" y="14116"/>
                  </a:moveTo>
                  <a:lnTo>
                    <a:pt x="1772610" y="14116"/>
                  </a:lnTo>
                </a:path>
                <a:path w="3363594" h="14604">
                  <a:moveTo>
                    <a:pt x="1763176" y="14116"/>
                  </a:moveTo>
                  <a:lnTo>
                    <a:pt x="1756067" y="14116"/>
                  </a:lnTo>
                </a:path>
                <a:path w="3363594" h="14604">
                  <a:moveTo>
                    <a:pt x="1745442" y="14116"/>
                  </a:moveTo>
                  <a:lnTo>
                    <a:pt x="1738371" y="14116"/>
                  </a:lnTo>
                </a:path>
                <a:path w="3363594" h="14604">
                  <a:moveTo>
                    <a:pt x="1728918" y="14116"/>
                  </a:moveTo>
                  <a:lnTo>
                    <a:pt x="1720655" y="14116"/>
                  </a:lnTo>
                </a:path>
                <a:path w="3363594" h="14604">
                  <a:moveTo>
                    <a:pt x="1711221" y="14116"/>
                  </a:moveTo>
                  <a:lnTo>
                    <a:pt x="1704150" y="14116"/>
                  </a:lnTo>
                </a:path>
                <a:path w="3363594" h="14604">
                  <a:moveTo>
                    <a:pt x="1694697" y="14116"/>
                  </a:moveTo>
                  <a:lnTo>
                    <a:pt x="1686454" y="14116"/>
                  </a:lnTo>
                </a:path>
                <a:path w="3363594" h="14604">
                  <a:moveTo>
                    <a:pt x="1677000" y="14116"/>
                  </a:moveTo>
                  <a:lnTo>
                    <a:pt x="1669948" y="14116"/>
                  </a:lnTo>
                </a:path>
                <a:path w="3363594" h="14604">
                  <a:moveTo>
                    <a:pt x="1659266" y="14116"/>
                  </a:moveTo>
                  <a:lnTo>
                    <a:pt x="1652214" y="14116"/>
                  </a:lnTo>
                </a:path>
                <a:path w="3363594" h="14604">
                  <a:moveTo>
                    <a:pt x="1642780" y="14116"/>
                  </a:moveTo>
                  <a:lnTo>
                    <a:pt x="1635709" y="14116"/>
                  </a:lnTo>
                </a:path>
                <a:path w="3363594" h="14604">
                  <a:moveTo>
                    <a:pt x="1625065" y="14116"/>
                  </a:moveTo>
                  <a:lnTo>
                    <a:pt x="1617975" y="14116"/>
                  </a:lnTo>
                </a:path>
                <a:path w="3363594" h="14604">
                  <a:moveTo>
                    <a:pt x="1608540" y="14116"/>
                  </a:moveTo>
                  <a:lnTo>
                    <a:pt x="1600278" y="14116"/>
                  </a:lnTo>
                </a:path>
                <a:path w="3363594" h="14604">
                  <a:moveTo>
                    <a:pt x="1590825" y="14116"/>
                  </a:moveTo>
                  <a:lnTo>
                    <a:pt x="1583773" y="14116"/>
                  </a:lnTo>
                </a:path>
                <a:path w="3363594" h="14604">
                  <a:moveTo>
                    <a:pt x="1573147" y="14116"/>
                  </a:moveTo>
                  <a:lnTo>
                    <a:pt x="1566058" y="14116"/>
                  </a:lnTo>
                </a:path>
                <a:path w="3363594" h="14604">
                  <a:moveTo>
                    <a:pt x="1556623" y="14116"/>
                  </a:moveTo>
                  <a:lnTo>
                    <a:pt x="1549552" y="14116"/>
                  </a:lnTo>
                </a:path>
                <a:path w="3363594" h="14604">
                  <a:moveTo>
                    <a:pt x="1538927" y="14116"/>
                  </a:moveTo>
                  <a:lnTo>
                    <a:pt x="1531818" y="14116"/>
                  </a:lnTo>
                </a:path>
                <a:path w="3363594" h="14604">
                  <a:moveTo>
                    <a:pt x="1522384" y="14116"/>
                  </a:moveTo>
                  <a:lnTo>
                    <a:pt x="1514140" y="14116"/>
                  </a:lnTo>
                </a:path>
                <a:path w="3363594" h="14604">
                  <a:moveTo>
                    <a:pt x="1504706" y="14116"/>
                  </a:moveTo>
                  <a:lnTo>
                    <a:pt x="1497616" y="14116"/>
                  </a:lnTo>
                </a:path>
                <a:path w="3363594" h="14604">
                  <a:moveTo>
                    <a:pt x="1488163" y="14116"/>
                  </a:moveTo>
                  <a:lnTo>
                    <a:pt x="1479920" y="14116"/>
                  </a:lnTo>
                </a:path>
                <a:path w="3363594" h="14604">
                  <a:moveTo>
                    <a:pt x="1470485" y="14116"/>
                  </a:moveTo>
                  <a:lnTo>
                    <a:pt x="1463377" y="14116"/>
                  </a:lnTo>
                </a:path>
                <a:path w="3363594" h="14604">
                  <a:moveTo>
                    <a:pt x="1452770" y="14116"/>
                  </a:moveTo>
                  <a:lnTo>
                    <a:pt x="1445699" y="14116"/>
                  </a:lnTo>
                </a:path>
                <a:path w="3363594" h="14604">
                  <a:moveTo>
                    <a:pt x="1436246" y="14116"/>
                  </a:moveTo>
                  <a:lnTo>
                    <a:pt x="1429175" y="14116"/>
                  </a:lnTo>
                </a:path>
                <a:path w="3363594" h="14604">
                  <a:moveTo>
                    <a:pt x="1418531" y="14116"/>
                  </a:moveTo>
                  <a:lnTo>
                    <a:pt x="1411478" y="14116"/>
                  </a:lnTo>
                </a:path>
                <a:path w="3363594" h="14604">
                  <a:moveTo>
                    <a:pt x="1402025" y="14116"/>
                  </a:moveTo>
                  <a:lnTo>
                    <a:pt x="1393763" y="14116"/>
                  </a:lnTo>
                </a:path>
                <a:path w="3363594" h="14604">
                  <a:moveTo>
                    <a:pt x="1384329" y="14116"/>
                  </a:moveTo>
                  <a:lnTo>
                    <a:pt x="1377258" y="14116"/>
                  </a:lnTo>
                </a:path>
                <a:path w="3363594" h="14604">
                  <a:moveTo>
                    <a:pt x="1366595" y="14116"/>
                  </a:moveTo>
                  <a:lnTo>
                    <a:pt x="1359543" y="14116"/>
                  </a:lnTo>
                </a:path>
                <a:path w="3363594" h="14604">
                  <a:moveTo>
                    <a:pt x="1350089" y="14116"/>
                  </a:moveTo>
                  <a:lnTo>
                    <a:pt x="1343037" y="14116"/>
                  </a:lnTo>
                </a:path>
                <a:path w="3363594" h="14604">
                  <a:moveTo>
                    <a:pt x="1332374" y="14116"/>
                  </a:moveTo>
                  <a:lnTo>
                    <a:pt x="1325322" y="14116"/>
                  </a:lnTo>
                </a:path>
                <a:path w="3363594" h="14604">
                  <a:moveTo>
                    <a:pt x="1315869" y="14116"/>
                  </a:moveTo>
                  <a:lnTo>
                    <a:pt x="1307607" y="14116"/>
                  </a:lnTo>
                </a:path>
                <a:path w="3363594" h="14604">
                  <a:moveTo>
                    <a:pt x="1298172" y="14116"/>
                  </a:moveTo>
                  <a:lnTo>
                    <a:pt x="1291082" y="14116"/>
                  </a:lnTo>
                </a:path>
                <a:path w="3363594" h="14604">
                  <a:moveTo>
                    <a:pt x="1281648" y="14116"/>
                  </a:moveTo>
                  <a:lnTo>
                    <a:pt x="1273367" y="14116"/>
                  </a:lnTo>
                </a:path>
                <a:path w="3363594" h="14604">
                  <a:moveTo>
                    <a:pt x="1263933" y="14116"/>
                  </a:moveTo>
                  <a:lnTo>
                    <a:pt x="1256881" y="14116"/>
                  </a:lnTo>
                </a:path>
                <a:path w="3363594" h="14604">
                  <a:moveTo>
                    <a:pt x="1246255" y="14116"/>
                  </a:moveTo>
                  <a:lnTo>
                    <a:pt x="1239165" y="14116"/>
                  </a:lnTo>
                </a:path>
                <a:path w="3363594" h="14604">
                  <a:moveTo>
                    <a:pt x="1229712" y="14116"/>
                  </a:moveTo>
                  <a:lnTo>
                    <a:pt x="1222641" y="14116"/>
                  </a:lnTo>
                </a:path>
                <a:path w="3363594" h="14604">
                  <a:moveTo>
                    <a:pt x="1212034" y="14116"/>
                  </a:moveTo>
                  <a:lnTo>
                    <a:pt x="1204926" y="14116"/>
                  </a:lnTo>
                </a:path>
                <a:path w="3363594" h="14604">
                  <a:moveTo>
                    <a:pt x="1195491" y="14116"/>
                  </a:moveTo>
                  <a:lnTo>
                    <a:pt x="1187248" y="14116"/>
                  </a:lnTo>
                </a:path>
                <a:path w="3363594" h="14604">
                  <a:moveTo>
                    <a:pt x="1177795" y="14116"/>
                  </a:moveTo>
                  <a:lnTo>
                    <a:pt x="1170724" y="14116"/>
                  </a:lnTo>
                </a:path>
                <a:path w="3363594" h="14604">
                  <a:moveTo>
                    <a:pt x="1160099" y="14116"/>
                  </a:moveTo>
                  <a:lnTo>
                    <a:pt x="1152990" y="14116"/>
                  </a:lnTo>
                </a:path>
                <a:path w="3363594" h="14604">
                  <a:moveTo>
                    <a:pt x="1143593" y="14116"/>
                  </a:moveTo>
                  <a:lnTo>
                    <a:pt x="1136484" y="14116"/>
                  </a:lnTo>
                </a:path>
                <a:path w="3363594" h="14604">
                  <a:moveTo>
                    <a:pt x="1125878" y="14116"/>
                  </a:moveTo>
                  <a:lnTo>
                    <a:pt x="1118769" y="14116"/>
                  </a:lnTo>
                </a:path>
                <a:path w="3363594" h="14604">
                  <a:moveTo>
                    <a:pt x="1109373" y="14116"/>
                  </a:moveTo>
                  <a:lnTo>
                    <a:pt x="1101073" y="14116"/>
                  </a:lnTo>
                </a:path>
                <a:path w="3363594" h="14604">
                  <a:moveTo>
                    <a:pt x="1091638" y="14116"/>
                  </a:moveTo>
                  <a:lnTo>
                    <a:pt x="1084548" y="14116"/>
                  </a:lnTo>
                </a:path>
                <a:path w="3363594" h="14604">
                  <a:moveTo>
                    <a:pt x="1075095" y="14116"/>
                  </a:moveTo>
                  <a:lnTo>
                    <a:pt x="1066871" y="14116"/>
                  </a:lnTo>
                </a:path>
                <a:path w="3363594" h="14604">
                  <a:moveTo>
                    <a:pt x="1057399" y="14116"/>
                  </a:moveTo>
                  <a:lnTo>
                    <a:pt x="1050328" y="14116"/>
                  </a:lnTo>
                </a:path>
                <a:path w="3363594" h="14604">
                  <a:moveTo>
                    <a:pt x="1039702" y="14116"/>
                  </a:moveTo>
                  <a:lnTo>
                    <a:pt x="1032650" y="14116"/>
                  </a:lnTo>
                </a:path>
                <a:path w="3363594" h="14604">
                  <a:moveTo>
                    <a:pt x="1023197" y="14116"/>
                  </a:moveTo>
                  <a:lnTo>
                    <a:pt x="1016107" y="14116"/>
                  </a:lnTo>
                </a:path>
                <a:path w="3363594" h="14604">
                  <a:moveTo>
                    <a:pt x="1005482" y="14116"/>
                  </a:moveTo>
                  <a:lnTo>
                    <a:pt x="998430" y="14116"/>
                  </a:lnTo>
                </a:path>
                <a:path w="3363594" h="14604">
                  <a:moveTo>
                    <a:pt x="988976" y="14116"/>
                  </a:moveTo>
                  <a:lnTo>
                    <a:pt x="980714" y="14116"/>
                  </a:lnTo>
                </a:path>
                <a:path w="3363594" h="14604">
                  <a:moveTo>
                    <a:pt x="971242" y="14116"/>
                  </a:moveTo>
                  <a:lnTo>
                    <a:pt x="964190" y="14116"/>
                  </a:lnTo>
                </a:path>
                <a:path w="3363594" h="14604">
                  <a:moveTo>
                    <a:pt x="953583" y="14116"/>
                  </a:moveTo>
                  <a:lnTo>
                    <a:pt x="946475" y="14116"/>
                  </a:lnTo>
                </a:path>
                <a:path w="3363594" h="14604">
                  <a:moveTo>
                    <a:pt x="937040" y="14116"/>
                  </a:moveTo>
                  <a:lnTo>
                    <a:pt x="929969" y="14116"/>
                  </a:lnTo>
                </a:path>
                <a:path w="3363594" h="14604">
                  <a:moveTo>
                    <a:pt x="919363" y="14116"/>
                  </a:moveTo>
                  <a:lnTo>
                    <a:pt x="912254" y="14116"/>
                  </a:lnTo>
                </a:path>
                <a:path w="3363594" h="14604">
                  <a:moveTo>
                    <a:pt x="902801" y="14116"/>
                  </a:moveTo>
                  <a:lnTo>
                    <a:pt x="894558" y="14116"/>
                  </a:lnTo>
                </a:path>
                <a:path w="3363594" h="14604">
                  <a:moveTo>
                    <a:pt x="885085" y="14116"/>
                  </a:moveTo>
                  <a:lnTo>
                    <a:pt x="878014" y="14116"/>
                  </a:lnTo>
                </a:path>
                <a:path w="3363594" h="14604">
                  <a:moveTo>
                    <a:pt x="868580" y="14116"/>
                  </a:moveTo>
                  <a:lnTo>
                    <a:pt x="860299" y="14116"/>
                  </a:lnTo>
                </a:path>
                <a:path w="3363594" h="14604">
                  <a:moveTo>
                    <a:pt x="850865" y="14116"/>
                  </a:moveTo>
                  <a:lnTo>
                    <a:pt x="843813" y="14116"/>
                  </a:lnTo>
                </a:path>
                <a:path w="3363594" h="14604">
                  <a:moveTo>
                    <a:pt x="833187" y="14116"/>
                  </a:moveTo>
                  <a:lnTo>
                    <a:pt x="826097" y="14116"/>
                  </a:lnTo>
                </a:path>
                <a:path w="3363594" h="14604">
                  <a:moveTo>
                    <a:pt x="816644" y="14116"/>
                  </a:moveTo>
                  <a:lnTo>
                    <a:pt x="809592" y="14116"/>
                  </a:lnTo>
                </a:path>
                <a:path w="3363594" h="14604">
                  <a:moveTo>
                    <a:pt x="798986" y="14116"/>
                  </a:moveTo>
                  <a:lnTo>
                    <a:pt x="791877" y="14116"/>
                  </a:lnTo>
                </a:path>
                <a:path w="3363594" h="14604">
                  <a:moveTo>
                    <a:pt x="782442" y="14116"/>
                  </a:moveTo>
                  <a:lnTo>
                    <a:pt x="774180" y="14116"/>
                  </a:lnTo>
                </a:path>
                <a:path w="3363594" h="14604">
                  <a:moveTo>
                    <a:pt x="764727" y="14116"/>
                  </a:moveTo>
                  <a:lnTo>
                    <a:pt x="757618" y="14116"/>
                  </a:lnTo>
                </a:path>
                <a:path w="3363594" h="14604">
                  <a:moveTo>
                    <a:pt x="747012" y="14116"/>
                  </a:moveTo>
                  <a:lnTo>
                    <a:pt x="739960" y="14116"/>
                  </a:lnTo>
                </a:path>
                <a:path w="3363594" h="14604">
                  <a:moveTo>
                    <a:pt x="730525" y="14116"/>
                  </a:moveTo>
                  <a:lnTo>
                    <a:pt x="723417" y="14116"/>
                  </a:lnTo>
                </a:path>
                <a:path w="3363594" h="14604">
                  <a:moveTo>
                    <a:pt x="712810" y="14116"/>
                  </a:moveTo>
                  <a:lnTo>
                    <a:pt x="705720" y="14116"/>
                  </a:lnTo>
                </a:path>
                <a:path w="3363594" h="14604">
                  <a:moveTo>
                    <a:pt x="696305" y="14116"/>
                  </a:moveTo>
                  <a:lnTo>
                    <a:pt x="688024" y="14116"/>
                  </a:lnTo>
                </a:path>
                <a:path w="3363594" h="14604">
                  <a:moveTo>
                    <a:pt x="678570" y="14116"/>
                  </a:moveTo>
                  <a:lnTo>
                    <a:pt x="671481" y="14116"/>
                  </a:lnTo>
                </a:path>
                <a:path w="3363594" h="14604">
                  <a:moveTo>
                    <a:pt x="662084" y="14116"/>
                  </a:moveTo>
                  <a:lnTo>
                    <a:pt x="653803" y="14116"/>
                  </a:lnTo>
                </a:path>
                <a:path w="3363594" h="14604">
                  <a:moveTo>
                    <a:pt x="644369" y="14116"/>
                  </a:moveTo>
                  <a:lnTo>
                    <a:pt x="637279" y="14116"/>
                  </a:lnTo>
                </a:path>
                <a:path w="3363594" h="14604">
                  <a:moveTo>
                    <a:pt x="626634" y="14116"/>
                  </a:moveTo>
                  <a:lnTo>
                    <a:pt x="619582" y="14116"/>
                  </a:lnTo>
                </a:path>
                <a:path w="3363594" h="14604">
                  <a:moveTo>
                    <a:pt x="610129" y="14116"/>
                  </a:moveTo>
                  <a:lnTo>
                    <a:pt x="603020" y="14116"/>
                  </a:lnTo>
                </a:path>
                <a:path w="3363594" h="14604">
                  <a:moveTo>
                    <a:pt x="592433" y="14116"/>
                  </a:moveTo>
                  <a:lnTo>
                    <a:pt x="585343" y="14116"/>
                  </a:lnTo>
                </a:path>
                <a:path w="3363594" h="14604">
                  <a:moveTo>
                    <a:pt x="575890" y="14116"/>
                  </a:moveTo>
                  <a:lnTo>
                    <a:pt x="567665" y="14116"/>
                  </a:lnTo>
                </a:path>
                <a:path w="3363594" h="14604">
                  <a:moveTo>
                    <a:pt x="558212" y="14116"/>
                  </a:moveTo>
                  <a:lnTo>
                    <a:pt x="551122" y="14116"/>
                  </a:lnTo>
                </a:path>
                <a:path w="3363594" h="14604">
                  <a:moveTo>
                    <a:pt x="540516" y="14116"/>
                  </a:moveTo>
                  <a:lnTo>
                    <a:pt x="533407" y="14116"/>
                  </a:lnTo>
                </a:path>
                <a:path w="3363594" h="14604">
                  <a:moveTo>
                    <a:pt x="523973" y="14116"/>
                  </a:moveTo>
                  <a:lnTo>
                    <a:pt x="516901" y="14116"/>
                  </a:lnTo>
                </a:path>
                <a:path w="3363594" h="14604">
                  <a:moveTo>
                    <a:pt x="506295" y="14116"/>
                  </a:moveTo>
                  <a:lnTo>
                    <a:pt x="499205" y="14116"/>
                  </a:lnTo>
                </a:path>
                <a:path w="3363594" h="14604">
                  <a:moveTo>
                    <a:pt x="489752" y="14116"/>
                  </a:moveTo>
                  <a:lnTo>
                    <a:pt x="481490" y="14116"/>
                  </a:lnTo>
                </a:path>
                <a:path w="3363594" h="14604">
                  <a:moveTo>
                    <a:pt x="472074" y="14116"/>
                  </a:moveTo>
                  <a:lnTo>
                    <a:pt x="464984" y="14116"/>
                  </a:lnTo>
                </a:path>
                <a:path w="3363594" h="14604">
                  <a:moveTo>
                    <a:pt x="455512" y="14116"/>
                  </a:moveTo>
                  <a:lnTo>
                    <a:pt x="447269" y="14116"/>
                  </a:lnTo>
                </a:path>
                <a:path w="3363594" h="14604">
                  <a:moveTo>
                    <a:pt x="437835" y="14116"/>
                  </a:moveTo>
                  <a:lnTo>
                    <a:pt x="430726" y="14116"/>
                  </a:lnTo>
                </a:path>
                <a:path w="3363594" h="14604">
                  <a:moveTo>
                    <a:pt x="420119" y="14116"/>
                  </a:moveTo>
                  <a:lnTo>
                    <a:pt x="413030" y="14116"/>
                  </a:lnTo>
                </a:path>
                <a:path w="3363594" h="14604">
                  <a:moveTo>
                    <a:pt x="403576" y="14116"/>
                  </a:moveTo>
                  <a:lnTo>
                    <a:pt x="396543" y="14116"/>
                  </a:lnTo>
                </a:path>
                <a:path w="3363594" h="14604">
                  <a:moveTo>
                    <a:pt x="385899" y="14116"/>
                  </a:moveTo>
                  <a:lnTo>
                    <a:pt x="378809" y="14116"/>
                  </a:lnTo>
                </a:path>
                <a:path w="3363594" h="14604">
                  <a:moveTo>
                    <a:pt x="369375" y="14116"/>
                  </a:moveTo>
                  <a:lnTo>
                    <a:pt x="361112" y="14116"/>
                  </a:lnTo>
                </a:path>
                <a:path w="3363594" h="14604">
                  <a:moveTo>
                    <a:pt x="351678" y="14116"/>
                  </a:moveTo>
                  <a:lnTo>
                    <a:pt x="344588" y="14116"/>
                  </a:lnTo>
                </a:path>
                <a:path w="3363594" h="14604">
                  <a:moveTo>
                    <a:pt x="333944" y="14116"/>
                  </a:moveTo>
                  <a:lnTo>
                    <a:pt x="326911" y="14116"/>
                  </a:lnTo>
                </a:path>
                <a:path w="3363594" h="14604">
                  <a:moveTo>
                    <a:pt x="317457" y="14116"/>
                  </a:moveTo>
                  <a:lnTo>
                    <a:pt x="310386" y="14116"/>
                  </a:lnTo>
                </a:path>
                <a:path w="3363594" h="14604">
                  <a:moveTo>
                    <a:pt x="299742" y="14116"/>
                  </a:moveTo>
                  <a:lnTo>
                    <a:pt x="292671" y="14116"/>
                  </a:lnTo>
                </a:path>
                <a:path w="3363594" h="14604">
                  <a:moveTo>
                    <a:pt x="283237" y="14116"/>
                  </a:moveTo>
                  <a:lnTo>
                    <a:pt x="274975" y="14116"/>
                  </a:lnTo>
                </a:path>
                <a:path w="3363594" h="14604">
                  <a:moveTo>
                    <a:pt x="265522" y="14116"/>
                  </a:moveTo>
                  <a:lnTo>
                    <a:pt x="258450" y="14116"/>
                  </a:lnTo>
                </a:path>
                <a:path w="3363594" h="14604">
                  <a:moveTo>
                    <a:pt x="248997" y="14116"/>
                  </a:moveTo>
                  <a:lnTo>
                    <a:pt x="240754" y="14116"/>
                  </a:lnTo>
                </a:path>
                <a:path w="3363594" h="14604">
                  <a:moveTo>
                    <a:pt x="231282" y="14116"/>
                  </a:moveTo>
                  <a:lnTo>
                    <a:pt x="224230" y="14116"/>
                  </a:lnTo>
                </a:path>
                <a:path w="3363594" h="14604">
                  <a:moveTo>
                    <a:pt x="213586" y="14116"/>
                  </a:moveTo>
                  <a:lnTo>
                    <a:pt x="206496" y="14116"/>
                  </a:lnTo>
                </a:path>
                <a:path w="3363594" h="14604">
                  <a:moveTo>
                    <a:pt x="197061" y="14116"/>
                  </a:moveTo>
                  <a:lnTo>
                    <a:pt x="190047" y="14116"/>
                  </a:lnTo>
                </a:path>
                <a:path w="3363594" h="14604">
                  <a:moveTo>
                    <a:pt x="179365" y="14116"/>
                  </a:moveTo>
                  <a:lnTo>
                    <a:pt x="172332" y="14116"/>
                  </a:lnTo>
                </a:path>
                <a:path w="3363594" h="14604">
                  <a:moveTo>
                    <a:pt x="162878" y="14116"/>
                  </a:moveTo>
                  <a:lnTo>
                    <a:pt x="154597" y="14116"/>
                  </a:lnTo>
                </a:path>
                <a:path w="3363594" h="14604">
                  <a:moveTo>
                    <a:pt x="145144" y="14116"/>
                  </a:moveTo>
                  <a:lnTo>
                    <a:pt x="138073" y="14116"/>
                  </a:lnTo>
                </a:path>
                <a:path w="3363594" h="14604">
                  <a:moveTo>
                    <a:pt x="127448" y="14116"/>
                  </a:moveTo>
                  <a:lnTo>
                    <a:pt x="120339" y="14116"/>
                  </a:lnTo>
                </a:path>
                <a:path w="3363594" h="14604">
                  <a:moveTo>
                    <a:pt x="110905" y="14116"/>
                  </a:moveTo>
                  <a:lnTo>
                    <a:pt x="103815" y="14116"/>
                  </a:lnTo>
                </a:path>
                <a:path w="3363594" h="14604">
                  <a:moveTo>
                    <a:pt x="93208" y="14116"/>
                  </a:moveTo>
                  <a:lnTo>
                    <a:pt x="86118" y="14116"/>
                  </a:lnTo>
                </a:path>
                <a:path w="3363594" h="14604">
                  <a:moveTo>
                    <a:pt x="76684" y="14116"/>
                  </a:moveTo>
                  <a:lnTo>
                    <a:pt x="68441" y="14116"/>
                  </a:lnTo>
                </a:path>
                <a:path w="3363594" h="14604">
                  <a:moveTo>
                    <a:pt x="59006" y="14116"/>
                  </a:moveTo>
                  <a:lnTo>
                    <a:pt x="51917" y="14116"/>
                  </a:lnTo>
                </a:path>
                <a:path w="3363594" h="14604">
                  <a:moveTo>
                    <a:pt x="42482" y="14116"/>
                  </a:moveTo>
                  <a:lnTo>
                    <a:pt x="34220" y="14116"/>
                  </a:lnTo>
                </a:path>
                <a:path w="3363594" h="14604">
                  <a:moveTo>
                    <a:pt x="24786" y="14116"/>
                  </a:moveTo>
                  <a:lnTo>
                    <a:pt x="17677" y="14116"/>
                  </a:lnTo>
                </a:path>
                <a:path w="3363594" h="14604">
                  <a:moveTo>
                    <a:pt x="7071" y="14116"/>
                  </a:moveTo>
                  <a:lnTo>
                    <a:pt x="0" y="1411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3" name="object 1453"/>
            <p:cNvSpPr/>
            <p:nvPr/>
          </p:nvSpPr>
          <p:spPr>
            <a:xfrm>
              <a:off x="12055937" y="7610165"/>
              <a:ext cx="2160270" cy="15875"/>
            </a:xfrm>
            <a:custGeom>
              <a:avLst/>
              <a:gdLst/>
              <a:ahLst/>
              <a:cxnLst/>
              <a:rect l="l" t="t" r="r" b="b"/>
              <a:pathLst>
                <a:path w="2160269" h="15875">
                  <a:moveTo>
                    <a:pt x="1238012" y="15247"/>
                  </a:moveTo>
                  <a:lnTo>
                    <a:pt x="1230922" y="15247"/>
                  </a:lnTo>
                </a:path>
                <a:path w="2160269" h="15875">
                  <a:moveTo>
                    <a:pt x="1220297" y="15247"/>
                  </a:moveTo>
                  <a:lnTo>
                    <a:pt x="1213207" y="15247"/>
                  </a:lnTo>
                </a:path>
                <a:path w="2160269" h="15875">
                  <a:moveTo>
                    <a:pt x="1203772" y="15247"/>
                  </a:moveTo>
                  <a:lnTo>
                    <a:pt x="1195510" y="15247"/>
                  </a:lnTo>
                </a:path>
                <a:path w="2160269" h="15875">
                  <a:moveTo>
                    <a:pt x="1186076" y="15247"/>
                  </a:moveTo>
                  <a:lnTo>
                    <a:pt x="1178967" y="15247"/>
                  </a:lnTo>
                </a:path>
                <a:path w="2160269" h="15875">
                  <a:moveTo>
                    <a:pt x="1168361" y="15247"/>
                  </a:moveTo>
                  <a:lnTo>
                    <a:pt x="1161309" y="15247"/>
                  </a:lnTo>
                </a:path>
                <a:path w="2160269" h="15875">
                  <a:moveTo>
                    <a:pt x="1151817" y="15247"/>
                  </a:moveTo>
                  <a:lnTo>
                    <a:pt x="1144746" y="15247"/>
                  </a:lnTo>
                </a:path>
                <a:path w="2160269" h="15875">
                  <a:moveTo>
                    <a:pt x="1134140" y="15247"/>
                  </a:moveTo>
                  <a:lnTo>
                    <a:pt x="1127088" y="15247"/>
                  </a:lnTo>
                </a:path>
                <a:path w="2160269" h="15875">
                  <a:moveTo>
                    <a:pt x="1117635" y="15247"/>
                  </a:moveTo>
                  <a:lnTo>
                    <a:pt x="1109354" y="15247"/>
                  </a:lnTo>
                </a:path>
                <a:path w="2160269" h="15875">
                  <a:moveTo>
                    <a:pt x="1099919" y="15247"/>
                  </a:moveTo>
                  <a:lnTo>
                    <a:pt x="1092867" y="15247"/>
                  </a:lnTo>
                </a:path>
                <a:path w="2160269" h="15875">
                  <a:moveTo>
                    <a:pt x="1083414" y="15247"/>
                  </a:moveTo>
                  <a:lnTo>
                    <a:pt x="1075133" y="15247"/>
                  </a:lnTo>
                </a:path>
                <a:path w="2160269" h="15875">
                  <a:moveTo>
                    <a:pt x="1065680" y="15247"/>
                  </a:moveTo>
                  <a:lnTo>
                    <a:pt x="1058628" y="15247"/>
                  </a:lnTo>
                </a:path>
                <a:path w="2160269" h="15875">
                  <a:moveTo>
                    <a:pt x="1047964" y="15247"/>
                  </a:moveTo>
                  <a:lnTo>
                    <a:pt x="1040893" y="15247"/>
                  </a:lnTo>
                </a:path>
                <a:path w="2160269" h="15875">
                  <a:moveTo>
                    <a:pt x="1031478" y="15247"/>
                  </a:moveTo>
                  <a:lnTo>
                    <a:pt x="1024407" y="15247"/>
                  </a:lnTo>
                </a:path>
                <a:path w="2160269" h="15875">
                  <a:moveTo>
                    <a:pt x="1013763" y="15247"/>
                  </a:moveTo>
                  <a:lnTo>
                    <a:pt x="1006692" y="15247"/>
                  </a:lnTo>
                </a:path>
                <a:path w="2160269" h="15875">
                  <a:moveTo>
                    <a:pt x="997238" y="15247"/>
                  </a:moveTo>
                  <a:lnTo>
                    <a:pt x="988957" y="15247"/>
                  </a:lnTo>
                </a:path>
                <a:path w="2160269" h="15875">
                  <a:moveTo>
                    <a:pt x="979504" y="15247"/>
                  </a:moveTo>
                  <a:lnTo>
                    <a:pt x="972452" y="15247"/>
                  </a:lnTo>
                </a:path>
                <a:path w="2160269" h="15875">
                  <a:moveTo>
                    <a:pt x="961865" y="15247"/>
                  </a:moveTo>
                  <a:lnTo>
                    <a:pt x="954737" y="15247"/>
                  </a:lnTo>
                </a:path>
                <a:path w="2160269" h="15875">
                  <a:moveTo>
                    <a:pt x="945302" y="15247"/>
                  </a:moveTo>
                  <a:lnTo>
                    <a:pt x="938231" y="15247"/>
                  </a:lnTo>
                </a:path>
                <a:path w="2160269" h="15875">
                  <a:moveTo>
                    <a:pt x="927606" y="15247"/>
                  </a:moveTo>
                  <a:lnTo>
                    <a:pt x="920516" y="15247"/>
                  </a:lnTo>
                </a:path>
                <a:path w="2160269" h="15875">
                  <a:moveTo>
                    <a:pt x="911082" y="15247"/>
                  </a:moveTo>
                  <a:lnTo>
                    <a:pt x="902858" y="15247"/>
                  </a:lnTo>
                </a:path>
                <a:path w="2160269" h="15875">
                  <a:moveTo>
                    <a:pt x="893404" y="15247"/>
                  </a:moveTo>
                  <a:lnTo>
                    <a:pt x="886314" y="15247"/>
                  </a:lnTo>
                </a:path>
                <a:path w="2160269" h="15875">
                  <a:moveTo>
                    <a:pt x="876842" y="15247"/>
                  </a:moveTo>
                  <a:lnTo>
                    <a:pt x="868618" y="15247"/>
                  </a:lnTo>
                </a:path>
                <a:path w="2160269" h="15875">
                  <a:moveTo>
                    <a:pt x="859184" y="15247"/>
                  </a:moveTo>
                  <a:lnTo>
                    <a:pt x="852056" y="15247"/>
                  </a:lnTo>
                </a:path>
                <a:path w="2160269" h="15875">
                  <a:moveTo>
                    <a:pt x="841449" y="15247"/>
                  </a:moveTo>
                  <a:lnTo>
                    <a:pt x="834378" y="15247"/>
                  </a:lnTo>
                </a:path>
                <a:path w="2160269" h="15875">
                  <a:moveTo>
                    <a:pt x="824906" y="15247"/>
                  </a:moveTo>
                  <a:lnTo>
                    <a:pt x="817835" y="15247"/>
                  </a:lnTo>
                </a:path>
                <a:path w="2160269" h="15875">
                  <a:moveTo>
                    <a:pt x="807229" y="15247"/>
                  </a:moveTo>
                  <a:lnTo>
                    <a:pt x="800158" y="15247"/>
                  </a:lnTo>
                </a:path>
                <a:path w="2160269" h="15875">
                  <a:moveTo>
                    <a:pt x="790723" y="15247"/>
                  </a:moveTo>
                  <a:lnTo>
                    <a:pt x="782442" y="15247"/>
                  </a:lnTo>
                </a:path>
                <a:path w="2160269" h="15875">
                  <a:moveTo>
                    <a:pt x="773027" y="15247"/>
                  </a:moveTo>
                  <a:lnTo>
                    <a:pt x="765899" y="15247"/>
                  </a:lnTo>
                </a:path>
                <a:path w="2160269" h="15875">
                  <a:moveTo>
                    <a:pt x="755293" y="15247"/>
                  </a:moveTo>
                  <a:lnTo>
                    <a:pt x="748260" y="15247"/>
                  </a:lnTo>
                </a:path>
                <a:path w="2160269" h="15875">
                  <a:moveTo>
                    <a:pt x="738806" y="15247"/>
                  </a:moveTo>
                  <a:lnTo>
                    <a:pt x="731698" y="15247"/>
                  </a:lnTo>
                </a:path>
                <a:path w="2160269" h="15875">
                  <a:moveTo>
                    <a:pt x="721072" y="15247"/>
                  </a:moveTo>
                  <a:lnTo>
                    <a:pt x="714001" y="15247"/>
                  </a:lnTo>
                </a:path>
                <a:path w="2160269" h="15875">
                  <a:moveTo>
                    <a:pt x="704567" y="15247"/>
                  </a:moveTo>
                  <a:lnTo>
                    <a:pt x="696267" y="15247"/>
                  </a:lnTo>
                </a:path>
                <a:path w="2160269" h="15875">
                  <a:moveTo>
                    <a:pt x="686833" y="15247"/>
                  </a:moveTo>
                  <a:lnTo>
                    <a:pt x="679762" y="15247"/>
                  </a:lnTo>
                </a:path>
                <a:path w="2160269" h="15875">
                  <a:moveTo>
                    <a:pt x="670327" y="15247"/>
                  </a:moveTo>
                  <a:lnTo>
                    <a:pt x="662046" y="15247"/>
                  </a:lnTo>
                </a:path>
                <a:path w="2160269" h="15875">
                  <a:moveTo>
                    <a:pt x="652631" y="15247"/>
                  </a:moveTo>
                  <a:lnTo>
                    <a:pt x="645579" y="15247"/>
                  </a:lnTo>
                </a:path>
                <a:path w="2160269" h="15875">
                  <a:moveTo>
                    <a:pt x="634915" y="15247"/>
                  </a:moveTo>
                  <a:lnTo>
                    <a:pt x="627844" y="15247"/>
                  </a:lnTo>
                </a:path>
                <a:path w="2160269" h="15875">
                  <a:moveTo>
                    <a:pt x="618410" y="15247"/>
                  </a:moveTo>
                  <a:lnTo>
                    <a:pt x="611339" y="15247"/>
                  </a:lnTo>
                </a:path>
                <a:path w="2160269" h="15875">
                  <a:moveTo>
                    <a:pt x="600676" y="15247"/>
                  </a:moveTo>
                  <a:lnTo>
                    <a:pt x="593605" y="15247"/>
                  </a:lnTo>
                </a:path>
                <a:path w="2160269" h="15875">
                  <a:moveTo>
                    <a:pt x="584171" y="15247"/>
                  </a:moveTo>
                  <a:lnTo>
                    <a:pt x="575890" y="15247"/>
                  </a:lnTo>
                </a:path>
                <a:path w="2160269" h="15875">
                  <a:moveTo>
                    <a:pt x="566455" y="15247"/>
                  </a:moveTo>
                  <a:lnTo>
                    <a:pt x="559384" y="15247"/>
                  </a:lnTo>
                </a:path>
                <a:path w="2160269" h="15875">
                  <a:moveTo>
                    <a:pt x="548778" y="15247"/>
                  </a:moveTo>
                  <a:lnTo>
                    <a:pt x="541669" y="15247"/>
                  </a:lnTo>
                </a:path>
                <a:path w="2160269" h="15875">
                  <a:moveTo>
                    <a:pt x="532216" y="15247"/>
                  </a:moveTo>
                  <a:lnTo>
                    <a:pt x="525145" y="15247"/>
                  </a:lnTo>
                </a:path>
                <a:path w="2160269" h="15875">
                  <a:moveTo>
                    <a:pt x="514557" y="15247"/>
                  </a:moveTo>
                  <a:lnTo>
                    <a:pt x="507467" y="15247"/>
                  </a:lnTo>
                </a:path>
                <a:path w="2160269" h="15875">
                  <a:moveTo>
                    <a:pt x="498014" y="15247"/>
                  </a:moveTo>
                  <a:lnTo>
                    <a:pt x="489790" y="15247"/>
                  </a:lnTo>
                </a:path>
                <a:path w="2160269" h="15875">
                  <a:moveTo>
                    <a:pt x="480336" y="15247"/>
                  </a:moveTo>
                  <a:lnTo>
                    <a:pt x="473265" y="15247"/>
                  </a:lnTo>
                </a:path>
                <a:path w="2160269" h="15875">
                  <a:moveTo>
                    <a:pt x="463774" y="15247"/>
                  </a:moveTo>
                  <a:lnTo>
                    <a:pt x="455569" y="15247"/>
                  </a:lnTo>
                </a:path>
                <a:path w="2160269" h="15875">
                  <a:moveTo>
                    <a:pt x="446135" y="15247"/>
                  </a:moveTo>
                  <a:lnTo>
                    <a:pt x="438988" y="15247"/>
                  </a:lnTo>
                </a:path>
                <a:path w="2160269" h="15875">
                  <a:moveTo>
                    <a:pt x="428400" y="15247"/>
                  </a:moveTo>
                  <a:lnTo>
                    <a:pt x="421329" y="15247"/>
                  </a:lnTo>
                </a:path>
                <a:path w="2160269" h="15875">
                  <a:moveTo>
                    <a:pt x="411857" y="15247"/>
                  </a:moveTo>
                  <a:lnTo>
                    <a:pt x="404749" y="15247"/>
                  </a:lnTo>
                </a:path>
                <a:path w="2160269" h="15875">
                  <a:moveTo>
                    <a:pt x="394161" y="15247"/>
                  </a:moveTo>
                  <a:lnTo>
                    <a:pt x="387109" y="15247"/>
                  </a:lnTo>
                </a:path>
                <a:path w="2160269" h="15875">
                  <a:moveTo>
                    <a:pt x="377674" y="15247"/>
                  </a:moveTo>
                  <a:lnTo>
                    <a:pt x="369375" y="15247"/>
                  </a:lnTo>
                </a:path>
                <a:path w="2160269" h="15875">
                  <a:moveTo>
                    <a:pt x="359959" y="15247"/>
                  </a:moveTo>
                  <a:lnTo>
                    <a:pt x="352888" y="15247"/>
                  </a:lnTo>
                </a:path>
                <a:path w="2160269" h="15875">
                  <a:moveTo>
                    <a:pt x="342225" y="15247"/>
                  </a:moveTo>
                  <a:lnTo>
                    <a:pt x="335173" y="15247"/>
                  </a:lnTo>
                </a:path>
                <a:path w="2160269" h="15875">
                  <a:moveTo>
                    <a:pt x="325720" y="15247"/>
                  </a:moveTo>
                  <a:lnTo>
                    <a:pt x="318668" y="15247"/>
                  </a:lnTo>
                </a:path>
                <a:path w="2160269" h="15875">
                  <a:moveTo>
                    <a:pt x="307985" y="15247"/>
                  </a:moveTo>
                  <a:lnTo>
                    <a:pt x="300933" y="15247"/>
                  </a:lnTo>
                </a:path>
                <a:path w="2160269" h="15875">
                  <a:moveTo>
                    <a:pt x="291499" y="15247"/>
                  </a:moveTo>
                  <a:lnTo>
                    <a:pt x="283237" y="15247"/>
                  </a:lnTo>
                </a:path>
                <a:path w="2160269" h="15875">
                  <a:moveTo>
                    <a:pt x="273821" y="15247"/>
                  </a:moveTo>
                  <a:lnTo>
                    <a:pt x="266713" y="15247"/>
                  </a:lnTo>
                </a:path>
                <a:path w="2160269" h="15875">
                  <a:moveTo>
                    <a:pt x="257278" y="15247"/>
                  </a:moveTo>
                  <a:lnTo>
                    <a:pt x="249016" y="15247"/>
                  </a:lnTo>
                </a:path>
                <a:path w="2160269" h="15875">
                  <a:moveTo>
                    <a:pt x="239563" y="15247"/>
                  </a:moveTo>
                  <a:lnTo>
                    <a:pt x="232492" y="15247"/>
                  </a:lnTo>
                </a:path>
                <a:path w="2160269" h="15875">
                  <a:moveTo>
                    <a:pt x="221885" y="15247"/>
                  </a:moveTo>
                  <a:lnTo>
                    <a:pt x="214777" y="15247"/>
                  </a:lnTo>
                </a:path>
                <a:path w="2160269" h="15875">
                  <a:moveTo>
                    <a:pt x="205323" y="15247"/>
                  </a:moveTo>
                  <a:lnTo>
                    <a:pt x="198252" y="15247"/>
                  </a:lnTo>
                </a:path>
                <a:path w="2160269" h="15875">
                  <a:moveTo>
                    <a:pt x="187646" y="15247"/>
                  </a:moveTo>
                  <a:lnTo>
                    <a:pt x="180537" y="15247"/>
                  </a:lnTo>
                </a:path>
                <a:path w="2160269" h="15875">
                  <a:moveTo>
                    <a:pt x="171103" y="15247"/>
                  </a:moveTo>
                  <a:lnTo>
                    <a:pt x="162878" y="15247"/>
                  </a:lnTo>
                </a:path>
                <a:path w="2160269" h="15875">
                  <a:moveTo>
                    <a:pt x="153425" y="15247"/>
                  </a:moveTo>
                  <a:lnTo>
                    <a:pt x="146316" y="15247"/>
                  </a:lnTo>
                </a:path>
                <a:path w="2160269" h="15875">
                  <a:moveTo>
                    <a:pt x="135710" y="15247"/>
                  </a:moveTo>
                  <a:lnTo>
                    <a:pt x="128620" y="15247"/>
                  </a:lnTo>
                </a:path>
                <a:path w="2160269" h="15875">
                  <a:moveTo>
                    <a:pt x="119223" y="15247"/>
                  </a:moveTo>
                  <a:lnTo>
                    <a:pt x="112115" y="15247"/>
                  </a:lnTo>
                </a:path>
                <a:path w="2160269" h="15875">
                  <a:moveTo>
                    <a:pt x="101508" y="15247"/>
                  </a:moveTo>
                  <a:lnTo>
                    <a:pt x="94418" y="15247"/>
                  </a:lnTo>
                </a:path>
                <a:path w="2160269" h="15875">
                  <a:moveTo>
                    <a:pt x="84984" y="15247"/>
                  </a:moveTo>
                  <a:lnTo>
                    <a:pt x="76722" y="15247"/>
                  </a:lnTo>
                </a:path>
                <a:path w="2160269" h="15875">
                  <a:moveTo>
                    <a:pt x="67269" y="15247"/>
                  </a:moveTo>
                  <a:lnTo>
                    <a:pt x="60179" y="15247"/>
                  </a:lnTo>
                </a:path>
                <a:path w="2160269" h="15875">
                  <a:moveTo>
                    <a:pt x="50725" y="15247"/>
                  </a:moveTo>
                  <a:lnTo>
                    <a:pt x="42482" y="15247"/>
                  </a:lnTo>
                </a:path>
                <a:path w="2160269" h="15875">
                  <a:moveTo>
                    <a:pt x="33029" y="15247"/>
                  </a:moveTo>
                  <a:lnTo>
                    <a:pt x="25958" y="15247"/>
                  </a:lnTo>
                </a:path>
                <a:path w="2160269" h="15875">
                  <a:moveTo>
                    <a:pt x="15314" y="15247"/>
                  </a:moveTo>
                  <a:lnTo>
                    <a:pt x="8243" y="15247"/>
                  </a:lnTo>
                  <a:lnTo>
                    <a:pt x="1172" y="15247"/>
                  </a:lnTo>
                </a:path>
                <a:path w="2160269" h="15875">
                  <a:moveTo>
                    <a:pt x="1172" y="1130"/>
                  </a:moveTo>
                  <a:lnTo>
                    <a:pt x="0" y="0"/>
                  </a:lnTo>
                </a:path>
                <a:path w="2160269" h="15875">
                  <a:moveTo>
                    <a:pt x="1172" y="1130"/>
                  </a:moveTo>
                  <a:lnTo>
                    <a:pt x="8243" y="1130"/>
                  </a:lnTo>
                </a:path>
                <a:path w="2160269" h="15875">
                  <a:moveTo>
                    <a:pt x="18868" y="1130"/>
                  </a:moveTo>
                  <a:lnTo>
                    <a:pt x="25958" y="1130"/>
                  </a:lnTo>
                </a:path>
                <a:path w="2160269" h="15875">
                  <a:moveTo>
                    <a:pt x="35392" y="1130"/>
                  </a:moveTo>
                  <a:lnTo>
                    <a:pt x="43673" y="1130"/>
                  </a:lnTo>
                </a:path>
                <a:path w="2160269" h="15875">
                  <a:moveTo>
                    <a:pt x="53108" y="1130"/>
                  </a:moveTo>
                  <a:lnTo>
                    <a:pt x="60179" y="1130"/>
                  </a:lnTo>
                </a:path>
                <a:path w="2160269" h="15875">
                  <a:moveTo>
                    <a:pt x="70804" y="1130"/>
                  </a:moveTo>
                  <a:lnTo>
                    <a:pt x="77894" y="1130"/>
                  </a:lnTo>
                </a:path>
                <a:path w="2160269" h="15875">
                  <a:moveTo>
                    <a:pt x="87347" y="1130"/>
                  </a:moveTo>
                  <a:lnTo>
                    <a:pt x="94418" y="1130"/>
                  </a:lnTo>
                </a:path>
                <a:path w="2160269" h="15875">
                  <a:moveTo>
                    <a:pt x="105081" y="1130"/>
                  </a:moveTo>
                  <a:lnTo>
                    <a:pt x="112115" y="1130"/>
                  </a:lnTo>
                </a:path>
                <a:path w="2160269" h="15875">
                  <a:moveTo>
                    <a:pt x="121549" y="1130"/>
                  </a:moveTo>
                  <a:lnTo>
                    <a:pt x="129830" y="1130"/>
                  </a:lnTo>
                </a:path>
                <a:path w="2160269" h="15875">
                  <a:moveTo>
                    <a:pt x="139245" y="1130"/>
                  </a:moveTo>
                  <a:lnTo>
                    <a:pt x="146316" y="1130"/>
                  </a:lnTo>
                </a:path>
                <a:path w="2160269" h="15875">
                  <a:moveTo>
                    <a:pt x="155770" y="1130"/>
                  </a:moveTo>
                  <a:lnTo>
                    <a:pt x="164032" y="1130"/>
                  </a:lnTo>
                </a:path>
                <a:path w="2160269" h="15875">
                  <a:moveTo>
                    <a:pt x="173485" y="1130"/>
                  </a:moveTo>
                  <a:lnTo>
                    <a:pt x="180537" y="1130"/>
                  </a:lnTo>
                </a:path>
                <a:path w="2160269" h="15875">
                  <a:moveTo>
                    <a:pt x="191181" y="1130"/>
                  </a:moveTo>
                  <a:lnTo>
                    <a:pt x="198252" y="1130"/>
                  </a:lnTo>
                </a:path>
                <a:path w="2160269" h="15875">
                  <a:moveTo>
                    <a:pt x="207706" y="1130"/>
                  </a:moveTo>
                  <a:lnTo>
                    <a:pt x="214777" y="1130"/>
                  </a:lnTo>
                </a:path>
                <a:path w="2160269" h="15875">
                  <a:moveTo>
                    <a:pt x="225383" y="1130"/>
                  </a:moveTo>
                  <a:lnTo>
                    <a:pt x="232492" y="1130"/>
                  </a:lnTo>
                </a:path>
                <a:path w="2160269" h="15875">
                  <a:moveTo>
                    <a:pt x="241945" y="1130"/>
                  </a:moveTo>
                  <a:lnTo>
                    <a:pt x="250226" y="1130"/>
                  </a:lnTo>
                </a:path>
                <a:path w="2160269" h="15875">
                  <a:moveTo>
                    <a:pt x="259642" y="1130"/>
                  </a:moveTo>
                  <a:lnTo>
                    <a:pt x="266713" y="1130"/>
                  </a:lnTo>
                </a:path>
                <a:path w="2160269" h="15875">
                  <a:moveTo>
                    <a:pt x="277357" y="1130"/>
                  </a:moveTo>
                  <a:lnTo>
                    <a:pt x="284409" y="1130"/>
                  </a:lnTo>
                </a:path>
                <a:path w="2160269" h="15875">
                  <a:moveTo>
                    <a:pt x="293843" y="1130"/>
                  </a:moveTo>
                  <a:lnTo>
                    <a:pt x="300933" y="1130"/>
                  </a:lnTo>
                </a:path>
                <a:path w="2160269" h="15875">
                  <a:moveTo>
                    <a:pt x="311578" y="1130"/>
                  </a:moveTo>
                  <a:lnTo>
                    <a:pt x="318668" y="1130"/>
                  </a:lnTo>
                </a:path>
                <a:path w="2160269" h="15875">
                  <a:moveTo>
                    <a:pt x="328102" y="1130"/>
                  </a:moveTo>
                  <a:lnTo>
                    <a:pt x="336307" y="1130"/>
                  </a:lnTo>
                </a:path>
                <a:path w="2160269" h="15875">
                  <a:moveTo>
                    <a:pt x="345760" y="1130"/>
                  </a:moveTo>
                  <a:lnTo>
                    <a:pt x="352888" y="1130"/>
                  </a:lnTo>
                </a:path>
                <a:path w="2160269" h="15875">
                  <a:moveTo>
                    <a:pt x="362341" y="1130"/>
                  </a:moveTo>
                  <a:lnTo>
                    <a:pt x="370566" y="1130"/>
                  </a:lnTo>
                </a:path>
                <a:path w="2160269" h="15875">
                  <a:moveTo>
                    <a:pt x="380000" y="1130"/>
                  </a:moveTo>
                  <a:lnTo>
                    <a:pt x="387109" y="1130"/>
                  </a:lnTo>
                </a:path>
                <a:path w="2160269" h="15875">
                  <a:moveTo>
                    <a:pt x="397696" y="1130"/>
                  </a:moveTo>
                  <a:lnTo>
                    <a:pt x="404749" y="1130"/>
                  </a:lnTo>
                </a:path>
                <a:path w="2160269" h="15875">
                  <a:moveTo>
                    <a:pt x="414221" y="1130"/>
                  </a:moveTo>
                  <a:lnTo>
                    <a:pt x="421329" y="1130"/>
                  </a:lnTo>
                </a:path>
                <a:path w="2160269" h="15875">
                  <a:moveTo>
                    <a:pt x="431936" y="1130"/>
                  </a:moveTo>
                  <a:lnTo>
                    <a:pt x="438988" y="1130"/>
                  </a:lnTo>
                </a:path>
                <a:path w="2160269" h="15875">
                  <a:moveTo>
                    <a:pt x="448441" y="1130"/>
                  </a:moveTo>
                  <a:lnTo>
                    <a:pt x="456722" y="1130"/>
                  </a:lnTo>
                </a:path>
                <a:path w="2160269" h="15875">
                  <a:moveTo>
                    <a:pt x="466157" y="1130"/>
                  </a:moveTo>
                  <a:lnTo>
                    <a:pt x="473265" y="1130"/>
                  </a:lnTo>
                </a:path>
                <a:path w="2160269" h="15875">
                  <a:moveTo>
                    <a:pt x="483891" y="1130"/>
                  </a:moveTo>
                  <a:lnTo>
                    <a:pt x="490962" y="1130"/>
                  </a:lnTo>
                </a:path>
                <a:path w="2160269" h="15875">
                  <a:moveTo>
                    <a:pt x="500396" y="1130"/>
                  </a:moveTo>
                  <a:lnTo>
                    <a:pt x="507467" y="1130"/>
                  </a:lnTo>
                </a:path>
                <a:path w="2160269" h="15875">
                  <a:moveTo>
                    <a:pt x="518112" y="1130"/>
                  </a:moveTo>
                  <a:lnTo>
                    <a:pt x="525145" y="1130"/>
                  </a:lnTo>
                </a:path>
                <a:path w="2160269" h="15875">
                  <a:moveTo>
                    <a:pt x="534598" y="1130"/>
                  </a:moveTo>
                  <a:lnTo>
                    <a:pt x="542879" y="1130"/>
                  </a:lnTo>
                </a:path>
                <a:path w="2160269" h="15875">
                  <a:moveTo>
                    <a:pt x="552313" y="1130"/>
                  </a:moveTo>
                  <a:lnTo>
                    <a:pt x="559384" y="1130"/>
                  </a:lnTo>
                </a:path>
                <a:path w="2160269" h="15875">
                  <a:moveTo>
                    <a:pt x="568837" y="1130"/>
                  </a:moveTo>
                  <a:lnTo>
                    <a:pt x="577119" y="1130"/>
                  </a:lnTo>
                </a:path>
                <a:path w="2160269" h="15875">
                  <a:moveTo>
                    <a:pt x="586553" y="1130"/>
                  </a:moveTo>
                  <a:lnTo>
                    <a:pt x="593605" y="1130"/>
                  </a:lnTo>
                </a:path>
                <a:path w="2160269" h="15875">
                  <a:moveTo>
                    <a:pt x="604230" y="1130"/>
                  </a:moveTo>
                  <a:lnTo>
                    <a:pt x="611339" y="1130"/>
                  </a:lnTo>
                </a:path>
                <a:path w="2160269" h="15875">
                  <a:moveTo>
                    <a:pt x="620792" y="1130"/>
                  </a:moveTo>
                  <a:lnTo>
                    <a:pt x="627844" y="1130"/>
                  </a:lnTo>
                </a:path>
                <a:path w="2160269" h="15875">
                  <a:moveTo>
                    <a:pt x="638432" y="1130"/>
                  </a:moveTo>
                  <a:lnTo>
                    <a:pt x="645579" y="1130"/>
                  </a:lnTo>
                </a:path>
                <a:path w="2160269" h="15875">
                  <a:moveTo>
                    <a:pt x="654994" y="1130"/>
                  </a:moveTo>
                  <a:lnTo>
                    <a:pt x="663218" y="1130"/>
                  </a:lnTo>
                </a:path>
                <a:path w="2160269" h="15875">
                  <a:moveTo>
                    <a:pt x="672709" y="1130"/>
                  </a:moveTo>
                  <a:lnTo>
                    <a:pt x="679762" y="1130"/>
                  </a:lnTo>
                </a:path>
                <a:path w="2160269" h="15875">
                  <a:moveTo>
                    <a:pt x="690387" y="1130"/>
                  </a:moveTo>
                  <a:lnTo>
                    <a:pt x="697458" y="1130"/>
                  </a:lnTo>
                </a:path>
                <a:path w="2160269" h="15875">
                  <a:moveTo>
                    <a:pt x="706911" y="1130"/>
                  </a:moveTo>
                  <a:lnTo>
                    <a:pt x="714001" y="1130"/>
                  </a:lnTo>
                </a:path>
                <a:path w="2160269" h="15875">
                  <a:moveTo>
                    <a:pt x="724589" y="1130"/>
                  </a:moveTo>
                  <a:lnTo>
                    <a:pt x="731698" y="1130"/>
                  </a:lnTo>
                </a:path>
                <a:path w="2160269" h="15875">
                  <a:moveTo>
                    <a:pt x="741151" y="1130"/>
                  </a:moveTo>
                  <a:lnTo>
                    <a:pt x="749413" y="1130"/>
                  </a:lnTo>
                </a:path>
                <a:path w="2160269" h="15875">
                  <a:moveTo>
                    <a:pt x="758866" y="1130"/>
                  </a:moveTo>
                  <a:lnTo>
                    <a:pt x="765899" y="1130"/>
                  </a:lnTo>
                </a:path>
                <a:path w="2160269" h="15875">
                  <a:moveTo>
                    <a:pt x="775352" y="1130"/>
                  </a:moveTo>
                  <a:lnTo>
                    <a:pt x="783634" y="1130"/>
                  </a:lnTo>
                </a:path>
                <a:path w="2160269" h="15875">
                  <a:moveTo>
                    <a:pt x="793049" y="1130"/>
                  </a:moveTo>
                  <a:lnTo>
                    <a:pt x="800158" y="1130"/>
                  </a:lnTo>
                </a:path>
                <a:path w="2160269" h="15875">
                  <a:moveTo>
                    <a:pt x="810764" y="1130"/>
                  </a:moveTo>
                  <a:lnTo>
                    <a:pt x="817835" y="1130"/>
                  </a:lnTo>
                </a:path>
                <a:path w="2160269" h="15875">
                  <a:moveTo>
                    <a:pt x="827288" y="1130"/>
                  </a:moveTo>
                  <a:lnTo>
                    <a:pt x="834378" y="1130"/>
                  </a:lnTo>
                </a:path>
                <a:path w="2160269" h="15875">
                  <a:moveTo>
                    <a:pt x="845004" y="1130"/>
                  </a:moveTo>
                  <a:lnTo>
                    <a:pt x="852056" y="1130"/>
                  </a:lnTo>
                </a:path>
                <a:path w="2160269" h="15875">
                  <a:moveTo>
                    <a:pt x="861490" y="1130"/>
                  </a:moveTo>
                  <a:lnTo>
                    <a:pt x="869790" y="1130"/>
                  </a:lnTo>
                </a:path>
                <a:path w="2160269" h="15875">
                  <a:moveTo>
                    <a:pt x="879224" y="1130"/>
                  </a:moveTo>
                  <a:lnTo>
                    <a:pt x="886314" y="1130"/>
                  </a:lnTo>
                </a:path>
                <a:path w="2160269" h="15875">
                  <a:moveTo>
                    <a:pt x="896902" y="1130"/>
                  </a:moveTo>
                  <a:lnTo>
                    <a:pt x="904030" y="1130"/>
                  </a:lnTo>
                </a:path>
                <a:path w="2160269" h="15875">
                  <a:moveTo>
                    <a:pt x="913445" y="1130"/>
                  </a:moveTo>
                  <a:lnTo>
                    <a:pt x="920516" y="1130"/>
                  </a:lnTo>
                </a:path>
                <a:path w="2160269" h="15875">
                  <a:moveTo>
                    <a:pt x="931142" y="1130"/>
                  </a:moveTo>
                  <a:lnTo>
                    <a:pt x="938231" y="1130"/>
                  </a:lnTo>
                </a:path>
                <a:path w="2160269" h="15875">
                  <a:moveTo>
                    <a:pt x="947685" y="1130"/>
                  </a:moveTo>
                  <a:lnTo>
                    <a:pt x="955947" y="1130"/>
                  </a:lnTo>
                </a:path>
                <a:path w="2160269" h="15875">
                  <a:moveTo>
                    <a:pt x="965343" y="1130"/>
                  </a:moveTo>
                  <a:lnTo>
                    <a:pt x="972452" y="1130"/>
                  </a:lnTo>
                </a:path>
                <a:path w="2160269" h="15875">
                  <a:moveTo>
                    <a:pt x="981905" y="1130"/>
                  </a:moveTo>
                  <a:lnTo>
                    <a:pt x="990186" y="1130"/>
                  </a:lnTo>
                </a:path>
                <a:path w="2160269" h="15875">
                  <a:moveTo>
                    <a:pt x="999564" y="1130"/>
                  </a:moveTo>
                  <a:lnTo>
                    <a:pt x="1006692" y="1130"/>
                  </a:lnTo>
                </a:path>
                <a:path w="2160269" h="15875">
                  <a:moveTo>
                    <a:pt x="1017298" y="1130"/>
                  </a:moveTo>
                  <a:lnTo>
                    <a:pt x="1024407" y="1130"/>
                  </a:lnTo>
                </a:path>
                <a:path w="2160269" h="15875">
                  <a:moveTo>
                    <a:pt x="1033785" y="1130"/>
                  </a:moveTo>
                  <a:lnTo>
                    <a:pt x="1040893" y="1130"/>
                  </a:lnTo>
                </a:path>
                <a:path w="2160269" h="15875">
                  <a:moveTo>
                    <a:pt x="1051500" y="1130"/>
                  </a:moveTo>
                  <a:lnTo>
                    <a:pt x="1058628" y="1130"/>
                  </a:lnTo>
                </a:path>
                <a:path w="2160269" h="15875">
                  <a:moveTo>
                    <a:pt x="1068062" y="1130"/>
                  </a:moveTo>
                  <a:lnTo>
                    <a:pt x="1076305" y="1130"/>
                  </a:lnTo>
                </a:path>
                <a:path w="2160269" h="15875">
                  <a:moveTo>
                    <a:pt x="1085739" y="1130"/>
                  </a:moveTo>
                  <a:lnTo>
                    <a:pt x="1092867" y="1130"/>
                  </a:lnTo>
                </a:path>
                <a:path w="2160269" h="15875">
                  <a:moveTo>
                    <a:pt x="1103455" y="1130"/>
                  </a:moveTo>
                  <a:lnTo>
                    <a:pt x="1110507" y="1130"/>
                  </a:lnTo>
                </a:path>
                <a:path w="2160269" h="15875">
                  <a:moveTo>
                    <a:pt x="1119960" y="1130"/>
                  </a:moveTo>
                  <a:lnTo>
                    <a:pt x="1127088" y="1130"/>
                  </a:lnTo>
                </a:path>
                <a:path w="2160269" h="15875">
                  <a:moveTo>
                    <a:pt x="1137694" y="1130"/>
                  </a:moveTo>
                  <a:lnTo>
                    <a:pt x="1144746" y="1130"/>
                  </a:lnTo>
                </a:path>
                <a:path w="2160269" h="15875">
                  <a:moveTo>
                    <a:pt x="1154181" y="1130"/>
                  </a:moveTo>
                  <a:lnTo>
                    <a:pt x="1162481" y="1130"/>
                  </a:lnTo>
                </a:path>
                <a:path w="2160269" h="15875">
                  <a:moveTo>
                    <a:pt x="1171915" y="1130"/>
                  </a:moveTo>
                  <a:lnTo>
                    <a:pt x="1178967" y="1130"/>
                  </a:lnTo>
                </a:path>
                <a:path w="2160269" h="15875">
                  <a:moveTo>
                    <a:pt x="1188401" y="1130"/>
                  </a:moveTo>
                  <a:lnTo>
                    <a:pt x="1196664" y="1130"/>
                  </a:lnTo>
                </a:path>
                <a:path w="2160269" h="15875">
                  <a:moveTo>
                    <a:pt x="1206117" y="1130"/>
                  </a:moveTo>
                  <a:lnTo>
                    <a:pt x="1213207" y="1130"/>
                  </a:lnTo>
                </a:path>
                <a:path w="2160269" h="15875">
                  <a:moveTo>
                    <a:pt x="1223851" y="1130"/>
                  </a:moveTo>
                  <a:lnTo>
                    <a:pt x="1230922" y="1130"/>
                  </a:lnTo>
                </a:path>
                <a:path w="2160269" h="15875">
                  <a:moveTo>
                    <a:pt x="1240356" y="1130"/>
                  </a:moveTo>
                  <a:lnTo>
                    <a:pt x="1247446" y="1130"/>
                  </a:lnTo>
                </a:path>
                <a:path w="2160269" h="15875">
                  <a:moveTo>
                    <a:pt x="1258072" y="1130"/>
                  </a:moveTo>
                  <a:lnTo>
                    <a:pt x="1265143" y="1130"/>
                  </a:lnTo>
                </a:path>
                <a:path w="2160269" h="15875">
                  <a:moveTo>
                    <a:pt x="1274596" y="1130"/>
                  </a:moveTo>
                  <a:lnTo>
                    <a:pt x="1282858" y="1130"/>
                  </a:lnTo>
                </a:path>
                <a:path w="2160269" h="15875">
                  <a:moveTo>
                    <a:pt x="1292311" y="1130"/>
                  </a:moveTo>
                  <a:lnTo>
                    <a:pt x="1299363" y="1130"/>
                  </a:lnTo>
                </a:path>
                <a:path w="2160269" h="15875">
                  <a:moveTo>
                    <a:pt x="1309970" y="1130"/>
                  </a:moveTo>
                  <a:lnTo>
                    <a:pt x="1317079" y="1130"/>
                  </a:lnTo>
                </a:path>
                <a:path w="2160269" h="15875">
                  <a:moveTo>
                    <a:pt x="1326513" y="1130"/>
                  </a:moveTo>
                  <a:lnTo>
                    <a:pt x="1333565" y="1130"/>
                  </a:lnTo>
                </a:path>
                <a:path w="2160269" h="15875">
                  <a:moveTo>
                    <a:pt x="1344190" y="1130"/>
                  </a:moveTo>
                  <a:lnTo>
                    <a:pt x="1351261" y="1130"/>
                  </a:lnTo>
                </a:path>
                <a:path w="2160269" h="15875">
                  <a:moveTo>
                    <a:pt x="1360753" y="1130"/>
                  </a:moveTo>
                  <a:lnTo>
                    <a:pt x="1368958" y="1130"/>
                  </a:lnTo>
                </a:path>
                <a:path w="2160269" h="15875">
                  <a:moveTo>
                    <a:pt x="1378392" y="1130"/>
                  </a:moveTo>
                  <a:lnTo>
                    <a:pt x="1385520" y="1130"/>
                  </a:lnTo>
                </a:path>
                <a:path w="2160269" h="15875">
                  <a:moveTo>
                    <a:pt x="1394992" y="1130"/>
                  </a:moveTo>
                  <a:lnTo>
                    <a:pt x="1403235" y="1130"/>
                  </a:lnTo>
                </a:path>
                <a:path w="2160269" h="15875">
                  <a:moveTo>
                    <a:pt x="1412651" y="1130"/>
                  </a:moveTo>
                  <a:lnTo>
                    <a:pt x="1419778" y="1130"/>
                  </a:lnTo>
                </a:path>
                <a:path w="2160269" h="15875">
                  <a:moveTo>
                    <a:pt x="1430366" y="1130"/>
                  </a:moveTo>
                  <a:lnTo>
                    <a:pt x="1437475" y="1130"/>
                  </a:lnTo>
                </a:path>
                <a:path w="2160269" h="15875">
                  <a:moveTo>
                    <a:pt x="1446852" y="1130"/>
                  </a:moveTo>
                  <a:lnTo>
                    <a:pt x="1453942" y="1130"/>
                  </a:lnTo>
                </a:path>
                <a:path w="2160269" h="15875">
                  <a:moveTo>
                    <a:pt x="1464568" y="1130"/>
                  </a:moveTo>
                  <a:lnTo>
                    <a:pt x="1471658" y="1130"/>
                  </a:lnTo>
                </a:path>
                <a:path w="2160269" h="15875">
                  <a:moveTo>
                    <a:pt x="1481111" y="1130"/>
                  </a:moveTo>
                  <a:lnTo>
                    <a:pt x="1489354" y="1130"/>
                  </a:lnTo>
                </a:path>
                <a:path w="2160269" h="15875">
                  <a:moveTo>
                    <a:pt x="1498807" y="1130"/>
                  </a:moveTo>
                  <a:lnTo>
                    <a:pt x="1505897" y="1130"/>
                  </a:lnTo>
                </a:path>
                <a:path w="2160269" h="15875">
                  <a:moveTo>
                    <a:pt x="1516523" y="1130"/>
                  </a:moveTo>
                  <a:lnTo>
                    <a:pt x="1523594" y="1130"/>
                  </a:lnTo>
                </a:path>
                <a:path w="2160269" h="15875">
                  <a:moveTo>
                    <a:pt x="1533028" y="1130"/>
                  </a:moveTo>
                  <a:lnTo>
                    <a:pt x="1540118" y="1130"/>
                  </a:lnTo>
                </a:path>
                <a:path w="2160269" h="15875">
                  <a:moveTo>
                    <a:pt x="1550762" y="1130"/>
                  </a:moveTo>
                  <a:lnTo>
                    <a:pt x="1557814" y="1130"/>
                  </a:lnTo>
                </a:path>
                <a:path w="2160269" h="15875">
                  <a:moveTo>
                    <a:pt x="1567268" y="1130"/>
                  </a:moveTo>
                  <a:lnTo>
                    <a:pt x="1575530" y="1130"/>
                  </a:lnTo>
                </a:path>
                <a:path w="2160269" h="15875">
                  <a:moveTo>
                    <a:pt x="1584964" y="1130"/>
                  </a:moveTo>
                  <a:lnTo>
                    <a:pt x="1592035" y="1130"/>
                  </a:lnTo>
                </a:path>
                <a:path w="2160269" h="15875">
                  <a:moveTo>
                    <a:pt x="1601488" y="1130"/>
                  </a:moveTo>
                  <a:lnTo>
                    <a:pt x="1609750" y="1130"/>
                  </a:lnTo>
                </a:path>
                <a:path w="2160269" h="15875">
                  <a:moveTo>
                    <a:pt x="1619204" y="1130"/>
                  </a:moveTo>
                  <a:lnTo>
                    <a:pt x="1626256" y="1130"/>
                  </a:lnTo>
                </a:path>
                <a:path w="2160269" h="15875">
                  <a:moveTo>
                    <a:pt x="1636938" y="1130"/>
                  </a:moveTo>
                  <a:lnTo>
                    <a:pt x="1643971" y="1130"/>
                  </a:lnTo>
                </a:path>
                <a:path w="2160269" h="15875">
                  <a:moveTo>
                    <a:pt x="1653424" y="1130"/>
                  </a:moveTo>
                  <a:lnTo>
                    <a:pt x="1660495" y="1130"/>
                  </a:lnTo>
                </a:path>
                <a:path w="2160269" h="15875">
                  <a:moveTo>
                    <a:pt x="1671102" y="1130"/>
                  </a:moveTo>
                  <a:lnTo>
                    <a:pt x="1678173" y="1130"/>
                  </a:lnTo>
                </a:path>
                <a:path w="2160269" h="15875">
                  <a:moveTo>
                    <a:pt x="1687626" y="1130"/>
                  </a:moveTo>
                  <a:lnTo>
                    <a:pt x="1695888" y="1130"/>
                  </a:lnTo>
                </a:path>
                <a:path w="2160269" h="15875">
                  <a:moveTo>
                    <a:pt x="1705341" y="1130"/>
                  </a:moveTo>
                  <a:lnTo>
                    <a:pt x="1712431" y="1130"/>
                  </a:lnTo>
                </a:path>
                <a:path w="2160269" h="15875">
                  <a:moveTo>
                    <a:pt x="1723038" y="1130"/>
                  </a:moveTo>
                  <a:lnTo>
                    <a:pt x="1730128" y="1130"/>
                  </a:lnTo>
                </a:path>
                <a:path w="2160269" h="15875">
                  <a:moveTo>
                    <a:pt x="1739562" y="1130"/>
                  </a:moveTo>
                  <a:lnTo>
                    <a:pt x="1746652" y="1130"/>
                  </a:lnTo>
                </a:path>
                <a:path w="2160269" h="15875">
                  <a:moveTo>
                    <a:pt x="1757258" y="1130"/>
                  </a:moveTo>
                  <a:lnTo>
                    <a:pt x="1764348" y="1130"/>
                  </a:lnTo>
                </a:path>
                <a:path w="2160269" h="15875">
                  <a:moveTo>
                    <a:pt x="1773801" y="1130"/>
                  </a:moveTo>
                  <a:lnTo>
                    <a:pt x="1782026" y="1130"/>
                  </a:lnTo>
                </a:path>
                <a:path w="2160269" h="15875">
                  <a:moveTo>
                    <a:pt x="1791479" y="1130"/>
                  </a:moveTo>
                  <a:lnTo>
                    <a:pt x="1798569" y="1130"/>
                  </a:lnTo>
                </a:path>
                <a:path w="2160269" h="15875">
                  <a:moveTo>
                    <a:pt x="1808003" y="1130"/>
                  </a:moveTo>
                  <a:lnTo>
                    <a:pt x="1816284" y="1130"/>
                  </a:lnTo>
                </a:path>
                <a:path w="2160269" h="15875">
                  <a:moveTo>
                    <a:pt x="1825700" y="1130"/>
                  </a:moveTo>
                  <a:lnTo>
                    <a:pt x="1832790" y="1130"/>
                  </a:lnTo>
                </a:path>
                <a:path w="2160269" h="15875">
                  <a:moveTo>
                    <a:pt x="1843415" y="1130"/>
                  </a:moveTo>
                  <a:lnTo>
                    <a:pt x="1850467" y="1130"/>
                  </a:lnTo>
                </a:path>
                <a:path w="2160269" h="15875">
                  <a:moveTo>
                    <a:pt x="1859939" y="1130"/>
                  </a:moveTo>
                  <a:lnTo>
                    <a:pt x="1867029" y="1130"/>
                  </a:lnTo>
                </a:path>
                <a:path w="2160269" h="15875">
                  <a:moveTo>
                    <a:pt x="1877655" y="1130"/>
                  </a:moveTo>
                  <a:lnTo>
                    <a:pt x="1884707" y="1130"/>
                  </a:lnTo>
                </a:path>
                <a:path w="2160269" h="15875">
                  <a:moveTo>
                    <a:pt x="1894141" y="1130"/>
                  </a:moveTo>
                  <a:lnTo>
                    <a:pt x="1902422" y="1130"/>
                  </a:lnTo>
                </a:path>
                <a:path w="2160269" h="15875">
                  <a:moveTo>
                    <a:pt x="1911875" y="1130"/>
                  </a:moveTo>
                  <a:lnTo>
                    <a:pt x="1918946" y="1130"/>
                  </a:lnTo>
                </a:path>
                <a:path w="2160269" h="15875">
                  <a:moveTo>
                    <a:pt x="1929572" y="1130"/>
                  </a:moveTo>
                  <a:lnTo>
                    <a:pt x="1936662" y="1130"/>
                  </a:lnTo>
                </a:path>
                <a:path w="2160269" h="15875">
                  <a:moveTo>
                    <a:pt x="1946115" y="1130"/>
                  </a:moveTo>
                  <a:lnTo>
                    <a:pt x="1953167" y="1130"/>
                  </a:lnTo>
                </a:path>
                <a:path w="2160269" h="15875">
                  <a:moveTo>
                    <a:pt x="1963773" y="1130"/>
                  </a:moveTo>
                  <a:lnTo>
                    <a:pt x="1970844" y="1130"/>
                  </a:lnTo>
                </a:path>
                <a:path w="2160269" h="15875">
                  <a:moveTo>
                    <a:pt x="1980279" y="1130"/>
                  </a:moveTo>
                  <a:lnTo>
                    <a:pt x="1988579" y="1130"/>
                  </a:lnTo>
                </a:path>
                <a:path w="2160269" h="15875">
                  <a:moveTo>
                    <a:pt x="1998013" y="1130"/>
                  </a:moveTo>
                  <a:lnTo>
                    <a:pt x="2005065" y="1130"/>
                  </a:lnTo>
                </a:path>
                <a:path w="2160269" h="15875">
                  <a:moveTo>
                    <a:pt x="2014537" y="1130"/>
                  </a:moveTo>
                  <a:lnTo>
                    <a:pt x="2022780" y="1130"/>
                  </a:lnTo>
                </a:path>
                <a:path w="2160269" h="15875">
                  <a:moveTo>
                    <a:pt x="2032234" y="1130"/>
                  </a:moveTo>
                  <a:lnTo>
                    <a:pt x="2039342" y="1130"/>
                  </a:lnTo>
                </a:path>
                <a:path w="2160269" h="15875">
                  <a:moveTo>
                    <a:pt x="2049930" y="1130"/>
                  </a:moveTo>
                  <a:lnTo>
                    <a:pt x="2057020" y="1130"/>
                  </a:lnTo>
                </a:path>
                <a:path w="2160269" h="15875">
                  <a:moveTo>
                    <a:pt x="2066511" y="1130"/>
                  </a:moveTo>
                  <a:lnTo>
                    <a:pt x="2073544" y="1130"/>
                  </a:lnTo>
                </a:path>
                <a:path w="2160269" h="15875">
                  <a:moveTo>
                    <a:pt x="2084170" y="1130"/>
                  </a:moveTo>
                  <a:lnTo>
                    <a:pt x="2091259" y="1130"/>
                  </a:lnTo>
                </a:path>
                <a:path w="2160269" h="15875">
                  <a:moveTo>
                    <a:pt x="2100694" y="1130"/>
                  </a:moveTo>
                  <a:lnTo>
                    <a:pt x="2108975" y="1130"/>
                  </a:lnTo>
                </a:path>
                <a:path w="2160269" h="15875">
                  <a:moveTo>
                    <a:pt x="2118409" y="1130"/>
                  </a:moveTo>
                  <a:lnTo>
                    <a:pt x="2125461" y="1130"/>
                  </a:lnTo>
                </a:path>
                <a:path w="2160269" h="15875">
                  <a:moveTo>
                    <a:pt x="2136087" y="1130"/>
                  </a:moveTo>
                  <a:lnTo>
                    <a:pt x="2143177" y="1130"/>
                  </a:lnTo>
                </a:path>
                <a:path w="2160269" h="15875">
                  <a:moveTo>
                    <a:pt x="2152630" y="1130"/>
                  </a:moveTo>
                  <a:lnTo>
                    <a:pt x="2159701" y="113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4" name="object 1454"/>
            <p:cNvSpPr/>
            <p:nvPr/>
          </p:nvSpPr>
          <p:spPr>
            <a:xfrm>
              <a:off x="14226269" y="7611305"/>
              <a:ext cx="2440940" cy="0"/>
            </a:xfrm>
            <a:custGeom>
              <a:avLst/>
              <a:gdLst/>
              <a:ahLst/>
              <a:cxnLst/>
              <a:rect l="l" t="t" r="r" b="b"/>
              <a:pathLst>
                <a:path w="2440940" h="0">
                  <a:moveTo>
                    <a:pt x="0" y="0"/>
                  </a:moveTo>
                  <a:lnTo>
                    <a:pt x="7071" y="0"/>
                  </a:lnTo>
                </a:path>
                <a:path w="2440940" h="0">
                  <a:moveTo>
                    <a:pt x="16524" y="0"/>
                  </a:moveTo>
                  <a:lnTo>
                    <a:pt x="24748" y="0"/>
                  </a:lnTo>
                </a:path>
                <a:path w="2440940" h="0">
                  <a:moveTo>
                    <a:pt x="34201" y="0"/>
                  </a:moveTo>
                  <a:lnTo>
                    <a:pt x="41310" y="0"/>
                  </a:lnTo>
                </a:path>
                <a:path w="2440940" h="0">
                  <a:moveTo>
                    <a:pt x="50744" y="0"/>
                  </a:moveTo>
                  <a:lnTo>
                    <a:pt x="59006" y="0"/>
                  </a:lnTo>
                </a:path>
                <a:path w="2440940" h="0">
                  <a:moveTo>
                    <a:pt x="68460" y="0"/>
                  </a:moveTo>
                  <a:lnTo>
                    <a:pt x="75531" y="0"/>
                  </a:lnTo>
                </a:path>
                <a:path w="2440940" h="0">
                  <a:moveTo>
                    <a:pt x="86137" y="0"/>
                  </a:moveTo>
                  <a:lnTo>
                    <a:pt x="93227" y="0"/>
                  </a:lnTo>
                </a:path>
                <a:path w="2440940" h="0">
                  <a:moveTo>
                    <a:pt x="102661" y="0"/>
                  </a:moveTo>
                  <a:lnTo>
                    <a:pt x="109770" y="0"/>
                  </a:lnTo>
                </a:path>
                <a:path w="2440940" h="0">
                  <a:moveTo>
                    <a:pt x="120358" y="0"/>
                  </a:moveTo>
                  <a:lnTo>
                    <a:pt x="127429" y="0"/>
                  </a:lnTo>
                </a:path>
                <a:path w="2440940" h="0">
                  <a:moveTo>
                    <a:pt x="136863" y="0"/>
                  </a:moveTo>
                  <a:lnTo>
                    <a:pt x="145144" y="0"/>
                  </a:lnTo>
                </a:path>
                <a:path w="2440940" h="0">
                  <a:moveTo>
                    <a:pt x="154597" y="0"/>
                  </a:moveTo>
                  <a:lnTo>
                    <a:pt x="161668" y="0"/>
                  </a:lnTo>
                </a:path>
                <a:path w="2440940" h="0">
                  <a:moveTo>
                    <a:pt x="172313" y="0"/>
                  </a:moveTo>
                  <a:lnTo>
                    <a:pt x="179384" y="0"/>
                  </a:lnTo>
                </a:path>
                <a:path w="2440940" h="0">
                  <a:moveTo>
                    <a:pt x="188818" y="0"/>
                  </a:moveTo>
                  <a:lnTo>
                    <a:pt x="195889" y="0"/>
                  </a:lnTo>
                </a:path>
                <a:path w="2440940" h="0">
                  <a:moveTo>
                    <a:pt x="206533" y="0"/>
                  </a:moveTo>
                  <a:lnTo>
                    <a:pt x="213586" y="0"/>
                  </a:lnTo>
                </a:path>
                <a:path w="2440940" h="0">
                  <a:moveTo>
                    <a:pt x="223039" y="0"/>
                  </a:moveTo>
                  <a:lnTo>
                    <a:pt x="231301" y="0"/>
                  </a:lnTo>
                </a:path>
                <a:path w="2440940" h="0">
                  <a:moveTo>
                    <a:pt x="240754" y="0"/>
                  </a:moveTo>
                  <a:lnTo>
                    <a:pt x="247806" y="0"/>
                  </a:lnTo>
                </a:path>
                <a:path w="2440940" h="0">
                  <a:moveTo>
                    <a:pt x="257259" y="0"/>
                  </a:moveTo>
                  <a:lnTo>
                    <a:pt x="265540" y="0"/>
                  </a:lnTo>
                </a:path>
                <a:path w="2440940" h="0">
                  <a:moveTo>
                    <a:pt x="274975" y="0"/>
                  </a:moveTo>
                  <a:lnTo>
                    <a:pt x="282046" y="0"/>
                  </a:lnTo>
                </a:path>
                <a:path w="2440940" h="0">
                  <a:moveTo>
                    <a:pt x="292671" y="0"/>
                  </a:moveTo>
                  <a:lnTo>
                    <a:pt x="299742" y="0"/>
                  </a:lnTo>
                </a:path>
                <a:path w="2440940" h="0">
                  <a:moveTo>
                    <a:pt x="309214" y="0"/>
                  </a:moveTo>
                  <a:lnTo>
                    <a:pt x="316266" y="0"/>
                  </a:lnTo>
                </a:path>
                <a:path w="2440940" h="0">
                  <a:moveTo>
                    <a:pt x="326892" y="0"/>
                  </a:moveTo>
                  <a:lnTo>
                    <a:pt x="333963" y="0"/>
                  </a:lnTo>
                </a:path>
                <a:path w="2440940" h="0">
                  <a:moveTo>
                    <a:pt x="343416" y="0"/>
                  </a:moveTo>
                  <a:lnTo>
                    <a:pt x="351697" y="0"/>
                  </a:lnTo>
                </a:path>
                <a:path w="2440940" h="0">
                  <a:moveTo>
                    <a:pt x="361094" y="0"/>
                  </a:moveTo>
                  <a:lnTo>
                    <a:pt x="368202" y="0"/>
                  </a:lnTo>
                </a:path>
                <a:path w="2440940" h="0">
                  <a:moveTo>
                    <a:pt x="378828" y="0"/>
                  </a:moveTo>
                  <a:lnTo>
                    <a:pt x="385937" y="0"/>
                  </a:lnTo>
                </a:path>
                <a:path w="2440940" h="0">
                  <a:moveTo>
                    <a:pt x="395333" y="0"/>
                  </a:moveTo>
                  <a:lnTo>
                    <a:pt x="402423" y="0"/>
                  </a:lnTo>
                </a:path>
                <a:path w="2440940" h="0">
                  <a:moveTo>
                    <a:pt x="413048" y="0"/>
                  </a:moveTo>
                  <a:lnTo>
                    <a:pt x="420138" y="0"/>
                  </a:lnTo>
                </a:path>
                <a:path w="2440940" h="0">
                  <a:moveTo>
                    <a:pt x="429535" y="0"/>
                  </a:moveTo>
                  <a:lnTo>
                    <a:pt x="437835" y="0"/>
                  </a:lnTo>
                </a:path>
                <a:path w="2440940" h="0">
                  <a:moveTo>
                    <a:pt x="447269" y="0"/>
                  </a:moveTo>
                  <a:lnTo>
                    <a:pt x="454378" y="0"/>
                  </a:lnTo>
                </a:path>
                <a:path w="2440940" h="0">
                  <a:moveTo>
                    <a:pt x="463793" y="0"/>
                  </a:moveTo>
                  <a:lnTo>
                    <a:pt x="472055" y="0"/>
                  </a:lnTo>
                </a:path>
                <a:path w="2440940" h="0">
                  <a:moveTo>
                    <a:pt x="481490" y="0"/>
                  </a:moveTo>
                  <a:lnTo>
                    <a:pt x="488599" y="0"/>
                  </a:lnTo>
                </a:path>
                <a:path w="2440940" h="0">
                  <a:moveTo>
                    <a:pt x="499205" y="0"/>
                  </a:moveTo>
                  <a:lnTo>
                    <a:pt x="506276" y="0"/>
                  </a:lnTo>
                </a:path>
                <a:path w="2440940" h="0">
                  <a:moveTo>
                    <a:pt x="515710" y="0"/>
                  </a:moveTo>
                  <a:lnTo>
                    <a:pt x="522819" y="0"/>
                  </a:lnTo>
                </a:path>
                <a:path w="2440940" h="0">
                  <a:moveTo>
                    <a:pt x="533426" y="0"/>
                  </a:moveTo>
                  <a:lnTo>
                    <a:pt x="540497" y="0"/>
                  </a:lnTo>
                </a:path>
                <a:path w="2440940" h="0">
                  <a:moveTo>
                    <a:pt x="549950" y="0"/>
                  </a:moveTo>
                  <a:lnTo>
                    <a:pt x="558212" y="0"/>
                  </a:lnTo>
                </a:path>
                <a:path w="2440940" h="0">
                  <a:moveTo>
                    <a:pt x="567665" y="0"/>
                  </a:moveTo>
                  <a:lnTo>
                    <a:pt x="574717" y="0"/>
                  </a:lnTo>
                </a:path>
                <a:path w="2440940" h="0">
                  <a:moveTo>
                    <a:pt x="585381" y="0"/>
                  </a:moveTo>
                  <a:lnTo>
                    <a:pt x="592433" y="0"/>
                  </a:lnTo>
                </a:path>
                <a:path w="2440940" h="0">
                  <a:moveTo>
                    <a:pt x="601867" y="0"/>
                  </a:moveTo>
                  <a:lnTo>
                    <a:pt x="608938" y="0"/>
                  </a:lnTo>
                </a:path>
                <a:path w="2440940" h="0">
                  <a:moveTo>
                    <a:pt x="619582" y="0"/>
                  </a:moveTo>
                  <a:lnTo>
                    <a:pt x="626653" y="0"/>
                  </a:lnTo>
                </a:path>
                <a:path w="2440940" h="0">
                  <a:moveTo>
                    <a:pt x="636107" y="0"/>
                  </a:moveTo>
                  <a:lnTo>
                    <a:pt x="644388" y="0"/>
                  </a:lnTo>
                </a:path>
                <a:path w="2440940" h="0">
                  <a:moveTo>
                    <a:pt x="653822" y="0"/>
                  </a:moveTo>
                  <a:lnTo>
                    <a:pt x="660874" y="0"/>
                  </a:lnTo>
                </a:path>
                <a:path w="2440940" h="0">
                  <a:moveTo>
                    <a:pt x="670327" y="0"/>
                  </a:moveTo>
                  <a:lnTo>
                    <a:pt x="678589" y="0"/>
                  </a:lnTo>
                </a:path>
                <a:path w="2440940" h="0">
                  <a:moveTo>
                    <a:pt x="688043" y="0"/>
                  </a:moveTo>
                  <a:lnTo>
                    <a:pt x="695095" y="0"/>
                  </a:lnTo>
                </a:path>
                <a:path w="2440940" h="0">
                  <a:moveTo>
                    <a:pt x="705720" y="0"/>
                  </a:moveTo>
                  <a:lnTo>
                    <a:pt x="712829" y="0"/>
                  </a:lnTo>
                </a:path>
                <a:path w="2440940" h="0">
                  <a:moveTo>
                    <a:pt x="722263" y="0"/>
                  </a:moveTo>
                  <a:lnTo>
                    <a:pt x="729315" y="0"/>
                  </a:lnTo>
                </a:path>
                <a:path w="2440940" h="0">
                  <a:moveTo>
                    <a:pt x="739941" y="0"/>
                  </a:moveTo>
                  <a:lnTo>
                    <a:pt x="747031" y="0"/>
                  </a:lnTo>
                </a:path>
                <a:path w="2440940" h="0">
                  <a:moveTo>
                    <a:pt x="756484" y="0"/>
                  </a:moveTo>
                  <a:lnTo>
                    <a:pt x="764727" y="0"/>
                  </a:lnTo>
                </a:path>
                <a:path w="2440940" h="0">
                  <a:moveTo>
                    <a:pt x="774161" y="0"/>
                  </a:moveTo>
                  <a:lnTo>
                    <a:pt x="781289" y="0"/>
                  </a:lnTo>
                </a:path>
                <a:path w="2440940" h="0">
                  <a:moveTo>
                    <a:pt x="791877" y="0"/>
                  </a:moveTo>
                  <a:lnTo>
                    <a:pt x="798948" y="0"/>
                  </a:lnTo>
                </a:path>
                <a:path w="2440940" h="0">
                  <a:moveTo>
                    <a:pt x="808382" y="0"/>
                  </a:moveTo>
                  <a:lnTo>
                    <a:pt x="815491" y="0"/>
                  </a:lnTo>
                </a:path>
                <a:path w="2440940" h="0">
                  <a:moveTo>
                    <a:pt x="826116" y="0"/>
                  </a:moveTo>
                  <a:lnTo>
                    <a:pt x="833168" y="0"/>
                  </a:lnTo>
                </a:path>
                <a:path w="2440940" h="0">
                  <a:moveTo>
                    <a:pt x="842622" y="0"/>
                  </a:moveTo>
                  <a:lnTo>
                    <a:pt x="850903" y="0"/>
                  </a:lnTo>
                </a:path>
                <a:path w="2440940" h="0">
                  <a:moveTo>
                    <a:pt x="860318" y="0"/>
                  </a:moveTo>
                  <a:lnTo>
                    <a:pt x="867389" y="0"/>
                  </a:lnTo>
                </a:path>
                <a:path w="2440940" h="0">
                  <a:moveTo>
                    <a:pt x="876842" y="0"/>
                  </a:moveTo>
                  <a:lnTo>
                    <a:pt x="885104" y="0"/>
                  </a:lnTo>
                </a:path>
                <a:path w="2440940" h="0">
                  <a:moveTo>
                    <a:pt x="894558" y="0"/>
                  </a:moveTo>
                  <a:lnTo>
                    <a:pt x="901610" y="0"/>
                  </a:lnTo>
                </a:path>
                <a:path w="2440940" h="0">
                  <a:moveTo>
                    <a:pt x="912292" y="0"/>
                  </a:moveTo>
                  <a:lnTo>
                    <a:pt x="919325" y="0"/>
                  </a:lnTo>
                </a:path>
                <a:path w="2440940" h="0">
                  <a:moveTo>
                    <a:pt x="928778" y="0"/>
                  </a:moveTo>
                  <a:lnTo>
                    <a:pt x="935849" y="0"/>
                  </a:lnTo>
                </a:path>
                <a:path w="2440940" h="0">
                  <a:moveTo>
                    <a:pt x="946494" y="0"/>
                  </a:moveTo>
                  <a:lnTo>
                    <a:pt x="953565" y="0"/>
                  </a:lnTo>
                </a:path>
                <a:path w="2440940" h="0">
                  <a:moveTo>
                    <a:pt x="962999" y="0"/>
                  </a:moveTo>
                  <a:lnTo>
                    <a:pt x="971280" y="0"/>
                  </a:lnTo>
                </a:path>
                <a:path w="2440940" h="0">
                  <a:moveTo>
                    <a:pt x="980714" y="0"/>
                  </a:moveTo>
                  <a:lnTo>
                    <a:pt x="987766" y="0"/>
                  </a:lnTo>
                </a:path>
                <a:path w="2440940" h="0">
                  <a:moveTo>
                    <a:pt x="998392" y="0"/>
                  </a:moveTo>
                  <a:lnTo>
                    <a:pt x="1005482" y="0"/>
                  </a:lnTo>
                </a:path>
                <a:path w="2440940" h="0">
                  <a:moveTo>
                    <a:pt x="1014935" y="0"/>
                  </a:moveTo>
                  <a:lnTo>
                    <a:pt x="1022006" y="0"/>
                  </a:lnTo>
                </a:path>
                <a:path w="2440940" h="0">
                  <a:moveTo>
                    <a:pt x="1032612" y="0"/>
                  </a:moveTo>
                  <a:lnTo>
                    <a:pt x="1039740" y="0"/>
                  </a:lnTo>
                </a:path>
                <a:path w="2440940" h="0">
                  <a:moveTo>
                    <a:pt x="1049156" y="0"/>
                  </a:moveTo>
                  <a:lnTo>
                    <a:pt x="1057437" y="0"/>
                  </a:lnTo>
                </a:path>
                <a:path w="2440940" h="0">
                  <a:moveTo>
                    <a:pt x="1066833" y="0"/>
                  </a:moveTo>
                  <a:lnTo>
                    <a:pt x="1073942" y="0"/>
                  </a:lnTo>
                </a:path>
                <a:path w="2440940" h="0">
                  <a:moveTo>
                    <a:pt x="1083395" y="0"/>
                  </a:moveTo>
                  <a:lnTo>
                    <a:pt x="1091657" y="0"/>
                  </a:lnTo>
                </a:path>
                <a:path w="2440940" h="0">
                  <a:moveTo>
                    <a:pt x="1101073" y="0"/>
                  </a:moveTo>
                  <a:lnTo>
                    <a:pt x="1108163" y="0"/>
                  </a:lnTo>
                </a:path>
                <a:path w="2440940" h="0">
                  <a:moveTo>
                    <a:pt x="1118769" y="0"/>
                  </a:moveTo>
                  <a:lnTo>
                    <a:pt x="1125897" y="0"/>
                  </a:lnTo>
                </a:path>
                <a:path w="2440940" h="0">
                  <a:moveTo>
                    <a:pt x="1135331" y="0"/>
                  </a:moveTo>
                  <a:lnTo>
                    <a:pt x="1142402" y="0"/>
                  </a:lnTo>
                </a:path>
                <a:path w="2440940" h="0">
                  <a:moveTo>
                    <a:pt x="1152990" y="0"/>
                  </a:moveTo>
                  <a:lnTo>
                    <a:pt x="1160099" y="0"/>
                  </a:lnTo>
                </a:path>
                <a:path w="2440940" h="0">
                  <a:moveTo>
                    <a:pt x="1169552" y="0"/>
                  </a:moveTo>
                  <a:lnTo>
                    <a:pt x="1177795" y="0"/>
                  </a:lnTo>
                </a:path>
                <a:path w="2440940" h="0">
                  <a:moveTo>
                    <a:pt x="1187229" y="0"/>
                  </a:moveTo>
                  <a:lnTo>
                    <a:pt x="1194338" y="0"/>
                  </a:lnTo>
                </a:path>
                <a:path w="2440940" h="0">
                  <a:moveTo>
                    <a:pt x="1204926" y="0"/>
                  </a:moveTo>
                  <a:lnTo>
                    <a:pt x="1212016" y="0"/>
                  </a:lnTo>
                </a:path>
                <a:path w="2440940" h="0">
                  <a:moveTo>
                    <a:pt x="1221469" y="0"/>
                  </a:moveTo>
                  <a:lnTo>
                    <a:pt x="1228559" y="0"/>
                  </a:lnTo>
                </a:path>
                <a:path w="2440940" h="0">
                  <a:moveTo>
                    <a:pt x="1239184" y="0"/>
                  </a:moveTo>
                  <a:lnTo>
                    <a:pt x="1246217" y="0"/>
                  </a:lnTo>
                </a:path>
                <a:path w="2440940" h="0">
                  <a:moveTo>
                    <a:pt x="1255671" y="0"/>
                  </a:moveTo>
                  <a:lnTo>
                    <a:pt x="1263952" y="0"/>
                  </a:lnTo>
                </a:path>
                <a:path w="2440940" h="0">
                  <a:moveTo>
                    <a:pt x="1273386" y="0"/>
                  </a:moveTo>
                  <a:lnTo>
                    <a:pt x="1280457" y="0"/>
                  </a:lnTo>
                </a:path>
                <a:path w="2440940" h="0">
                  <a:moveTo>
                    <a:pt x="1289891" y="0"/>
                  </a:moveTo>
                  <a:lnTo>
                    <a:pt x="1298191" y="0"/>
                  </a:lnTo>
                </a:path>
                <a:path w="2440940" h="0">
                  <a:moveTo>
                    <a:pt x="1307625" y="0"/>
                  </a:moveTo>
                  <a:lnTo>
                    <a:pt x="1314678" y="0"/>
                  </a:lnTo>
                </a:path>
                <a:path w="2440940" h="0">
                  <a:moveTo>
                    <a:pt x="1325341" y="0"/>
                  </a:moveTo>
                  <a:lnTo>
                    <a:pt x="1332393" y="0"/>
                  </a:lnTo>
                </a:path>
                <a:path w="2440940" h="0">
                  <a:moveTo>
                    <a:pt x="1341846" y="0"/>
                  </a:moveTo>
                  <a:lnTo>
                    <a:pt x="1348898" y="0"/>
                  </a:lnTo>
                </a:path>
                <a:path w="2440940" h="0">
                  <a:moveTo>
                    <a:pt x="1359543" y="0"/>
                  </a:moveTo>
                  <a:lnTo>
                    <a:pt x="1366632" y="0"/>
                  </a:lnTo>
                </a:path>
                <a:path w="2440940" h="0">
                  <a:moveTo>
                    <a:pt x="1376048" y="0"/>
                  </a:moveTo>
                  <a:lnTo>
                    <a:pt x="1384329" y="0"/>
                  </a:lnTo>
                </a:path>
                <a:path w="2440940" h="0">
                  <a:moveTo>
                    <a:pt x="1393763" y="0"/>
                  </a:moveTo>
                  <a:lnTo>
                    <a:pt x="1400834" y="0"/>
                  </a:lnTo>
                </a:path>
                <a:path w="2440940" h="0">
                  <a:moveTo>
                    <a:pt x="1411460" y="0"/>
                  </a:moveTo>
                  <a:lnTo>
                    <a:pt x="1418568" y="0"/>
                  </a:lnTo>
                </a:path>
                <a:path w="2440940" h="0">
                  <a:moveTo>
                    <a:pt x="1428003" y="0"/>
                  </a:moveTo>
                  <a:lnTo>
                    <a:pt x="1435074" y="0"/>
                  </a:lnTo>
                </a:path>
                <a:path w="2440940" h="0">
                  <a:moveTo>
                    <a:pt x="1445661" y="0"/>
                  </a:moveTo>
                  <a:lnTo>
                    <a:pt x="1452789" y="0"/>
                  </a:lnTo>
                </a:path>
                <a:path w="2440940" h="0">
                  <a:moveTo>
                    <a:pt x="1462223" y="0"/>
                  </a:moveTo>
                  <a:lnTo>
                    <a:pt x="1470467" y="0"/>
                  </a:lnTo>
                </a:path>
                <a:path w="2440940" h="0">
                  <a:moveTo>
                    <a:pt x="1479920" y="0"/>
                  </a:moveTo>
                  <a:lnTo>
                    <a:pt x="1486991" y="0"/>
                  </a:lnTo>
                </a:path>
                <a:path w="2440940" h="0">
                  <a:moveTo>
                    <a:pt x="1496444" y="0"/>
                  </a:moveTo>
                  <a:lnTo>
                    <a:pt x="1504725" y="0"/>
                  </a:lnTo>
                </a:path>
                <a:path w="2440940" h="0">
                  <a:moveTo>
                    <a:pt x="1514122" y="0"/>
                  </a:moveTo>
                  <a:lnTo>
                    <a:pt x="1521230" y="0"/>
                  </a:lnTo>
                </a:path>
                <a:path w="2440940" h="0">
                  <a:moveTo>
                    <a:pt x="1531837" y="0"/>
                  </a:moveTo>
                  <a:lnTo>
                    <a:pt x="1538946" y="0"/>
                  </a:lnTo>
                </a:path>
                <a:path w="2440940" h="0">
                  <a:moveTo>
                    <a:pt x="1548361" y="0"/>
                  </a:moveTo>
                  <a:lnTo>
                    <a:pt x="1555470" y="0"/>
                  </a:lnTo>
                </a:path>
                <a:path w="2440940" h="0">
                  <a:moveTo>
                    <a:pt x="1566076" y="0"/>
                  </a:moveTo>
                  <a:lnTo>
                    <a:pt x="1573147" y="0"/>
                  </a:lnTo>
                </a:path>
                <a:path w="2440940" h="0">
                  <a:moveTo>
                    <a:pt x="1582601" y="0"/>
                  </a:moveTo>
                  <a:lnTo>
                    <a:pt x="1590844" y="0"/>
                  </a:lnTo>
                </a:path>
                <a:path w="2440940" h="0">
                  <a:moveTo>
                    <a:pt x="1600297" y="0"/>
                  </a:moveTo>
                  <a:lnTo>
                    <a:pt x="1607387" y="0"/>
                  </a:lnTo>
                </a:path>
                <a:path w="2440940" h="0">
                  <a:moveTo>
                    <a:pt x="1618012" y="0"/>
                  </a:moveTo>
                  <a:lnTo>
                    <a:pt x="1625065" y="0"/>
                  </a:lnTo>
                </a:path>
                <a:path w="2440940" h="0">
                  <a:moveTo>
                    <a:pt x="1634518" y="0"/>
                  </a:moveTo>
                  <a:lnTo>
                    <a:pt x="1641627" y="0"/>
                  </a:lnTo>
                </a:path>
                <a:path w="2440940" h="0">
                  <a:moveTo>
                    <a:pt x="1652233" y="0"/>
                  </a:moveTo>
                  <a:lnTo>
                    <a:pt x="1659285" y="0"/>
                  </a:lnTo>
                </a:path>
                <a:path w="2440940" h="0">
                  <a:moveTo>
                    <a:pt x="1668738" y="0"/>
                  </a:moveTo>
                  <a:lnTo>
                    <a:pt x="1677019" y="0"/>
                  </a:lnTo>
                </a:path>
                <a:path w="2440940" h="0">
                  <a:moveTo>
                    <a:pt x="1686473" y="0"/>
                  </a:moveTo>
                  <a:lnTo>
                    <a:pt x="1693525" y="0"/>
                  </a:lnTo>
                </a:path>
                <a:path w="2440940" h="0">
                  <a:moveTo>
                    <a:pt x="1702978" y="0"/>
                  </a:moveTo>
                  <a:lnTo>
                    <a:pt x="1711240" y="0"/>
                  </a:lnTo>
                </a:path>
                <a:path w="2440940" h="0">
                  <a:moveTo>
                    <a:pt x="1720655" y="0"/>
                  </a:moveTo>
                  <a:lnTo>
                    <a:pt x="1727745" y="0"/>
                  </a:lnTo>
                </a:path>
                <a:path w="2440940" h="0">
                  <a:moveTo>
                    <a:pt x="1738390" y="0"/>
                  </a:moveTo>
                  <a:lnTo>
                    <a:pt x="1745461" y="0"/>
                  </a:lnTo>
                </a:path>
                <a:path w="2440940" h="0">
                  <a:moveTo>
                    <a:pt x="1754895" y="0"/>
                  </a:moveTo>
                  <a:lnTo>
                    <a:pt x="1761966" y="0"/>
                  </a:lnTo>
                </a:path>
                <a:path w="2440940" h="0">
                  <a:moveTo>
                    <a:pt x="1772610" y="0"/>
                  </a:moveTo>
                  <a:lnTo>
                    <a:pt x="1779681" y="0"/>
                  </a:lnTo>
                </a:path>
                <a:path w="2440940" h="0">
                  <a:moveTo>
                    <a:pt x="1789116" y="0"/>
                  </a:moveTo>
                  <a:lnTo>
                    <a:pt x="1797397" y="0"/>
                  </a:lnTo>
                </a:path>
                <a:path w="2440940" h="0">
                  <a:moveTo>
                    <a:pt x="1806831" y="0"/>
                  </a:moveTo>
                  <a:lnTo>
                    <a:pt x="1813902" y="0"/>
                  </a:lnTo>
                </a:path>
                <a:path w="2440940" h="0">
                  <a:moveTo>
                    <a:pt x="1824527" y="0"/>
                  </a:moveTo>
                  <a:lnTo>
                    <a:pt x="1831617" y="0"/>
                  </a:lnTo>
                </a:path>
                <a:path w="2440940" h="0">
                  <a:moveTo>
                    <a:pt x="1841052" y="0"/>
                  </a:moveTo>
                  <a:lnTo>
                    <a:pt x="1848123" y="0"/>
                  </a:lnTo>
                </a:path>
                <a:path w="2440940" h="0">
                  <a:moveTo>
                    <a:pt x="1858729" y="0"/>
                  </a:moveTo>
                  <a:lnTo>
                    <a:pt x="1865838" y="0"/>
                  </a:lnTo>
                </a:path>
                <a:path w="2440940" h="0">
                  <a:moveTo>
                    <a:pt x="1875272" y="0"/>
                  </a:moveTo>
                  <a:lnTo>
                    <a:pt x="1883534" y="0"/>
                  </a:lnTo>
                </a:path>
                <a:path w="2440940" h="0">
                  <a:moveTo>
                    <a:pt x="1892969" y="0"/>
                  </a:moveTo>
                  <a:lnTo>
                    <a:pt x="1900059" y="0"/>
                  </a:lnTo>
                </a:path>
                <a:path w="2440940" h="0">
                  <a:moveTo>
                    <a:pt x="1909512" y="0"/>
                  </a:moveTo>
                  <a:lnTo>
                    <a:pt x="1917736" y="0"/>
                  </a:lnTo>
                </a:path>
                <a:path w="2440940" h="0">
                  <a:moveTo>
                    <a:pt x="1927189" y="0"/>
                  </a:moveTo>
                  <a:lnTo>
                    <a:pt x="1934298" y="0"/>
                  </a:lnTo>
                </a:path>
                <a:path w="2440940" h="0">
                  <a:moveTo>
                    <a:pt x="1944924" y="0"/>
                  </a:moveTo>
                  <a:lnTo>
                    <a:pt x="1951976" y="0"/>
                  </a:lnTo>
                </a:path>
                <a:path w="2440940" h="0">
                  <a:moveTo>
                    <a:pt x="1961410" y="0"/>
                  </a:moveTo>
                  <a:lnTo>
                    <a:pt x="1968500" y="0"/>
                  </a:lnTo>
                </a:path>
                <a:path w="2440940" h="0">
                  <a:moveTo>
                    <a:pt x="1979125" y="0"/>
                  </a:moveTo>
                  <a:lnTo>
                    <a:pt x="1986196" y="0"/>
                  </a:lnTo>
                </a:path>
                <a:path w="2440940" h="0">
                  <a:moveTo>
                    <a:pt x="1995650" y="0"/>
                  </a:moveTo>
                  <a:lnTo>
                    <a:pt x="2003893" y="0"/>
                  </a:lnTo>
                </a:path>
                <a:path w="2440940" h="0">
                  <a:moveTo>
                    <a:pt x="2013346" y="0"/>
                  </a:moveTo>
                  <a:lnTo>
                    <a:pt x="2020417" y="0"/>
                  </a:lnTo>
                </a:path>
                <a:path w="2440940" h="0">
                  <a:moveTo>
                    <a:pt x="2031061" y="0"/>
                  </a:moveTo>
                  <a:lnTo>
                    <a:pt x="2038132" y="0"/>
                  </a:lnTo>
                </a:path>
                <a:path w="2440940" h="0">
                  <a:moveTo>
                    <a:pt x="2047567" y="0"/>
                  </a:moveTo>
                  <a:lnTo>
                    <a:pt x="2054638" y="0"/>
                  </a:lnTo>
                </a:path>
                <a:path w="2440940" h="0">
                  <a:moveTo>
                    <a:pt x="2065282" y="0"/>
                  </a:moveTo>
                  <a:lnTo>
                    <a:pt x="2072372" y="0"/>
                  </a:lnTo>
                </a:path>
                <a:path w="2440940" h="0">
                  <a:moveTo>
                    <a:pt x="2081806" y="0"/>
                  </a:moveTo>
                  <a:lnTo>
                    <a:pt x="2090068" y="0"/>
                  </a:lnTo>
                </a:path>
                <a:path w="2440940" h="0">
                  <a:moveTo>
                    <a:pt x="2099503" y="0"/>
                  </a:moveTo>
                  <a:lnTo>
                    <a:pt x="2106574" y="0"/>
                  </a:lnTo>
                </a:path>
                <a:path w="2440940" h="0">
                  <a:moveTo>
                    <a:pt x="2116008" y="0"/>
                  </a:moveTo>
                  <a:lnTo>
                    <a:pt x="2124308" y="0"/>
                  </a:lnTo>
                </a:path>
                <a:path w="2440940" h="0">
                  <a:moveTo>
                    <a:pt x="2133723" y="0"/>
                  </a:moveTo>
                  <a:lnTo>
                    <a:pt x="2140794" y="0"/>
                  </a:lnTo>
                </a:path>
                <a:path w="2440940" h="0">
                  <a:moveTo>
                    <a:pt x="2151420" y="0"/>
                  </a:moveTo>
                  <a:lnTo>
                    <a:pt x="2158529" y="0"/>
                  </a:lnTo>
                </a:path>
                <a:path w="2440940" h="0">
                  <a:moveTo>
                    <a:pt x="2167982" y="0"/>
                  </a:moveTo>
                  <a:lnTo>
                    <a:pt x="2175034" y="0"/>
                  </a:lnTo>
                </a:path>
                <a:path w="2440940" h="0">
                  <a:moveTo>
                    <a:pt x="2185640" y="0"/>
                  </a:moveTo>
                  <a:lnTo>
                    <a:pt x="2192730" y="0"/>
                  </a:lnTo>
                </a:path>
                <a:path w="2440940" h="0">
                  <a:moveTo>
                    <a:pt x="2202184" y="0"/>
                  </a:moveTo>
                  <a:lnTo>
                    <a:pt x="2210465" y="0"/>
                  </a:lnTo>
                </a:path>
                <a:path w="2440940" h="0">
                  <a:moveTo>
                    <a:pt x="2219861" y="0"/>
                  </a:moveTo>
                  <a:lnTo>
                    <a:pt x="2226951" y="0"/>
                  </a:lnTo>
                </a:path>
                <a:path w="2440940" h="0">
                  <a:moveTo>
                    <a:pt x="2237576" y="0"/>
                  </a:moveTo>
                  <a:lnTo>
                    <a:pt x="2244685" y="0"/>
                  </a:lnTo>
                </a:path>
                <a:path w="2440940" h="0">
                  <a:moveTo>
                    <a:pt x="2254120" y="0"/>
                  </a:moveTo>
                  <a:lnTo>
                    <a:pt x="2261191" y="0"/>
                  </a:lnTo>
                </a:path>
                <a:path w="2440940" h="0">
                  <a:moveTo>
                    <a:pt x="2271816" y="0"/>
                  </a:moveTo>
                  <a:lnTo>
                    <a:pt x="2278906" y="0"/>
                  </a:lnTo>
                </a:path>
                <a:path w="2440940" h="0">
                  <a:moveTo>
                    <a:pt x="2288340" y="0"/>
                  </a:moveTo>
                  <a:lnTo>
                    <a:pt x="2296583" y="0"/>
                  </a:lnTo>
                </a:path>
                <a:path w="2440940" h="0">
                  <a:moveTo>
                    <a:pt x="2306018" y="0"/>
                  </a:moveTo>
                  <a:lnTo>
                    <a:pt x="2313145" y="0"/>
                  </a:lnTo>
                </a:path>
                <a:path w="2440940" h="0">
                  <a:moveTo>
                    <a:pt x="2322561" y="0"/>
                  </a:moveTo>
                  <a:lnTo>
                    <a:pt x="2330804" y="0"/>
                  </a:lnTo>
                </a:path>
                <a:path w="2440940" h="0">
                  <a:moveTo>
                    <a:pt x="2340257" y="0"/>
                  </a:moveTo>
                  <a:lnTo>
                    <a:pt x="2347347" y="0"/>
                  </a:lnTo>
                </a:path>
                <a:path w="2440940" h="0">
                  <a:moveTo>
                    <a:pt x="2357973" y="0"/>
                  </a:moveTo>
                  <a:lnTo>
                    <a:pt x="2365044" y="0"/>
                  </a:lnTo>
                </a:path>
                <a:path w="2440940" h="0">
                  <a:moveTo>
                    <a:pt x="2374459" y="0"/>
                  </a:moveTo>
                  <a:lnTo>
                    <a:pt x="2381587" y="0"/>
                  </a:lnTo>
                </a:path>
                <a:path w="2440940" h="0">
                  <a:moveTo>
                    <a:pt x="2392174" y="0"/>
                  </a:moveTo>
                  <a:lnTo>
                    <a:pt x="2399264" y="0"/>
                  </a:lnTo>
                </a:path>
                <a:path w="2440940" h="0">
                  <a:moveTo>
                    <a:pt x="2408699" y="0"/>
                  </a:moveTo>
                  <a:lnTo>
                    <a:pt x="2416961" y="0"/>
                  </a:lnTo>
                </a:path>
                <a:path w="2440940" h="0">
                  <a:moveTo>
                    <a:pt x="2426414" y="0"/>
                  </a:moveTo>
                  <a:lnTo>
                    <a:pt x="2433466" y="0"/>
                  </a:lnTo>
                  <a:lnTo>
                    <a:pt x="244059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55" name="object 145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0294587" y="6469659"/>
            <a:ext cx="200478" cy="111580"/>
          </a:xfrm>
          <a:prstGeom prst="rect">
            <a:avLst/>
          </a:prstGeom>
        </p:spPr>
      </p:pic>
      <p:sp>
        <p:nvSpPr>
          <p:cNvPr id="1456" name="object 1456"/>
          <p:cNvSpPr/>
          <p:nvPr/>
        </p:nvSpPr>
        <p:spPr>
          <a:xfrm>
            <a:off x="10076829" y="3919609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5">
                <a:moveTo>
                  <a:pt x="3554" y="0"/>
                </a:moveTo>
                <a:lnTo>
                  <a:pt x="15314" y="7029"/>
                </a:lnTo>
              </a:path>
              <a:path w="15875" h="13335">
                <a:moveTo>
                  <a:pt x="15314" y="7029"/>
                </a:moveTo>
                <a:lnTo>
                  <a:pt x="12988" y="12928"/>
                </a:lnTo>
              </a:path>
              <a:path w="15875" h="13335">
                <a:moveTo>
                  <a:pt x="3554" y="0"/>
                </a:moveTo>
                <a:lnTo>
                  <a:pt x="0" y="5861"/>
                </a:lnTo>
              </a:path>
              <a:path w="15875" h="13335">
                <a:moveTo>
                  <a:pt x="14085" y="7029"/>
                </a:moveTo>
                <a:lnTo>
                  <a:pt x="11778" y="12928"/>
                </a:lnTo>
              </a:path>
              <a:path w="15875" h="13335">
                <a:moveTo>
                  <a:pt x="14085" y="7029"/>
                </a:moveTo>
                <a:lnTo>
                  <a:pt x="3554" y="1187"/>
                </a:lnTo>
              </a:path>
              <a:path w="15875" h="13335">
                <a:moveTo>
                  <a:pt x="3554" y="1187"/>
                </a:moveTo>
                <a:lnTo>
                  <a:pt x="1096" y="7029"/>
                </a:lnTo>
              </a:path>
              <a:path w="15875" h="13335">
                <a:moveTo>
                  <a:pt x="1096" y="7029"/>
                </a:moveTo>
                <a:lnTo>
                  <a:pt x="0" y="5861"/>
                </a:lnTo>
              </a:path>
              <a:path w="15875" h="13335">
                <a:moveTo>
                  <a:pt x="12988" y="12928"/>
                </a:moveTo>
                <a:lnTo>
                  <a:pt x="11778" y="1292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7" name="object 1457"/>
          <p:cNvSpPr/>
          <p:nvPr/>
        </p:nvSpPr>
        <p:spPr>
          <a:xfrm>
            <a:off x="9839573" y="4612535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1228" y="0"/>
                </a:moveTo>
                <a:lnTo>
                  <a:pt x="3573" y="0"/>
                </a:lnTo>
              </a:path>
              <a:path w="15875" h="8254">
                <a:moveTo>
                  <a:pt x="15352" y="1149"/>
                </a:moveTo>
                <a:lnTo>
                  <a:pt x="14142" y="8236"/>
                </a:lnTo>
              </a:path>
              <a:path w="15875" h="8254">
                <a:moveTo>
                  <a:pt x="1228" y="4730"/>
                </a:moveTo>
                <a:lnTo>
                  <a:pt x="1228" y="0"/>
                </a:lnTo>
              </a:path>
              <a:path w="15875" h="8254">
                <a:moveTo>
                  <a:pt x="14142" y="8236"/>
                </a:moveTo>
                <a:lnTo>
                  <a:pt x="5898" y="7048"/>
                </a:lnTo>
              </a:path>
              <a:path w="15875" h="8254">
                <a:moveTo>
                  <a:pt x="1228" y="3505"/>
                </a:moveTo>
                <a:lnTo>
                  <a:pt x="0" y="3505"/>
                </a:lnTo>
              </a:path>
              <a:path w="15875" h="8254">
                <a:moveTo>
                  <a:pt x="1228" y="2355"/>
                </a:moveTo>
                <a:lnTo>
                  <a:pt x="0" y="2355"/>
                </a:lnTo>
              </a:path>
              <a:path w="15875" h="8254">
                <a:moveTo>
                  <a:pt x="1228" y="4730"/>
                </a:moveTo>
                <a:lnTo>
                  <a:pt x="8224" y="5861"/>
                </a:lnTo>
              </a:path>
              <a:path w="15875" h="8254">
                <a:moveTo>
                  <a:pt x="15352" y="1149"/>
                </a:moveTo>
                <a:lnTo>
                  <a:pt x="11797" y="1149"/>
                </a:lnTo>
              </a:path>
              <a:path w="15875" h="8254">
                <a:moveTo>
                  <a:pt x="5898" y="7048"/>
                </a:moveTo>
                <a:lnTo>
                  <a:pt x="8224" y="7048"/>
                </a:lnTo>
              </a:path>
              <a:path w="15875" h="8254">
                <a:moveTo>
                  <a:pt x="4688" y="5861"/>
                </a:moveTo>
                <a:lnTo>
                  <a:pt x="3573" y="473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8" name="object 1458"/>
          <p:cNvSpPr/>
          <p:nvPr/>
        </p:nvSpPr>
        <p:spPr>
          <a:xfrm>
            <a:off x="9821877" y="4743125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5917" y="1168"/>
                </a:moveTo>
                <a:lnTo>
                  <a:pt x="1172" y="0"/>
                </a:lnTo>
              </a:path>
              <a:path w="15875" h="7620">
                <a:moveTo>
                  <a:pt x="0" y="5880"/>
                </a:moveTo>
                <a:lnTo>
                  <a:pt x="2363" y="5880"/>
                </a:lnTo>
              </a:path>
              <a:path w="15875" h="7620">
                <a:moveTo>
                  <a:pt x="14160" y="7029"/>
                </a:moveTo>
                <a:lnTo>
                  <a:pt x="15352" y="0"/>
                </a:lnTo>
              </a:path>
              <a:path w="15875" h="7620">
                <a:moveTo>
                  <a:pt x="1172" y="1168"/>
                </a:moveTo>
                <a:lnTo>
                  <a:pt x="0" y="5880"/>
                </a:lnTo>
              </a:path>
              <a:path w="15875" h="7620">
                <a:moveTo>
                  <a:pt x="15352" y="0"/>
                </a:moveTo>
                <a:lnTo>
                  <a:pt x="7052" y="0"/>
                </a:lnTo>
              </a:path>
              <a:path w="15875" h="7620">
                <a:moveTo>
                  <a:pt x="1172" y="1168"/>
                </a:moveTo>
                <a:lnTo>
                  <a:pt x="8262" y="2337"/>
                </a:lnTo>
              </a:path>
              <a:path w="15875" h="7620">
                <a:moveTo>
                  <a:pt x="14160" y="7029"/>
                </a:moveTo>
                <a:lnTo>
                  <a:pt x="10606" y="7029"/>
                </a:lnTo>
              </a:path>
              <a:path w="15875" h="7620">
                <a:moveTo>
                  <a:pt x="7052" y="0"/>
                </a:moveTo>
                <a:lnTo>
                  <a:pt x="826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9" name="object 1459"/>
          <p:cNvSpPr/>
          <p:nvPr/>
        </p:nvSpPr>
        <p:spPr>
          <a:xfrm>
            <a:off x="9850236" y="461253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134" y="1149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0" name="object 1460"/>
          <p:cNvSpPr/>
          <p:nvPr/>
        </p:nvSpPr>
        <p:spPr>
          <a:xfrm>
            <a:off x="9831348" y="474900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134" y="1149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1" name="object 1461"/>
          <p:cNvSpPr/>
          <p:nvPr/>
        </p:nvSpPr>
        <p:spPr>
          <a:xfrm>
            <a:off x="9846701" y="4613685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8224" y="1206"/>
                </a:moveTo>
                <a:lnTo>
                  <a:pt x="4669" y="0"/>
                </a:lnTo>
              </a:path>
              <a:path w="8254" h="7620">
                <a:moveTo>
                  <a:pt x="8224" y="1206"/>
                </a:moveTo>
                <a:lnTo>
                  <a:pt x="7014" y="7086"/>
                </a:lnTo>
              </a:path>
              <a:path w="8254" h="7620">
                <a:moveTo>
                  <a:pt x="7014" y="7086"/>
                </a:moveTo>
                <a:lnTo>
                  <a:pt x="0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2" name="object 1462"/>
          <p:cNvSpPr/>
          <p:nvPr/>
        </p:nvSpPr>
        <p:spPr>
          <a:xfrm>
            <a:off x="9832483" y="4750155"/>
            <a:ext cx="3810" cy="0"/>
          </a:xfrm>
          <a:custGeom>
            <a:avLst/>
            <a:gdLst/>
            <a:ahLst/>
            <a:cxnLst/>
            <a:rect l="l" t="t" r="r" b="b"/>
            <a:pathLst>
              <a:path w="3809" h="0">
                <a:moveTo>
                  <a:pt x="355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3" name="object 1463"/>
          <p:cNvSpPr/>
          <p:nvPr/>
        </p:nvSpPr>
        <p:spPr>
          <a:xfrm>
            <a:off x="9840802" y="4611347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5917"/>
                </a:moveTo>
                <a:lnTo>
                  <a:pt x="0" y="1187"/>
                </a:lnTo>
              </a:path>
              <a:path w="7620" h="8254">
                <a:moveTo>
                  <a:pt x="0" y="1187"/>
                </a:moveTo>
                <a:lnTo>
                  <a:pt x="2344" y="1187"/>
                </a:lnTo>
              </a:path>
              <a:path w="7620" h="8254">
                <a:moveTo>
                  <a:pt x="2344" y="1187"/>
                </a:moveTo>
                <a:lnTo>
                  <a:pt x="1134" y="0"/>
                </a:lnTo>
              </a:path>
              <a:path w="7620" h="8254">
                <a:moveTo>
                  <a:pt x="6995" y="7048"/>
                </a:moveTo>
                <a:lnTo>
                  <a:pt x="0" y="5917"/>
                </a:lnTo>
              </a:path>
              <a:path w="7620" h="8254">
                <a:moveTo>
                  <a:pt x="4669" y="8236"/>
                </a:moveTo>
                <a:lnTo>
                  <a:pt x="3459" y="7048"/>
                </a:lnTo>
              </a:path>
              <a:path w="7620" h="8254">
                <a:moveTo>
                  <a:pt x="6995" y="8236"/>
                </a:moveTo>
                <a:lnTo>
                  <a:pt x="6995" y="7048"/>
                </a:lnTo>
              </a:path>
              <a:path w="7620" h="8254">
                <a:moveTo>
                  <a:pt x="6995" y="7048"/>
                </a:moveTo>
                <a:lnTo>
                  <a:pt x="6995" y="82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4" name="object 1464"/>
          <p:cNvSpPr/>
          <p:nvPr/>
        </p:nvSpPr>
        <p:spPr>
          <a:xfrm>
            <a:off x="9821877" y="4741919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14160" y="8236"/>
                </a:moveTo>
                <a:lnTo>
                  <a:pt x="14160" y="2374"/>
                </a:lnTo>
              </a:path>
              <a:path w="15875" h="8254">
                <a:moveTo>
                  <a:pt x="14160" y="2374"/>
                </a:moveTo>
                <a:lnTo>
                  <a:pt x="7052" y="1206"/>
                </a:lnTo>
              </a:path>
              <a:path w="15875" h="8254">
                <a:moveTo>
                  <a:pt x="1172" y="2374"/>
                </a:moveTo>
                <a:lnTo>
                  <a:pt x="0" y="7086"/>
                </a:lnTo>
              </a:path>
              <a:path w="15875" h="8254">
                <a:moveTo>
                  <a:pt x="0" y="7086"/>
                </a:moveTo>
                <a:lnTo>
                  <a:pt x="2363" y="7086"/>
                </a:lnTo>
              </a:path>
              <a:path w="15875" h="8254">
                <a:moveTo>
                  <a:pt x="2363" y="7086"/>
                </a:moveTo>
                <a:lnTo>
                  <a:pt x="1172" y="5899"/>
                </a:lnTo>
              </a:path>
              <a:path w="15875" h="8254">
                <a:moveTo>
                  <a:pt x="8262" y="3543"/>
                </a:moveTo>
                <a:lnTo>
                  <a:pt x="1172" y="2374"/>
                </a:lnTo>
              </a:path>
              <a:path w="15875" h="8254">
                <a:moveTo>
                  <a:pt x="7052" y="1206"/>
                </a:moveTo>
                <a:lnTo>
                  <a:pt x="5917" y="0"/>
                </a:lnTo>
              </a:path>
              <a:path w="15875" h="8254">
                <a:moveTo>
                  <a:pt x="8262" y="1206"/>
                </a:moveTo>
                <a:lnTo>
                  <a:pt x="8262" y="3543"/>
                </a:lnTo>
              </a:path>
              <a:path w="15875" h="8254">
                <a:moveTo>
                  <a:pt x="8262" y="3543"/>
                </a:moveTo>
                <a:lnTo>
                  <a:pt x="9472" y="1206"/>
                </a:lnTo>
              </a:path>
              <a:path w="15875" h="8254">
                <a:moveTo>
                  <a:pt x="15352" y="1206"/>
                </a:moveTo>
                <a:lnTo>
                  <a:pt x="1416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5" name="object 1465"/>
          <p:cNvSpPr/>
          <p:nvPr/>
        </p:nvSpPr>
        <p:spPr>
          <a:xfrm>
            <a:off x="12670793" y="1859622"/>
            <a:ext cx="127635" cy="847090"/>
          </a:xfrm>
          <a:custGeom>
            <a:avLst/>
            <a:gdLst/>
            <a:ahLst/>
            <a:cxnLst/>
            <a:rect l="l" t="t" r="r" b="b"/>
            <a:pathLst>
              <a:path w="127634" h="847089">
                <a:moveTo>
                  <a:pt x="127486" y="84707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6" name="object 1466"/>
          <p:cNvSpPr/>
          <p:nvPr/>
        </p:nvSpPr>
        <p:spPr>
          <a:xfrm>
            <a:off x="16378894" y="1400832"/>
            <a:ext cx="149225" cy="45085"/>
          </a:xfrm>
          <a:custGeom>
            <a:avLst/>
            <a:gdLst/>
            <a:ahLst/>
            <a:cxnLst/>
            <a:rect l="l" t="t" r="r" b="b"/>
            <a:pathLst>
              <a:path w="149225" h="45084">
                <a:moveTo>
                  <a:pt x="116841" y="17640"/>
                </a:moveTo>
                <a:lnTo>
                  <a:pt x="10625" y="17640"/>
                </a:lnTo>
              </a:path>
              <a:path w="149225" h="45084">
                <a:moveTo>
                  <a:pt x="135729" y="17640"/>
                </a:moveTo>
                <a:lnTo>
                  <a:pt x="138054" y="17640"/>
                </a:lnTo>
              </a:path>
              <a:path w="149225" h="45084">
                <a:moveTo>
                  <a:pt x="148680" y="17640"/>
                </a:moveTo>
                <a:lnTo>
                  <a:pt x="138054" y="17640"/>
                </a:lnTo>
              </a:path>
              <a:path w="149225" h="45084">
                <a:moveTo>
                  <a:pt x="145182" y="27045"/>
                </a:moveTo>
                <a:lnTo>
                  <a:pt x="138054" y="27045"/>
                </a:lnTo>
              </a:path>
              <a:path w="149225" h="45084">
                <a:moveTo>
                  <a:pt x="1172" y="1130"/>
                </a:moveTo>
                <a:lnTo>
                  <a:pt x="0" y="0"/>
                </a:lnTo>
              </a:path>
              <a:path w="149225" h="45084">
                <a:moveTo>
                  <a:pt x="1172" y="1130"/>
                </a:moveTo>
                <a:lnTo>
                  <a:pt x="1172" y="12928"/>
                </a:lnTo>
              </a:path>
              <a:path w="149225" h="45084">
                <a:moveTo>
                  <a:pt x="1172" y="25820"/>
                </a:moveTo>
                <a:lnTo>
                  <a:pt x="0" y="24689"/>
                </a:lnTo>
              </a:path>
              <a:path w="149225" h="45084">
                <a:moveTo>
                  <a:pt x="1172" y="31738"/>
                </a:moveTo>
                <a:lnTo>
                  <a:pt x="1172" y="44667"/>
                </a:lnTo>
              </a:path>
              <a:path w="149225" h="45084">
                <a:moveTo>
                  <a:pt x="2344" y="31738"/>
                </a:moveTo>
                <a:lnTo>
                  <a:pt x="2344" y="27045"/>
                </a:lnTo>
              </a:path>
              <a:path w="149225" h="45084">
                <a:moveTo>
                  <a:pt x="4726" y="34112"/>
                </a:moveTo>
                <a:lnTo>
                  <a:pt x="14160" y="34112"/>
                </a:lnTo>
              </a:path>
              <a:path w="149225" h="45084">
                <a:moveTo>
                  <a:pt x="16505" y="31738"/>
                </a:moveTo>
                <a:lnTo>
                  <a:pt x="16505" y="29382"/>
                </a:lnTo>
              </a:path>
              <a:path w="149225" h="45084">
                <a:moveTo>
                  <a:pt x="4726" y="37637"/>
                </a:moveTo>
                <a:lnTo>
                  <a:pt x="14160" y="37637"/>
                </a:lnTo>
              </a:path>
              <a:path w="149225" h="45084">
                <a:moveTo>
                  <a:pt x="18887" y="29382"/>
                </a:moveTo>
                <a:lnTo>
                  <a:pt x="16505" y="29382"/>
                </a:lnTo>
              </a:path>
              <a:path w="149225" h="45084">
                <a:moveTo>
                  <a:pt x="0" y="31738"/>
                </a:moveTo>
                <a:lnTo>
                  <a:pt x="0" y="27045"/>
                </a:lnTo>
              </a:path>
              <a:path w="149225" h="45084">
                <a:moveTo>
                  <a:pt x="18887" y="31738"/>
                </a:moveTo>
                <a:lnTo>
                  <a:pt x="18887" y="29382"/>
                </a:lnTo>
              </a:path>
              <a:path w="149225" h="45084">
                <a:moveTo>
                  <a:pt x="14160" y="9385"/>
                </a:moveTo>
                <a:lnTo>
                  <a:pt x="4726" y="9385"/>
                </a:lnTo>
              </a:path>
              <a:path w="149225" h="45084">
                <a:moveTo>
                  <a:pt x="14160" y="7011"/>
                </a:moveTo>
                <a:lnTo>
                  <a:pt x="4726" y="7011"/>
                </a:lnTo>
              </a:path>
              <a:path w="149225" h="45084">
                <a:moveTo>
                  <a:pt x="2344" y="11779"/>
                </a:moveTo>
                <a:lnTo>
                  <a:pt x="2344" y="17640"/>
                </a:lnTo>
              </a:path>
              <a:path w="149225" h="45084">
                <a:moveTo>
                  <a:pt x="16505" y="11779"/>
                </a:moveTo>
                <a:lnTo>
                  <a:pt x="16505" y="14097"/>
                </a:lnTo>
              </a:path>
              <a:path w="149225" h="45084">
                <a:moveTo>
                  <a:pt x="18887" y="14097"/>
                </a:moveTo>
                <a:lnTo>
                  <a:pt x="16505" y="14097"/>
                </a:lnTo>
              </a:path>
              <a:path w="149225" h="45084">
                <a:moveTo>
                  <a:pt x="0" y="11779"/>
                </a:moveTo>
                <a:lnTo>
                  <a:pt x="0" y="17640"/>
                </a:lnTo>
              </a:path>
              <a:path w="149225" h="45084">
                <a:moveTo>
                  <a:pt x="18887" y="11779"/>
                </a:moveTo>
                <a:lnTo>
                  <a:pt x="18887" y="1409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67" name="object 1467"/>
          <p:cNvGrpSpPr/>
          <p:nvPr/>
        </p:nvGrpSpPr>
        <p:grpSpPr>
          <a:xfrm>
            <a:off x="15761065" y="1399140"/>
            <a:ext cx="16510" cy="46355"/>
            <a:chOff x="15761065" y="1399140"/>
            <a:chExt cx="16510" cy="46355"/>
          </a:xfrm>
        </p:grpSpPr>
        <p:sp>
          <p:nvSpPr>
            <p:cNvPr id="1468" name="object 1468"/>
            <p:cNvSpPr/>
            <p:nvPr/>
          </p:nvSpPr>
          <p:spPr>
            <a:xfrm>
              <a:off x="15761065" y="1434945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488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9" name="object 1469"/>
            <p:cNvSpPr/>
            <p:nvPr/>
          </p:nvSpPr>
          <p:spPr>
            <a:xfrm>
              <a:off x="15769940" y="1400830"/>
              <a:ext cx="1270" cy="45085"/>
            </a:xfrm>
            <a:custGeom>
              <a:avLst/>
              <a:gdLst/>
              <a:ahLst/>
              <a:cxnLst/>
              <a:rect l="l" t="t" r="r" b="b"/>
              <a:pathLst>
                <a:path w="1269" h="45084">
                  <a:moveTo>
                    <a:pt x="1172" y="1149"/>
                  </a:moveTo>
                  <a:lnTo>
                    <a:pt x="0" y="0"/>
                  </a:lnTo>
                </a:path>
                <a:path w="1269" h="45084">
                  <a:moveTo>
                    <a:pt x="1172" y="1149"/>
                  </a:moveTo>
                  <a:lnTo>
                    <a:pt x="1172" y="12928"/>
                  </a:lnTo>
                </a:path>
                <a:path w="1269" h="45084">
                  <a:moveTo>
                    <a:pt x="1172" y="25839"/>
                  </a:moveTo>
                  <a:lnTo>
                    <a:pt x="0" y="24689"/>
                  </a:lnTo>
                </a:path>
                <a:path w="1269" h="45084">
                  <a:moveTo>
                    <a:pt x="1172" y="31757"/>
                  </a:moveTo>
                  <a:lnTo>
                    <a:pt x="1172" y="44667"/>
                  </a:lnTo>
                </a:path>
                <a:path w="1269" h="45084">
                  <a:moveTo>
                    <a:pt x="0" y="31757"/>
                  </a:moveTo>
                  <a:lnTo>
                    <a:pt x="0" y="2706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0" name="object 1470"/>
            <p:cNvSpPr/>
            <p:nvPr/>
          </p:nvSpPr>
          <p:spPr>
            <a:xfrm>
              <a:off x="15761065" y="143844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511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1" name="object 1471"/>
            <p:cNvSpPr/>
            <p:nvPr/>
          </p:nvSpPr>
          <p:spPr>
            <a:xfrm>
              <a:off x="15767577" y="1411384"/>
              <a:ext cx="8255" cy="21590"/>
            </a:xfrm>
            <a:custGeom>
              <a:avLst/>
              <a:gdLst/>
              <a:ahLst/>
              <a:cxnLst/>
              <a:rect l="l" t="t" r="r" b="b"/>
              <a:pathLst>
                <a:path w="8255" h="21590">
                  <a:moveTo>
                    <a:pt x="4707" y="21202"/>
                  </a:moveTo>
                  <a:lnTo>
                    <a:pt x="4707" y="16509"/>
                  </a:lnTo>
                </a:path>
                <a:path w="8255" h="21590">
                  <a:moveTo>
                    <a:pt x="2363" y="4749"/>
                  </a:moveTo>
                  <a:lnTo>
                    <a:pt x="2363" y="7086"/>
                  </a:lnTo>
                </a:path>
                <a:path w="8255" h="21590">
                  <a:moveTo>
                    <a:pt x="4707" y="4749"/>
                  </a:moveTo>
                  <a:lnTo>
                    <a:pt x="4707" y="7086"/>
                  </a:lnTo>
                </a:path>
                <a:path w="8255" h="21590">
                  <a:moveTo>
                    <a:pt x="4707" y="4749"/>
                  </a:moveTo>
                  <a:lnTo>
                    <a:pt x="2363" y="4749"/>
                  </a:lnTo>
                  <a:lnTo>
                    <a:pt x="0" y="4749"/>
                  </a:lnTo>
                </a:path>
                <a:path w="8255" h="21590">
                  <a:moveTo>
                    <a:pt x="0" y="4749"/>
                  </a:moveTo>
                  <a:lnTo>
                    <a:pt x="0" y="0"/>
                  </a:lnTo>
                </a:path>
                <a:path w="8255" h="21590">
                  <a:moveTo>
                    <a:pt x="0" y="0"/>
                  </a:moveTo>
                  <a:lnTo>
                    <a:pt x="8243" y="0"/>
                  </a:lnTo>
                </a:path>
                <a:path w="8255" h="21590">
                  <a:moveTo>
                    <a:pt x="8243" y="0"/>
                  </a:moveTo>
                  <a:lnTo>
                    <a:pt x="8243" y="4749"/>
                  </a:lnTo>
                </a:path>
                <a:path w="8255" h="21590">
                  <a:moveTo>
                    <a:pt x="8243" y="4749"/>
                  </a:moveTo>
                  <a:lnTo>
                    <a:pt x="4707" y="47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72" name="object 1472"/>
          <p:cNvSpPr/>
          <p:nvPr/>
        </p:nvSpPr>
        <p:spPr>
          <a:xfrm>
            <a:off x="16525233" y="1229059"/>
            <a:ext cx="167005" cy="199390"/>
          </a:xfrm>
          <a:custGeom>
            <a:avLst/>
            <a:gdLst/>
            <a:ahLst/>
            <a:cxnLst/>
            <a:rect l="l" t="t" r="r" b="b"/>
            <a:pathLst>
              <a:path w="167005" h="199390">
                <a:moveTo>
                  <a:pt x="109732" y="188186"/>
                </a:moveTo>
                <a:lnTo>
                  <a:pt x="108560" y="187074"/>
                </a:lnTo>
              </a:path>
              <a:path w="167005" h="199390">
                <a:moveTo>
                  <a:pt x="123912" y="188186"/>
                </a:moveTo>
                <a:lnTo>
                  <a:pt x="95572" y="1168"/>
                </a:lnTo>
              </a:path>
              <a:path w="167005" h="199390">
                <a:moveTo>
                  <a:pt x="125103" y="188186"/>
                </a:moveTo>
                <a:lnTo>
                  <a:pt x="96782" y="1168"/>
                </a:lnTo>
              </a:path>
              <a:path w="167005" h="199390">
                <a:moveTo>
                  <a:pt x="109732" y="188186"/>
                </a:moveTo>
                <a:lnTo>
                  <a:pt x="125103" y="188186"/>
                </a:lnTo>
              </a:path>
              <a:path w="167005" h="199390">
                <a:moveTo>
                  <a:pt x="125103" y="188186"/>
                </a:moveTo>
                <a:lnTo>
                  <a:pt x="123912" y="184699"/>
                </a:lnTo>
              </a:path>
              <a:path w="167005" h="199390">
                <a:moveTo>
                  <a:pt x="82621" y="3524"/>
                </a:moveTo>
                <a:lnTo>
                  <a:pt x="109732" y="188186"/>
                </a:lnTo>
              </a:path>
              <a:path w="167005" h="199390">
                <a:moveTo>
                  <a:pt x="80238" y="3524"/>
                </a:moveTo>
                <a:lnTo>
                  <a:pt x="108560" y="188186"/>
                </a:lnTo>
              </a:path>
              <a:path w="167005" h="199390">
                <a:moveTo>
                  <a:pt x="108560" y="188186"/>
                </a:moveTo>
                <a:lnTo>
                  <a:pt x="109732" y="188186"/>
                </a:lnTo>
              </a:path>
              <a:path w="167005" h="199390">
                <a:moveTo>
                  <a:pt x="166395" y="195291"/>
                </a:moveTo>
                <a:lnTo>
                  <a:pt x="147508" y="74087"/>
                </a:lnTo>
              </a:path>
              <a:path w="167005" h="199390">
                <a:moveTo>
                  <a:pt x="138073" y="195291"/>
                </a:moveTo>
                <a:lnTo>
                  <a:pt x="120377" y="78817"/>
                </a:lnTo>
              </a:path>
              <a:path w="167005" h="199390">
                <a:moveTo>
                  <a:pt x="138073" y="195291"/>
                </a:moveTo>
                <a:lnTo>
                  <a:pt x="166395" y="195291"/>
                </a:lnTo>
              </a:path>
              <a:path w="167005" h="199390">
                <a:moveTo>
                  <a:pt x="97973" y="4711"/>
                </a:moveTo>
                <a:lnTo>
                  <a:pt x="96782" y="0"/>
                </a:lnTo>
              </a:path>
              <a:path w="167005" h="199390">
                <a:moveTo>
                  <a:pt x="96782" y="4711"/>
                </a:moveTo>
                <a:lnTo>
                  <a:pt x="97973" y="4711"/>
                </a:lnTo>
              </a:path>
              <a:path w="167005" h="199390">
                <a:moveTo>
                  <a:pt x="81430" y="2337"/>
                </a:moveTo>
                <a:lnTo>
                  <a:pt x="96782" y="0"/>
                </a:lnTo>
              </a:path>
              <a:path w="167005" h="199390">
                <a:moveTo>
                  <a:pt x="82621" y="3524"/>
                </a:moveTo>
                <a:lnTo>
                  <a:pt x="96782" y="1168"/>
                </a:lnTo>
              </a:path>
              <a:path w="167005" h="199390">
                <a:moveTo>
                  <a:pt x="96782" y="1168"/>
                </a:moveTo>
                <a:lnTo>
                  <a:pt x="96782" y="4711"/>
                </a:lnTo>
              </a:path>
              <a:path w="167005" h="199390">
                <a:moveTo>
                  <a:pt x="81430" y="2337"/>
                </a:moveTo>
                <a:lnTo>
                  <a:pt x="82621" y="3524"/>
                </a:lnTo>
              </a:path>
              <a:path w="167005" h="199390">
                <a:moveTo>
                  <a:pt x="82621" y="3524"/>
                </a:moveTo>
                <a:lnTo>
                  <a:pt x="80238" y="3524"/>
                </a:lnTo>
              </a:path>
              <a:path w="167005" h="199390">
                <a:moveTo>
                  <a:pt x="107388" y="189411"/>
                </a:moveTo>
                <a:lnTo>
                  <a:pt x="107388" y="198834"/>
                </a:lnTo>
              </a:path>
              <a:path w="167005" h="199390">
                <a:moveTo>
                  <a:pt x="100298" y="194104"/>
                </a:moveTo>
                <a:lnTo>
                  <a:pt x="100298" y="190580"/>
                </a:lnTo>
              </a:path>
              <a:path w="167005" h="199390">
                <a:moveTo>
                  <a:pt x="107388" y="198834"/>
                </a:moveTo>
                <a:lnTo>
                  <a:pt x="107388" y="189411"/>
                </a:lnTo>
              </a:path>
              <a:path w="167005" h="199390">
                <a:moveTo>
                  <a:pt x="101489" y="189411"/>
                </a:moveTo>
                <a:lnTo>
                  <a:pt x="101489" y="198834"/>
                </a:lnTo>
              </a:path>
              <a:path w="167005" h="199390">
                <a:moveTo>
                  <a:pt x="97973" y="189411"/>
                </a:moveTo>
                <a:lnTo>
                  <a:pt x="97973" y="190580"/>
                </a:lnTo>
              </a:path>
              <a:path w="167005" h="199390">
                <a:moveTo>
                  <a:pt x="101489" y="198834"/>
                </a:moveTo>
                <a:lnTo>
                  <a:pt x="97973" y="198834"/>
                </a:lnTo>
              </a:path>
              <a:path w="167005" h="199390">
                <a:moveTo>
                  <a:pt x="97973" y="198834"/>
                </a:moveTo>
                <a:lnTo>
                  <a:pt x="97973" y="194104"/>
                </a:lnTo>
              </a:path>
              <a:path w="167005" h="199390">
                <a:moveTo>
                  <a:pt x="97973" y="189411"/>
                </a:moveTo>
                <a:lnTo>
                  <a:pt x="107388" y="189411"/>
                </a:lnTo>
              </a:path>
              <a:path w="167005" h="199390">
                <a:moveTo>
                  <a:pt x="101489" y="198834"/>
                </a:moveTo>
                <a:lnTo>
                  <a:pt x="107388" y="198834"/>
                </a:lnTo>
              </a:path>
              <a:path w="167005" h="199390">
                <a:moveTo>
                  <a:pt x="0" y="194104"/>
                </a:moveTo>
                <a:lnTo>
                  <a:pt x="100298" y="194104"/>
                </a:lnTo>
              </a:path>
              <a:path w="167005" h="199390">
                <a:moveTo>
                  <a:pt x="100298" y="190580"/>
                </a:moveTo>
                <a:lnTo>
                  <a:pt x="0" y="190580"/>
                </a:lnTo>
              </a:path>
              <a:path w="167005" h="199390">
                <a:moveTo>
                  <a:pt x="94399" y="198834"/>
                </a:moveTo>
                <a:lnTo>
                  <a:pt x="5879" y="198834"/>
                </a:lnTo>
              </a:path>
              <a:path w="167005" h="199390">
                <a:moveTo>
                  <a:pt x="93227" y="189411"/>
                </a:moveTo>
                <a:lnTo>
                  <a:pt x="5879" y="1894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3" name="object 1473"/>
          <p:cNvSpPr/>
          <p:nvPr/>
        </p:nvSpPr>
        <p:spPr>
          <a:xfrm>
            <a:off x="11664161" y="6084289"/>
            <a:ext cx="12065" cy="19050"/>
          </a:xfrm>
          <a:custGeom>
            <a:avLst/>
            <a:gdLst/>
            <a:ahLst/>
            <a:cxnLst/>
            <a:rect l="l" t="t" r="r" b="b"/>
            <a:pathLst>
              <a:path w="12065" h="19050">
                <a:moveTo>
                  <a:pt x="7052" y="18790"/>
                </a:moveTo>
                <a:lnTo>
                  <a:pt x="11778" y="2355"/>
                </a:lnTo>
              </a:path>
              <a:path w="12065" h="19050">
                <a:moveTo>
                  <a:pt x="0" y="16434"/>
                </a:moveTo>
                <a:lnTo>
                  <a:pt x="587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4" name="object 1474"/>
          <p:cNvSpPr/>
          <p:nvPr/>
        </p:nvSpPr>
        <p:spPr>
          <a:xfrm>
            <a:off x="11559079" y="6043089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10">
                <a:moveTo>
                  <a:pt x="0" y="16491"/>
                </a:moveTo>
                <a:lnTo>
                  <a:pt x="7071" y="0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5" name="object 1475"/>
          <p:cNvSpPr/>
          <p:nvPr/>
        </p:nvSpPr>
        <p:spPr>
          <a:xfrm>
            <a:off x="11670041" y="5979556"/>
            <a:ext cx="35560" cy="104775"/>
          </a:xfrm>
          <a:custGeom>
            <a:avLst/>
            <a:gdLst/>
            <a:ahLst/>
            <a:cxnLst/>
            <a:rect l="l" t="t" r="r" b="b"/>
            <a:pathLst>
              <a:path w="35559" h="104775">
                <a:moveTo>
                  <a:pt x="0" y="104732"/>
                </a:moveTo>
                <a:lnTo>
                  <a:pt x="35392" y="0"/>
                </a:lnTo>
              </a:path>
            </a:pathLst>
          </a:custGeom>
          <a:ln w="33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6" name="object 1476"/>
          <p:cNvSpPr/>
          <p:nvPr/>
        </p:nvSpPr>
        <p:spPr>
          <a:xfrm>
            <a:off x="11551970" y="6040733"/>
            <a:ext cx="7620" cy="15875"/>
          </a:xfrm>
          <a:custGeom>
            <a:avLst/>
            <a:gdLst/>
            <a:ahLst/>
            <a:cxnLst/>
            <a:rect l="l" t="t" r="r" b="b"/>
            <a:pathLst>
              <a:path w="7620" h="15875">
                <a:moveTo>
                  <a:pt x="0" y="15303"/>
                </a:moveTo>
                <a:lnTo>
                  <a:pt x="7108" y="0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7" name="object 1477"/>
          <p:cNvSpPr/>
          <p:nvPr/>
        </p:nvSpPr>
        <p:spPr>
          <a:xfrm>
            <a:off x="10322258" y="5579568"/>
            <a:ext cx="149225" cy="71120"/>
          </a:xfrm>
          <a:custGeom>
            <a:avLst/>
            <a:gdLst/>
            <a:ahLst/>
            <a:cxnLst/>
            <a:rect l="l" t="t" r="r" b="b"/>
            <a:pathLst>
              <a:path w="149225" h="71120">
                <a:moveTo>
                  <a:pt x="5898" y="70562"/>
                </a:moveTo>
                <a:lnTo>
                  <a:pt x="148699" y="15284"/>
                </a:lnTo>
              </a:path>
              <a:path w="149225" h="71120">
                <a:moveTo>
                  <a:pt x="0" y="54109"/>
                </a:moveTo>
                <a:lnTo>
                  <a:pt x="14280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8" name="object 1478"/>
          <p:cNvSpPr/>
          <p:nvPr/>
        </p:nvSpPr>
        <p:spPr>
          <a:xfrm>
            <a:off x="10738824" y="6230145"/>
            <a:ext cx="182245" cy="348615"/>
          </a:xfrm>
          <a:custGeom>
            <a:avLst/>
            <a:gdLst/>
            <a:ahLst/>
            <a:cxnLst/>
            <a:rect l="l" t="t" r="r" b="b"/>
            <a:pathLst>
              <a:path w="182245" h="348615">
                <a:moveTo>
                  <a:pt x="168796" y="0"/>
                </a:moveTo>
                <a:lnTo>
                  <a:pt x="0" y="341148"/>
                </a:lnTo>
              </a:path>
              <a:path w="182245" h="348615">
                <a:moveTo>
                  <a:pt x="181785" y="12947"/>
                </a:moveTo>
                <a:lnTo>
                  <a:pt x="15333" y="3482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9" name="object 1479"/>
          <p:cNvSpPr/>
          <p:nvPr/>
        </p:nvSpPr>
        <p:spPr>
          <a:xfrm>
            <a:off x="11594472" y="1952573"/>
            <a:ext cx="20320" cy="52069"/>
          </a:xfrm>
          <a:custGeom>
            <a:avLst/>
            <a:gdLst/>
            <a:ahLst/>
            <a:cxnLst/>
            <a:rect l="l" t="t" r="r" b="b"/>
            <a:pathLst>
              <a:path w="20320" h="52069">
                <a:moveTo>
                  <a:pt x="13007" y="9404"/>
                </a:moveTo>
                <a:lnTo>
                  <a:pt x="0" y="10573"/>
                </a:lnTo>
              </a:path>
              <a:path w="20320" h="52069">
                <a:moveTo>
                  <a:pt x="11835" y="0"/>
                </a:moveTo>
                <a:lnTo>
                  <a:pt x="4726" y="1168"/>
                </a:lnTo>
              </a:path>
              <a:path w="20320" h="52069">
                <a:moveTo>
                  <a:pt x="4726" y="1168"/>
                </a:moveTo>
                <a:lnTo>
                  <a:pt x="5917" y="8254"/>
                </a:lnTo>
              </a:path>
              <a:path w="20320" h="52069">
                <a:moveTo>
                  <a:pt x="5917" y="8254"/>
                </a:moveTo>
                <a:lnTo>
                  <a:pt x="2382" y="9404"/>
                </a:lnTo>
              </a:path>
              <a:path w="20320" h="52069">
                <a:moveTo>
                  <a:pt x="20059" y="51772"/>
                </a:moveTo>
                <a:lnTo>
                  <a:pt x="11835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0" name="object 1480"/>
          <p:cNvSpPr/>
          <p:nvPr/>
        </p:nvSpPr>
        <p:spPr>
          <a:xfrm>
            <a:off x="11375328" y="3060470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16089" y="5540"/>
                </a:moveTo>
                <a:lnTo>
                  <a:pt x="20021" y="12797"/>
                </a:lnTo>
              </a:path>
              <a:path w="28575" h="21589">
                <a:moveTo>
                  <a:pt x="20021" y="12797"/>
                </a:moveTo>
                <a:lnTo>
                  <a:pt x="25202" y="9970"/>
                </a:lnTo>
              </a:path>
              <a:path w="28575" h="21589">
                <a:moveTo>
                  <a:pt x="23822" y="0"/>
                </a:moveTo>
                <a:lnTo>
                  <a:pt x="24389" y="1055"/>
                </a:lnTo>
              </a:path>
              <a:path w="28575" h="21589">
                <a:moveTo>
                  <a:pt x="25202" y="9970"/>
                </a:moveTo>
                <a:lnTo>
                  <a:pt x="28340" y="8292"/>
                </a:lnTo>
              </a:path>
              <a:path w="28575" h="21589">
                <a:moveTo>
                  <a:pt x="28340" y="8292"/>
                </a:moveTo>
                <a:lnTo>
                  <a:pt x="26639" y="5182"/>
                </a:lnTo>
              </a:path>
              <a:path w="28575" h="21589">
                <a:moveTo>
                  <a:pt x="12421" y="6219"/>
                </a:moveTo>
                <a:lnTo>
                  <a:pt x="23822" y="0"/>
                </a:lnTo>
              </a:path>
              <a:path w="28575" h="21589">
                <a:moveTo>
                  <a:pt x="25202" y="9970"/>
                </a:moveTo>
                <a:lnTo>
                  <a:pt x="20721" y="1696"/>
                </a:lnTo>
              </a:path>
              <a:path w="28575" h="21589">
                <a:moveTo>
                  <a:pt x="15522" y="4523"/>
                </a:moveTo>
                <a:lnTo>
                  <a:pt x="20021" y="12797"/>
                </a:lnTo>
              </a:path>
              <a:path w="28575" h="21589">
                <a:moveTo>
                  <a:pt x="12421" y="6219"/>
                </a:moveTo>
                <a:lnTo>
                  <a:pt x="12969" y="7237"/>
                </a:lnTo>
              </a:path>
              <a:path w="28575" h="21589">
                <a:moveTo>
                  <a:pt x="8299" y="8481"/>
                </a:moveTo>
                <a:lnTo>
                  <a:pt x="12780" y="16717"/>
                </a:lnTo>
              </a:path>
              <a:path w="28575" h="21589">
                <a:moveTo>
                  <a:pt x="13820" y="16151"/>
                </a:moveTo>
                <a:lnTo>
                  <a:pt x="20021" y="12797"/>
                </a:lnTo>
              </a:path>
              <a:path w="28575" h="21589">
                <a:moveTo>
                  <a:pt x="0" y="12966"/>
                </a:moveTo>
                <a:lnTo>
                  <a:pt x="529" y="13984"/>
                </a:lnTo>
              </a:path>
              <a:path w="28575" h="21589">
                <a:moveTo>
                  <a:pt x="7619" y="19544"/>
                </a:moveTo>
                <a:lnTo>
                  <a:pt x="3119" y="11270"/>
                </a:lnTo>
              </a:path>
              <a:path w="28575" h="21589">
                <a:moveTo>
                  <a:pt x="7619" y="19544"/>
                </a:moveTo>
                <a:lnTo>
                  <a:pt x="4480" y="21202"/>
                </a:lnTo>
              </a:path>
              <a:path w="28575" h="21589">
                <a:moveTo>
                  <a:pt x="4480" y="21202"/>
                </a:moveTo>
                <a:lnTo>
                  <a:pt x="2798" y="18149"/>
                </a:lnTo>
              </a:path>
              <a:path w="28575" h="21589">
                <a:moveTo>
                  <a:pt x="12780" y="16717"/>
                </a:moveTo>
                <a:lnTo>
                  <a:pt x="7619" y="19544"/>
                </a:lnTo>
              </a:path>
              <a:path w="28575" h="21589">
                <a:moveTo>
                  <a:pt x="14822" y="15586"/>
                </a:moveTo>
                <a:lnTo>
                  <a:pt x="10909" y="8368"/>
                </a:lnTo>
              </a:path>
              <a:path w="28575" h="21589">
                <a:moveTo>
                  <a:pt x="10909" y="8368"/>
                </a:moveTo>
                <a:lnTo>
                  <a:pt x="16089" y="5540"/>
                </a:lnTo>
              </a:path>
              <a:path w="28575" h="21589">
                <a:moveTo>
                  <a:pt x="11381" y="6766"/>
                </a:moveTo>
                <a:lnTo>
                  <a:pt x="0" y="12966"/>
                </a:lnTo>
              </a:path>
              <a:path w="28575" h="21589">
                <a:moveTo>
                  <a:pt x="24011" y="5277"/>
                </a:moveTo>
                <a:lnTo>
                  <a:pt x="22309" y="2167"/>
                </a:lnTo>
              </a:path>
              <a:path w="28575" h="21589">
                <a:moveTo>
                  <a:pt x="2627" y="12853"/>
                </a:moveTo>
                <a:lnTo>
                  <a:pt x="4310" y="15982"/>
                </a:lnTo>
              </a:path>
              <a:path w="28575" h="21589">
                <a:moveTo>
                  <a:pt x="7316" y="11609"/>
                </a:moveTo>
                <a:lnTo>
                  <a:pt x="5728" y="1115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1" name="object 1481"/>
          <p:cNvSpPr/>
          <p:nvPr/>
        </p:nvSpPr>
        <p:spPr>
          <a:xfrm>
            <a:off x="15126706" y="2660784"/>
            <a:ext cx="10795" cy="46355"/>
          </a:xfrm>
          <a:custGeom>
            <a:avLst/>
            <a:gdLst/>
            <a:ahLst/>
            <a:cxnLst/>
            <a:rect l="l" t="t" r="r" b="b"/>
            <a:pathLst>
              <a:path w="10794" h="46355">
                <a:moveTo>
                  <a:pt x="1228" y="1168"/>
                </a:moveTo>
                <a:lnTo>
                  <a:pt x="0" y="0"/>
                </a:lnTo>
              </a:path>
              <a:path w="10794" h="46355">
                <a:moveTo>
                  <a:pt x="1228" y="1168"/>
                </a:moveTo>
                <a:lnTo>
                  <a:pt x="3554" y="12947"/>
                </a:lnTo>
              </a:path>
              <a:path w="10794" h="46355">
                <a:moveTo>
                  <a:pt x="5936" y="24708"/>
                </a:moveTo>
                <a:lnTo>
                  <a:pt x="4726" y="23539"/>
                </a:lnTo>
              </a:path>
              <a:path w="10794" h="46355">
                <a:moveTo>
                  <a:pt x="8299" y="34131"/>
                </a:moveTo>
                <a:lnTo>
                  <a:pt x="10625" y="459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82" name="object 1482"/>
          <p:cNvGrpSpPr/>
          <p:nvPr/>
        </p:nvGrpSpPr>
        <p:grpSpPr>
          <a:xfrm>
            <a:off x="14124278" y="1674403"/>
            <a:ext cx="171450" cy="1034415"/>
            <a:chOff x="14124278" y="1674403"/>
            <a:chExt cx="171450" cy="1034415"/>
          </a:xfrm>
        </p:grpSpPr>
        <p:sp>
          <p:nvSpPr>
            <p:cNvPr id="1483" name="object 1483"/>
            <p:cNvSpPr/>
            <p:nvPr/>
          </p:nvSpPr>
          <p:spPr>
            <a:xfrm>
              <a:off x="14181402" y="1952573"/>
              <a:ext cx="112395" cy="754380"/>
            </a:xfrm>
            <a:custGeom>
              <a:avLst/>
              <a:gdLst/>
              <a:ahLst/>
              <a:cxnLst/>
              <a:rect l="l" t="t" r="r" b="b"/>
              <a:pathLst>
                <a:path w="112394" h="754380">
                  <a:moveTo>
                    <a:pt x="112134" y="754121"/>
                  </a:moveTo>
                  <a:lnTo>
                    <a:pt x="110961" y="752915"/>
                  </a:lnTo>
                </a:path>
                <a:path w="112394" h="754380">
                  <a:moveTo>
                    <a:pt x="112134" y="754121"/>
                  </a:moveTo>
                  <a:lnTo>
                    <a:pt x="110961" y="747054"/>
                  </a:lnTo>
                </a:path>
                <a:path w="112394" h="754380">
                  <a:moveTo>
                    <a:pt x="108579" y="737611"/>
                  </a:moveTo>
                  <a:lnTo>
                    <a:pt x="108579" y="730581"/>
                  </a:lnTo>
                </a:path>
                <a:path w="112394" h="754380">
                  <a:moveTo>
                    <a:pt x="106216" y="719971"/>
                  </a:moveTo>
                  <a:lnTo>
                    <a:pt x="105063" y="712922"/>
                  </a:lnTo>
                </a:path>
                <a:path w="112394" h="754380">
                  <a:moveTo>
                    <a:pt x="103871" y="703517"/>
                  </a:moveTo>
                  <a:lnTo>
                    <a:pt x="102680" y="696450"/>
                  </a:lnTo>
                </a:path>
                <a:path w="112394" h="754380">
                  <a:moveTo>
                    <a:pt x="101508" y="687045"/>
                  </a:moveTo>
                  <a:lnTo>
                    <a:pt x="100355" y="678809"/>
                  </a:lnTo>
                </a:path>
                <a:path w="112394" h="754380">
                  <a:moveTo>
                    <a:pt x="99145" y="669404"/>
                  </a:moveTo>
                  <a:lnTo>
                    <a:pt x="97973" y="662356"/>
                  </a:lnTo>
                </a:path>
                <a:path w="112394" h="754380">
                  <a:moveTo>
                    <a:pt x="96782" y="652932"/>
                  </a:moveTo>
                  <a:lnTo>
                    <a:pt x="95609" y="645846"/>
                  </a:lnTo>
                </a:path>
                <a:path w="112394" h="754380">
                  <a:moveTo>
                    <a:pt x="94399" y="635273"/>
                  </a:moveTo>
                  <a:lnTo>
                    <a:pt x="93246" y="628243"/>
                  </a:lnTo>
                </a:path>
                <a:path w="112394" h="754380">
                  <a:moveTo>
                    <a:pt x="90902" y="618838"/>
                  </a:moveTo>
                  <a:lnTo>
                    <a:pt x="90902" y="611752"/>
                  </a:lnTo>
                </a:path>
                <a:path w="112394" h="754380">
                  <a:moveTo>
                    <a:pt x="88519" y="601160"/>
                  </a:moveTo>
                  <a:lnTo>
                    <a:pt x="87347" y="594130"/>
                  </a:lnTo>
                </a:path>
                <a:path w="112394" h="754380">
                  <a:moveTo>
                    <a:pt x="86175" y="584706"/>
                  </a:moveTo>
                  <a:lnTo>
                    <a:pt x="85022" y="577639"/>
                  </a:lnTo>
                </a:path>
                <a:path w="112394" h="754380">
                  <a:moveTo>
                    <a:pt x="83812" y="568215"/>
                  </a:moveTo>
                  <a:lnTo>
                    <a:pt x="82640" y="560017"/>
                  </a:lnTo>
                </a:path>
                <a:path w="112394" h="754380">
                  <a:moveTo>
                    <a:pt x="81467" y="550537"/>
                  </a:moveTo>
                  <a:lnTo>
                    <a:pt x="80276" y="543507"/>
                  </a:lnTo>
                </a:path>
                <a:path w="112394" h="754380">
                  <a:moveTo>
                    <a:pt x="79066" y="534083"/>
                  </a:moveTo>
                  <a:lnTo>
                    <a:pt x="77894" y="527054"/>
                  </a:lnTo>
                </a:path>
                <a:path w="112394" h="754380">
                  <a:moveTo>
                    <a:pt x="76741" y="516480"/>
                  </a:moveTo>
                  <a:lnTo>
                    <a:pt x="75569" y="509394"/>
                  </a:lnTo>
                </a:path>
                <a:path w="112394" h="754380">
                  <a:moveTo>
                    <a:pt x="74359" y="499989"/>
                  </a:moveTo>
                  <a:lnTo>
                    <a:pt x="73186" y="492922"/>
                  </a:lnTo>
                </a:path>
                <a:path w="112394" h="754380">
                  <a:moveTo>
                    <a:pt x="70842" y="483517"/>
                  </a:moveTo>
                  <a:lnTo>
                    <a:pt x="69613" y="475281"/>
                  </a:lnTo>
                </a:path>
                <a:path w="112394" h="754380">
                  <a:moveTo>
                    <a:pt x="68479" y="465876"/>
                  </a:moveTo>
                  <a:lnTo>
                    <a:pt x="67306" y="458828"/>
                  </a:lnTo>
                </a:path>
                <a:path w="112394" h="754380">
                  <a:moveTo>
                    <a:pt x="66134" y="449423"/>
                  </a:moveTo>
                  <a:lnTo>
                    <a:pt x="64924" y="441168"/>
                  </a:lnTo>
                </a:path>
                <a:path w="112394" h="754380">
                  <a:moveTo>
                    <a:pt x="63752" y="431764"/>
                  </a:moveTo>
                  <a:lnTo>
                    <a:pt x="62580" y="424715"/>
                  </a:lnTo>
                </a:path>
                <a:path w="112394" h="754380">
                  <a:moveTo>
                    <a:pt x="61408" y="415310"/>
                  </a:moveTo>
                  <a:lnTo>
                    <a:pt x="60160" y="408205"/>
                  </a:lnTo>
                </a:path>
                <a:path w="112394" h="754380">
                  <a:moveTo>
                    <a:pt x="59025" y="397632"/>
                  </a:moveTo>
                  <a:lnTo>
                    <a:pt x="57853" y="390583"/>
                  </a:lnTo>
                </a:path>
                <a:path w="112394" h="754380">
                  <a:moveTo>
                    <a:pt x="56700" y="381160"/>
                  </a:moveTo>
                  <a:lnTo>
                    <a:pt x="55471" y="374111"/>
                  </a:lnTo>
                </a:path>
                <a:path w="112394" h="754380">
                  <a:moveTo>
                    <a:pt x="53108" y="364687"/>
                  </a:moveTo>
                  <a:lnTo>
                    <a:pt x="51954" y="356451"/>
                  </a:lnTo>
                </a:path>
                <a:path w="112394" h="754380">
                  <a:moveTo>
                    <a:pt x="50744" y="347065"/>
                  </a:moveTo>
                  <a:lnTo>
                    <a:pt x="49572" y="339979"/>
                  </a:lnTo>
                </a:path>
                <a:path w="112394" h="754380">
                  <a:moveTo>
                    <a:pt x="48419" y="330574"/>
                  </a:moveTo>
                  <a:lnTo>
                    <a:pt x="47247" y="322376"/>
                  </a:lnTo>
                </a:path>
                <a:path w="112394" h="754380">
                  <a:moveTo>
                    <a:pt x="46037" y="312953"/>
                  </a:moveTo>
                  <a:lnTo>
                    <a:pt x="44864" y="305866"/>
                  </a:lnTo>
                </a:path>
                <a:path w="112394" h="754380">
                  <a:moveTo>
                    <a:pt x="43673" y="296443"/>
                  </a:moveTo>
                  <a:lnTo>
                    <a:pt x="42520" y="289413"/>
                  </a:lnTo>
                </a:path>
                <a:path w="112394" h="754380">
                  <a:moveTo>
                    <a:pt x="41348" y="278802"/>
                  </a:moveTo>
                  <a:lnTo>
                    <a:pt x="40138" y="271772"/>
                  </a:lnTo>
                </a:path>
                <a:path w="112394" h="754380">
                  <a:moveTo>
                    <a:pt x="38985" y="262349"/>
                  </a:moveTo>
                  <a:lnTo>
                    <a:pt x="37775" y="255300"/>
                  </a:lnTo>
                </a:path>
                <a:path w="112394" h="754380">
                  <a:moveTo>
                    <a:pt x="35411" y="245895"/>
                  </a:moveTo>
                  <a:lnTo>
                    <a:pt x="35411" y="237621"/>
                  </a:lnTo>
                </a:path>
                <a:path w="112394" h="754380">
                  <a:moveTo>
                    <a:pt x="33067" y="228236"/>
                  </a:moveTo>
                  <a:lnTo>
                    <a:pt x="31914" y="221187"/>
                  </a:lnTo>
                </a:path>
                <a:path w="112394" h="754380">
                  <a:moveTo>
                    <a:pt x="30685" y="211782"/>
                  </a:moveTo>
                  <a:lnTo>
                    <a:pt x="29531" y="204696"/>
                  </a:lnTo>
                </a:path>
                <a:path w="112394" h="754380">
                  <a:moveTo>
                    <a:pt x="28321" y="194104"/>
                  </a:moveTo>
                  <a:lnTo>
                    <a:pt x="27168" y="187074"/>
                  </a:lnTo>
                </a:path>
                <a:path w="112394" h="754380">
                  <a:moveTo>
                    <a:pt x="25977" y="177651"/>
                  </a:moveTo>
                  <a:lnTo>
                    <a:pt x="24786" y="170583"/>
                  </a:lnTo>
                </a:path>
                <a:path w="112394" h="754380">
                  <a:moveTo>
                    <a:pt x="23633" y="160010"/>
                  </a:moveTo>
                  <a:lnTo>
                    <a:pt x="22441" y="152942"/>
                  </a:lnTo>
                </a:path>
                <a:path w="112394" h="754380">
                  <a:moveTo>
                    <a:pt x="21250" y="143538"/>
                  </a:moveTo>
                  <a:lnTo>
                    <a:pt x="20078" y="136470"/>
                  </a:lnTo>
                </a:path>
                <a:path w="112394" h="754380">
                  <a:moveTo>
                    <a:pt x="17715" y="127047"/>
                  </a:moveTo>
                  <a:lnTo>
                    <a:pt x="17715" y="118848"/>
                  </a:lnTo>
                </a:path>
                <a:path w="112394" h="754380">
                  <a:moveTo>
                    <a:pt x="15333" y="109368"/>
                  </a:moveTo>
                  <a:lnTo>
                    <a:pt x="14179" y="102338"/>
                  </a:lnTo>
                </a:path>
                <a:path w="112394" h="754380">
                  <a:moveTo>
                    <a:pt x="12988" y="92934"/>
                  </a:moveTo>
                  <a:lnTo>
                    <a:pt x="11797" y="85885"/>
                  </a:lnTo>
                </a:path>
                <a:path w="112394" h="754380">
                  <a:moveTo>
                    <a:pt x="10644" y="75312"/>
                  </a:moveTo>
                  <a:lnTo>
                    <a:pt x="9453" y="68225"/>
                  </a:lnTo>
                </a:path>
                <a:path w="112394" h="754380">
                  <a:moveTo>
                    <a:pt x="8281" y="58821"/>
                  </a:moveTo>
                  <a:lnTo>
                    <a:pt x="7071" y="51772"/>
                  </a:lnTo>
                </a:path>
                <a:path w="112394" h="754380">
                  <a:moveTo>
                    <a:pt x="5898" y="41161"/>
                  </a:moveTo>
                  <a:lnTo>
                    <a:pt x="4726" y="34112"/>
                  </a:lnTo>
                </a:path>
                <a:path w="112394" h="754380">
                  <a:moveTo>
                    <a:pt x="3554" y="24708"/>
                  </a:moveTo>
                  <a:lnTo>
                    <a:pt x="2344" y="17678"/>
                  </a:lnTo>
                </a:path>
                <a:path w="112394" h="754380">
                  <a:moveTo>
                    <a:pt x="1210" y="8254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4" name="object 1484"/>
            <p:cNvSpPr/>
            <p:nvPr/>
          </p:nvSpPr>
          <p:spPr>
            <a:xfrm>
              <a:off x="14125970" y="1676095"/>
              <a:ext cx="153670" cy="1030605"/>
            </a:xfrm>
            <a:custGeom>
              <a:avLst/>
              <a:gdLst/>
              <a:ahLst/>
              <a:cxnLst/>
              <a:rect l="l" t="t" r="r" b="b"/>
              <a:pathLst>
                <a:path w="153669" h="1030605">
                  <a:moveTo>
                    <a:pt x="53108" y="267060"/>
                  </a:moveTo>
                  <a:lnTo>
                    <a:pt x="51898" y="260012"/>
                  </a:lnTo>
                </a:path>
                <a:path w="153669" h="1030605">
                  <a:moveTo>
                    <a:pt x="50725" y="250607"/>
                  </a:moveTo>
                  <a:lnTo>
                    <a:pt x="49534" y="243521"/>
                  </a:lnTo>
                </a:path>
                <a:path w="153669" h="1030605">
                  <a:moveTo>
                    <a:pt x="48381" y="232947"/>
                  </a:moveTo>
                  <a:lnTo>
                    <a:pt x="47152" y="225899"/>
                  </a:lnTo>
                </a:path>
                <a:path w="153669" h="1030605">
                  <a:moveTo>
                    <a:pt x="45999" y="216494"/>
                  </a:moveTo>
                  <a:lnTo>
                    <a:pt x="44846" y="209408"/>
                  </a:lnTo>
                </a:path>
                <a:path w="153669" h="1030605">
                  <a:moveTo>
                    <a:pt x="43654" y="198816"/>
                  </a:moveTo>
                  <a:lnTo>
                    <a:pt x="42463" y="191767"/>
                  </a:lnTo>
                </a:path>
                <a:path w="153669" h="1030605">
                  <a:moveTo>
                    <a:pt x="41291" y="182381"/>
                  </a:moveTo>
                  <a:lnTo>
                    <a:pt x="40081" y="175295"/>
                  </a:lnTo>
                </a:path>
                <a:path w="153669" h="1030605">
                  <a:moveTo>
                    <a:pt x="38947" y="165890"/>
                  </a:moveTo>
                  <a:lnTo>
                    <a:pt x="37699" y="157673"/>
                  </a:lnTo>
                </a:path>
                <a:path w="153669" h="1030605">
                  <a:moveTo>
                    <a:pt x="35392" y="148249"/>
                  </a:moveTo>
                  <a:lnTo>
                    <a:pt x="34239" y="141182"/>
                  </a:lnTo>
                </a:path>
                <a:path w="153669" h="1030605">
                  <a:moveTo>
                    <a:pt x="33010" y="131777"/>
                  </a:moveTo>
                  <a:lnTo>
                    <a:pt x="31819" y="124728"/>
                  </a:lnTo>
                </a:path>
                <a:path w="153669" h="1030605">
                  <a:moveTo>
                    <a:pt x="30647" y="114099"/>
                  </a:moveTo>
                  <a:lnTo>
                    <a:pt x="29494" y="107050"/>
                  </a:lnTo>
                </a:path>
                <a:path w="153669" h="1030605">
                  <a:moveTo>
                    <a:pt x="28265" y="97627"/>
                  </a:moveTo>
                  <a:lnTo>
                    <a:pt x="27111" y="90597"/>
                  </a:lnTo>
                </a:path>
                <a:path w="153669" h="1030605">
                  <a:moveTo>
                    <a:pt x="25939" y="79986"/>
                  </a:moveTo>
                  <a:lnTo>
                    <a:pt x="24786" y="72937"/>
                  </a:lnTo>
                </a:path>
                <a:path w="153669" h="1030605">
                  <a:moveTo>
                    <a:pt x="23557" y="63551"/>
                  </a:moveTo>
                  <a:lnTo>
                    <a:pt x="22366" y="56503"/>
                  </a:lnTo>
                </a:path>
                <a:path w="153669" h="1030605">
                  <a:moveTo>
                    <a:pt x="21213" y="47079"/>
                  </a:moveTo>
                  <a:lnTo>
                    <a:pt x="20059" y="38843"/>
                  </a:lnTo>
                </a:path>
                <a:path w="153669" h="1030605">
                  <a:moveTo>
                    <a:pt x="17658" y="29420"/>
                  </a:moveTo>
                  <a:lnTo>
                    <a:pt x="17658" y="22390"/>
                  </a:lnTo>
                </a:path>
                <a:path w="153669" h="1030605">
                  <a:moveTo>
                    <a:pt x="15333" y="12966"/>
                  </a:moveTo>
                  <a:lnTo>
                    <a:pt x="15333" y="7086"/>
                  </a:lnTo>
                </a:path>
                <a:path w="153669" h="1030605">
                  <a:moveTo>
                    <a:pt x="15333" y="7086"/>
                  </a:moveTo>
                  <a:lnTo>
                    <a:pt x="14142" y="0"/>
                  </a:lnTo>
                </a:path>
                <a:path w="153669" h="1030605">
                  <a:moveTo>
                    <a:pt x="153406" y="1030587"/>
                  </a:moveTo>
                  <a:lnTo>
                    <a:pt x="152196" y="1029399"/>
                  </a:lnTo>
                </a:path>
                <a:path w="153669" h="1030605">
                  <a:moveTo>
                    <a:pt x="153406" y="1030587"/>
                  </a:moveTo>
                  <a:lnTo>
                    <a:pt x="152196" y="1023538"/>
                  </a:lnTo>
                </a:path>
                <a:path w="153669" h="1030605">
                  <a:moveTo>
                    <a:pt x="149814" y="1014096"/>
                  </a:moveTo>
                  <a:lnTo>
                    <a:pt x="149814" y="1007066"/>
                  </a:lnTo>
                </a:path>
                <a:path w="153669" h="1030605">
                  <a:moveTo>
                    <a:pt x="147508" y="996436"/>
                  </a:moveTo>
                  <a:lnTo>
                    <a:pt x="146335" y="989406"/>
                  </a:lnTo>
                </a:path>
                <a:path w="153669" h="1030605">
                  <a:moveTo>
                    <a:pt x="145106" y="980001"/>
                  </a:moveTo>
                  <a:lnTo>
                    <a:pt x="143972" y="972953"/>
                  </a:lnTo>
                </a:path>
                <a:path w="153669" h="1030605">
                  <a:moveTo>
                    <a:pt x="142762" y="963548"/>
                  </a:moveTo>
                  <a:lnTo>
                    <a:pt x="141590" y="955274"/>
                  </a:lnTo>
                </a:path>
                <a:path w="153669" h="1030605">
                  <a:moveTo>
                    <a:pt x="140455" y="945889"/>
                  </a:moveTo>
                  <a:lnTo>
                    <a:pt x="139208" y="938821"/>
                  </a:lnTo>
                </a:path>
                <a:path w="153669" h="1030605">
                  <a:moveTo>
                    <a:pt x="138054" y="929397"/>
                  </a:moveTo>
                  <a:lnTo>
                    <a:pt x="136901" y="922330"/>
                  </a:lnTo>
                </a:path>
                <a:path w="153669" h="1030605">
                  <a:moveTo>
                    <a:pt x="135710" y="911757"/>
                  </a:moveTo>
                  <a:lnTo>
                    <a:pt x="134481" y="904727"/>
                  </a:lnTo>
                </a:path>
                <a:path w="153669" h="1030605">
                  <a:moveTo>
                    <a:pt x="133328" y="895303"/>
                  </a:moveTo>
                  <a:lnTo>
                    <a:pt x="132155" y="888236"/>
                  </a:lnTo>
                </a:path>
                <a:path w="153669" h="1030605">
                  <a:moveTo>
                    <a:pt x="129773" y="877644"/>
                  </a:moveTo>
                  <a:lnTo>
                    <a:pt x="128620" y="870614"/>
                  </a:lnTo>
                </a:path>
                <a:path w="153669" h="1030605">
                  <a:moveTo>
                    <a:pt x="127448" y="861190"/>
                  </a:moveTo>
                  <a:lnTo>
                    <a:pt x="126257" y="854104"/>
                  </a:lnTo>
                </a:path>
                <a:path w="153669" h="1030605">
                  <a:moveTo>
                    <a:pt x="125047" y="844699"/>
                  </a:moveTo>
                  <a:lnTo>
                    <a:pt x="123893" y="836501"/>
                  </a:lnTo>
                </a:path>
                <a:path w="153669" h="1030605">
                  <a:moveTo>
                    <a:pt x="122721" y="827021"/>
                  </a:moveTo>
                  <a:lnTo>
                    <a:pt x="121568" y="819991"/>
                  </a:lnTo>
                </a:path>
                <a:path w="153669" h="1030605">
                  <a:moveTo>
                    <a:pt x="120339" y="810568"/>
                  </a:moveTo>
                  <a:lnTo>
                    <a:pt x="119186" y="803538"/>
                  </a:lnTo>
                </a:path>
                <a:path w="153669" h="1030605">
                  <a:moveTo>
                    <a:pt x="118013" y="792965"/>
                  </a:moveTo>
                  <a:lnTo>
                    <a:pt x="116822" y="785878"/>
                  </a:lnTo>
                </a:path>
                <a:path w="153669" h="1030605">
                  <a:moveTo>
                    <a:pt x="115612" y="776492"/>
                  </a:moveTo>
                  <a:lnTo>
                    <a:pt x="114459" y="769425"/>
                  </a:lnTo>
                </a:path>
                <a:path w="153669" h="1030605">
                  <a:moveTo>
                    <a:pt x="112115" y="760001"/>
                  </a:moveTo>
                  <a:lnTo>
                    <a:pt x="112115" y="751746"/>
                  </a:lnTo>
                </a:path>
                <a:path w="153669" h="1030605">
                  <a:moveTo>
                    <a:pt x="109732" y="742342"/>
                  </a:moveTo>
                  <a:lnTo>
                    <a:pt x="108541" y="735293"/>
                  </a:lnTo>
                </a:path>
                <a:path w="153669" h="1030605">
                  <a:moveTo>
                    <a:pt x="107388" y="725888"/>
                  </a:moveTo>
                  <a:lnTo>
                    <a:pt x="106178" y="717652"/>
                  </a:lnTo>
                </a:path>
                <a:path w="153669" h="1030605">
                  <a:moveTo>
                    <a:pt x="105006" y="708229"/>
                  </a:moveTo>
                  <a:lnTo>
                    <a:pt x="103853" y="701199"/>
                  </a:lnTo>
                </a:path>
                <a:path w="153669" h="1030605">
                  <a:moveTo>
                    <a:pt x="102661" y="691776"/>
                  </a:moveTo>
                  <a:lnTo>
                    <a:pt x="101470" y="684689"/>
                  </a:lnTo>
                </a:path>
                <a:path w="153669" h="1030605">
                  <a:moveTo>
                    <a:pt x="100298" y="674116"/>
                  </a:moveTo>
                  <a:lnTo>
                    <a:pt x="99107" y="667067"/>
                  </a:lnTo>
                </a:path>
                <a:path w="153669" h="1030605">
                  <a:moveTo>
                    <a:pt x="97935" y="657644"/>
                  </a:moveTo>
                  <a:lnTo>
                    <a:pt x="96782" y="650595"/>
                  </a:lnTo>
                </a:path>
                <a:path w="153669" h="1030605">
                  <a:moveTo>
                    <a:pt x="94399" y="641172"/>
                  </a:moveTo>
                  <a:lnTo>
                    <a:pt x="94399" y="632935"/>
                  </a:lnTo>
                </a:path>
                <a:path w="153669" h="1030605">
                  <a:moveTo>
                    <a:pt x="92017" y="623550"/>
                  </a:moveTo>
                  <a:lnTo>
                    <a:pt x="90845" y="616463"/>
                  </a:lnTo>
                </a:path>
                <a:path w="153669" h="1030605">
                  <a:moveTo>
                    <a:pt x="89673" y="607040"/>
                  </a:moveTo>
                  <a:lnTo>
                    <a:pt x="88501" y="598841"/>
                  </a:lnTo>
                </a:path>
                <a:path w="153669" h="1030605">
                  <a:moveTo>
                    <a:pt x="87328" y="589418"/>
                  </a:moveTo>
                  <a:lnTo>
                    <a:pt x="86118" y="582350"/>
                  </a:lnTo>
                </a:path>
                <a:path w="153669" h="1030605">
                  <a:moveTo>
                    <a:pt x="84946" y="572927"/>
                  </a:moveTo>
                  <a:lnTo>
                    <a:pt x="83755" y="565897"/>
                  </a:lnTo>
                </a:path>
                <a:path w="153669" h="1030605">
                  <a:moveTo>
                    <a:pt x="82602" y="555267"/>
                  </a:moveTo>
                  <a:lnTo>
                    <a:pt x="81392" y="548237"/>
                  </a:lnTo>
                </a:path>
                <a:path w="153669" h="1030605">
                  <a:moveTo>
                    <a:pt x="80220" y="538814"/>
                  </a:moveTo>
                  <a:lnTo>
                    <a:pt x="79047" y="531765"/>
                  </a:lnTo>
                </a:path>
                <a:path w="153669" h="1030605">
                  <a:moveTo>
                    <a:pt x="76684" y="522361"/>
                  </a:moveTo>
                  <a:lnTo>
                    <a:pt x="76684" y="514106"/>
                  </a:lnTo>
                </a:path>
                <a:path w="153669" h="1030605">
                  <a:moveTo>
                    <a:pt x="74340" y="504701"/>
                  </a:moveTo>
                  <a:lnTo>
                    <a:pt x="73149" y="497652"/>
                  </a:lnTo>
                </a:path>
                <a:path w="153669" h="1030605">
                  <a:moveTo>
                    <a:pt x="71976" y="488248"/>
                  </a:moveTo>
                  <a:lnTo>
                    <a:pt x="70785" y="481180"/>
                  </a:lnTo>
                </a:path>
                <a:path w="153669" h="1030605">
                  <a:moveTo>
                    <a:pt x="69613" y="470588"/>
                  </a:moveTo>
                  <a:lnTo>
                    <a:pt x="68403" y="463539"/>
                  </a:lnTo>
                </a:path>
                <a:path w="153669" h="1030605">
                  <a:moveTo>
                    <a:pt x="67231" y="454135"/>
                  </a:moveTo>
                  <a:lnTo>
                    <a:pt x="66059" y="447048"/>
                  </a:lnTo>
                </a:path>
                <a:path w="153669" h="1030605">
                  <a:moveTo>
                    <a:pt x="64886" y="436494"/>
                  </a:moveTo>
                  <a:lnTo>
                    <a:pt x="63714" y="429426"/>
                  </a:lnTo>
                </a:path>
                <a:path w="153669" h="1030605">
                  <a:moveTo>
                    <a:pt x="62485" y="420022"/>
                  </a:moveTo>
                  <a:lnTo>
                    <a:pt x="61351" y="412935"/>
                  </a:lnTo>
                </a:path>
                <a:path w="153669" h="1030605">
                  <a:moveTo>
                    <a:pt x="60179" y="403531"/>
                  </a:moveTo>
                  <a:lnTo>
                    <a:pt x="58988" y="395314"/>
                  </a:lnTo>
                </a:path>
                <a:path w="153669" h="1030605">
                  <a:moveTo>
                    <a:pt x="56624" y="385852"/>
                  </a:moveTo>
                  <a:lnTo>
                    <a:pt x="55433" y="378841"/>
                  </a:lnTo>
                </a:path>
                <a:path w="153669" h="1030605">
                  <a:moveTo>
                    <a:pt x="54280" y="369418"/>
                  </a:moveTo>
                  <a:lnTo>
                    <a:pt x="53108" y="362369"/>
                  </a:lnTo>
                </a:path>
                <a:path w="153669" h="1030605">
                  <a:moveTo>
                    <a:pt x="51898" y="351777"/>
                  </a:moveTo>
                  <a:lnTo>
                    <a:pt x="50725" y="344710"/>
                  </a:lnTo>
                </a:path>
                <a:path w="153669" h="1030605">
                  <a:moveTo>
                    <a:pt x="49534" y="335305"/>
                  </a:moveTo>
                  <a:lnTo>
                    <a:pt x="48381" y="328256"/>
                  </a:lnTo>
                </a:path>
                <a:path w="153669" h="1030605">
                  <a:moveTo>
                    <a:pt x="47152" y="317645"/>
                  </a:moveTo>
                  <a:lnTo>
                    <a:pt x="45999" y="310597"/>
                  </a:lnTo>
                </a:path>
                <a:path w="153669" h="1030605">
                  <a:moveTo>
                    <a:pt x="44846" y="301173"/>
                  </a:moveTo>
                  <a:lnTo>
                    <a:pt x="43654" y="294143"/>
                  </a:lnTo>
                </a:path>
                <a:path w="153669" h="1030605">
                  <a:moveTo>
                    <a:pt x="42463" y="284720"/>
                  </a:moveTo>
                  <a:lnTo>
                    <a:pt x="41291" y="276465"/>
                  </a:lnTo>
                </a:path>
                <a:path w="153669" h="1030605">
                  <a:moveTo>
                    <a:pt x="38947" y="267060"/>
                  </a:moveTo>
                  <a:lnTo>
                    <a:pt x="38947" y="260012"/>
                  </a:lnTo>
                </a:path>
                <a:path w="153669" h="1030605">
                  <a:moveTo>
                    <a:pt x="36546" y="250607"/>
                  </a:moveTo>
                  <a:lnTo>
                    <a:pt x="35392" y="243521"/>
                  </a:lnTo>
                </a:path>
                <a:path w="153669" h="1030605">
                  <a:moveTo>
                    <a:pt x="34239" y="232947"/>
                  </a:moveTo>
                  <a:lnTo>
                    <a:pt x="33010" y="225899"/>
                  </a:lnTo>
                </a:path>
                <a:path w="153669" h="1030605">
                  <a:moveTo>
                    <a:pt x="31819" y="216494"/>
                  </a:moveTo>
                  <a:lnTo>
                    <a:pt x="30647" y="209408"/>
                  </a:lnTo>
                </a:path>
                <a:path w="153669" h="1030605">
                  <a:moveTo>
                    <a:pt x="29494" y="198816"/>
                  </a:moveTo>
                  <a:lnTo>
                    <a:pt x="28265" y="191767"/>
                  </a:lnTo>
                </a:path>
                <a:path w="153669" h="1030605">
                  <a:moveTo>
                    <a:pt x="27111" y="182381"/>
                  </a:moveTo>
                  <a:lnTo>
                    <a:pt x="25939" y="175295"/>
                  </a:lnTo>
                </a:path>
                <a:path w="153669" h="1030605">
                  <a:moveTo>
                    <a:pt x="24786" y="165890"/>
                  </a:moveTo>
                  <a:lnTo>
                    <a:pt x="23557" y="157673"/>
                  </a:lnTo>
                </a:path>
                <a:path w="153669" h="1030605">
                  <a:moveTo>
                    <a:pt x="21213" y="148249"/>
                  </a:moveTo>
                  <a:lnTo>
                    <a:pt x="21213" y="141182"/>
                  </a:lnTo>
                </a:path>
                <a:path w="153669" h="1030605">
                  <a:moveTo>
                    <a:pt x="18887" y="131777"/>
                  </a:moveTo>
                  <a:lnTo>
                    <a:pt x="17658" y="124728"/>
                  </a:lnTo>
                </a:path>
                <a:path w="153669" h="1030605">
                  <a:moveTo>
                    <a:pt x="16505" y="114099"/>
                  </a:moveTo>
                  <a:lnTo>
                    <a:pt x="15333" y="107050"/>
                  </a:lnTo>
                </a:path>
                <a:path w="153669" h="1030605">
                  <a:moveTo>
                    <a:pt x="14142" y="97627"/>
                  </a:moveTo>
                  <a:lnTo>
                    <a:pt x="12932" y="90597"/>
                  </a:lnTo>
                </a:path>
                <a:path w="153669" h="1030605">
                  <a:moveTo>
                    <a:pt x="11759" y="79986"/>
                  </a:moveTo>
                  <a:lnTo>
                    <a:pt x="10606" y="72937"/>
                  </a:lnTo>
                </a:path>
                <a:path w="153669" h="1030605">
                  <a:moveTo>
                    <a:pt x="9453" y="63551"/>
                  </a:moveTo>
                  <a:lnTo>
                    <a:pt x="8205" y="56503"/>
                  </a:lnTo>
                </a:path>
                <a:path w="153669" h="1030605">
                  <a:moveTo>
                    <a:pt x="7071" y="47079"/>
                  </a:moveTo>
                  <a:lnTo>
                    <a:pt x="5917" y="38843"/>
                  </a:lnTo>
                </a:path>
                <a:path w="153669" h="1030605">
                  <a:moveTo>
                    <a:pt x="3497" y="29420"/>
                  </a:moveTo>
                  <a:lnTo>
                    <a:pt x="3497" y="22390"/>
                  </a:lnTo>
                </a:path>
                <a:path w="153669" h="1030605">
                  <a:moveTo>
                    <a:pt x="1172" y="12966"/>
                  </a:moveTo>
                  <a:lnTo>
                    <a:pt x="1172" y="9404"/>
                  </a:lnTo>
                </a:path>
                <a:path w="153669" h="1030605">
                  <a:moveTo>
                    <a:pt x="1172" y="9404"/>
                  </a:moveTo>
                  <a:lnTo>
                    <a:pt x="0" y="235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85" name="object 1485"/>
          <p:cNvGrpSpPr/>
          <p:nvPr/>
        </p:nvGrpSpPr>
        <p:grpSpPr>
          <a:xfrm>
            <a:off x="10033143" y="4803763"/>
            <a:ext cx="331470" cy="262255"/>
            <a:chOff x="10033143" y="4803763"/>
            <a:chExt cx="331470" cy="262255"/>
          </a:xfrm>
        </p:grpSpPr>
        <p:pic>
          <p:nvPicPr>
            <p:cNvPr id="1486" name="object 148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057450" y="4803766"/>
              <a:ext cx="306603" cy="108095"/>
            </a:xfrm>
            <a:prstGeom prst="rect">
              <a:avLst/>
            </a:prstGeom>
          </p:spPr>
        </p:pic>
        <p:sp>
          <p:nvSpPr>
            <p:cNvPr id="1487" name="object 1487"/>
            <p:cNvSpPr/>
            <p:nvPr/>
          </p:nvSpPr>
          <p:spPr>
            <a:xfrm>
              <a:off x="10033143" y="4805455"/>
              <a:ext cx="329565" cy="259079"/>
            </a:xfrm>
            <a:custGeom>
              <a:avLst/>
              <a:gdLst/>
              <a:ahLst/>
              <a:cxnLst/>
              <a:rect l="l" t="t" r="r" b="b"/>
              <a:pathLst>
                <a:path w="329565" h="259079">
                  <a:moveTo>
                    <a:pt x="28340" y="0"/>
                  </a:moveTo>
                  <a:lnTo>
                    <a:pt x="21250" y="258843"/>
                  </a:lnTo>
                </a:path>
                <a:path w="329565" h="259079">
                  <a:moveTo>
                    <a:pt x="89673" y="89428"/>
                  </a:moveTo>
                  <a:lnTo>
                    <a:pt x="323356" y="111781"/>
                  </a:lnTo>
                </a:path>
                <a:path w="329565" h="259079">
                  <a:moveTo>
                    <a:pt x="24805" y="0"/>
                  </a:moveTo>
                  <a:lnTo>
                    <a:pt x="28340" y="0"/>
                  </a:lnTo>
                </a:path>
                <a:path w="329565" h="259079">
                  <a:moveTo>
                    <a:pt x="73130" y="256487"/>
                  </a:moveTo>
                  <a:lnTo>
                    <a:pt x="21250" y="258843"/>
                  </a:lnTo>
                </a:path>
                <a:path w="329565" h="259079">
                  <a:moveTo>
                    <a:pt x="96763" y="7067"/>
                  </a:moveTo>
                  <a:lnTo>
                    <a:pt x="73130" y="256487"/>
                  </a:lnTo>
                </a:path>
                <a:path w="329565" h="259079">
                  <a:moveTo>
                    <a:pt x="318649" y="111781"/>
                  </a:moveTo>
                  <a:lnTo>
                    <a:pt x="326892" y="28232"/>
                  </a:lnTo>
                </a:path>
                <a:path w="329565" h="259079">
                  <a:moveTo>
                    <a:pt x="322127" y="111781"/>
                  </a:moveTo>
                  <a:lnTo>
                    <a:pt x="329217" y="28232"/>
                  </a:lnTo>
                </a:path>
                <a:path w="329565" h="259079">
                  <a:moveTo>
                    <a:pt x="240792" y="104713"/>
                  </a:moveTo>
                  <a:lnTo>
                    <a:pt x="248997" y="21165"/>
                  </a:lnTo>
                </a:path>
                <a:path w="329565" h="259079">
                  <a:moveTo>
                    <a:pt x="161668" y="96477"/>
                  </a:moveTo>
                  <a:lnTo>
                    <a:pt x="169912" y="14116"/>
                  </a:lnTo>
                </a:path>
                <a:path w="329565" h="259079">
                  <a:moveTo>
                    <a:pt x="324566" y="76499"/>
                  </a:moveTo>
                  <a:lnTo>
                    <a:pt x="323356" y="75312"/>
                  </a:lnTo>
                </a:path>
                <a:path w="329565" h="259079">
                  <a:moveTo>
                    <a:pt x="324566" y="76499"/>
                  </a:moveTo>
                  <a:lnTo>
                    <a:pt x="317457" y="76499"/>
                  </a:lnTo>
                </a:path>
                <a:path w="329565" h="259079">
                  <a:moveTo>
                    <a:pt x="308004" y="75312"/>
                  </a:moveTo>
                  <a:lnTo>
                    <a:pt x="300895" y="75312"/>
                  </a:lnTo>
                </a:path>
                <a:path w="329565" h="259079">
                  <a:moveTo>
                    <a:pt x="290327" y="74124"/>
                  </a:moveTo>
                  <a:lnTo>
                    <a:pt x="283237" y="72918"/>
                  </a:lnTo>
                </a:path>
                <a:path w="329565" h="259079">
                  <a:moveTo>
                    <a:pt x="273784" y="71769"/>
                  </a:moveTo>
                  <a:lnTo>
                    <a:pt x="266713" y="71769"/>
                  </a:lnTo>
                </a:path>
                <a:path w="329565" h="259079">
                  <a:moveTo>
                    <a:pt x="256125" y="70600"/>
                  </a:moveTo>
                  <a:lnTo>
                    <a:pt x="248997" y="69432"/>
                  </a:lnTo>
                </a:path>
                <a:path w="329565" h="259079">
                  <a:moveTo>
                    <a:pt x="239563" y="69432"/>
                  </a:moveTo>
                  <a:lnTo>
                    <a:pt x="232473" y="68244"/>
                  </a:lnTo>
                </a:path>
                <a:path w="329565" h="259079">
                  <a:moveTo>
                    <a:pt x="221885" y="67076"/>
                  </a:moveTo>
                  <a:lnTo>
                    <a:pt x="214777" y="67076"/>
                  </a:lnTo>
                </a:path>
                <a:path w="329565" h="259079">
                  <a:moveTo>
                    <a:pt x="205342" y="65888"/>
                  </a:moveTo>
                  <a:lnTo>
                    <a:pt x="198233" y="64701"/>
                  </a:lnTo>
                </a:path>
                <a:path w="329565" h="259079">
                  <a:moveTo>
                    <a:pt x="187627" y="64701"/>
                  </a:moveTo>
                  <a:lnTo>
                    <a:pt x="180556" y="63532"/>
                  </a:lnTo>
                </a:path>
                <a:path w="329565" h="259079">
                  <a:moveTo>
                    <a:pt x="171122" y="62345"/>
                  </a:moveTo>
                  <a:lnTo>
                    <a:pt x="164032" y="62345"/>
                  </a:lnTo>
                </a:path>
                <a:path w="329565" h="259079">
                  <a:moveTo>
                    <a:pt x="153425" y="61195"/>
                  </a:moveTo>
                  <a:lnTo>
                    <a:pt x="146316" y="60027"/>
                  </a:lnTo>
                </a:path>
                <a:path w="329565" h="259079">
                  <a:moveTo>
                    <a:pt x="136882" y="58840"/>
                  </a:moveTo>
                  <a:lnTo>
                    <a:pt x="129773" y="58840"/>
                  </a:lnTo>
                </a:path>
                <a:path w="329565" h="259079">
                  <a:moveTo>
                    <a:pt x="119223" y="57671"/>
                  </a:moveTo>
                  <a:lnTo>
                    <a:pt x="112096" y="57671"/>
                  </a:lnTo>
                </a:path>
                <a:path w="329565" h="259079">
                  <a:moveTo>
                    <a:pt x="102661" y="56484"/>
                  </a:moveTo>
                  <a:lnTo>
                    <a:pt x="95553" y="55296"/>
                  </a:lnTo>
                </a:path>
                <a:path w="329565" h="259079">
                  <a:moveTo>
                    <a:pt x="85003" y="54128"/>
                  </a:moveTo>
                  <a:lnTo>
                    <a:pt x="77894" y="54128"/>
                  </a:lnTo>
                </a:path>
                <a:path w="329565" h="259079">
                  <a:moveTo>
                    <a:pt x="68441" y="52940"/>
                  </a:moveTo>
                  <a:lnTo>
                    <a:pt x="60217" y="51772"/>
                  </a:lnTo>
                </a:path>
                <a:path w="329565" h="259079">
                  <a:moveTo>
                    <a:pt x="50763" y="51772"/>
                  </a:moveTo>
                  <a:lnTo>
                    <a:pt x="43673" y="50641"/>
                  </a:lnTo>
                </a:path>
                <a:path w="329565" h="259079">
                  <a:moveTo>
                    <a:pt x="34220" y="49416"/>
                  </a:moveTo>
                  <a:lnTo>
                    <a:pt x="28340" y="49416"/>
                  </a:lnTo>
                </a:path>
                <a:path w="329565" h="259079">
                  <a:moveTo>
                    <a:pt x="28340" y="49416"/>
                  </a:moveTo>
                  <a:lnTo>
                    <a:pt x="21250" y="48248"/>
                  </a:lnTo>
                </a:path>
                <a:path w="329565" h="259079">
                  <a:moveTo>
                    <a:pt x="81467" y="170545"/>
                  </a:moveTo>
                  <a:lnTo>
                    <a:pt x="80238" y="169414"/>
                  </a:lnTo>
                </a:path>
                <a:path w="329565" h="259079">
                  <a:moveTo>
                    <a:pt x="81467" y="170545"/>
                  </a:moveTo>
                  <a:lnTo>
                    <a:pt x="74340" y="169414"/>
                  </a:lnTo>
                </a:path>
                <a:path w="329565" h="259079">
                  <a:moveTo>
                    <a:pt x="64905" y="169414"/>
                  </a:moveTo>
                  <a:lnTo>
                    <a:pt x="56662" y="169414"/>
                  </a:lnTo>
                </a:path>
                <a:path w="329565" h="259079">
                  <a:moveTo>
                    <a:pt x="47228" y="169414"/>
                  </a:moveTo>
                  <a:lnTo>
                    <a:pt x="40119" y="169414"/>
                  </a:lnTo>
                </a:path>
                <a:path w="329565" h="259079">
                  <a:moveTo>
                    <a:pt x="30666" y="168227"/>
                  </a:moveTo>
                  <a:lnTo>
                    <a:pt x="23595" y="168227"/>
                  </a:lnTo>
                </a:path>
                <a:path w="329565" h="259079">
                  <a:moveTo>
                    <a:pt x="167567" y="29420"/>
                  </a:moveTo>
                  <a:lnTo>
                    <a:pt x="171122" y="31775"/>
                  </a:lnTo>
                </a:path>
                <a:path w="329565" h="259079">
                  <a:moveTo>
                    <a:pt x="167567" y="29420"/>
                  </a:moveTo>
                  <a:lnTo>
                    <a:pt x="165223" y="27045"/>
                  </a:lnTo>
                </a:path>
                <a:path w="329565" h="259079">
                  <a:moveTo>
                    <a:pt x="168758" y="30626"/>
                  </a:moveTo>
                  <a:lnTo>
                    <a:pt x="152234" y="49416"/>
                  </a:lnTo>
                </a:path>
                <a:path w="329565" h="259079">
                  <a:moveTo>
                    <a:pt x="166357" y="28232"/>
                  </a:moveTo>
                  <a:lnTo>
                    <a:pt x="149871" y="48248"/>
                  </a:lnTo>
                </a:path>
                <a:path w="329565" h="259079">
                  <a:moveTo>
                    <a:pt x="21250" y="258843"/>
                  </a:moveTo>
                  <a:lnTo>
                    <a:pt x="0" y="2588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88" name="object 1488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7375609" y="2189685"/>
            <a:ext cx="307879" cy="263404"/>
          </a:xfrm>
          <a:prstGeom prst="rect">
            <a:avLst/>
          </a:prstGeom>
        </p:spPr>
      </p:pic>
      <p:sp>
        <p:nvSpPr>
          <p:cNvPr id="1489" name="object 1489"/>
          <p:cNvSpPr/>
          <p:nvPr/>
        </p:nvSpPr>
        <p:spPr>
          <a:xfrm>
            <a:off x="18722728" y="6505425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9396" y="1187"/>
                </a:moveTo>
                <a:lnTo>
                  <a:pt x="9396" y="17621"/>
                </a:lnTo>
              </a:path>
              <a:path w="9525" h="17779">
                <a:moveTo>
                  <a:pt x="5879" y="1187"/>
                </a:moveTo>
                <a:lnTo>
                  <a:pt x="4669" y="0"/>
                </a:lnTo>
              </a:path>
              <a:path w="9525" h="17779">
                <a:moveTo>
                  <a:pt x="7052" y="1187"/>
                </a:move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0" name="object 1490"/>
          <p:cNvSpPr/>
          <p:nvPr/>
        </p:nvSpPr>
        <p:spPr>
          <a:xfrm>
            <a:off x="17995701" y="6505425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09">
                <a:moveTo>
                  <a:pt x="7127" y="0"/>
                </a:moveTo>
                <a:lnTo>
                  <a:pt x="0" y="0"/>
                </a:lnTo>
              </a:path>
              <a:path w="8890" h="3809">
                <a:moveTo>
                  <a:pt x="8281" y="0"/>
                </a:moveTo>
                <a:lnTo>
                  <a:pt x="0" y="0"/>
                </a:lnTo>
              </a:path>
              <a:path w="8890" h="3809">
                <a:moveTo>
                  <a:pt x="8281" y="3543"/>
                </a:moveTo>
                <a:lnTo>
                  <a:pt x="8281" y="0"/>
                </a:lnTo>
              </a:path>
              <a:path w="8890" h="3809">
                <a:moveTo>
                  <a:pt x="8281" y="3543"/>
                </a:moveTo>
                <a:lnTo>
                  <a:pt x="8281" y="0"/>
                </a:lnTo>
              </a:path>
              <a:path w="8890" h="3809">
                <a:moveTo>
                  <a:pt x="7127" y="0"/>
                </a:moveTo>
                <a:lnTo>
                  <a:pt x="7127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1" name="object 1491"/>
          <p:cNvSpPr/>
          <p:nvPr/>
        </p:nvSpPr>
        <p:spPr>
          <a:xfrm>
            <a:off x="18693159" y="6506612"/>
            <a:ext cx="27305" cy="14604"/>
          </a:xfrm>
          <a:custGeom>
            <a:avLst/>
            <a:gdLst/>
            <a:ahLst/>
            <a:cxnLst/>
            <a:rect l="l" t="t" r="r" b="b"/>
            <a:pathLst>
              <a:path w="27305" h="14604">
                <a:moveTo>
                  <a:pt x="24805" y="7086"/>
                </a:moveTo>
                <a:lnTo>
                  <a:pt x="24805" y="12966"/>
                </a:lnTo>
              </a:path>
              <a:path w="27305" h="14604">
                <a:moveTo>
                  <a:pt x="27187" y="14116"/>
                </a:moveTo>
                <a:lnTo>
                  <a:pt x="0" y="14116"/>
                </a:lnTo>
              </a:path>
              <a:path w="27305" h="14604">
                <a:moveTo>
                  <a:pt x="27187" y="0"/>
                </a:moveTo>
                <a:lnTo>
                  <a:pt x="0" y="0"/>
                </a:lnTo>
              </a:path>
              <a:path w="27305" h="14604">
                <a:moveTo>
                  <a:pt x="27187" y="14116"/>
                </a:moveTo>
                <a:lnTo>
                  <a:pt x="27187" y="12966"/>
                </a:lnTo>
              </a:path>
              <a:path w="27305" h="14604">
                <a:moveTo>
                  <a:pt x="27187" y="2355"/>
                </a:moveTo>
                <a:lnTo>
                  <a:pt x="27187" y="0"/>
                </a:lnTo>
              </a:path>
              <a:path w="27305" h="14604">
                <a:moveTo>
                  <a:pt x="0" y="14116"/>
                </a:moveTo>
                <a:lnTo>
                  <a:pt x="0" y="12966"/>
                </a:lnTo>
              </a:path>
              <a:path w="27305" h="14604">
                <a:moveTo>
                  <a:pt x="0" y="2355"/>
                </a:moveTo>
                <a:lnTo>
                  <a:pt x="0" y="0"/>
                </a:lnTo>
              </a:path>
              <a:path w="27305" h="14604">
                <a:moveTo>
                  <a:pt x="24805" y="7086"/>
                </a:moveTo>
                <a:lnTo>
                  <a:pt x="24805" y="2355"/>
                </a:lnTo>
              </a:path>
              <a:path w="27305" h="14604">
                <a:moveTo>
                  <a:pt x="23633" y="12966"/>
                </a:moveTo>
                <a:lnTo>
                  <a:pt x="23633" y="2355"/>
                </a:lnTo>
              </a:path>
              <a:path w="27305" h="14604">
                <a:moveTo>
                  <a:pt x="1228" y="7086"/>
                </a:moveTo>
                <a:lnTo>
                  <a:pt x="1228" y="12966"/>
                </a:lnTo>
              </a:path>
              <a:path w="27305" h="14604">
                <a:moveTo>
                  <a:pt x="1228" y="7086"/>
                </a:moveTo>
                <a:lnTo>
                  <a:pt x="1228" y="2355"/>
                </a:lnTo>
              </a:path>
              <a:path w="27305" h="14604">
                <a:moveTo>
                  <a:pt x="2382" y="12966"/>
                </a:moveTo>
                <a:lnTo>
                  <a:pt x="2382" y="2355"/>
                </a:lnTo>
              </a:path>
              <a:path w="27305" h="14604">
                <a:moveTo>
                  <a:pt x="27187" y="12966"/>
                </a:moveTo>
                <a:lnTo>
                  <a:pt x="24805" y="12966"/>
                </a:lnTo>
              </a:path>
              <a:path w="27305" h="14604">
                <a:moveTo>
                  <a:pt x="23633" y="12966"/>
                </a:moveTo>
                <a:lnTo>
                  <a:pt x="2382" y="12966"/>
                </a:lnTo>
              </a:path>
              <a:path w="27305" h="14604">
                <a:moveTo>
                  <a:pt x="1228" y="12966"/>
                </a:moveTo>
                <a:lnTo>
                  <a:pt x="0" y="12966"/>
                </a:lnTo>
              </a:path>
              <a:path w="27305" h="14604">
                <a:moveTo>
                  <a:pt x="27187" y="2355"/>
                </a:moveTo>
                <a:lnTo>
                  <a:pt x="24805" y="2355"/>
                </a:lnTo>
              </a:path>
              <a:path w="27305" h="14604">
                <a:moveTo>
                  <a:pt x="23633" y="2355"/>
                </a:moveTo>
                <a:lnTo>
                  <a:pt x="2382" y="2355"/>
                </a:lnTo>
              </a:path>
              <a:path w="27305" h="14604">
                <a:moveTo>
                  <a:pt x="1228" y="2355"/>
                </a:moveTo>
                <a:lnTo>
                  <a:pt x="0" y="2355"/>
                </a:lnTo>
              </a:path>
              <a:path w="27305" h="14604">
                <a:moveTo>
                  <a:pt x="23633" y="7086"/>
                </a:moveTo>
                <a:lnTo>
                  <a:pt x="24805" y="7086"/>
                </a:lnTo>
              </a:path>
              <a:path w="27305" h="14604">
                <a:moveTo>
                  <a:pt x="2382" y="7086"/>
                </a:moveTo>
                <a:lnTo>
                  <a:pt x="1228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2" name="object 1492"/>
          <p:cNvSpPr/>
          <p:nvPr/>
        </p:nvSpPr>
        <p:spPr>
          <a:xfrm>
            <a:off x="18349762" y="6508968"/>
            <a:ext cx="1270" cy="10795"/>
          </a:xfrm>
          <a:custGeom>
            <a:avLst/>
            <a:gdLst/>
            <a:ahLst/>
            <a:cxnLst/>
            <a:rect l="l" t="t" r="r" b="b"/>
            <a:pathLst>
              <a:path w="1269" h="10795">
                <a:moveTo>
                  <a:pt x="0" y="10610"/>
                </a:moveTo>
                <a:lnTo>
                  <a:pt x="1172" y="10610"/>
                </a:lnTo>
              </a:path>
              <a:path w="1269" h="10795">
                <a:moveTo>
                  <a:pt x="0" y="0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93" name="object 1493"/>
          <p:cNvGrpSpPr/>
          <p:nvPr/>
        </p:nvGrpSpPr>
        <p:grpSpPr>
          <a:xfrm>
            <a:off x="18372866" y="6504922"/>
            <a:ext cx="320040" cy="17780"/>
            <a:chOff x="18372866" y="6504922"/>
            <a:chExt cx="320040" cy="17780"/>
          </a:xfrm>
        </p:grpSpPr>
        <p:sp>
          <p:nvSpPr>
            <p:cNvPr id="1494" name="object 1494"/>
            <p:cNvSpPr/>
            <p:nvPr/>
          </p:nvSpPr>
          <p:spPr>
            <a:xfrm>
              <a:off x="18548053" y="6506612"/>
              <a:ext cx="142875" cy="14604"/>
            </a:xfrm>
            <a:custGeom>
              <a:avLst/>
              <a:gdLst/>
              <a:ahLst/>
              <a:cxnLst/>
              <a:rect l="l" t="t" r="r" b="b"/>
              <a:pathLst>
                <a:path w="142875" h="14604">
                  <a:moveTo>
                    <a:pt x="141609" y="7086"/>
                  </a:moveTo>
                  <a:lnTo>
                    <a:pt x="141609" y="12966"/>
                  </a:lnTo>
                </a:path>
                <a:path w="142875" h="14604">
                  <a:moveTo>
                    <a:pt x="142781" y="14116"/>
                  </a:moveTo>
                  <a:lnTo>
                    <a:pt x="115612" y="14116"/>
                  </a:lnTo>
                </a:path>
                <a:path w="142875" h="14604">
                  <a:moveTo>
                    <a:pt x="142781" y="0"/>
                  </a:moveTo>
                  <a:lnTo>
                    <a:pt x="115612" y="0"/>
                  </a:lnTo>
                </a:path>
                <a:path w="142875" h="14604">
                  <a:moveTo>
                    <a:pt x="142781" y="14116"/>
                  </a:moveTo>
                  <a:lnTo>
                    <a:pt x="142781" y="12966"/>
                  </a:lnTo>
                </a:path>
                <a:path w="142875" h="14604">
                  <a:moveTo>
                    <a:pt x="142781" y="2355"/>
                  </a:moveTo>
                  <a:lnTo>
                    <a:pt x="142781" y="0"/>
                  </a:lnTo>
                </a:path>
                <a:path w="142875" h="14604">
                  <a:moveTo>
                    <a:pt x="115612" y="14116"/>
                  </a:moveTo>
                  <a:lnTo>
                    <a:pt x="115612" y="12966"/>
                  </a:lnTo>
                </a:path>
                <a:path w="142875" h="14604">
                  <a:moveTo>
                    <a:pt x="115612" y="2355"/>
                  </a:moveTo>
                  <a:lnTo>
                    <a:pt x="115612" y="0"/>
                  </a:lnTo>
                </a:path>
                <a:path w="142875" h="14604">
                  <a:moveTo>
                    <a:pt x="141609" y="7086"/>
                  </a:moveTo>
                  <a:lnTo>
                    <a:pt x="141609" y="2355"/>
                  </a:lnTo>
                </a:path>
                <a:path w="142875" h="14604">
                  <a:moveTo>
                    <a:pt x="140399" y="12966"/>
                  </a:moveTo>
                  <a:lnTo>
                    <a:pt x="140399" y="2355"/>
                  </a:lnTo>
                </a:path>
                <a:path w="142875" h="14604">
                  <a:moveTo>
                    <a:pt x="117995" y="7086"/>
                  </a:moveTo>
                  <a:lnTo>
                    <a:pt x="117995" y="12966"/>
                  </a:lnTo>
                </a:path>
                <a:path w="142875" h="14604">
                  <a:moveTo>
                    <a:pt x="117995" y="7086"/>
                  </a:moveTo>
                  <a:lnTo>
                    <a:pt x="117995" y="2355"/>
                  </a:lnTo>
                </a:path>
                <a:path w="142875" h="14604">
                  <a:moveTo>
                    <a:pt x="119148" y="12966"/>
                  </a:moveTo>
                  <a:lnTo>
                    <a:pt x="119148" y="2355"/>
                  </a:lnTo>
                </a:path>
                <a:path w="142875" h="14604">
                  <a:moveTo>
                    <a:pt x="142781" y="12966"/>
                  </a:moveTo>
                  <a:lnTo>
                    <a:pt x="141609" y="12966"/>
                  </a:lnTo>
                </a:path>
                <a:path w="142875" h="14604">
                  <a:moveTo>
                    <a:pt x="140399" y="12966"/>
                  </a:moveTo>
                  <a:lnTo>
                    <a:pt x="119148" y="12966"/>
                  </a:lnTo>
                </a:path>
                <a:path w="142875" h="14604">
                  <a:moveTo>
                    <a:pt x="117995" y="12966"/>
                  </a:moveTo>
                  <a:lnTo>
                    <a:pt x="115612" y="12966"/>
                  </a:lnTo>
                </a:path>
                <a:path w="142875" h="14604">
                  <a:moveTo>
                    <a:pt x="142781" y="2355"/>
                  </a:moveTo>
                  <a:lnTo>
                    <a:pt x="141609" y="2355"/>
                  </a:lnTo>
                </a:path>
                <a:path w="142875" h="14604">
                  <a:moveTo>
                    <a:pt x="140399" y="2355"/>
                  </a:moveTo>
                  <a:lnTo>
                    <a:pt x="119148" y="2355"/>
                  </a:lnTo>
                </a:path>
                <a:path w="142875" h="14604">
                  <a:moveTo>
                    <a:pt x="117995" y="2355"/>
                  </a:moveTo>
                  <a:lnTo>
                    <a:pt x="115612" y="2355"/>
                  </a:lnTo>
                </a:path>
                <a:path w="142875" h="14604">
                  <a:moveTo>
                    <a:pt x="140399" y="7086"/>
                  </a:moveTo>
                  <a:lnTo>
                    <a:pt x="141609" y="7086"/>
                  </a:lnTo>
                </a:path>
                <a:path w="142875" h="14604">
                  <a:moveTo>
                    <a:pt x="119148" y="7086"/>
                  </a:moveTo>
                  <a:lnTo>
                    <a:pt x="117995" y="7086"/>
                  </a:lnTo>
                </a:path>
                <a:path w="142875" h="14604">
                  <a:moveTo>
                    <a:pt x="112115" y="7086"/>
                  </a:moveTo>
                  <a:lnTo>
                    <a:pt x="112115" y="12966"/>
                  </a:lnTo>
                </a:path>
                <a:path w="142875" h="14604">
                  <a:moveTo>
                    <a:pt x="113268" y="14116"/>
                  </a:moveTo>
                  <a:lnTo>
                    <a:pt x="87328" y="14116"/>
                  </a:lnTo>
                </a:path>
                <a:path w="142875" h="14604">
                  <a:moveTo>
                    <a:pt x="113268" y="0"/>
                  </a:moveTo>
                  <a:lnTo>
                    <a:pt x="87328" y="0"/>
                  </a:lnTo>
                </a:path>
                <a:path w="142875" h="14604">
                  <a:moveTo>
                    <a:pt x="113268" y="14116"/>
                  </a:moveTo>
                  <a:lnTo>
                    <a:pt x="113268" y="12966"/>
                  </a:lnTo>
                </a:path>
                <a:path w="142875" h="14604">
                  <a:moveTo>
                    <a:pt x="113268" y="2355"/>
                  </a:moveTo>
                  <a:lnTo>
                    <a:pt x="113268" y="0"/>
                  </a:lnTo>
                </a:path>
                <a:path w="142875" h="14604">
                  <a:moveTo>
                    <a:pt x="87328" y="14116"/>
                  </a:moveTo>
                  <a:lnTo>
                    <a:pt x="87328" y="12966"/>
                  </a:lnTo>
                </a:path>
                <a:path w="142875" h="14604">
                  <a:moveTo>
                    <a:pt x="87328" y="2355"/>
                  </a:moveTo>
                  <a:lnTo>
                    <a:pt x="87328" y="0"/>
                  </a:lnTo>
                </a:path>
                <a:path w="142875" h="14604">
                  <a:moveTo>
                    <a:pt x="112115" y="7086"/>
                  </a:moveTo>
                  <a:lnTo>
                    <a:pt x="112115" y="2355"/>
                  </a:lnTo>
                </a:path>
                <a:path w="142875" h="14604">
                  <a:moveTo>
                    <a:pt x="110905" y="12966"/>
                  </a:moveTo>
                  <a:lnTo>
                    <a:pt x="110905" y="2355"/>
                  </a:lnTo>
                </a:path>
                <a:path w="142875" h="14604">
                  <a:moveTo>
                    <a:pt x="88501" y="7086"/>
                  </a:moveTo>
                  <a:lnTo>
                    <a:pt x="88501" y="12966"/>
                  </a:lnTo>
                </a:path>
                <a:path w="142875" h="14604">
                  <a:moveTo>
                    <a:pt x="88501" y="7086"/>
                  </a:moveTo>
                  <a:lnTo>
                    <a:pt x="88501" y="2355"/>
                  </a:lnTo>
                </a:path>
                <a:path w="142875" h="14604">
                  <a:moveTo>
                    <a:pt x="89654" y="12966"/>
                  </a:moveTo>
                  <a:lnTo>
                    <a:pt x="89654" y="2355"/>
                  </a:lnTo>
                </a:path>
                <a:path w="142875" h="14604">
                  <a:moveTo>
                    <a:pt x="113268" y="12966"/>
                  </a:moveTo>
                  <a:lnTo>
                    <a:pt x="112115" y="12966"/>
                  </a:lnTo>
                </a:path>
                <a:path w="142875" h="14604">
                  <a:moveTo>
                    <a:pt x="110905" y="12966"/>
                  </a:moveTo>
                  <a:lnTo>
                    <a:pt x="89654" y="12966"/>
                  </a:lnTo>
                </a:path>
                <a:path w="142875" h="14604">
                  <a:moveTo>
                    <a:pt x="88501" y="12966"/>
                  </a:moveTo>
                  <a:lnTo>
                    <a:pt x="87328" y="12966"/>
                  </a:lnTo>
                </a:path>
                <a:path w="142875" h="14604">
                  <a:moveTo>
                    <a:pt x="113268" y="2355"/>
                  </a:moveTo>
                  <a:lnTo>
                    <a:pt x="112115" y="2355"/>
                  </a:lnTo>
                </a:path>
                <a:path w="142875" h="14604">
                  <a:moveTo>
                    <a:pt x="110905" y="2355"/>
                  </a:moveTo>
                  <a:lnTo>
                    <a:pt x="89654" y="2355"/>
                  </a:lnTo>
                </a:path>
                <a:path w="142875" h="14604">
                  <a:moveTo>
                    <a:pt x="88501" y="2355"/>
                  </a:moveTo>
                  <a:lnTo>
                    <a:pt x="87328" y="2355"/>
                  </a:lnTo>
                </a:path>
                <a:path w="142875" h="14604">
                  <a:moveTo>
                    <a:pt x="110905" y="7086"/>
                  </a:moveTo>
                  <a:lnTo>
                    <a:pt x="112115" y="7086"/>
                  </a:lnTo>
                </a:path>
                <a:path w="142875" h="14604">
                  <a:moveTo>
                    <a:pt x="89654" y="7086"/>
                  </a:moveTo>
                  <a:lnTo>
                    <a:pt x="88501" y="7086"/>
                  </a:lnTo>
                </a:path>
                <a:path w="142875" h="14604">
                  <a:moveTo>
                    <a:pt x="82564" y="7086"/>
                  </a:moveTo>
                  <a:lnTo>
                    <a:pt x="83774" y="12966"/>
                  </a:lnTo>
                </a:path>
                <a:path w="142875" h="14604">
                  <a:moveTo>
                    <a:pt x="84946" y="14116"/>
                  </a:moveTo>
                  <a:lnTo>
                    <a:pt x="57796" y="14116"/>
                  </a:lnTo>
                </a:path>
                <a:path w="142875" h="14604">
                  <a:moveTo>
                    <a:pt x="84946" y="0"/>
                  </a:moveTo>
                  <a:lnTo>
                    <a:pt x="57796" y="0"/>
                  </a:lnTo>
                </a:path>
                <a:path w="142875" h="14604">
                  <a:moveTo>
                    <a:pt x="84946" y="14116"/>
                  </a:moveTo>
                  <a:lnTo>
                    <a:pt x="84946" y="12966"/>
                  </a:lnTo>
                </a:path>
                <a:path w="142875" h="14604">
                  <a:moveTo>
                    <a:pt x="84946" y="2355"/>
                  </a:moveTo>
                  <a:lnTo>
                    <a:pt x="84946" y="0"/>
                  </a:lnTo>
                </a:path>
                <a:path w="142875" h="14604">
                  <a:moveTo>
                    <a:pt x="57796" y="14116"/>
                  </a:moveTo>
                  <a:lnTo>
                    <a:pt x="57796" y="12966"/>
                  </a:lnTo>
                </a:path>
                <a:path w="142875" h="14604">
                  <a:moveTo>
                    <a:pt x="57796" y="2355"/>
                  </a:moveTo>
                  <a:lnTo>
                    <a:pt x="57796" y="0"/>
                  </a:lnTo>
                </a:path>
                <a:path w="142875" h="14604">
                  <a:moveTo>
                    <a:pt x="82564" y="7086"/>
                  </a:moveTo>
                  <a:lnTo>
                    <a:pt x="83774" y="2355"/>
                  </a:lnTo>
                </a:path>
                <a:path w="142875" h="14604">
                  <a:moveTo>
                    <a:pt x="82564" y="12966"/>
                  </a:moveTo>
                  <a:lnTo>
                    <a:pt x="82564" y="2355"/>
                  </a:lnTo>
                </a:path>
                <a:path w="142875" h="14604">
                  <a:moveTo>
                    <a:pt x="60179" y="7086"/>
                  </a:moveTo>
                  <a:lnTo>
                    <a:pt x="58988" y="12966"/>
                  </a:lnTo>
                </a:path>
                <a:path w="142875" h="14604">
                  <a:moveTo>
                    <a:pt x="60179" y="7086"/>
                  </a:moveTo>
                  <a:lnTo>
                    <a:pt x="58988" y="2355"/>
                  </a:lnTo>
                </a:path>
                <a:path w="142875" h="14604">
                  <a:moveTo>
                    <a:pt x="61332" y="12966"/>
                  </a:moveTo>
                  <a:lnTo>
                    <a:pt x="61332" y="2355"/>
                  </a:lnTo>
                </a:path>
                <a:path w="142875" h="14604">
                  <a:moveTo>
                    <a:pt x="84946" y="12966"/>
                  </a:moveTo>
                  <a:lnTo>
                    <a:pt x="83774" y="12966"/>
                  </a:lnTo>
                </a:path>
                <a:path w="142875" h="14604">
                  <a:moveTo>
                    <a:pt x="82564" y="12966"/>
                  </a:moveTo>
                  <a:lnTo>
                    <a:pt x="61332" y="12966"/>
                  </a:lnTo>
                </a:path>
                <a:path w="142875" h="14604">
                  <a:moveTo>
                    <a:pt x="58988" y="12966"/>
                  </a:moveTo>
                  <a:lnTo>
                    <a:pt x="57796" y="12966"/>
                  </a:lnTo>
                </a:path>
                <a:path w="142875" h="14604">
                  <a:moveTo>
                    <a:pt x="84946" y="2355"/>
                  </a:moveTo>
                  <a:lnTo>
                    <a:pt x="83774" y="2355"/>
                  </a:lnTo>
                </a:path>
                <a:path w="142875" h="14604">
                  <a:moveTo>
                    <a:pt x="82564" y="2355"/>
                  </a:moveTo>
                  <a:lnTo>
                    <a:pt x="61332" y="2355"/>
                  </a:lnTo>
                </a:path>
                <a:path w="142875" h="14604">
                  <a:moveTo>
                    <a:pt x="58988" y="2355"/>
                  </a:moveTo>
                  <a:lnTo>
                    <a:pt x="57796" y="2355"/>
                  </a:lnTo>
                </a:path>
                <a:path w="142875" h="14604">
                  <a:moveTo>
                    <a:pt x="82564" y="7086"/>
                  </a:moveTo>
                  <a:lnTo>
                    <a:pt x="81392" y="5880"/>
                  </a:lnTo>
                </a:path>
                <a:path w="142875" h="14604">
                  <a:moveTo>
                    <a:pt x="61332" y="7086"/>
                  </a:moveTo>
                  <a:lnTo>
                    <a:pt x="60179" y="7086"/>
                  </a:lnTo>
                </a:path>
                <a:path w="142875" h="14604">
                  <a:moveTo>
                    <a:pt x="54280" y="7086"/>
                  </a:moveTo>
                  <a:lnTo>
                    <a:pt x="54280" y="12966"/>
                  </a:lnTo>
                </a:path>
                <a:path w="142875" h="14604">
                  <a:moveTo>
                    <a:pt x="55452" y="14116"/>
                  </a:moveTo>
                  <a:lnTo>
                    <a:pt x="29494" y="14116"/>
                  </a:lnTo>
                </a:path>
                <a:path w="142875" h="14604">
                  <a:moveTo>
                    <a:pt x="55452" y="0"/>
                  </a:moveTo>
                  <a:lnTo>
                    <a:pt x="29494" y="0"/>
                  </a:lnTo>
                </a:path>
                <a:path w="142875" h="14604">
                  <a:moveTo>
                    <a:pt x="55452" y="14116"/>
                  </a:moveTo>
                  <a:lnTo>
                    <a:pt x="55452" y="12966"/>
                  </a:lnTo>
                </a:path>
                <a:path w="142875" h="14604">
                  <a:moveTo>
                    <a:pt x="55452" y="2355"/>
                  </a:moveTo>
                  <a:lnTo>
                    <a:pt x="55452" y="0"/>
                  </a:lnTo>
                </a:path>
                <a:path w="142875" h="14604">
                  <a:moveTo>
                    <a:pt x="29494" y="14116"/>
                  </a:moveTo>
                  <a:lnTo>
                    <a:pt x="29494" y="12966"/>
                  </a:lnTo>
                </a:path>
                <a:path w="142875" h="14604">
                  <a:moveTo>
                    <a:pt x="29494" y="2355"/>
                  </a:moveTo>
                  <a:lnTo>
                    <a:pt x="29494" y="0"/>
                  </a:lnTo>
                </a:path>
                <a:path w="142875" h="14604">
                  <a:moveTo>
                    <a:pt x="54280" y="7086"/>
                  </a:moveTo>
                  <a:lnTo>
                    <a:pt x="54280" y="2355"/>
                  </a:lnTo>
                </a:path>
                <a:path w="142875" h="14604">
                  <a:moveTo>
                    <a:pt x="53070" y="12966"/>
                  </a:moveTo>
                  <a:lnTo>
                    <a:pt x="53070" y="2355"/>
                  </a:lnTo>
                </a:path>
                <a:path w="142875" h="14604">
                  <a:moveTo>
                    <a:pt x="30666" y="7086"/>
                  </a:moveTo>
                  <a:lnTo>
                    <a:pt x="30666" y="12966"/>
                  </a:lnTo>
                </a:path>
                <a:path w="142875" h="14604">
                  <a:moveTo>
                    <a:pt x="30666" y="7086"/>
                  </a:moveTo>
                  <a:lnTo>
                    <a:pt x="30666" y="2355"/>
                  </a:lnTo>
                </a:path>
                <a:path w="142875" h="14604">
                  <a:moveTo>
                    <a:pt x="31819" y="12966"/>
                  </a:moveTo>
                  <a:lnTo>
                    <a:pt x="31819" y="2355"/>
                  </a:lnTo>
                </a:path>
                <a:path w="142875" h="14604">
                  <a:moveTo>
                    <a:pt x="55452" y="12966"/>
                  </a:moveTo>
                  <a:lnTo>
                    <a:pt x="54280" y="12966"/>
                  </a:lnTo>
                </a:path>
                <a:path w="142875" h="14604">
                  <a:moveTo>
                    <a:pt x="53070" y="12966"/>
                  </a:moveTo>
                  <a:lnTo>
                    <a:pt x="31819" y="12966"/>
                  </a:lnTo>
                </a:path>
                <a:path w="142875" h="14604">
                  <a:moveTo>
                    <a:pt x="30666" y="12966"/>
                  </a:moveTo>
                  <a:lnTo>
                    <a:pt x="29494" y="12966"/>
                  </a:lnTo>
                </a:path>
                <a:path w="142875" h="14604">
                  <a:moveTo>
                    <a:pt x="55452" y="2355"/>
                  </a:moveTo>
                  <a:lnTo>
                    <a:pt x="54280" y="2355"/>
                  </a:lnTo>
                </a:path>
                <a:path w="142875" h="14604">
                  <a:moveTo>
                    <a:pt x="53070" y="2355"/>
                  </a:moveTo>
                  <a:lnTo>
                    <a:pt x="31819" y="2355"/>
                  </a:lnTo>
                </a:path>
                <a:path w="142875" h="14604">
                  <a:moveTo>
                    <a:pt x="30666" y="2355"/>
                  </a:moveTo>
                  <a:lnTo>
                    <a:pt x="29494" y="2355"/>
                  </a:lnTo>
                </a:path>
                <a:path w="142875" h="14604">
                  <a:moveTo>
                    <a:pt x="53070" y="7086"/>
                  </a:moveTo>
                  <a:lnTo>
                    <a:pt x="54280" y="7086"/>
                  </a:lnTo>
                </a:path>
                <a:path w="142875" h="14604">
                  <a:moveTo>
                    <a:pt x="31819" y="7086"/>
                  </a:moveTo>
                  <a:lnTo>
                    <a:pt x="30666" y="7086"/>
                  </a:lnTo>
                </a:path>
                <a:path w="142875" h="14604">
                  <a:moveTo>
                    <a:pt x="24786" y="7086"/>
                  </a:moveTo>
                  <a:lnTo>
                    <a:pt x="25958" y="12966"/>
                  </a:lnTo>
                </a:path>
                <a:path w="142875" h="14604">
                  <a:moveTo>
                    <a:pt x="27092" y="14116"/>
                  </a:moveTo>
                  <a:lnTo>
                    <a:pt x="0" y="14116"/>
                  </a:lnTo>
                </a:path>
                <a:path w="142875" h="14604">
                  <a:moveTo>
                    <a:pt x="27092" y="0"/>
                  </a:moveTo>
                  <a:lnTo>
                    <a:pt x="0" y="0"/>
                  </a:lnTo>
                </a:path>
                <a:path w="142875" h="14604">
                  <a:moveTo>
                    <a:pt x="27092" y="14116"/>
                  </a:moveTo>
                  <a:lnTo>
                    <a:pt x="27092" y="12966"/>
                  </a:lnTo>
                </a:path>
                <a:path w="142875" h="14604">
                  <a:moveTo>
                    <a:pt x="27092" y="2355"/>
                  </a:moveTo>
                  <a:lnTo>
                    <a:pt x="27092" y="0"/>
                  </a:lnTo>
                </a:path>
                <a:path w="142875" h="14604">
                  <a:moveTo>
                    <a:pt x="0" y="14116"/>
                  </a:moveTo>
                  <a:lnTo>
                    <a:pt x="0" y="12966"/>
                  </a:lnTo>
                </a:path>
                <a:path w="142875" h="14604">
                  <a:moveTo>
                    <a:pt x="0" y="2355"/>
                  </a:moveTo>
                  <a:lnTo>
                    <a:pt x="0" y="0"/>
                  </a:lnTo>
                </a:path>
                <a:path w="142875" h="14604">
                  <a:moveTo>
                    <a:pt x="24786" y="7086"/>
                  </a:moveTo>
                  <a:lnTo>
                    <a:pt x="25958" y="2355"/>
                  </a:lnTo>
                </a:path>
                <a:path w="142875" h="14604">
                  <a:moveTo>
                    <a:pt x="23557" y="12966"/>
                  </a:moveTo>
                  <a:lnTo>
                    <a:pt x="23557" y="235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5" name="object 1495"/>
            <p:cNvSpPr/>
            <p:nvPr/>
          </p:nvSpPr>
          <p:spPr>
            <a:xfrm>
              <a:off x="18374558" y="6506609"/>
              <a:ext cx="200660" cy="14604"/>
            </a:xfrm>
            <a:custGeom>
              <a:avLst/>
              <a:gdLst/>
              <a:ahLst/>
              <a:cxnLst/>
              <a:rect l="l" t="t" r="r" b="b"/>
              <a:pathLst>
                <a:path w="200659" h="14604">
                  <a:moveTo>
                    <a:pt x="175829" y="7086"/>
                  </a:moveTo>
                  <a:lnTo>
                    <a:pt x="174657" y="12966"/>
                  </a:lnTo>
                </a:path>
                <a:path w="200659" h="14604">
                  <a:moveTo>
                    <a:pt x="175829" y="7086"/>
                  </a:moveTo>
                  <a:lnTo>
                    <a:pt x="174657" y="2374"/>
                  </a:lnTo>
                </a:path>
                <a:path w="200659" h="14604">
                  <a:moveTo>
                    <a:pt x="175829" y="12966"/>
                  </a:moveTo>
                  <a:lnTo>
                    <a:pt x="175829" y="2374"/>
                  </a:lnTo>
                </a:path>
                <a:path w="200659" h="14604">
                  <a:moveTo>
                    <a:pt x="200597" y="12966"/>
                  </a:moveTo>
                  <a:lnTo>
                    <a:pt x="199444" y="12966"/>
                  </a:lnTo>
                </a:path>
                <a:path w="200659" h="14604">
                  <a:moveTo>
                    <a:pt x="197061" y="12966"/>
                  </a:moveTo>
                  <a:lnTo>
                    <a:pt x="175829" y="12966"/>
                  </a:lnTo>
                </a:path>
                <a:path w="200659" h="14604">
                  <a:moveTo>
                    <a:pt x="174657" y="12966"/>
                  </a:moveTo>
                  <a:lnTo>
                    <a:pt x="173504" y="12966"/>
                  </a:lnTo>
                </a:path>
                <a:path w="200659" h="14604">
                  <a:moveTo>
                    <a:pt x="200597" y="2374"/>
                  </a:moveTo>
                  <a:lnTo>
                    <a:pt x="199444" y="2374"/>
                  </a:lnTo>
                </a:path>
                <a:path w="200659" h="14604">
                  <a:moveTo>
                    <a:pt x="197061" y="2374"/>
                  </a:moveTo>
                  <a:lnTo>
                    <a:pt x="175829" y="2374"/>
                  </a:lnTo>
                </a:path>
                <a:path w="200659" h="14604">
                  <a:moveTo>
                    <a:pt x="174657" y="2374"/>
                  </a:moveTo>
                  <a:lnTo>
                    <a:pt x="173504" y="2374"/>
                  </a:lnTo>
                </a:path>
                <a:path w="200659" h="14604">
                  <a:moveTo>
                    <a:pt x="197061" y="7086"/>
                  </a:moveTo>
                  <a:lnTo>
                    <a:pt x="198252" y="7086"/>
                  </a:lnTo>
                </a:path>
                <a:path w="200659" h="14604">
                  <a:moveTo>
                    <a:pt x="175829" y="7086"/>
                  </a:moveTo>
                  <a:lnTo>
                    <a:pt x="174657" y="5880"/>
                  </a:lnTo>
                </a:path>
                <a:path w="200659" h="14604">
                  <a:moveTo>
                    <a:pt x="169931" y="7086"/>
                  </a:moveTo>
                  <a:lnTo>
                    <a:pt x="169931" y="12966"/>
                  </a:lnTo>
                </a:path>
                <a:path w="200659" h="14604">
                  <a:moveTo>
                    <a:pt x="171103" y="14116"/>
                  </a:moveTo>
                  <a:lnTo>
                    <a:pt x="145163" y="14116"/>
                  </a:lnTo>
                </a:path>
                <a:path w="200659" h="14604">
                  <a:moveTo>
                    <a:pt x="171103" y="0"/>
                  </a:moveTo>
                  <a:lnTo>
                    <a:pt x="145163" y="0"/>
                  </a:lnTo>
                </a:path>
                <a:path w="200659" h="14604">
                  <a:moveTo>
                    <a:pt x="171103" y="14116"/>
                  </a:moveTo>
                  <a:lnTo>
                    <a:pt x="171103" y="12966"/>
                  </a:lnTo>
                </a:path>
                <a:path w="200659" h="14604">
                  <a:moveTo>
                    <a:pt x="171103" y="2374"/>
                  </a:moveTo>
                  <a:lnTo>
                    <a:pt x="171103" y="0"/>
                  </a:lnTo>
                </a:path>
                <a:path w="200659" h="14604">
                  <a:moveTo>
                    <a:pt x="145163" y="14116"/>
                  </a:moveTo>
                  <a:lnTo>
                    <a:pt x="145163" y="12966"/>
                  </a:lnTo>
                </a:path>
                <a:path w="200659" h="14604">
                  <a:moveTo>
                    <a:pt x="145163" y="2374"/>
                  </a:moveTo>
                  <a:lnTo>
                    <a:pt x="145163" y="0"/>
                  </a:lnTo>
                </a:path>
                <a:path w="200659" h="14604">
                  <a:moveTo>
                    <a:pt x="169931" y="7086"/>
                  </a:moveTo>
                  <a:lnTo>
                    <a:pt x="169931" y="2374"/>
                  </a:lnTo>
                </a:path>
                <a:path w="200659" h="14604">
                  <a:moveTo>
                    <a:pt x="168758" y="12966"/>
                  </a:moveTo>
                  <a:lnTo>
                    <a:pt x="168758" y="2374"/>
                  </a:lnTo>
                </a:path>
                <a:path w="200659" h="14604">
                  <a:moveTo>
                    <a:pt x="146316" y="7086"/>
                  </a:moveTo>
                  <a:lnTo>
                    <a:pt x="146316" y="12966"/>
                  </a:lnTo>
                </a:path>
                <a:path w="200659" h="14604">
                  <a:moveTo>
                    <a:pt x="146316" y="7086"/>
                  </a:moveTo>
                  <a:lnTo>
                    <a:pt x="146316" y="2374"/>
                  </a:lnTo>
                </a:path>
                <a:path w="200659" h="14604">
                  <a:moveTo>
                    <a:pt x="147508" y="12966"/>
                  </a:moveTo>
                  <a:lnTo>
                    <a:pt x="147508" y="2374"/>
                  </a:lnTo>
                </a:path>
                <a:path w="200659" h="14604">
                  <a:moveTo>
                    <a:pt x="171103" y="12966"/>
                  </a:moveTo>
                  <a:lnTo>
                    <a:pt x="169931" y="12966"/>
                  </a:lnTo>
                </a:path>
                <a:path w="200659" h="14604">
                  <a:moveTo>
                    <a:pt x="168758" y="12966"/>
                  </a:moveTo>
                  <a:lnTo>
                    <a:pt x="147508" y="12966"/>
                  </a:lnTo>
                </a:path>
                <a:path w="200659" h="14604">
                  <a:moveTo>
                    <a:pt x="146316" y="12966"/>
                  </a:moveTo>
                  <a:lnTo>
                    <a:pt x="145163" y="12966"/>
                  </a:lnTo>
                </a:path>
                <a:path w="200659" h="14604">
                  <a:moveTo>
                    <a:pt x="171103" y="2374"/>
                  </a:moveTo>
                  <a:lnTo>
                    <a:pt x="169931" y="2374"/>
                  </a:lnTo>
                </a:path>
                <a:path w="200659" h="14604">
                  <a:moveTo>
                    <a:pt x="168758" y="2374"/>
                  </a:moveTo>
                  <a:lnTo>
                    <a:pt x="147508" y="2374"/>
                  </a:lnTo>
                </a:path>
                <a:path w="200659" h="14604">
                  <a:moveTo>
                    <a:pt x="146316" y="2374"/>
                  </a:moveTo>
                  <a:lnTo>
                    <a:pt x="145163" y="2374"/>
                  </a:lnTo>
                </a:path>
                <a:path w="200659" h="14604">
                  <a:moveTo>
                    <a:pt x="168758" y="7086"/>
                  </a:moveTo>
                  <a:lnTo>
                    <a:pt x="169931" y="7086"/>
                  </a:lnTo>
                </a:path>
                <a:path w="200659" h="14604">
                  <a:moveTo>
                    <a:pt x="147508" y="7086"/>
                  </a:moveTo>
                  <a:lnTo>
                    <a:pt x="146316" y="7086"/>
                  </a:lnTo>
                </a:path>
                <a:path w="200659" h="14604">
                  <a:moveTo>
                    <a:pt x="140437" y="7086"/>
                  </a:moveTo>
                  <a:lnTo>
                    <a:pt x="140437" y="12966"/>
                  </a:lnTo>
                </a:path>
                <a:path w="200659" h="14604">
                  <a:moveTo>
                    <a:pt x="142781" y="14116"/>
                  </a:moveTo>
                  <a:lnTo>
                    <a:pt x="115650" y="14116"/>
                  </a:lnTo>
                </a:path>
                <a:path w="200659" h="14604">
                  <a:moveTo>
                    <a:pt x="142781" y="0"/>
                  </a:moveTo>
                  <a:lnTo>
                    <a:pt x="115650" y="0"/>
                  </a:lnTo>
                </a:path>
                <a:path w="200659" h="14604">
                  <a:moveTo>
                    <a:pt x="142781" y="14116"/>
                  </a:moveTo>
                  <a:lnTo>
                    <a:pt x="142781" y="12966"/>
                  </a:lnTo>
                </a:path>
                <a:path w="200659" h="14604">
                  <a:moveTo>
                    <a:pt x="142781" y="2374"/>
                  </a:moveTo>
                  <a:lnTo>
                    <a:pt x="142781" y="0"/>
                  </a:lnTo>
                </a:path>
                <a:path w="200659" h="14604">
                  <a:moveTo>
                    <a:pt x="115650" y="14116"/>
                  </a:moveTo>
                  <a:lnTo>
                    <a:pt x="115650" y="12966"/>
                  </a:lnTo>
                </a:path>
                <a:path w="200659" h="14604">
                  <a:moveTo>
                    <a:pt x="115650" y="2374"/>
                  </a:moveTo>
                  <a:lnTo>
                    <a:pt x="115650" y="0"/>
                  </a:lnTo>
                </a:path>
                <a:path w="200659" h="14604">
                  <a:moveTo>
                    <a:pt x="140437" y="7086"/>
                  </a:moveTo>
                  <a:lnTo>
                    <a:pt x="140437" y="2374"/>
                  </a:lnTo>
                </a:path>
                <a:path w="200659" h="14604">
                  <a:moveTo>
                    <a:pt x="139245" y="12966"/>
                  </a:moveTo>
                  <a:lnTo>
                    <a:pt x="139245" y="2374"/>
                  </a:lnTo>
                </a:path>
                <a:path w="200659" h="14604">
                  <a:moveTo>
                    <a:pt x="117995" y="7086"/>
                  </a:moveTo>
                  <a:lnTo>
                    <a:pt x="116822" y="12966"/>
                  </a:lnTo>
                </a:path>
                <a:path w="200659" h="14604">
                  <a:moveTo>
                    <a:pt x="117995" y="7086"/>
                  </a:moveTo>
                  <a:lnTo>
                    <a:pt x="116822" y="2374"/>
                  </a:lnTo>
                </a:path>
                <a:path w="200659" h="14604">
                  <a:moveTo>
                    <a:pt x="117995" y="12966"/>
                  </a:moveTo>
                  <a:lnTo>
                    <a:pt x="117995" y="2374"/>
                  </a:lnTo>
                </a:path>
                <a:path w="200659" h="14604">
                  <a:moveTo>
                    <a:pt x="142781" y="12966"/>
                  </a:moveTo>
                  <a:lnTo>
                    <a:pt x="140437" y="12966"/>
                  </a:lnTo>
                </a:path>
                <a:path w="200659" h="14604">
                  <a:moveTo>
                    <a:pt x="139245" y="12966"/>
                  </a:moveTo>
                  <a:lnTo>
                    <a:pt x="117995" y="12966"/>
                  </a:lnTo>
                </a:path>
                <a:path w="200659" h="14604">
                  <a:moveTo>
                    <a:pt x="116822" y="12966"/>
                  </a:moveTo>
                  <a:lnTo>
                    <a:pt x="115650" y="12966"/>
                  </a:lnTo>
                </a:path>
                <a:path w="200659" h="14604">
                  <a:moveTo>
                    <a:pt x="142781" y="2374"/>
                  </a:moveTo>
                  <a:lnTo>
                    <a:pt x="140437" y="2374"/>
                  </a:lnTo>
                </a:path>
                <a:path w="200659" h="14604">
                  <a:moveTo>
                    <a:pt x="139245" y="2374"/>
                  </a:moveTo>
                  <a:lnTo>
                    <a:pt x="117995" y="2374"/>
                  </a:lnTo>
                </a:path>
                <a:path w="200659" h="14604">
                  <a:moveTo>
                    <a:pt x="116822" y="2374"/>
                  </a:moveTo>
                  <a:lnTo>
                    <a:pt x="115650" y="2374"/>
                  </a:lnTo>
                </a:path>
                <a:path w="200659" h="14604">
                  <a:moveTo>
                    <a:pt x="139245" y="7086"/>
                  </a:moveTo>
                  <a:lnTo>
                    <a:pt x="140437" y="7086"/>
                  </a:lnTo>
                </a:path>
                <a:path w="200659" h="14604">
                  <a:moveTo>
                    <a:pt x="117995" y="7086"/>
                  </a:moveTo>
                  <a:lnTo>
                    <a:pt x="116822" y="5880"/>
                  </a:lnTo>
                </a:path>
                <a:path w="200659" h="14604">
                  <a:moveTo>
                    <a:pt x="112096" y="7086"/>
                  </a:moveTo>
                  <a:lnTo>
                    <a:pt x="112096" y="12966"/>
                  </a:lnTo>
                </a:path>
                <a:path w="200659" h="14604">
                  <a:moveTo>
                    <a:pt x="113287" y="14116"/>
                  </a:moveTo>
                  <a:lnTo>
                    <a:pt x="87347" y="14116"/>
                  </a:lnTo>
                </a:path>
                <a:path w="200659" h="14604">
                  <a:moveTo>
                    <a:pt x="113287" y="0"/>
                  </a:moveTo>
                  <a:lnTo>
                    <a:pt x="87347" y="0"/>
                  </a:lnTo>
                </a:path>
                <a:path w="200659" h="14604">
                  <a:moveTo>
                    <a:pt x="113287" y="14116"/>
                  </a:moveTo>
                  <a:lnTo>
                    <a:pt x="113287" y="12966"/>
                  </a:lnTo>
                </a:path>
                <a:path w="200659" h="14604">
                  <a:moveTo>
                    <a:pt x="113287" y="2374"/>
                  </a:moveTo>
                  <a:lnTo>
                    <a:pt x="113287" y="0"/>
                  </a:lnTo>
                </a:path>
                <a:path w="200659" h="14604">
                  <a:moveTo>
                    <a:pt x="87347" y="14116"/>
                  </a:moveTo>
                  <a:lnTo>
                    <a:pt x="87347" y="12966"/>
                  </a:lnTo>
                </a:path>
                <a:path w="200659" h="14604">
                  <a:moveTo>
                    <a:pt x="87347" y="2374"/>
                  </a:moveTo>
                  <a:lnTo>
                    <a:pt x="87347" y="0"/>
                  </a:lnTo>
                </a:path>
                <a:path w="200659" h="14604">
                  <a:moveTo>
                    <a:pt x="112096" y="7086"/>
                  </a:moveTo>
                  <a:lnTo>
                    <a:pt x="112096" y="2374"/>
                  </a:lnTo>
                </a:path>
                <a:path w="200659" h="14604">
                  <a:moveTo>
                    <a:pt x="110905" y="12966"/>
                  </a:moveTo>
                  <a:lnTo>
                    <a:pt x="110905" y="2374"/>
                  </a:lnTo>
                </a:path>
                <a:path w="200659" h="14604">
                  <a:moveTo>
                    <a:pt x="88501" y="7086"/>
                  </a:moveTo>
                  <a:lnTo>
                    <a:pt x="88501" y="12966"/>
                  </a:lnTo>
                </a:path>
                <a:path w="200659" h="14604">
                  <a:moveTo>
                    <a:pt x="88501" y="7086"/>
                  </a:moveTo>
                  <a:lnTo>
                    <a:pt x="88501" y="2374"/>
                  </a:lnTo>
                </a:path>
                <a:path w="200659" h="14604">
                  <a:moveTo>
                    <a:pt x="89654" y="12966"/>
                  </a:moveTo>
                  <a:lnTo>
                    <a:pt x="89654" y="2374"/>
                  </a:lnTo>
                </a:path>
                <a:path w="200659" h="14604">
                  <a:moveTo>
                    <a:pt x="113287" y="12966"/>
                  </a:moveTo>
                  <a:lnTo>
                    <a:pt x="112096" y="12966"/>
                  </a:lnTo>
                </a:path>
                <a:path w="200659" h="14604">
                  <a:moveTo>
                    <a:pt x="110905" y="12966"/>
                  </a:moveTo>
                  <a:lnTo>
                    <a:pt x="89654" y="12966"/>
                  </a:lnTo>
                </a:path>
                <a:path w="200659" h="14604">
                  <a:moveTo>
                    <a:pt x="88501" y="12966"/>
                  </a:moveTo>
                  <a:lnTo>
                    <a:pt x="87347" y="12966"/>
                  </a:lnTo>
                </a:path>
                <a:path w="200659" h="14604">
                  <a:moveTo>
                    <a:pt x="113287" y="2374"/>
                  </a:moveTo>
                  <a:lnTo>
                    <a:pt x="112096" y="2374"/>
                  </a:lnTo>
                </a:path>
                <a:path w="200659" h="14604">
                  <a:moveTo>
                    <a:pt x="110905" y="2374"/>
                  </a:moveTo>
                  <a:lnTo>
                    <a:pt x="89654" y="2374"/>
                  </a:lnTo>
                </a:path>
                <a:path w="200659" h="14604">
                  <a:moveTo>
                    <a:pt x="88501" y="2374"/>
                  </a:moveTo>
                  <a:lnTo>
                    <a:pt x="87347" y="2374"/>
                  </a:lnTo>
                </a:path>
                <a:path w="200659" h="14604">
                  <a:moveTo>
                    <a:pt x="110905" y="7086"/>
                  </a:moveTo>
                  <a:lnTo>
                    <a:pt x="112096" y="7086"/>
                  </a:lnTo>
                </a:path>
                <a:path w="200659" h="14604">
                  <a:moveTo>
                    <a:pt x="89654" y="7086"/>
                  </a:moveTo>
                  <a:lnTo>
                    <a:pt x="88501" y="7086"/>
                  </a:lnTo>
                </a:path>
                <a:path w="200659" h="14604">
                  <a:moveTo>
                    <a:pt x="82583" y="7086"/>
                  </a:moveTo>
                  <a:lnTo>
                    <a:pt x="82583" y="12966"/>
                  </a:lnTo>
                </a:path>
                <a:path w="200659" h="14604">
                  <a:moveTo>
                    <a:pt x="83774" y="14116"/>
                  </a:moveTo>
                  <a:lnTo>
                    <a:pt x="57815" y="14116"/>
                  </a:lnTo>
                </a:path>
                <a:path w="200659" h="14604">
                  <a:moveTo>
                    <a:pt x="83774" y="0"/>
                  </a:moveTo>
                  <a:lnTo>
                    <a:pt x="57815" y="0"/>
                  </a:lnTo>
                </a:path>
                <a:path w="200659" h="14604">
                  <a:moveTo>
                    <a:pt x="83774" y="14116"/>
                  </a:moveTo>
                  <a:lnTo>
                    <a:pt x="83774" y="12966"/>
                  </a:lnTo>
                </a:path>
                <a:path w="200659" h="14604">
                  <a:moveTo>
                    <a:pt x="83774" y="2374"/>
                  </a:moveTo>
                  <a:lnTo>
                    <a:pt x="83774" y="0"/>
                  </a:lnTo>
                </a:path>
                <a:path w="200659" h="14604">
                  <a:moveTo>
                    <a:pt x="57815" y="14116"/>
                  </a:moveTo>
                  <a:lnTo>
                    <a:pt x="57815" y="12966"/>
                  </a:lnTo>
                </a:path>
                <a:path w="200659" h="14604">
                  <a:moveTo>
                    <a:pt x="57815" y="2374"/>
                  </a:moveTo>
                  <a:lnTo>
                    <a:pt x="57815" y="0"/>
                  </a:lnTo>
                </a:path>
                <a:path w="200659" h="14604">
                  <a:moveTo>
                    <a:pt x="82583" y="7086"/>
                  </a:moveTo>
                  <a:lnTo>
                    <a:pt x="82583" y="2374"/>
                  </a:lnTo>
                </a:path>
                <a:path w="200659" h="14604">
                  <a:moveTo>
                    <a:pt x="81430" y="12966"/>
                  </a:moveTo>
                  <a:lnTo>
                    <a:pt x="81430" y="2374"/>
                  </a:lnTo>
                </a:path>
                <a:path w="200659" h="14604">
                  <a:moveTo>
                    <a:pt x="59006" y="7086"/>
                  </a:moveTo>
                  <a:lnTo>
                    <a:pt x="59006" y="12966"/>
                  </a:lnTo>
                </a:path>
                <a:path w="200659" h="14604">
                  <a:moveTo>
                    <a:pt x="59006" y="7086"/>
                  </a:moveTo>
                  <a:lnTo>
                    <a:pt x="59006" y="2374"/>
                  </a:lnTo>
                </a:path>
                <a:path w="200659" h="14604">
                  <a:moveTo>
                    <a:pt x="60160" y="12966"/>
                  </a:moveTo>
                  <a:lnTo>
                    <a:pt x="60160" y="2374"/>
                  </a:lnTo>
                </a:path>
                <a:path w="200659" h="14604">
                  <a:moveTo>
                    <a:pt x="83774" y="12966"/>
                  </a:moveTo>
                  <a:lnTo>
                    <a:pt x="82583" y="12966"/>
                  </a:lnTo>
                </a:path>
                <a:path w="200659" h="14604">
                  <a:moveTo>
                    <a:pt x="81430" y="12966"/>
                  </a:moveTo>
                  <a:lnTo>
                    <a:pt x="60160" y="12966"/>
                  </a:lnTo>
                </a:path>
                <a:path w="200659" h="14604">
                  <a:moveTo>
                    <a:pt x="59006" y="12966"/>
                  </a:moveTo>
                  <a:lnTo>
                    <a:pt x="57815" y="12966"/>
                  </a:lnTo>
                </a:path>
                <a:path w="200659" h="14604">
                  <a:moveTo>
                    <a:pt x="83774" y="2374"/>
                  </a:moveTo>
                  <a:lnTo>
                    <a:pt x="82583" y="2374"/>
                  </a:lnTo>
                </a:path>
                <a:path w="200659" h="14604">
                  <a:moveTo>
                    <a:pt x="81430" y="2374"/>
                  </a:moveTo>
                  <a:lnTo>
                    <a:pt x="60160" y="2374"/>
                  </a:lnTo>
                </a:path>
                <a:path w="200659" h="14604">
                  <a:moveTo>
                    <a:pt x="59006" y="2374"/>
                  </a:moveTo>
                  <a:lnTo>
                    <a:pt x="57815" y="2374"/>
                  </a:lnTo>
                </a:path>
                <a:path w="200659" h="14604">
                  <a:moveTo>
                    <a:pt x="81430" y="7086"/>
                  </a:moveTo>
                  <a:lnTo>
                    <a:pt x="82583" y="7086"/>
                  </a:lnTo>
                </a:path>
                <a:path w="200659" h="14604">
                  <a:moveTo>
                    <a:pt x="60160" y="7086"/>
                  </a:moveTo>
                  <a:lnTo>
                    <a:pt x="59006" y="7086"/>
                  </a:lnTo>
                </a:path>
                <a:path w="200659" h="14604">
                  <a:moveTo>
                    <a:pt x="53089" y="7086"/>
                  </a:moveTo>
                  <a:lnTo>
                    <a:pt x="54261" y="12966"/>
                  </a:lnTo>
                </a:path>
                <a:path w="200659" h="14604">
                  <a:moveTo>
                    <a:pt x="55452" y="14116"/>
                  </a:moveTo>
                  <a:lnTo>
                    <a:pt x="28321" y="14116"/>
                  </a:lnTo>
                </a:path>
                <a:path w="200659" h="14604">
                  <a:moveTo>
                    <a:pt x="55452" y="0"/>
                  </a:moveTo>
                  <a:lnTo>
                    <a:pt x="28321" y="0"/>
                  </a:lnTo>
                </a:path>
                <a:path w="200659" h="14604">
                  <a:moveTo>
                    <a:pt x="55452" y="14116"/>
                  </a:moveTo>
                  <a:lnTo>
                    <a:pt x="55452" y="12966"/>
                  </a:lnTo>
                </a:path>
                <a:path w="200659" h="14604">
                  <a:moveTo>
                    <a:pt x="55452" y="2374"/>
                  </a:moveTo>
                  <a:lnTo>
                    <a:pt x="55452" y="0"/>
                  </a:lnTo>
                </a:path>
                <a:path w="200659" h="14604">
                  <a:moveTo>
                    <a:pt x="28321" y="14116"/>
                  </a:moveTo>
                  <a:lnTo>
                    <a:pt x="28321" y="12966"/>
                  </a:lnTo>
                </a:path>
                <a:path w="200659" h="14604">
                  <a:moveTo>
                    <a:pt x="28321" y="2374"/>
                  </a:moveTo>
                  <a:lnTo>
                    <a:pt x="28321" y="0"/>
                  </a:lnTo>
                </a:path>
                <a:path w="200659" h="14604">
                  <a:moveTo>
                    <a:pt x="53089" y="7086"/>
                  </a:moveTo>
                  <a:lnTo>
                    <a:pt x="54261" y="2374"/>
                  </a:lnTo>
                </a:path>
                <a:path w="200659" h="14604">
                  <a:moveTo>
                    <a:pt x="53089" y="12966"/>
                  </a:moveTo>
                  <a:lnTo>
                    <a:pt x="53089" y="2374"/>
                  </a:lnTo>
                </a:path>
                <a:path w="200659" h="14604">
                  <a:moveTo>
                    <a:pt x="30666" y="7086"/>
                  </a:moveTo>
                  <a:lnTo>
                    <a:pt x="29494" y="12966"/>
                  </a:lnTo>
                </a:path>
                <a:path w="200659" h="14604">
                  <a:moveTo>
                    <a:pt x="30666" y="7086"/>
                  </a:moveTo>
                  <a:lnTo>
                    <a:pt x="29494" y="2374"/>
                  </a:lnTo>
                </a:path>
                <a:path w="200659" h="14604">
                  <a:moveTo>
                    <a:pt x="31819" y="12966"/>
                  </a:moveTo>
                  <a:lnTo>
                    <a:pt x="31819" y="2374"/>
                  </a:lnTo>
                </a:path>
                <a:path w="200659" h="14604">
                  <a:moveTo>
                    <a:pt x="55452" y="12966"/>
                  </a:moveTo>
                  <a:lnTo>
                    <a:pt x="54261" y="12966"/>
                  </a:lnTo>
                </a:path>
                <a:path w="200659" h="14604">
                  <a:moveTo>
                    <a:pt x="53089" y="12966"/>
                  </a:moveTo>
                  <a:lnTo>
                    <a:pt x="31819" y="12966"/>
                  </a:lnTo>
                </a:path>
                <a:path w="200659" h="14604">
                  <a:moveTo>
                    <a:pt x="29494" y="12966"/>
                  </a:moveTo>
                  <a:lnTo>
                    <a:pt x="28321" y="12966"/>
                  </a:lnTo>
                </a:path>
                <a:path w="200659" h="14604">
                  <a:moveTo>
                    <a:pt x="55452" y="2374"/>
                  </a:moveTo>
                  <a:lnTo>
                    <a:pt x="54261" y="2374"/>
                  </a:lnTo>
                </a:path>
                <a:path w="200659" h="14604">
                  <a:moveTo>
                    <a:pt x="53089" y="2374"/>
                  </a:moveTo>
                  <a:lnTo>
                    <a:pt x="31819" y="2374"/>
                  </a:lnTo>
                </a:path>
                <a:path w="200659" h="14604">
                  <a:moveTo>
                    <a:pt x="29494" y="2374"/>
                  </a:moveTo>
                  <a:lnTo>
                    <a:pt x="28321" y="2374"/>
                  </a:lnTo>
                </a:path>
                <a:path w="200659" h="14604">
                  <a:moveTo>
                    <a:pt x="53089" y="7086"/>
                  </a:moveTo>
                  <a:lnTo>
                    <a:pt x="51917" y="5880"/>
                  </a:lnTo>
                </a:path>
                <a:path w="200659" h="14604">
                  <a:moveTo>
                    <a:pt x="31819" y="7086"/>
                  </a:moveTo>
                  <a:lnTo>
                    <a:pt x="30666" y="7086"/>
                  </a:lnTo>
                </a:path>
                <a:path w="200659" h="14604">
                  <a:moveTo>
                    <a:pt x="24767" y="7086"/>
                  </a:moveTo>
                  <a:lnTo>
                    <a:pt x="24767" y="12966"/>
                  </a:lnTo>
                </a:path>
                <a:path w="200659" h="14604">
                  <a:moveTo>
                    <a:pt x="25958" y="14116"/>
                  </a:moveTo>
                  <a:lnTo>
                    <a:pt x="0" y="14116"/>
                  </a:lnTo>
                </a:path>
                <a:path w="200659" h="14604">
                  <a:moveTo>
                    <a:pt x="25958" y="0"/>
                  </a:moveTo>
                  <a:lnTo>
                    <a:pt x="0" y="0"/>
                  </a:lnTo>
                </a:path>
                <a:path w="200659" h="14604">
                  <a:moveTo>
                    <a:pt x="25958" y="14116"/>
                  </a:moveTo>
                  <a:lnTo>
                    <a:pt x="25958" y="12966"/>
                  </a:lnTo>
                </a:path>
                <a:path w="200659" h="14604">
                  <a:moveTo>
                    <a:pt x="25958" y="2374"/>
                  </a:moveTo>
                  <a:lnTo>
                    <a:pt x="25958" y="0"/>
                  </a:lnTo>
                </a:path>
                <a:path w="200659" h="14604">
                  <a:moveTo>
                    <a:pt x="0" y="14116"/>
                  </a:moveTo>
                  <a:lnTo>
                    <a:pt x="0" y="12966"/>
                  </a:lnTo>
                </a:path>
                <a:path w="200659" h="14604">
                  <a:moveTo>
                    <a:pt x="0" y="2374"/>
                  </a:moveTo>
                  <a:lnTo>
                    <a:pt x="0" y="0"/>
                  </a:lnTo>
                </a:path>
                <a:path w="200659" h="14604">
                  <a:moveTo>
                    <a:pt x="24767" y="7086"/>
                  </a:moveTo>
                  <a:lnTo>
                    <a:pt x="24767" y="2374"/>
                  </a:lnTo>
                </a:path>
                <a:path w="200659" h="14604">
                  <a:moveTo>
                    <a:pt x="23595" y="12966"/>
                  </a:moveTo>
                  <a:lnTo>
                    <a:pt x="23595" y="2374"/>
                  </a:lnTo>
                </a:path>
                <a:path w="200659" h="14604">
                  <a:moveTo>
                    <a:pt x="2344" y="12966"/>
                  </a:moveTo>
                  <a:lnTo>
                    <a:pt x="2344" y="2374"/>
                  </a:lnTo>
                </a:path>
                <a:path w="200659" h="14604">
                  <a:moveTo>
                    <a:pt x="25958" y="12966"/>
                  </a:moveTo>
                  <a:lnTo>
                    <a:pt x="24767" y="12966"/>
                  </a:lnTo>
                </a:path>
                <a:path w="200659" h="14604">
                  <a:moveTo>
                    <a:pt x="23595" y="12966"/>
                  </a:moveTo>
                  <a:lnTo>
                    <a:pt x="2344" y="12966"/>
                  </a:lnTo>
                </a:path>
                <a:path w="200659" h="14604">
                  <a:moveTo>
                    <a:pt x="1153" y="12966"/>
                  </a:moveTo>
                  <a:lnTo>
                    <a:pt x="0" y="12966"/>
                  </a:lnTo>
                </a:path>
                <a:path w="200659" h="14604">
                  <a:moveTo>
                    <a:pt x="25958" y="2374"/>
                  </a:moveTo>
                  <a:lnTo>
                    <a:pt x="24767" y="2374"/>
                  </a:lnTo>
                </a:path>
                <a:path w="200659" h="14604">
                  <a:moveTo>
                    <a:pt x="23595" y="2374"/>
                  </a:moveTo>
                  <a:lnTo>
                    <a:pt x="2344" y="2374"/>
                  </a:lnTo>
                </a:path>
                <a:path w="200659" h="14604">
                  <a:moveTo>
                    <a:pt x="1153" y="2374"/>
                  </a:moveTo>
                  <a:lnTo>
                    <a:pt x="0" y="2374"/>
                  </a:lnTo>
                </a:path>
                <a:path w="200659" h="14604">
                  <a:moveTo>
                    <a:pt x="23595" y="7086"/>
                  </a:moveTo>
                  <a:lnTo>
                    <a:pt x="24767" y="7086"/>
                  </a:lnTo>
                </a:path>
                <a:path w="200659" h="14604">
                  <a:moveTo>
                    <a:pt x="2344" y="7086"/>
                  </a:moveTo>
                  <a:lnTo>
                    <a:pt x="1153" y="708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96" name="object 1496"/>
          <p:cNvSpPr/>
          <p:nvPr/>
        </p:nvSpPr>
        <p:spPr>
          <a:xfrm>
            <a:off x="17831677" y="6513695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5" h="7620">
                <a:moveTo>
                  <a:pt x="24767" y="0"/>
                </a:moveTo>
                <a:lnTo>
                  <a:pt x="25958" y="5880"/>
                </a:lnTo>
              </a:path>
              <a:path w="27305" h="7620">
                <a:moveTo>
                  <a:pt x="27149" y="7029"/>
                </a:moveTo>
                <a:lnTo>
                  <a:pt x="0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7" name="object 1497"/>
          <p:cNvSpPr/>
          <p:nvPr/>
        </p:nvSpPr>
        <p:spPr>
          <a:xfrm>
            <a:off x="18721491" y="6505440"/>
            <a:ext cx="8890" cy="16510"/>
          </a:xfrm>
          <a:custGeom>
            <a:avLst/>
            <a:gdLst/>
            <a:ahLst/>
            <a:cxnLst/>
            <a:rect l="l" t="t" r="r" b="b"/>
            <a:pathLst>
              <a:path w="8890" h="16509">
                <a:moveTo>
                  <a:pt x="7108" y="15284"/>
                </a:moveTo>
                <a:lnTo>
                  <a:pt x="7108" y="16472"/>
                </a:lnTo>
              </a:path>
              <a:path w="8890" h="16509">
                <a:moveTo>
                  <a:pt x="1228" y="1168"/>
                </a:moveTo>
                <a:lnTo>
                  <a:pt x="0" y="0"/>
                </a:lnTo>
              </a:path>
              <a:path w="8890" h="16509">
                <a:moveTo>
                  <a:pt x="1228" y="1168"/>
                </a:moveTo>
                <a:lnTo>
                  <a:pt x="1228" y="0"/>
                </a:lnTo>
              </a:path>
              <a:path w="8890" h="16509">
                <a:moveTo>
                  <a:pt x="8281" y="0"/>
                </a:moveTo>
                <a:lnTo>
                  <a:pt x="1228" y="0"/>
                </a:lnTo>
              </a:path>
              <a:path w="8890" h="16509">
                <a:moveTo>
                  <a:pt x="7108" y="1168"/>
                </a:moveTo>
                <a:lnTo>
                  <a:pt x="1228" y="1168"/>
                </a:lnTo>
              </a:path>
              <a:path w="8890" h="16509">
                <a:moveTo>
                  <a:pt x="8281" y="16472"/>
                </a:moveTo>
                <a:lnTo>
                  <a:pt x="8281" y="1168"/>
                </a:lnTo>
              </a:path>
              <a:path w="8890" h="16509">
                <a:moveTo>
                  <a:pt x="7108" y="15284"/>
                </a:moveTo>
                <a:lnTo>
                  <a:pt x="7108" y="1168"/>
                </a:lnTo>
              </a:path>
              <a:path w="8890" h="16509">
                <a:moveTo>
                  <a:pt x="8281" y="2318"/>
                </a:moveTo>
                <a:lnTo>
                  <a:pt x="8281" y="1528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8" name="object 1498"/>
          <p:cNvSpPr/>
          <p:nvPr/>
        </p:nvSpPr>
        <p:spPr>
          <a:xfrm>
            <a:off x="17831677" y="6506609"/>
            <a:ext cx="27305" cy="14604"/>
          </a:xfrm>
          <a:custGeom>
            <a:avLst/>
            <a:gdLst/>
            <a:ahLst/>
            <a:cxnLst/>
            <a:rect l="l" t="t" r="r" b="b"/>
            <a:pathLst>
              <a:path w="27305" h="14604">
                <a:moveTo>
                  <a:pt x="27149" y="0"/>
                </a:moveTo>
                <a:lnTo>
                  <a:pt x="0" y="0"/>
                </a:lnTo>
              </a:path>
              <a:path w="27305" h="14604">
                <a:moveTo>
                  <a:pt x="27149" y="14116"/>
                </a:moveTo>
                <a:lnTo>
                  <a:pt x="27149" y="12966"/>
                </a:lnTo>
              </a:path>
              <a:path w="27305" h="14604">
                <a:moveTo>
                  <a:pt x="27149" y="2374"/>
                </a:moveTo>
                <a:lnTo>
                  <a:pt x="27149" y="0"/>
                </a:lnTo>
              </a:path>
              <a:path w="27305" h="14604">
                <a:moveTo>
                  <a:pt x="0" y="14116"/>
                </a:moveTo>
                <a:lnTo>
                  <a:pt x="0" y="12966"/>
                </a:lnTo>
              </a:path>
              <a:path w="27305" h="14604">
                <a:moveTo>
                  <a:pt x="0" y="237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9" name="object 1499"/>
          <p:cNvSpPr/>
          <p:nvPr/>
        </p:nvSpPr>
        <p:spPr>
          <a:xfrm>
            <a:off x="18721491" y="6520725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1228" y="1187"/>
                </a:moveTo>
                <a:lnTo>
                  <a:pt x="0" y="0"/>
                </a:lnTo>
              </a:path>
              <a:path w="8890" h="1270">
                <a:moveTo>
                  <a:pt x="1228" y="1187"/>
                </a:moveTo>
                <a:lnTo>
                  <a:pt x="8281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0" name="object 1500"/>
          <p:cNvSpPr/>
          <p:nvPr/>
        </p:nvSpPr>
        <p:spPr>
          <a:xfrm>
            <a:off x="17856444" y="650898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69" h="10795">
                <a:moveTo>
                  <a:pt x="0" y="4711"/>
                </a:moveTo>
                <a:lnTo>
                  <a:pt x="1191" y="0"/>
                </a:lnTo>
              </a:path>
              <a:path w="1269" h="10795">
                <a:moveTo>
                  <a:pt x="0" y="10591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1" name="object 1501"/>
          <p:cNvSpPr/>
          <p:nvPr/>
        </p:nvSpPr>
        <p:spPr>
          <a:xfrm>
            <a:off x="18002800" y="650898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69" h="10795">
                <a:moveTo>
                  <a:pt x="0" y="0"/>
                </a:moveTo>
                <a:lnTo>
                  <a:pt x="1172" y="0"/>
                </a:lnTo>
              </a:path>
              <a:path w="1269" h="10795">
                <a:moveTo>
                  <a:pt x="0" y="10591"/>
                </a:moveTo>
                <a:lnTo>
                  <a:pt x="1172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2" name="object 1502"/>
          <p:cNvSpPr/>
          <p:nvPr/>
        </p:nvSpPr>
        <p:spPr>
          <a:xfrm>
            <a:off x="18722719" y="6520725"/>
            <a:ext cx="0" cy="1270"/>
          </a:xfrm>
          <a:custGeom>
            <a:avLst/>
            <a:gdLst/>
            <a:ahLst/>
            <a:cxnLst/>
            <a:rect l="l" t="t" r="r" b="b"/>
            <a:pathLst>
              <a:path w="0" h="1270">
                <a:moveTo>
                  <a:pt x="0" y="118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3" name="object 1503"/>
          <p:cNvSpPr/>
          <p:nvPr/>
        </p:nvSpPr>
        <p:spPr>
          <a:xfrm>
            <a:off x="18374557" y="6506609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0" y="14116"/>
                </a:moveTo>
                <a:lnTo>
                  <a:pt x="0" y="12966"/>
                </a:lnTo>
              </a:path>
              <a:path w="1269" h="14604">
                <a:moveTo>
                  <a:pt x="0" y="2374"/>
                </a:moveTo>
                <a:lnTo>
                  <a:pt x="0" y="0"/>
                </a:lnTo>
              </a:path>
              <a:path w="1269" h="14604">
                <a:moveTo>
                  <a:pt x="1153" y="7086"/>
                </a:moveTo>
                <a:lnTo>
                  <a:pt x="1153" y="12966"/>
                </a:lnTo>
              </a:path>
              <a:path w="1269" h="14604">
                <a:moveTo>
                  <a:pt x="1153" y="7086"/>
                </a:moveTo>
                <a:lnTo>
                  <a:pt x="1153" y="2374"/>
                </a:lnTo>
              </a:path>
              <a:path w="1269" h="14604">
                <a:moveTo>
                  <a:pt x="1153" y="12966"/>
                </a:moveTo>
                <a:lnTo>
                  <a:pt x="0" y="12966"/>
                </a:lnTo>
              </a:path>
              <a:path w="1269" h="14604">
                <a:moveTo>
                  <a:pt x="1153" y="2374"/>
                </a:moveTo>
                <a:lnTo>
                  <a:pt x="0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4" name="object 1504"/>
          <p:cNvSpPr/>
          <p:nvPr/>
        </p:nvSpPr>
        <p:spPr>
          <a:xfrm>
            <a:off x="17996864" y="6519575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40">
                <a:moveTo>
                  <a:pt x="7108" y="2337"/>
                </a:moveTo>
                <a:lnTo>
                  <a:pt x="7108" y="0"/>
                </a:lnTo>
              </a:path>
              <a:path w="7619" h="2540">
                <a:moveTo>
                  <a:pt x="0" y="2337"/>
                </a:moveTo>
                <a:lnTo>
                  <a:pt x="7108" y="2337"/>
                </a:lnTo>
              </a:path>
              <a:path w="7619" h="2540">
                <a:moveTo>
                  <a:pt x="7108" y="0"/>
                </a:moveTo>
                <a:lnTo>
                  <a:pt x="7108" y="2337"/>
                </a:lnTo>
              </a:path>
              <a:path w="7619" h="2540">
                <a:moveTo>
                  <a:pt x="1210" y="2337"/>
                </a:moveTo>
                <a:lnTo>
                  <a:pt x="5936" y="2337"/>
                </a:lnTo>
              </a:path>
              <a:path w="7619" h="2540">
                <a:moveTo>
                  <a:pt x="5936" y="2337"/>
                </a:moveTo>
                <a:lnTo>
                  <a:pt x="593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05" name="object 1505"/>
          <p:cNvGrpSpPr/>
          <p:nvPr/>
        </p:nvGrpSpPr>
        <p:grpSpPr>
          <a:xfrm>
            <a:off x="18004642" y="6504922"/>
            <a:ext cx="348615" cy="17780"/>
            <a:chOff x="18004642" y="6504922"/>
            <a:chExt cx="348615" cy="17780"/>
          </a:xfrm>
        </p:grpSpPr>
        <p:sp>
          <p:nvSpPr>
            <p:cNvPr id="1506" name="object 1506"/>
            <p:cNvSpPr/>
            <p:nvPr/>
          </p:nvSpPr>
          <p:spPr>
            <a:xfrm>
              <a:off x="18295491" y="6506609"/>
              <a:ext cx="55880" cy="14604"/>
            </a:xfrm>
            <a:custGeom>
              <a:avLst/>
              <a:gdLst/>
              <a:ahLst/>
              <a:cxnLst/>
              <a:rect l="l" t="t" r="r" b="b"/>
              <a:pathLst>
                <a:path w="55880" h="14604">
                  <a:moveTo>
                    <a:pt x="55452" y="14116"/>
                  </a:moveTo>
                  <a:lnTo>
                    <a:pt x="55452" y="12966"/>
                  </a:lnTo>
                </a:path>
                <a:path w="55880" h="14604">
                  <a:moveTo>
                    <a:pt x="55452" y="2374"/>
                  </a:moveTo>
                  <a:lnTo>
                    <a:pt x="55452" y="0"/>
                  </a:lnTo>
                </a:path>
                <a:path w="55880" h="14604">
                  <a:moveTo>
                    <a:pt x="55452" y="14116"/>
                  </a:moveTo>
                  <a:lnTo>
                    <a:pt x="29494" y="14116"/>
                  </a:lnTo>
                </a:path>
                <a:path w="55880" h="14604">
                  <a:moveTo>
                    <a:pt x="55452" y="0"/>
                  </a:moveTo>
                  <a:lnTo>
                    <a:pt x="29494" y="0"/>
                  </a:lnTo>
                </a:path>
                <a:path w="55880" h="14604">
                  <a:moveTo>
                    <a:pt x="55452" y="14116"/>
                  </a:moveTo>
                  <a:lnTo>
                    <a:pt x="55452" y="12966"/>
                  </a:lnTo>
                </a:path>
                <a:path w="55880" h="14604">
                  <a:moveTo>
                    <a:pt x="55452" y="2374"/>
                  </a:moveTo>
                  <a:lnTo>
                    <a:pt x="55452" y="0"/>
                  </a:lnTo>
                </a:path>
                <a:path w="55880" h="14604">
                  <a:moveTo>
                    <a:pt x="29494" y="14116"/>
                  </a:moveTo>
                  <a:lnTo>
                    <a:pt x="29494" y="12966"/>
                  </a:lnTo>
                </a:path>
                <a:path w="55880" h="14604">
                  <a:moveTo>
                    <a:pt x="29494" y="2374"/>
                  </a:moveTo>
                  <a:lnTo>
                    <a:pt x="29494" y="0"/>
                  </a:lnTo>
                </a:path>
                <a:path w="55880" h="14604">
                  <a:moveTo>
                    <a:pt x="53108" y="12966"/>
                  </a:moveTo>
                  <a:lnTo>
                    <a:pt x="53108" y="2374"/>
                  </a:lnTo>
                </a:path>
                <a:path w="55880" h="14604">
                  <a:moveTo>
                    <a:pt x="30647" y="7086"/>
                  </a:moveTo>
                  <a:lnTo>
                    <a:pt x="30647" y="12966"/>
                  </a:lnTo>
                </a:path>
                <a:path w="55880" h="14604">
                  <a:moveTo>
                    <a:pt x="30647" y="7086"/>
                  </a:moveTo>
                  <a:lnTo>
                    <a:pt x="30647" y="2374"/>
                  </a:lnTo>
                </a:path>
                <a:path w="55880" h="14604">
                  <a:moveTo>
                    <a:pt x="31838" y="12966"/>
                  </a:moveTo>
                  <a:lnTo>
                    <a:pt x="31838" y="2374"/>
                  </a:lnTo>
                </a:path>
                <a:path w="55880" h="14604">
                  <a:moveTo>
                    <a:pt x="53108" y="12966"/>
                  </a:moveTo>
                  <a:lnTo>
                    <a:pt x="31838" y="12966"/>
                  </a:lnTo>
                </a:path>
                <a:path w="55880" h="14604">
                  <a:moveTo>
                    <a:pt x="30647" y="12966"/>
                  </a:moveTo>
                  <a:lnTo>
                    <a:pt x="29494" y="12966"/>
                  </a:lnTo>
                </a:path>
                <a:path w="55880" h="14604">
                  <a:moveTo>
                    <a:pt x="53108" y="2374"/>
                  </a:moveTo>
                  <a:lnTo>
                    <a:pt x="31838" y="2374"/>
                  </a:lnTo>
                </a:path>
                <a:path w="55880" h="14604">
                  <a:moveTo>
                    <a:pt x="30647" y="2374"/>
                  </a:moveTo>
                  <a:lnTo>
                    <a:pt x="29494" y="2374"/>
                  </a:lnTo>
                </a:path>
                <a:path w="55880" h="14604">
                  <a:moveTo>
                    <a:pt x="53108" y="7086"/>
                  </a:moveTo>
                  <a:lnTo>
                    <a:pt x="54280" y="7086"/>
                  </a:lnTo>
                </a:path>
                <a:path w="55880" h="14604">
                  <a:moveTo>
                    <a:pt x="31838" y="7086"/>
                  </a:moveTo>
                  <a:lnTo>
                    <a:pt x="30647" y="7086"/>
                  </a:lnTo>
                </a:path>
                <a:path w="55880" h="14604">
                  <a:moveTo>
                    <a:pt x="24767" y="7086"/>
                  </a:moveTo>
                  <a:lnTo>
                    <a:pt x="25939" y="12966"/>
                  </a:lnTo>
                </a:path>
                <a:path w="55880" h="14604">
                  <a:moveTo>
                    <a:pt x="27130" y="14116"/>
                  </a:moveTo>
                  <a:lnTo>
                    <a:pt x="0" y="14116"/>
                  </a:lnTo>
                </a:path>
                <a:path w="55880" h="14604">
                  <a:moveTo>
                    <a:pt x="27130" y="0"/>
                  </a:moveTo>
                  <a:lnTo>
                    <a:pt x="0" y="0"/>
                  </a:lnTo>
                </a:path>
                <a:path w="55880" h="14604">
                  <a:moveTo>
                    <a:pt x="27130" y="14116"/>
                  </a:moveTo>
                  <a:lnTo>
                    <a:pt x="27130" y="12966"/>
                  </a:lnTo>
                </a:path>
                <a:path w="55880" h="14604">
                  <a:moveTo>
                    <a:pt x="27130" y="2374"/>
                  </a:moveTo>
                  <a:lnTo>
                    <a:pt x="27130" y="0"/>
                  </a:lnTo>
                </a:path>
                <a:path w="55880" h="14604">
                  <a:moveTo>
                    <a:pt x="0" y="14116"/>
                  </a:moveTo>
                  <a:lnTo>
                    <a:pt x="0" y="12966"/>
                  </a:lnTo>
                </a:path>
                <a:path w="55880" h="14604">
                  <a:moveTo>
                    <a:pt x="0" y="2374"/>
                  </a:moveTo>
                  <a:lnTo>
                    <a:pt x="0" y="0"/>
                  </a:lnTo>
                </a:path>
                <a:path w="55880" h="14604">
                  <a:moveTo>
                    <a:pt x="24767" y="7086"/>
                  </a:moveTo>
                  <a:lnTo>
                    <a:pt x="25939" y="2374"/>
                  </a:lnTo>
                </a:path>
                <a:path w="55880" h="14604">
                  <a:moveTo>
                    <a:pt x="24767" y="12966"/>
                  </a:moveTo>
                  <a:lnTo>
                    <a:pt x="24767" y="2374"/>
                  </a:lnTo>
                </a:path>
                <a:path w="55880" h="14604">
                  <a:moveTo>
                    <a:pt x="2325" y="7086"/>
                  </a:moveTo>
                  <a:lnTo>
                    <a:pt x="2325" y="12966"/>
                  </a:lnTo>
                </a:path>
                <a:path w="55880" h="14604">
                  <a:moveTo>
                    <a:pt x="2325" y="7086"/>
                  </a:moveTo>
                  <a:lnTo>
                    <a:pt x="2325" y="2374"/>
                  </a:lnTo>
                </a:path>
                <a:path w="55880" h="14604">
                  <a:moveTo>
                    <a:pt x="3516" y="12966"/>
                  </a:moveTo>
                  <a:lnTo>
                    <a:pt x="3516" y="2374"/>
                  </a:lnTo>
                </a:path>
                <a:path w="55880" h="14604">
                  <a:moveTo>
                    <a:pt x="27130" y="12966"/>
                  </a:moveTo>
                  <a:lnTo>
                    <a:pt x="25939" y="12966"/>
                  </a:lnTo>
                </a:path>
                <a:path w="55880" h="14604">
                  <a:moveTo>
                    <a:pt x="24767" y="12966"/>
                  </a:moveTo>
                  <a:lnTo>
                    <a:pt x="3516" y="12966"/>
                  </a:lnTo>
                </a:path>
                <a:path w="55880" h="14604">
                  <a:moveTo>
                    <a:pt x="2325" y="12966"/>
                  </a:moveTo>
                  <a:lnTo>
                    <a:pt x="0" y="12966"/>
                  </a:lnTo>
                </a:path>
                <a:path w="55880" h="14604">
                  <a:moveTo>
                    <a:pt x="27130" y="2374"/>
                  </a:moveTo>
                  <a:lnTo>
                    <a:pt x="25939" y="2374"/>
                  </a:lnTo>
                </a:path>
                <a:path w="55880" h="14604">
                  <a:moveTo>
                    <a:pt x="24767" y="2374"/>
                  </a:moveTo>
                  <a:lnTo>
                    <a:pt x="3516" y="2374"/>
                  </a:lnTo>
                </a:path>
                <a:path w="55880" h="14604">
                  <a:moveTo>
                    <a:pt x="2325" y="2374"/>
                  </a:moveTo>
                  <a:lnTo>
                    <a:pt x="0" y="2374"/>
                  </a:lnTo>
                </a:path>
                <a:path w="55880" h="14604">
                  <a:moveTo>
                    <a:pt x="24767" y="7086"/>
                  </a:moveTo>
                  <a:lnTo>
                    <a:pt x="23557" y="5880"/>
                  </a:lnTo>
                </a:path>
                <a:path w="55880" h="14604">
                  <a:moveTo>
                    <a:pt x="3516" y="7086"/>
                  </a:moveTo>
                  <a:lnTo>
                    <a:pt x="2325" y="708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7" name="object 1507"/>
            <p:cNvSpPr/>
            <p:nvPr/>
          </p:nvSpPr>
          <p:spPr>
            <a:xfrm>
              <a:off x="18006334" y="6506609"/>
              <a:ext cx="343535" cy="14604"/>
            </a:xfrm>
            <a:custGeom>
              <a:avLst/>
              <a:gdLst/>
              <a:ahLst/>
              <a:cxnLst/>
              <a:rect l="l" t="t" r="r" b="b"/>
              <a:pathLst>
                <a:path w="343534" h="14604">
                  <a:moveTo>
                    <a:pt x="285600" y="7086"/>
                  </a:moveTo>
                  <a:lnTo>
                    <a:pt x="285600" y="12966"/>
                  </a:lnTo>
                </a:path>
                <a:path w="343534" h="14604">
                  <a:moveTo>
                    <a:pt x="286772" y="14116"/>
                  </a:moveTo>
                  <a:lnTo>
                    <a:pt x="260814" y="14116"/>
                  </a:lnTo>
                </a:path>
                <a:path w="343534" h="14604">
                  <a:moveTo>
                    <a:pt x="286772" y="0"/>
                  </a:moveTo>
                  <a:lnTo>
                    <a:pt x="260814" y="0"/>
                  </a:lnTo>
                </a:path>
                <a:path w="343534" h="14604">
                  <a:moveTo>
                    <a:pt x="286772" y="14116"/>
                  </a:moveTo>
                  <a:lnTo>
                    <a:pt x="286772" y="12966"/>
                  </a:lnTo>
                </a:path>
                <a:path w="343534" h="14604">
                  <a:moveTo>
                    <a:pt x="286772" y="2374"/>
                  </a:moveTo>
                  <a:lnTo>
                    <a:pt x="286772" y="0"/>
                  </a:lnTo>
                </a:path>
                <a:path w="343534" h="14604">
                  <a:moveTo>
                    <a:pt x="260814" y="14116"/>
                  </a:moveTo>
                  <a:lnTo>
                    <a:pt x="260814" y="12966"/>
                  </a:lnTo>
                </a:path>
                <a:path w="343534" h="14604">
                  <a:moveTo>
                    <a:pt x="260814" y="2374"/>
                  </a:moveTo>
                  <a:lnTo>
                    <a:pt x="260814" y="0"/>
                  </a:lnTo>
                </a:path>
                <a:path w="343534" h="14604">
                  <a:moveTo>
                    <a:pt x="285600" y="7086"/>
                  </a:moveTo>
                  <a:lnTo>
                    <a:pt x="285600" y="2374"/>
                  </a:lnTo>
                </a:path>
                <a:path w="343534" h="14604">
                  <a:moveTo>
                    <a:pt x="284428" y="12966"/>
                  </a:moveTo>
                  <a:lnTo>
                    <a:pt x="284428" y="2374"/>
                  </a:lnTo>
                </a:path>
                <a:path w="343534" h="14604">
                  <a:moveTo>
                    <a:pt x="261986" y="7086"/>
                  </a:moveTo>
                  <a:lnTo>
                    <a:pt x="261986" y="12966"/>
                  </a:lnTo>
                </a:path>
                <a:path w="343534" h="14604">
                  <a:moveTo>
                    <a:pt x="261986" y="7086"/>
                  </a:moveTo>
                  <a:lnTo>
                    <a:pt x="261986" y="2374"/>
                  </a:lnTo>
                </a:path>
                <a:path w="343534" h="14604">
                  <a:moveTo>
                    <a:pt x="263158" y="12966"/>
                  </a:moveTo>
                  <a:lnTo>
                    <a:pt x="263158" y="2374"/>
                  </a:lnTo>
                </a:path>
                <a:path w="343534" h="14604">
                  <a:moveTo>
                    <a:pt x="286772" y="12966"/>
                  </a:moveTo>
                  <a:lnTo>
                    <a:pt x="285600" y="12966"/>
                  </a:lnTo>
                </a:path>
                <a:path w="343534" h="14604">
                  <a:moveTo>
                    <a:pt x="284428" y="12966"/>
                  </a:moveTo>
                  <a:lnTo>
                    <a:pt x="263158" y="12966"/>
                  </a:lnTo>
                </a:path>
                <a:path w="343534" h="14604">
                  <a:moveTo>
                    <a:pt x="261986" y="12966"/>
                  </a:moveTo>
                  <a:lnTo>
                    <a:pt x="260814" y="12966"/>
                  </a:lnTo>
                </a:path>
                <a:path w="343534" h="14604">
                  <a:moveTo>
                    <a:pt x="286772" y="2374"/>
                  </a:moveTo>
                  <a:lnTo>
                    <a:pt x="285600" y="2374"/>
                  </a:lnTo>
                </a:path>
                <a:path w="343534" h="14604">
                  <a:moveTo>
                    <a:pt x="284428" y="2374"/>
                  </a:moveTo>
                  <a:lnTo>
                    <a:pt x="263158" y="2374"/>
                  </a:lnTo>
                </a:path>
                <a:path w="343534" h="14604">
                  <a:moveTo>
                    <a:pt x="261986" y="2374"/>
                  </a:moveTo>
                  <a:lnTo>
                    <a:pt x="260814" y="2374"/>
                  </a:lnTo>
                </a:path>
                <a:path w="343534" h="14604">
                  <a:moveTo>
                    <a:pt x="284428" y="7086"/>
                  </a:moveTo>
                  <a:lnTo>
                    <a:pt x="285600" y="7086"/>
                  </a:lnTo>
                </a:path>
                <a:path w="343534" h="14604">
                  <a:moveTo>
                    <a:pt x="263158" y="7086"/>
                  </a:moveTo>
                  <a:lnTo>
                    <a:pt x="261986" y="7086"/>
                  </a:lnTo>
                </a:path>
                <a:path w="343534" h="14604">
                  <a:moveTo>
                    <a:pt x="256106" y="7086"/>
                  </a:moveTo>
                  <a:lnTo>
                    <a:pt x="257259" y="12966"/>
                  </a:lnTo>
                </a:path>
                <a:path w="343534" h="14604">
                  <a:moveTo>
                    <a:pt x="258450" y="14116"/>
                  </a:moveTo>
                  <a:lnTo>
                    <a:pt x="231301" y="14116"/>
                  </a:lnTo>
                </a:path>
                <a:path w="343534" h="14604">
                  <a:moveTo>
                    <a:pt x="258450" y="0"/>
                  </a:moveTo>
                  <a:lnTo>
                    <a:pt x="231301" y="0"/>
                  </a:lnTo>
                </a:path>
                <a:path w="343534" h="14604">
                  <a:moveTo>
                    <a:pt x="258450" y="14116"/>
                  </a:moveTo>
                  <a:lnTo>
                    <a:pt x="258450" y="12966"/>
                  </a:lnTo>
                </a:path>
                <a:path w="343534" h="14604">
                  <a:moveTo>
                    <a:pt x="258450" y="2374"/>
                  </a:moveTo>
                  <a:lnTo>
                    <a:pt x="258450" y="0"/>
                  </a:lnTo>
                </a:path>
                <a:path w="343534" h="14604">
                  <a:moveTo>
                    <a:pt x="231301" y="14116"/>
                  </a:moveTo>
                  <a:lnTo>
                    <a:pt x="231301" y="12966"/>
                  </a:lnTo>
                </a:path>
                <a:path w="343534" h="14604">
                  <a:moveTo>
                    <a:pt x="231301" y="2374"/>
                  </a:moveTo>
                  <a:lnTo>
                    <a:pt x="231301" y="0"/>
                  </a:lnTo>
                </a:path>
                <a:path w="343534" h="14604">
                  <a:moveTo>
                    <a:pt x="256106" y="7086"/>
                  </a:moveTo>
                  <a:lnTo>
                    <a:pt x="257259" y="2374"/>
                  </a:lnTo>
                </a:path>
                <a:path w="343534" h="14604">
                  <a:moveTo>
                    <a:pt x="256106" y="12966"/>
                  </a:moveTo>
                  <a:lnTo>
                    <a:pt x="256106" y="2374"/>
                  </a:lnTo>
                </a:path>
                <a:path w="343534" h="14604">
                  <a:moveTo>
                    <a:pt x="233664" y="7086"/>
                  </a:moveTo>
                  <a:lnTo>
                    <a:pt x="232492" y="12966"/>
                  </a:lnTo>
                </a:path>
                <a:path w="343534" h="14604">
                  <a:moveTo>
                    <a:pt x="233664" y="7086"/>
                  </a:moveTo>
                  <a:lnTo>
                    <a:pt x="232492" y="2374"/>
                  </a:lnTo>
                </a:path>
                <a:path w="343534" h="14604">
                  <a:moveTo>
                    <a:pt x="234836" y="12966"/>
                  </a:moveTo>
                  <a:lnTo>
                    <a:pt x="234836" y="2374"/>
                  </a:lnTo>
                </a:path>
                <a:path w="343534" h="14604">
                  <a:moveTo>
                    <a:pt x="258450" y="12966"/>
                  </a:moveTo>
                  <a:lnTo>
                    <a:pt x="257259" y="12966"/>
                  </a:lnTo>
                </a:path>
                <a:path w="343534" h="14604">
                  <a:moveTo>
                    <a:pt x="256106" y="12966"/>
                  </a:moveTo>
                  <a:lnTo>
                    <a:pt x="234836" y="12966"/>
                  </a:lnTo>
                </a:path>
                <a:path w="343534" h="14604">
                  <a:moveTo>
                    <a:pt x="232492" y="12966"/>
                  </a:moveTo>
                  <a:lnTo>
                    <a:pt x="231301" y="12966"/>
                  </a:lnTo>
                </a:path>
                <a:path w="343534" h="14604">
                  <a:moveTo>
                    <a:pt x="258450" y="2374"/>
                  </a:moveTo>
                  <a:lnTo>
                    <a:pt x="257259" y="2374"/>
                  </a:lnTo>
                </a:path>
                <a:path w="343534" h="14604">
                  <a:moveTo>
                    <a:pt x="256106" y="2374"/>
                  </a:moveTo>
                  <a:lnTo>
                    <a:pt x="234836" y="2374"/>
                  </a:lnTo>
                </a:path>
                <a:path w="343534" h="14604">
                  <a:moveTo>
                    <a:pt x="232492" y="2374"/>
                  </a:moveTo>
                  <a:lnTo>
                    <a:pt x="231301" y="2374"/>
                  </a:lnTo>
                </a:path>
                <a:path w="343534" h="14604">
                  <a:moveTo>
                    <a:pt x="256106" y="7086"/>
                  </a:moveTo>
                  <a:lnTo>
                    <a:pt x="254934" y="5880"/>
                  </a:lnTo>
                </a:path>
                <a:path w="343534" h="14604">
                  <a:moveTo>
                    <a:pt x="234836" y="7086"/>
                  </a:moveTo>
                  <a:lnTo>
                    <a:pt x="233664" y="7086"/>
                  </a:lnTo>
                </a:path>
                <a:path w="343534" h="14604">
                  <a:moveTo>
                    <a:pt x="227765" y="7086"/>
                  </a:moveTo>
                  <a:lnTo>
                    <a:pt x="227765" y="12966"/>
                  </a:lnTo>
                </a:path>
                <a:path w="343534" h="14604">
                  <a:moveTo>
                    <a:pt x="228938" y="14116"/>
                  </a:moveTo>
                  <a:lnTo>
                    <a:pt x="202979" y="14116"/>
                  </a:lnTo>
                </a:path>
                <a:path w="343534" h="14604">
                  <a:moveTo>
                    <a:pt x="228938" y="0"/>
                  </a:moveTo>
                  <a:lnTo>
                    <a:pt x="202979" y="0"/>
                  </a:lnTo>
                </a:path>
                <a:path w="343534" h="14604">
                  <a:moveTo>
                    <a:pt x="228938" y="14116"/>
                  </a:moveTo>
                  <a:lnTo>
                    <a:pt x="228938" y="12966"/>
                  </a:lnTo>
                </a:path>
                <a:path w="343534" h="14604">
                  <a:moveTo>
                    <a:pt x="228938" y="2374"/>
                  </a:moveTo>
                  <a:lnTo>
                    <a:pt x="228938" y="0"/>
                  </a:lnTo>
                </a:path>
                <a:path w="343534" h="14604">
                  <a:moveTo>
                    <a:pt x="202979" y="14116"/>
                  </a:moveTo>
                  <a:lnTo>
                    <a:pt x="202979" y="12966"/>
                  </a:lnTo>
                </a:path>
                <a:path w="343534" h="14604">
                  <a:moveTo>
                    <a:pt x="202979" y="2374"/>
                  </a:moveTo>
                  <a:lnTo>
                    <a:pt x="202979" y="0"/>
                  </a:lnTo>
                </a:path>
                <a:path w="343534" h="14604">
                  <a:moveTo>
                    <a:pt x="227765" y="7086"/>
                  </a:moveTo>
                  <a:lnTo>
                    <a:pt x="227765" y="2374"/>
                  </a:lnTo>
                </a:path>
                <a:path w="343534" h="14604">
                  <a:moveTo>
                    <a:pt x="226593" y="12966"/>
                  </a:moveTo>
                  <a:lnTo>
                    <a:pt x="226593" y="2374"/>
                  </a:lnTo>
                </a:path>
                <a:path w="343534" h="14604">
                  <a:moveTo>
                    <a:pt x="204170" y="7086"/>
                  </a:moveTo>
                  <a:lnTo>
                    <a:pt x="204170" y="12966"/>
                  </a:lnTo>
                </a:path>
                <a:path w="343534" h="14604">
                  <a:moveTo>
                    <a:pt x="204170" y="7086"/>
                  </a:moveTo>
                  <a:lnTo>
                    <a:pt x="204170" y="2374"/>
                  </a:lnTo>
                </a:path>
                <a:path w="343534" h="14604">
                  <a:moveTo>
                    <a:pt x="205323" y="12966"/>
                  </a:moveTo>
                  <a:lnTo>
                    <a:pt x="205323" y="2374"/>
                  </a:lnTo>
                </a:path>
                <a:path w="343534" h="14604">
                  <a:moveTo>
                    <a:pt x="228938" y="12966"/>
                  </a:moveTo>
                  <a:lnTo>
                    <a:pt x="227765" y="12966"/>
                  </a:lnTo>
                </a:path>
                <a:path w="343534" h="14604">
                  <a:moveTo>
                    <a:pt x="226593" y="12966"/>
                  </a:moveTo>
                  <a:lnTo>
                    <a:pt x="205323" y="12966"/>
                  </a:lnTo>
                </a:path>
                <a:path w="343534" h="14604">
                  <a:moveTo>
                    <a:pt x="204170" y="12966"/>
                  </a:moveTo>
                  <a:lnTo>
                    <a:pt x="202979" y="12966"/>
                  </a:lnTo>
                </a:path>
                <a:path w="343534" h="14604">
                  <a:moveTo>
                    <a:pt x="228938" y="2374"/>
                  </a:moveTo>
                  <a:lnTo>
                    <a:pt x="227765" y="2374"/>
                  </a:lnTo>
                </a:path>
                <a:path w="343534" h="14604">
                  <a:moveTo>
                    <a:pt x="226593" y="2374"/>
                  </a:moveTo>
                  <a:lnTo>
                    <a:pt x="205323" y="2374"/>
                  </a:lnTo>
                </a:path>
                <a:path w="343534" h="14604">
                  <a:moveTo>
                    <a:pt x="204170" y="2374"/>
                  </a:moveTo>
                  <a:lnTo>
                    <a:pt x="202979" y="2374"/>
                  </a:lnTo>
                </a:path>
                <a:path w="343534" h="14604">
                  <a:moveTo>
                    <a:pt x="226593" y="7086"/>
                  </a:moveTo>
                  <a:lnTo>
                    <a:pt x="227765" y="7086"/>
                  </a:lnTo>
                </a:path>
                <a:path w="343534" h="14604">
                  <a:moveTo>
                    <a:pt x="205323" y="7086"/>
                  </a:moveTo>
                  <a:lnTo>
                    <a:pt x="204170" y="7086"/>
                  </a:lnTo>
                </a:path>
                <a:path w="343534" h="14604">
                  <a:moveTo>
                    <a:pt x="198271" y="7086"/>
                  </a:moveTo>
                  <a:lnTo>
                    <a:pt x="199425" y="12966"/>
                  </a:lnTo>
                </a:path>
                <a:path w="343534" h="14604">
                  <a:moveTo>
                    <a:pt x="200616" y="14116"/>
                  </a:moveTo>
                  <a:lnTo>
                    <a:pt x="173485" y="14116"/>
                  </a:lnTo>
                </a:path>
                <a:path w="343534" h="14604">
                  <a:moveTo>
                    <a:pt x="200616" y="0"/>
                  </a:moveTo>
                  <a:lnTo>
                    <a:pt x="173485" y="0"/>
                  </a:lnTo>
                </a:path>
                <a:path w="343534" h="14604">
                  <a:moveTo>
                    <a:pt x="200616" y="14116"/>
                  </a:moveTo>
                  <a:lnTo>
                    <a:pt x="200616" y="12966"/>
                  </a:lnTo>
                </a:path>
                <a:path w="343534" h="14604">
                  <a:moveTo>
                    <a:pt x="200616" y="2374"/>
                  </a:moveTo>
                  <a:lnTo>
                    <a:pt x="200616" y="0"/>
                  </a:lnTo>
                </a:path>
                <a:path w="343534" h="14604">
                  <a:moveTo>
                    <a:pt x="173485" y="14116"/>
                  </a:moveTo>
                  <a:lnTo>
                    <a:pt x="173485" y="12966"/>
                  </a:lnTo>
                </a:path>
                <a:path w="343534" h="14604">
                  <a:moveTo>
                    <a:pt x="173485" y="2374"/>
                  </a:moveTo>
                  <a:lnTo>
                    <a:pt x="173485" y="0"/>
                  </a:lnTo>
                </a:path>
                <a:path w="343534" h="14604">
                  <a:moveTo>
                    <a:pt x="198271" y="7086"/>
                  </a:moveTo>
                  <a:lnTo>
                    <a:pt x="199425" y="2374"/>
                  </a:lnTo>
                </a:path>
                <a:path w="343534" h="14604">
                  <a:moveTo>
                    <a:pt x="197118" y="12966"/>
                  </a:moveTo>
                  <a:lnTo>
                    <a:pt x="197118" y="2374"/>
                  </a:lnTo>
                </a:path>
                <a:path w="343534" h="14604">
                  <a:moveTo>
                    <a:pt x="175829" y="7086"/>
                  </a:moveTo>
                  <a:lnTo>
                    <a:pt x="174657" y="12966"/>
                  </a:lnTo>
                </a:path>
                <a:path w="343534" h="14604">
                  <a:moveTo>
                    <a:pt x="175829" y="7086"/>
                  </a:moveTo>
                  <a:lnTo>
                    <a:pt x="174657" y="2374"/>
                  </a:lnTo>
                </a:path>
                <a:path w="343534" h="14604">
                  <a:moveTo>
                    <a:pt x="175829" y="12966"/>
                  </a:moveTo>
                  <a:lnTo>
                    <a:pt x="175829" y="2374"/>
                  </a:lnTo>
                </a:path>
                <a:path w="343534" h="14604">
                  <a:moveTo>
                    <a:pt x="200616" y="12966"/>
                  </a:moveTo>
                  <a:lnTo>
                    <a:pt x="199425" y="12966"/>
                  </a:lnTo>
                </a:path>
                <a:path w="343534" h="14604">
                  <a:moveTo>
                    <a:pt x="197118" y="12966"/>
                  </a:moveTo>
                  <a:lnTo>
                    <a:pt x="175829" y="12966"/>
                  </a:lnTo>
                </a:path>
                <a:path w="343534" h="14604">
                  <a:moveTo>
                    <a:pt x="174657" y="12966"/>
                  </a:moveTo>
                  <a:lnTo>
                    <a:pt x="173485" y="12966"/>
                  </a:lnTo>
                </a:path>
                <a:path w="343534" h="14604">
                  <a:moveTo>
                    <a:pt x="200616" y="2374"/>
                  </a:moveTo>
                  <a:lnTo>
                    <a:pt x="199425" y="2374"/>
                  </a:lnTo>
                </a:path>
                <a:path w="343534" h="14604">
                  <a:moveTo>
                    <a:pt x="197118" y="2374"/>
                  </a:moveTo>
                  <a:lnTo>
                    <a:pt x="175829" y="2374"/>
                  </a:lnTo>
                </a:path>
                <a:path w="343534" h="14604">
                  <a:moveTo>
                    <a:pt x="174657" y="2374"/>
                  </a:moveTo>
                  <a:lnTo>
                    <a:pt x="173485" y="2374"/>
                  </a:lnTo>
                </a:path>
                <a:path w="343534" h="14604">
                  <a:moveTo>
                    <a:pt x="197118" y="7086"/>
                  </a:moveTo>
                  <a:lnTo>
                    <a:pt x="198271" y="7086"/>
                  </a:lnTo>
                </a:path>
                <a:path w="343534" h="14604">
                  <a:moveTo>
                    <a:pt x="175829" y="7086"/>
                  </a:moveTo>
                  <a:lnTo>
                    <a:pt x="174657" y="5880"/>
                  </a:lnTo>
                </a:path>
                <a:path w="343534" h="14604">
                  <a:moveTo>
                    <a:pt x="169912" y="7086"/>
                  </a:moveTo>
                  <a:lnTo>
                    <a:pt x="169912" y="12966"/>
                  </a:lnTo>
                </a:path>
                <a:path w="343534" h="14604">
                  <a:moveTo>
                    <a:pt x="171084" y="14116"/>
                  </a:moveTo>
                  <a:lnTo>
                    <a:pt x="145144" y="14116"/>
                  </a:lnTo>
                </a:path>
                <a:path w="343534" h="14604">
                  <a:moveTo>
                    <a:pt x="171084" y="0"/>
                  </a:moveTo>
                  <a:lnTo>
                    <a:pt x="145144" y="0"/>
                  </a:lnTo>
                </a:path>
                <a:path w="343534" h="14604">
                  <a:moveTo>
                    <a:pt x="171084" y="14116"/>
                  </a:moveTo>
                  <a:lnTo>
                    <a:pt x="171084" y="12966"/>
                  </a:lnTo>
                </a:path>
                <a:path w="343534" h="14604">
                  <a:moveTo>
                    <a:pt x="171084" y="2374"/>
                  </a:moveTo>
                  <a:lnTo>
                    <a:pt x="171084" y="0"/>
                  </a:lnTo>
                </a:path>
                <a:path w="343534" h="14604">
                  <a:moveTo>
                    <a:pt x="145144" y="14116"/>
                  </a:moveTo>
                  <a:lnTo>
                    <a:pt x="145144" y="12966"/>
                  </a:lnTo>
                </a:path>
                <a:path w="343534" h="14604">
                  <a:moveTo>
                    <a:pt x="145144" y="2374"/>
                  </a:moveTo>
                  <a:lnTo>
                    <a:pt x="145144" y="0"/>
                  </a:lnTo>
                </a:path>
                <a:path w="343534" h="14604">
                  <a:moveTo>
                    <a:pt x="169912" y="7086"/>
                  </a:moveTo>
                  <a:lnTo>
                    <a:pt x="169912" y="2374"/>
                  </a:lnTo>
                </a:path>
                <a:path w="343534" h="14604">
                  <a:moveTo>
                    <a:pt x="168777" y="12966"/>
                  </a:moveTo>
                  <a:lnTo>
                    <a:pt x="168777" y="2374"/>
                  </a:lnTo>
                </a:path>
                <a:path w="343534" h="14604">
                  <a:moveTo>
                    <a:pt x="146335" y="7086"/>
                  </a:moveTo>
                  <a:lnTo>
                    <a:pt x="146335" y="12966"/>
                  </a:lnTo>
                </a:path>
                <a:path w="343534" h="14604">
                  <a:moveTo>
                    <a:pt x="146335" y="7086"/>
                  </a:moveTo>
                  <a:lnTo>
                    <a:pt x="146335" y="2374"/>
                  </a:lnTo>
                </a:path>
                <a:path w="343534" h="14604">
                  <a:moveTo>
                    <a:pt x="147508" y="12966"/>
                  </a:moveTo>
                  <a:lnTo>
                    <a:pt x="147508" y="2374"/>
                  </a:lnTo>
                </a:path>
                <a:path w="343534" h="14604">
                  <a:moveTo>
                    <a:pt x="171084" y="12966"/>
                  </a:moveTo>
                  <a:lnTo>
                    <a:pt x="169912" y="12966"/>
                  </a:lnTo>
                </a:path>
                <a:path w="343534" h="14604">
                  <a:moveTo>
                    <a:pt x="168777" y="12966"/>
                  </a:moveTo>
                  <a:lnTo>
                    <a:pt x="147508" y="12966"/>
                  </a:lnTo>
                </a:path>
                <a:path w="343534" h="14604">
                  <a:moveTo>
                    <a:pt x="146335" y="12966"/>
                  </a:moveTo>
                  <a:lnTo>
                    <a:pt x="145144" y="12966"/>
                  </a:lnTo>
                </a:path>
                <a:path w="343534" h="14604">
                  <a:moveTo>
                    <a:pt x="171084" y="2374"/>
                  </a:moveTo>
                  <a:lnTo>
                    <a:pt x="169912" y="2374"/>
                  </a:lnTo>
                </a:path>
                <a:path w="343534" h="14604">
                  <a:moveTo>
                    <a:pt x="168777" y="2374"/>
                  </a:moveTo>
                  <a:lnTo>
                    <a:pt x="147508" y="2374"/>
                  </a:lnTo>
                </a:path>
                <a:path w="343534" h="14604">
                  <a:moveTo>
                    <a:pt x="146335" y="2374"/>
                  </a:moveTo>
                  <a:lnTo>
                    <a:pt x="145144" y="2374"/>
                  </a:lnTo>
                </a:path>
                <a:path w="343534" h="14604">
                  <a:moveTo>
                    <a:pt x="168777" y="7086"/>
                  </a:moveTo>
                  <a:lnTo>
                    <a:pt x="169912" y="7086"/>
                  </a:lnTo>
                </a:path>
                <a:path w="343534" h="14604">
                  <a:moveTo>
                    <a:pt x="147508" y="7086"/>
                  </a:moveTo>
                  <a:lnTo>
                    <a:pt x="146335" y="7086"/>
                  </a:lnTo>
                </a:path>
                <a:path w="343534" h="14604">
                  <a:moveTo>
                    <a:pt x="140437" y="7086"/>
                  </a:moveTo>
                  <a:lnTo>
                    <a:pt x="140437" y="12966"/>
                  </a:lnTo>
                </a:path>
                <a:path w="343534" h="14604">
                  <a:moveTo>
                    <a:pt x="141609" y="14116"/>
                  </a:moveTo>
                  <a:lnTo>
                    <a:pt x="115650" y="14116"/>
                  </a:lnTo>
                </a:path>
                <a:path w="343534" h="14604">
                  <a:moveTo>
                    <a:pt x="141609" y="0"/>
                  </a:moveTo>
                  <a:lnTo>
                    <a:pt x="115650" y="0"/>
                  </a:lnTo>
                </a:path>
                <a:path w="343534" h="14604">
                  <a:moveTo>
                    <a:pt x="141609" y="14116"/>
                  </a:moveTo>
                  <a:lnTo>
                    <a:pt x="141609" y="12966"/>
                  </a:lnTo>
                </a:path>
                <a:path w="343534" h="14604">
                  <a:moveTo>
                    <a:pt x="141609" y="2374"/>
                  </a:moveTo>
                  <a:lnTo>
                    <a:pt x="141609" y="0"/>
                  </a:lnTo>
                </a:path>
                <a:path w="343534" h="14604">
                  <a:moveTo>
                    <a:pt x="115650" y="14116"/>
                  </a:moveTo>
                  <a:lnTo>
                    <a:pt x="115650" y="12966"/>
                  </a:lnTo>
                </a:path>
                <a:path w="343534" h="14604">
                  <a:moveTo>
                    <a:pt x="115650" y="2374"/>
                  </a:moveTo>
                  <a:lnTo>
                    <a:pt x="115650" y="0"/>
                  </a:lnTo>
                </a:path>
                <a:path w="343534" h="14604">
                  <a:moveTo>
                    <a:pt x="140437" y="7086"/>
                  </a:moveTo>
                  <a:lnTo>
                    <a:pt x="140437" y="2374"/>
                  </a:lnTo>
                </a:path>
                <a:path w="343534" h="14604">
                  <a:moveTo>
                    <a:pt x="139264" y="12966"/>
                  </a:moveTo>
                  <a:lnTo>
                    <a:pt x="139264" y="2374"/>
                  </a:lnTo>
                </a:path>
                <a:path w="343534" h="14604">
                  <a:moveTo>
                    <a:pt x="116822" y="7086"/>
                  </a:moveTo>
                  <a:lnTo>
                    <a:pt x="116822" y="12966"/>
                  </a:lnTo>
                </a:path>
                <a:path w="343534" h="14604">
                  <a:moveTo>
                    <a:pt x="116822" y="7086"/>
                  </a:moveTo>
                  <a:lnTo>
                    <a:pt x="116822" y="2374"/>
                  </a:lnTo>
                </a:path>
                <a:path w="343534" h="14604">
                  <a:moveTo>
                    <a:pt x="117995" y="12966"/>
                  </a:moveTo>
                  <a:lnTo>
                    <a:pt x="117995" y="2374"/>
                  </a:lnTo>
                </a:path>
                <a:path w="343534" h="14604">
                  <a:moveTo>
                    <a:pt x="141609" y="12966"/>
                  </a:moveTo>
                  <a:lnTo>
                    <a:pt x="140437" y="12966"/>
                  </a:lnTo>
                </a:path>
                <a:path w="343534" h="14604">
                  <a:moveTo>
                    <a:pt x="139264" y="12966"/>
                  </a:moveTo>
                  <a:lnTo>
                    <a:pt x="117995" y="12966"/>
                  </a:lnTo>
                </a:path>
                <a:path w="343534" h="14604">
                  <a:moveTo>
                    <a:pt x="116822" y="12966"/>
                  </a:moveTo>
                  <a:lnTo>
                    <a:pt x="115650" y="12966"/>
                  </a:lnTo>
                </a:path>
                <a:path w="343534" h="14604">
                  <a:moveTo>
                    <a:pt x="141609" y="2374"/>
                  </a:moveTo>
                  <a:lnTo>
                    <a:pt x="140437" y="2374"/>
                  </a:lnTo>
                </a:path>
                <a:path w="343534" h="14604">
                  <a:moveTo>
                    <a:pt x="139264" y="2374"/>
                  </a:moveTo>
                  <a:lnTo>
                    <a:pt x="117995" y="2374"/>
                  </a:lnTo>
                </a:path>
                <a:path w="343534" h="14604">
                  <a:moveTo>
                    <a:pt x="116822" y="2374"/>
                  </a:moveTo>
                  <a:lnTo>
                    <a:pt x="115650" y="2374"/>
                  </a:lnTo>
                </a:path>
                <a:path w="343534" h="14604">
                  <a:moveTo>
                    <a:pt x="139264" y="7086"/>
                  </a:moveTo>
                  <a:lnTo>
                    <a:pt x="140437" y="7086"/>
                  </a:lnTo>
                </a:path>
                <a:path w="343534" h="14604">
                  <a:moveTo>
                    <a:pt x="117995" y="7086"/>
                  </a:moveTo>
                  <a:lnTo>
                    <a:pt x="116822" y="7086"/>
                  </a:lnTo>
                </a:path>
                <a:path w="343534" h="14604">
                  <a:moveTo>
                    <a:pt x="112115" y="7086"/>
                  </a:moveTo>
                  <a:lnTo>
                    <a:pt x="112115" y="12966"/>
                  </a:lnTo>
                </a:path>
                <a:path w="343534" h="14604">
                  <a:moveTo>
                    <a:pt x="113268" y="14116"/>
                  </a:moveTo>
                  <a:lnTo>
                    <a:pt x="86156" y="14116"/>
                  </a:lnTo>
                </a:path>
                <a:path w="343534" h="14604">
                  <a:moveTo>
                    <a:pt x="113268" y="0"/>
                  </a:moveTo>
                  <a:lnTo>
                    <a:pt x="86156" y="0"/>
                  </a:lnTo>
                </a:path>
                <a:path w="343534" h="14604">
                  <a:moveTo>
                    <a:pt x="113268" y="14116"/>
                  </a:moveTo>
                  <a:lnTo>
                    <a:pt x="113268" y="12966"/>
                  </a:lnTo>
                </a:path>
                <a:path w="343534" h="14604">
                  <a:moveTo>
                    <a:pt x="113268" y="2374"/>
                  </a:moveTo>
                  <a:lnTo>
                    <a:pt x="113268" y="0"/>
                  </a:lnTo>
                </a:path>
                <a:path w="343534" h="14604">
                  <a:moveTo>
                    <a:pt x="86156" y="14116"/>
                  </a:moveTo>
                  <a:lnTo>
                    <a:pt x="86156" y="12966"/>
                  </a:lnTo>
                </a:path>
                <a:path w="343534" h="14604">
                  <a:moveTo>
                    <a:pt x="86156" y="2374"/>
                  </a:moveTo>
                  <a:lnTo>
                    <a:pt x="86156" y="0"/>
                  </a:lnTo>
                </a:path>
                <a:path w="343534" h="14604">
                  <a:moveTo>
                    <a:pt x="112115" y="7086"/>
                  </a:moveTo>
                  <a:lnTo>
                    <a:pt x="112115" y="2374"/>
                  </a:lnTo>
                </a:path>
                <a:path w="343534" h="14604">
                  <a:moveTo>
                    <a:pt x="110942" y="12966"/>
                  </a:moveTo>
                  <a:lnTo>
                    <a:pt x="110942" y="2374"/>
                  </a:lnTo>
                </a:path>
                <a:path w="343534" h="14604">
                  <a:moveTo>
                    <a:pt x="88482" y="7086"/>
                  </a:moveTo>
                  <a:lnTo>
                    <a:pt x="88482" y="12966"/>
                  </a:lnTo>
                </a:path>
                <a:path w="343534" h="14604">
                  <a:moveTo>
                    <a:pt x="88482" y="7086"/>
                  </a:moveTo>
                  <a:lnTo>
                    <a:pt x="88482" y="2374"/>
                  </a:lnTo>
                </a:path>
                <a:path w="343534" h="14604">
                  <a:moveTo>
                    <a:pt x="89692" y="12966"/>
                  </a:moveTo>
                  <a:lnTo>
                    <a:pt x="89692" y="2374"/>
                  </a:lnTo>
                </a:path>
                <a:path w="343534" h="14604">
                  <a:moveTo>
                    <a:pt x="113268" y="12966"/>
                  </a:moveTo>
                  <a:lnTo>
                    <a:pt x="112115" y="12966"/>
                  </a:lnTo>
                </a:path>
                <a:path w="343534" h="14604">
                  <a:moveTo>
                    <a:pt x="110942" y="12966"/>
                  </a:moveTo>
                  <a:lnTo>
                    <a:pt x="89692" y="12966"/>
                  </a:lnTo>
                </a:path>
                <a:path w="343534" h="14604">
                  <a:moveTo>
                    <a:pt x="88482" y="12966"/>
                  </a:moveTo>
                  <a:lnTo>
                    <a:pt x="86156" y="12966"/>
                  </a:lnTo>
                </a:path>
                <a:path w="343534" h="14604">
                  <a:moveTo>
                    <a:pt x="113268" y="2374"/>
                  </a:moveTo>
                  <a:lnTo>
                    <a:pt x="112115" y="2374"/>
                  </a:lnTo>
                </a:path>
                <a:path w="343534" h="14604">
                  <a:moveTo>
                    <a:pt x="110942" y="2374"/>
                  </a:moveTo>
                  <a:lnTo>
                    <a:pt x="89692" y="2374"/>
                  </a:lnTo>
                </a:path>
                <a:path w="343534" h="14604">
                  <a:moveTo>
                    <a:pt x="88482" y="2374"/>
                  </a:moveTo>
                  <a:lnTo>
                    <a:pt x="86156" y="2374"/>
                  </a:lnTo>
                </a:path>
                <a:path w="343534" h="14604">
                  <a:moveTo>
                    <a:pt x="110942" y="7086"/>
                  </a:moveTo>
                  <a:lnTo>
                    <a:pt x="112115" y="7086"/>
                  </a:lnTo>
                </a:path>
                <a:path w="343534" h="14604">
                  <a:moveTo>
                    <a:pt x="89692" y="7086"/>
                  </a:moveTo>
                  <a:lnTo>
                    <a:pt x="88482" y="7086"/>
                  </a:lnTo>
                </a:path>
                <a:path w="343534" h="14604">
                  <a:moveTo>
                    <a:pt x="82602" y="7086"/>
                  </a:moveTo>
                  <a:lnTo>
                    <a:pt x="82602" y="12966"/>
                  </a:lnTo>
                </a:path>
                <a:path w="343534" h="14604">
                  <a:moveTo>
                    <a:pt x="83774" y="14116"/>
                  </a:moveTo>
                  <a:lnTo>
                    <a:pt x="57815" y="14116"/>
                  </a:lnTo>
                </a:path>
                <a:path w="343534" h="14604">
                  <a:moveTo>
                    <a:pt x="83774" y="0"/>
                  </a:moveTo>
                  <a:lnTo>
                    <a:pt x="57815" y="0"/>
                  </a:lnTo>
                </a:path>
                <a:path w="343534" h="14604">
                  <a:moveTo>
                    <a:pt x="83774" y="14116"/>
                  </a:moveTo>
                  <a:lnTo>
                    <a:pt x="83774" y="12966"/>
                  </a:lnTo>
                </a:path>
                <a:path w="343534" h="14604">
                  <a:moveTo>
                    <a:pt x="83774" y="2374"/>
                  </a:moveTo>
                  <a:lnTo>
                    <a:pt x="83774" y="0"/>
                  </a:lnTo>
                </a:path>
                <a:path w="343534" h="14604">
                  <a:moveTo>
                    <a:pt x="57815" y="14116"/>
                  </a:moveTo>
                  <a:lnTo>
                    <a:pt x="57815" y="12966"/>
                  </a:lnTo>
                </a:path>
                <a:path w="343534" h="14604">
                  <a:moveTo>
                    <a:pt x="57815" y="2374"/>
                  </a:moveTo>
                  <a:lnTo>
                    <a:pt x="57815" y="0"/>
                  </a:lnTo>
                </a:path>
                <a:path w="343534" h="14604">
                  <a:moveTo>
                    <a:pt x="82602" y="7086"/>
                  </a:moveTo>
                  <a:lnTo>
                    <a:pt x="82602" y="2374"/>
                  </a:lnTo>
                </a:path>
                <a:path w="343534" h="14604">
                  <a:moveTo>
                    <a:pt x="81430" y="12966"/>
                  </a:moveTo>
                  <a:lnTo>
                    <a:pt x="81430" y="2374"/>
                  </a:lnTo>
                </a:path>
                <a:path w="343534" h="14604">
                  <a:moveTo>
                    <a:pt x="58969" y="7086"/>
                  </a:moveTo>
                  <a:lnTo>
                    <a:pt x="58969" y="12966"/>
                  </a:lnTo>
                </a:path>
                <a:path w="343534" h="14604">
                  <a:moveTo>
                    <a:pt x="58969" y="7086"/>
                  </a:moveTo>
                  <a:lnTo>
                    <a:pt x="58969" y="2374"/>
                  </a:lnTo>
                </a:path>
                <a:path w="343534" h="14604">
                  <a:moveTo>
                    <a:pt x="60198" y="12966"/>
                  </a:moveTo>
                  <a:lnTo>
                    <a:pt x="60198" y="2374"/>
                  </a:lnTo>
                </a:path>
                <a:path w="343534" h="14604">
                  <a:moveTo>
                    <a:pt x="83774" y="12966"/>
                  </a:moveTo>
                  <a:lnTo>
                    <a:pt x="82602" y="12966"/>
                  </a:lnTo>
                </a:path>
                <a:path w="343534" h="14604">
                  <a:moveTo>
                    <a:pt x="81430" y="12966"/>
                  </a:moveTo>
                  <a:lnTo>
                    <a:pt x="60198" y="12966"/>
                  </a:lnTo>
                </a:path>
                <a:path w="343534" h="14604">
                  <a:moveTo>
                    <a:pt x="58969" y="12966"/>
                  </a:moveTo>
                  <a:lnTo>
                    <a:pt x="57815" y="12966"/>
                  </a:lnTo>
                </a:path>
                <a:path w="343534" h="14604">
                  <a:moveTo>
                    <a:pt x="83774" y="2374"/>
                  </a:moveTo>
                  <a:lnTo>
                    <a:pt x="82602" y="2374"/>
                  </a:lnTo>
                </a:path>
                <a:path w="343534" h="14604">
                  <a:moveTo>
                    <a:pt x="81430" y="2374"/>
                  </a:moveTo>
                  <a:lnTo>
                    <a:pt x="60198" y="2374"/>
                  </a:lnTo>
                </a:path>
                <a:path w="343534" h="14604">
                  <a:moveTo>
                    <a:pt x="58969" y="2374"/>
                  </a:moveTo>
                  <a:lnTo>
                    <a:pt x="57815" y="2374"/>
                  </a:lnTo>
                </a:path>
                <a:path w="343534" h="14604">
                  <a:moveTo>
                    <a:pt x="81430" y="7086"/>
                  </a:moveTo>
                  <a:lnTo>
                    <a:pt x="82602" y="7086"/>
                  </a:lnTo>
                </a:path>
                <a:path w="343534" h="14604">
                  <a:moveTo>
                    <a:pt x="60198" y="7086"/>
                  </a:moveTo>
                  <a:lnTo>
                    <a:pt x="58969" y="7086"/>
                  </a:lnTo>
                </a:path>
                <a:path w="343534" h="14604">
                  <a:moveTo>
                    <a:pt x="53108" y="7086"/>
                  </a:moveTo>
                  <a:lnTo>
                    <a:pt x="54280" y="12966"/>
                  </a:lnTo>
                </a:path>
                <a:path w="343534" h="14604">
                  <a:moveTo>
                    <a:pt x="55490" y="14116"/>
                  </a:moveTo>
                  <a:lnTo>
                    <a:pt x="28321" y="14116"/>
                  </a:lnTo>
                </a:path>
                <a:path w="343534" h="14604">
                  <a:moveTo>
                    <a:pt x="55490" y="0"/>
                  </a:moveTo>
                  <a:lnTo>
                    <a:pt x="28321" y="0"/>
                  </a:lnTo>
                </a:path>
                <a:path w="343534" h="14604">
                  <a:moveTo>
                    <a:pt x="55490" y="14116"/>
                  </a:moveTo>
                  <a:lnTo>
                    <a:pt x="55490" y="12966"/>
                  </a:lnTo>
                </a:path>
                <a:path w="343534" h="14604">
                  <a:moveTo>
                    <a:pt x="55490" y="2374"/>
                  </a:moveTo>
                  <a:lnTo>
                    <a:pt x="55490" y="0"/>
                  </a:lnTo>
                </a:path>
                <a:path w="343534" h="14604">
                  <a:moveTo>
                    <a:pt x="28321" y="14116"/>
                  </a:moveTo>
                  <a:lnTo>
                    <a:pt x="28321" y="12966"/>
                  </a:lnTo>
                </a:path>
                <a:path w="343534" h="14604">
                  <a:moveTo>
                    <a:pt x="28321" y="2374"/>
                  </a:moveTo>
                  <a:lnTo>
                    <a:pt x="28321" y="0"/>
                  </a:lnTo>
                </a:path>
                <a:path w="343534" h="14604">
                  <a:moveTo>
                    <a:pt x="53108" y="7086"/>
                  </a:moveTo>
                  <a:lnTo>
                    <a:pt x="54280" y="2374"/>
                  </a:lnTo>
                </a:path>
                <a:path w="343534" h="14604">
                  <a:moveTo>
                    <a:pt x="53108" y="12966"/>
                  </a:moveTo>
                  <a:lnTo>
                    <a:pt x="53108" y="2374"/>
                  </a:lnTo>
                </a:path>
                <a:path w="343534" h="14604">
                  <a:moveTo>
                    <a:pt x="30704" y="7086"/>
                  </a:moveTo>
                  <a:lnTo>
                    <a:pt x="29494" y="12966"/>
                  </a:lnTo>
                </a:path>
                <a:path w="343534" h="14604">
                  <a:moveTo>
                    <a:pt x="30704" y="7086"/>
                  </a:moveTo>
                  <a:lnTo>
                    <a:pt x="29494" y="2374"/>
                  </a:lnTo>
                </a:path>
                <a:path w="343534" h="14604">
                  <a:moveTo>
                    <a:pt x="31876" y="12966"/>
                  </a:moveTo>
                  <a:lnTo>
                    <a:pt x="31876" y="2374"/>
                  </a:lnTo>
                </a:path>
                <a:path w="343534" h="14604">
                  <a:moveTo>
                    <a:pt x="55490" y="12966"/>
                  </a:moveTo>
                  <a:lnTo>
                    <a:pt x="54280" y="12966"/>
                  </a:lnTo>
                </a:path>
                <a:path w="343534" h="14604">
                  <a:moveTo>
                    <a:pt x="53108" y="12966"/>
                  </a:moveTo>
                  <a:lnTo>
                    <a:pt x="31876" y="12966"/>
                  </a:lnTo>
                </a:path>
                <a:path w="343534" h="14604">
                  <a:moveTo>
                    <a:pt x="29494" y="12966"/>
                  </a:moveTo>
                  <a:lnTo>
                    <a:pt x="28321" y="12966"/>
                  </a:lnTo>
                </a:path>
                <a:path w="343534" h="14604">
                  <a:moveTo>
                    <a:pt x="55490" y="2374"/>
                  </a:moveTo>
                  <a:lnTo>
                    <a:pt x="54280" y="2374"/>
                  </a:lnTo>
                </a:path>
                <a:path w="343534" h="14604">
                  <a:moveTo>
                    <a:pt x="53108" y="2374"/>
                  </a:moveTo>
                  <a:lnTo>
                    <a:pt x="31876" y="2374"/>
                  </a:lnTo>
                </a:path>
                <a:path w="343534" h="14604">
                  <a:moveTo>
                    <a:pt x="29494" y="2374"/>
                  </a:moveTo>
                  <a:lnTo>
                    <a:pt x="28321" y="2374"/>
                  </a:lnTo>
                </a:path>
                <a:path w="343534" h="14604">
                  <a:moveTo>
                    <a:pt x="53108" y="7086"/>
                  </a:moveTo>
                  <a:lnTo>
                    <a:pt x="51917" y="5880"/>
                  </a:lnTo>
                </a:path>
                <a:path w="343534" h="14604">
                  <a:moveTo>
                    <a:pt x="31876" y="7086"/>
                  </a:moveTo>
                  <a:lnTo>
                    <a:pt x="30704" y="7086"/>
                  </a:lnTo>
                </a:path>
                <a:path w="343534" h="14604">
                  <a:moveTo>
                    <a:pt x="343435" y="12966"/>
                  </a:moveTo>
                  <a:lnTo>
                    <a:pt x="343435" y="7086"/>
                  </a:lnTo>
                </a:path>
                <a:path w="343534" h="14604">
                  <a:moveTo>
                    <a:pt x="343435" y="2374"/>
                  </a:moveTo>
                  <a:lnTo>
                    <a:pt x="343435" y="7086"/>
                  </a:lnTo>
                </a:path>
                <a:path w="343534" h="14604">
                  <a:moveTo>
                    <a:pt x="24786" y="7086"/>
                  </a:moveTo>
                  <a:lnTo>
                    <a:pt x="24786" y="12966"/>
                  </a:lnTo>
                </a:path>
                <a:path w="343534" h="14604">
                  <a:moveTo>
                    <a:pt x="25977" y="14116"/>
                  </a:moveTo>
                  <a:lnTo>
                    <a:pt x="0" y="14116"/>
                  </a:lnTo>
                </a:path>
                <a:path w="343534" h="14604">
                  <a:moveTo>
                    <a:pt x="25977" y="0"/>
                  </a:moveTo>
                  <a:lnTo>
                    <a:pt x="0" y="0"/>
                  </a:lnTo>
                </a:path>
                <a:path w="343534" h="14604">
                  <a:moveTo>
                    <a:pt x="25977" y="14116"/>
                  </a:moveTo>
                  <a:lnTo>
                    <a:pt x="25977" y="12966"/>
                  </a:lnTo>
                </a:path>
                <a:path w="343534" h="14604">
                  <a:moveTo>
                    <a:pt x="25977" y="2374"/>
                  </a:moveTo>
                  <a:lnTo>
                    <a:pt x="25977" y="0"/>
                  </a:lnTo>
                </a:path>
                <a:path w="343534" h="14604">
                  <a:moveTo>
                    <a:pt x="0" y="14116"/>
                  </a:moveTo>
                  <a:lnTo>
                    <a:pt x="0" y="12966"/>
                  </a:lnTo>
                </a:path>
                <a:path w="343534" h="14604">
                  <a:moveTo>
                    <a:pt x="0" y="2374"/>
                  </a:moveTo>
                  <a:lnTo>
                    <a:pt x="0" y="0"/>
                  </a:lnTo>
                </a:path>
                <a:path w="343534" h="14604">
                  <a:moveTo>
                    <a:pt x="24786" y="7086"/>
                  </a:moveTo>
                  <a:lnTo>
                    <a:pt x="24786" y="2374"/>
                  </a:lnTo>
                </a:path>
                <a:path w="343534" h="14604">
                  <a:moveTo>
                    <a:pt x="23595" y="12966"/>
                  </a:moveTo>
                  <a:lnTo>
                    <a:pt x="23595" y="2374"/>
                  </a:lnTo>
                </a:path>
                <a:path w="343534" h="14604">
                  <a:moveTo>
                    <a:pt x="1153" y="7086"/>
                  </a:moveTo>
                  <a:lnTo>
                    <a:pt x="1153" y="12966"/>
                  </a:lnTo>
                </a:path>
                <a:path w="343534" h="14604">
                  <a:moveTo>
                    <a:pt x="1153" y="7086"/>
                  </a:moveTo>
                  <a:lnTo>
                    <a:pt x="1153" y="2374"/>
                  </a:lnTo>
                </a:path>
                <a:path w="343534" h="14604">
                  <a:moveTo>
                    <a:pt x="2363" y="12966"/>
                  </a:moveTo>
                  <a:lnTo>
                    <a:pt x="2363" y="2374"/>
                  </a:lnTo>
                </a:path>
                <a:path w="343534" h="14604">
                  <a:moveTo>
                    <a:pt x="25977" y="12966"/>
                  </a:moveTo>
                  <a:lnTo>
                    <a:pt x="24786" y="12966"/>
                  </a:lnTo>
                </a:path>
                <a:path w="343534" h="14604">
                  <a:moveTo>
                    <a:pt x="23595" y="12966"/>
                  </a:moveTo>
                  <a:lnTo>
                    <a:pt x="2363" y="12966"/>
                  </a:lnTo>
                </a:path>
                <a:path w="343534" h="14604">
                  <a:moveTo>
                    <a:pt x="1153" y="12966"/>
                  </a:moveTo>
                  <a:lnTo>
                    <a:pt x="0" y="12966"/>
                  </a:lnTo>
                </a:path>
                <a:path w="343534" h="14604">
                  <a:moveTo>
                    <a:pt x="25977" y="2374"/>
                  </a:moveTo>
                  <a:lnTo>
                    <a:pt x="24786" y="2374"/>
                  </a:lnTo>
                </a:path>
                <a:path w="343534" h="14604">
                  <a:moveTo>
                    <a:pt x="23595" y="2374"/>
                  </a:moveTo>
                  <a:lnTo>
                    <a:pt x="2363" y="2374"/>
                  </a:lnTo>
                </a:path>
                <a:path w="343534" h="14604">
                  <a:moveTo>
                    <a:pt x="1153" y="2374"/>
                  </a:moveTo>
                  <a:lnTo>
                    <a:pt x="0" y="237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8" name="object 1508"/>
            <p:cNvSpPr/>
            <p:nvPr/>
          </p:nvSpPr>
          <p:spPr>
            <a:xfrm>
              <a:off x="18007489" y="6513695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 h="0">
                  <a:moveTo>
                    <a:pt x="22441" y="0"/>
                  </a:moveTo>
                  <a:lnTo>
                    <a:pt x="23614" y="0"/>
                  </a:lnTo>
                </a:path>
                <a:path w="24130" h="0">
                  <a:moveTo>
                    <a:pt x="1210" y="0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09" name="object 1509"/>
          <p:cNvSpPr/>
          <p:nvPr/>
        </p:nvSpPr>
        <p:spPr>
          <a:xfrm>
            <a:off x="17831658" y="6508983"/>
            <a:ext cx="27305" cy="10795"/>
          </a:xfrm>
          <a:custGeom>
            <a:avLst/>
            <a:gdLst/>
            <a:ahLst/>
            <a:cxnLst/>
            <a:rect l="l" t="t" r="r" b="b"/>
            <a:pathLst>
              <a:path w="27305" h="10795">
                <a:moveTo>
                  <a:pt x="2363" y="4711"/>
                </a:moveTo>
                <a:lnTo>
                  <a:pt x="1210" y="10591"/>
                </a:lnTo>
              </a:path>
              <a:path w="27305" h="10795">
                <a:moveTo>
                  <a:pt x="2363" y="4711"/>
                </a:moveTo>
                <a:lnTo>
                  <a:pt x="1210" y="0"/>
                </a:lnTo>
              </a:path>
              <a:path w="27305" h="10795">
                <a:moveTo>
                  <a:pt x="3535" y="10591"/>
                </a:moveTo>
                <a:lnTo>
                  <a:pt x="3535" y="0"/>
                </a:lnTo>
              </a:path>
              <a:path w="27305" h="10795">
                <a:moveTo>
                  <a:pt x="27168" y="10591"/>
                </a:moveTo>
                <a:lnTo>
                  <a:pt x="25996" y="10591"/>
                </a:lnTo>
              </a:path>
              <a:path w="27305" h="10795">
                <a:moveTo>
                  <a:pt x="24786" y="10591"/>
                </a:moveTo>
                <a:lnTo>
                  <a:pt x="3535" y="10591"/>
                </a:lnTo>
              </a:path>
              <a:path w="27305" h="10795">
                <a:moveTo>
                  <a:pt x="1210" y="10591"/>
                </a:moveTo>
                <a:lnTo>
                  <a:pt x="0" y="10591"/>
                </a:lnTo>
              </a:path>
              <a:path w="27305" h="10795">
                <a:moveTo>
                  <a:pt x="27168" y="0"/>
                </a:moveTo>
                <a:lnTo>
                  <a:pt x="25996" y="0"/>
                </a:lnTo>
              </a:path>
              <a:path w="27305" h="10795">
                <a:moveTo>
                  <a:pt x="24786" y="0"/>
                </a:moveTo>
                <a:lnTo>
                  <a:pt x="3535" y="0"/>
                </a:lnTo>
              </a:path>
              <a:path w="27305" h="10795">
                <a:moveTo>
                  <a:pt x="1210" y="0"/>
                </a:moveTo>
                <a:lnTo>
                  <a:pt x="0" y="0"/>
                </a:lnTo>
              </a:path>
              <a:path w="27305" h="10795">
                <a:moveTo>
                  <a:pt x="24786" y="4711"/>
                </a:moveTo>
                <a:lnTo>
                  <a:pt x="23614" y="3505"/>
                </a:lnTo>
              </a:path>
              <a:path w="27305" h="10795">
                <a:moveTo>
                  <a:pt x="3535" y="4711"/>
                </a:moveTo>
                <a:lnTo>
                  <a:pt x="2363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0" name="object 1510"/>
          <p:cNvSpPr/>
          <p:nvPr/>
        </p:nvSpPr>
        <p:spPr>
          <a:xfrm>
            <a:off x="18722700" y="6505440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09">
                <a:moveTo>
                  <a:pt x="0" y="16472"/>
                </a:moveTo>
                <a:lnTo>
                  <a:pt x="7071" y="16472"/>
                </a:lnTo>
              </a:path>
              <a:path w="7619" h="16509">
                <a:moveTo>
                  <a:pt x="7071" y="16472"/>
                </a:moveTo>
                <a:lnTo>
                  <a:pt x="707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1" name="object 1511"/>
          <p:cNvSpPr/>
          <p:nvPr/>
        </p:nvSpPr>
        <p:spPr>
          <a:xfrm>
            <a:off x="18353306" y="6505440"/>
            <a:ext cx="19050" cy="16510"/>
          </a:xfrm>
          <a:custGeom>
            <a:avLst/>
            <a:gdLst/>
            <a:ahLst/>
            <a:cxnLst/>
            <a:rect l="l" t="t" r="r" b="b"/>
            <a:pathLst>
              <a:path w="19050" h="16509">
                <a:moveTo>
                  <a:pt x="18868" y="16472"/>
                </a:moveTo>
                <a:lnTo>
                  <a:pt x="11797" y="16472"/>
                </a:lnTo>
              </a:path>
              <a:path w="19050" h="16509">
                <a:moveTo>
                  <a:pt x="18868" y="16472"/>
                </a:moveTo>
                <a:lnTo>
                  <a:pt x="17696" y="15284"/>
                </a:lnTo>
              </a:path>
              <a:path w="19050" h="16509">
                <a:moveTo>
                  <a:pt x="18868" y="16472"/>
                </a:moveTo>
                <a:lnTo>
                  <a:pt x="10625" y="16472"/>
                </a:lnTo>
              </a:path>
              <a:path w="19050" h="16509">
                <a:moveTo>
                  <a:pt x="1191" y="16472"/>
                </a:moveTo>
                <a:lnTo>
                  <a:pt x="8243" y="16472"/>
                </a:lnTo>
              </a:path>
              <a:path w="19050" h="16509">
                <a:moveTo>
                  <a:pt x="1191" y="16472"/>
                </a:moveTo>
                <a:lnTo>
                  <a:pt x="0" y="15284"/>
                </a:lnTo>
              </a:path>
              <a:path w="19050" h="16509">
                <a:moveTo>
                  <a:pt x="1191" y="16472"/>
                </a:moveTo>
                <a:lnTo>
                  <a:pt x="8243" y="16472"/>
                </a:lnTo>
              </a:path>
              <a:path w="19050" h="16509">
                <a:moveTo>
                  <a:pt x="11797" y="1168"/>
                </a:moveTo>
                <a:lnTo>
                  <a:pt x="18868" y="1168"/>
                </a:lnTo>
              </a:path>
              <a:path w="19050" h="16509">
                <a:moveTo>
                  <a:pt x="18868" y="1168"/>
                </a:moveTo>
                <a:lnTo>
                  <a:pt x="18868" y="0"/>
                </a:lnTo>
              </a:path>
              <a:path w="19050" h="16509">
                <a:moveTo>
                  <a:pt x="10625" y="0"/>
                </a:moveTo>
                <a:lnTo>
                  <a:pt x="18868" y="0"/>
                </a:lnTo>
              </a:path>
              <a:path w="19050" h="16509">
                <a:moveTo>
                  <a:pt x="8243" y="1168"/>
                </a:moveTo>
                <a:lnTo>
                  <a:pt x="1191" y="1168"/>
                </a:lnTo>
              </a:path>
              <a:path w="19050" h="16509">
                <a:moveTo>
                  <a:pt x="1191" y="1168"/>
                </a:moveTo>
                <a:lnTo>
                  <a:pt x="1191" y="0"/>
                </a:lnTo>
              </a:path>
              <a:path w="19050" h="16509">
                <a:moveTo>
                  <a:pt x="8243" y="0"/>
                </a:moveTo>
                <a:lnTo>
                  <a:pt x="1191" y="0"/>
                </a:lnTo>
              </a:path>
              <a:path w="19050" h="16509">
                <a:moveTo>
                  <a:pt x="11797" y="16472"/>
                </a:moveTo>
                <a:lnTo>
                  <a:pt x="11797" y="1168"/>
                </a:lnTo>
              </a:path>
              <a:path w="19050" h="16509">
                <a:moveTo>
                  <a:pt x="10625" y="16472"/>
                </a:moveTo>
                <a:lnTo>
                  <a:pt x="10625" y="0"/>
                </a:lnTo>
              </a:path>
              <a:path w="19050" h="16509">
                <a:moveTo>
                  <a:pt x="8243" y="16472"/>
                </a:moveTo>
                <a:lnTo>
                  <a:pt x="8243" y="1168"/>
                </a:lnTo>
              </a:path>
              <a:path w="19050" h="16509">
                <a:moveTo>
                  <a:pt x="8243" y="16472"/>
                </a:moveTo>
                <a:lnTo>
                  <a:pt x="8243" y="0"/>
                </a:lnTo>
              </a:path>
              <a:path w="19050" h="16509">
                <a:moveTo>
                  <a:pt x="11797" y="15284"/>
                </a:moveTo>
                <a:lnTo>
                  <a:pt x="11797" y="16472"/>
                </a:lnTo>
              </a:path>
              <a:path w="19050" h="16509">
                <a:moveTo>
                  <a:pt x="18868" y="16472"/>
                </a:moveTo>
                <a:lnTo>
                  <a:pt x="18868" y="15284"/>
                </a:lnTo>
              </a:path>
              <a:path w="19050" h="16509">
                <a:moveTo>
                  <a:pt x="7071" y="15284"/>
                </a:moveTo>
                <a:lnTo>
                  <a:pt x="7071" y="16472"/>
                </a:lnTo>
              </a:path>
              <a:path w="19050" h="16509">
                <a:moveTo>
                  <a:pt x="1191" y="16472"/>
                </a:moveTo>
                <a:lnTo>
                  <a:pt x="1191" y="15284"/>
                </a:lnTo>
              </a:path>
              <a:path w="19050" h="16509">
                <a:moveTo>
                  <a:pt x="7071" y="15284"/>
                </a:moveTo>
                <a:lnTo>
                  <a:pt x="1191" y="15284"/>
                </a:lnTo>
              </a:path>
              <a:path w="19050" h="16509">
                <a:moveTo>
                  <a:pt x="18868" y="15284"/>
                </a:moveTo>
                <a:lnTo>
                  <a:pt x="11797" y="15284"/>
                </a:lnTo>
              </a:path>
              <a:path w="19050" h="16509">
                <a:moveTo>
                  <a:pt x="18868" y="1168"/>
                </a:moveTo>
                <a:lnTo>
                  <a:pt x="17696" y="0"/>
                </a:lnTo>
              </a:path>
              <a:path w="19050" h="16509">
                <a:moveTo>
                  <a:pt x="11797" y="1168"/>
                </a:moveTo>
                <a:lnTo>
                  <a:pt x="10625" y="0"/>
                </a:lnTo>
              </a:path>
              <a:path w="19050" h="16509">
                <a:moveTo>
                  <a:pt x="1191" y="1168"/>
                </a:moveTo>
                <a:lnTo>
                  <a:pt x="0" y="0"/>
                </a:lnTo>
              </a:path>
              <a:path w="19050" h="16509">
                <a:moveTo>
                  <a:pt x="7071" y="1168"/>
                </a:moveTo>
                <a:lnTo>
                  <a:pt x="5898" y="0"/>
                </a:lnTo>
              </a:path>
              <a:path w="19050" h="16509">
                <a:moveTo>
                  <a:pt x="7071" y="1168"/>
                </a:moveTo>
                <a:lnTo>
                  <a:pt x="1191" y="1168"/>
                </a:lnTo>
              </a:path>
              <a:path w="19050" h="16509">
                <a:moveTo>
                  <a:pt x="11797" y="1168"/>
                </a:moveTo>
                <a:lnTo>
                  <a:pt x="18868" y="1168"/>
                </a:lnTo>
              </a:path>
              <a:path w="19050" h="16509">
                <a:moveTo>
                  <a:pt x="11797" y="15284"/>
                </a:moveTo>
                <a:lnTo>
                  <a:pt x="11797" y="1168"/>
                </a:lnTo>
              </a:path>
              <a:path w="19050" h="16509">
                <a:moveTo>
                  <a:pt x="10625" y="2318"/>
                </a:moveTo>
                <a:lnTo>
                  <a:pt x="10625" y="15284"/>
                </a:lnTo>
              </a:path>
              <a:path w="19050" h="16509">
                <a:moveTo>
                  <a:pt x="7071" y="15284"/>
                </a:moveTo>
                <a:lnTo>
                  <a:pt x="7071" y="1168"/>
                </a:lnTo>
              </a:path>
              <a:path w="19050" h="16509">
                <a:moveTo>
                  <a:pt x="8243" y="2318"/>
                </a:moveTo>
                <a:lnTo>
                  <a:pt x="8243" y="1528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2" name="object 1512"/>
          <p:cNvSpPr/>
          <p:nvPr/>
        </p:nvSpPr>
        <p:spPr>
          <a:xfrm>
            <a:off x="18722700" y="6520725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5917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3" name="object 1513"/>
          <p:cNvSpPr/>
          <p:nvPr/>
        </p:nvSpPr>
        <p:spPr>
          <a:xfrm>
            <a:off x="17822206" y="6505440"/>
            <a:ext cx="47625" cy="16510"/>
          </a:xfrm>
          <a:custGeom>
            <a:avLst/>
            <a:gdLst/>
            <a:ahLst/>
            <a:cxnLst/>
            <a:rect l="l" t="t" r="r" b="b"/>
            <a:pathLst>
              <a:path w="47625" h="16509">
                <a:moveTo>
                  <a:pt x="7108" y="16472"/>
                </a:moveTo>
                <a:lnTo>
                  <a:pt x="5936" y="15284"/>
                </a:lnTo>
              </a:path>
              <a:path w="47625" h="16509">
                <a:moveTo>
                  <a:pt x="7108" y="16472"/>
                </a:moveTo>
                <a:lnTo>
                  <a:pt x="7108" y="15284"/>
                </a:lnTo>
              </a:path>
              <a:path w="47625" h="16509">
                <a:moveTo>
                  <a:pt x="7108" y="15284"/>
                </a:moveTo>
                <a:lnTo>
                  <a:pt x="1210" y="15284"/>
                </a:lnTo>
              </a:path>
              <a:path w="47625" h="16509">
                <a:moveTo>
                  <a:pt x="7108" y="16472"/>
                </a:moveTo>
                <a:lnTo>
                  <a:pt x="0" y="16472"/>
                </a:lnTo>
              </a:path>
              <a:path w="47625" h="16509">
                <a:moveTo>
                  <a:pt x="1210" y="15284"/>
                </a:moveTo>
                <a:lnTo>
                  <a:pt x="1210" y="16472"/>
                </a:lnTo>
              </a:path>
              <a:path w="47625" h="16509">
                <a:moveTo>
                  <a:pt x="7108" y="16472"/>
                </a:moveTo>
                <a:lnTo>
                  <a:pt x="0" y="16472"/>
                </a:lnTo>
              </a:path>
              <a:path w="47625" h="16509">
                <a:moveTo>
                  <a:pt x="7108" y="1168"/>
                </a:moveTo>
                <a:lnTo>
                  <a:pt x="5936" y="0"/>
                </a:lnTo>
              </a:path>
              <a:path w="47625" h="16509">
                <a:moveTo>
                  <a:pt x="7108" y="1168"/>
                </a:moveTo>
                <a:lnTo>
                  <a:pt x="7108" y="0"/>
                </a:lnTo>
              </a:path>
              <a:path w="47625" h="16509">
                <a:moveTo>
                  <a:pt x="1210" y="1168"/>
                </a:moveTo>
                <a:lnTo>
                  <a:pt x="7108" y="1168"/>
                </a:lnTo>
              </a:path>
              <a:path w="47625" h="16509">
                <a:moveTo>
                  <a:pt x="1210" y="1168"/>
                </a:moveTo>
                <a:lnTo>
                  <a:pt x="0" y="0"/>
                </a:lnTo>
              </a:path>
              <a:path w="47625" h="16509">
                <a:moveTo>
                  <a:pt x="0" y="1168"/>
                </a:moveTo>
                <a:lnTo>
                  <a:pt x="7108" y="1168"/>
                </a:lnTo>
              </a:path>
              <a:path w="47625" h="16509">
                <a:moveTo>
                  <a:pt x="0" y="0"/>
                </a:moveTo>
                <a:lnTo>
                  <a:pt x="7108" y="0"/>
                </a:lnTo>
              </a:path>
              <a:path w="47625" h="16509">
                <a:moveTo>
                  <a:pt x="0" y="16472"/>
                </a:moveTo>
                <a:lnTo>
                  <a:pt x="0" y="1168"/>
                </a:lnTo>
              </a:path>
              <a:path w="47625" h="16509">
                <a:moveTo>
                  <a:pt x="1210" y="15284"/>
                </a:moveTo>
                <a:lnTo>
                  <a:pt x="1210" y="1168"/>
                </a:lnTo>
              </a:path>
              <a:path w="47625" h="16509">
                <a:moveTo>
                  <a:pt x="0" y="2318"/>
                </a:moveTo>
                <a:lnTo>
                  <a:pt x="0" y="15284"/>
                </a:lnTo>
              </a:path>
              <a:path w="47625" h="16509">
                <a:moveTo>
                  <a:pt x="0" y="16472"/>
                </a:moveTo>
                <a:lnTo>
                  <a:pt x="0" y="0"/>
                </a:lnTo>
              </a:path>
              <a:path w="47625" h="16509">
                <a:moveTo>
                  <a:pt x="38947" y="0"/>
                </a:moveTo>
                <a:lnTo>
                  <a:pt x="47228" y="0"/>
                </a:lnTo>
              </a:path>
              <a:path w="47625" h="16509">
                <a:moveTo>
                  <a:pt x="38947" y="0"/>
                </a:moveTo>
                <a:lnTo>
                  <a:pt x="4722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4" name="object 1514"/>
          <p:cNvSpPr/>
          <p:nvPr/>
        </p:nvSpPr>
        <p:spPr>
          <a:xfrm>
            <a:off x="17829314" y="6499578"/>
            <a:ext cx="893444" cy="147320"/>
          </a:xfrm>
          <a:custGeom>
            <a:avLst/>
            <a:gdLst/>
            <a:ahLst/>
            <a:cxnLst/>
            <a:rect l="l" t="t" r="r" b="b"/>
            <a:pathLst>
              <a:path w="893444" h="147320">
                <a:moveTo>
                  <a:pt x="166395" y="5861"/>
                </a:moveTo>
                <a:lnTo>
                  <a:pt x="166395" y="16434"/>
                </a:lnTo>
              </a:path>
              <a:path w="893444" h="147320">
                <a:moveTo>
                  <a:pt x="166395" y="5861"/>
                </a:moveTo>
                <a:lnTo>
                  <a:pt x="166395" y="15266"/>
                </a:lnTo>
              </a:path>
              <a:path w="893444" h="147320">
                <a:moveTo>
                  <a:pt x="38947" y="22333"/>
                </a:moveTo>
                <a:lnTo>
                  <a:pt x="167548" y="22333"/>
                </a:lnTo>
              </a:path>
              <a:path w="893444" h="147320">
                <a:moveTo>
                  <a:pt x="38947" y="22333"/>
                </a:moveTo>
                <a:lnTo>
                  <a:pt x="167548" y="22333"/>
                </a:lnTo>
              </a:path>
              <a:path w="893444" h="147320">
                <a:moveTo>
                  <a:pt x="167548" y="17621"/>
                </a:moveTo>
                <a:lnTo>
                  <a:pt x="38947" y="17621"/>
                </a:lnTo>
              </a:path>
              <a:path w="893444" h="147320">
                <a:moveTo>
                  <a:pt x="167548" y="17621"/>
                </a:moveTo>
                <a:lnTo>
                  <a:pt x="38947" y="17621"/>
                </a:lnTo>
              </a:path>
              <a:path w="893444" h="147320">
                <a:moveTo>
                  <a:pt x="38947" y="24689"/>
                </a:moveTo>
                <a:lnTo>
                  <a:pt x="38947" y="147024"/>
                </a:lnTo>
              </a:path>
              <a:path w="893444" h="147320">
                <a:moveTo>
                  <a:pt x="40119" y="16434"/>
                </a:moveTo>
                <a:lnTo>
                  <a:pt x="40119" y="15266"/>
                </a:lnTo>
              </a:path>
              <a:path w="893444" h="147320">
                <a:moveTo>
                  <a:pt x="37775" y="14116"/>
                </a:moveTo>
                <a:lnTo>
                  <a:pt x="37775" y="22333"/>
                </a:lnTo>
              </a:path>
              <a:path w="893444" h="147320">
                <a:moveTo>
                  <a:pt x="38947" y="17621"/>
                </a:moveTo>
                <a:lnTo>
                  <a:pt x="38947" y="22333"/>
                </a:lnTo>
              </a:path>
              <a:path w="893444" h="147320">
                <a:moveTo>
                  <a:pt x="37775" y="15266"/>
                </a:moveTo>
                <a:lnTo>
                  <a:pt x="37775" y="22333"/>
                </a:lnTo>
              </a:path>
              <a:path w="893444" h="147320">
                <a:moveTo>
                  <a:pt x="37775" y="22333"/>
                </a:moveTo>
                <a:lnTo>
                  <a:pt x="31838" y="22333"/>
                </a:lnTo>
              </a:path>
              <a:path w="893444" h="147320">
                <a:moveTo>
                  <a:pt x="40119" y="15266"/>
                </a:moveTo>
                <a:lnTo>
                  <a:pt x="40119" y="16434"/>
                </a:lnTo>
              </a:path>
              <a:path w="893444" h="147320">
                <a:moveTo>
                  <a:pt x="37775" y="14116"/>
                </a:moveTo>
                <a:lnTo>
                  <a:pt x="40119" y="14116"/>
                </a:lnTo>
              </a:path>
              <a:path w="893444" h="147320">
                <a:moveTo>
                  <a:pt x="44846" y="17621"/>
                </a:moveTo>
                <a:lnTo>
                  <a:pt x="44846" y="22333"/>
                </a:lnTo>
              </a:path>
              <a:path w="893444" h="147320">
                <a:moveTo>
                  <a:pt x="166395" y="16434"/>
                </a:moveTo>
                <a:lnTo>
                  <a:pt x="166395" y="15266"/>
                </a:lnTo>
              </a:path>
              <a:path w="893444" h="147320">
                <a:moveTo>
                  <a:pt x="166395" y="15266"/>
                </a:moveTo>
                <a:lnTo>
                  <a:pt x="167548" y="15266"/>
                </a:lnTo>
              </a:path>
              <a:path w="893444" h="147320">
                <a:moveTo>
                  <a:pt x="40119" y="16434"/>
                </a:moveTo>
                <a:lnTo>
                  <a:pt x="38947" y="15266"/>
                </a:lnTo>
              </a:path>
              <a:path w="893444" h="147320">
                <a:moveTo>
                  <a:pt x="38947" y="22333"/>
                </a:moveTo>
                <a:lnTo>
                  <a:pt x="37775" y="22333"/>
                </a:lnTo>
              </a:path>
              <a:path w="893444" h="147320">
                <a:moveTo>
                  <a:pt x="38947" y="24689"/>
                </a:moveTo>
                <a:lnTo>
                  <a:pt x="36565" y="24689"/>
                </a:lnTo>
              </a:path>
              <a:path w="893444" h="147320">
                <a:moveTo>
                  <a:pt x="38947" y="24689"/>
                </a:moveTo>
                <a:lnTo>
                  <a:pt x="40119" y="24689"/>
                </a:lnTo>
              </a:path>
              <a:path w="893444" h="147320">
                <a:moveTo>
                  <a:pt x="38947" y="24689"/>
                </a:moveTo>
                <a:lnTo>
                  <a:pt x="38947" y="27007"/>
                </a:lnTo>
              </a:path>
              <a:path w="893444" h="147320">
                <a:moveTo>
                  <a:pt x="38947" y="24689"/>
                </a:moveTo>
                <a:lnTo>
                  <a:pt x="38947" y="22333"/>
                </a:lnTo>
              </a:path>
              <a:path w="893444" h="147320">
                <a:moveTo>
                  <a:pt x="40119" y="15266"/>
                </a:moveTo>
                <a:lnTo>
                  <a:pt x="37775" y="15266"/>
                </a:lnTo>
              </a:path>
              <a:path w="893444" h="147320">
                <a:moveTo>
                  <a:pt x="37775" y="22333"/>
                </a:moveTo>
                <a:lnTo>
                  <a:pt x="31838" y="22333"/>
                </a:lnTo>
              </a:path>
              <a:path w="893444" h="147320">
                <a:moveTo>
                  <a:pt x="167548" y="17621"/>
                </a:moveTo>
                <a:lnTo>
                  <a:pt x="167548" y="22333"/>
                </a:lnTo>
              </a:path>
              <a:path w="893444" h="147320">
                <a:moveTo>
                  <a:pt x="166395" y="15266"/>
                </a:moveTo>
                <a:lnTo>
                  <a:pt x="166395" y="16434"/>
                </a:lnTo>
              </a:path>
              <a:path w="893444" h="147320">
                <a:moveTo>
                  <a:pt x="168777" y="14116"/>
                </a:moveTo>
                <a:lnTo>
                  <a:pt x="166395" y="14116"/>
                </a:lnTo>
              </a:path>
              <a:path w="893444" h="147320">
                <a:moveTo>
                  <a:pt x="161668" y="17621"/>
                </a:moveTo>
                <a:lnTo>
                  <a:pt x="161668" y="22333"/>
                </a:lnTo>
              </a:path>
              <a:path w="893444" h="147320">
                <a:moveTo>
                  <a:pt x="166395" y="16434"/>
                </a:moveTo>
                <a:lnTo>
                  <a:pt x="165223" y="15266"/>
                </a:lnTo>
              </a:path>
              <a:path w="893444" h="147320">
                <a:moveTo>
                  <a:pt x="160496" y="41123"/>
                </a:moveTo>
                <a:lnTo>
                  <a:pt x="159343" y="39974"/>
                </a:lnTo>
              </a:path>
              <a:path w="893444" h="147320">
                <a:moveTo>
                  <a:pt x="160496" y="41123"/>
                </a:moveTo>
                <a:lnTo>
                  <a:pt x="160496" y="29401"/>
                </a:lnTo>
              </a:path>
              <a:path w="893444" h="147320">
                <a:moveTo>
                  <a:pt x="160496" y="16434"/>
                </a:moveTo>
                <a:lnTo>
                  <a:pt x="159343" y="15266"/>
                </a:lnTo>
              </a:path>
              <a:path w="893444" h="147320">
                <a:moveTo>
                  <a:pt x="160496" y="11722"/>
                </a:moveTo>
                <a:lnTo>
                  <a:pt x="160496" y="0"/>
                </a:lnTo>
              </a:path>
              <a:path w="893444" h="147320">
                <a:moveTo>
                  <a:pt x="159343" y="11722"/>
                </a:moveTo>
                <a:lnTo>
                  <a:pt x="159343" y="17621"/>
                </a:lnTo>
              </a:path>
              <a:path w="893444" h="147320">
                <a:moveTo>
                  <a:pt x="156961" y="9404"/>
                </a:moveTo>
                <a:lnTo>
                  <a:pt x="147489" y="9404"/>
                </a:lnTo>
              </a:path>
              <a:path w="893444" h="147320">
                <a:moveTo>
                  <a:pt x="145163" y="11722"/>
                </a:moveTo>
                <a:lnTo>
                  <a:pt x="145163" y="14116"/>
                </a:lnTo>
              </a:path>
              <a:path w="893444" h="147320">
                <a:moveTo>
                  <a:pt x="159343" y="29401"/>
                </a:moveTo>
                <a:lnTo>
                  <a:pt x="159343" y="23464"/>
                </a:lnTo>
              </a:path>
              <a:path w="893444" h="147320">
                <a:moveTo>
                  <a:pt x="156961" y="7029"/>
                </a:moveTo>
                <a:lnTo>
                  <a:pt x="147489" y="7029"/>
                </a:lnTo>
              </a:path>
              <a:path w="893444" h="147320">
                <a:moveTo>
                  <a:pt x="142781" y="14116"/>
                </a:moveTo>
                <a:lnTo>
                  <a:pt x="145163" y="14116"/>
                </a:lnTo>
              </a:path>
              <a:path w="893444" h="147320">
                <a:moveTo>
                  <a:pt x="161668" y="11722"/>
                </a:moveTo>
                <a:lnTo>
                  <a:pt x="161668" y="17621"/>
                </a:lnTo>
              </a:path>
              <a:path w="893444" h="147320">
                <a:moveTo>
                  <a:pt x="142781" y="11722"/>
                </a:moveTo>
                <a:lnTo>
                  <a:pt x="142781" y="14116"/>
                </a:lnTo>
              </a:path>
              <a:path w="893444" h="147320">
                <a:moveTo>
                  <a:pt x="161668" y="29401"/>
                </a:moveTo>
                <a:lnTo>
                  <a:pt x="161668" y="23464"/>
                </a:lnTo>
              </a:path>
              <a:path w="893444" h="147320">
                <a:moveTo>
                  <a:pt x="156961" y="31719"/>
                </a:moveTo>
                <a:lnTo>
                  <a:pt x="147489" y="31719"/>
                </a:lnTo>
              </a:path>
              <a:path w="893444" h="147320">
                <a:moveTo>
                  <a:pt x="145163" y="29401"/>
                </a:moveTo>
                <a:lnTo>
                  <a:pt x="145163" y="27007"/>
                </a:lnTo>
              </a:path>
              <a:path w="893444" h="147320">
                <a:moveTo>
                  <a:pt x="156961" y="34112"/>
                </a:moveTo>
                <a:lnTo>
                  <a:pt x="147489" y="34112"/>
                </a:lnTo>
              </a:path>
              <a:path w="893444" h="147320">
                <a:moveTo>
                  <a:pt x="142781" y="27007"/>
                </a:moveTo>
                <a:lnTo>
                  <a:pt x="145163" y="27007"/>
                </a:lnTo>
              </a:path>
              <a:path w="893444" h="147320">
                <a:moveTo>
                  <a:pt x="142781" y="29401"/>
                </a:moveTo>
                <a:lnTo>
                  <a:pt x="142781" y="27007"/>
                </a:lnTo>
              </a:path>
              <a:path w="893444" h="147320">
                <a:moveTo>
                  <a:pt x="168777" y="14116"/>
                </a:moveTo>
                <a:lnTo>
                  <a:pt x="168777" y="22333"/>
                </a:lnTo>
              </a:path>
              <a:path w="893444" h="147320">
                <a:moveTo>
                  <a:pt x="167548" y="15266"/>
                </a:moveTo>
                <a:lnTo>
                  <a:pt x="167548" y="22333"/>
                </a:lnTo>
              </a:path>
              <a:path w="893444" h="147320">
                <a:moveTo>
                  <a:pt x="40119" y="5861"/>
                </a:moveTo>
                <a:lnTo>
                  <a:pt x="40119" y="16434"/>
                </a:lnTo>
              </a:path>
              <a:path w="893444" h="147320">
                <a:moveTo>
                  <a:pt x="40119" y="5861"/>
                </a:moveTo>
                <a:lnTo>
                  <a:pt x="40119" y="15266"/>
                </a:lnTo>
              </a:path>
              <a:path w="893444" h="147320">
                <a:moveTo>
                  <a:pt x="31838" y="9404"/>
                </a:moveTo>
                <a:lnTo>
                  <a:pt x="31838" y="5861"/>
                </a:lnTo>
              </a:path>
              <a:path w="893444" h="147320">
                <a:moveTo>
                  <a:pt x="31838" y="9404"/>
                </a:moveTo>
                <a:lnTo>
                  <a:pt x="31838" y="5861"/>
                </a:lnTo>
              </a:path>
              <a:path w="893444" h="147320">
                <a:moveTo>
                  <a:pt x="31838" y="5861"/>
                </a:moveTo>
                <a:lnTo>
                  <a:pt x="31838" y="9404"/>
                </a:lnTo>
              </a:path>
              <a:path w="893444" h="147320">
                <a:moveTo>
                  <a:pt x="31838" y="9404"/>
                </a:moveTo>
                <a:lnTo>
                  <a:pt x="30666" y="8179"/>
                </a:lnTo>
              </a:path>
              <a:path w="893444" h="147320">
                <a:moveTo>
                  <a:pt x="31838" y="22333"/>
                </a:moveTo>
                <a:lnTo>
                  <a:pt x="31838" y="19996"/>
                </a:lnTo>
              </a:path>
              <a:path w="893444" h="147320">
                <a:moveTo>
                  <a:pt x="31838" y="19996"/>
                </a:moveTo>
                <a:lnTo>
                  <a:pt x="31838" y="22333"/>
                </a:lnTo>
              </a:path>
              <a:path w="893444" h="147320">
                <a:moveTo>
                  <a:pt x="31838" y="19996"/>
                </a:moveTo>
                <a:lnTo>
                  <a:pt x="30666" y="18790"/>
                </a:lnTo>
              </a:path>
              <a:path w="893444" h="147320">
                <a:moveTo>
                  <a:pt x="31838" y="22333"/>
                </a:moveTo>
                <a:lnTo>
                  <a:pt x="31838" y="19996"/>
                </a:lnTo>
              </a:path>
              <a:path w="893444" h="147320">
                <a:moveTo>
                  <a:pt x="40119" y="5861"/>
                </a:moveTo>
                <a:lnTo>
                  <a:pt x="38947" y="4692"/>
                </a:lnTo>
              </a:path>
              <a:path w="893444" h="147320">
                <a:moveTo>
                  <a:pt x="40119" y="5861"/>
                </a:moveTo>
                <a:lnTo>
                  <a:pt x="54299" y="5861"/>
                </a:lnTo>
              </a:path>
              <a:path w="893444" h="147320">
                <a:moveTo>
                  <a:pt x="61370" y="5861"/>
                </a:moveTo>
                <a:lnTo>
                  <a:pt x="60160" y="4692"/>
                </a:lnTo>
              </a:path>
              <a:path w="893444" h="147320">
                <a:moveTo>
                  <a:pt x="69613" y="5861"/>
                </a:moveTo>
                <a:lnTo>
                  <a:pt x="83793" y="5861"/>
                </a:lnTo>
              </a:path>
              <a:path w="893444" h="147320">
                <a:moveTo>
                  <a:pt x="90864" y="5861"/>
                </a:moveTo>
                <a:lnTo>
                  <a:pt x="89673" y="4692"/>
                </a:lnTo>
              </a:path>
              <a:path w="893444" h="147320">
                <a:moveTo>
                  <a:pt x="100279" y="5861"/>
                </a:moveTo>
                <a:lnTo>
                  <a:pt x="114459" y="5861"/>
                </a:lnTo>
              </a:path>
              <a:path w="893444" h="147320">
                <a:moveTo>
                  <a:pt x="120377" y="5861"/>
                </a:moveTo>
                <a:lnTo>
                  <a:pt x="119186" y="4692"/>
                </a:lnTo>
              </a:path>
              <a:path w="893444" h="147320">
                <a:moveTo>
                  <a:pt x="129830" y="5861"/>
                </a:moveTo>
                <a:lnTo>
                  <a:pt x="143953" y="5861"/>
                </a:lnTo>
              </a:path>
              <a:path w="893444" h="147320">
                <a:moveTo>
                  <a:pt x="151043" y="5861"/>
                </a:moveTo>
                <a:lnTo>
                  <a:pt x="149890" y="4692"/>
                </a:lnTo>
              </a:path>
              <a:path w="893444" h="147320">
                <a:moveTo>
                  <a:pt x="152215" y="5861"/>
                </a:moveTo>
                <a:lnTo>
                  <a:pt x="166395" y="5861"/>
                </a:lnTo>
              </a:path>
              <a:path w="893444" h="147320">
                <a:moveTo>
                  <a:pt x="31838" y="22333"/>
                </a:moveTo>
                <a:lnTo>
                  <a:pt x="0" y="22333"/>
                </a:lnTo>
              </a:path>
              <a:path w="893444" h="147320">
                <a:moveTo>
                  <a:pt x="31838" y="5861"/>
                </a:moveTo>
                <a:lnTo>
                  <a:pt x="0" y="5861"/>
                </a:lnTo>
              </a:path>
              <a:path w="893444" h="147320">
                <a:moveTo>
                  <a:pt x="174657" y="22333"/>
                </a:moveTo>
                <a:lnTo>
                  <a:pt x="525183" y="22333"/>
                </a:lnTo>
              </a:path>
              <a:path w="893444" h="147320">
                <a:moveTo>
                  <a:pt x="174657" y="5861"/>
                </a:moveTo>
                <a:lnTo>
                  <a:pt x="525183" y="5861"/>
                </a:lnTo>
              </a:path>
              <a:path w="893444" h="147320">
                <a:moveTo>
                  <a:pt x="542860" y="22333"/>
                </a:moveTo>
                <a:lnTo>
                  <a:pt x="893385" y="22333"/>
                </a:lnTo>
              </a:path>
              <a:path w="893444" h="147320">
                <a:moveTo>
                  <a:pt x="542860" y="5861"/>
                </a:moveTo>
                <a:lnTo>
                  <a:pt x="893385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5" name="object 1515"/>
          <p:cNvSpPr/>
          <p:nvPr/>
        </p:nvSpPr>
        <p:spPr>
          <a:xfrm>
            <a:off x="10802586" y="4664285"/>
            <a:ext cx="108585" cy="41275"/>
          </a:xfrm>
          <a:custGeom>
            <a:avLst/>
            <a:gdLst/>
            <a:ahLst/>
            <a:cxnLst/>
            <a:rect l="l" t="t" r="r" b="b"/>
            <a:pathLst>
              <a:path w="108584" h="41275">
                <a:moveTo>
                  <a:pt x="1228" y="1187"/>
                </a:moveTo>
                <a:lnTo>
                  <a:pt x="0" y="0"/>
                </a:lnTo>
              </a:path>
              <a:path w="108584" h="41275">
                <a:moveTo>
                  <a:pt x="1228" y="1187"/>
                </a:moveTo>
                <a:lnTo>
                  <a:pt x="11797" y="5899"/>
                </a:lnTo>
              </a:path>
              <a:path w="108584" h="41275">
                <a:moveTo>
                  <a:pt x="23595" y="9404"/>
                </a:moveTo>
                <a:lnTo>
                  <a:pt x="22423" y="8254"/>
                </a:lnTo>
              </a:path>
              <a:path w="108584" h="41275">
                <a:moveTo>
                  <a:pt x="33048" y="12928"/>
                </a:moveTo>
                <a:lnTo>
                  <a:pt x="44864" y="17678"/>
                </a:lnTo>
              </a:path>
              <a:path w="108584" h="41275">
                <a:moveTo>
                  <a:pt x="55471" y="21221"/>
                </a:moveTo>
                <a:lnTo>
                  <a:pt x="54337" y="19996"/>
                </a:lnTo>
              </a:path>
              <a:path w="108584" h="41275">
                <a:moveTo>
                  <a:pt x="64905" y="24689"/>
                </a:moveTo>
                <a:lnTo>
                  <a:pt x="76703" y="29420"/>
                </a:lnTo>
              </a:path>
              <a:path w="108584" h="41275">
                <a:moveTo>
                  <a:pt x="88557" y="32963"/>
                </a:moveTo>
                <a:lnTo>
                  <a:pt x="87347" y="31775"/>
                </a:lnTo>
              </a:path>
              <a:path w="108584" h="41275">
                <a:moveTo>
                  <a:pt x="97992" y="36506"/>
                </a:moveTo>
                <a:lnTo>
                  <a:pt x="108579" y="411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6" name="object 1516"/>
          <p:cNvSpPr/>
          <p:nvPr/>
        </p:nvSpPr>
        <p:spPr>
          <a:xfrm>
            <a:off x="10879289" y="4452539"/>
            <a:ext cx="109855" cy="41275"/>
          </a:xfrm>
          <a:custGeom>
            <a:avLst/>
            <a:gdLst/>
            <a:ahLst/>
            <a:cxnLst/>
            <a:rect l="l" t="t" r="r" b="b"/>
            <a:pathLst>
              <a:path w="109854" h="41275">
                <a:moveTo>
                  <a:pt x="1210" y="1187"/>
                </a:moveTo>
                <a:lnTo>
                  <a:pt x="0" y="0"/>
                </a:lnTo>
              </a:path>
              <a:path w="109854" h="41275">
                <a:moveTo>
                  <a:pt x="1210" y="1187"/>
                </a:moveTo>
                <a:lnTo>
                  <a:pt x="12988" y="5899"/>
                </a:lnTo>
              </a:path>
              <a:path w="109854" h="41275">
                <a:moveTo>
                  <a:pt x="24805" y="10591"/>
                </a:moveTo>
                <a:lnTo>
                  <a:pt x="23651" y="9404"/>
                </a:lnTo>
              </a:path>
              <a:path w="109854" h="41275">
                <a:moveTo>
                  <a:pt x="34239" y="12928"/>
                </a:moveTo>
                <a:lnTo>
                  <a:pt x="46093" y="17621"/>
                </a:lnTo>
              </a:path>
              <a:path w="109854" h="41275">
                <a:moveTo>
                  <a:pt x="56662" y="22333"/>
                </a:moveTo>
                <a:lnTo>
                  <a:pt x="55528" y="21183"/>
                </a:lnTo>
              </a:path>
              <a:path w="109854" h="41275">
                <a:moveTo>
                  <a:pt x="66096" y="25857"/>
                </a:moveTo>
                <a:lnTo>
                  <a:pt x="77894" y="29420"/>
                </a:lnTo>
              </a:path>
              <a:path w="109854" h="41275">
                <a:moveTo>
                  <a:pt x="89748" y="34112"/>
                </a:moveTo>
                <a:lnTo>
                  <a:pt x="88538" y="32906"/>
                </a:lnTo>
              </a:path>
              <a:path w="109854" h="41275">
                <a:moveTo>
                  <a:pt x="99183" y="37618"/>
                </a:moveTo>
                <a:lnTo>
                  <a:pt x="109751" y="411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7" name="object 1517"/>
          <p:cNvSpPr/>
          <p:nvPr/>
        </p:nvSpPr>
        <p:spPr>
          <a:xfrm>
            <a:off x="13757718" y="7516011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4">
                <a:moveTo>
                  <a:pt x="0" y="0"/>
                </a:moveTo>
                <a:lnTo>
                  <a:pt x="0" y="44704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18" name="object 1518"/>
          <p:cNvGrpSpPr/>
          <p:nvPr/>
        </p:nvGrpSpPr>
        <p:grpSpPr>
          <a:xfrm>
            <a:off x="12872627" y="7514310"/>
            <a:ext cx="453390" cy="107314"/>
            <a:chOff x="12872627" y="7514310"/>
            <a:chExt cx="453390" cy="107314"/>
          </a:xfrm>
        </p:grpSpPr>
        <p:sp>
          <p:nvSpPr>
            <p:cNvPr id="1519" name="object 1519"/>
            <p:cNvSpPr/>
            <p:nvPr/>
          </p:nvSpPr>
          <p:spPr>
            <a:xfrm>
              <a:off x="12872627" y="7548941"/>
              <a:ext cx="398145" cy="57785"/>
            </a:xfrm>
            <a:custGeom>
              <a:avLst/>
              <a:gdLst/>
              <a:ahLst/>
              <a:cxnLst/>
              <a:rect l="l" t="t" r="r" b="b"/>
              <a:pathLst>
                <a:path w="398144" h="57784">
                  <a:moveTo>
                    <a:pt x="29475" y="0"/>
                  </a:moveTo>
                  <a:lnTo>
                    <a:pt x="368202" y="0"/>
                  </a:lnTo>
                </a:path>
                <a:path w="398144" h="57784">
                  <a:moveTo>
                    <a:pt x="397715" y="57690"/>
                  </a:moveTo>
                  <a:lnTo>
                    <a:pt x="397715" y="11779"/>
                  </a:lnTo>
                </a:path>
                <a:path w="398144" h="57784">
                  <a:moveTo>
                    <a:pt x="385899" y="55334"/>
                  </a:moveTo>
                  <a:lnTo>
                    <a:pt x="397715" y="55334"/>
                  </a:lnTo>
                </a:path>
                <a:path w="398144" h="57784">
                  <a:moveTo>
                    <a:pt x="397715" y="57690"/>
                  </a:moveTo>
                  <a:lnTo>
                    <a:pt x="0" y="57690"/>
                  </a:lnTo>
                </a:path>
                <a:path w="398144" h="57784">
                  <a:moveTo>
                    <a:pt x="385899" y="55334"/>
                  </a:moveTo>
                  <a:lnTo>
                    <a:pt x="385899" y="12966"/>
                  </a:lnTo>
                </a:path>
                <a:path w="398144" h="57784">
                  <a:moveTo>
                    <a:pt x="11759" y="55334"/>
                  </a:moveTo>
                  <a:lnTo>
                    <a:pt x="385899" y="55334"/>
                  </a:lnTo>
                  <a:lnTo>
                    <a:pt x="397715" y="5533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20" name="object 152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3239138" y="7514310"/>
              <a:ext cx="86657" cy="106937"/>
            </a:xfrm>
            <a:prstGeom prst="rect">
              <a:avLst/>
            </a:prstGeom>
          </p:spPr>
        </p:pic>
      </p:grpSp>
      <p:sp>
        <p:nvSpPr>
          <p:cNvPr id="1521" name="object 1521"/>
          <p:cNvSpPr/>
          <p:nvPr/>
        </p:nvSpPr>
        <p:spPr>
          <a:xfrm>
            <a:off x="13787263" y="7548941"/>
            <a:ext cx="339090" cy="0"/>
          </a:xfrm>
          <a:custGeom>
            <a:avLst/>
            <a:gdLst/>
            <a:ahLst/>
            <a:cxnLst/>
            <a:rect l="l" t="t" r="r" b="b"/>
            <a:pathLst>
              <a:path w="339090" h="0">
                <a:moveTo>
                  <a:pt x="33870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22" name="object 1522"/>
          <p:cNvGrpSpPr/>
          <p:nvPr/>
        </p:nvGrpSpPr>
        <p:grpSpPr>
          <a:xfrm>
            <a:off x="13740710" y="7515997"/>
            <a:ext cx="415290" cy="105410"/>
            <a:chOff x="13740710" y="7515997"/>
            <a:chExt cx="415290" cy="105410"/>
          </a:xfrm>
        </p:grpSpPr>
        <p:sp>
          <p:nvSpPr>
            <p:cNvPr id="1523" name="object 1523"/>
            <p:cNvSpPr/>
            <p:nvPr/>
          </p:nvSpPr>
          <p:spPr>
            <a:xfrm>
              <a:off x="13743571" y="7515997"/>
              <a:ext cx="412115" cy="104139"/>
            </a:xfrm>
            <a:custGeom>
              <a:avLst/>
              <a:gdLst/>
              <a:ahLst/>
              <a:cxnLst/>
              <a:rect l="l" t="t" r="r" b="b"/>
              <a:pathLst>
                <a:path w="412115" h="104140">
                  <a:moveTo>
                    <a:pt x="25977" y="88278"/>
                  </a:moveTo>
                  <a:lnTo>
                    <a:pt x="14142" y="88278"/>
                  </a:lnTo>
                </a:path>
                <a:path w="412115" h="104140">
                  <a:moveTo>
                    <a:pt x="411876" y="90634"/>
                  </a:moveTo>
                  <a:lnTo>
                    <a:pt x="14142" y="90634"/>
                  </a:lnTo>
                </a:path>
                <a:path w="412115" h="104140">
                  <a:moveTo>
                    <a:pt x="14142" y="90634"/>
                  </a:moveTo>
                  <a:lnTo>
                    <a:pt x="14142" y="44723"/>
                  </a:lnTo>
                </a:path>
                <a:path w="412115" h="104140">
                  <a:moveTo>
                    <a:pt x="25977" y="88278"/>
                  </a:moveTo>
                  <a:lnTo>
                    <a:pt x="25977" y="45911"/>
                  </a:lnTo>
                </a:path>
                <a:path w="412115" h="104140">
                  <a:moveTo>
                    <a:pt x="25977" y="88278"/>
                  </a:moveTo>
                  <a:lnTo>
                    <a:pt x="400079" y="88278"/>
                  </a:lnTo>
                </a:path>
                <a:path w="412115" h="104140">
                  <a:moveTo>
                    <a:pt x="25977" y="88278"/>
                  </a:moveTo>
                  <a:lnTo>
                    <a:pt x="14142" y="88278"/>
                  </a:lnTo>
                </a:path>
                <a:path w="412115" h="104140">
                  <a:moveTo>
                    <a:pt x="25977" y="88278"/>
                  </a:moveTo>
                  <a:lnTo>
                    <a:pt x="25977" y="45911"/>
                  </a:lnTo>
                </a:path>
                <a:path w="412115" h="104140">
                  <a:moveTo>
                    <a:pt x="14142" y="88278"/>
                  </a:moveTo>
                  <a:lnTo>
                    <a:pt x="14142" y="44723"/>
                  </a:lnTo>
                </a:path>
                <a:path w="412115" h="104140">
                  <a:moveTo>
                    <a:pt x="14142" y="44723"/>
                  </a:moveTo>
                  <a:lnTo>
                    <a:pt x="25977" y="44723"/>
                  </a:lnTo>
                </a:path>
                <a:path w="412115" h="104140">
                  <a:moveTo>
                    <a:pt x="14142" y="44723"/>
                  </a:moveTo>
                  <a:lnTo>
                    <a:pt x="42482" y="44723"/>
                  </a:lnTo>
                </a:path>
                <a:path w="412115" h="104140">
                  <a:moveTo>
                    <a:pt x="42482" y="44723"/>
                  </a:moveTo>
                  <a:lnTo>
                    <a:pt x="42482" y="0"/>
                  </a:lnTo>
                </a:path>
                <a:path w="412115" h="104140">
                  <a:moveTo>
                    <a:pt x="13007" y="95290"/>
                  </a:moveTo>
                  <a:lnTo>
                    <a:pt x="13007" y="43517"/>
                  </a:lnTo>
                </a:path>
                <a:path w="412115" h="104140">
                  <a:moveTo>
                    <a:pt x="13007" y="95290"/>
                  </a:moveTo>
                  <a:lnTo>
                    <a:pt x="13007" y="43517"/>
                  </a:lnTo>
                </a:path>
                <a:path w="412115" h="104140">
                  <a:moveTo>
                    <a:pt x="13007" y="43517"/>
                  </a:moveTo>
                  <a:lnTo>
                    <a:pt x="11778" y="42367"/>
                  </a:lnTo>
                </a:path>
                <a:path w="412115" h="104140">
                  <a:moveTo>
                    <a:pt x="9434" y="103563"/>
                  </a:moveTo>
                  <a:lnTo>
                    <a:pt x="2382" y="103563"/>
                  </a:lnTo>
                </a:path>
                <a:path w="412115" h="104140">
                  <a:moveTo>
                    <a:pt x="1172" y="102357"/>
                  </a:moveTo>
                  <a:lnTo>
                    <a:pt x="1172" y="101170"/>
                  </a:lnTo>
                </a:path>
                <a:path w="412115" h="104140">
                  <a:moveTo>
                    <a:pt x="1172" y="101170"/>
                  </a:moveTo>
                  <a:lnTo>
                    <a:pt x="1172" y="102357"/>
                  </a:lnTo>
                </a:path>
                <a:path w="412115" h="104140">
                  <a:moveTo>
                    <a:pt x="1172" y="102357"/>
                  </a:moveTo>
                  <a:lnTo>
                    <a:pt x="0" y="101170"/>
                  </a:lnTo>
                </a:path>
                <a:path w="412115" h="104140">
                  <a:moveTo>
                    <a:pt x="1172" y="96477"/>
                  </a:moveTo>
                  <a:lnTo>
                    <a:pt x="1172" y="97664"/>
                  </a:lnTo>
                </a:path>
                <a:path w="412115" h="104140">
                  <a:moveTo>
                    <a:pt x="1172" y="96477"/>
                  </a:moveTo>
                  <a:lnTo>
                    <a:pt x="1172" y="97664"/>
                  </a:lnTo>
                </a:path>
                <a:path w="412115" h="104140">
                  <a:moveTo>
                    <a:pt x="1172" y="97664"/>
                  </a:moveTo>
                  <a:lnTo>
                    <a:pt x="0" y="96477"/>
                  </a:lnTo>
                </a:path>
                <a:path w="412115" h="104140">
                  <a:moveTo>
                    <a:pt x="1172" y="97664"/>
                  </a:moveTo>
                  <a:lnTo>
                    <a:pt x="0" y="96477"/>
                  </a:lnTo>
                </a:path>
                <a:path w="412115" h="104140">
                  <a:moveTo>
                    <a:pt x="1172" y="97664"/>
                  </a:moveTo>
                  <a:lnTo>
                    <a:pt x="0" y="96477"/>
                  </a:lnTo>
                </a:path>
                <a:path w="412115" h="104140">
                  <a:moveTo>
                    <a:pt x="1172" y="101170"/>
                  </a:moveTo>
                  <a:lnTo>
                    <a:pt x="1172" y="97664"/>
                  </a:lnTo>
                  <a:lnTo>
                    <a:pt x="1172" y="95290"/>
                  </a:lnTo>
                </a:path>
                <a:path w="412115" h="104140">
                  <a:moveTo>
                    <a:pt x="1172" y="95290"/>
                  </a:moveTo>
                  <a:lnTo>
                    <a:pt x="0" y="94140"/>
                  </a:lnTo>
                </a:path>
                <a:path w="412115" h="104140">
                  <a:moveTo>
                    <a:pt x="1172" y="96477"/>
                  </a:moveTo>
                  <a:lnTo>
                    <a:pt x="0" y="95290"/>
                  </a:lnTo>
                </a:path>
                <a:path w="412115" h="104140">
                  <a:moveTo>
                    <a:pt x="1172" y="96477"/>
                  </a:moveTo>
                  <a:lnTo>
                    <a:pt x="0" y="95290"/>
                  </a:lnTo>
                </a:path>
                <a:path w="412115" h="104140">
                  <a:moveTo>
                    <a:pt x="1172" y="96477"/>
                  </a:moveTo>
                  <a:lnTo>
                    <a:pt x="0" y="95290"/>
                  </a:lnTo>
                </a:path>
                <a:path w="412115" h="104140">
                  <a:moveTo>
                    <a:pt x="1172" y="97664"/>
                  </a:moveTo>
                  <a:lnTo>
                    <a:pt x="0" y="9647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4" name="object 1524"/>
            <p:cNvSpPr/>
            <p:nvPr/>
          </p:nvSpPr>
          <p:spPr>
            <a:xfrm>
              <a:off x="13742399" y="7610152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2344" y="3486"/>
                  </a:moveTo>
                  <a:lnTo>
                    <a:pt x="1153" y="2337"/>
                  </a:lnTo>
                </a:path>
                <a:path w="10794" h="9525">
                  <a:moveTo>
                    <a:pt x="3535" y="4692"/>
                  </a:moveTo>
                  <a:lnTo>
                    <a:pt x="2344" y="4692"/>
                  </a:lnTo>
                </a:path>
                <a:path w="10794" h="9525">
                  <a:moveTo>
                    <a:pt x="2344" y="3486"/>
                  </a:moveTo>
                  <a:lnTo>
                    <a:pt x="1153" y="2337"/>
                  </a:lnTo>
                </a:path>
                <a:path w="10794" h="9525">
                  <a:moveTo>
                    <a:pt x="2344" y="3486"/>
                  </a:moveTo>
                  <a:lnTo>
                    <a:pt x="1153" y="2337"/>
                  </a:lnTo>
                </a:path>
                <a:path w="10794" h="9525">
                  <a:moveTo>
                    <a:pt x="10606" y="1168"/>
                  </a:moveTo>
                  <a:lnTo>
                    <a:pt x="3535" y="1168"/>
                  </a:lnTo>
                </a:path>
                <a:path w="10794" h="9525">
                  <a:moveTo>
                    <a:pt x="10606" y="1168"/>
                  </a:moveTo>
                  <a:lnTo>
                    <a:pt x="3535" y="1168"/>
                  </a:lnTo>
                </a:path>
                <a:path w="10794" h="9525">
                  <a:moveTo>
                    <a:pt x="10606" y="9423"/>
                  </a:moveTo>
                  <a:lnTo>
                    <a:pt x="3535" y="9423"/>
                  </a:lnTo>
                </a:path>
                <a:path w="10794" h="9525">
                  <a:moveTo>
                    <a:pt x="2344" y="1168"/>
                  </a:moveTo>
                  <a:lnTo>
                    <a:pt x="2344" y="9423"/>
                  </a:lnTo>
                </a:path>
                <a:path w="10794" h="9525">
                  <a:moveTo>
                    <a:pt x="2344" y="1168"/>
                  </a:moveTo>
                  <a:lnTo>
                    <a:pt x="2344" y="9423"/>
                  </a:lnTo>
                </a:path>
                <a:path w="10794" h="9525">
                  <a:moveTo>
                    <a:pt x="2344" y="1168"/>
                  </a:moveTo>
                  <a:lnTo>
                    <a:pt x="1153" y="1168"/>
                  </a:lnTo>
                </a:path>
                <a:path w="10794" h="9525">
                  <a:moveTo>
                    <a:pt x="1153" y="1168"/>
                  </a:moveTo>
                  <a:lnTo>
                    <a:pt x="0" y="0"/>
                  </a:lnTo>
                </a:path>
                <a:path w="10794" h="9525">
                  <a:moveTo>
                    <a:pt x="2344" y="1168"/>
                  </a:moveTo>
                  <a:lnTo>
                    <a:pt x="1153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25" name="object 1525"/>
          <p:cNvSpPr/>
          <p:nvPr/>
        </p:nvSpPr>
        <p:spPr>
          <a:xfrm>
            <a:off x="13324623" y="7610152"/>
            <a:ext cx="295275" cy="9525"/>
          </a:xfrm>
          <a:custGeom>
            <a:avLst/>
            <a:gdLst/>
            <a:ahLst/>
            <a:cxnLst/>
            <a:rect l="l" t="t" r="r" b="b"/>
            <a:pathLst>
              <a:path w="295275" h="9525">
                <a:moveTo>
                  <a:pt x="285581" y="9423"/>
                </a:moveTo>
                <a:lnTo>
                  <a:pt x="292690" y="9423"/>
                </a:lnTo>
              </a:path>
              <a:path w="295275" h="9525">
                <a:moveTo>
                  <a:pt x="283237" y="9423"/>
                </a:moveTo>
                <a:lnTo>
                  <a:pt x="285581" y="9423"/>
                </a:lnTo>
              </a:path>
              <a:path w="295275" h="9525">
                <a:moveTo>
                  <a:pt x="285581" y="9423"/>
                </a:moveTo>
                <a:lnTo>
                  <a:pt x="283237" y="9423"/>
                </a:lnTo>
              </a:path>
              <a:path w="295275" h="9525">
                <a:moveTo>
                  <a:pt x="285581" y="8198"/>
                </a:moveTo>
                <a:lnTo>
                  <a:pt x="285581" y="7029"/>
                </a:lnTo>
              </a:path>
              <a:path w="295275" h="9525">
                <a:moveTo>
                  <a:pt x="285581" y="7029"/>
                </a:moveTo>
                <a:lnTo>
                  <a:pt x="285581" y="8198"/>
                </a:lnTo>
              </a:path>
              <a:path w="295275" h="9525">
                <a:moveTo>
                  <a:pt x="285581" y="8198"/>
                </a:moveTo>
                <a:lnTo>
                  <a:pt x="284409" y="7029"/>
                </a:lnTo>
              </a:path>
              <a:path w="295275" h="9525">
                <a:moveTo>
                  <a:pt x="284409" y="8198"/>
                </a:moveTo>
                <a:lnTo>
                  <a:pt x="284409" y="9423"/>
                </a:lnTo>
              </a:path>
              <a:path w="295275" h="9525">
                <a:moveTo>
                  <a:pt x="285581" y="8198"/>
                </a:moveTo>
                <a:lnTo>
                  <a:pt x="285581" y="9423"/>
                </a:lnTo>
              </a:path>
              <a:path w="295275" h="9525">
                <a:moveTo>
                  <a:pt x="285581" y="1168"/>
                </a:moveTo>
                <a:lnTo>
                  <a:pt x="285581" y="8198"/>
                </a:lnTo>
              </a:path>
              <a:path w="295275" h="9525">
                <a:moveTo>
                  <a:pt x="286772" y="1168"/>
                </a:moveTo>
                <a:lnTo>
                  <a:pt x="286772" y="8198"/>
                </a:lnTo>
              </a:path>
              <a:path w="295275" h="9525">
                <a:moveTo>
                  <a:pt x="285581" y="2337"/>
                </a:moveTo>
                <a:lnTo>
                  <a:pt x="285581" y="3486"/>
                </a:lnTo>
              </a:path>
              <a:path w="295275" h="9525">
                <a:moveTo>
                  <a:pt x="285581" y="2337"/>
                </a:moveTo>
                <a:lnTo>
                  <a:pt x="285581" y="3486"/>
                </a:lnTo>
              </a:path>
              <a:path w="295275" h="9525">
                <a:moveTo>
                  <a:pt x="285581" y="3486"/>
                </a:moveTo>
                <a:lnTo>
                  <a:pt x="284409" y="2337"/>
                </a:lnTo>
              </a:path>
              <a:path w="295275" h="9525">
                <a:moveTo>
                  <a:pt x="285581" y="3486"/>
                </a:moveTo>
                <a:lnTo>
                  <a:pt x="284409" y="2337"/>
                </a:lnTo>
              </a:path>
              <a:path w="295275" h="9525">
                <a:moveTo>
                  <a:pt x="285581" y="3486"/>
                </a:moveTo>
                <a:lnTo>
                  <a:pt x="284409" y="2337"/>
                </a:lnTo>
              </a:path>
              <a:path w="295275" h="9525">
                <a:moveTo>
                  <a:pt x="285581" y="7029"/>
                </a:moveTo>
                <a:lnTo>
                  <a:pt x="285581" y="3486"/>
                </a:lnTo>
                <a:lnTo>
                  <a:pt x="285581" y="1168"/>
                </a:lnTo>
              </a:path>
              <a:path w="295275" h="9525">
                <a:moveTo>
                  <a:pt x="285581" y="1168"/>
                </a:moveTo>
                <a:lnTo>
                  <a:pt x="284409" y="0"/>
                </a:lnTo>
              </a:path>
              <a:path w="295275" h="9525">
                <a:moveTo>
                  <a:pt x="283237" y="1168"/>
                </a:moveTo>
                <a:lnTo>
                  <a:pt x="284409" y="1168"/>
                </a:lnTo>
              </a:path>
              <a:path w="295275" h="9525">
                <a:moveTo>
                  <a:pt x="284409" y="1168"/>
                </a:moveTo>
                <a:lnTo>
                  <a:pt x="283237" y="1168"/>
                </a:lnTo>
              </a:path>
              <a:path w="295275" h="9525">
                <a:moveTo>
                  <a:pt x="283237" y="1168"/>
                </a:moveTo>
                <a:lnTo>
                  <a:pt x="282065" y="0"/>
                </a:lnTo>
              </a:path>
              <a:path w="295275" h="9525">
                <a:moveTo>
                  <a:pt x="283237" y="1168"/>
                </a:moveTo>
                <a:lnTo>
                  <a:pt x="282065" y="0"/>
                </a:lnTo>
              </a:path>
              <a:path w="295275" h="9525">
                <a:moveTo>
                  <a:pt x="283237" y="1168"/>
                </a:moveTo>
                <a:lnTo>
                  <a:pt x="282065" y="0"/>
                </a:lnTo>
              </a:path>
              <a:path w="295275" h="9525">
                <a:moveTo>
                  <a:pt x="284409" y="1168"/>
                </a:moveTo>
                <a:lnTo>
                  <a:pt x="285581" y="1168"/>
                </a:lnTo>
              </a:path>
              <a:path w="295275" h="9525">
                <a:moveTo>
                  <a:pt x="285581" y="2337"/>
                </a:moveTo>
                <a:lnTo>
                  <a:pt x="284409" y="1168"/>
                </a:lnTo>
              </a:path>
              <a:path w="295275" h="9525">
                <a:moveTo>
                  <a:pt x="285581" y="2337"/>
                </a:moveTo>
                <a:lnTo>
                  <a:pt x="284409" y="1168"/>
                </a:lnTo>
              </a:path>
              <a:path w="295275" h="9525">
                <a:moveTo>
                  <a:pt x="285581" y="2337"/>
                </a:moveTo>
                <a:lnTo>
                  <a:pt x="284409" y="1168"/>
                </a:lnTo>
              </a:path>
              <a:path w="295275" h="9525">
                <a:moveTo>
                  <a:pt x="285581" y="3486"/>
                </a:moveTo>
                <a:lnTo>
                  <a:pt x="284409" y="2337"/>
                </a:lnTo>
              </a:path>
              <a:path w="295275" h="9525">
                <a:moveTo>
                  <a:pt x="285581" y="3486"/>
                </a:moveTo>
                <a:lnTo>
                  <a:pt x="284409" y="2337"/>
                </a:lnTo>
              </a:path>
              <a:path w="295275" h="9525">
                <a:moveTo>
                  <a:pt x="285581" y="1168"/>
                </a:moveTo>
                <a:lnTo>
                  <a:pt x="285581" y="2337"/>
                </a:lnTo>
              </a:path>
              <a:path w="295275" h="9525">
                <a:moveTo>
                  <a:pt x="284409" y="1168"/>
                </a:moveTo>
                <a:lnTo>
                  <a:pt x="283237" y="0"/>
                </a:lnTo>
              </a:path>
              <a:path w="295275" h="9525">
                <a:moveTo>
                  <a:pt x="286772" y="4692"/>
                </a:moveTo>
                <a:lnTo>
                  <a:pt x="285581" y="4692"/>
                </a:lnTo>
              </a:path>
              <a:path w="295275" h="9525">
                <a:moveTo>
                  <a:pt x="285581" y="3486"/>
                </a:moveTo>
                <a:lnTo>
                  <a:pt x="284409" y="2337"/>
                </a:lnTo>
              </a:path>
              <a:path w="295275" h="9525">
                <a:moveTo>
                  <a:pt x="285581" y="3486"/>
                </a:moveTo>
                <a:lnTo>
                  <a:pt x="284409" y="2337"/>
                </a:lnTo>
              </a:path>
              <a:path w="295275" h="9525">
                <a:moveTo>
                  <a:pt x="295072" y="1168"/>
                </a:moveTo>
                <a:lnTo>
                  <a:pt x="286772" y="1168"/>
                </a:lnTo>
              </a:path>
              <a:path w="295275" h="9525">
                <a:moveTo>
                  <a:pt x="295072" y="1168"/>
                </a:moveTo>
                <a:lnTo>
                  <a:pt x="286772" y="1168"/>
                </a:lnTo>
              </a:path>
              <a:path w="295275" h="9525">
                <a:moveTo>
                  <a:pt x="0" y="8198"/>
                </a:moveTo>
                <a:lnTo>
                  <a:pt x="285581" y="8198"/>
                </a:lnTo>
              </a:path>
              <a:path w="295275" h="9525">
                <a:moveTo>
                  <a:pt x="1172" y="9423"/>
                </a:moveTo>
                <a:lnTo>
                  <a:pt x="285581" y="9423"/>
                </a:lnTo>
              </a:path>
              <a:path w="295275" h="9525">
                <a:moveTo>
                  <a:pt x="42501" y="2337"/>
                </a:moveTo>
                <a:lnTo>
                  <a:pt x="285581" y="2337"/>
                </a:lnTo>
              </a:path>
              <a:path w="295275" h="9525">
                <a:moveTo>
                  <a:pt x="2363" y="1168"/>
                </a:moveTo>
                <a:lnTo>
                  <a:pt x="285581" y="1168"/>
                </a:lnTo>
              </a:path>
              <a:path w="295275" h="9525">
                <a:moveTo>
                  <a:pt x="292690" y="9423"/>
                </a:moveTo>
                <a:lnTo>
                  <a:pt x="292690" y="1168"/>
                </a:lnTo>
              </a:path>
              <a:path w="295275" h="9525">
                <a:moveTo>
                  <a:pt x="292690" y="9423"/>
                </a:moveTo>
                <a:lnTo>
                  <a:pt x="292690" y="1168"/>
                </a:lnTo>
              </a:path>
              <a:path w="295275" h="9525">
                <a:moveTo>
                  <a:pt x="295072" y="1168"/>
                </a:moveTo>
                <a:lnTo>
                  <a:pt x="293843" y="0"/>
                </a:lnTo>
              </a:path>
              <a:path w="295275" h="9525">
                <a:moveTo>
                  <a:pt x="292690" y="9423"/>
                </a:moveTo>
                <a:lnTo>
                  <a:pt x="291518" y="819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6" name="object 1526"/>
          <p:cNvSpPr/>
          <p:nvPr/>
        </p:nvSpPr>
        <p:spPr>
          <a:xfrm>
            <a:off x="13612569" y="7611320"/>
            <a:ext cx="135890" cy="9525"/>
          </a:xfrm>
          <a:custGeom>
            <a:avLst/>
            <a:gdLst/>
            <a:ahLst/>
            <a:cxnLst/>
            <a:rect l="l" t="t" r="r" b="b"/>
            <a:pathLst>
              <a:path w="135890" h="9525">
                <a:moveTo>
                  <a:pt x="135729" y="9404"/>
                </a:moveTo>
                <a:lnTo>
                  <a:pt x="68460" y="9404"/>
                </a:lnTo>
              </a:path>
              <a:path w="135890" h="9525">
                <a:moveTo>
                  <a:pt x="123912" y="1168"/>
                </a:moveTo>
                <a:lnTo>
                  <a:pt x="130983" y="1168"/>
                </a:lnTo>
              </a:path>
              <a:path w="135890" h="9525">
                <a:moveTo>
                  <a:pt x="121530" y="1168"/>
                </a:moveTo>
                <a:lnTo>
                  <a:pt x="123912" y="1168"/>
                </a:lnTo>
              </a:path>
              <a:path w="135890" h="9525">
                <a:moveTo>
                  <a:pt x="89729" y="2318"/>
                </a:moveTo>
                <a:lnTo>
                  <a:pt x="89729" y="1168"/>
                </a:lnTo>
              </a:path>
              <a:path w="135890" h="9525">
                <a:moveTo>
                  <a:pt x="47247" y="9404"/>
                </a:moveTo>
                <a:lnTo>
                  <a:pt x="47247" y="8254"/>
                </a:lnTo>
              </a:path>
              <a:path w="135890" h="9525">
                <a:moveTo>
                  <a:pt x="46056" y="8254"/>
                </a:moveTo>
                <a:lnTo>
                  <a:pt x="44864" y="7029"/>
                </a:lnTo>
              </a:path>
              <a:path w="135890" h="9525">
                <a:moveTo>
                  <a:pt x="89729" y="9404"/>
                </a:moveTo>
                <a:lnTo>
                  <a:pt x="89729" y="8254"/>
                </a:lnTo>
              </a:path>
              <a:path w="135890" h="9525">
                <a:moveTo>
                  <a:pt x="47247" y="2318"/>
                </a:moveTo>
                <a:lnTo>
                  <a:pt x="47247" y="1168"/>
                </a:lnTo>
              </a:path>
              <a:path w="135890" h="9525">
                <a:moveTo>
                  <a:pt x="123912" y="1168"/>
                </a:moveTo>
                <a:lnTo>
                  <a:pt x="121530" y="1168"/>
                </a:lnTo>
              </a:path>
              <a:path w="135890" h="9525">
                <a:moveTo>
                  <a:pt x="123912" y="2318"/>
                </a:moveTo>
                <a:lnTo>
                  <a:pt x="123912" y="3524"/>
                </a:lnTo>
              </a:path>
              <a:path w="135890" h="9525">
                <a:moveTo>
                  <a:pt x="123912" y="3524"/>
                </a:moveTo>
                <a:lnTo>
                  <a:pt x="123912" y="2318"/>
                </a:lnTo>
              </a:path>
              <a:path w="135890" h="9525">
                <a:moveTo>
                  <a:pt x="123912" y="2318"/>
                </a:moveTo>
                <a:lnTo>
                  <a:pt x="122721" y="1168"/>
                </a:lnTo>
              </a:path>
              <a:path w="135890" h="9525">
                <a:moveTo>
                  <a:pt x="121530" y="2318"/>
                </a:moveTo>
                <a:lnTo>
                  <a:pt x="121530" y="1168"/>
                </a:lnTo>
              </a:path>
              <a:path w="135890" h="9525">
                <a:moveTo>
                  <a:pt x="122721" y="2318"/>
                </a:moveTo>
                <a:lnTo>
                  <a:pt x="122721" y="1168"/>
                </a:lnTo>
              </a:path>
              <a:path w="135890" h="9525">
                <a:moveTo>
                  <a:pt x="123912" y="8254"/>
                </a:moveTo>
                <a:lnTo>
                  <a:pt x="123912" y="2318"/>
                </a:lnTo>
              </a:path>
              <a:path w="135890" h="9525">
                <a:moveTo>
                  <a:pt x="123912" y="8254"/>
                </a:moveTo>
                <a:lnTo>
                  <a:pt x="123912" y="2318"/>
                </a:lnTo>
              </a:path>
              <a:path w="135890" h="9525">
                <a:moveTo>
                  <a:pt x="123912" y="8254"/>
                </a:moveTo>
                <a:lnTo>
                  <a:pt x="123912" y="7029"/>
                </a:lnTo>
              </a:path>
              <a:path w="135890" h="9525">
                <a:moveTo>
                  <a:pt x="123912" y="8254"/>
                </a:moveTo>
                <a:lnTo>
                  <a:pt x="123912" y="7029"/>
                </a:lnTo>
              </a:path>
              <a:path w="135890" h="9525">
                <a:moveTo>
                  <a:pt x="123912" y="7029"/>
                </a:moveTo>
                <a:lnTo>
                  <a:pt x="122721" y="5861"/>
                </a:lnTo>
              </a:path>
              <a:path w="135890" h="9525">
                <a:moveTo>
                  <a:pt x="123912" y="7029"/>
                </a:moveTo>
                <a:lnTo>
                  <a:pt x="122721" y="5861"/>
                </a:lnTo>
              </a:path>
              <a:path w="135890" h="9525">
                <a:moveTo>
                  <a:pt x="123912" y="7029"/>
                </a:moveTo>
                <a:lnTo>
                  <a:pt x="122721" y="5861"/>
                </a:lnTo>
              </a:path>
              <a:path w="135890" h="9525">
                <a:moveTo>
                  <a:pt x="123912" y="3524"/>
                </a:moveTo>
                <a:lnTo>
                  <a:pt x="123912" y="7029"/>
                </a:lnTo>
                <a:lnTo>
                  <a:pt x="123912" y="9404"/>
                </a:lnTo>
              </a:path>
              <a:path w="135890" h="9525">
                <a:moveTo>
                  <a:pt x="123912" y="8254"/>
                </a:moveTo>
                <a:lnTo>
                  <a:pt x="123912" y="9404"/>
                </a:lnTo>
              </a:path>
              <a:path w="135890" h="9525">
                <a:moveTo>
                  <a:pt x="121530" y="9404"/>
                </a:moveTo>
                <a:lnTo>
                  <a:pt x="122721" y="9404"/>
                </a:lnTo>
              </a:path>
              <a:path w="135890" h="9525">
                <a:moveTo>
                  <a:pt x="122721" y="9404"/>
                </a:moveTo>
                <a:lnTo>
                  <a:pt x="121530" y="9404"/>
                </a:lnTo>
              </a:path>
              <a:path w="135890" h="9525">
                <a:moveTo>
                  <a:pt x="121530" y="9404"/>
                </a:moveTo>
                <a:lnTo>
                  <a:pt x="120377" y="8254"/>
                </a:lnTo>
              </a:path>
              <a:path w="135890" h="9525">
                <a:moveTo>
                  <a:pt x="121530" y="9404"/>
                </a:moveTo>
                <a:lnTo>
                  <a:pt x="120377" y="8254"/>
                </a:lnTo>
              </a:path>
              <a:path w="135890" h="9525">
                <a:moveTo>
                  <a:pt x="121530" y="9404"/>
                </a:moveTo>
                <a:lnTo>
                  <a:pt x="120377" y="8254"/>
                </a:lnTo>
              </a:path>
              <a:path w="135890" h="9525">
                <a:moveTo>
                  <a:pt x="122721" y="9404"/>
                </a:moveTo>
                <a:lnTo>
                  <a:pt x="123912" y="9404"/>
                </a:lnTo>
              </a:path>
              <a:path w="135890" h="9525">
                <a:moveTo>
                  <a:pt x="123912" y="8254"/>
                </a:moveTo>
                <a:lnTo>
                  <a:pt x="122721" y="7029"/>
                </a:lnTo>
              </a:path>
              <a:path w="135890" h="9525">
                <a:moveTo>
                  <a:pt x="123912" y="8254"/>
                </a:moveTo>
                <a:lnTo>
                  <a:pt x="122721" y="7029"/>
                </a:lnTo>
              </a:path>
              <a:path w="135890" h="9525">
                <a:moveTo>
                  <a:pt x="123912" y="8254"/>
                </a:moveTo>
                <a:lnTo>
                  <a:pt x="122721" y="7029"/>
                </a:lnTo>
              </a:path>
              <a:path w="135890" h="9525">
                <a:moveTo>
                  <a:pt x="123912" y="7029"/>
                </a:moveTo>
                <a:lnTo>
                  <a:pt x="122721" y="5861"/>
                </a:lnTo>
              </a:path>
              <a:path w="135890" h="9525">
                <a:moveTo>
                  <a:pt x="123912" y="7029"/>
                </a:moveTo>
                <a:lnTo>
                  <a:pt x="122721" y="5861"/>
                </a:lnTo>
              </a:path>
              <a:path w="135890" h="9525">
                <a:moveTo>
                  <a:pt x="122721" y="9404"/>
                </a:moveTo>
                <a:lnTo>
                  <a:pt x="122721" y="8254"/>
                </a:lnTo>
              </a:path>
              <a:path w="135890" h="9525">
                <a:moveTo>
                  <a:pt x="122721" y="9404"/>
                </a:moveTo>
                <a:lnTo>
                  <a:pt x="121530" y="8254"/>
                </a:lnTo>
              </a:path>
              <a:path w="135890" h="9525">
                <a:moveTo>
                  <a:pt x="125103" y="5861"/>
                </a:moveTo>
                <a:lnTo>
                  <a:pt x="123912" y="5861"/>
                </a:lnTo>
              </a:path>
              <a:path w="135890" h="9525">
                <a:moveTo>
                  <a:pt x="123912" y="7029"/>
                </a:moveTo>
                <a:lnTo>
                  <a:pt x="122721" y="5861"/>
                </a:lnTo>
              </a:path>
              <a:path w="135890" h="9525">
                <a:moveTo>
                  <a:pt x="123912" y="7029"/>
                </a:moveTo>
                <a:lnTo>
                  <a:pt x="122721" y="5861"/>
                </a:lnTo>
              </a:path>
              <a:path w="135890" h="9525">
                <a:moveTo>
                  <a:pt x="130983" y="1168"/>
                </a:moveTo>
                <a:lnTo>
                  <a:pt x="130983" y="9404"/>
                </a:lnTo>
              </a:path>
              <a:path w="135890" h="9525">
                <a:moveTo>
                  <a:pt x="130983" y="1168"/>
                </a:moveTo>
                <a:lnTo>
                  <a:pt x="130983" y="9404"/>
                </a:lnTo>
              </a:path>
              <a:path w="135890" h="9525">
                <a:moveTo>
                  <a:pt x="130983" y="1168"/>
                </a:moveTo>
                <a:lnTo>
                  <a:pt x="129830" y="0"/>
                </a:lnTo>
              </a:path>
              <a:path w="135890" h="9525">
                <a:moveTo>
                  <a:pt x="68460" y="2318"/>
                </a:moveTo>
                <a:lnTo>
                  <a:pt x="122721" y="2318"/>
                </a:lnTo>
              </a:path>
              <a:path w="135890" h="9525">
                <a:moveTo>
                  <a:pt x="130983" y="1168"/>
                </a:moveTo>
                <a:lnTo>
                  <a:pt x="68460" y="1168"/>
                </a:lnTo>
              </a:path>
              <a:path w="135890" h="9525">
                <a:moveTo>
                  <a:pt x="68460" y="1168"/>
                </a:moveTo>
                <a:lnTo>
                  <a:pt x="122721" y="1168"/>
                </a:lnTo>
              </a:path>
              <a:path w="135890" h="9525">
                <a:moveTo>
                  <a:pt x="68460" y="8254"/>
                </a:moveTo>
                <a:lnTo>
                  <a:pt x="123912" y="8254"/>
                </a:lnTo>
              </a:path>
              <a:path w="135890" h="9525">
                <a:moveTo>
                  <a:pt x="68460" y="9404"/>
                </a:moveTo>
                <a:lnTo>
                  <a:pt x="123912" y="9404"/>
                </a:lnTo>
              </a:path>
              <a:path w="135890" h="9525">
                <a:moveTo>
                  <a:pt x="135729" y="9404"/>
                </a:moveTo>
                <a:lnTo>
                  <a:pt x="125103" y="9404"/>
                </a:lnTo>
              </a:path>
              <a:path w="135890" h="9525">
                <a:moveTo>
                  <a:pt x="135729" y="9404"/>
                </a:moveTo>
                <a:lnTo>
                  <a:pt x="134557" y="8254"/>
                </a:lnTo>
              </a:path>
              <a:path w="135890" h="9525">
                <a:moveTo>
                  <a:pt x="1191" y="9404"/>
                </a:moveTo>
                <a:lnTo>
                  <a:pt x="68460" y="9404"/>
                </a:lnTo>
              </a:path>
              <a:path w="135890" h="9525">
                <a:moveTo>
                  <a:pt x="13007" y="1168"/>
                </a:moveTo>
                <a:lnTo>
                  <a:pt x="5898" y="1168"/>
                </a:lnTo>
              </a:path>
              <a:path w="135890" h="9525">
                <a:moveTo>
                  <a:pt x="15352" y="1168"/>
                </a:moveTo>
                <a:lnTo>
                  <a:pt x="13007" y="1168"/>
                </a:lnTo>
              </a:path>
              <a:path w="135890" h="9525">
                <a:moveTo>
                  <a:pt x="13007" y="1168"/>
                </a:moveTo>
                <a:lnTo>
                  <a:pt x="15352" y="1168"/>
                </a:lnTo>
              </a:path>
              <a:path w="135890" h="9525">
                <a:moveTo>
                  <a:pt x="13007" y="2318"/>
                </a:moveTo>
                <a:lnTo>
                  <a:pt x="13007" y="3524"/>
                </a:lnTo>
              </a:path>
              <a:path w="135890" h="9525">
                <a:moveTo>
                  <a:pt x="13007" y="3524"/>
                </a:moveTo>
                <a:lnTo>
                  <a:pt x="13007" y="2318"/>
                </a:lnTo>
              </a:path>
              <a:path w="135890" h="9525">
                <a:moveTo>
                  <a:pt x="13007" y="2318"/>
                </a:moveTo>
                <a:lnTo>
                  <a:pt x="11816" y="1168"/>
                </a:lnTo>
              </a:path>
              <a:path w="135890" h="9525">
                <a:moveTo>
                  <a:pt x="15352" y="2318"/>
                </a:moveTo>
                <a:lnTo>
                  <a:pt x="15352" y="1168"/>
                </a:lnTo>
              </a:path>
              <a:path w="135890" h="9525">
                <a:moveTo>
                  <a:pt x="14179" y="2318"/>
                </a:moveTo>
                <a:lnTo>
                  <a:pt x="14179" y="1168"/>
                </a:lnTo>
              </a:path>
              <a:path w="135890" h="9525">
                <a:moveTo>
                  <a:pt x="13007" y="8254"/>
                </a:moveTo>
                <a:lnTo>
                  <a:pt x="13007" y="2318"/>
                </a:lnTo>
              </a:path>
              <a:path w="135890" h="9525">
                <a:moveTo>
                  <a:pt x="13007" y="8254"/>
                </a:moveTo>
                <a:lnTo>
                  <a:pt x="13007" y="2318"/>
                </a:lnTo>
              </a:path>
              <a:path w="135890" h="9525">
                <a:moveTo>
                  <a:pt x="13007" y="8254"/>
                </a:moveTo>
                <a:lnTo>
                  <a:pt x="13007" y="7029"/>
                </a:lnTo>
              </a:path>
              <a:path w="135890" h="9525">
                <a:moveTo>
                  <a:pt x="13007" y="8254"/>
                </a:moveTo>
                <a:lnTo>
                  <a:pt x="13007" y="7029"/>
                </a:lnTo>
              </a:path>
              <a:path w="135890" h="9525">
                <a:moveTo>
                  <a:pt x="13007" y="7029"/>
                </a:moveTo>
                <a:lnTo>
                  <a:pt x="11816" y="5861"/>
                </a:lnTo>
              </a:path>
              <a:path w="135890" h="9525">
                <a:moveTo>
                  <a:pt x="13007" y="7029"/>
                </a:moveTo>
                <a:lnTo>
                  <a:pt x="11816" y="5861"/>
                </a:lnTo>
              </a:path>
              <a:path w="135890" h="9525">
                <a:moveTo>
                  <a:pt x="13007" y="7029"/>
                </a:moveTo>
                <a:lnTo>
                  <a:pt x="11816" y="5861"/>
                </a:lnTo>
              </a:path>
              <a:path w="135890" h="9525">
                <a:moveTo>
                  <a:pt x="13007" y="3524"/>
                </a:moveTo>
                <a:lnTo>
                  <a:pt x="13007" y="7029"/>
                </a:lnTo>
                <a:lnTo>
                  <a:pt x="13007" y="9404"/>
                </a:lnTo>
              </a:path>
              <a:path w="135890" h="9525">
                <a:moveTo>
                  <a:pt x="13007" y="8254"/>
                </a:moveTo>
                <a:lnTo>
                  <a:pt x="13007" y="9404"/>
                </a:lnTo>
              </a:path>
              <a:path w="135890" h="9525">
                <a:moveTo>
                  <a:pt x="15352" y="9404"/>
                </a:moveTo>
                <a:lnTo>
                  <a:pt x="14179" y="9404"/>
                </a:lnTo>
              </a:path>
              <a:path w="135890" h="9525">
                <a:moveTo>
                  <a:pt x="14179" y="9404"/>
                </a:moveTo>
                <a:lnTo>
                  <a:pt x="15352" y="9404"/>
                </a:lnTo>
              </a:path>
              <a:path w="135890" h="9525">
                <a:moveTo>
                  <a:pt x="15352" y="9404"/>
                </a:moveTo>
                <a:lnTo>
                  <a:pt x="14179" y="8254"/>
                </a:lnTo>
              </a:path>
              <a:path w="135890" h="9525">
                <a:moveTo>
                  <a:pt x="15352" y="9404"/>
                </a:moveTo>
                <a:lnTo>
                  <a:pt x="14179" y="8254"/>
                </a:lnTo>
              </a:path>
              <a:path w="135890" h="9525">
                <a:moveTo>
                  <a:pt x="15352" y="9404"/>
                </a:moveTo>
                <a:lnTo>
                  <a:pt x="14179" y="8254"/>
                </a:lnTo>
              </a:path>
              <a:path w="135890" h="9525">
                <a:moveTo>
                  <a:pt x="14179" y="9404"/>
                </a:moveTo>
                <a:lnTo>
                  <a:pt x="13007" y="9404"/>
                </a:lnTo>
              </a:path>
              <a:path w="135890" h="9525">
                <a:moveTo>
                  <a:pt x="13007" y="8254"/>
                </a:moveTo>
                <a:lnTo>
                  <a:pt x="11816" y="7029"/>
                </a:lnTo>
              </a:path>
              <a:path w="135890" h="9525">
                <a:moveTo>
                  <a:pt x="13007" y="8254"/>
                </a:moveTo>
                <a:lnTo>
                  <a:pt x="11816" y="7029"/>
                </a:lnTo>
              </a:path>
              <a:path w="135890" h="9525">
                <a:moveTo>
                  <a:pt x="13007" y="8254"/>
                </a:moveTo>
                <a:lnTo>
                  <a:pt x="11816" y="7029"/>
                </a:lnTo>
              </a:path>
              <a:path w="135890" h="9525">
                <a:moveTo>
                  <a:pt x="13007" y="7029"/>
                </a:moveTo>
                <a:lnTo>
                  <a:pt x="11816" y="5861"/>
                </a:lnTo>
              </a:path>
              <a:path w="135890" h="9525">
                <a:moveTo>
                  <a:pt x="13007" y="7029"/>
                </a:moveTo>
                <a:lnTo>
                  <a:pt x="11816" y="5861"/>
                </a:lnTo>
              </a:path>
              <a:path w="135890" h="9525">
                <a:moveTo>
                  <a:pt x="14179" y="9404"/>
                </a:moveTo>
                <a:lnTo>
                  <a:pt x="14179" y="8254"/>
                </a:lnTo>
              </a:path>
              <a:path w="135890" h="9525">
                <a:moveTo>
                  <a:pt x="14179" y="9404"/>
                </a:moveTo>
                <a:lnTo>
                  <a:pt x="13007" y="8254"/>
                </a:lnTo>
              </a:path>
              <a:path w="135890" h="9525">
                <a:moveTo>
                  <a:pt x="11816" y="5861"/>
                </a:moveTo>
                <a:lnTo>
                  <a:pt x="13007" y="5861"/>
                </a:lnTo>
              </a:path>
              <a:path w="135890" h="9525">
                <a:moveTo>
                  <a:pt x="13007" y="7029"/>
                </a:moveTo>
                <a:lnTo>
                  <a:pt x="11816" y="5861"/>
                </a:lnTo>
              </a:path>
              <a:path w="135890" h="9525">
                <a:moveTo>
                  <a:pt x="13007" y="7029"/>
                </a:moveTo>
                <a:lnTo>
                  <a:pt x="11816" y="5861"/>
                </a:lnTo>
              </a:path>
              <a:path w="135890" h="9525">
                <a:moveTo>
                  <a:pt x="5898" y="1168"/>
                </a:moveTo>
                <a:lnTo>
                  <a:pt x="5898" y="9404"/>
                </a:lnTo>
              </a:path>
              <a:path w="135890" h="9525">
                <a:moveTo>
                  <a:pt x="5898" y="1168"/>
                </a:moveTo>
                <a:lnTo>
                  <a:pt x="5898" y="9404"/>
                </a:lnTo>
              </a:path>
              <a:path w="135890" h="9525">
                <a:moveTo>
                  <a:pt x="5898" y="1168"/>
                </a:moveTo>
                <a:lnTo>
                  <a:pt x="4745" y="0"/>
                </a:lnTo>
              </a:path>
              <a:path w="135890" h="9525">
                <a:moveTo>
                  <a:pt x="68460" y="2318"/>
                </a:moveTo>
                <a:lnTo>
                  <a:pt x="14179" y="2318"/>
                </a:lnTo>
              </a:path>
              <a:path w="135890" h="9525">
                <a:moveTo>
                  <a:pt x="5898" y="1168"/>
                </a:moveTo>
                <a:lnTo>
                  <a:pt x="68460" y="1168"/>
                </a:lnTo>
              </a:path>
              <a:path w="135890" h="9525">
                <a:moveTo>
                  <a:pt x="68460" y="1168"/>
                </a:moveTo>
                <a:lnTo>
                  <a:pt x="14179" y="1168"/>
                </a:lnTo>
              </a:path>
              <a:path w="135890" h="9525">
                <a:moveTo>
                  <a:pt x="68460" y="8254"/>
                </a:moveTo>
                <a:lnTo>
                  <a:pt x="13007" y="8254"/>
                </a:lnTo>
              </a:path>
              <a:path w="135890" h="9525">
                <a:moveTo>
                  <a:pt x="68460" y="9404"/>
                </a:moveTo>
                <a:lnTo>
                  <a:pt x="13007" y="9404"/>
                </a:lnTo>
              </a:path>
              <a:path w="135890" h="9525">
                <a:moveTo>
                  <a:pt x="1191" y="9404"/>
                </a:moveTo>
                <a:lnTo>
                  <a:pt x="11816" y="9404"/>
                </a:lnTo>
              </a:path>
              <a:path w="135890" h="9525">
                <a:moveTo>
                  <a:pt x="1191" y="9404"/>
                </a:moveTo>
                <a:lnTo>
                  <a:pt x="0" y="82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7" name="object 1527"/>
          <p:cNvSpPr/>
          <p:nvPr/>
        </p:nvSpPr>
        <p:spPr>
          <a:xfrm>
            <a:off x="13757732" y="7516011"/>
            <a:ext cx="29845" cy="46355"/>
          </a:xfrm>
          <a:custGeom>
            <a:avLst/>
            <a:gdLst/>
            <a:ahLst/>
            <a:cxnLst/>
            <a:rect l="l" t="t" r="r" b="b"/>
            <a:pathLst>
              <a:path w="29844" h="46354">
                <a:moveTo>
                  <a:pt x="0" y="0"/>
                </a:moveTo>
                <a:lnTo>
                  <a:pt x="28340" y="0"/>
                </a:lnTo>
              </a:path>
              <a:path w="29844" h="46354">
                <a:moveTo>
                  <a:pt x="0" y="0"/>
                </a:moveTo>
                <a:lnTo>
                  <a:pt x="0" y="44704"/>
                </a:lnTo>
              </a:path>
              <a:path w="29844" h="46354">
                <a:moveTo>
                  <a:pt x="29531" y="45873"/>
                </a:moveTo>
                <a:lnTo>
                  <a:pt x="29531" y="32906"/>
                </a:lnTo>
              </a:path>
              <a:path w="29844" h="46354">
                <a:moveTo>
                  <a:pt x="11816" y="45873"/>
                </a:moveTo>
                <a:lnTo>
                  <a:pt x="29531" y="458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8" name="object 1528"/>
          <p:cNvSpPr/>
          <p:nvPr/>
        </p:nvSpPr>
        <p:spPr>
          <a:xfrm>
            <a:off x="13266788" y="7611320"/>
            <a:ext cx="479425" cy="14604"/>
          </a:xfrm>
          <a:custGeom>
            <a:avLst/>
            <a:gdLst/>
            <a:ahLst/>
            <a:cxnLst/>
            <a:rect l="l" t="t" r="r" b="b"/>
            <a:pathLst>
              <a:path w="479425" h="14604">
                <a:moveTo>
                  <a:pt x="375292" y="14097"/>
                </a:moveTo>
                <a:lnTo>
                  <a:pt x="375292" y="0"/>
                </a:lnTo>
              </a:path>
              <a:path w="479425" h="14604">
                <a:moveTo>
                  <a:pt x="376464" y="14097"/>
                </a:moveTo>
                <a:lnTo>
                  <a:pt x="376464" y="0"/>
                </a:lnTo>
              </a:path>
              <a:path w="479425" h="14604">
                <a:moveTo>
                  <a:pt x="376464" y="14097"/>
                </a:moveTo>
                <a:lnTo>
                  <a:pt x="376464" y="0"/>
                </a:lnTo>
              </a:path>
              <a:path w="479425" h="14604">
                <a:moveTo>
                  <a:pt x="7071" y="0"/>
                </a:moveTo>
                <a:lnTo>
                  <a:pt x="479145" y="0"/>
                </a:lnTo>
              </a:path>
              <a:path w="479425" h="14604">
                <a:moveTo>
                  <a:pt x="350525" y="8254"/>
                </a:moveTo>
                <a:lnTo>
                  <a:pt x="0" y="82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9" name="object 1529"/>
          <p:cNvSpPr/>
          <p:nvPr/>
        </p:nvSpPr>
        <p:spPr>
          <a:xfrm>
            <a:off x="14508298" y="7590136"/>
            <a:ext cx="1270" cy="134620"/>
          </a:xfrm>
          <a:custGeom>
            <a:avLst/>
            <a:gdLst/>
            <a:ahLst/>
            <a:cxnLst/>
            <a:rect l="l" t="t" r="r" b="b"/>
            <a:pathLst>
              <a:path w="1269" h="134620">
                <a:moveTo>
                  <a:pt x="1191" y="1187"/>
                </a:moveTo>
                <a:lnTo>
                  <a:pt x="0" y="0"/>
                </a:lnTo>
              </a:path>
              <a:path w="1269" h="134620">
                <a:moveTo>
                  <a:pt x="1191" y="1187"/>
                </a:moveTo>
                <a:lnTo>
                  <a:pt x="1191" y="8217"/>
                </a:lnTo>
              </a:path>
              <a:path w="1269" h="134620">
                <a:moveTo>
                  <a:pt x="1191" y="18790"/>
                </a:moveTo>
                <a:lnTo>
                  <a:pt x="1191" y="25857"/>
                </a:lnTo>
              </a:path>
              <a:path w="1269" h="134620">
                <a:moveTo>
                  <a:pt x="1191" y="35281"/>
                </a:moveTo>
                <a:lnTo>
                  <a:pt x="1191" y="42330"/>
                </a:lnTo>
              </a:path>
              <a:path w="1269" h="134620">
                <a:moveTo>
                  <a:pt x="1191" y="52940"/>
                </a:moveTo>
                <a:lnTo>
                  <a:pt x="1191" y="59970"/>
                </a:lnTo>
              </a:path>
              <a:path w="1269" h="134620">
                <a:moveTo>
                  <a:pt x="1191" y="69394"/>
                </a:moveTo>
                <a:lnTo>
                  <a:pt x="1191" y="77668"/>
                </a:lnTo>
              </a:path>
              <a:path w="1269" h="134620">
                <a:moveTo>
                  <a:pt x="1191" y="87016"/>
                </a:moveTo>
                <a:lnTo>
                  <a:pt x="1191" y="94102"/>
                </a:lnTo>
              </a:path>
              <a:path w="1269" h="134620">
                <a:moveTo>
                  <a:pt x="1191" y="103507"/>
                </a:moveTo>
                <a:lnTo>
                  <a:pt x="1191" y="111743"/>
                </a:lnTo>
              </a:path>
              <a:path w="1269" h="134620">
                <a:moveTo>
                  <a:pt x="1191" y="121129"/>
                </a:moveTo>
                <a:lnTo>
                  <a:pt x="1191" y="127065"/>
                </a:lnTo>
                <a:lnTo>
                  <a:pt x="1191" y="13405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0" name="object 1530"/>
          <p:cNvSpPr/>
          <p:nvPr/>
        </p:nvSpPr>
        <p:spPr>
          <a:xfrm>
            <a:off x="13747125" y="7619575"/>
            <a:ext cx="1270" cy="134620"/>
          </a:xfrm>
          <a:custGeom>
            <a:avLst/>
            <a:gdLst/>
            <a:ahLst/>
            <a:cxnLst/>
            <a:rect l="l" t="t" r="r" b="b"/>
            <a:pathLst>
              <a:path w="1269" h="134620">
                <a:moveTo>
                  <a:pt x="1172" y="1149"/>
                </a:moveTo>
                <a:lnTo>
                  <a:pt x="0" y="0"/>
                </a:lnTo>
              </a:path>
              <a:path w="1269" h="134620">
                <a:moveTo>
                  <a:pt x="1172" y="1149"/>
                </a:moveTo>
                <a:lnTo>
                  <a:pt x="1172" y="8198"/>
                </a:lnTo>
              </a:path>
              <a:path w="1269" h="134620">
                <a:moveTo>
                  <a:pt x="1172" y="18790"/>
                </a:moveTo>
                <a:lnTo>
                  <a:pt x="1172" y="25820"/>
                </a:lnTo>
              </a:path>
              <a:path w="1269" h="134620">
                <a:moveTo>
                  <a:pt x="1172" y="35243"/>
                </a:moveTo>
                <a:lnTo>
                  <a:pt x="1172" y="42330"/>
                </a:lnTo>
              </a:path>
              <a:path w="1269" h="134620">
                <a:moveTo>
                  <a:pt x="1172" y="52903"/>
                </a:moveTo>
                <a:lnTo>
                  <a:pt x="1172" y="59952"/>
                </a:lnTo>
              </a:path>
              <a:path w="1269" h="134620">
                <a:moveTo>
                  <a:pt x="1172" y="69375"/>
                </a:moveTo>
                <a:lnTo>
                  <a:pt x="1172" y="77611"/>
                </a:lnTo>
              </a:path>
              <a:path w="1269" h="134620">
                <a:moveTo>
                  <a:pt x="1172" y="86997"/>
                </a:moveTo>
                <a:lnTo>
                  <a:pt x="1172" y="94064"/>
                </a:lnTo>
              </a:path>
              <a:path w="1269" h="134620">
                <a:moveTo>
                  <a:pt x="1172" y="103469"/>
                </a:moveTo>
                <a:lnTo>
                  <a:pt x="1172" y="111705"/>
                </a:lnTo>
              </a:path>
              <a:path w="1269" h="134620">
                <a:moveTo>
                  <a:pt x="1172" y="121166"/>
                </a:moveTo>
                <a:lnTo>
                  <a:pt x="1172" y="127028"/>
                </a:lnTo>
                <a:lnTo>
                  <a:pt x="1172" y="13409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1" name="object 1531"/>
          <p:cNvSpPr/>
          <p:nvPr/>
        </p:nvSpPr>
        <p:spPr>
          <a:xfrm>
            <a:off x="14674694" y="2706693"/>
            <a:ext cx="7620" cy="21590"/>
          </a:xfrm>
          <a:custGeom>
            <a:avLst/>
            <a:gdLst/>
            <a:ahLst/>
            <a:cxnLst/>
            <a:rect l="l" t="t" r="r" b="b"/>
            <a:pathLst>
              <a:path w="7619" h="21589">
                <a:moveTo>
                  <a:pt x="7108" y="0"/>
                </a:moveTo>
                <a:lnTo>
                  <a:pt x="7108" y="21165"/>
                </a:lnTo>
              </a:path>
              <a:path w="7619" h="21589">
                <a:moveTo>
                  <a:pt x="0" y="0"/>
                </a:moveTo>
                <a:lnTo>
                  <a:pt x="0" y="2116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2" name="object 1532"/>
          <p:cNvSpPr/>
          <p:nvPr/>
        </p:nvSpPr>
        <p:spPr>
          <a:xfrm>
            <a:off x="14514216" y="2706693"/>
            <a:ext cx="7620" cy="21590"/>
          </a:xfrm>
          <a:custGeom>
            <a:avLst/>
            <a:gdLst/>
            <a:ahLst/>
            <a:cxnLst/>
            <a:rect l="l" t="t" r="r" b="b"/>
            <a:pathLst>
              <a:path w="7619" h="21589">
                <a:moveTo>
                  <a:pt x="0" y="0"/>
                </a:moveTo>
                <a:lnTo>
                  <a:pt x="0" y="21165"/>
                </a:lnTo>
              </a:path>
              <a:path w="7619" h="21589">
                <a:moveTo>
                  <a:pt x="7089" y="0"/>
                </a:moveTo>
                <a:lnTo>
                  <a:pt x="7089" y="2116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33" name="object 1533"/>
          <p:cNvGrpSpPr/>
          <p:nvPr/>
        </p:nvGrpSpPr>
        <p:grpSpPr>
          <a:xfrm>
            <a:off x="14514213" y="2703797"/>
            <a:ext cx="659765" cy="177165"/>
            <a:chOff x="14514213" y="2703797"/>
            <a:chExt cx="659765" cy="177165"/>
          </a:xfrm>
        </p:grpSpPr>
        <p:sp>
          <p:nvSpPr>
            <p:cNvPr id="1534" name="object 1534"/>
            <p:cNvSpPr/>
            <p:nvPr/>
          </p:nvSpPr>
          <p:spPr>
            <a:xfrm>
              <a:off x="14681803" y="2706693"/>
              <a:ext cx="492759" cy="21590"/>
            </a:xfrm>
            <a:custGeom>
              <a:avLst/>
              <a:gdLst/>
              <a:ahLst/>
              <a:cxnLst/>
              <a:rect l="l" t="t" r="r" b="b"/>
              <a:pathLst>
                <a:path w="492759" h="21589">
                  <a:moveTo>
                    <a:pt x="0" y="17621"/>
                  </a:moveTo>
                  <a:lnTo>
                    <a:pt x="492134" y="17621"/>
                  </a:lnTo>
                </a:path>
                <a:path w="492759" h="21589">
                  <a:moveTo>
                    <a:pt x="0" y="21165"/>
                  </a:moveTo>
                  <a:lnTo>
                    <a:pt x="492134" y="21165"/>
                  </a:lnTo>
                </a:path>
                <a:path w="492759" h="21589">
                  <a:moveTo>
                    <a:pt x="0" y="19996"/>
                  </a:moveTo>
                  <a:lnTo>
                    <a:pt x="492134" y="19996"/>
                  </a:lnTo>
                </a:path>
                <a:path w="492759" h="21589">
                  <a:moveTo>
                    <a:pt x="0" y="3505"/>
                  </a:moveTo>
                  <a:lnTo>
                    <a:pt x="492134" y="3505"/>
                  </a:lnTo>
                </a:path>
                <a:path w="492759" h="21589">
                  <a:moveTo>
                    <a:pt x="0" y="2355"/>
                  </a:moveTo>
                  <a:lnTo>
                    <a:pt x="492134" y="2355"/>
                  </a:lnTo>
                </a:path>
                <a:path w="492759" h="21589">
                  <a:moveTo>
                    <a:pt x="0" y="0"/>
                  </a:moveTo>
                  <a:lnTo>
                    <a:pt x="49213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5" name="object 153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4514213" y="2703797"/>
              <a:ext cx="169279" cy="176965"/>
            </a:xfrm>
            <a:prstGeom prst="rect">
              <a:avLst/>
            </a:prstGeom>
          </p:spPr>
        </p:pic>
      </p:grpSp>
      <p:grpSp>
        <p:nvGrpSpPr>
          <p:cNvPr id="1536" name="object 1536"/>
          <p:cNvGrpSpPr/>
          <p:nvPr/>
        </p:nvGrpSpPr>
        <p:grpSpPr>
          <a:xfrm>
            <a:off x="12752227" y="2703797"/>
            <a:ext cx="1402715" cy="177165"/>
            <a:chOff x="12752227" y="2703797"/>
            <a:chExt cx="1402715" cy="177165"/>
          </a:xfrm>
        </p:grpSpPr>
        <p:pic>
          <p:nvPicPr>
            <p:cNvPr id="1537" name="object 153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3879948" y="2703797"/>
              <a:ext cx="169814" cy="176965"/>
            </a:xfrm>
            <a:prstGeom prst="rect">
              <a:avLst/>
            </a:prstGeom>
          </p:spPr>
        </p:pic>
        <p:sp>
          <p:nvSpPr>
            <p:cNvPr id="1538" name="object 1538"/>
            <p:cNvSpPr/>
            <p:nvPr/>
          </p:nvSpPr>
          <p:spPr>
            <a:xfrm>
              <a:off x="12752227" y="2706693"/>
              <a:ext cx="1296035" cy="21590"/>
            </a:xfrm>
            <a:custGeom>
              <a:avLst/>
              <a:gdLst/>
              <a:ahLst/>
              <a:cxnLst/>
              <a:rect l="l" t="t" r="r" b="b"/>
              <a:pathLst>
                <a:path w="1296034" h="21589">
                  <a:moveTo>
                    <a:pt x="1129413" y="19996"/>
                  </a:moveTo>
                  <a:lnTo>
                    <a:pt x="0" y="19996"/>
                  </a:lnTo>
                </a:path>
                <a:path w="1296034" h="21589">
                  <a:moveTo>
                    <a:pt x="1129413" y="17621"/>
                  </a:moveTo>
                  <a:lnTo>
                    <a:pt x="0" y="17621"/>
                  </a:lnTo>
                </a:path>
                <a:path w="1296034" h="21589">
                  <a:moveTo>
                    <a:pt x="1129413" y="21165"/>
                  </a:moveTo>
                  <a:lnTo>
                    <a:pt x="1191" y="21165"/>
                  </a:lnTo>
                </a:path>
                <a:path w="1296034" h="21589">
                  <a:moveTo>
                    <a:pt x="1129413" y="3505"/>
                  </a:moveTo>
                  <a:lnTo>
                    <a:pt x="43654" y="3505"/>
                  </a:lnTo>
                </a:path>
                <a:path w="1296034" h="21589">
                  <a:moveTo>
                    <a:pt x="1129413" y="2355"/>
                  </a:moveTo>
                  <a:lnTo>
                    <a:pt x="42520" y="2355"/>
                  </a:lnTo>
                </a:path>
                <a:path w="1296034" h="21589">
                  <a:moveTo>
                    <a:pt x="1129413" y="0"/>
                  </a:moveTo>
                  <a:lnTo>
                    <a:pt x="42520" y="0"/>
                  </a:lnTo>
                </a:path>
                <a:path w="1296034" h="21589">
                  <a:moveTo>
                    <a:pt x="1295847" y="0"/>
                  </a:moveTo>
                  <a:lnTo>
                    <a:pt x="1295847" y="21165"/>
                  </a:lnTo>
                </a:path>
                <a:path w="1296034" h="21589">
                  <a:moveTo>
                    <a:pt x="1289891" y="0"/>
                  </a:moveTo>
                  <a:lnTo>
                    <a:pt x="1289891" y="2116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9" name="object 1539"/>
            <p:cNvSpPr/>
            <p:nvPr/>
          </p:nvSpPr>
          <p:spPr>
            <a:xfrm>
              <a:off x="14048074" y="272431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 h="0">
                  <a:moveTo>
                    <a:pt x="0" y="0"/>
                  </a:moveTo>
                  <a:lnTo>
                    <a:pt x="106445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40" name="object 1540"/>
          <p:cNvSpPr/>
          <p:nvPr/>
        </p:nvSpPr>
        <p:spPr>
          <a:xfrm>
            <a:off x="14259204" y="2724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69" h="0">
                <a:moveTo>
                  <a:pt x="0" y="0"/>
                </a:moveTo>
                <a:lnTo>
                  <a:pt x="255008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1" name="object 1541"/>
          <p:cNvSpPr/>
          <p:nvPr/>
        </p:nvSpPr>
        <p:spPr>
          <a:xfrm>
            <a:off x="14048074" y="272785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 h="0">
                <a:moveTo>
                  <a:pt x="0" y="0"/>
                </a:moveTo>
                <a:lnTo>
                  <a:pt x="106445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2" name="object 1542"/>
          <p:cNvSpPr/>
          <p:nvPr/>
        </p:nvSpPr>
        <p:spPr>
          <a:xfrm>
            <a:off x="14259204" y="2727858"/>
            <a:ext cx="255270" cy="0"/>
          </a:xfrm>
          <a:custGeom>
            <a:avLst/>
            <a:gdLst/>
            <a:ahLst/>
            <a:cxnLst/>
            <a:rect l="l" t="t" r="r" b="b"/>
            <a:pathLst>
              <a:path w="255269" h="0">
                <a:moveTo>
                  <a:pt x="0" y="0"/>
                </a:moveTo>
                <a:lnTo>
                  <a:pt x="255008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3" name="object 1543"/>
          <p:cNvSpPr/>
          <p:nvPr/>
        </p:nvSpPr>
        <p:spPr>
          <a:xfrm>
            <a:off x="14048074" y="272669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 h="0">
                <a:moveTo>
                  <a:pt x="0" y="0"/>
                </a:moveTo>
                <a:lnTo>
                  <a:pt x="106445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44" name="object 1544"/>
          <p:cNvGrpSpPr/>
          <p:nvPr/>
        </p:nvGrpSpPr>
        <p:grpSpPr>
          <a:xfrm>
            <a:off x="14048074" y="2705006"/>
            <a:ext cx="466725" cy="23495"/>
            <a:chOff x="14048074" y="2705006"/>
            <a:chExt cx="466725" cy="23495"/>
          </a:xfrm>
        </p:grpSpPr>
        <p:sp>
          <p:nvSpPr>
            <p:cNvPr id="1545" name="object 1545"/>
            <p:cNvSpPr/>
            <p:nvPr/>
          </p:nvSpPr>
          <p:spPr>
            <a:xfrm>
              <a:off x="14259204" y="2726690"/>
              <a:ext cx="255270" cy="0"/>
            </a:xfrm>
            <a:custGeom>
              <a:avLst/>
              <a:gdLst/>
              <a:ahLst/>
              <a:cxnLst/>
              <a:rect l="l" t="t" r="r" b="b"/>
              <a:pathLst>
                <a:path w="255269" h="0">
                  <a:moveTo>
                    <a:pt x="0" y="0"/>
                  </a:moveTo>
                  <a:lnTo>
                    <a:pt x="255008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6" name="object 1546"/>
            <p:cNvSpPr/>
            <p:nvPr/>
          </p:nvSpPr>
          <p:spPr>
            <a:xfrm>
              <a:off x="14048074" y="2706693"/>
              <a:ext cx="466725" cy="3810"/>
            </a:xfrm>
            <a:custGeom>
              <a:avLst/>
              <a:gdLst/>
              <a:ahLst/>
              <a:cxnLst/>
              <a:rect l="l" t="t" r="r" b="b"/>
              <a:pathLst>
                <a:path w="466725" h="3810">
                  <a:moveTo>
                    <a:pt x="0" y="3505"/>
                  </a:moveTo>
                  <a:lnTo>
                    <a:pt x="466138" y="3505"/>
                  </a:lnTo>
                </a:path>
                <a:path w="466725" h="3810">
                  <a:moveTo>
                    <a:pt x="0" y="2355"/>
                  </a:moveTo>
                  <a:lnTo>
                    <a:pt x="466138" y="2355"/>
                  </a:lnTo>
                </a:path>
                <a:path w="466725" h="3810">
                  <a:moveTo>
                    <a:pt x="0" y="0"/>
                  </a:moveTo>
                  <a:lnTo>
                    <a:pt x="466138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47" name="object 1547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989403" y="6367782"/>
            <a:ext cx="341072" cy="144040"/>
          </a:xfrm>
          <a:prstGeom prst="rect">
            <a:avLst/>
          </a:prstGeom>
        </p:spPr>
      </p:pic>
      <p:sp>
        <p:nvSpPr>
          <p:cNvPr id="1548" name="object 1548"/>
          <p:cNvSpPr/>
          <p:nvPr/>
        </p:nvSpPr>
        <p:spPr>
          <a:xfrm>
            <a:off x="10599597" y="2320803"/>
            <a:ext cx="230504" cy="116839"/>
          </a:xfrm>
          <a:custGeom>
            <a:avLst/>
            <a:gdLst/>
            <a:ahLst/>
            <a:cxnLst/>
            <a:rect l="l" t="t" r="r" b="b"/>
            <a:pathLst>
              <a:path w="230504" h="116839">
                <a:moveTo>
                  <a:pt x="230129" y="0"/>
                </a:moveTo>
                <a:lnTo>
                  <a:pt x="114478" y="56484"/>
                </a:lnTo>
              </a:path>
              <a:path w="230504" h="116839">
                <a:moveTo>
                  <a:pt x="114478" y="56484"/>
                </a:moveTo>
                <a:lnTo>
                  <a:pt x="0" y="1164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9" name="object 1549"/>
          <p:cNvSpPr/>
          <p:nvPr/>
        </p:nvSpPr>
        <p:spPr>
          <a:xfrm>
            <a:off x="10998503" y="2384317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4" h="15875">
                <a:moveTo>
                  <a:pt x="11797" y="8254"/>
                </a:moveTo>
                <a:lnTo>
                  <a:pt x="9453" y="2337"/>
                </a:lnTo>
              </a:path>
              <a:path w="13334" h="15875">
                <a:moveTo>
                  <a:pt x="0" y="3543"/>
                </a:moveTo>
                <a:lnTo>
                  <a:pt x="0" y="2337"/>
                </a:lnTo>
              </a:path>
              <a:path w="13334" h="15875">
                <a:moveTo>
                  <a:pt x="9453" y="2337"/>
                </a:moveTo>
                <a:lnTo>
                  <a:pt x="8205" y="0"/>
                </a:lnTo>
              </a:path>
              <a:path w="13334" h="15875">
                <a:moveTo>
                  <a:pt x="8205" y="0"/>
                </a:moveTo>
                <a:lnTo>
                  <a:pt x="4745" y="1187"/>
                </a:lnTo>
              </a:path>
              <a:path w="13334" h="15875">
                <a:moveTo>
                  <a:pt x="4745" y="15284"/>
                </a:moveTo>
                <a:lnTo>
                  <a:pt x="0" y="3543"/>
                </a:lnTo>
              </a:path>
              <a:path w="13334" h="15875">
                <a:moveTo>
                  <a:pt x="9453" y="2337"/>
                </a:moveTo>
                <a:lnTo>
                  <a:pt x="1210" y="5880"/>
                </a:lnTo>
              </a:path>
              <a:path w="13334" h="15875">
                <a:moveTo>
                  <a:pt x="3535" y="11760"/>
                </a:moveTo>
                <a:lnTo>
                  <a:pt x="11797" y="8254"/>
                </a:lnTo>
              </a:path>
              <a:path w="13334" h="15875">
                <a:moveTo>
                  <a:pt x="4745" y="15284"/>
                </a:moveTo>
                <a:lnTo>
                  <a:pt x="3535" y="14135"/>
                </a:lnTo>
              </a:path>
              <a:path w="13334" h="15875">
                <a:moveTo>
                  <a:pt x="11797" y="8254"/>
                </a:moveTo>
                <a:lnTo>
                  <a:pt x="12969" y="11760"/>
                </a:lnTo>
              </a:path>
              <a:path w="13334" h="15875">
                <a:moveTo>
                  <a:pt x="12969" y="11760"/>
                </a:moveTo>
                <a:lnTo>
                  <a:pt x="9453" y="12966"/>
                </a:lnTo>
              </a:path>
              <a:path w="13334" h="15875">
                <a:moveTo>
                  <a:pt x="1210" y="4711"/>
                </a:moveTo>
                <a:lnTo>
                  <a:pt x="4745" y="3543"/>
                </a:lnTo>
              </a:path>
              <a:path w="13334" h="15875">
                <a:moveTo>
                  <a:pt x="4745" y="12966"/>
                </a:moveTo>
                <a:lnTo>
                  <a:pt x="8205" y="1176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50" name="object 1550"/>
          <p:cNvGrpSpPr/>
          <p:nvPr/>
        </p:nvGrpSpPr>
        <p:grpSpPr>
          <a:xfrm>
            <a:off x="11179734" y="2837929"/>
            <a:ext cx="17780" cy="19050"/>
            <a:chOff x="11179734" y="2837929"/>
            <a:chExt cx="17780" cy="19050"/>
          </a:xfrm>
        </p:grpSpPr>
        <p:sp>
          <p:nvSpPr>
            <p:cNvPr id="1551" name="object 1551"/>
            <p:cNvSpPr/>
            <p:nvPr/>
          </p:nvSpPr>
          <p:spPr>
            <a:xfrm>
              <a:off x="11181424" y="2839620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2969" y="9404"/>
                  </a:moveTo>
                  <a:lnTo>
                    <a:pt x="10625" y="3524"/>
                  </a:lnTo>
                </a:path>
                <a:path w="13334" h="9525">
                  <a:moveTo>
                    <a:pt x="1191" y="3524"/>
                  </a:moveTo>
                  <a:lnTo>
                    <a:pt x="0" y="2318"/>
                  </a:lnTo>
                </a:path>
                <a:path w="13334" h="9525">
                  <a:moveTo>
                    <a:pt x="10625" y="3524"/>
                  </a:moveTo>
                  <a:lnTo>
                    <a:pt x="9434" y="0"/>
                  </a:lnTo>
                </a:path>
                <a:path w="13334" h="9525">
                  <a:moveTo>
                    <a:pt x="9434" y="0"/>
                  </a:moveTo>
                  <a:lnTo>
                    <a:pt x="5936" y="231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2" name="object 1552"/>
            <p:cNvSpPr/>
            <p:nvPr/>
          </p:nvSpPr>
          <p:spPr>
            <a:xfrm>
              <a:off x="11182605" y="2843149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4" h="12064">
                  <a:moveTo>
                    <a:pt x="4764" y="11760"/>
                  </a:moveTo>
                  <a:lnTo>
                    <a:pt x="0" y="0"/>
                  </a:lnTo>
                </a:path>
                <a:path w="13334" h="12064">
                  <a:moveTo>
                    <a:pt x="9453" y="0"/>
                  </a:moveTo>
                  <a:lnTo>
                    <a:pt x="1228" y="3524"/>
                  </a:lnTo>
                </a:path>
                <a:path w="13334" h="12064">
                  <a:moveTo>
                    <a:pt x="3573" y="9442"/>
                  </a:moveTo>
                  <a:lnTo>
                    <a:pt x="11797" y="5880"/>
                  </a:lnTo>
                </a:path>
                <a:path w="13334" h="12064">
                  <a:moveTo>
                    <a:pt x="4764" y="11760"/>
                  </a:moveTo>
                  <a:lnTo>
                    <a:pt x="5898" y="11760"/>
                  </a:lnTo>
                </a:path>
                <a:path w="13334" h="12064">
                  <a:moveTo>
                    <a:pt x="11797" y="5880"/>
                  </a:moveTo>
                  <a:lnTo>
                    <a:pt x="13026" y="8217"/>
                  </a:lnTo>
                </a:path>
                <a:path w="13334" h="12064">
                  <a:moveTo>
                    <a:pt x="13026" y="8217"/>
                  </a:moveTo>
                  <a:lnTo>
                    <a:pt x="9453" y="9442"/>
                  </a:lnTo>
                </a:path>
                <a:path w="13334" h="12064">
                  <a:moveTo>
                    <a:pt x="2344" y="1168"/>
                  </a:moveTo>
                  <a:lnTo>
                    <a:pt x="4764" y="0"/>
                  </a:lnTo>
                </a:path>
                <a:path w="13334" h="12064">
                  <a:moveTo>
                    <a:pt x="4764" y="9442"/>
                  </a:moveTo>
                  <a:lnTo>
                    <a:pt x="8243" y="821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53" name="object 1553"/>
          <p:cNvSpPr/>
          <p:nvPr/>
        </p:nvSpPr>
        <p:spPr>
          <a:xfrm>
            <a:off x="10670410" y="2810204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79" h="10794">
                <a:moveTo>
                  <a:pt x="17753" y="0"/>
                </a:moveTo>
                <a:lnTo>
                  <a:pt x="0" y="10591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4" name="object 1554"/>
          <p:cNvSpPr/>
          <p:nvPr/>
        </p:nvSpPr>
        <p:spPr>
          <a:xfrm>
            <a:off x="10629119" y="2746671"/>
            <a:ext cx="59055" cy="74295"/>
          </a:xfrm>
          <a:custGeom>
            <a:avLst/>
            <a:gdLst/>
            <a:ahLst/>
            <a:cxnLst/>
            <a:rect l="l" t="t" r="r" b="b"/>
            <a:pathLst>
              <a:path w="59054" h="74294">
                <a:moveTo>
                  <a:pt x="17696" y="0"/>
                </a:moveTo>
                <a:lnTo>
                  <a:pt x="0" y="11741"/>
                </a:lnTo>
              </a:path>
              <a:path w="59054" h="74294">
                <a:moveTo>
                  <a:pt x="59044" y="63532"/>
                </a:moveTo>
                <a:lnTo>
                  <a:pt x="17696" y="0"/>
                </a:lnTo>
              </a:path>
              <a:path w="59054" h="74294">
                <a:moveTo>
                  <a:pt x="41291" y="74124"/>
                </a:moveTo>
                <a:lnTo>
                  <a:pt x="0" y="1174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5" name="object 1555"/>
          <p:cNvSpPr/>
          <p:nvPr/>
        </p:nvSpPr>
        <p:spPr>
          <a:xfrm>
            <a:off x="12568125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 h="0">
                <a:moveTo>
                  <a:pt x="0" y="0"/>
                </a:moveTo>
                <a:lnTo>
                  <a:pt x="21831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6" name="object 1556"/>
          <p:cNvSpPr/>
          <p:nvPr/>
        </p:nvSpPr>
        <p:spPr>
          <a:xfrm>
            <a:off x="12985901" y="7618354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 h="0">
                <a:moveTo>
                  <a:pt x="0" y="0"/>
                </a:moveTo>
                <a:lnTo>
                  <a:pt x="21950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7" name="object 1557"/>
          <p:cNvSpPr/>
          <p:nvPr/>
        </p:nvSpPr>
        <p:spPr>
          <a:xfrm>
            <a:off x="13404848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 h="0">
                <a:moveTo>
                  <a:pt x="0" y="0"/>
                </a:moveTo>
                <a:lnTo>
                  <a:pt x="21835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8" name="object 1558"/>
          <p:cNvSpPr/>
          <p:nvPr/>
        </p:nvSpPr>
        <p:spPr>
          <a:xfrm>
            <a:off x="13822643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 h="0">
                <a:moveTo>
                  <a:pt x="0" y="0"/>
                </a:moveTo>
                <a:lnTo>
                  <a:pt x="21831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9" name="object 1559"/>
          <p:cNvSpPr/>
          <p:nvPr/>
        </p:nvSpPr>
        <p:spPr>
          <a:xfrm>
            <a:off x="14240419" y="7618354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 h="0">
                <a:moveTo>
                  <a:pt x="0" y="0"/>
                </a:moveTo>
                <a:lnTo>
                  <a:pt x="21950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0" name="object 1560"/>
          <p:cNvSpPr/>
          <p:nvPr/>
        </p:nvSpPr>
        <p:spPr>
          <a:xfrm>
            <a:off x="14659367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 h="0">
                <a:moveTo>
                  <a:pt x="0" y="0"/>
                </a:moveTo>
                <a:lnTo>
                  <a:pt x="21835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1" name="object 1561"/>
          <p:cNvSpPr/>
          <p:nvPr/>
        </p:nvSpPr>
        <p:spPr>
          <a:xfrm>
            <a:off x="15077141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 h="0">
                <a:moveTo>
                  <a:pt x="0" y="0"/>
                </a:moveTo>
                <a:lnTo>
                  <a:pt x="21836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2" name="object 1562"/>
          <p:cNvSpPr/>
          <p:nvPr/>
        </p:nvSpPr>
        <p:spPr>
          <a:xfrm>
            <a:off x="15494936" y="7618354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 h="0">
                <a:moveTo>
                  <a:pt x="0" y="0"/>
                </a:moveTo>
                <a:lnTo>
                  <a:pt x="21950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3" name="object 1563"/>
          <p:cNvSpPr/>
          <p:nvPr/>
        </p:nvSpPr>
        <p:spPr>
          <a:xfrm>
            <a:off x="15913884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 h="0">
                <a:moveTo>
                  <a:pt x="0" y="0"/>
                </a:moveTo>
                <a:lnTo>
                  <a:pt x="21833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4" name="object 1564"/>
          <p:cNvSpPr/>
          <p:nvPr/>
        </p:nvSpPr>
        <p:spPr>
          <a:xfrm>
            <a:off x="16331679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 h="0">
                <a:moveTo>
                  <a:pt x="0" y="0"/>
                </a:moveTo>
                <a:lnTo>
                  <a:pt x="21833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5" name="object 1565"/>
          <p:cNvSpPr/>
          <p:nvPr/>
        </p:nvSpPr>
        <p:spPr>
          <a:xfrm>
            <a:off x="12150369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 h="0">
                <a:moveTo>
                  <a:pt x="0" y="0"/>
                </a:moveTo>
                <a:lnTo>
                  <a:pt x="21831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6" name="object 1566"/>
          <p:cNvSpPr/>
          <p:nvPr/>
        </p:nvSpPr>
        <p:spPr>
          <a:xfrm>
            <a:off x="12786438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7" name="object 1567"/>
          <p:cNvSpPr/>
          <p:nvPr/>
        </p:nvSpPr>
        <p:spPr>
          <a:xfrm>
            <a:off x="12568125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8" name="object 1568"/>
          <p:cNvSpPr/>
          <p:nvPr/>
        </p:nvSpPr>
        <p:spPr>
          <a:xfrm>
            <a:off x="13205404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9" name="object 1569"/>
          <p:cNvSpPr/>
          <p:nvPr/>
        </p:nvSpPr>
        <p:spPr>
          <a:xfrm>
            <a:off x="12985901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0" name="object 1570"/>
          <p:cNvSpPr/>
          <p:nvPr/>
        </p:nvSpPr>
        <p:spPr>
          <a:xfrm>
            <a:off x="13623199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1" name="object 1571"/>
          <p:cNvSpPr/>
          <p:nvPr/>
        </p:nvSpPr>
        <p:spPr>
          <a:xfrm>
            <a:off x="13404848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2" name="object 1572"/>
          <p:cNvSpPr/>
          <p:nvPr/>
        </p:nvSpPr>
        <p:spPr>
          <a:xfrm>
            <a:off x="14040956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3" name="object 1573"/>
          <p:cNvSpPr/>
          <p:nvPr/>
        </p:nvSpPr>
        <p:spPr>
          <a:xfrm>
            <a:off x="13822643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4" name="object 1574"/>
          <p:cNvSpPr/>
          <p:nvPr/>
        </p:nvSpPr>
        <p:spPr>
          <a:xfrm>
            <a:off x="14459923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5" name="object 1575"/>
          <p:cNvSpPr/>
          <p:nvPr/>
        </p:nvSpPr>
        <p:spPr>
          <a:xfrm>
            <a:off x="14240419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6" name="object 1576"/>
          <p:cNvSpPr/>
          <p:nvPr/>
        </p:nvSpPr>
        <p:spPr>
          <a:xfrm>
            <a:off x="14877716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7" name="object 1577"/>
          <p:cNvSpPr/>
          <p:nvPr/>
        </p:nvSpPr>
        <p:spPr>
          <a:xfrm>
            <a:off x="14659367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8" name="object 1578"/>
          <p:cNvSpPr/>
          <p:nvPr/>
        </p:nvSpPr>
        <p:spPr>
          <a:xfrm>
            <a:off x="15295511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9" name="object 1579"/>
          <p:cNvSpPr/>
          <p:nvPr/>
        </p:nvSpPr>
        <p:spPr>
          <a:xfrm>
            <a:off x="15077141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0" name="object 1580"/>
          <p:cNvSpPr/>
          <p:nvPr/>
        </p:nvSpPr>
        <p:spPr>
          <a:xfrm>
            <a:off x="15714440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1" name="object 1581"/>
          <p:cNvSpPr/>
          <p:nvPr/>
        </p:nvSpPr>
        <p:spPr>
          <a:xfrm>
            <a:off x="15494936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2" name="object 1582"/>
          <p:cNvSpPr/>
          <p:nvPr/>
        </p:nvSpPr>
        <p:spPr>
          <a:xfrm>
            <a:off x="16132216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3" name="object 1583"/>
          <p:cNvSpPr/>
          <p:nvPr/>
        </p:nvSpPr>
        <p:spPr>
          <a:xfrm>
            <a:off x="15913884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4" name="object 1584"/>
          <p:cNvSpPr/>
          <p:nvPr/>
        </p:nvSpPr>
        <p:spPr>
          <a:xfrm>
            <a:off x="16550009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5" name="object 1585"/>
          <p:cNvSpPr/>
          <p:nvPr/>
        </p:nvSpPr>
        <p:spPr>
          <a:xfrm>
            <a:off x="16331679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6" name="object 1586"/>
          <p:cNvSpPr/>
          <p:nvPr/>
        </p:nvSpPr>
        <p:spPr>
          <a:xfrm>
            <a:off x="12368681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7" name="object 1587"/>
          <p:cNvSpPr/>
          <p:nvPr/>
        </p:nvSpPr>
        <p:spPr>
          <a:xfrm>
            <a:off x="12150369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8" name="object 1588"/>
          <p:cNvSpPr/>
          <p:nvPr/>
        </p:nvSpPr>
        <p:spPr>
          <a:xfrm>
            <a:off x="10612576" y="2707865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14142" y="11760"/>
                </a:moveTo>
                <a:lnTo>
                  <a:pt x="4707" y="16453"/>
                </a:lnTo>
              </a:path>
              <a:path w="14604" h="16510">
                <a:moveTo>
                  <a:pt x="8262" y="2337"/>
                </a:moveTo>
                <a:lnTo>
                  <a:pt x="0" y="8254"/>
                </a:lnTo>
              </a:path>
              <a:path w="14604" h="16510">
                <a:moveTo>
                  <a:pt x="8262" y="2337"/>
                </a:moveTo>
                <a:lnTo>
                  <a:pt x="710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9" name="object 1589"/>
          <p:cNvSpPr/>
          <p:nvPr/>
        </p:nvSpPr>
        <p:spPr>
          <a:xfrm>
            <a:off x="10502824" y="2524334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210" y="2318"/>
                </a:moveTo>
                <a:lnTo>
                  <a:pt x="0" y="0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0" name="object 1590"/>
          <p:cNvSpPr/>
          <p:nvPr/>
        </p:nvSpPr>
        <p:spPr>
          <a:xfrm>
            <a:off x="10577145" y="2710202"/>
            <a:ext cx="50165" cy="36830"/>
          </a:xfrm>
          <a:custGeom>
            <a:avLst/>
            <a:gdLst/>
            <a:ahLst/>
            <a:cxnLst/>
            <a:rect l="l" t="t" r="r" b="b"/>
            <a:pathLst>
              <a:path w="50165" h="36830">
                <a:moveTo>
                  <a:pt x="49572" y="9423"/>
                </a:moveTo>
                <a:lnTo>
                  <a:pt x="43692" y="0"/>
                </a:lnTo>
              </a:path>
              <a:path w="50165" h="36830">
                <a:moveTo>
                  <a:pt x="40138" y="14116"/>
                </a:moveTo>
                <a:lnTo>
                  <a:pt x="35430" y="5917"/>
                </a:lnTo>
              </a:path>
              <a:path w="50165" h="36830">
                <a:moveTo>
                  <a:pt x="0" y="36468"/>
                </a:moveTo>
                <a:lnTo>
                  <a:pt x="35430" y="59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1" name="object 1591"/>
          <p:cNvSpPr/>
          <p:nvPr/>
        </p:nvSpPr>
        <p:spPr>
          <a:xfrm>
            <a:off x="10488682" y="2514911"/>
            <a:ext cx="131445" cy="201295"/>
          </a:xfrm>
          <a:custGeom>
            <a:avLst/>
            <a:gdLst/>
            <a:ahLst/>
            <a:cxnLst/>
            <a:rect l="l" t="t" r="r" b="b"/>
            <a:pathLst>
              <a:path w="131445" h="201294">
                <a:moveTo>
                  <a:pt x="14142" y="9423"/>
                </a:moveTo>
                <a:lnTo>
                  <a:pt x="4688" y="14135"/>
                </a:lnTo>
              </a:path>
              <a:path w="131445" h="201294">
                <a:moveTo>
                  <a:pt x="131002" y="191767"/>
                </a:moveTo>
                <a:lnTo>
                  <a:pt x="16467" y="12947"/>
                </a:lnTo>
              </a:path>
              <a:path w="131445" h="201294">
                <a:moveTo>
                  <a:pt x="14142" y="9423"/>
                </a:moveTo>
                <a:lnTo>
                  <a:pt x="8243" y="0"/>
                </a:lnTo>
              </a:path>
              <a:path w="131445" h="201294">
                <a:moveTo>
                  <a:pt x="4688" y="14135"/>
                </a:moveTo>
                <a:lnTo>
                  <a:pt x="0" y="5880"/>
                </a:lnTo>
              </a:path>
              <a:path w="131445" h="201294">
                <a:moveTo>
                  <a:pt x="127448" y="198816"/>
                </a:moveTo>
                <a:lnTo>
                  <a:pt x="8243" y="11741"/>
                </a:lnTo>
              </a:path>
              <a:path w="131445" h="201294">
                <a:moveTo>
                  <a:pt x="123893" y="201209"/>
                </a:moveTo>
                <a:lnTo>
                  <a:pt x="4688" y="14135"/>
                </a:lnTo>
              </a:path>
              <a:path w="131445" h="201294">
                <a:moveTo>
                  <a:pt x="15352" y="11741"/>
                </a:moveTo>
                <a:lnTo>
                  <a:pt x="10587" y="14135"/>
                </a:lnTo>
              </a:path>
              <a:path w="131445" h="201294">
                <a:moveTo>
                  <a:pt x="10587" y="14135"/>
                </a:moveTo>
                <a:lnTo>
                  <a:pt x="9453" y="11741"/>
                </a:lnTo>
              </a:path>
              <a:path w="131445" h="201294">
                <a:moveTo>
                  <a:pt x="131002" y="192954"/>
                </a:moveTo>
                <a:lnTo>
                  <a:pt x="126257" y="196441"/>
                </a:lnTo>
              </a:path>
              <a:path w="131445" h="201294">
                <a:moveTo>
                  <a:pt x="126257" y="196441"/>
                </a:moveTo>
                <a:lnTo>
                  <a:pt x="127448" y="1988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2" name="object 1592"/>
          <p:cNvSpPr/>
          <p:nvPr/>
        </p:nvSpPr>
        <p:spPr>
          <a:xfrm>
            <a:off x="14133027" y="1677316"/>
            <a:ext cx="153670" cy="1029969"/>
          </a:xfrm>
          <a:custGeom>
            <a:avLst/>
            <a:gdLst/>
            <a:ahLst/>
            <a:cxnLst/>
            <a:rect l="l" t="t" r="r" b="b"/>
            <a:pathLst>
              <a:path w="153669" h="1029969">
                <a:moveTo>
                  <a:pt x="153444" y="1029380"/>
                </a:moveTo>
                <a:lnTo>
                  <a:pt x="152253" y="1028174"/>
                </a:lnTo>
              </a:path>
              <a:path w="153669" h="1029969">
                <a:moveTo>
                  <a:pt x="153444" y="1029380"/>
                </a:moveTo>
                <a:lnTo>
                  <a:pt x="151062" y="1017582"/>
                </a:lnTo>
              </a:path>
              <a:path w="153669" h="1029969">
                <a:moveTo>
                  <a:pt x="149890" y="1005841"/>
                </a:moveTo>
                <a:lnTo>
                  <a:pt x="148736" y="1004634"/>
                </a:lnTo>
              </a:path>
              <a:path w="153669" h="1029969">
                <a:moveTo>
                  <a:pt x="147526" y="995230"/>
                </a:moveTo>
                <a:lnTo>
                  <a:pt x="146354" y="983469"/>
                </a:lnTo>
              </a:path>
              <a:path w="153669" h="1029969">
                <a:moveTo>
                  <a:pt x="143991" y="971709"/>
                </a:moveTo>
                <a:lnTo>
                  <a:pt x="142781" y="970540"/>
                </a:lnTo>
              </a:path>
              <a:path w="153669" h="1029969">
                <a:moveTo>
                  <a:pt x="142781" y="962304"/>
                </a:moveTo>
                <a:lnTo>
                  <a:pt x="141609" y="949356"/>
                </a:lnTo>
              </a:path>
              <a:path w="153669" h="1029969">
                <a:moveTo>
                  <a:pt x="139283" y="937615"/>
                </a:moveTo>
                <a:lnTo>
                  <a:pt x="138054" y="936427"/>
                </a:lnTo>
              </a:path>
              <a:path w="153669" h="1029969">
                <a:moveTo>
                  <a:pt x="138054" y="928191"/>
                </a:moveTo>
                <a:lnTo>
                  <a:pt x="135710" y="915243"/>
                </a:lnTo>
              </a:path>
              <a:path w="153669" h="1029969">
                <a:moveTo>
                  <a:pt x="134557" y="903502"/>
                </a:moveTo>
                <a:lnTo>
                  <a:pt x="133384" y="902277"/>
                </a:lnTo>
              </a:path>
              <a:path w="153669" h="1029969">
                <a:moveTo>
                  <a:pt x="132174" y="894097"/>
                </a:moveTo>
                <a:lnTo>
                  <a:pt x="131021" y="882299"/>
                </a:lnTo>
              </a:path>
              <a:path w="153669" h="1029969">
                <a:moveTo>
                  <a:pt x="128658" y="869389"/>
                </a:moveTo>
                <a:lnTo>
                  <a:pt x="127448" y="868183"/>
                </a:lnTo>
              </a:path>
              <a:path w="153669" h="1029969">
                <a:moveTo>
                  <a:pt x="127448" y="859947"/>
                </a:moveTo>
                <a:lnTo>
                  <a:pt x="126276" y="848186"/>
                </a:lnTo>
              </a:path>
              <a:path w="153669" h="1029969">
                <a:moveTo>
                  <a:pt x="123950" y="835257"/>
                </a:moveTo>
                <a:lnTo>
                  <a:pt x="122721" y="834070"/>
                </a:lnTo>
              </a:path>
              <a:path w="153669" h="1029969">
                <a:moveTo>
                  <a:pt x="122721" y="825796"/>
                </a:moveTo>
                <a:lnTo>
                  <a:pt x="120396" y="814054"/>
                </a:lnTo>
              </a:path>
              <a:path w="153669" h="1029969">
                <a:moveTo>
                  <a:pt x="119223" y="802332"/>
                </a:moveTo>
                <a:lnTo>
                  <a:pt x="117995" y="801144"/>
                </a:lnTo>
              </a:path>
              <a:path w="153669" h="1029969">
                <a:moveTo>
                  <a:pt x="117995" y="791740"/>
                </a:moveTo>
                <a:lnTo>
                  <a:pt x="115669" y="779960"/>
                </a:lnTo>
              </a:path>
              <a:path w="153669" h="1029969">
                <a:moveTo>
                  <a:pt x="114497" y="768200"/>
                </a:moveTo>
                <a:lnTo>
                  <a:pt x="113287" y="766994"/>
                </a:lnTo>
              </a:path>
              <a:path w="153669" h="1029969">
                <a:moveTo>
                  <a:pt x="112115" y="758776"/>
                </a:moveTo>
                <a:lnTo>
                  <a:pt x="110961" y="745829"/>
                </a:lnTo>
              </a:path>
              <a:path w="153669" h="1029969">
                <a:moveTo>
                  <a:pt x="108541" y="734068"/>
                </a:moveTo>
                <a:lnTo>
                  <a:pt x="107388" y="732881"/>
                </a:lnTo>
              </a:path>
              <a:path w="153669" h="1029969">
                <a:moveTo>
                  <a:pt x="107388" y="724682"/>
                </a:moveTo>
                <a:lnTo>
                  <a:pt x="106235" y="711697"/>
                </a:lnTo>
              </a:path>
              <a:path w="153669" h="1029969">
                <a:moveTo>
                  <a:pt x="103853" y="699993"/>
                </a:moveTo>
                <a:lnTo>
                  <a:pt x="102680" y="698768"/>
                </a:lnTo>
              </a:path>
              <a:path w="153669" h="1029969">
                <a:moveTo>
                  <a:pt x="102680" y="690551"/>
                </a:moveTo>
                <a:lnTo>
                  <a:pt x="100317" y="678771"/>
                </a:lnTo>
              </a:path>
              <a:path w="153669" h="1029969">
                <a:moveTo>
                  <a:pt x="99107" y="665861"/>
                </a:moveTo>
                <a:lnTo>
                  <a:pt x="97935" y="664655"/>
                </a:lnTo>
              </a:path>
              <a:path w="153669" h="1029969">
                <a:moveTo>
                  <a:pt x="97935" y="656438"/>
                </a:moveTo>
                <a:lnTo>
                  <a:pt x="95628" y="644639"/>
                </a:lnTo>
              </a:path>
              <a:path w="153669" h="1029969">
                <a:moveTo>
                  <a:pt x="94418" y="631692"/>
                </a:moveTo>
                <a:lnTo>
                  <a:pt x="93246" y="630523"/>
                </a:lnTo>
              </a:path>
              <a:path w="153669" h="1029969">
                <a:moveTo>
                  <a:pt x="92055" y="622325"/>
                </a:moveTo>
                <a:lnTo>
                  <a:pt x="90902" y="610545"/>
                </a:lnTo>
              </a:path>
              <a:path w="153669" h="1029969">
                <a:moveTo>
                  <a:pt x="88519" y="597635"/>
                </a:moveTo>
                <a:lnTo>
                  <a:pt x="87347" y="596429"/>
                </a:lnTo>
              </a:path>
              <a:path w="153669" h="1029969">
                <a:moveTo>
                  <a:pt x="87347" y="588212"/>
                </a:moveTo>
                <a:lnTo>
                  <a:pt x="84965" y="576414"/>
                </a:lnTo>
              </a:path>
              <a:path w="153669" h="1029969">
                <a:moveTo>
                  <a:pt x="83793" y="564672"/>
                </a:moveTo>
                <a:lnTo>
                  <a:pt x="82602" y="563485"/>
                </a:lnTo>
              </a:path>
              <a:path w="153669" h="1029969">
                <a:moveTo>
                  <a:pt x="82602" y="554061"/>
                </a:moveTo>
                <a:lnTo>
                  <a:pt x="80295" y="542320"/>
                </a:lnTo>
              </a:path>
              <a:path w="153669" h="1029969">
                <a:moveTo>
                  <a:pt x="79066" y="530559"/>
                </a:moveTo>
                <a:lnTo>
                  <a:pt x="77913" y="529372"/>
                </a:lnTo>
              </a:path>
              <a:path w="153669" h="1029969">
                <a:moveTo>
                  <a:pt x="76703" y="521136"/>
                </a:moveTo>
                <a:lnTo>
                  <a:pt x="75550" y="508188"/>
                </a:lnTo>
              </a:path>
              <a:path w="153669" h="1029969">
                <a:moveTo>
                  <a:pt x="73167" y="496446"/>
                </a:moveTo>
                <a:lnTo>
                  <a:pt x="71995" y="495240"/>
                </a:lnTo>
              </a:path>
              <a:path w="153669" h="1029969">
                <a:moveTo>
                  <a:pt x="71995" y="487042"/>
                </a:moveTo>
                <a:lnTo>
                  <a:pt x="70804" y="474075"/>
                </a:lnTo>
              </a:path>
              <a:path w="153669" h="1029969">
                <a:moveTo>
                  <a:pt x="68460" y="462314"/>
                </a:moveTo>
                <a:lnTo>
                  <a:pt x="67269" y="461108"/>
                </a:lnTo>
              </a:path>
              <a:path w="153669" h="1029969">
                <a:moveTo>
                  <a:pt x="67269" y="452929"/>
                </a:moveTo>
                <a:lnTo>
                  <a:pt x="64924" y="441112"/>
                </a:lnTo>
              </a:path>
              <a:path w="153669" h="1029969">
                <a:moveTo>
                  <a:pt x="63714" y="428201"/>
                </a:moveTo>
                <a:lnTo>
                  <a:pt x="62580" y="426995"/>
                </a:lnTo>
              </a:path>
              <a:path w="153669" h="1029969">
                <a:moveTo>
                  <a:pt x="62580" y="418797"/>
                </a:moveTo>
                <a:lnTo>
                  <a:pt x="60179" y="407018"/>
                </a:lnTo>
              </a:path>
              <a:path w="153669" h="1029969">
                <a:moveTo>
                  <a:pt x="59025" y="394089"/>
                </a:moveTo>
                <a:lnTo>
                  <a:pt x="57834" y="392901"/>
                </a:lnTo>
              </a:path>
              <a:path w="153669" h="1029969">
                <a:moveTo>
                  <a:pt x="56643" y="384627"/>
                </a:moveTo>
                <a:lnTo>
                  <a:pt x="55452" y="372905"/>
                </a:lnTo>
              </a:path>
              <a:path w="153669" h="1029969">
                <a:moveTo>
                  <a:pt x="53127" y="361144"/>
                </a:moveTo>
                <a:lnTo>
                  <a:pt x="51935" y="359976"/>
                </a:lnTo>
              </a:path>
              <a:path w="153669" h="1029969">
                <a:moveTo>
                  <a:pt x="51935" y="350552"/>
                </a:moveTo>
                <a:lnTo>
                  <a:pt x="50744" y="338773"/>
                </a:lnTo>
              </a:path>
              <a:path w="153669" h="1029969">
                <a:moveTo>
                  <a:pt x="48381" y="327031"/>
                </a:moveTo>
                <a:lnTo>
                  <a:pt x="47228" y="325825"/>
                </a:lnTo>
              </a:path>
              <a:path w="153669" h="1029969">
                <a:moveTo>
                  <a:pt x="47228" y="316420"/>
                </a:moveTo>
                <a:lnTo>
                  <a:pt x="44846" y="304660"/>
                </a:lnTo>
              </a:path>
              <a:path w="153669" h="1029969">
                <a:moveTo>
                  <a:pt x="43673" y="292918"/>
                </a:moveTo>
                <a:lnTo>
                  <a:pt x="42482" y="291712"/>
                </a:lnTo>
              </a:path>
              <a:path w="153669" h="1029969">
                <a:moveTo>
                  <a:pt x="42482" y="283514"/>
                </a:moveTo>
                <a:lnTo>
                  <a:pt x="40100" y="270547"/>
                </a:lnTo>
              </a:path>
              <a:path w="153669" h="1029969">
                <a:moveTo>
                  <a:pt x="37775" y="258787"/>
                </a:moveTo>
                <a:lnTo>
                  <a:pt x="36621" y="257580"/>
                </a:lnTo>
              </a:path>
              <a:path w="153669" h="1029969">
                <a:moveTo>
                  <a:pt x="36621" y="249382"/>
                </a:moveTo>
                <a:lnTo>
                  <a:pt x="35392" y="236434"/>
                </a:lnTo>
              </a:path>
              <a:path w="153669" h="1029969">
                <a:moveTo>
                  <a:pt x="33048" y="224674"/>
                </a:moveTo>
                <a:lnTo>
                  <a:pt x="31876" y="223486"/>
                </a:lnTo>
              </a:path>
              <a:path w="153669" h="1029969">
                <a:moveTo>
                  <a:pt x="31876" y="215269"/>
                </a:moveTo>
                <a:lnTo>
                  <a:pt x="29512" y="203471"/>
                </a:lnTo>
              </a:path>
              <a:path w="153669" h="1029969">
                <a:moveTo>
                  <a:pt x="28321" y="190542"/>
                </a:moveTo>
                <a:lnTo>
                  <a:pt x="27187" y="189354"/>
                </a:lnTo>
              </a:path>
              <a:path w="153669" h="1029969">
                <a:moveTo>
                  <a:pt x="27187" y="181156"/>
                </a:moveTo>
                <a:lnTo>
                  <a:pt x="24767" y="169377"/>
                </a:lnTo>
              </a:path>
              <a:path w="153669" h="1029969">
                <a:moveTo>
                  <a:pt x="23595" y="156467"/>
                </a:moveTo>
                <a:lnTo>
                  <a:pt x="22441" y="155242"/>
                </a:lnTo>
              </a:path>
              <a:path w="153669" h="1029969">
                <a:moveTo>
                  <a:pt x="21213" y="147043"/>
                </a:moveTo>
                <a:lnTo>
                  <a:pt x="20059" y="135245"/>
                </a:lnTo>
              </a:path>
              <a:path w="153669" h="1029969">
                <a:moveTo>
                  <a:pt x="17734" y="123503"/>
                </a:moveTo>
                <a:lnTo>
                  <a:pt x="16505" y="122316"/>
                </a:lnTo>
              </a:path>
              <a:path w="153669" h="1029969">
                <a:moveTo>
                  <a:pt x="16505" y="112874"/>
                </a:moveTo>
                <a:lnTo>
                  <a:pt x="15333" y="101132"/>
                </a:lnTo>
              </a:path>
              <a:path w="153669" h="1029969">
                <a:moveTo>
                  <a:pt x="12988" y="89390"/>
                </a:moveTo>
                <a:lnTo>
                  <a:pt x="11835" y="88222"/>
                </a:lnTo>
              </a:path>
              <a:path w="153669" h="1029969">
                <a:moveTo>
                  <a:pt x="11835" y="78780"/>
                </a:moveTo>
                <a:lnTo>
                  <a:pt x="9453" y="67019"/>
                </a:lnTo>
              </a:path>
              <a:path w="153669" h="1029969">
                <a:moveTo>
                  <a:pt x="8299" y="55278"/>
                </a:moveTo>
                <a:lnTo>
                  <a:pt x="7071" y="54071"/>
                </a:lnTo>
              </a:path>
              <a:path w="153669" h="1029969">
                <a:moveTo>
                  <a:pt x="7071" y="45873"/>
                </a:moveTo>
                <a:lnTo>
                  <a:pt x="4726" y="32887"/>
                </a:lnTo>
              </a:path>
              <a:path w="153669" h="1029969">
                <a:moveTo>
                  <a:pt x="3554" y="21146"/>
                </a:moveTo>
                <a:lnTo>
                  <a:pt x="2382" y="19958"/>
                </a:lnTo>
              </a:path>
              <a:path w="153669" h="1029969">
                <a:moveTo>
                  <a:pt x="1172" y="11741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3" name="object 1593"/>
          <p:cNvSpPr/>
          <p:nvPr/>
        </p:nvSpPr>
        <p:spPr>
          <a:xfrm>
            <a:off x="14815151" y="2658449"/>
            <a:ext cx="353060" cy="45085"/>
          </a:xfrm>
          <a:custGeom>
            <a:avLst/>
            <a:gdLst/>
            <a:ahLst/>
            <a:cxnLst/>
            <a:rect l="l" t="t" r="r" b="b"/>
            <a:pathLst>
              <a:path w="353059" h="45085">
                <a:moveTo>
                  <a:pt x="352888" y="44704"/>
                </a:moveTo>
                <a:lnTo>
                  <a:pt x="352888" y="0"/>
                </a:lnTo>
              </a:path>
              <a:path w="353059" h="45085">
                <a:moveTo>
                  <a:pt x="352888" y="0"/>
                </a:moveTo>
                <a:lnTo>
                  <a:pt x="0" y="0"/>
                </a:lnTo>
              </a:path>
              <a:path w="353059" h="45085">
                <a:moveTo>
                  <a:pt x="0" y="44704"/>
                </a:moveTo>
                <a:lnTo>
                  <a:pt x="0" y="0"/>
                </a:lnTo>
              </a:path>
              <a:path w="353059" h="45085">
                <a:moveTo>
                  <a:pt x="352888" y="15303"/>
                </a:moveTo>
                <a:lnTo>
                  <a:pt x="0" y="15303"/>
                </a:lnTo>
              </a:path>
              <a:path w="353059" h="45085">
                <a:moveTo>
                  <a:pt x="352888" y="29420"/>
                </a:moveTo>
                <a:lnTo>
                  <a:pt x="0" y="29420"/>
                </a:lnTo>
              </a:path>
              <a:path w="353059" h="45085">
                <a:moveTo>
                  <a:pt x="352888" y="44704"/>
                </a:moveTo>
                <a:lnTo>
                  <a:pt x="0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94" name="object 1594"/>
          <p:cNvGrpSpPr/>
          <p:nvPr/>
        </p:nvGrpSpPr>
        <p:grpSpPr>
          <a:xfrm>
            <a:off x="14072337" y="1959130"/>
            <a:ext cx="69850" cy="340995"/>
            <a:chOff x="14072337" y="1959130"/>
            <a:chExt cx="69850" cy="340995"/>
          </a:xfrm>
        </p:grpSpPr>
        <p:sp>
          <p:nvSpPr>
            <p:cNvPr id="1595" name="object 1595"/>
            <p:cNvSpPr/>
            <p:nvPr/>
          </p:nvSpPr>
          <p:spPr>
            <a:xfrm>
              <a:off x="14074038" y="1963148"/>
              <a:ext cx="66675" cy="335915"/>
            </a:xfrm>
            <a:custGeom>
              <a:avLst/>
              <a:gdLst/>
              <a:ahLst/>
              <a:cxnLst/>
              <a:rect l="l" t="t" r="r" b="b"/>
              <a:pathLst>
                <a:path w="66675" h="335914">
                  <a:moveTo>
                    <a:pt x="49553" y="335286"/>
                  </a:moveTo>
                  <a:lnTo>
                    <a:pt x="48400" y="334118"/>
                  </a:lnTo>
                </a:path>
                <a:path w="66675" h="335914">
                  <a:moveTo>
                    <a:pt x="49553" y="335286"/>
                  </a:moveTo>
                  <a:lnTo>
                    <a:pt x="47209" y="323545"/>
                  </a:lnTo>
                </a:path>
                <a:path w="66675" h="335914">
                  <a:moveTo>
                    <a:pt x="45999" y="311803"/>
                  </a:moveTo>
                  <a:lnTo>
                    <a:pt x="44827" y="310597"/>
                  </a:lnTo>
                </a:path>
                <a:path w="66675" h="335914">
                  <a:moveTo>
                    <a:pt x="44827" y="302379"/>
                  </a:moveTo>
                  <a:lnTo>
                    <a:pt x="42482" y="289413"/>
                  </a:lnTo>
                </a:path>
                <a:path w="66675" h="335914">
                  <a:moveTo>
                    <a:pt x="41272" y="277652"/>
                  </a:moveTo>
                  <a:lnTo>
                    <a:pt x="40100" y="276465"/>
                  </a:lnTo>
                </a:path>
                <a:path w="66675" h="335914">
                  <a:moveTo>
                    <a:pt x="38928" y="268229"/>
                  </a:moveTo>
                  <a:lnTo>
                    <a:pt x="37775" y="255319"/>
                  </a:lnTo>
                </a:path>
                <a:path w="66675" h="335914">
                  <a:moveTo>
                    <a:pt x="35392" y="243539"/>
                  </a:moveTo>
                  <a:lnTo>
                    <a:pt x="34220" y="242352"/>
                  </a:lnTo>
                </a:path>
                <a:path w="66675" h="335914">
                  <a:moveTo>
                    <a:pt x="34220" y="234116"/>
                  </a:moveTo>
                  <a:lnTo>
                    <a:pt x="33048" y="222355"/>
                  </a:lnTo>
                </a:path>
                <a:path w="66675" h="335914">
                  <a:moveTo>
                    <a:pt x="30666" y="209408"/>
                  </a:moveTo>
                  <a:lnTo>
                    <a:pt x="29475" y="208239"/>
                  </a:lnTo>
                </a:path>
                <a:path w="66675" h="335914">
                  <a:moveTo>
                    <a:pt x="29475" y="199984"/>
                  </a:moveTo>
                  <a:lnTo>
                    <a:pt x="27149" y="188242"/>
                  </a:lnTo>
                </a:path>
                <a:path w="66675" h="335914">
                  <a:moveTo>
                    <a:pt x="25939" y="175276"/>
                  </a:moveTo>
                  <a:lnTo>
                    <a:pt x="24767" y="174126"/>
                  </a:lnTo>
                </a:path>
                <a:path w="66675" h="335914">
                  <a:moveTo>
                    <a:pt x="24767" y="165909"/>
                  </a:moveTo>
                  <a:lnTo>
                    <a:pt x="22441" y="154130"/>
                  </a:lnTo>
                </a:path>
                <a:path w="66675" h="335914">
                  <a:moveTo>
                    <a:pt x="21231" y="142369"/>
                  </a:moveTo>
                  <a:lnTo>
                    <a:pt x="20059" y="141163"/>
                  </a:lnTo>
                </a:path>
                <a:path w="66675" h="335914">
                  <a:moveTo>
                    <a:pt x="18887" y="131758"/>
                  </a:moveTo>
                  <a:lnTo>
                    <a:pt x="17696" y="119998"/>
                  </a:lnTo>
                </a:path>
                <a:path w="66675" h="335914">
                  <a:moveTo>
                    <a:pt x="15333" y="108256"/>
                  </a:moveTo>
                  <a:lnTo>
                    <a:pt x="14123" y="107069"/>
                  </a:lnTo>
                </a:path>
                <a:path w="66675" h="335914">
                  <a:moveTo>
                    <a:pt x="14123" y="97664"/>
                  </a:moveTo>
                  <a:lnTo>
                    <a:pt x="11778" y="85904"/>
                  </a:lnTo>
                </a:path>
                <a:path w="66675" h="335914">
                  <a:moveTo>
                    <a:pt x="10606" y="74143"/>
                  </a:moveTo>
                  <a:lnTo>
                    <a:pt x="9434" y="72937"/>
                  </a:lnTo>
                </a:path>
                <a:path w="66675" h="335914">
                  <a:moveTo>
                    <a:pt x="9434" y="64720"/>
                  </a:moveTo>
                  <a:lnTo>
                    <a:pt x="7052" y="51791"/>
                  </a:lnTo>
                </a:path>
                <a:path w="66675" h="335914">
                  <a:moveTo>
                    <a:pt x="5898" y="39993"/>
                  </a:moveTo>
                  <a:lnTo>
                    <a:pt x="4688" y="38824"/>
                  </a:lnTo>
                </a:path>
                <a:path w="66675" h="335914">
                  <a:moveTo>
                    <a:pt x="3535" y="30588"/>
                  </a:moveTo>
                  <a:lnTo>
                    <a:pt x="2306" y="17678"/>
                  </a:lnTo>
                </a:path>
                <a:path w="66675" h="335914">
                  <a:moveTo>
                    <a:pt x="1153" y="12947"/>
                  </a:moveTo>
                  <a:lnTo>
                    <a:pt x="0" y="0"/>
                  </a:lnTo>
                </a:path>
                <a:path w="66675" h="335914">
                  <a:moveTo>
                    <a:pt x="66059" y="332949"/>
                  </a:moveTo>
                  <a:lnTo>
                    <a:pt x="64867" y="33179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6" name="object 1596"/>
            <p:cNvSpPr/>
            <p:nvPr/>
          </p:nvSpPr>
          <p:spPr>
            <a:xfrm>
              <a:off x="14074024" y="1960823"/>
              <a:ext cx="66675" cy="337820"/>
            </a:xfrm>
            <a:custGeom>
              <a:avLst/>
              <a:gdLst/>
              <a:ahLst/>
              <a:cxnLst/>
              <a:rect l="l" t="t" r="r" b="b"/>
              <a:pathLst>
                <a:path w="66675" h="337819">
                  <a:moveTo>
                    <a:pt x="66077" y="335286"/>
                  </a:moveTo>
                  <a:lnTo>
                    <a:pt x="63733" y="323488"/>
                  </a:lnTo>
                </a:path>
                <a:path w="66675" h="337819">
                  <a:moveTo>
                    <a:pt x="62561" y="311746"/>
                  </a:moveTo>
                  <a:lnTo>
                    <a:pt x="61389" y="310578"/>
                  </a:lnTo>
                </a:path>
                <a:path w="66675" h="337819">
                  <a:moveTo>
                    <a:pt x="61389" y="302323"/>
                  </a:moveTo>
                  <a:lnTo>
                    <a:pt x="59006" y="289375"/>
                  </a:lnTo>
                </a:path>
                <a:path w="66675" h="337819">
                  <a:moveTo>
                    <a:pt x="57853" y="277615"/>
                  </a:moveTo>
                  <a:lnTo>
                    <a:pt x="56662" y="276465"/>
                  </a:lnTo>
                </a:path>
                <a:path w="66675" h="337819">
                  <a:moveTo>
                    <a:pt x="55433" y="268210"/>
                  </a:moveTo>
                  <a:lnTo>
                    <a:pt x="54280" y="255262"/>
                  </a:lnTo>
                </a:path>
                <a:path w="66675" h="337819">
                  <a:moveTo>
                    <a:pt x="51954" y="243521"/>
                  </a:moveTo>
                  <a:lnTo>
                    <a:pt x="50744" y="242333"/>
                  </a:lnTo>
                </a:path>
                <a:path w="66675" h="337819">
                  <a:moveTo>
                    <a:pt x="50744" y="234097"/>
                  </a:moveTo>
                  <a:lnTo>
                    <a:pt x="49572" y="222355"/>
                  </a:lnTo>
                </a:path>
                <a:path w="66675" h="337819">
                  <a:moveTo>
                    <a:pt x="47209" y="209389"/>
                  </a:moveTo>
                  <a:lnTo>
                    <a:pt x="45999" y="208220"/>
                  </a:lnTo>
                </a:path>
                <a:path w="66675" h="337819">
                  <a:moveTo>
                    <a:pt x="45999" y="200003"/>
                  </a:moveTo>
                  <a:lnTo>
                    <a:pt x="43673" y="188242"/>
                  </a:lnTo>
                </a:path>
                <a:path w="66675" h="337819">
                  <a:moveTo>
                    <a:pt x="42501" y="175276"/>
                  </a:moveTo>
                  <a:lnTo>
                    <a:pt x="41291" y="174107"/>
                  </a:lnTo>
                </a:path>
                <a:path w="66675" h="337819">
                  <a:moveTo>
                    <a:pt x="41291" y="165852"/>
                  </a:moveTo>
                  <a:lnTo>
                    <a:pt x="38928" y="154092"/>
                  </a:lnTo>
                </a:path>
                <a:path w="66675" h="337819">
                  <a:moveTo>
                    <a:pt x="37793" y="141163"/>
                  </a:moveTo>
                  <a:lnTo>
                    <a:pt x="36546" y="139994"/>
                  </a:lnTo>
                </a:path>
                <a:path w="66675" h="337819">
                  <a:moveTo>
                    <a:pt x="35411" y="131739"/>
                  </a:moveTo>
                  <a:lnTo>
                    <a:pt x="34239" y="119998"/>
                  </a:lnTo>
                </a:path>
                <a:path w="66675" h="337819">
                  <a:moveTo>
                    <a:pt x="31857" y="108218"/>
                  </a:moveTo>
                  <a:lnTo>
                    <a:pt x="30685" y="107050"/>
                  </a:lnTo>
                </a:path>
                <a:path w="66675" h="337819">
                  <a:moveTo>
                    <a:pt x="30685" y="97627"/>
                  </a:moveTo>
                  <a:lnTo>
                    <a:pt x="29494" y="85847"/>
                  </a:lnTo>
                </a:path>
                <a:path w="66675" h="337819">
                  <a:moveTo>
                    <a:pt x="27168" y="74106"/>
                  </a:moveTo>
                  <a:lnTo>
                    <a:pt x="25958" y="72937"/>
                  </a:lnTo>
                </a:path>
                <a:path w="66675" h="337819">
                  <a:moveTo>
                    <a:pt x="25958" y="64682"/>
                  </a:moveTo>
                  <a:lnTo>
                    <a:pt x="23595" y="51753"/>
                  </a:lnTo>
                </a:path>
                <a:path w="66675" h="337819">
                  <a:moveTo>
                    <a:pt x="22441" y="39974"/>
                  </a:moveTo>
                  <a:lnTo>
                    <a:pt x="21250" y="38805"/>
                  </a:lnTo>
                </a:path>
                <a:path w="66675" h="337819">
                  <a:moveTo>
                    <a:pt x="20059" y="30569"/>
                  </a:moveTo>
                  <a:lnTo>
                    <a:pt x="18887" y="17603"/>
                  </a:lnTo>
                </a:path>
                <a:path w="66675" h="337819">
                  <a:moveTo>
                    <a:pt x="17715" y="12928"/>
                  </a:moveTo>
                  <a:lnTo>
                    <a:pt x="16505" y="0"/>
                  </a:lnTo>
                </a:path>
                <a:path w="66675" h="337819">
                  <a:moveTo>
                    <a:pt x="66077" y="335286"/>
                  </a:moveTo>
                  <a:lnTo>
                    <a:pt x="49572" y="337604"/>
                  </a:lnTo>
                </a:path>
                <a:path w="66675" h="337819">
                  <a:moveTo>
                    <a:pt x="16505" y="0"/>
                  </a:moveTo>
                  <a:lnTo>
                    <a:pt x="0" y="233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97" name="object 1597"/>
          <p:cNvSpPr/>
          <p:nvPr/>
        </p:nvSpPr>
        <p:spPr>
          <a:xfrm>
            <a:off x="14040958" y="1690237"/>
            <a:ext cx="100965" cy="670560"/>
          </a:xfrm>
          <a:custGeom>
            <a:avLst/>
            <a:gdLst/>
            <a:ahLst/>
            <a:cxnLst/>
            <a:rect l="l" t="t" r="r" b="b"/>
            <a:pathLst>
              <a:path w="100965" h="670560">
                <a:moveTo>
                  <a:pt x="100355" y="670554"/>
                </a:moveTo>
                <a:lnTo>
                  <a:pt x="99145" y="669385"/>
                </a:lnTo>
              </a:path>
              <a:path w="100965" h="670560">
                <a:moveTo>
                  <a:pt x="100355" y="670554"/>
                </a:moveTo>
                <a:lnTo>
                  <a:pt x="97954" y="658793"/>
                </a:lnTo>
              </a:path>
              <a:path w="100965" h="670560">
                <a:moveTo>
                  <a:pt x="96800" y="646995"/>
                </a:moveTo>
                <a:lnTo>
                  <a:pt x="95628" y="645864"/>
                </a:lnTo>
              </a:path>
              <a:path w="100965" h="670560">
                <a:moveTo>
                  <a:pt x="95628" y="636441"/>
                </a:moveTo>
                <a:lnTo>
                  <a:pt x="93246" y="624681"/>
                </a:lnTo>
              </a:path>
              <a:path w="100965" h="670560">
                <a:moveTo>
                  <a:pt x="92074" y="612901"/>
                </a:moveTo>
                <a:lnTo>
                  <a:pt x="90921" y="611733"/>
                </a:lnTo>
              </a:path>
              <a:path w="100965" h="670560">
                <a:moveTo>
                  <a:pt x="89729" y="603497"/>
                </a:moveTo>
                <a:lnTo>
                  <a:pt x="88501" y="590568"/>
                </a:lnTo>
              </a:path>
              <a:path w="100965" h="670560">
                <a:moveTo>
                  <a:pt x="86194" y="578788"/>
                </a:moveTo>
                <a:lnTo>
                  <a:pt x="85022" y="577601"/>
                </a:lnTo>
              </a:path>
              <a:path w="100965" h="670560">
                <a:moveTo>
                  <a:pt x="85022" y="569384"/>
                </a:moveTo>
                <a:lnTo>
                  <a:pt x="83812" y="556455"/>
                </a:lnTo>
              </a:path>
              <a:path w="100965" h="670560">
                <a:moveTo>
                  <a:pt x="81467" y="544675"/>
                </a:moveTo>
                <a:lnTo>
                  <a:pt x="80276" y="543526"/>
                </a:lnTo>
              </a:path>
              <a:path w="100965" h="670560">
                <a:moveTo>
                  <a:pt x="80276" y="535252"/>
                </a:moveTo>
                <a:lnTo>
                  <a:pt x="77894" y="523510"/>
                </a:lnTo>
              </a:path>
              <a:path w="100965" h="670560">
                <a:moveTo>
                  <a:pt x="76741" y="510562"/>
                </a:moveTo>
                <a:lnTo>
                  <a:pt x="75569" y="509375"/>
                </a:lnTo>
              </a:path>
              <a:path w="100965" h="670560">
                <a:moveTo>
                  <a:pt x="75569" y="501139"/>
                </a:moveTo>
                <a:lnTo>
                  <a:pt x="73186" y="489397"/>
                </a:lnTo>
              </a:path>
              <a:path w="100965" h="670560">
                <a:moveTo>
                  <a:pt x="71995" y="476450"/>
                </a:moveTo>
                <a:lnTo>
                  <a:pt x="70861" y="475281"/>
                </a:lnTo>
              </a:path>
              <a:path w="100965" h="670560">
                <a:moveTo>
                  <a:pt x="69613" y="467026"/>
                </a:moveTo>
                <a:lnTo>
                  <a:pt x="68479" y="455284"/>
                </a:lnTo>
              </a:path>
              <a:path w="100965" h="670560">
                <a:moveTo>
                  <a:pt x="66134" y="443486"/>
                </a:moveTo>
                <a:lnTo>
                  <a:pt x="64924" y="442337"/>
                </a:lnTo>
              </a:path>
              <a:path w="100965" h="670560">
                <a:moveTo>
                  <a:pt x="64924" y="432913"/>
                </a:moveTo>
                <a:lnTo>
                  <a:pt x="62561" y="421153"/>
                </a:lnTo>
              </a:path>
              <a:path w="100965" h="670560">
                <a:moveTo>
                  <a:pt x="61408" y="409373"/>
                </a:moveTo>
                <a:lnTo>
                  <a:pt x="60235" y="408186"/>
                </a:lnTo>
              </a:path>
              <a:path w="100965" h="670560">
                <a:moveTo>
                  <a:pt x="60235" y="398800"/>
                </a:moveTo>
                <a:lnTo>
                  <a:pt x="57853" y="387059"/>
                </a:lnTo>
              </a:path>
              <a:path w="100965" h="670560">
                <a:moveTo>
                  <a:pt x="56662" y="375260"/>
                </a:moveTo>
                <a:lnTo>
                  <a:pt x="55509" y="374092"/>
                </a:lnTo>
              </a:path>
              <a:path w="100965" h="670560">
                <a:moveTo>
                  <a:pt x="54318" y="365856"/>
                </a:moveTo>
                <a:lnTo>
                  <a:pt x="53127" y="352908"/>
                </a:lnTo>
              </a:path>
              <a:path w="100965" h="670560">
                <a:moveTo>
                  <a:pt x="50782" y="341148"/>
                </a:moveTo>
                <a:lnTo>
                  <a:pt x="49572" y="339979"/>
                </a:lnTo>
              </a:path>
              <a:path w="100965" h="670560">
                <a:moveTo>
                  <a:pt x="49572" y="331743"/>
                </a:moveTo>
                <a:lnTo>
                  <a:pt x="48400" y="318795"/>
                </a:lnTo>
              </a:path>
              <a:path w="100965" h="670560">
                <a:moveTo>
                  <a:pt x="46037" y="307016"/>
                </a:moveTo>
                <a:lnTo>
                  <a:pt x="44846" y="305866"/>
                </a:lnTo>
              </a:path>
              <a:path w="100965" h="670560">
                <a:moveTo>
                  <a:pt x="44846" y="297611"/>
                </a:moveTo>
                <a:lnTo>
                  <a:pt x="42501" y="285870"/>
                </a:lnTo>
              </a:path>
              <a:path w="100965" h="670560">
                <a:moveTo>
                  <a:pt x="41310" y="272922"/>
                </a:moveTo>
                <a:lnTo>
                  <a:pt x="40119" y="271734"/>
                </a:lnTo>
              </a:path>
              <a:path w="100965" h="670560">
                <a:moveTo>
                  <a:pt x="40119" y="263498"/>
                </a:moveTo>
                <a:lnTo>
                  <a:pt x="37756" y="251757"/>
                </a:lnTo>
              </a:path>
              <a:path w="100965" h="670560">
                <a:moveTo>
                  <a:pt x="36602" y="238790"/>
                </a:moveTo>
                <a:lnTo>
                  <a:pt x="35392" y="237621"/>
                </a:lnTo>
              </a:path>
              <a:path w="100965" h="670560">
                <a:moveTo>
                  <a:pt x="34220" y="229385"/>
                </a:moveTo>
                <a:lnTo>
                  <a:pt x="33067" y="217625"/>
                </a:lnTo>
              </a:path>
              <a:path w="100965" h="670560">
                <a:moveTo>
                  <a:pt x="30685" y="205846"/>
                </a:moveTo>
                <a:lnTo>
                  <a:pt x="29531" y="204677"/>
                </a:lnTo>
              </a:path>
              <a:path w="100965" h="670560">
                <a:moveTo>
                  <a:pt x="29531" y="195254"/>
                </a:moveTo>
                <a:lnTo>
                  <a:pt x="28340" y="183512"/>
                </a:lnTo>
              </a:path>
              <a:path w="100965" h="670560">
                <a:moveTo>
                  <a:pt x="26015" y="171733"/>
                </a:moveTo>
                <a:lnTo>
                  <a:pt x="24786" y="170564"/>
                </a:lnTo>
              </a:path>
              <a:path w="100965" h="670560">
                <a:moveTo>
                  <a:pt x="24786" y="161141"/>
                </a:moveTo>
                <a:lnTo>
                  <a:pt x="22441" y="149418"/>
                </a:lnTo>
              </a:path>
              <a:path w="100965" h="670560">
                <a:moveTo>
                  <a:pt x="21269" y="137620"/>
                </a:moveTo>
                <a:lnTo>
                  <a:pt x="20059" y="136451"/>
                </a:lnTo>
              </a:path>
              <a:path w="100965" h="670560">
                <a:moveTo>
                  <a:pt x="20059" y="128215"/>
                </a:moveTo>
                <a:lnTo>
                  <a:pt x="17734" y="115286"/>
                </a:lnTo>
              </a:path>
              <a:path w="100965" h="670560">
                <a:moveTo>
                  <a:pt x="15352" y="103488"/>
                </a:moveTo>
                <a:lnTo>
                  <a:pt x="14198" y="102319"/>
                </a:lnTo>
              </a:path>
              <a:path w="100965" h="670560">
                <a:moveTo>
                  <a:pt x="14198" y="94064"/>
                </a:moveTo>
                <a:lnTo>
                  <a:pt x="13007" y="81154"/>
                </a:lnTo>
              </a:path>
              <a:path w="100965" h="670560">
                <a:moveTo>
                  <a:pt x="10625" y="69394"/>
                </a:moveTo>
                <a:lnTo>
                  <a:pt x="9453" y="68206"/>
                </a:lnTo>
              </a:path>
              <a:path w="100965" h="670560">
                <a:moveTo>
                  <a:pt x="9453" y="59970"/>
                </a:moveTo>
                <a:lnTo>
                  <a:pt x="7127" y="48229"/>
                </a:lnTo>
              </a:path>
              <a:path w="100965" h="670560">
                <a:moveTo>
                  <a:pt x="5917" y="35262"/>
                </a:moveTo>
                <a:lnTo>
                  <a:pt x="4745" y="34094"/>
                </a:lnTo>
              </a:path>
              <a:path w="100965" h="670560">
                <a:moveTo>
                  <a:pt x="4745" y="25857"/>
                </a:moveTo>
                <a:lnTo>
                  <a:pt x="2382" y="14116"/>
                </a:lnTo>
              </a:path>
              <a:path w="100965" h="670560">
                <a:moveTo>
                  <a:pt x="2382" y="1291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8" name="object 1598"/>
          <p:cNvSpPr/>
          <p:nvPr/>
        </p:nvSpPr>
        <p:spPr>
          <a:xfrm>
            <a:off x="16934743" y="306079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172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9" name="object 1599"/>
          <p:cNvSpPr/>
          <p:nvPr/>
        </p:nvSpPr>
        <p:spPr>
          <a:xfrm>
            <a:off x="16672757" y="1303171"/>
            <a:ext cx="1270" cy="0"/>
          </a:xfrm>
          <a:custGeom>
            <a:avLst/>
            <a:gdLst/>
            <a:ahLst/>
            <a:cxnLst/>
            <a:rect l="l" t="t" r="r" b="b"/>
            <a:pathLst>
              <a:path w="1269" h="0">
                <a:moveTo>
                  <a:pt x="115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0" name="object 1600"/>
          <p:cNvSpPr/>
          <p:nvPr/>
        </p:nvSpPr>
        <p:spPr>
          <a:xfrm>
            <a:off x="16642072" y="2369020"/>
            <a:ext cx="0" cy="87630"/>
          </a:xfrm>
          <a:custGeom>
            <a:avLst/>
            <a:gdLst/>
            <a:ahLst/>
            <a:cxnLst/>
            <a:rect l="l" t="t" r="r" b="b"/>
            <a:pathLst>
              <a:path w="0" h="87630">
                <a:moveTo>
                  <a:pt x="0" y="0"/>
                </a:moveTo>
                <a:lnTo>
                  <a:pt x="0" y="8707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1" name="object 1601"/>
          <p:cNvSpPr/>
          <p:nvPr/>
        </p:nvSpPr>
        <p:spPr>
          <a:xfrm>
            <a:off x="16717584" y="2369020"/>
            <a:ext cx="0" cy="87630"/>
          </a:xfrm>
          <a:custGeom>
            <a:avLst/>
            <a:gdLst/>
            <a:ahLst/>
            <a:cxnLst/>
            <a:rect l="l" t="t" r="r" b="b"/>
            <a:pathLst>
              <a:path w="0" h="87630">
                <a:moveTo>
                  <a:pt x="0" y="0"/>
                </a:moveTo>
                <a:lnTo>
                  <a:pt x="0" y="8707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2" name="object 1602"/>
          <p:cNvSpPr/>
          <p:nvPr/>
        </p:nvSpPr>
        <p:spPr>
          <a:xfrm>
            <a:off x="16794306" y="2369020"/>
            <a:ext cx="0" cy="87630"/>
          </a:xfrm>
          <a:custGeom>
            <a:avLst/>
            <a:gdLst/>
            <a:ahLst/>
            <a:cxnLst/>
            <a:rect l="l" t="t" r="r" b="b"/>
            <a:pathLst>
              <a:path w="0" h="87630">
                <a:moveTo>
                  <a:pt x="0" y="0"/>
                </a:moveTo>
                <a:lnTo>
                  <a:pt x="0" y="8707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3" name="object 1603"/>
          <p:cNvSpPr/>
          <p:nvPr/>
        </p:nvSpPr>
        <p:spPr>
          <a:xfrm>
            <a:off x="16642072" y="2369020"/>
            <a:ext cx="152400" cy="87630"/>
          </a:xfrm>
          <a:custGeom>
            <a:avLst/>
            <a:gdLst/>
            <a:ahLst/>
            <a:cxnLst/>
            <a:rect l="l" t="t" r="r" b="b"/>
            <a:pathLst>
              <a:path w="152400" h="87630">
                <a:moveTo>
                  <a:pt x="0" y="87072"/>
                </a:moveTo>
                <a:lnTo>
                  <a:pt x="75512" y="0"/>
                </a:lnTo>
              </a:path>
              <a:path w="152400" h="87630">
                <a:moveTo>
                  <a:pt x="75512" y="0"/>
                </a:moveTo>
                <a:lnTo>
                  <a:pt x="152234" y="870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4" name="object 1604"/>
          <p:cNvSpPr/>
          <p:nvPr/>
        </p:nvSpPr>
        <p:spPr>
          <a:xfrm>
            <a:off x="18740383" y="2344331"/>
            <a:ext cx="1270" cy="116839"/>
          </a:xfrm>
          <a:custGeom>
            <a:avLst/>
            <a:gdLst/>
            <a:ahLst/>
            <a:cxnLst/>
            <a:rect l="l" t="t" r="r" b="b"/>
            <a:pathLst>
              <a:path w="1269" h="116839">
                <a:moveTo>
                  <a:pt x="1210" y="1187"/>
                </a:moveTo>
                <a:lnTo>
                  <a:pt x="0" y="0"/>
                </a:lnTo>
              </a:path>
              <a:path w="1269" h="116839">
                <a:moveTo>
                  <a:pt x="1210" y="1187"/>
                </a:moveTo>
                <a:lnTo>
                  <a:pt x="1210" y="12928"/>
                </a:lnTo>
              </a:path>
              <a:path w="1269" h="116839">
                <a:moveTo>
                  <a:pt x="1210" y="24689"/>
                </a:moveTo>
                <a:lnTo>
                  <a:pt x="0" y="23520"/>
                </a:lnTo>
              </a:path>
              <a:path w="1269" h="116839">
                <a:moveTo>
                  <a:pt x="1210" y="35281"/>
                </a:moveTo>
                <a:lnTo>
                  <a:pt x="1210" y="47079"/>
                </a:lnTo>
              </a:path>
              <a:path w="1269" h="116839">
                <a:moveTo>
                  <a:pt x="1210" y="59989"/>
                </a:moveTo>
                <a:lnTo>
                  <a:pt x="0" y="58840"/>
                </a:lnTo>
              </a:path>
              <a:path w="1269" h="116839">
                <a:moveTo>
                  <a:pt x="1210" y="69394"/>
                </a:moveTo>
                <a:lnTo>
                  <a:pt x="1210" y="81154"/>
                </a:lnTo>
              </a:path>
              <a:path w="1269" h="116839">
                <a:moveTo>
                  <a:pt x="1210" y="94102"/>
                </a:moveTo>
                <a:lnTo>
                  <a:pt x="0" y="92934"/>
                </a:lnTo>
              </a:path>
              <a:path w="1269" h="116839">
                <a:moveTo>
                  <a:pt x="1210" y="103526"/>
                </a:moveTo>
                <a:lnTo>
                  <a:pt x="1210" y="1164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5" name="object 1605"/>
          <p:cNvSpPr/>
          <p:nvPr/>
        </p:nvSpPr>
        <p:spPr>
          <a:xfrm>
            <a:off x="18162111" y="2659621"/>
            <a:ext cx="140970" cy="0"/>
          </a:xfrm>
          <a:custGeom>
            <a:avLst/>
            <a:gdLst/>
            <a:ahLst/>
            <a:cxnLst/>
            <a:rect l="l" t="t" r="r" b="b"/>
            <a:pathLst>
              <a:path w="140969" h="0">
                <a:moveTo>
                  <a:pt x="140437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6" name="object 1606"/>
          <p:cNvSpPr/>
          <p:nvPr/>
        </p:nvSpPr>
        <p:spPr>
          <a:xfrm>
            <a:off x="11089379" y="2610220"/>
            <a:ext cx="17780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7108" y="19996"/>
                </a:moveTo>
                <a:lnTo>
                  <a:pt x="15333" y="16453"/>
                </a:lnTo>
              </a:path>
              <a:path w="17779" h="22860">
                <a:moveTo>
                  <a:pt x="7108" y="18828"/>
                </a:moveTo>
                <a:lnTo>
                  <a:pt x="15333" y="16453"/>
                </a:lnTo>
              </a:path>
              <a:path w="17779" h="22860">
                <a:moveTo>
                  <a:pt x="15333" y="16453"/>
                </a:moveTo>
                <a:lnTo>
                  <a:pt x="17677" y="22333"/>
                </a:lnTo>
              </a:path>
              <a:path w="17779" h="22860">
                <a:moveTo>
                  <a:pt x="13007" y="9404"/>
                </a:moveTo>
                <a:lnTo>
                  <a:pt x="15333" y="16453"/>
                </a:lnTo>
              </a:path>
              <a:path w="17779" h="22860">
                <a:moveTo>
                  <a:pt x="13007" y="10591"/>
                </a:moveTo>
                <a:lnTo>
                  <a:pt x="5898" y="14116"/>
                </a:lnTo>
              </a:path>
              <a:path w="17779" h="22860">
                <a:moveTo>
                  <a:pt x="3573" y="12928"/>
                </a:moveTo>
                <a:lnTo>
                  <a:pt x="11797" y="9404"/>
                </a:lnTo>
              </a:path>
              <a:path w="17779" h="22860">
                <a:moveTo>
                  <a:pt x="4688" y="15284"/>
                </a:moveTo>
                <a:lnTo>
                  <a:pt x="0" y="3505"/>
                </a:lnTo>
              </a:path>
              <a:path w="17779" h="22860">
                <a:moveTo>
                  <a:pt x="5898" y="16453"/>
                </a:moveTo>
                <a:lnTo>
                  <a:pt x="4688" y="15284"/>
                </a:lnTo>
              </a:path>
              <a:path w="17779" h="22860">
                <a:moveTo>
                  <a:pt x="9434" y="2337"/>
                </a:moveTo>
                <a:lnTo>
                  <a:pt x="1210" y="5880"/>
                </a:lnTo>
              </a:path>
              <a:path w="17779" h="22860">
                <a:moveTo>
                  <a:pt x="0" y="3505"/>
                </a:moveTo>
                <a:lnTo>
                  <a:pt x="1210" y="3505"/>
                </a:lnTo>
              </a:path>
              <a:path w="17779" h="22860">
                <a:moveTo>
                  <a:pt x="8243" y="0"/>
                </a:moveTo>
                <a:lnTo>
                  <a:pt x="4688" y="1168"/>
                </a:lnTo>
              </a:path>
              <a:path w="17779" h="22860">
                <a:moveTo>
                  <a:pt x="9434" y="2337"/>
                </a:moveTo>
                <a:lnTo>
                  <a:pt x="8243" y="0"/>
                </a:lnTo>
              </a:path>
              <a:path w="17779" h="22860">
                <a:moveTo>
                  <a:pt x="11797" y="9404"/>
                </a:moveTo>
                <a:lnTo>
                  <a:pt x="9434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7" name="object 1607"/>
          <p:cNvSpPr/>
          <p:nvPr/>
        </p:nvSpPr>
        <p:spPr>
          <a:xfrm>
            <a:off x="11045705" y="250433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88" y="9404"/>
                </a:moveTo>
                <a:lnTo>
                  <a:pt x="9434" y="10573"/>
                </a:lnTo>
              </a:path>
              <a:path w="13334" h="13335">
                <a:moveTo>
                  <a:pt x="4707" y="12891"/>
                </a:moveTo>
                <a:lnTo>
                  <a:pt x="5879" y="12891"/>
                </a:lnTo>
              </a:path>
              <a:path w="13334" h="13335">
                <a:moveTo>
                  <a:pt x="0" y="0"/>
                </a:moveTo>
                <a:lnTo>
                  <a:pt x="4707" y="12891"/>
                </a:lnTo>
              </a:path>
              <a:path w="13334" h="13335">
                <a:moveTo>
                  <a:pt x="11816" y="5880"/>
                </a:moveTo>
                <a:lnTo>
                  <a:pt x="3535" y="9404"/>
                </a:lnTo>
              </a:path>
              <a:path w="13334" h="13335">
                <a:moveTo>
                  <a:pt x="11816" y="5880"/>
                </a:moveTo>
                <a:lnTo>
                  <a:pt x="12988" y="9404"/>
                </a:lnTo>
              </a:path>
              <a:path w="13334" h="13335">
                <a:moveTo>
                  <a:pt x="9434" y="0"/>
                </a:moveTo>
                <a:lnTo>
                  <a:pt x="11816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8" name="object 1608"/>
          <p:cNvSpPr/>
          <p:nvPr/>
        </p:nvSpPr>
        <p:spPr>
          <a:xfrm>
            <a:off x="10956032" y="2281982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363" y="8236"/>
                </a:moveTo>
                <a:lnTo>
                  <a:pt x="0" y="0"/>
                </a:lnTo>
              </a:path>
            </a:pathLst>
          </a:custGeom>
          <a:ln w="33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9" name="object 1609"/>
          <p:cNvSpPr/>
          <p:nvPr/>
        </p:nvSpPr>
        <p:spPr>
          <a:xfrm>
            <a:off x="11044533" y="249725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2382" y="10610"/>
                </a:moveTo>
                <a:lnTo>
                  <a:pt x="10606" y="7086"/>
                </a:lnTo>
              </a:path>
              <a:path w="10795" h="10794">
                <a:moveTo>
                  <a:pt x="9415" y="5861"/>
                </a:moveTo>
                <a:lnTo>
                  <a:pt x="2382" y="8236"/>
                </a:lnTo>
              </a:path>
              <a:path w="10795" h="10794">
                <a:moveTo>
                  <a:pt x="2382" y="8236"/>
                </a:moveTo>
                <a:lnTo>
                  <a:pt x="0" y="3562"/>
                </a:lnTo>
              </a:path>
              <a:path w="10795" h="10794">
                <a:moveTo>
                  <a:pt x="10606" y="7086"/>
                </a:moveTo>
                <a:lnTo>
                  <a:pt x="829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0" name="object 1610"/>
          <p:cNvSpPr/>
          <p:nvPr/>
        </p:nvSpPr>
        <p:spPr>
          <a:xfrm>
            <a:off x="11138971" y="2730199"/>
            <a:ext cx="48895" cy="114300"/>
          </a:xfrm>
          <a:custGeom>
            <a:avLst/>
            <a:gdLst/>
            <a:ahLst/>
            <a:cxnLst/>
            <a:rect l="l" t="t" r="r" b="b"/>
            <a:pathLst>
              <a:path w="48895" h="114300">
                <a:moveTo>
                  <a:pt x="48381" y="112949"/>
                </a:moveTo>
                <a:lnTo>
                  <a:pt x="2325" y="0"/>
                </a:lnTo>
              </a:path>
              <a:path w="48895" h="114300">
                <a:moveTo>
                  <a:pt x="0" y="1187"/>
                </a:moveTo>
                <a:lnTo>
                  <a:pt x="45999" y="11411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1" name="object 1611"/>
          <p:cNvSpPr/>
          <p:nvPr/>
        </p:nvSpPr>
        <p:spPr>
          <a:xfrm>
            <a:off x="11040978" y="2489053"/>
            <a:ext cx="12065" cy="15875"/>
          </a:xfrm>
          <a:custGeom>
            <a:avLst/>
            <a:gdLst/>
            <a:ahLst/>
            <a:cxnLst/>
            <a:rect l="l" t="t" r="r" b="b"/>
            <a:pathLst>
              <a:path w="12065" h="15875">
                <a:moveTo>
                  <a:pt x="3554" y="11760"/>
                </a:moveTo>
                <a:lnTo>
                  <a:pt x="11854" y="8198"/>
                </a:lnTo>
              </a:path>
              <a:path w="12065" h="15875">
                <a:moveTo>
                  <a:pt x="3554" y="11760"/>
                </a:moveTo>
                <a:lnTo>
                  <a:pt x="11854" y="8198"/>
                </a:lnTo>
              </a:path>
              <a:path w="12065" h="15875">
                <a:moveTo>
                  <a:pt x="4726" y="15284"/>
                </a:moveTo>
                <a:lnTo>
                  <a:pt x="0" y="3505"/>
                </a:lnTo>
              </a:path>
              <a:path w="12065" h="15875">
                <a:moveTo>
                  <a:pt x="4726" y="15284"/>
                </a:moveTo>
                <a:lnTo>
                  <a:pt x="3554" y="14059"/>
                </a:lnTo>
              </a:path>
              <a:path w="12065" h="15875">
                <a:moveTo>
                  <a:pt x="8262" y="0"/>
                </a:moveTo>
                <a:lnTo>
                  <a:pt x="4726" y="1149"/>
                </a:lnTo>
              </a:path>
              <a:path w="12065" h="15875">
                <a:moveTo>
                  <a:pt x="9434" y="2318"/>
                </a:moveTo>
                <a:lnTo>
                  <a:pt x="8262" y="0"/>
                </a:lnTo>
              </a:path>
              <a:path w="12065" h="15875">
                <a:moveTo>
                  <a:pt x="9434" y="2318"/>
                </a:moveTo>
                <a:lnTo>
                  <a:pt x="1191" y="5880"/>
                </a:lnTo>
              </a:path>
              <a:path w="12065" h="15875">
                <a:moveTo>
                  <a:pt x="11854" y="8198"/>
                </a:moveTo>
                <a:lnTo>
                  <a:pt x="9434" y="2318"/>
                </a:lnTo>
              </a:path>
              <a:path w="12065" h="15875">
                <a:moveTo>
                  <a:pt x="0" y="3505"/>
                </a:moveTo>
                <a:lnTo>
                  <a:pt x="0" y="231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2" name="object 1612"/>
          <p:cNvSpPr/>
          <p:nvPr/>
        </p:nvSpPr>
        <p:spPr>
          <a:xfrm>
            <a:off x="10957185" y="22784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434" y="8254"/>
                </a:moveTo>
                <a:lnTo>
                  <a:pt x="5860" y="9423"/>
                </a:lnTo>
              </a:path>
              <a:path w="9525" h="9525">
                <a:moveTo>
                  <a:pt x="0" y="8254"/>
                </a:moveTo>
                <a:lnTo>
                  <a:pt x="8299" y="4692"/>
                </a:lnTo>
              </a:path>
              <a:path w="9525" h="9525">
                <a:moveTo>
                  <a:pt x="8299" y="4692"/>
                </a:moveTo>
                <a:lnTo>
                  <a:pt x="9434" y="8254"/>
                </a:lnTo>
              </a:path>
              <a:path w="9525" h="9525">
                <a:moveTo>
                  <a:pt x="8299" y="4692"/>
                </a:moveTo>
                <a:lnTo>
                  <a:pt x="708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3" name="object 1613"/>
          <p:cNvSpPr/>
          <p:nvPr/>
        </p:nvSpPr>
        <p:spPr>
          <a:xfrm>
            <a:off x="11082270" y="2604302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1191" y="2374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4" name="object 1614"/>
          <p:cNvSpPr/>
          <p:nvPr/>
        </p:nvSpPr>
        <p:spPr>
          <a:xfrm>
            <a:off x="10958395" y="2290218"/>
            <a:ext cx="1270" cy="0"/>
          </a:xfrm>
          <a:custGeom>
            <a:avLst/>
            <a:gdLst/>
            <a:ahLst/>
            <a:cxnLst/>
            <a:rect l="l" t="t" r="r" b="b"/>
            <a:pathLst>
              <a:path w="1270" h="0">
                <a:moveTo>
                  <a:pt x="0" y="0"/>
                </a:moveTo>
                <a:lnTo>
                  <a:pt x="119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15" name="object 1615"/>
          <p:cNvGrpSpPr/>
          <p:nvPr/>
        </p:nvGrpSpPr>
        <p:grpSpPr>
          <a:xfrm>
            <a:off x="11098351" y="2633218"/>
            <a:ext cx="45085" cy="100330"/>
            <a:chOff x="11098351" y="2633218"/>
            <a:chExt cx="45085" cy="100330"/>
          </a:xfrm>
        </p:grpSpPr>
        <p:sp>
          <p:nvSpPr>
            <p:cNvPr id="1616" name="object 1616"/>
            <p:cNvSpPr/>
            <p:nvPr/>
          </p:nvSpPr>
          <p:spPr>
            <a:xfrm>
              <a:off x="11100042" y="2634909"/>
              <a:ext cx="41275" cy="96520"/>
            </a:xfrm>
            <a:custGeom>
              <a:avLst/>
              <a:gdLst/>
              <a:ahLst/>
              <a:cxnLst/>
              <a:rect l="l" t="t" r="r" b="b"/>
              <a:pathLst>
                <a:path w="41275" h="96519">
                  <a:moveTo>
                    <a:pt x="37699" y="84698"/>
                  </a:moveTo>
                  <a:lnTo>
                    <a:pt x="3478" y="0"/>
                  </a:lnTo>
                </a:path>
                <a:path w="41275" h="96519">
                  <a:moveTo>
                    <a:pt x="0" y="1187"/>
                  </a:moveTo>
                  <a:lnTo>
                    <a:pt x="34220" y="85885"/>
                  </a:lnTo>
                </a:path>
                <a:path w="41275" h="96519">
                  <a:moveTo>
                    <a:pt x="34220" y="85885"/>
                  </a:moveTo>
                  <a:lnTo>
                    <a:pt x="37699" y="84698"/>
                  </a:lnTo>
                </a:path>
                <a:path w="41275" h="96519">
                  <a:moveTo>
                    <a:pt x="41253" y="95290"/>
                  </a:moveTo>
                  <a:lnTo>
                    <a:pt x="38928" y="9647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7" name="object 1617"/>
            <p:cNvSpPr/>
            <p:nvPr/>
          </p:nvSpPr>
          <p:spPr>
            <a:xfrm>
              <a:off x="11100042" y="2634920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69">
                  <a:moveTo>
                    <a:pt x="3478" y="0"/>
                  </a:moveTo>
                  <a:lnTo>
                    <a:pt x="0" y="1168"/>
                  </a:lnTo>
                </a:path>
              </a:pathLst>
            </a:custGeom>
            <a:ln w="33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18" name="object 1618"/>
          <p:cNvSpPr/>
          <p:nvPr/>
        </p:nvSpPr>
        <p:spPr>
          <a:xfrm>
            <a:off x="11187352" y="2851358"/>
            <a:ext cx="50165" cy="114300"/>
          </a:xfrm>
          <a:custGeom>
            <a:avLst/>
            <a:gdLst/>
            <a:ahLst/>
            <a:cxnLst/>
            <a:rect l="l" t="t" r="r" b="b"/>
            <a:pathLst>
              <a:path w="50165" h="114300">
                <a:moveTo>
                  <a:pt x="49591" y="112949"/>
                </a:moveTo>
                <a:lnTo>
                  <a:pt x="3497" y="0"/>
                </a:lnTo>
              </a:path>
              <a:path w="50165" h="114300">
                <a:moveTo>
                  <a:pt x="0" y="1206"/>
                </a:moveTo>
                <a:lnTo>
                  <a:pt x="46037" y="1141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9" name="object 1619"/>
          <p:cNvSpPr/>
          <p:nvPr/>
        </p:nvSpPr>
        <p:spPr>
          <a:xfrm>
            <a:off x="11077619" y="2604294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27092" y="8254"/>
                </a:moveTo>
                <a:lnTo>
                  <a:pt x="22423" y="10629"/>
                </a:lnTo>
              </a:path>
              <a:path w="28575" h="19050">
                <a:moveTo>
                  <a:pt x="28321" y="10629"/>
                </a:moveTo>
                <a:lnTo>
                  <a:pt x="23557" y="12985"/>
                </a:lnTo>
              </a:path>
              <a:path w="28575" h="19050">
                <a:moveTo>
                  <a:pt x="9415" y="18846"/>
                </a:moveTo>
                <a:lnTo>
                  <a:pt x="15333" y="16509"/>
                </a:lnTo>
              </a:path>
              <a:path w="28575" h="19050">
                <a:moveTo>
                  <a:pt x="8205" y="15341"/>
                </a:moveTo>
                <a:lnTo>
                  <a:pt x="14104" y="14135"/>
                </a:lnTo>
              </a:path>
              <a:path w="28575" h="19050">
                <a:moveTo>
                  <a:pt x="2306" y="5917"/>
                </a:moveTo>
                <a:lnTo>
                  <a:pt x="5842" y="14135"/>
                </a:lnTo>
              </a:path>
              <a:path w="28575" h="19050">
                <a:moveTo>
                  <a:pt x="0" y="7086"/>
                </a:moveTo>
                <a:lnTo>
                  <a:pt x="3535" y="15341"/>
                </a:lnTo>
              </a:path>
              <a:path w="28575" h="19050">
                <a:moveTo>
                  <a:pt x="3535" y="3562"/>
                </a:moveTo>
                <a:lnTo>
                  <a:pt x="5842" y="2374"/>
                </a:lnTo>
              </a:path>
              <a:path w="28575" h="19050">
                <a:moveTo>
                  <a:pt x="2306" y="0"/>
                </a:moveTo>
                <a:lnTo>
                  <a:pt x="465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0" name="object 1620"/>
          <p:cNvSpPr/>
          <p:nvPr/>
        </p:nvSpPr>
        <p:spPr>
          <a:xfrm>
            <a:off x="11239288" y="2985492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1134" y="2374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1" name="object 1621"/>
          <p:cNvSpPr/>
          <p:nvPr/>
        </p:nvSpPr>
        <p:spPr>
          <a:xfrm>
            <a:off x="10959586" y="2285517"/>
            <a:ext cx="149225" cy="329565"/>
          </a:xfrm>
          <a:custGeom>
            <a:avLst/>
            <a:gdLst/>
            <a:ahLst/>
            <a:cxnLst/>
            <a:rect l="l" t="t" r="r" b="b"/>
            <a:pathLst>
              <a:path w="149225" h="329564">
                <a:moveTo>
                  <a:pt x="134481" y="328219"/>
                </a:moveTo>
                <a:lnTo>
                  <a:pt x="94362" y="228217"/>
                </a:lnTo>
              </a:path>
              <a:path w="149225" h="329564">
                <a:moveTo>
                  <a:pt x="132137" y="329406"/>
                </a:moveTo>
                <a:lnTo>
                  <a:pt x="134481" y="328219"/>
                </a:lnTo>
              </a:path>
              <a:path w="149225" h="329564">
                <a:moveTo>
                  <a:pt x="90826" y="229404"/>
                </a:moveTo>
                <a:lnTo>
                  <a:pt x="132137" y="329406"/>
                </a:lnTo>
              </a:path>
              <a:path w="149225" h="329564">
                <a:moveTo>
                  <a:pt x="140455" y="314121"/>
                </a:moveTo>
                <a:lnTo>
                  <a:pt x="138035" y="315290"/>
                </a:lnTo>
              </a:path>
              <a:path w="149225" h="329564">
                <a:moveTo>
                  <a:pt x="136901" y="312915"/>
                </a:moveTo>
                <a:lnTo>
                  <a:pt x="138035" y="315290"/>
                </a:lnTo>
              </a:path>
              <a:path w="149225" h="329564">
                <a:moveTo>
                  <a:pt x="139227" y="311746"/>
                </a:moveTo>
                <a:lnTo>
                  <a:pt x="136901" y="312915"/>
                </a:lnTo>
              </a:path>
              <a:path w="149225" h="329564">
                <a:moveTo>
                  <a:pt x="146354" y="323526"/>
                </a:moveTo>
                <a:lnTo>
                  <a:pt x="142800" y="315290"/>
                </a:lnTo>
              </a:path>
              <a:path w="149225" h="329564">
                <a:moveTo>
                  <a:pt x="148699" y="323526"/>
                </a:moveTo>
                <a:lnTo>
                  <a:pt x="146354" y="315290"/>
                </a:lnTo>
              </a:path>
              <a:path w="149225" h="329564">
                <a:moveTo>
                  <a:pt x="94362" y="228217"/>
                </a:moveTo>
                <a:lnTo>
                  <a:pt x="90826" y="229404"/>
                </a:lnTo>
              </a:path>
              <a:path w="149225" h="329564">
                <a:moveTo>
                  <a:pt x="82583" y="208239"/>
                </a:moveTo>
                <a:lnTo>
                  <a:pt x="86118" y="207033"/>
                </a:lnTo>
              </a:path>
              <a:path w="149225" h="329564">
                <a:moveTo>
                  <a:pt x="43673" y="111762"/>
                </a:moveTo>
                <a:lnTo>
                  <a:pt x="82583" y="208239"/>
                </a:lnTo>
              </a:path>
              <a:path w="149225" h="329564">
                <a:moveTo>
                  <a:pt x="86118" y="207033"/>
                </a:moveTo>
                <a:lnTo>
                  <a:pt x="47133" y="110556"/>
                </a:lnTo>
              </a:path>
              <a:path w="149225" h="329564">
                <a:moveTo>
                  <a:pt x="43673" y="102357"/>
                </a:moveTo>
                <a:lnTo>
                  <a:pt x="2363" y="0"/>
                </a:lnTo>
              </a:path>
              <a:path w="149225" h="329564">
                <a:moveTo>
                  <a:pt x="0" y="1187"/>
                </a:moveTo>
                <a:lnTo>
                  <a:pt x="40119" y="103507"/>
                </a:lnTo>
              </a:path>
              <a:path w="149225" h="329564">
                <a:moveTo>
                  <a:pt x="2363" y="0"/>
                </a:move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2" name="object 1622"/>
          <p:cNvSpPr/>
          <p:nvPr/>
        </p:nvSpPr>
        <p:spPr>
          <a:xfrm>
            <a:off x="11229835" y="2959634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14142" y="24689"/>
                </a:moveTo>
                <a:lnTo>
                  <a:pt x="17677" y="23520"/>
                </a:lnTo>
              </a:path>
              <a:path w="19050" h="28575">
                <a:moveTo>
                  <a:pt x="7108" y="18828"/>
                </a:moveTo>
                <a:lnTo>
                  <a:pt x="9453" y="25857"/>
                </a:lnTo>
              </a:path>
              <a:path w="19050" h="28575">
                <a:moveTo>
                  <a:pt x="9453" y="25857"/>
                </a:moveTo>
                <a:lnTo>
                  <a:pt x="17677" y="22314"/>
                </a:lnTo>
              </a:path>
              <a:path w="19050" h="28575">
                <a:moveTo>
                  <a:pt x="1134" y="3543"/>
                </a:moveTo>
                <a:lnTo>
                  <a:pt x="0" y="2318"/>
                </a:lnTo>
              </a:path>
              <a:path w="19050" h="28575">
                <a:moveTo>
                  <a:pt x="10587" y="28232"/>
                </a:moveTo>
                <a:lnTo>
                  <a:pt x="14142" y="27007"/>
                </a:lnTo>
              </a:path>
              <a:path w="19050" h="28575">
                <a:moveTo>
                  <a:pt x="18887" y="24689"/>
                </a:moveTo>
                <a:lnTo>
                  <a:pt x="17677" y="23520"/>
                </a:lnTo>
              </a:path>
              <a:path w="19050" h="28575">
                <a:moveTo>
                  <a:pt x="15314" y="15284"/>
                </a:moveTo>
                <a:lnTo>
                  <a:pt x="18887" y="24689"/>
                </a:lnTo>
              </a:path>
              <a:path w="19050" h="28575">
                <a:moveTo>
                  <a:pt x="15314" y="15284"/>
                </a:moveTo>
                <a:lnTo>
                  <a:pt x="7108" y="18828"/>
                </a:lnTo>
              </a:path>
              <a:path w="19050" h="28575">
                <a:moveTo>
                  <a:pt x="5860" y="16434"/>
                </a:moveTo>
                <a:lnTo>
                  <a:pt x="7108" y="18828"/>
                </a:lnTo>
              </a:path>
              <a:path w="19050" h="28575">
                <a:moveTo>
                  <a:pt x="5860" y="15284"/>
                </a:moveTo>
                <a:lnTo>
                  <a:pt x="4688" y="14059"/>
                </a:lnTo>
              </a:path>
              <a:path w="19050" h="28575">
                <a:moveTo>
                  <a:pt x="15314" y="14059"/>
                </a:moveTo>
                <a:lnTo>
                  <a:pt x="7108" y="16434"/>
                </a:lnTo>
              </a:path>
              <a:path w="19050" h="28575">
                <a:moveTo>
                  <a:pt x="7108" y="16434"/>
                </a:moveTo>
                <a:lnTo>
                  <a:pt x="4688" y="11722"/>
                </a:lnTo>
              </a:path>
              <a:path w="19050" h="28575">
                <a:moveTo>
                  <a:pt x="15314" y="15284"/>
                </a:moveTo>
                <a:lnTo>
                  <a:pt x="12988" y="9385"/>
                </a:lnTo>
              </a:path>
              <a:path w="19050" h="28575">
                <a:moveTo>
                  <a:pt x="12988" y="8198"/>
                </a:moveTo>
                <a:lnTo>
                  <a:pt x="4688" y="11722"/>
                </a:lnTo>
              </a:path>
              <a:path w="19050" h="28575">
                <a:moveTo>
                  <a:pt x="4688" y="11722"/>
                </a:moveTo>
                <a:lnTo>
                  <a:pt x="12988" y="9385"/>
                </a:lnTo>
              </a:path>
              <a:path w="19050" h="28575">
                <a:moveTo>
                  <a:pt x="14142" y="11722"/>
                </a:moveTo>
                <a:lnTo>
                  <a:pt x="12988" y="8198"/>
                </a:lnTo>
              </a:path>
              <a:path w="19050" h="28575">
                <a:moveTo>
                  <a:pt x="12988" y="8198"/>
                </a:moveTo>
                <a:lnTo>
                  <a:pt x="10587" y="2318"/>
                </a:lnTo>
              </a:path>
              <a:path w="19050" h="28575">
                <a:moveTo>
                  <a:pt x="10587" y="3543"/>
                </a:moveTo>
                <a:lnTo>
                  <a:pt x="2344" y="5861"/>
                </a:lnTo>
              </a:path>
              <a:path w="19050" h="28575">
                <a:moveTo>
                  <a:pt x="10587" y="2318"/>
                </a:moveTo>
                <a:lnTo>
                  <a:pt x="9453" y="0"/>
                </a:lnTo>
              </a:path>
              <a:path w="19050" h="28575">
                <a:moveTo>
                  <a:pt x="9453" y="0"/>
                </a:moveTo>
                <a:lnTo>
                  <a:pt x="5860" y="1149"/>
                </a:lnTo>
              </a:path>
              <a:path w="19050" h="28575">
                <a:moveTo>
                  <a:pt x="4688" y="11722"/>
                </a:moveTo>
                <a:lnTo>
                  <a:pt x="1134" y="3543"/>
                </a:lnTo>
              </a:path>
              <a:path w="19050" h="28575">
                <a:moveTo>
                  <a:pt x="3554" y="5861"/>
                </a:moveTo>
                <a:lnTo>
                  <a:pt x="7108" y="46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3" name="object 1623"/>
          <p:cNvSpPr/>
          <p:nvPr/>
        </p:nvSpPr>
        <p:spPr>
          <a:xfrm>
            <a:off x="11140143" y="2738428"/>
            <a:ext cx="165735" cy="387350"/>
          </a:xfrm>
          <a:custGeom>
            <a:avLst/>
            <a:gdLst/>
            <a:ahLst/>
            <a:cxnLst/>
            <a:rect l="l" t="t" r="r" b="b"/>
            <a:pathLst>
              <a:path w="165734" h="387350">
                <a:moveTo>
                  <a:pt x="152234" y="354114"/>
                </a:moveTo>
                <a:lnTo>
                  <a:pt x="145144" y="356470"/>
                </a:lnTo>
              </a:path>
              <a:path w="165734" h="387350">
                <a:moveTo>
                  <a:pt x="107369" y="244727"/>
                </a:moveTo>
                <a:lnTo>
                  <a:pt x="147489" y="344710"/>
                </a:lnTo>
              </a:path>
              <a:path w="165734" h="387350">
                <a:moveTo>
                  <a:pt x="145144" y="345878"/>
                </a:moveTo>
                <a:lnTo>
                  <a:pt x="103834" y="245895"/>
                </a:lnTo>
              </a:path>
              <a:path w="165734" h="387350">
                <a:moveTo>
                  <a:pt x="165223" y="383534"/>
                </a:moveTo>
                <a:lnTo>
                  <a:pt x="156923" y="387077"/>
                </a:lnTo>
              </a:path>
              <a:path w="165734" h="387350">
                <a:moveTo>
                  <a:pt x="152234" y="354114"/>
                </a:moveTo>
                <a:lnTo>
                  <a:pt x="165223" y="383534"/>
                </a:lnTo>
              </a:path>
              <a:path w="165734" h="387350">
                <a:moveTo>
                  <a:pt x="145144" y="358826"/>
                </a:moveTo>
                <a:lnTo>
                  <a:pt x="156923" y="387077"/>
                </a:lnTo>
              </a:path>
              <a:path w="165734" h="387350">
                <a:moveTo>
                  <a:pt x="146335" y="370605"/>
                </a:moveTo>
                <a:lnTo>
                  <a:pt x="152234" y="385890"/>
                </a:lnTo>
              </a:path>
              <a:path w="165734" h="387350">
                <a:moveTo>
                  <a:pt x="152234" y="351796"/>
                </a:moveTo>
                <a:lnTo>
                  <a:pt x="143934" y="355283"/>
                </a:lnTo>
              </a:path>
              <a:path w="165734" h="387350">
                <a:moveTo>
                  <a:pt x="140455" y="349421"/>
                </a:moveTo>
                <a:lnTo>
                  <a:pt x="149890" y="345878"/>
                </a:lnTo>
              </a:path>
              <a:path w="165734" h="387350">
                <a:moveTo>
                  <a:pt x="143934" y="355283"/>
                </a:moveTo>
                <a:lnTo>
                  <a:pt x="140455" y="349421"/>
                </a:lnTo>
              </a:path>
              <a:path w="165734" h="387350">
                <a:moveTo>
                  <a:pt x="152234" y="351796"/>
                </a:moveTo>
                <a:lnTo>
                  <a:pt x="147489" y="342373"/>
                </a:lnTo>
              </a:path>
              <a:path w="165734" h="387350">
                <a:moveTo>
                  <a:pt x="147489" y="342373"/>
                </a:moveTo>
                <a:lnTo>
                  <a:pt x="146335" y="341204"/>
                </a:lnTo>
              </a:path>
              <a:path w="165734" h="387350">
                <a:moveTo>
                  <a:pt x="139245" y="345878"/>
                </a:moveTo>
                <a:lnTo>
                  <a:pt x="142781" y="344710"/>
                </a:lnTo>
              </a:path>
              <a:path w="165734" h="387350">
                <a:moveTo>
                  <a:pt x="140455" y="349421"/>
                </a:moveTo>
                <a:lnTo>
                  <a:pt x="139245" y="345878"/>
                </a:lnTo>
              </a:path>
              <a:path w="165734" h="387350">
                <a:moveTo>
                  <a:pt x="145144" y="358826"/>
                </a:moveTo>
                <a:lnTo>
                  <a:pt x="143934" y="355283"/>
                </a:lnTo>
              </a:path>
              <a:path w="165734" h="387350">
                <a:moveTo>
                  <a:pt x="145144" y="358826"/>
                </a:moveTo>
                <a:lnTo>
                  <a:pt x="145144" y="356470"/>
                </a:lnTo>
              </a:path>
              <a:path w="165734" h="387350">
                <a:moveTo>
                  <a:pt x="145144" y="358826"/>
                </a:moveTo>
                <a:lnTo>
                  <a:pt x="143934" y="357639"/>
                </a:lnTo>
              </a:path>
              <a:path w="165734" h="387350">
                <a:moveTo>
                  <a:pt x="145144" y="345878"/>
                </a:moveTo>
                <a:lnTo>
                  <a:pt x="147489" y="344710"/>
                </a:lnTo>
              </a:path>
              <a:path w="165734" h="387350">
                <a:moveTo>
                  <a:pt x="0" y="0"/>
                </a:moveTo>
                <a:lnTo>
                  <a:pt x="89692" y="222355"/>
                </a:lnTo>
              </a:path>
              <a:path w="165734" h="387350">
                <a:moveTo>
                  <a:pt x="102680" y="252925"/>
                </a:moveTo>
                <a:lnTo>
                  <a:pt x="138035" y="342373"/>
                </a:lnTo>
              </a:path>
              <a:path w="165734" h="387350">
                <a:moveTo>
                  <a:pt x="110905" y="250607"/>
                </a:moveTo>
                <a:lnTo>
                  <a:pt x="146335" y="338829"/>
                </a:lnTo>
              </a:path>
              <a:path w="165734" h="387350">
                <a:moveTo>
                  <a:pt x="100279" y="242352"/>
                </a:moveTo>
                <a:lnTo>
                  <a:pt x="99145" y="24118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4" name="object 1624"/>
          <p:cNvSpPr/>
          <p:nvPr/>
        </p:nvSpPr>
        <p:spPr>
          <a:xfrm>
            <a:off x="10921831" y="2292566"/>
            <a:ext cx="225425" cy="442595"/>
          </a:xfrm>
          <a:custGeom>
            <a:avLst/>
            <a:gdLst/>
            <a:ahLst/>
            <a:cxnLst/>
            <a:rect l="l" t="t" r="r" b="b"/>
            <a:pathLst>
              <a:path w="225425" h="442594">
                <a:moveTo>
                  <a:pt x="139208" y="224655"/>
                </a:moveTo>
                <a:lnTo>
                  <a:pt x="174657" y="314102"/>
                </a:lnTo>
              </a:path>
              <a:path w="225425" h="442594">
                <a:moveTo>
                  <a:pt x="129754" y="228198"/>
                </a:moveTo>
                <a:lnTo>
                  <a:pt x="166357" y="317645"/>
                </a:lnTo>
              </a:path>
              <a:path w="225425" h="442594">
                <a:moveTo>
                  <a:pt x="187646" y="345897"/>
                </a:moveTo>
                <a:lnTo>
                  <a:pt x="217140" y="418797"/>
                </a:lnTo>
              </a:path>
              <a:path w="225425" h="442594">
                <a:moveTo>
                  <a:pt x="179346" y="349402"/>
                </a:moveTo>
                <a:lnTo>
                  <a:pt x="208878" y="422340"/>
                </a:lnTo>
              </a:path>
              <a:path w="225425" h="442594">
                <a:moveTo>
                  <a:pt x="125084" y="211763"/>
                </a:moveTo>
                <a:lnTo>
                  <a:pt x="119148" y="214100"/>
                </a:lnTo>
              </a:path>
              <a:path w="225425" h="442594">
                <a:moveTo>
                  <a:pt x="122683" y="215307"/>
                </a:moveTo>
                <a:lnTo>
                  <a:pt x="121530" y="209389"/>
                </a:lnTo>
              </a:path>
              <a:path w="225425" h="442594">
                <a:moveTo>
                  <a:pt x="120339" y="212932"/>
                </a:moveTo>
                <a:lnTo>
                  <a:pt x="0" y="261161"/>
                </a:lnTo>
              </a:path>
              <a:path w="225425" h="442594">
                <a:moveTo>
                  <a:pt x="154541" y="332930"/>
                </a:moveTo>
                <a:lnTo>
                  <a:pt x="153369" y="331762"/>
                </a:lnTo>
              </a:path>
              <a:path w="225425" h="442594">
                <a:moveTo>
                  <a:pt x="154541" y="332930"/>
                </a:moveTo>
                <a:lnTo>
                  <a:pt x="166357" y="328237"/>
                </a:lnTo>
              </a:path>
              <a:path w="225425" h="442594">
                <a:moveTo>
                  <a:pt x="176983" y="323545"/>
                </a:moveTo>
                <a:lnTo>
                  <a:pt x="175792" y="322357"/>
                </a:lnTo>
              </a:path>
              <a:path w="225425" h="442594">
                <a:moveTo>
                  <a:pt x="182881" y="321170"/>
                </a:moveTo>
                <a:lnTo>
                  <a:pt x="194679" y="316477"/>
                </a:lnTo>
              </a:path>
              <a:path w="225425" h="442594">
                <a:moveTo>
                  <a:pt x="81430" y="108256"/>
                </a:moveTo>
                <a:lnTo>
                  <a:pt x="116785" y="195272"/>
                </a:lnTo>
              </a:path>
              <a:path w="225425" h="442594">
                <a:moveTo>
                  <a:pt x="89654" y="103507"/>
                </a:moveTo>
                <a:lnTo>
                  <a:pt x="125084" y="191767"/>
                </a:lnTo>
              </a:path>
              <a:path w="225425" h="442594">
                <a:moveTo>
                  <a:pt x="38890" y="3543"/>
                </a:moveTo>
                <a:lnTo>
                  <a:pt x="75455" y="92934"/>
                </a:lnTo>
              </a:path>
              <a:path w="225425" h="442594">
                <a:moveTo>
                  <a:pt x="47209" y="0"/>
                </a:moveTo>
                <a:lnTo>
                  <a:pt x="83793" y="89428"/>
                </a:lnTo>
              </a:path>
              <a:path w="225425" h="442594">
                <a:moveTo>
                  <a:pt x="210012" y="425883"/>
                </a:moveTo>
                <a:lnTo>
                  <a:pt x="217140" y="442318"/>
                </a:lnTo>
              </a:path>
              <a:path w="225425" h="442594">
                <a:moveTo>
                  <a:pt x="224230" y="435288"/>
                </a:moveTo>
                <a:lnTo>
                  <a:pt x="215911" y="438831"/>
                </a:lnTo>
              </a:path>
              <a:path w="225425" h="442594">
                <a:moveTo>
                  <a:pt x="225345" y="438831"/>
                </a:moveTo>
                <a:lnTo>
                  <a:pt x="221867" y="439981"/>
                </a:lnTo>
              </a:path>
              <a:path w="225425" h="442594">
                <a:moveTo>
                  <a:pt x="224230" y="435288"/>
                </a:moveTo>
                <a:lnTo>
                  <a:pt x="225345" y="438831"/>
                </a:lnTo>
              </a:path>
              <a:path w="225425" h="442594">
                <a:moveTo>
                  <a:pt x="219465" y="425883"/>
                </a:moveTo>
                <a:lnTo>
                  <a:pt x="224230" y="435288"/>
                </a:lnTo>
              </a:path>
              <a:path w="225425" h="442594">
                <a:moveTo>
                  <a:pt x="211241" y="429408"/>
                </a:moveTo>
                <a:lnTo>
                  <a:pt x="219465" y="425883"/>
                </a:lnTo>
              </a:path>
              <a:path w="225425" h="442594">
                <a:moveTo>
                  <a:pt x="218312" y="423527"/>
                </a:moveTo>
                <a:lnTo>
                  <a:pt x="214777" y="424696"/>
                </a:lnTo>
              </a:path>
              <a:path w="225425" h="442594">
                <a:moveTo>
                  <a:pt x="219465" y="425883"/>
                </a:moveTo>
                <a:lnTo>
                  <a:pt x="218312" y="423527"/>
                </a:lnTo>
              </a:path>
              <a:path w="225425" h="442594">
                <a:moveTo>
                  <a:pt x="210012" y="425883"/>
                </a:moveTo>
                <a:lnTo>
                  <a:pt x="211241" y="425883"/>
                </a:lnTo>
              </a:path>
              <a:path w="225425" h="442594">
                <a:moveTo>
                  <a:pt x="217140" y="442318"/>
                </a:moveTo>
                <a:lnTo>
                  <a:pt x="215911" y="441149"/>
                </a:lnTo>
              </a:path>
              <a:path w="225425" h="442594">
                <a:moveTo>
                  <a:pt x="185226" y="339998"/>
                </a:moveTo>
                <a:lnTo>
                  <a:pt x="186455" y="342354"/>
                </a:lnTo>
              </a:path>
              <a:path w="225425" h="442594">
                <a:moveTo>
                  <a:pt x="186455" y="342354"/>
                </a:moveTo>
                <a:lnTo>
                  <a:pt x="182881" y="343522"/>
                </a:lnTo>
              </a:path>
              <a:path w="225425" h="442594">
                <a:moveTo>
                  <a:pt x="178212" y="345897"/>
                </a:moveTo>
                <a:lnTo>
                  <a:pt x="176983" y="344691"/>
                </a:lnTo>
              </a:path>
              <a:path w="225425" h="442594">
                <a:moveTo>
                  <a:pt x="173428" y="334118"/>
                </a:moveTo>
                <a:lnTo>
                  <a:pt x="178212" y="345897"/>
                </a:lnTo>
              </a:path>
              <a:path w="225425" h="442594">
                <a:moveTo>
                  <a:pt x="185226" y="339998"/>
                </a:moveTo>
                <a:lnTo>
                  <a:pt x="176983" y="342354"/>
                </a:lnTo>
              </a:path>
              <a:path w="225425" h="442594">
                <a:moveTo>
                  <a:pt x="173428" y="331762"/>
                </a:moveTo>
                <a:lnTo>
                  <a:pt x="174657" y="3364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5" name="object 1625"/>
          <p:cNvSpPr/>
          <p:nvPr/>
        </p:nvSpPr>
        <p:spPr>
          <a:xfrm>
            <a:off x="18290762" y="3063135"/>
            <a:ext cx="1270" cy="1621155"/>
          </a:xfrm>
          <a:custGeom>
            <a:avLst/>
            <a:gdLst/>
            <a:ahLst/>
            <a:cxnLst/>
            <a:rect l="l" t="t" r="r" b="b"/>
            <a:pathLst>
              <a:path w="1269" h="1621154">
                <a:moveTo>
                  <a:pt x="1172" y="1168"/>
                </a:moveTo>
                <a:lnTo>
                  <a:pt x="0" y="0"/>
                </a:lnTo>
              </a:path>
              <a:path w="1269" h="1621154">
                <a:moveTo>
                  <a:pt x="1172" y="1168"/>
                </a:moveTo>
                <a:lnTo>
                  <a:pt x="1172" y="9404"/>
                </a:lnTo>
              </a:path>
              <a:path w="1269" h="1621154">
                <a:moveTo>
                  <a:pt x="1172" y="18828"/>
                </a:moveTo>
                <a:lnTo>
                  <a:pt x="1172" y="25876"/>
                </a:lnTo>
              </a:path>
              <a:path w="1269" h="1621154">
                <a:moveTo>
                  <a:pt x="1172" y="35281"/>
                </a:moveTo>
                <a:lnTo>
                  <a:pt x="1172" y="43536"/>
                </a:lnTo>
              </a:path>
              <a:path w="1269" h="1621154">
                <a:moveTo>
                  <a:pt x="1172" y="52940"/>
                </a:moveTo>
                <a:lnTo>
                  <a:pt x="1172" y="59989"/>
                </a:lnTo>
              </a:path>
              <a:path w="1269" h="1621154">
                <a:moveTo>
                  <a:pt x="1172" y="70600"/>
                </a:moveTo>
                <a:lnTo>
                  <a:pt x="1172" y="77649"/>
                </a:lnTo>
              </a:path>
              <a:path w="1269" h="1621154">
                <a:moveTo>
                  <a:pt x="1172" y="87053"/>
                </a:moveTo>
                <a:lnTo>
                  <a:pt x="1172" y="94121"/>
                </a:lnTo>
              </a:path>
              <a:path w="1269" h="1621154">
                <a:moveTo>
                  <a:pt x="1172" y="104713"/>
                </a:moveTo>
                <a:lnTo>
                  <a:pt x="1172" y="111781"/>
                </a:lnTo>
              </a:path>
              <a:path w="1269" h="1621154">
                <a:moveTo>
                  <a:pt x="1172" y="121166"/>
                </a:moveTo>
                <a:lnTo>
                  <a:pt x="1172" y="129421"/>
                </a:lnTo>
              </a:path>
              <a:path w="1269" h="1621154">
                <a:moveTo>
                  <a:pt x="1172" y="138826"/>
                </a:moveTo>
                <a:lnTo>
                  <a:pt x="1172" y="145856"/>
                </a:lnTo>
              </a:path>
              <a:path w="1269" h="1621154">
                <a:moveTo>
                  <a:pt x="1172" y="156448"/>
                </a:moveTo>
                <a:lnTo>
                  <a:pt x="1172" y="163534"/>
                </a:lnTo>
              </a:path>
              <a:path w="1269" h="1621154">
                <a:moveTo>
                  <a:pt x="1172" y="172958"/>
                </a:moveTo>
                <a:lnTo>
                  <a:pt x="1172" y="179988"/>
                </a:lnTo>
              </a:path>
              <a:path w="1269" h="1621154">
                <a:moveTo>
                  <a:pt x="1172" y="190580"/>
                </a:moveTo>
                <a:lnTo>
                  <a:pt x="1172" y="197666"/>
                </a:lnTo>
              </a:path>
              <a:path w="1269" h="1621154">
                <a:moveTo>
                  <a:pt x="1172" y="207071"/>
                </a:moveTo>
                <a:lnTo>
                  <a:pt x="1172" y="215288"/>
                </a:lnTo>
              </a:path>
              <a:path w="1269" h="1621154">
                <a:moveTo>
                  <a:pt x="1172" y="224711"/>
                </a:moveTo>
                <a:lnTo>
                  <a:pt x="1172" y="231760"/>
                </a:lnTo>
              </a:path>
              <a:path w="1269" h="1621154">
                <a:moveTo>
                  <a:pt x="1172" y="241183"/>
                </a:moveTo>
                <a:lnTo>
                  <a:pt x="1172" y="249401"/>
                </a:lnTo>
              </a:path>
              <a:path w="1269" h="1621154">
                <a:moveTo>
                  <a:pt x="1172" y="258805"/>
                </a:moveTo>
                <a:lnTo>
                  <a:pt x="1172" y="265873"/>
                </a:lnTo>
              </a:path>
              <a:path w="1269" h="1621154">
                <a:moveTo>
                  <a:pt x="1172" y="276465"/>
                </a:moveTo>
                <a:lnTo>
                  <a:pt x="1172" y="283495"/>
                </a:lnTo>
              </a:path>
              <a:path w="1269" h="1621154">
                <a:moveTo>
                  <a:pt x="1172" y="292918"/>
                </a:moveTo>
                <a:lnTo>
                  <a:pt x="1172" y="300005"/>
                </a:lnTo>
              </a:path>
              <a:path w="1269" h="1621154">
                <a:moveTo>
                  <a:pt x="1172" y="310597"/>
                </a:moveTo>
                <a:lnTo>
                  <a:pt x="1172" y="317664"/>
                </a:lnTo>
              </a:path>
              <a:path w="1269" h="1621154">
                <a:moveTo>
                  <a:pt x="1172" y="327031"/>
                </a:moveTo>
                <a:lnTo>
                  <a:pt x="1172" y="335267"/>
                </a:lnTo>
              </a:path>
              <a:path w="1269" h="1621154">
                <a:moveTo>
                  <a:pt x="1172" y="344691"/>
                </a:moveTo>
                <a:lnTo>
                  <a:pt x="1172" y="351758"/>
                </a:lnTo>
              </a:path>
              <a:path w="1269" h="1621154">
                <a:moveTo>
                  <a:pt x="1172" y="362350"/>
                </a:moveTo>
                <a:lnTo>
                  <a:pt x="1172" y="369399"/>
                </a:lnTo>
              </a:path>
              <a:path w="1269" h="1621154">
                <a:moveTo>
                  <a:pt x="1172" y="378804"/>
                </a:moveTo>
                <a:lnTo>
                  <a:pt x="1172" y="385909"/>
                </a:lnTo>
              </a:path>
              <a:path w="1269" h="1621154">
                <a:moveTo>
                  <a:pt x="1172" y="396463"/>
                </a:moveTo>
                <a:lnTo>
                  <a:pt x="1172" y="403512"/>
                </a:lnTo>
              </a:path>
              <a:path w="1269" h="1621154">
                <a:moveTo>
                  <a:pt x="1172" y="412917"/>
                </a:moveTo>
                <a:lnTo>
                  <a:pt x="1172" y="421172"/>
                </a:lnTo>
              </a:path>
              <a:path w="1269" h="1621154">
                <a:moveTo>
                  <a:pt x="1172" y="430576"/>
                </a:moveTo>
                <a:lnTo>
                  <a:pt x="1172" y="437644"/>
                </a:lnTo>
              </a:path>
              <a:path w="1269" h="1621154">
                <a:moveTo>
                  <a:pt x="1172" y="447048"/>
                </a:moveTo>
                <a:lnTo>
                  <a:pt x="1172" y="455303"/>
                </a:lnTo>
              </a:path>
              <a:path w="1269" h="1621154">
                <a:moveTo>
                  <a:pt x="1172" y="464708"/>
                </a:moveTo>
                <a:lnTo>
                  <a:pt x="1172" y="471757"/>
                </a:lnTo>
              </a:path>
              <a:path w="1269" h="1621154">
                <a:moveTo>
                  <a:pt x="1172" y="482330"/>
                </a:moveTo>
                <a:lnTo>
                  <a:pt x="1172" y="489379"/>
                </a:lnTo>
              </a:path>
              <a:path w="1269" h="1621154">
                <a:moveTo>
                  <a:pt x="1172" y="498840"/>
                </a:moveTo>
                <a:lnTo>
                  <a:pt x="1172" y="505851"/>
                </a:lnTo>
              </a:path>
              <a:path w="1269" h="1621154">
                <a:moveTo>
                  <a:pt x="1172" y="516480"/>
                </a:moveTo>
                <a:lnTo>
                  <a:pt x="1172" y="523529"/>
                </a:lnTo>
              </a:path>
              <a:path w="1269" h="1621154">
                <a:moveTo>
                  <a:pt x="1172" y="532934"/>
                </a:moveTo>
                <a:lnTo>
                  <a:pt x="1172" y="541208"/>
                </a:lnTo>
              </a:path>
              <a:path w="1269" h="1621154">
                <a:moveTo>
                  <a:pt x="1172" y="550593"/>
                </a:moveTo>
                <a:lnTo>
                  <a:pt x="1172" y="557642"/>
                </a:lnTo>
              </a:path>
              <a:path w="1269" h="1621154">
                <a:moveTo>
                  <a:pt x="1172" y="568215"/>
                </a:moveTo>
                <a:lnTo>
                  <a:pt x="1172" y="575302"/>
                </a:lnTo>
              </a:path>
              <a:path w="1269" h="1621154">
                <a:moveTo>
                  <a:pt x="1172" y="584725"/>
                </a:moveTo>
                <a:lnTo>
                  <a:pt x="1172" y="591736"/>
                </a:lnTo>
              </a:path>
              <a:path w="1269" h="1621154">
                <a:moveTo>
                  <a:pt x="1172" y="602328"/>
                </a:moveTo>
                <a:lnTo>
                  <a:pt x="1172" y="609415"/>
                </a:lnTo>
              </a:path>
              <a:path w="1269" h="1621154">
                <a:moveTo>
                  <a:pt x="1172" y="618819"/>
                </a:moveTo>
                <a:lnTo>
                  <a:pt x="1172" y="627036"/>
                </a:lnTo>
              </a:path>
              <a:path w="1269" h="1621154">
                <a:moveTo>
                  <a:pt x="1172" y="636460"/>
                </a:moveTo>
                <a:lnTo>
                  <a:pt x="1172" y="643546"/>
                </a:lnTo>
              </a:path>
              <a:path w="1269" h="1621154">
                <a:moveTo>
                  <a:pt x="1172" y="652951"/>
                </a:moveTo>
                <a:lnTo>
                  <a:pt x="1172" y="661149"/>
                </a:lnTo>
              </a:path>
              <a:path w="1269" h="1621154">
                <a:moveTo>
                  <a:pt x="1172" y="670573"/>
                </a:moveTo>
                <a:lnTo>
                  <a:pt x="1172" y="677640"/>
                </a:lnTo>
              </a:path>
              <a:path w="1269" h="1621154">
                <a:moveTo>
                  <a:pt x="1172" y="688232"/>
                </a:moveTo>
                <a:lnTo>
                  <a:pt x="1172" y="695281"/>
                </a:lnTo>
              </a:path>
              <a:path w="1269" h="1621154">
                <a:moveTo>
                  <a:pt x="1172" y="704686"/>
                </a:moveTo>
                <a:lnTo>
                  <a:pt x="1172" y="711772"/>
                </a:lnTo>
              </a:path>
              <a:path w="1269" h="1621154">
                <a:moveTo>
                  <a:pt x="1172" y="722345"/>
                </a:moveTo>
                <a:lnTo>
                  <a:pt x="1172" y="729413"/>
                </a:lnTo>
              </a:path>
              <a:path w="1269" h="1621154">
                <a:moveTo>
                  <a:pt x="1172" y="738799"/>
                </a:moveTo>
                <a:lnTo>
                  <a:pt x="1172" y="747035"/>
                </a:lnTo>
              </a:path>
              <a:path w="1269" h="1621154">
                <a:moveTo>
                  <a:pt x="1172" y="756458"/>
                </a:moveTo>
                <a:lnTo>
                  <a:pt x="1172" y="763507"/>
                </a:lnTo>
              </a:path>
              <a:path w="1269" h="1621154">
                <a:moveTo>
                  <a:pt x="1172" y="774118"/>
                </a:moveTo>
                <a:lnTo>
                  <a:pt x="1172" y="781166"/>
                </a:lnTo>
              </a:path>
              <a:path w="1269" h="1621154">
                <a:moveTo>
                  <a:pt x="1172" y="790552"/>
                </a:moveTo>
                <a:lnTo>
                  <a:pt x="1172" y="797658"/>
                </a:lnTo>
              </a:path>
              <a:path w="1269" h="1621154">
                <a:moveTo>
                  <a:pt x="1172" y="808249"/>
                </a:moveTo>
                <a:lnTo>
                  <a:pt x="1172" y="815279"/>
                </a:lnTo>
              </a:path>
              <a:path w="1269" h="1621154">
                <a:moveTo>
                  <a:pt x="1172" y="824703"/>
                </a:moveTo>
                <a:lnTo>
                  <a:pt x="1172" y="832939"/>
                </a:lnTo>
              </a:path>
              <a:path w="1269" h="1621154">
                <a:moveTo>
                  <a:pt x="1172" y="842362"/>
                </a:moveTo>
                <a:lnTo>
                  <a:pt x="1172" y="849392"/>
                </a:lnTo>
              </a:path>
              <a:path w="1269" h="1621154">
                <a:moveTo>
                  <a:pt x="1172" y="858797"/>
                </a:moveTo>
                <a:lnTo>
                  <a:pt x="1172" y="867052"/>
                </a:lnTo>
              </a:path>
              <a:path w="1269" h="1621154">
                <a:moveTo>
                  <a:pt x="1172" y="876456"/>
                </a:moveTo>
                <a:lnTo>
                  <a:pt x="1172" y="883505"/>
                </a:lnTo>
              </a:path>
              <a:path w="1269" h="1621154">
                <a:moveTo>
                  <a:pt x="1172" y="894116"/>
                </a:moveTo>
                <a:lnTo>
                  <a:pt x="1172" y="901165"/>
                </a:lnTo>
              </a:path>
              <a:path w="1269" h="1621154">
                <a:moveTo>
                  <a:pt x="1172" y="910588"/>
                </a:moveTo>
                <a:lnTo>
                  <a:pt x="1172" y="917599"/>
                </a:lnTo>
              </a:path>
              <a:path w="1269" h="1621154">
                <a:moveTo>
                  <a:pt x="1172" y="928248"/>
                </a:moveTo>
                <a:lnTo>
                  <a:pt x="1172" y="935278"/>
                </a:lnTo>
              </a:path>
              <a:path w="1269" h="1621154">
                <a:moveTo>
                  <a:pt x="1172" y="944701"/>
                </a:moveTo>
                <a:lnTo>
                  <a:pt x="1172" y="952956"/>
                </a:lnTo>
              </a:path>
              <a:path w="1269" h="1621154">
                <a:moveTo>
                  <a:pt x="1172" y="962323"/>
                </a:moveTo>
                <a:lnTo>
                  <a:pt x="1172" y="969409"/>
                </a:lnTo>
              </a:path>
              <a:path w="1269" h="1621154">
                <a:moveTo>
                  <a:pt x="1172" y="979983"/>
                </a:moveTo>
                <a:lnTo>
                  <a:pt x="1172" y="987050"/>
                </a:lnTo>
              </a:path>
              <a:path w="1269" h="1621154">
                <a:moveTo>
                  <a:pt x="1172" y="996474"/>
                </a:moveTo>
                <a:lnTo>
                  <a:pt x="1172" y="1003522"/>
                </a:lnTo>
              </a:path>
              <a:path w="1269" h="1621154">
                <a:moveTo>
                  <a:pt x="1172" y="1014096"/>
                </a:moveTo>
                <a:lnTo>
                  <a:pt x="1172" y="1021182"/>
                </a:lnTo>
              </a:path>
              <a:path w="1269" h="1621154">
                <a:moveTo>
                  <a:pt x="1172" y="1030587"/>
                </a:moveTo>
                <a:lnTo>
                  <a:pt x="1172" y="1038804"/>
                </a:lnTo>
              </a:path>
              <a:path w="1269" h="1621154">
                <a:moveTo>
                  <a:pt x="1172" y="1048208"/>
                </a:moveTo>
                <a:lnTo>
                  <a:pt x="1172" y="1055276"/>
                </a:lnTo>
              </a:path>
              <a:path w="1269" h="1621154">
                <a:moveTo>
                  <a:pt x="1172" y="1064699"/>
                </a:moveTo>
                <a:lnTo>
                  <a:pt x="1172" y="1072917"/>
                </a:lnTo>
              </a:path>
              <a:path w="1269" h="1621154">
                <a:moveTo>
                  <a:pt x="1172" y="1082340"/>
                </a:moveTo>
                <a:lnTo>
                  <a:pt x="1172" y="1089408"/>
                </a:lnTo>
              </a:path>
              <a:path w="1269" h="1621154">
                <a:moveTo>
                  <a:pt x="1172" y="1100000"/>
                </a:moveTo>
                <a:lnTo>
                  <a:pt x="1172" y="1107030"/>
                </a:lnTo>
              </a:path>
              <a:path w="1269" h="1621154">
                <a:moveTo>
                  <a:pt x="1172" y="1116434"/>
                </a:moveTo>
                <a:lnTo>
                  <a:pt x="1172" y="1123521"/>
                </a:lnTo>
              </a:path>
              <a:path w="1269" h="1621154">
                <a:moveTo>
                  <a:pt x="1172" y="1134113"/>
                </a:moveTo>
                <a:lnTo>
                  <a:pt x="1172" y="1141180"/>
                </a:lnTo>
              </a:path>
              <a:path w="1269" h="1621154">
                <a:moveTo>
                  <a:pt x="1172" y="1150566"/>
                </a:moveTo>
                <a:lnTo>
                  <a:pt x="1172" y="1158821"/>
                </a:lnTo>
              </a:path>
              <a:path w="1269" h="1621154">
                <a:moveTo>
                  <a:pt x="1172" y="1168226"/>
                </a:moveTo>
                <a:lnTo>
                  <a:pt x="1172" y="1175255"/>
                </a:lnTo>
              </a:path>
              <a:path w="1269" h="1621154">
                <a:moveTo>
                  <a:pt x="1172" y="1185885"/>
                </a:moveTo>
                <a:lnTo>
                  <a:pt x="1172" y="1192915"/>
                </a:lnTo>
              </a:path>
              <a:path w="1269" h="1621154">
                <a:moveTo>
                  <a:pt x="1172" y="1202357"/>
                </a:moveTo>
                <a:lnTo>
                  <a:pt x="1172" y="1209387"/>
                </a:lnTo>
              </a:path>
              <a:path w="1269" h="1621154">
                <a:moveTo>
                  <a:pt x="1172" y="1219979"/>
                </a:moveTo>
                <a:lnTo>
                  <a:pt x="1172" y="1227066"/>
                </a:lnTo>
              </a:path>
              <a:path w="1269" h="1621154">
                <a:moveTo>
                  <a:pt x="1172" y="1236451"/>
                </a:moveTo>
                <a:lnTo>
                  <a:pt x="1172" y="1244669"/>
                </a:lnTo>
              </a:path>
              <a:path w="1269" h="1621154">
                <a:moveTo>
                  <a:pt x="1172" y="1254092"/>
                </a:moveTo>
                <a:lnTo>
                  <a:pt x="1172" y="1261141"/>
                </a:lnTo>
              </a:path>
              <a:path w="1269" h="1621154">
                <a:moveTo>
                  <a:pt x="1172" y="1270564"/>
                </a:moveTo>
                <a:lnTo>
                  <a:pt x="1172" y="1278819"/>
                </a:lnTo>
              </a:path>
              <a:path w="1269" h="1621154">
                <a:moveTo>
                  <a:pt x="1172" y="1288243"/>
                </a:moveTo>
                <a:lnTo>
                  <a:pt x="1172" y="1295292"/>
                </a:lnTo>
              </a:path>
              <a:path w="1269" h="1621154">
                <a:moveTo>
                  <a:pt x="1172" y="1305865"/>
                </a:moveTo>
                <a:lnTo>
                  <a:pt x="1172" y="1312951"/>
                </a:lnTo>
              </a:path>
              <a:path w="1269" h="1621154">
                <a:moveTo>
                  <a:pt x="1172" y="1322356"/>
                </a:moveTo>
                <a:lnTo>
                  <a:pt x="1172" y="1329386"/>
                </a:lnTo>
              </a:path>
              <a:path w="1269" h="1621154">
                <a:moveTo>
                  <a:pt x="1172" y="1339978"/>
                </a:moveTo>
                <a:lnTo>
                  <a:pt x="1172" y="1347026"/>
                </a:lnTo>
              </a:path>
              <a:path w="1269" h="1621154">
                <a:moveTo>
                  <a:pt x="1172" y="1356450"/>
                </a:moveTo>
                <a:lnTo>
                  <a:pt x="1172" y="1364667"/>
                </a:lnTo>
              </a:path>
              <a:path w="1269" h="1621154">
                <a:moveTo>
                  <a:pt x="1172" y="1374072"/>
                </a:moveTo>
                <a:lnTo>
                  <a:pt x="1172" y="1381158"/>
                </a:lnTo>
              </a:path>
              <a:path w="1269" h="1621154">
                <a:moveTo>
                  <a:pt x="1172" y="1391731"/>
                </a:moveTo>
                <a:lnTo>
                  <a:pt x="1172" y="1398818"/>
                </a:lnTo>
              </a:path>
              <a:path w="1269" h="1621154">
                <a:moveTo>
                  <a:pt x="1172" y="1408222"/>
                </a:moveTo>
                <a:lnTo>
                  <a:pt x="1172" y="1415252"/>
                </a:lnTo>
              </a:path>
              <a:path w="1269" h="1621154">
                <a:moveTo>
                  <a:pt x="1172" y="1425882"/>
                </a:moveTo>
                <a:lnTo>
                  <a:pt x="1172" y="1432912"/>
                </a:lnTo>
              </a:path>
              <a:path w="1269" h="1621154">
                <a:moveTo>
                  <a:pt x="1172" y="1442297"/>
                </a:moveTo>
                <a:lnTo>
                  <a:pt x="1172" y="1450552"/>
                </a:lnTo>
              </a:path>
              <a:path w="1269" h="1621154">
                <a:moveTo>
                  <a:pt x="1172" y="1459976"/>
                </a:moveTo>
                <a:lnTo>
                  <a:pt x="1172" y="1467043"/>
                </a:lnTo>
              </a:path>
              <a:path w="1269" h="1621154">
                <a:moveTo>
                  <a:pt x="1172" y="1476448"/>
                </a:moveTo>
                <a:lnTo>
                  <a:pt x="1172" y="1484665"/>
                </a:lnTo>
              </a:path>
              <a:path w="1269" h="1621154">
                <a:moveTo>
                  <a:pt x="1172" y="1494089"/>
                </a:moveTo>
                <a:lnTo>
                  <a:pt x="1172" y="1501175"/>
                </a:lnTo>
              </a:path>
              <a:path w="1269" h="1621154">
                <a:moveTo>
                  <a:pt x="1172" y="1511767"/>
                </a:moveTo>
                <a:lnTo>
                  <a:pt x="1172" y="1518797"/>
                </a:lnTo>
              </a:path>
              <a:path w="1269" h="1621154">
                <a:moveTo>
                  <a:pt x="1172" y="1528202"/>
                </a:moveTo>
                <a:lnTo>
                  <a:pt x="1172" y="1535288"/>
                </a:lnTo>
              </a:path>
              <a:path w="1269" h="1621154">
                <a:moveTo>
                  <a:pt x="1172" y="1545861"/>
                </a:moveTo>
                <a:lnTo>
                  <a:pt x="1172" y="1552910"/>
                </a:lnTo>
              </a:path>
              <a:path w="1269" h="1621154">
                <a:moveTo>
                  <a:pt x="1172" y="1562315"/>
                </a:moveTo>
                <a:lnTo>
                  <a:pt x="1172" y="1570551"/>
                </a:lnTo>
              </a:path>
              <a:path w="1269" h="1621154">
                <a:moveTo>
                  <a:pt x="1172" y="1579974"/>
                </a:moveTo>
                <a:lnTo>
                  <a:pt x="1172" y="1587023"/>
                </a:lnTo>
              </a:path>
              <a:path w="1269" h="1621154">
                <a:moveTo>
                  <a:pt x="1172" y="1597596"/>
                </a:moveTo>
                <a:lnTo>
                  <a:pt x="1172" y="1604664"/>
                </a:lnTo>
              </a:path>
              <a:path w="1269" h="1621154">
                <a:moveTo>
                  <a:pt x="1172" y="1614087"/>
                </a:moveTo>
                <a:lnTo>
                  <a:pt x="1172" y="16211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6" name="object 1626"/>
          <p:cNvSpPr/>
          <p:nvPr/>
        </p:nvSpPr>
        <p:spPr>
          <a:xfrm>
            <a:off x="18291934" y="5774843"/>
            <a:ext cx="0" cy="128270"/>
          </a:xfrm>
          <a:custGeom>
            <a:avLst/>
            <a:gdLst/>
            <a:ahLst/>
            <a:cxnLst/>
            <a:rect l="l" t="t" r="r" b="b"/>
            <a:pathLst>
              <a:path w="0" h="128270">
                <a:moveTo>
                  <a:pt x="0" y="0"/>
                </a:moveTo>
                <a:lnTo>
                  <a:pt x="0" y="8254"/>
                </a:lnTo>
              </a:path>
              <a:path w="0" h="128270">
                <a:moveTo>
                  <a:pt x="0" y="17678"/>
                </a:moveTo>
                <a:lnTo>
                  <a:pt x="0" y="24708"/>
                </a:lnTo>
              </a:path>
              <a:path w="0" h="128270">
                <a:moveTo>
                  <a:pt x="0" y="35300"/>
                </a:moveTo>
                <a:lnTo>
                  <a:pt x="0" y="42386"/>
                </a:lnTo>
              </a:path>
              <a:path w="0" h="128270">
                <a:moveTo>
                  <a:pt x="0" y="51791"/>
                </a:moveTo>
                <a:lnTo>
                  <a:pt x="0" y="58821"/>
                </a:lnTo>
              </a:path>
              <a:path w="0" h="128270">
                <a:moveTo>
                  <a:pt x="0" y="69413"/>
                </a:moveTo>
                <a:lnTo>
                  <a:pt x="0" y="76499"/>
                </a:lnTo>
              </a:path>
              <a:path w="0" h="128270">
                <a:moveTo>
                  <a:pt x="0" y="85923"/>
                </a:moveTo>
                <a:lnTo>
                  <a:pt x="0" y="94140"/>
                </a:lnTo>
              </a:path>
              <a:path w="0" h="128270">
                <a:moveTo>
                  <a:pt x="0" y="103563"/>
                </a:moveTo>
                <a:lnTo>
                  <a:pt x="0" y="110593"/>
                </a:lnTo>
              </a:path>
              <a:path w="0" h="128270">
                <a:moveTo>
                  <a:pt x="0" y="121166"/>
                </a:moveTo>
                <a:lnTo>
                  <a:pt x="0" y="1282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7" name="object 1627"/>
          <p:cNvSpPr/>
          <p:nvPr/>
        </p:nvSpPr>
        <p:spPr>
          <a:xfrm>
            <a:off x="18235271" y="3063149"/>
            <a:ext cx="1270" cy="1621155"/>
          </a:xfrm>
          <a:custGeom>
            <a:avLst/>
            <a:gdLst/>
            <a:ahLst/>
            <a:cxnLst/>
            <a:rect l="l" t="t" r="r" b="b"/>
            <a:pathLst>
              <a:path w="1269" h="1621154">
                <a:moveTo>
                  <a:pt x="1210" y="1149"/>
                </a:moveTo>
                <a:lnTo>
                  <a:pt x="0" y="0"/>
                </a:lnTo>
              </a:path>
              <a:path w="1269" h="1621154">
                <a:moveTo>
                  <a:pt x="1210" y="1149"/>
                </a:moveTo>
                <a:lnTo>
                  <a:pt x="1210" y="9404"/>
                </a:lnTo>
              </a:path>
              <a:path w="1269" h="1621154">
                <a:moveTo>
                  <a:pt x="1210" y="18828"/>
                </a:moveTo>
                <a:lnTo>
                  <a:pt x="1210" y="25857"/>
                </a:lnTo>
              </a:path>
              <a:path w="1269" h="1621154">
                <a:moveTo>
                  <a:pt x="1210" y="35281"/>
                </a:moveTo>
                <a:lnTo>
                  <a:pt x="1210" y="43536"/>
                </a:lnTo>
              </a:path>
              <a:path w="1269" h="1621154">
                <a:moveTo>
                  <a:pt x="1210" y="52940"/>
                </a:moveTo>
                <a:lnTo>
                  <a:pt x="1210" y="59970"/>
                </a:lnTo>
              </a:path>
              <a:path w="1269" h="1621154">
                <a:moveTo>
                  <a:pt x="1210" y="70581"/>
                </a:moveTo>
                <a:lnTo>
                  <a:pt x="1210" y="77630"/>
                </a:lnTo>
              </a:path>
              <a:path w="1269" h="1621154">
                <a:moveTo>
                  <a:pt x="1210" y="87053"/>
                </a:moveTo>
                <a:lnTo>
                  <a:pt x="1210" y="94140"/>
                </a:lnTo>
              </a:path>
              <a:path w="1269" h="1621154">
                <a:moveTo>
                  <a:pt x="1210" y="104713"/>
                </a:moveTo>
                <a:lnTo>
                  <a:pt x="1210" y="111743"/>
                </a:lnTo>
              </a:path>
              <a:path w="1269" h="1621154">
                <a:moveTo>
                  <a:pt x="1210" y="121166"/>
                </a:moveTo>
                <a:lnTo>
                  <a:pt x="1210" y="129421"/>
                </a:lnTo>
              </a:path>
              <a:path w="1269" h="1621154">
                <a:moveTo>
                  <a:pt x="1210" y="138826"/>
                </a:moveTo>
                <a:lnTo>
                  <a:pt x="1210" y="145875"/>
                </a:lnTo>
              </a:path>
              <a:path w="1269" h="1621154">
                <a:moveTo>
                  <a:pt x="1210" y="156448"/>
                </a:moveTo>
                <a:lnTo>
                  <a:pt x="1210" y="163534"/>
                </a:lnTo>
              </a:path>
              <a:path w="1269" h="1621154">
                <a:moveTo>
                  <a:pt x="1210" y="172939"/>
                </a:moveTo>
                <a:lnTo>
                  <a:pt x="1210" y="179969"/>
                </a:lnTo>
              </a:path>
              <a:path w="1269" h="1621154">
                <a:moveTo>
                  <a:pt x="1210" y="190580"/>
                </a:moveTo>
                <a:lnTo>
                  <a:pt x="1210" y="197628"/>
                </a:lnTo>
              </a:path>
              <a:path w="1269" h="1621154">
                <a:moveTo>
                  <a:pt x="1210" y="207052"/>
                </a:moveTo>
                <a:lnTo>
                  <a:pt x="1210" y="215269"/>
                </a:lnTo>
              </a:path>
              <a:path w="1269" h="1621154">
                <a:moveTo>
                  <a:pt x="1210" y="224674"/>
                </a:moveTo>
                <a:lnTo>
                  <a:pt x="1210" y="231760"/>
                </a:lnTo>
              </a:path>
              <a:path w="1269" h="1621154">
                <a:moveTo>
                  <a:pt x="1210" y="241165"/>
                </a:moveTo>
                <a:lnTo>
                  <a:pt x="1210" y="249363"/>
                </a:lnTo>
              </a:path>
              <a:path w="1269" h="1621154">
                <a:moveTo>
                  <a:pt x="1210" y="258787"/>
                </a:moveTo>
                <a:lnTo>
                  <a:pt x="1210" y="265873"/>
                </a:lnTo>
              </a:path>
              <a:path w="1269" h="1621154">
                <a:moveTo>
                  <a:pt x="1210" y="276465"/>
                </a:moveTo>
                <a:lnTo>
                  <a:pt x="1210" y="283514"/>
                </a:lnTo>
              </a:path>
              <a:path w="1269" h="1621154">
                <a:moveTo>
                  <a:pt x="1210" y="292918"/>
                </a:moveTo>
                <a:lnTo>
                  <a:pt x="1210" y="299986"/>
                </a:lnTo>
              </a:path>
              <a:path w="1269" h="1621154">
                <a:moveTo>
                  <a:pt x="1210" y="310559"/>
                </a:moveTo>
                <a:lnTo>
                  <a:pt x="1210" y="317664"/>
                </a:lnTo>
              </a:path>
              <a:path w="1269" h="1621154">
                <a:moveTo>
                  <a:pt x="1210" y="327031"/>
                </a:moveTo>
                <a:lnTo>
                  <a:pt x="1210" y="335267"/>
                </a:lnTo>
              </a:path>
              <a:path w="1269" h="1621154">
                <a:moveTo>
                  <a:pt x="1210" y="344672"/>
                </a:moveTo>
                <a:lnTo>
                  <a:pt x="1210" y="351739"/>
                </a:lnTo>
              </a:path>
              <a:path w="1269" h="1621154">
                <a:moveTo>
                  <a:pt x="1210" y="362350"/>
                </a:moveTo>
                <a:lnTo>
                  <a:pt x="1210" y="369380"/>
                </a:lnTo>
              </a:path>
              <a:path w="1269" h="1621154">
                <a:moveTo>
                  <a:pt x="1210" y="378785"/>
                </a:moveTo>
                <a:lnTo>
                  <a:pt x="1210" y="385890"/>
                </a:lnTo>
              </a:path>
              <a:path w="1269" h="1621154">
                <a:moveTo>
                  <a:pt x="1210" y="396463"/>
                </a:moveTo>
                <a:lnTo>
                  <a:pt x="1210" y="403512"/>
                </a:lnTo>
              </a:path>
              <a:path w="1269" h="1621154">
                <a:moveTo>
                  <a:pt x="1210" y="412935"/>
                </a:moveTo>
                <a:lnTo>
                  <a:pt x="1210" y="421153"/>
                </a:lnTo>
              </a:path>
              <a:path w="1269" h="1621154">
                <a:moveTo>
                  <a:pt x="1210" y="430557"/>
                </a:moveTo>
                <a:lnTo>
                  <a:pt x="1210" y="437625"/>
                </a:lnTo>
              </a:path>
              <a:path w="1269" h="1621154">
                <a:moveTo>
                  <a:pt x="1210" y="447048"/>
                </a:moveTo>
                <a:lnTo>
                  <a:pt x="1210" y="455284"/>
                </a:lnTo>
              </a:path>
              <a:path w="1269" h="1621154">
                <a:moveTo>
                  <a:pt x="1210" y="464708"/>
                </a:moveTo>
                <a:lnTo>
                  <a:pt x="1210" y="471738"/>
                </a:lnTo>
              </a:path>
              <a:path w="1269" h="1621154">
                <a:moveTo>
                  <a:pt x="1210" y="482330"/>
                </a:moveTo>
                <a:lnTo>
                  <a:pt x="1210" y="489397"/>
                </a:lnTo>
              </a:path>
              <a:path w="1269" h="1621154">
                <a:moveTo>
                  <a:pt x="1210" y="498821"/>
                </a:moveTo>
                <a:lnTo>
                  <a:pt x="1210" y="505851"/>
                </a:lnTo>
              </a:path>
              <a:path w="1269" h="1621154">
                <a:moveTo>
                  <a:pt x="1210" y="516462"/>
                </a:moveTo>
                <a:lnTo>
                  <a:pt x="1210" y="523529"/>
                </a:lnTo>
              </a:path>
              <a:path w="1269" h="1621154">
                <a:moveTo>
                  <a:pt x="1210" y="532953"/>
                </a:moveTo>
                <a:lnTo>
                  <a:pt x="1210" y="541170"/>
                </a:lnTo>
              </a:path>
              <a:path w="1269" h="1621154">
                <a:moveTo>
                  <a:pt x="1210" y="550574"/>
                </a:moveTo>
                <a:lnTo>
                  <a:pt x="1210" y="557623"/>
                </a:lnTo>
              </a:path>
              <a:path w="1269" h="1621154">
                <a:moveTo>
                  <a:pt x="1210" y="568215"/>
                </a:moveTo>
                <a:lnTo>
                  <a:pt x="1210" y="575283"/>
                </a:lnTo>
              </a:path>
              <a:path w="1269" h="1621154">
                <a:moveTo>
                  <a:pt x="1210" y="584706"/>
                </a:moveTo>
                <a:lnTo>
                  <a:pt x="1210" y="591736"/>
                </a:lnTo>
              </a:path>
              <a:path w="1269" h="1621154">
                <a:moveTo>
                  <a:pt x="1210" y="602328"/>
                </a:moveTo>
                <a:lnTo>
                  <a:pt x="1210" y="609415"/>
                </a:lnTo>
              </a:path>
              <a:path w="1269" h="1621154">
                <a:moveTo>
                  <a:pt x="1210" y="618819"/>
                </a:moveTo>
                <a:lnTo>
                  <a:pt x="1210" y="627018"/>
                </a:lnTo>
              </a:path>
              <a:path w="1269" h="1621154">
                <a:moveTo>
                  <a:pt x="1210" y="636441"/>
                </a:moveTo>
                <a:lnTo>
                  <a:pt x="1210" y="643527"/>
                </a:lnTo>
              </a:path>
              <a:path w="1269" h="1621154">
                <a:moveTo>
                  <a:pt x="1210" y="652932"/>
                </a:moveTo>
                <a:lnTo>
                  <a:pt x="1210" y="661149"/>
                </a:lnTo>
              </a:path>
              <a:path w="1269" h="1621154">
                <a:moveTo>
                  <a:pt x="1210" y="670573"/>
                </a:moveTo>
                <a:lnTo>
                  <a:pt x="1210" y="677640"/>
                </a:lnTo>
              </a:path>
              <a:path w="1269" h="1621154">
                <a:moveTo>
                  <a:pt x="1210" y="688213"/>
                </a:moveTo>
                <a:lnTo>
                  <a:pt x="1210" y="695262"/>
                </a:lnTo>
              </a:path>
              <a:path w="1269" h="1621154">
                <a:moveTo>
                  <a:pt x="1210" y="704667"/>
                </a:moveTo>
                <a:lnTo>
                  <a:pt x="1210" y="711734"/>
                </a:lnTo>
              </a:path>
              <a:path w="1269" h="1621154">
                <a:moveTo>
                  <a:pt x="1210" y="722326"/>
                </a:moveTo>
                <a:lnTo>
                  <a:pt x="1210" y="729413"/>
                </a:lnTo>
              </a:path>
              <a:path w="1269" h="1621154">
                <a:moveTo>
                  <a:pt x="1210" y="738799"/>
                </a:moveTo>
                <a:lnTo>
                  <a:pt x="1210" y="747035"/>
                </a:lnTo>
              </a:path>
              <a:path w="1269" h="1621154">
                <a:moveTo>
                  <a:pt x="1210" y="756458"/>
                </a:moveTo>
                <a:lnTo>
                  <a:pt x="1210" y="763469"/>
                </a:lnTo>
              </a:path>
              <a:path w="1269" h="1621154">
                <a:moveTo>
                  <a:pt x="1210" y="774118"/>
                </a:moveTo>
                <a:lnTo>
                  <a:pt x="1210" y="781148"/>
                </a:lnTo>
              </a:path>
              <a:path w="1269" h="1621154">
                <a:moveTo>
                  <a:pt x="1210" y="790571"/>
                </a:moveTo>
                <a:lnTo>
                  <a:pt x="1210" y="797620"/>
                </a:lnTo>
              </a:path>
              <a:path w="1269" h="1621154">
                <a:moveTo>
                  <a:pt x="1210" y="808231"/>
                </a:moveTo>
                <a:lnTo>
                  <a:pt x="1210" y="815279"/>
                </a:lnTo>
              </a:path>
              <a:path w="1269" h="1621154">
                <a:moveTo>
                  <a:pt x="1210" y="824684"/>
                </a:moveTo>
                <a:lnTo>
                  <a:pt x="1210" y="832920"/>
                </a:lnTo>
              </a:path>
              <a:path w="1269" h="1621154">
                <a:moveTo>
                  <a:pt x="1210" y="842344"/>
                </a:moveTo>
                <a:lnTo>
                  <a:pt x="1210" y="849373"/>
                </a:lnTo>
              </a:path>
              <a:path w="1269" h="1621154">
                <a:moveTo>
                  <a:pt x="1210" y="858797"/>
                </a:moveTo>
                <a:lnTo>
                  <a:pt x="1210" y="867052"/>
                </a:lnTo>
              </a:path>
              <a:path w="1269" h="1621154">
                <a:moveTo>
                  <a:pt x="1210" y="876475"/>
                </a:moveTo>
                <a:lnTo>
                  <a:pt x="1210" y="883505"/>
                </a:lnTo>
              </a:path>
              <a:path w="1269" h="1621154">
                <a:moveTo>
                  <a:pt x="1210" y="894078"/>
                </a:moveTo>
                <a:lnTo>
                  <a:pt x="1210" y="901146"/>
                </a:lnTo>
              </a:path>
              <a:path w="1269" h="1621154">
                <a:moveTo>
                  <a:pt x="1210" y="910569"/>
                </a:moveTo>
                <a:lnTo>
                  <a:pt x="1210" y="917599"/>
                </a:lnTo>
              </a:path>
              <a:path w="1269" h="1621154">
                <a:moveTo>
                  <a:pt x="1210" y="928229"/>
                </a:moveTo>
                <a:lnTo>
                  <a:pt x="1210" y="935259"/>
                </a:lnTo>
              </a:path>
              <a:path w="1269" h="1621154">
                <a:moveTo>
                  <a:pt x="1210" y="944682"/>
                </a:moveTo>
                <a:lnTo>
                  <a:pt x="1210" y="952918"/>
                </a:lnTo>
              </a:path>
              <a:path w="1269" h="1621154">
                <a:moveTo>
                  <a:pt x="1210" y="962304"/>
                </a:moveTo>
                <a:lnTo>
                  <a:pt x="1210" y="969391"/>
                </a:lnTo>
              </a:path>
              <a:path w="1269" h="1621154">
                <a:moveTo>
                  <a:pt x="1210" y="979964"/>
                </a:moveTo>
                <a:lnTo>
                  <a:pt x="1210" y="987050"/>
                </a:lnTo>
              </a:path>
              <a:path w="1269" h="1621154">
                <a:moveTo>
                  <a:pt x="1210" y="996455"/>
                </a:moveTo>
                <a:lnTo>
                  <a:pt x="1210" y="1003522"/>
                </a:lnTo>
              </a:path>
              <a:path w="1269" h="1621154">
                <a:moveTo>
                  <a:pt x="1210" y="1014077"/>
                </a:moveTo>
                <a:lnTo>
                  <a:pt x="1210" y="1021163"/>
                </a:lnTo>
              </a:path>
              <a:path w="1269" h="1621154">
                <a:moveTo>
                  <a:pt x="1210" y="1030568"/>
                </a:moveTo>
                <a:lnTo>
                  <a:pt x="1210" y="1038785"/>
                </a:lnTo>
              </a:path>
              <a:path w="1269" h="1621154">
                <a:moveTo>
                  <a:pt x="1210" y="1048190"/>
                </a:moveTo>
                <a:lnTo>
                  <a:pt x="1210" y="1055276"/>
                </a:lnTo>
              </a:path>
              <a:path w="1269" h="1621154">
                <a:moveTo>
                  <a:pt x="1210" y="1064699"/>
                </a:moveTo>
                <a:lnTo>
                  <a:pt x="1210" y="1072898"/>
                </a:lnTo>
              </a:path>
              <a:path w="1269" h="1621154">
                <a:moveTo>
                  <a:pt x="1210" y="1082321"/>
                </a:moveTo>
                <a:lnTo>
                  <a:pt x="1210" y="1089408"/>
                </a:lnTo>
              </a:path>
              <a:path w="1269" h="1621154">
                <a:moveTo>
                  <a:pt x="1210" y="1099981"/>
                </a:moveTo>
                <a:lnTo>
                  <a:pt x="1210" y="1107011"/>
                </a:lnTo>
              </a:path>
              <a:path w="1269" h="1621154">
                <a:moveTo>
                  <a:pt x="1210" y="1116415"/>
                </a:moveTo>
                <a:lnTo>
                  <a:pt x="1210" y="1123502"/>
                </a:lnTo>
              </a:path>
              <a:path w="1269" h="1621154">
                <a:moveTo>
                  <a:pt x="1210" y="1134094"/>
                </a:moveTo>
                <a:lnTo>
                  <a:pt x="1210" y="1141161"/>
                </a:lnTo>
              </a:path>
              <a:path w="1269" h="1621154">
                <a:moveTo>
                  <a:pt x="1210" y="1150547"/>
                </a:moveTo>
                <a:lnTo>
                  <a:pt x="1210" y="1158821"/>
                </a:lnTo>
              </a:path>
              <a:path w="1269" h="1621154">
                <a:moveTo>
                  <a:pt x="1210" y="1168207"/>
                </a:moveTo>
                <a:lnTo>
                  <a:pt x="1210" y="1175255"/>
                </a:lnTo>
              </a:path>
              <a:path w="1269" h="1621154">
                <a:moveTo>
                  <a:pt x="1210" y="1185885"/>
                </a:moveTo>
                <a:lnTo>
                  <a:pt x="1210" y="1192896"/>
                </a:lnTo>
              </a:path>
              <a:path w="1269" h="1621154">
                <a:moveTo>
                  <a:pt x="1210" y="1202357"/>
                </a:moveTo>
                <a:lnTo>
                  <a:pt x="1210" y="1209368"/>
                </a:lnTo>
              </a:path>
              <a:path w="1269" h="1621154">
                <a:moveTo>
                  <a:pt x="1210" y="1219960"/>
                </a:moveTo>
                <a:lnTo>
                  <a:pt x="1210" y="1227047"/>
                </a:lnTo>
              </a:path>
              <a:path w="1269" h="1621154">
                <a:moveTo>
                  <a:pt x="1210" y="1236433"/>
                </a:moveTo>
                <a:lnTo>
                  <a:pt x="1210" y="1244669"/>
                </a:lnTo>
              </a:path>
              <a:path w="1269" h="1621154">
                <a:moveTo>
                  <a:pt x="1210" y="1254092"/>
                </a:moveTo>
                <a:lnTo>
                  <a:pt x="1210" y="1261141"/>
                </a:lnTo>
              </a:path>
              <a:path w="1269" h="1621154">
                <a:moveTo>
                  <a:pt x="1210" y="1270564"/>
                </a:moveTo>
                <a:lnTo>
                  <a:pt x="1210" y="1278819"/>
                </a:lnTo>
              </a:path>
              <a:path w="1269" h="1621154">
                <a:moveTo>
                  <a:pt x="1210" y="1288243"/>
                </a:moveTo>
                <a:lnTo>
                  <a:pt x="1210" y="1295292"/>
                </a:lnTo>
              </a:path>
              <a:path w="1269" h="1621154">
                <a:moveTo>
                  <a:pt x="1210" y="1305846"/>
                </a:moveTo>
                <a:lnTo>
                  <a:pt x="1210" y="1312932"/>
                </a:lnTo>
              </a:path>
              <a:path w="1269" h="1621154">
                <a:moveTo>
                  <a:pt x="1210" y="1322356"/>
                </a:moveTo>
                <a:lnTo>
                  <a:pt x="1210" y="1329386"/>
                </a:lnTo>
              </a:path>
              <a:path w="1269" h="1621154">
                <a:moveTo>
                  <a:pt x="1210" y="1339978"/>
                </a:moveTo>
                <a:lnTo>
                  <a:pt x="1210" y="1347026"/>
                </a:lnTo>
              </a:path>
              <a:path w="1269" h="1621154">
                <a:moveTo>
                  <a:pt x="1210" y="1356450"/>
                </a:moveTo>
                <a:lnTo>
                  <a:pt x="1210" y="1364648"/>
                </a:lnTo>
              </a:path>
              <a:path w="1269" h="1621154">
                <a:moveTo>
                  <a:pt x="1210" y="1374053"/>
                </a:moveTo>
                <a:lnTo>
                  <a:pt x="1210" y="1381139"/>
                </a:lnTo>
              </a:path>
              <a:path w="1269" h="1621154">
                <a:moveTo>
                  <a:pt x="1210" y="1391712"/>
                </a:moveTo>
                <a:lnTo>
                  <a:pt x="1210" y="1398799"/>
                </a:lnTo>
              </a:path>
              <a:path w="1269" h="1621154">
                <a:moveTo>
                  <a:pt x="1210" y="1408203"/>
                </a:moveTo>
                <a:lnTo>
                  <a:pt x="1210" y="1415233"/>
                </a:lnTo>
              </a:path>
              <a:path w="1269" h="1621154">
                <a:moveTo>
                  <a:pt x="1210" y="1425863"/>
                </a:moveTo>
                <a:lnTo>
                  <a:pt x="1210" y="1432893"/>
                </a:lnTo>
              </a:path>
              <a:path w="1269" h="1621154">
                <a:moveTo>
                  <a:pt x="1210" y="1442316"/>
                </a:moveTo>
                <a:lnTo>
                  <a:pt x="1210" y="1450534"/>
                </a:lnTo>
              </a:path>
              <a:path w="1269" h="1621154">
                <a:moveTo>
                  <a:pt x="1210" y="1459995"/>
                </a:moveTo>
                <a:lnTo>
                  <a:pt x="1210" y="1467025"/>
                </a:lnTo>
              </a:path>
              <a:path w="1269" h="1621154">
                <a:moveTo>
                  <a:pt x="1210" y="1476448"/>
                </a:moveTo>
                <a:lnTo>
                  <a:pt x="1210" y="1484646"/>
                </a:lnTo>
              </a:path>
              <a:path w="1269" h="1621154">
                <a:moveTo>
                  <a:pt x="1210" y="1494070"/>
                </a:moveTo>
                <a:lnTo>
                  <a:pt x="1210" y="1501156"/>
                </a:lnTo>
              </a:path>
              <a:path w="1269" h="1621154">
                <a:moveTo>
                  <a:pt x="1210" y="1511748"/>
                </a:moveTo>
                <a:lnTo>
                  <a:pt x="1210" y="1518778"/>
                </a:lnTo>
              </a:path>
              <a:path w="1269" h="1621154">
                <a:moveTo>
                  <a:pt x="1210" y="1528202"/>
                </a:moveTo>
                <a:lnTo>
                  <a:pt x="1210" y="1535269"/>
                </a:lnTo>
              </a:path>
              <a:path w="1269" h="1621154">
                <a:moveTo>
                  <a:pt x="1210" y="1545842"/>
                </a:moveTo>
                <a:lnTo>
                  <a:pt x="1210" y="1552910"/>
                </a:lnTo>
              </a:path>
              <a:path w="1269" h="1621154">
                <a:moveTo>
                  <a:pt x="1210" y="1562315"/>
                </a:moveTo>
                <a:lnTo>
                  <a:pt x="1210" y="1570551"/>
                </a:lnTo>
              </a:path>
              <a:path w="1269" h="1621154">
                <a:moveTo>
                  <a:pt x="1210" y="1579955"/>
                </a:moveTo>
                <a:lnTo>
                  <a:pt x="1210" y="1587023"/>
                </a:lnTo>
              </a:path>
              <a:path w="1269" h="1621154">
                <a:moveTo>
                  <a:pt x="1210" y="1597596"/>
                </a:moveTo>
                <a:lnTo>
                  <a:pt x="1210" y="1604645"/>
                </a:lnTo>
              </a:path>
              <a:path w="1269" h="1621154">
                <a:moveTo>
                  <a:pt x="1210" y="1614087"/>
                </a:moveTo>
                <a:lnTo>
                  <a:pt x="1210" y="16211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8" name="object 1628"/>
          <p:cNvSpPr/>
          <p:nvPr/>
        </p:nvSpPr>
        <p:spPr>
          <a:xfrm>
            <a:off x="18236485" y="5774843"/>
            <a:ext cx="0" cy="128270"/>
          </a:xfrm>
          <a:custGeom>
            <a:avLst/>
            <a:gdLst/>
            <a:ahLst/>
            <a:cxnLst/>
            <a:rect l="l" t="t" r="r" b="b"/>
            <a:pathLst>
              <a:path w="0" h="128270">
                <a:moveTo>
                  <a:pt x="0" y="0"/>
                </a:moveTo>
                <a:lnTo>
                  <a:pt x="0" y="8254"/>
                </a:lnTo>
              </a:path>
              <a:path w="0" h="128270">
                <a:moveTo>
                  <a:pt x="0" y="17678"/>
                </a:moveTo>
                <a:lnTo>
                  <a:pt x="0" y="24708"/>
                </a:lnTo>
              </a:path>
              <a:path w="0" h="128270">
                <a:moveTo>
                  <a:pt x="0" y="35300"/>
                </a:moveTo>
                <a:lnTo>
                  <a:pt x="0" y="42386"/>
                </a:lnTo>
              </a:path>
              <a:path w="0" h="128270">
                <a:moveTo>
                  <a:pt x="0" y="51791"/>
                </a:moveTo>
                <a:lnTo>
                  <a:pt x="0" y="58821"/>
                </a:lnTo>
              </a:path>
              <a:path w="0" h="128270">
                <a:moveTo>
                  <a:pt x="0" y="69413"/>
                </a:moveTo>
                <a:lnTo>
                  <a:pt x="0" y="76499"/>
                </a:lnTo>
              </a:path>
              <a:path w="0" h="128270">
                <a:moveTo>
                  <a:pt x="0" y="85923"/>
                </a:moveTo>
                <a:lnTo>
                  <a:pt x="0" y="94140"/>
                </a:lnTo>
              </a:path>
              <a:path w="0" h="128270">
                <a:moveTo>
                  <a:pt x="0" y="103563"/>
                </a:moveTo>
                <a:lnTo>
                  <a:pt x="0" y="110593"/>
                </a:lnTo>
              </a:path>
              <a:path w="0" h="128270">
                <a:moveTo>
                  <a:pt x="0" y="121166"/>
                </a:moveTo>
                <a:lnTo>
                  <a:pt x="0" y="1282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9" name="object 1629"/>
          <p:cNvSpPr/>
          <p:nvPr/>
        </p:nvSpPr>
        <p:spPr>
          <a:xfrm>
            <a:off x="18236485" y="3063149"/>
            <a:ext cx="55880" cy="1270"/>
          </a:xfrm>
          <a:custGeom>
            <a:avLst/>
            <a:gdLst/>
            <a:ahLst/>
            <a:cxnLst/>
            <a:rect l="l" t="t" r="r" b="b"/>
            <a:pathLst>
              <a:path w="55880" h="1269">
                <a:moveTo>
                  <a:pt x="55452" y="1149"/>
                </a:moveTo>
                <a:lnTo>
                  <a:pt x="54280" y="0"/>
                </a:lnTo>
              </a:path>
              <a:path w="55880" h="1269">
                <a:moveTo>
                  <a:pt x="55452" y="1149"/>
                </a:moveTo>
                <a:lnTo>
                  <a:pt x="48381" y="1149"/>
                </a:lnTo>
              </a:path>
              <a:path w="55880" h="1269">
                <a:moveTo>
                  <a:pt x="38947" y="1149"/>
                </a:moveTo>
                <a:lnTo>
                  <a:pt x="31819" y="1149"/>
                </a:lnTo>
              </a:path>
              <a:path w="55880" h="1269">
                <a:moveTo>
                  <a:pt x="21231" y="1149"/>
                </a:moveTo>
                <a:lnTo>
                  <a:pt x="14123" y="1149"/>
                </a:lnTo>
              </a:path>
              <a:path w="55880" h="1269">
                <a:moveTo>
                  <a:pt x="7071" y="1149"/>
                </a:moveTo>
                <a:lnTo>
                  <a:pt x="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0" name="object 1630"/>
          <p:cNvSpPr/>
          <p:nvPr/>
        </p:nvSpPr>
        <p:spPr>
          <a:xfrm>
            <a:off x="16344689" y="2851366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5">
                <a:moveTo>
                  <a:pt x="14142" y="14135"/>
                </a:moveTo>
                <a:lnTo>
                  <a:pt x="0" y="14135"/>
                </a:lnTo>
              </a:path>
              <a:path w="14605" h="14605">
                <a:moveTo>
                  <a:pt x="14142" y="11779"/>
                </a:moveTo>
                <a:lnTo>
                  <a:pt x="0" y="11779"/>
                </a:lnTo>
              </a:path>
              <a:path w="14605" h="14605">
                <a:moveTo>
                  <a:pt x="14142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1" name="object 1631"/>
          <p:cNvSpPr/>
          <p:nvPr/>
        </p:nvSpPr>
        <p:spPr>
          <a:xfrm>
            <a:off x="16424909" y="2369036"/>
            <a:ext cx="0" cy="87630"/>
          </a:xfrm>
          <a:custGeom>
            <a:avLst/>
            <a:gdLst/>
            <a:ahLst/>
            <a:cxnLst/>
            <a:rect l="l" t="t" r="r" b="b"/>
            <a:pathLst>
              <a:path w="0" h="87630">
                <a:moveTo>
                  <a:pt x="0" y="0"/>
                </a:moveTo>
                <a:lnTo>
                  <a:pt x="0" y="8707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2" name="object 1632"/>
          <p:cNvSpPr/>
          <p:nvPr/>
        </p:nvSpPr>
        <p:spPr>
          <a:xfrm>
            <a:off x="16655037" y="2620811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413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3" name="object 1633"/>
          <p:cNvSpPr/>
          <p:nvPr/>
        </p:nvSpPr>
        <p:spPr>
          <a:xfrm>
            <a:off x="16476825" y="2849029"/>
            <a:ext cx="0" cy="17780"/>
          </a:xfrm>
          <a:custGeom>
            <a:avLst/>
            <a:gdLst/>
            <a:ahLst/>
            <a:cxnLst/>
            <a:rect l="l" t="t" r="r" b="b"/>
            <a:pathLst>
              <a:path w="0" h="17780">
                <a:moveTo>
                  <a:pt x="0" y="0"/>
                </a:moveTo>
                <a:lnTo>
                  <a:pt x="0" y="1762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4" name="object 1634"/>
          <p:cNvSpPr/>
          <p:nvPr/>
        </p:nvSpPr>
        <p:spPr>
          <a:xfrm>
            <a:off x="16642067" y="2369036"/>
            <a:ext cx="152400" cy="87630"/>
          </a:xfrm>
          <a:custGeom>
            <a:avLst/>
            <a:gdLst/>
            <a:ahLst/>
            <a:cxnLst/>
            <a:rect l="l" t="t" r="r" b="b"/>
            <a:pathLst>
              <a:path w="152400" h="87630">
                <a:moveTo>
                  <a:pt x="152234" y="0"/>
                </a:moveTo>
                <a:lnTo>
                  <a:pt x="75512" y="87072"/>
                </a:lnTo>
              </a:path>
              <a:path w="152400" h="87630">
                <a:moveTo>
                  <a:pt x="75512" y="87072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5" name="object 1635"/>
          <p:cNvSpPr/>
          <p:nvPr/>
        </p:nvSpPr>
        <p:spPr>
          <a:xfrm>
            <a:off x="16483896" y="284902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 h="0">
                <a:moveTo>
                  <a:pt x="101527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6" name="object 1636"/>
          <p:cNvSpPr/>
          <p:nvPr/>
        </p:nvSpPr>
        <p:spPr>
          <a:xfrm>
            <a:off x="16344676" y="2852576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 h="0">
                <a:moveTo>
                  <a:pt x="1416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7" name="object 1637"/>
          <p:cNvSpPr/>
          <p:nvPr/>
        </p:nvSpPr>
        <p:spPr>
          <a:xfrm>
            <a:off x="16655026" y="2745525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413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8" name="object 1638"/>
          <p:cNvSpPr/>
          <p:nvPr/>
        </p:nvSpPr>
        <p:spPr>
          <a:xfrm>
            <a:off x="16794309" y="2229026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 h="0">
                <a:moveTo>
                  <a:pt x="0" y="0"/>
                </a:moveTo>
                <a:lnTo>
                  <a:pt x="17715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39" name="object 1639"/>
          <p:cNvGrpSpPr/>
          <p:nvPr/>
        </p:nvGrpSpPr>
        <p:grpSpPr>
          <a:xfrm>
            <a:off x="16355955" y="2847342"/>
            <a:ext cx="128270" cy="214629"/>
            <a:chOff x="16355955" y="2847342"/>
            <a:chExt cx="128270" cy="214629"/>
          </a:xfrm>
        </p:grpSpPr>
        <p:sp>
          <p:nvSpPr>
            <p:cNvPr id="1640" name="object 1640"/>
            <p:cNvSpPr/>
            <p:nvPr/>
          </p:nvSpPr>
          <p:spPr>
            <a:xfrm>
              <a:off x="16365908" y="2909003"/>
              <a:ext cx="0" cy="153035"/>
            </a:xfrm>
            <a:custGeom>
              <a:avLst/>
              <a:gdLst/>
              <a:ahLst/>
              <a:cxnLst/>
              <a:rect l="l" t="t" r="r" b="b"/>
              <a:pathLst>
                <a:path w="0" h="153035">
                  <a:moveTo>
                    <a:pt x="0" y="152961"/>
                  </a:moveTo>
                  <a:lnTo>
                    <a:pt x="0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1" name="object 1641"/>
            <p:cNvSpPr/>
            <p:nvPr/>
          </p:nvSpPr>
          <p:spPr>
            <a:xfrm>
              <a:off x="16357644" y="2849029"/>
              <a:ext cx="126364" cy="129539"/>
            </a:xfrm>
            <a:custGeom>
              <a:avLst/>
              <a:gdLst/>
              <a:ahLst/>
              <a:cxnLst/>
              <a:rect l="l" t="t" r="r" b="b"/>
              <a:pathLst>
                <a:path w="126365" h="129539">
                  <a:moveTo>
                    <a:pt x="8262" y="17621"/>
                  </a:moveTo>
                  <a:lnTo>
                    <a:pt x="8262" y="129421"/>
                  </a:lnTo>
                </a:path>
                <a:path w="126365" h="129539">
                  <a:moveTo>
                    <a:pt x="8262" y="0"/>
                  </a:moveTo>
                  <a:lnTo>
                    <a:pt x="8262" y="17621"/>
                  </a:lnTo>
                </a:path>
                <a:path w="126365" h="129539">
                  <a:moveTo>
                    <a:pt x="1191" y="17621"/>
                  </a:moveTo>
                  <a:lnTo>
                    <a:pt x="0" y="16453"/>
                  </a:lnTo>
                </a:path>
                <a:path w="126365" h="129539">
                  <a:moveTo>
                    <a:pt x="1191" y="17621"/>
                  </a:moveTo>
                  <a:lnTo>
                    <a:pt x="12969" y="17621"/>
                  </a:lnTo>
                </a:path>
                <a:path w="126365" h="129539">
                  <a:moveTo>
                    <a:pt x="25958" y="17621"/>
                  </a:moveTo>
                  <a:lnTo>
                    <a:pt x="24805" y="16453"/>
                  </a:lnTo>
                </a:path>
                <a:path w="126365" h="129539">
                  <a:moveTo>
                    <a:pt x="35411" y="17621"/>
                  </a:moveTo>
                  <a:lnTo>
                    <a:pt x="48381" y="17621"/>
                  </a:lnTo>
                </a:path>
                <a:path w="126365" h="129539">
                  <a:moveTo>
                    <a:pt x="60198" y="17621"/>
                  </a:moveTo>
                  <a:lnTo>
                    <a:pt x="59025" y="16453"/>
                  </a:lnTo>
                </a:path>
                <a:path w="126365" h="129539">
                  <a:moveTo>
                    <a:pt x="69651" y="17621"/>
                  </a:moveTo>
                  <a:lnTo>
                    <a:pt x="82583" y="17621"/>
                  </a:lnTo>
                </a:path>
                <a:path w="126365" h="129539">
                  <a:moveTo>
                    <a:pt x="94418" y="17621"/>
                  </a:moveTo>
                  <a:lnTo>
                    <a:pt x="93246" y="16453"/>
                  </a:lnTo>
                </a:path>
                <a:path w="126365" h="129539">
                  <a:moveTo>
                    <a:pt x="105044" y="17621"/>
                  </a:moveTo>
                  <a:lnTo>
                    <a:pt x="114478" y="17621"/>
                  </a:lnTo>
                  <a:lnTo>
                    <a:pt x="126257" y="17621"/>
                  </a:lnTo>
                </a:path>
                <a:path w="126365" h="129539">
                  <a:moveTo>
                    <a:pt x="126257" y="0"/>
                  </a:moveTo>
                  <a:lnTo>
                    <a:pt x="1191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42" name="object 1642"/>
          <p:cNvSpPr/>
          <p:nvPr/>
        </p:nvSpPr>
        <p:spPr>
          <a:xfrm>
            <a:off x="16348192" y="2369036"/>
            <a:ext cx="0" cy="87630"/>
          </a:xfrm>
          <a:custGeom>
            <a:avLst/>
            <a:gdLst/>
            <a:ahLst/>
            <a:cxnLst/>
            <a:rect l="l" t="t" r="r" b="b"/>
            <a:pathLst>
              <a:path w="0" h="87630">
                <a:moveTo>
                  <a:pt x="0" y="0"/>
                </a:moveTo>
                <a:lnTo>
                  <a:pt x="0" y="8707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3" name="object 1643"/>
          <p:cNvSpPr/>
          <p:nvPr/>
        </p:nvSpPr>
        <p:spPr>
          <a:xfrm>
            <a:off x="16501617" y="2369036"/>
            <a:ext cx="0" cy="87630"/>
          </a:xfrm>
          <a:custGeom>
            <a:avLst/>
            <a:gdLst/>
            <a:ahLst/>
            <a:cxnLst/>
            <a:rect l="l" t="t" r="r" b="b"/>
            <a:pathLst>
              <a:path w="0" h="87630">
                <a:moveTo>
                  <a:pt x="0" y="0"/>
                </a:moveTo>
                <a:lnTo>
                  <a:pt x="0" y="8707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4" name="object 1644"/>
          <p:cNvSpPr/>
          <p:nvPr/>
        </p:nvSpPr>
        <p:spPr>
          <a:xfrm>
            <a:off x="16580704" y="2369036"/>
            <a:ext cx="0" cy="87630"/>
          </a:xfrm>
          <a:custGeom>
            <a:avLst/>
            <a:gdLst/>
            <a:ahLst/>
            <a:cxnLst/>
            <a:rect l="l" t="t" r="r" b="b"/>
            <a:pathLst>
              <a:path w="0" h="87630">
                <a:moveTo>
                  <a:pt x="0" y="0"/>
                </a:moveTo>
                <a:lnTo>
                  <a:pt x="0" y="8707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5" name="object 1645"/>
          <p:cNvSpPr/>
          <p:nvPr/>
        </p:nvSpPr>
        <p:spPr>
          <a:xfrm>
            <a:off x="16487457" y="2153710"/>
            <a:ext cx="0" cy="97790"/>
          </a:xfrm>
          <a:custGeom>
            <a:avLst/>
            <a:gdLst/>
            <a:ahLst/>
            <a:cxnLst/>
            <a:rect l="l" t="t" r="r" b="b"/>
            <a:pathLst>
              <a:path w="0" h="97789">
                <a:moveTo>
                  <a:pt x="0" y="0"/>
                </a:moveTo>
                <a:lnTo>
                  <a:pt x="0" y="9768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6" name="object 1646"/>
          <p:cNvSpPr/>
          <p:nvPr/>
        </p:nvSpPr>
        <p:spPr>
          <a:xfrm>
            <a:off x="16348192" y="2153710"/>
            <a:ext cx="151130" cy="97790"/>
          </a:xfrm>
          <a:custGeom>
            <a:avLst/>
            <a:gdLst/>
            <a:ahLst/>
            <a:cxnLst/>
            <a:rect l="l" t="t" r="r" b="b"/>
            <a:pathLst>
              <a:path w="151130" h="97789">
                <a:moveTo>
                  <a:pt x="0" y="0"/>
                </a:moveTo>
                <a:lnTo>
                  <a:pt x="0" y="97683"/>
                </a:lnTo>
              </a:path>
              <a:path w="151130" h="97789">
                <a:moveTo>
                  <a:pt x="0" y="0"/>
                </a:moveTo>
                <a:lnTo>
                  <a:pt x="139264" y="0"/>
                </a:lnTo>
              </a:path>
              <a:path w="151130" h="97789">
                <a:moveTo>
                  <a:pt x="0" y="83567"/>
                </a:moveTo>
                <a:lnTo>
                  <a:pt x="139264" y="83567"/>
                </a:lnTo>
              </a:path>
              <a:path w="151130" h="97789">
                <a:moveTo>
                  <a:pt x="0" y="97683"/>
                </a:moveTo>
                <a:lnTo>
                  <a:pt x="139264" y="97683"/>
                </a:lnTo>
              </a:path>
              <a:path w="151130" h="97789">
                <a:moveTo>
                  <a:pt x="151062" y="51791"/>
                </a:moveTo>
                <a:lnTo>
                  <a:pt x="15106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7" name="object 1647"/>
          <p:cNvSpPr/>
          <p:nvPr/>
        </p:nvSpPr>
        <p:spPr>
          <a:xfrm>
            <a:off x="16372997" y="2153710"/>
            <a:ext cx="233679" cy="90805"/>
          </a:xfrm>
          <a:custGeom>
            <a:avLst/>
            <a:gdLst/>
            <a:ahLst/>
            <a:cxnLst/>
            <a:rect l="l" t="t" r="r" b="b"/>
            <a:pathLst>
              <a:path w="233680" h="90805">
                <a:moveTo>
                  <a:pt x="233664" y="0"/>
                </a:moveTo>
                <a:lnTo>
                  <a:pt x="233664" y="51791"/>
                </a:lnTo>
              </a:path>
              <a:path w="233680" h="90805">
                <a:moveTo>
                  <a:pt x="126257" y="51791"/>
                </a:moveTo>
                <a:lnTo>
                  <a:pt x="233664" y="51791"/>
                </a:lnTo>
              </a:path>
              <a:path w="233680" h="90805">
                <a:moveTo>
                  <a:pt x="126257" y="0"/>
                </a:moveTo>
                <a:lnTo>
                  <a:pt x="233664" y="0"/>
                </a:lnTo>
              </a:path>
              <a:path w="233680" h="90805">
                <a:moveTo>
                  <a:pt x="108579" y="90615"/>
                </a:moveTo>
                <a:lnTo>
                  <a:pt x="50744" y="90615"/>
                </a:lnTo>
              </a:path>
              <a:path w="233680" h="90805">
                <a:moveTo>
                  <a:pt x="92017" y="65907"/>
                </a:moveTo>
                <a:lnTo>
                  <a:pt x="92017" y="12966"/>
                </a:lnTo>
              </a:path>
              <a:path w="233680" h="90805">
                <a:moveTo>
                  <a:pt x="0" y="65907"/>
                </a:moveTo>
                <a:lnTo>
                  <a:pt x="92017" y="65907"/>
                </a:lnTo>
              </a:path>
              <a:path w="233680" h="90805">
                <a:moveTo>
                  <a:pt x="92017" y="12966"/>
                </a:moveTo>
                <a:lnTo>
                  <a:pt x="0" y="12966"/>
                </a:lnTo>
              </a:path>
              <a:path w="233680" h="90805">
                <a:moveTo>
                  <a:pt x="0" y="12966"/>
                </a:moveTo>
                <a:lnTo>
                  <a:pt x="0" y="6590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8" name="object 1648"/>
          <p:cNvSpPr/>
          <p:nvPr/>
        </p:nvSpPr>
        <p:spPr>
          <a:xfrm>
            <a:off x="16344675" y="2369036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 h="0">
                <a:moveTo>
                  <a:pt x="0" y="0"/>
                </a:moveTo>
                <a:lnTo>
                  <a:pt x="46967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9" name="object 1649"/>
          <p:cNvSpPr/>
          <p:nvPr/>
        </p:nvSpPr>
        <p:spPr>
          <a:xfrm>
            <a:off x="13697546" y="3044320"/>
            <a:ext cx="17780" cy="275590"/>
          </a:xfrm>
          <a:custGeom>
            <a:avLst/>
            <a:gdLst/>
            <a:ahLst/>
            <a:cxnLst/>
            <a:rect l="l" t="t" r="r" b="b"/>
            <a:pathLst>
              <a:path w="17780" h="275589">
                <a:moveTo>
                  <a:pt x="17677" y="275296"/>
                </a:moveTo>
                <a:lnTo>
                  <a:pt x="17677" y="0"/>
                </a:lnTo>
              </a:path>
              <a:path w="17780" h="275589">
                <a:moveTo>
                  <a:pt x="15352" y="275296"/>
                </a:moveTo>
                <a:lnTo>
                  <a:pt x="15352" y="0"/>
                </a:lnTo>
              </a:path>
              <a:path w="17780" h="275589">
                <a:moveTo>
                  <a:pt x="14142" y="275296"/>
                </a:moveTo>
                <a:lnTo>
                  <a:pt x="14142" y="0"/>
                </a:lnTo>
              </a:path>
              <a:path w="17780" h="275589">
                <a:moveTo>
                  <a:pt x="0" y="275296"/>
                </a:moveTo>
                <a:lnTo>
                  <a:pt x="0" y="0"/>
                </a:lnTo>
              </a:path>
              <a:path w="17780" h="275589">
                <a:moveTo>
                  <a:pt x="1172" y="275296"/>
                </a:moveTo>
                <a:lnTo>
                  <a:pt x="1172" y="0"/>
                </a:lnTo>
              </a:path>
              <a:path w="17780" h="275589">
                <a:moveTo>
                  <a:pt x="3535" y="275296"/>
                </a:moveTo>
                <a:lnTo>
                  <a:pt x="353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0" name="object 1650"/>
          <p:cNvSpPr/>
          <p:nvPr/>
        </p:nvSpPr>
        <p:spPr>
          <a:xfrm>
            <a:off x="16483902" y="2849029"/>
            <a:ext cx="0" cy="17780"/>
          </a:xfrm>
          <a:custGeom>
            <a:avLst/>
            <a:gdLst/>
            <a:ahLst/>
            <a:cxnLst/>
            <a:rect l="l" t="t" r="r" b="b"/>
            <a:pathLst>
              <a:path w="0" h="17780">
                <a:moveTo>
                  <a:pt x="0" y="1762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1" name="object 1651"/>
          <p:cNvSpPr/>
          <p:nvPr/>
        </p:nvSpPr>
        <p:spPr>
          <a:xfrm>
            <a:off x="16344675" y="2849029"/>
            <a:ext cx="14604" cy="17780"/>
          </a:xfrm>
          <a:custGeom>
            <a:avLst/>
            <a:gdLst/>
            <a:ahLst/>
            <a:cxnLst/>
            <a:rect l="l" t="t" r="r" b="b"/>
            <a:pathLst>
              <a:path w="14605" h="17780">
                <a:moveTo>
                  <a:pt x="14160" y="17621"/>
                </a:moveTo>
                <a:lnTo>
                  <a:pt x="14160" y="0"/>
                </a:lnTo>
              </a:path>
              <a:path w="14605" h="17780">
                <a:moveTo>
                  <a:pt x="14160" y="17621"/>
                </a:moveTo>
                <a:lnTo>
                  <a:pt x="0" y="17621"/>
                </a:lnTo>
              </a:path>
              <a:path w="14605" h="17780">
                <a:moveTo>
                  <a:pt x="14160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2" name="object 1652"/>
          <p:cNvSpPr/>
          <p:nvPr/>
        </p:nvSpPr>
        <p:spPr>
          <a:xfrm>
            <a:off x="9689700" y="3033732"/>
            <a:ext cx="147955" cy="180340"/>
          </a:xfrm>
          <a:custGeom>
            <a:avLst/>
            <a:gdLst/>
            <a:ahLst/>
            <a:cxnLst/>
            <a:rect l="l" t="t" r="r" b="b"/>
            <a:pathLst>
              <a:path w="147954" h="180339">
                <a:moveTo>
                  <a:pt x="30666" y="50566"/>
                </a:moveTo>
                <a:lnTo>
                  <a:pt x="0" y="179988"/>
                </a:lnTo>
              </a:path>
              <a:path w="147954" h="180339">
                <a:moveTo>
                  <a:pt x="147526" y="0"/>
                </a:moveTo>
                <a:lnTo>
                  <a:pt x="30666" y="505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3" name="object 1653"/>
          <p:cNvSpPr/>
          <p:nvPr/>
        </p:nvSpPr>
        <p:spPr>
          <a:xfrm>
            <a:off x="9496117" y="3180795"/>
            <a:ext cx="193675" cy="325120"/>
          </a:xfrm>
          <a:custGeom>
            <a:avLst/>
            <a:gdLst/>
            <a:ahLst/>
            <a:cxnLst/>
            <a:rect l="l" t="t" r="r" b="b"/>
            <a:pathLst>
              <a:path w="193675" h="325120">
                <a:moveTo>
                  <a:pt x="0" y="324675"/>
                </a:moveTo>
                <a:lnTo>
                  <a:pt x="14236" y="194085"/>
                </a:lnTo>
              </a:path>
              <a:path w="193675" h="325120">
                <a:moveTo>
                  <a:pt x="14236" y="194085"/>
                </a:moveTo>
                <a:lnTo>
                  <a:pt x="125160" y="128234"/>
                </a:lnTo>
              </a:path>
              <a:path w="193675" h="325120">
                <a:moveTo>
                  <a:pt x="193583" y="32925"/>
                </a:moveTo>
                <a:lnTo>
                  <a:pt x="79123" y="96439"/>
                </a:lnTo>
              </a:path>
              <a:path w="193675" h="325120">
                <a:moveTo>
                  <a:pt x="79123" y="96439"/>
                </a:moveTo>
                <a:lnTo>
                  <a:pt x="60235" y="224692"/>
                </a:lnTo>
              </a:path>
              <a:path w="193675" h="325120">
                <a:moveTo>
                  <a:pt x="125160" y="128234"/>
                </a:moveTo>
                <a:lnTo>
                  <a:pt x="79123" y="96439"/>
                </a:lnTo>
              </a:path>
              <a:path w="193675" h="325120">
                <a:moveTo>
                  <a:pt x="193583" y="32925"/>
                </a:moveTo>
                <a:lnTo>
                  <a:pt x="14871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4" name="object 1654"/>
          <p:cNvSpPr/>
          <p:nvPr/>
        </p:nvSpPr>
        <p:spPr>
          <a:xfrm>
            <a:off x="9719250" y="3086655"/>
            <a:ext cx="42545" cy="36830"/>
          </a:xfrm>
          <a:custGeom>
            <a:avLst/>
            <a:gdLst/>
            <a:ahLst/>
            <a:cxnLst/>
            <a:rect l="l" t="t" r="r" b="b"/>
            <a:pathLst>
              <a:path w="42545" h="36830">
                <a:moveTo>
                  <a:pt x="42463" y="36468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5" name="object 1655"/>
          <p:cNvSpPr/>
          <p:nvPr/>
        </p:nvSpPr>
        <p:spPr>
          <a:xfrm>
            <a:off x="9447810" y="3374880"/>
            <a:ext cx="108585" cy="102870"/>
          </a:xfrm>
          <a:custGeom>
            <a:avLst/>
            <a:gdLst/>
            <a:ahLst/>
            <a:cxnLst/>
            <a:rect l="l" t="t" r="r" b="b"/>
            <a:pathLst>
              <a:path w="108584" h="102870">
                <a:moveTo>
                  <a:pt x="108541" y="30607"/>
                </a:moveTo>
                <a:lnTo>
                  <a:pt x="0" y="102338"/>
                </a:lnTo>
              </a:path>
              <a:path w="108584" h="102870">
                <a:moveTo>
                  <a:pt x="108541" y="30607"/>
                </a:moveTo>
                <a:lnTo>
                  <a:pt x="6254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6" name="object 1656"/>
          <p:cNvSpPr/>
          <p:nvPr/>
        </p:nvSpPr>
        <p:spPr>
          <a:xfrm>
            <a:off x="9621277" y="2997226"/>
            <a:ext cx="173990" cy="312420"/>
          </a:xfrm>
          <a:custGeom>
            <a:avLst/>
            <a:gdLst/>
            <a:ahLst/>
            <a:cxnLst/>
            <a:rect l="l" t="t" r="r" b="b"/>
            <a:pathLst>
              <a:path w="173990" h="312420">
                <a:moveTo>
                  <a:pt x="0" y="311803"/>
                </a:moveTo>
                <a:lnTo>
                  <a:pt x="23557" y="183568"/>
                </a:lnTo>
              </a:path>
              <a:path w="173990" h="312420">
                <a:moveTo>
                  <a:pt x="23557" y="183568"/>
                </a:moveTo>
                <a:lnTo>
                  <a:pt x="140437" y="125897"/>
                </a:lnTo>
              </a:path>
              <a:path w="173990" h="312420">
                <a:moveTo>
                  <a:pt x="140437" y="125897"/>
                </a:moveTo>
                <a:lnTo>
                  <a:pt x="17340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7" name="object 1657"/>
          <p:cNvSpPr/>
          <p:nvPr/>
        </p:nvSpPr>
        <p:spPr>
          <a:xfrm>
            <a:off x="10829738" y="2203168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0" y="117623"/>
                </a:moveTo>
                <a:lnTo>
                  <a:pt x="115650" y="65869"/>
                </a:lnTo>
              </a:path>
              <a:path w="116204" h="118110">
                <a:moveTo>
                  <a:pt x="115650" y="65869"/>
                </a:moveTo>
                <a:lnTo>
                  <a:pt x="8972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8" name="object 1658"/>
          <p:cNvSpPr/>
          <p:nvPr/>
        </p:nvSpPr>
        <p:spPr>
          <a:xfrm>
            <a:off x="10452064" y="2437265"/>
            <a:ext cx="147955" cy="64135"/>
          </a:xfrm>
          <a:custGeom>
            <a:avLst/>
            <a:gdLst/>
            <a:ahLst/>
            <a:cxnLst/>
            <a:rect l="l" t="t" r="r" b="b"/>
            <a:pathLst>
              <a:path w="147954" h="64135">
                <a:moveTo>
                  <a:pt x="147526" y="0"/>
                </a:moveTo>
                <a:lnTo>
                  <a:pt x="36621" y="63532"/>
                </a:lnTo>
              </a:path>
              <a:path w="147954" h="64135">
                <a:moveTo>
                  <a:pt x="36621" y="63532"/>
                </a:moveTo>
                <a:lnTo>
                  <a:pt x="0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9" name="object 1659"/>
          <p:cNvSpPr/>
          <p:nvPr/>
        </p:nvSpPr>
        <p:spPr>
          <a:xfrm>
            <a:off x="11451723" y="2043157"/>
            <a:ext cx="14604" cy="68580"/>
          </a:xfrm>
          <a:custGeom>
            <a:avLst/>
            <a:gdLst/>
            <a:ahLst/>
            <a:cxnLst/>
            <a:rect l="l" t="t" r="r" b="b"/>
            <a:pathLst>
              <a:path w="14604" h="68580">
                <a:moveTo>
                  <a:pt x="0" y="0"/>
                </a:moveTo>
                <a:lnTo>
                  <a:pt x="14142" y="68244"/>
                </a:lnTo>
              </a:path>
            </a:pathLst>
          </a:custGeom>
          <a:ln w="33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0" name="object 1660"/>
          <p:cNvSpPr/>
          <p:nvPr/>
        </p:nvSpPr>
        <p:spPr>
          <a:xfrm>
            <a:off x="10800283" y="2254902"/>
            <a:ext cx="29845" cy="66040"/>
          </a:xfrm>
          <a:custGeom>
            <a:avLst/>
            <a:gdLst/>
            <a:ahLst/>
            <a:cxnLst/>
            <a:rect l="l" t="t" r="r" b="b"/>
            <a:pathLst>
              <a:path w="29845" h="66039">
                <a:moveTo>
                  <a:pt x="0" y="0"/>
                </a:moveTo>
                <a:lnTo>
                  <a:pt x="29456" y="65888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1" name="object 1661"/>
          <p:cNvSpPr/>
          <p:nvPr/>
        </p:nvSpPr>
        <p:spPr>
          <a:xfrm>
            <a:off x="11189717" y="2073746"/>
            <a:ext cx="147955" cy="102870"/>
          </a:xfrm>
          <a:custGeom>
            <a:avLst/>
            <a:gdLst/>
            <a:ahLst/>
            <a:cxnLst/>
            <a:rect l="l" t="t" r="r" b="b"/>
            <a:pathLst>
              <a:path w="147954" h="102869">
                <a:moveTo>
                  <a:pt x="147489" y="67076"/>
                </a:moveTo>
                <a:lnTo>
                  <a:pt x="0" y="35281"/>
                </a:lnTo>
              </a:path>
              <a:path w="147954" h="102869">
                <a:moveTo>
                  <a:pt x="131002" y="0"/>
                </a:moveTo>
                <a:lnTo>
                  <a:pt x="147489" y="67076"/>
                </a:lnTo>
              </a:path>
              <a:path w="147954" h="102869">
                <a:moveTo>
                  <a:pt x="20021" y="102338"/>
                </a:moveTo>
                <a:lnTo>
                  <a:pt x="13100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2" name="object 1662"/>
          <p:cNvSpPr/>
          <p:nvPr/>
        </p:nvSpPr>
        <p:spPr>
          <a:xfrm>
            <a:off x="10961933" y="2150227"/>
            <a:ext cx="99695" cy="111760"/>
          </a:xfrm>
          <a:custGeom>
            <a:avLst/>
            <a:gdLst/>
            <a:ahLst/>
            <a:cxnLst/>
            <a:rect l="l" t="t" r="r" b="b"/>
            <a:pathLst>
              <a:path w="99695" h="111760">
                <a:moveTo>
                  <a:pt x="0" y="111743"/>
                </a:moveTo>
                <a:lnTo>
                  <a:pt x="9912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3" name="object 1663"/>
          <p:cNvSpPr/>
          <p:nvPr/>
        </p:nvSpPr>
        <p:spPr>
          <a:xfrm>
            <a:off x="11465865" y="2089031"/>
            <a:ext cx="130175" cy="22860"/>
          </a:xfrm>
          <a:custGeom>
            <a:avLst/>
            <a:gdLst/>
            <a:ahLst/>
            <a:cxnLst/>
            <a:rect l="l" t="t" r="r" b="b"/>
            <a:pathLst>
              <a:path w="130175" h="22860">
                <a:moveTo>
                  <a:pt x="129773" y="0"/>
                </a:moveTo>
                <a:lnTo>
                  <a:pt x="0" y="22371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4" name="object 1664"/>
          <p:cNvSpPr/>
          <p:nvPr/>
        </p:nvSpPr>
        <p:spPr>
          <a:xfrm>
            <a:off x="10681058" y="2312555"/>
            <a:ext cx="33020" cy="64769"/>
          </a:xfrm>
          <a:custGeom>
            <a:avLst/>
            <a:gdLst/>
            <a:ahLst/>
            <a:cxnLst/>
            <a:rect l="l" t="t" r="r" b="b"/>
            <a:pathLst>
              <a:path w="33020" h="64769">
                <a:moveTo>
                  <a:pt x="0" y="0"/>
                </a:moveTo>
                <a:lnTo>
                  <a:pt x="33010" y="64720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5" name="object 1665"/>
          <p:cNvSpPr/>
          <p:nvPr/>
        </p:nvSpPr>
        <p:spPr>
          <a:xfrm>
            <a:off x="10934802" y="2176085"/>
            <a:ext cx="274955" cy="40005"/>
          </a:xfrm>
          <a:custGeom>
            <a:avLst/>
            <a:gdLst/>
            <a:ahLst/>
            <a:cxnLst/>
            <a:rect l="l" t="t" r="r" b="b"/>
            <a:pathLst>
              <a:path w="274954" h="40005">
                <a:moveTo>
                  <a:pt x="274937" y="0"/>
                </a:moveTo>
                <a:lnTo>
                  <a:pt x="148680" y="39993"/>
                </a:lnTo>
              </a:path>
              <a:path w="274954" h="40005">
                <a:moveTo>
                  <a:pt x="148680" y="39993"/>
                </a:moveTo>
                <a:lnTo>
                  <a:pt x="0" y="2120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6" name="object 1666"/>
          <p:cNvSpPr/>
          <p:nvPr/>
        </p:nvSpPr>
        <p:spPr>
          <a:xfrm>
            <a:off x="11465865" y="2019636"/>
            <a:ext cx="119380" cy="92075"/>
          </a:xfrm>
          <a:custGeom>
            <a:avLst/>
            <a:gdLst/>
            <a:ahLst/>
            <a:cxnLst/>
            <a:rect l="l" t="t" r="r" b="b"/>
            <a:pathLst>
              <a:path w="119379" h="92075">
                <a:moveTo>
                  <a:pt x="0" y="91765"/>
                </a:moveTo>
                <a:lnTo>
                  <a:pt x="119186" y="0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7" name="object 1667"/>
          <p:cNvSpPr/>
          <p:nvPr/>
        </p:nvSpPr>
        <p:spPr>
          <a:xfrm>
            <a:off x="10564160" y="2374901"/>
            <a:ext cx="35560" cy="62865"/>
          </a:xfrm>
          <a:custGeom>
            <a:avLst/>
            <a:gdLst/>
            <a:ahLst/>
            <a:cxnLst/>
            <a:rect l="l" t="t" r="r" b="b"/>
            <a:pathLst>
              <a:path w="35559" h="62864">
                <a:moveTo>
                  <a:pt x="0" y="0"/>
                </a:moveTo>
                <a:lnTo>
                  <a:pt x="35430" y="62364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8" name="object 1668"/>
          <p:cNvSpPr/>
          <p:nvPr/>
        </p:nvSpPr>
        <p:spPr>
          <a:xfrm>
            <a:off x="16344690" y="2150227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 h="0">
                <a:moveTo>
                  <a:pt x="43781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9" name="object 1669"/>
          <p:cNvSpPr/>
          <p:nvPr/>
        </p:nvSpPr>
        <p:spPr>
          <a:xfrm>
            <a:off x="16574800" y="2501948"/>
            <a:ext cx="128905" cy="347345"/>
          </a:xfrm>
          <a:custGeom>
            <a:avLst/>
            <a:gdLst/>
            <a:ahLst/>
            <a:cxnLst/>
            <a:rect l="l" t="t" r="r" b="b"/>
            <a:pathLst>
              <a:path w="128905" h="347344">
                <a:moveTo>
                  <a:pt x="10606" y="0"/>
                </a:moveTo>
                <a:lnTo>
                  <a:pt x="10606" y="347065"/>
                </a:lnTo>
              </a:path>
              <a:path w="128905" h="347344">
                <a:moveTo>
                  <a:pt x="0" y="0"/>
                </a:moveTo>
                <a:lnTo>
                  <a:pt x="0" y="347065"/>
                </a:lnTo>
              </a:path>
              <a:path w="128905" h="347344">
                <a:moveTo>
                  <a:pt x="38928" y="0"/>
                </a:moveTo>
                <a:lnTo>
                  <a:pt x="38928" y="347065"/>
                </a:lnTo>
              </a:path>
              <a:path w="128905" h="347344">
                <a:moveTo>
                  <a:pt x="31857" y="347065"/>
                </a:moveTo>
                <a:lnTo>
                  <a:pt x="31857" y="0"/>
                </a:lnTo>
              </a:path>
              <a:path w="128905" h="347344">
                <a:moveTo>
                  <a:pt x="21231" y="347065"/>
                </a:moveTo>
                <a:lnTo>
                  <a:pt x="21231" y="0"/>
                </a:lnTo>
              </a:path>
              <a:path w="128905" h="347344">
                <a:moveTo>
                  <a:pt x="38928" y="236491"/>
                </a:moveTo>
                <a:lnTo>
                  <a:pt x="128620" y="236491"/>
                </a:lnTo>
              </a:path>
              <a:path w="128905" h="347344">
                <a:moveTo>
                  <a:pt x="128620" y="243577"/>
                </a:moveTo>
                <a:lnTo>
                  <a:pt x="38928" y="243577"/>
                </a:lnTo>
              </a:path>
              <a:path w="128905" h="347344">
                <a:moveTo>
                  <a:pt x="128620" y="236491"/>
                </a:moveTo>
                <a:lnTo>
                  <a:pt x="128620" y="24357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0" name="object 1670"/>
          <p:cNvSpPr/>
          <p:nvPr/>
        </p:nvSpPr>
        <p:spPr>
          <a:xfrm>
            <a:off x="10714070" y="2203168"/>
            <a:ext cx="231775" cy="174625"/>
          </a:xfrm>
          <a:custGeom>
            <a:avLst/>
            <a:gdLst/>
            <a:ahLst/>
            <a:cxnLst/>
            <a:rect l="l" t="t" r="r" b="b"/>
            <a:pathLst>
              <a:path w="231775" h="174625">
                <a:moveTo>
                  <a:pt x="231320" y="65869"/>
                </a:moveTo>
                <a:lnTo>
                  <a:pt x="86213" y="51734"/>
                </a:lnTo>
              </a:path>
              <a:path w="231775" h="174625">
                <a:moveTo>
                  <a:pt x="115669" y="117623"/>
                </a:moveTo>
                <a:lnTo>
                  <a:pt x="205399" y="0"/>
                </a:lnTo>
              </a:path>
              <a:path w="231775" h="174625">
                <a:moveTo>
                  <a:pt x="0" y="174107"/>
                </a:moveTo>
                <a:lnTo>
                  <a:pt x="86213" y="517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1" name="object 1671"/>
          <p:cNvSpPr/>
          <p:nvPr/>
        </p:nvSpPr>
        <p:spPr>
          <a:xfrm>
            <a:off x="10488686" y="2374901"/>
            <a:ext cx="225425" cy="126364"/>
          </a:xfrm>
          <a:custGeom>
            <a:avLst/>
            <a:gdLst/>
            <a:ahLst/>
            <a:cxnLst/>
            <a:rect l="l" t="t" r="r" b="b"/>
            <a:pathLst>
              <a:path w="225425" h="126364">
                <a:moveTo>
                  <a:pt x="0" y="125897"/>
                </a:moveTo>
                <a:lnTo>
                  <a:pt x="75474" y="0"/>
                </a:lnTo>
              </a:path>
              <a:path w="225425" h="126364">
                <a:moveTo>
                  <a:pt x="75474" y="0"/>
                </a:moveTo>
                <a:lnTo>
                  <a:pt x="225383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2" name="object 1672"/>
          <p:cNvSpPr/>
          <p:nvPr/>
        </p:nvSpPr>
        <p:spPr>
          <a:xfrm>
            <a:off x="11585051" y="2019636"/>
            <a:ext cx="10795" cy="69850"/>
          </a:xfrm>
          <a:custGeom>
            <a:avLst/>
            <a:gdLst/>
            <a:ahLst/>
            <a:cxnLst/>
            <a:rect l="l" t="t" r="r" b="b"/>
            <a:pathLst>
              <a:path w="10795" h="69850">
                <a:moveTo>
                  <a:pt x="10587" y="6939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3" name="object 1673"/>
          <p:cNvSpPr/>
          <p:nvPr/>
        </p:nvSpPr>
        <p:spPr>
          <a:xfrm>
            <a:off x="11320720" y="2073746"/>
            <a:ext cx="145415" cy="38100"/>
          </a:xfrm>
          <a:custGeom>
            <a:avLst/>
            <a:gdLst/>
            <a:ahLst/>
            <a:cxnLst/>
            <a:rect l="l" t="t" r="r" b="b"/>
            <a:pathLst>
              <a:path w="145415" h="38100">
                <a:moveTo>
                  <a:pt x="0" y="0"/>
                </a:moveTo>
                <a:lnTo>
                  <a:pt x="145144" y="37656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4" name="object 1674"/>
          <p:cNvSpPr/>
          <p:nvPr/>
        </p:nvSpPr>
        <p:spPr>
          <a:xfrm>
            <a:off x="10934802" y="2150227"/>
            <a:ext cx="149225" cy="111760"/>
          </a:xfrm>
          <a:custGeom>
            <a:avLst/>
            <a:gdLst/>
            <a:ahLst/>
            <a:cxnLst/>
            <a:rect l="l" t="t" r="r" b="b"/>
            <a:pathLst>
              <a:path w="149225" h="111760">
                <a:moveTo>
                  <a:pt x="148680" y="65851"/>
                </a:moveTo>
                <a:lnTo>
                  <a:pt x="27130" y="111743"/>
                </a:lnTo>
              </a:path>
              <a:path w="149225" h="111760">
                <a:moveTo>
                  <a:pt x="27130" y="111743"/>
                </a:moveTo>
                <a:lnTo>
                  <a:pt x="0" y="47060"/>
                </a:lnTo>
              </a:path>
              <a:path w="149225" h="111760">
                <a:moveTo>
                  <a:pt x="126257" y="0"/>
                </a:moveTo>
                <a:lnTo>
                  <a:pt x="148680" y="6585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5" name="object 1675"/>
          <p:cNvSpPr/>
          <p:nvPr/>
        </p:nvSpPr>
        <p:spPr>
          <a:xfrm>
            <a:off x="11061059" y="2109027"/>
            <a:ext cx="149225" cy="107314"/>
          </a:xfrm>
          <a:custGeom>
            <a:avLst/>
            <a:gdLst/>
            <a:ahLst/>
            <a:cxnLst/>
            <a:rect l="l" t="t" r="r" b="b"/>
            <a:pathLst>
              <a:path w="149225" h="107314">
                <a:moveTo>
                  <a:pt x="128658" y="0"/>
                </a:moveTo>
                <a:lnTo>
                  <a:pt x="148680" y="67057"/>
                </a:lnTo>
              </a:path>
              <a:path w="149225" h="107314">
                <a:moveTo>
                  <a:pt x="0" y="41199"/>
                </a:moveTo>
                <a:lnTo>
                  <a:pt x="148680" y="67057"/>
                </a:lnTo>
              </a:path>
              <a:path w="149225" h="107314">
                <a:moveTo>
                  <a:pt x="128658" y="0"/>
                </a:moveTo>
                <a:lnTo>
                  <a:pt x="22423" y="10705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6" name="object 1676"/>
          <p:cNvSpPr/>
          <p:nvPr/>
        </p:nvSpPr>
        <p:spPr>
          <a:xfrm>
            <a:off x="16344690" y="2456112"/>
            <a:ext cx="490220" cy="46355"/>
          </a:xfrm>
          <a:custGeom>
            <a:avLst/>
            <a:gdLst/>
            <a:ahLst/>
            <a:cxnLst/>
            <a:rect l="l" t="t" r="r" b="b"/>
            <a:pathLst>
              <a:path w="490219" h="46355">
                <a:moveTo>
                  <a:pt x="0" y="28232"/>
                </a:moveTo>
                <a:lnTo>
                  <a:pt x="487389" y="28232"/>
                </a:lnTo>
              </a:path>
              <a:path w="490219" h="46355">
                <a:moveTo>
                  <a:pt x="0" y="45835"/>
                </a:moveTo>
                <a:lnTo>
                  <a:pt x="489714" y="45835"/>
                </a:lnTo>
              </a:path>
              <a:path w="490219" h="46355">
                <a:moveTo>
                  <a:pt x="0" y="38805"/>
                </a:moveTo>
                <a:lnTo>
                  <a:pt x="488542" y="38805"/>
                </a:lnTo>
              </a:path>
              <a:path w="490219" h="46355">
                <a:moveTo>
                  <a:pt x="0" y="16453"/>
                </a:moveTo>
                <a:lnTo>
                  <a:pt x="486235" y="16453"/>
                </a:lnTo>
              </a:path>
              <a:path w="490219" h="46355">
                <a:moveTo>
                  <a:pt x="0" y="0"/>
                </a:moveTo>
                <a:lnTo>
                  <a:pt x="482662" y="0"/>
                </a:lnTo>
              </a:path>
              <a:path w="490219" h="46355">
                <a:moveTo>
                  <a:pt x="485006" y="15284"/>
                </a:moveTo>
                <a:lnTo>
                  <a:pt x="0" y="15284"/>
                </a:lnTo>
              </a:path>
              <a:path w="490219" h="46355">
                <a:moveTo>
                  <a:pt x="485006" y="12928"/>
                </a:moveTo>
                <a:lnTo>
                  <a:pt x="0" y="12928"/>
                </a:lnTo>
              </a:path>
              <a:path w="490219" h="46355">
                <a:moveTo>
                  <a:pt x="483834" y="3524"/>
                </a:moveTo>
                <a:lnTo>
                  <a:pt x="0" y="3524"/>
                </a:lnTo>
              </a:path>
              <a:path w="490219" h="46355">
                <a:moveTo>
                  <a:pt x="483834" y="1149"/>
                </a:moveTo>
                <a:lnTo>
                  <a:pt x="0" y="1149"/>
                </a:lnTo>
              </a:path>
              <a:path w="490219" h="46355">
                <a:moveTo>
                  <a:pt x="0" y="0"/>
                </a:moveTo>
                <a:lnTo>
                  <a:pt x="48266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7" name="object 1677"/>
          <p:cNvSpPr/>
          <p:nvPr/>
        </p:nvSpPr>
        <p:spPr>
          <a:xfrm>
            <a:off x="16633789" y="1418457"/>
            <a:ext cx="28575" cy="8255"/>
          </a:xfrm>
          <a:custGeom>
            <a:avLst/>
            <a:gdLst/>
            <a:ahLst/>
            <a:cxnLst/>
            <a:rect l="l" t="t" r="r" b="b"/>
            <a:pathLst>
              <a:path w="28575" h="8255">
                <a:moveTo>
                  <a:pt x="28340" y="0"/>
                </a:moveTo>
                <a:lnTo>
                  <a:pt x="28340" y="8217"/>
                </a:lnTo>
              </a:path>
              <a:path w="28575" h="8255">
                <a:moveTo>
                  <a:pt x="0" y="8217"/>
                </a:moveTo>
                <a:lnTo>
                  <a:pt x="28340" y="8217"/>
                </a:lnTo>
              </a:path>
              <a:path w="28575" h="8255">
                <a:moveTo>
                  <a:pt x="0" y="0"/>
                </a:moveTo>
                <a:lnTo>
                  <a:pt x="2834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8" name="object 1678"/>
          <p:cNvSpPr/>
          <p:nvPr/>
        </p:nvSpPr>
        <p:spPr>
          <a:xfrm>
            <a:off x="16668008" y="2217303"/>
            <a:ext cx="91440" cy="42545"/>
          </a:xfrm>
          <a:custGeom>
            <a:avLst/>
            <a:gdLst/>
            <a:ahLst/>
            <a:cxnLst/>
            <a:rect l="l" t="t" r="r" b="b"/>
            <a:pathLst>
              <a:path w="91440" h="42544">
                <a:moveTo>
                  <a:pt x="90902" y="42311"/>
                </a:moveTo>
                <a:lnTo>
                  <a:pt x="0" y="42311"/>
                </a:lnTo>
              </a:path>
              <a:path w="91440" h="42544">
                <a:moveTo>
                  <a:pt x="0" y="0"/>
                </a:moveTo>
                <a:lnTo>
                  <a:pt x="0" y="42311"/>
                </a:lnTo>
              </a:path>
              <a:path w="91440" h="42544">
                <a:moveTo>
                  <a:pt x="90902" y="0"/>
                </a:moveTo>
                <a:lnTo>
                  <a:pt x="90902" y="42311"/>
                </a:lnTo>
              </a:path>
              <a:path w="91440" h="42544">
                <a:moveTo>
                  <a:pt x="90902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9" name="object 1679"/>
          <p:cNvSpPr/>
          <p:nvPr/>
        </p:nvSpPr>
        <p:spPr>
          <a:xfrm>
            <a:off x="13107458" y="2727858"/>
            <a:ext cx="650875" cy="14604"/>
          </a:xfrm>
          <a:custGeom>
            <a:avLst/>
            <a:gdLst/>
            <a:ahLst/>
            <a:cxnLst/>
            <a:rect l="l" t="t" r="r" b="b"/>
            <a:pathLst>
              <a:path w="650875" h="14605">
                <a:moveTo>
                  <a:pt x="650268" y="0"/>
                </a:moveTo>
                <a:lnTo>
                  <a:pt x="650268" y="14116"/>
                </a:lnTo>
              </a:path>
              <a:path w="650875" h="14605">
                <a:moveTo>
                  <a:pt x="604230" y="0"/>
                </a:moveTo>
                <a:lnTo>
                  <a:pt x="604230" y="14116"/>
                </a:lnTo>
              </a:path>
              <a:path w="650875" h="14605">
                <a:moveTo>
                  <a:pt x="558250" y="0"/>
                </a:moveTo>
                <a:lnTo>
                  <a:pt x="558250" y="14116"/>
                </a:lnTo>
              </a:path>
              <a:path w="650875" h="14605">
                <a:moveTo>
                  <a:pt x="511003" y="0"/>
                </a:moveTo>
                <a:lnTo>
                  <a:pt x="511003" y="14116"/>
                </a:lnTo>
              </a:path>
              <a:path w="650875" h="14605">
                <a:moveTo>
                  <a:pt x="465003" y="0"/>
                </a:moveTo>
                <a:lnTo>
                  <a:pt x="465003" y="14116"/>
                </a:lnTo>
              </a:path>
              <a:path w="650875" h="14605">
                <a:moveTo>
                  <a:pt x="417775" y="0"/>
                </a:moveTo>
                <a:lnTo>
                  <a:pt x="417775" y="14116"/>
                </a:lnTo>
              </a:path>
              <a:path w="650875" h="14605">
                <a:moveTo>
                  <a:pt x="371776" y="0"/>
                </a:moveTo>
                <a:lnTo>
                  <a:pt x="371776" y="14116"/>
                </a:lnTo>
              </a:path>
              <a:path w="650875" h="14605">
                <a:moveTo>
                  <a:pt x="325720" y="0"/>
                </a:moveTo>
                <a:lnTo>
                  <a:pt x="325720" y="14116"/>
                </a:lnTo>
              </a:path>
              <a:path w="650875" h="14605">
                <a:moveTo>
                  <a:pt x="278529" y="0"/>
                </a:moveTo>
                <a:lnTo>
                  <a:pt x="278529" y="14116"/>
                </a:lnTo>
              </a:path>
              <a:path w="650875" h="14605">
                <a:moveTo>
                  <a:pt x="232511" y="0"/>
                </a:moveTo>
                <a:lnTo>
                  <a:pt x="232511" y="14116"/>
                </a:lnTo>
              </a:path>
              <a:path w="650875" h="14605">
                <a:moveTo>
                  <a:pt x="185301" y="0"/>
                </a:moveTo>
                <a:lnTo>
                  <a:pt x="185301" y="14116"/>
                </a:lnTo>
              </a:path>
              <a:path w="650875" h="14605">
                <a:moveTo>
                  <a:pt x="139264" y="0"/>
                </a:moveTo>
                <a:lnTo>
                  <a:pt x="139264" y="14116"/>
                </a:lnTo>
              </a:path>
              <a:path w="650875" h="14605">
                <a:moveTo>
                  <a:pt x="93227" y="0"/>
                </a:moveTo>
                <a:lnTo>
                  <a:pt x="93227" y="14116"/>
                </a:lnTo>
              </a:path>
              <a:path w="650875" h="14605">
                <a:moveTo>
                  <a:pt x="46056" y="0"/>
                </a:moveTo>
                <a:lnTo>
                  <a:pt x="46056" y="14116"/>
                </a:lnTo>
              </a:path>
              <a:path w="650875" h="14605">
                <a:moveTo>
                  <a:pt x="0" y="0"/>
                </a:moveTo>
                <a:lnTo>
                  <a:pt x="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0" name="object 1680"/>
          <p:cNvSpPr/>
          <p:nvPr/>
        </p:nvSpPr>
        <p:spPr>
          <a:xfrm>
            <a:off x="14348969" y="2727858"/>
            <a:ext cx="43815" cy="14604"/>
          </a:xfrm>
          <a:custGeom>
            <a:avLst/>
            <a:gdLst/>
            <a:ahLst/>
            <a:cxnLst/>
            <a:rect l="l" t="t" r="r" b="b"/>
            <a:pathLst>
              <a:path w="43815" h="14605">
                <a:moveTo>
                  <a:pt x="43692" y="0"/>
                </a:moveTo>
                <a:lnTo>
                  <a:pt x="43692" y="14116"/>
                </a:lnTo>
              </a:path>
              <a:path w="43815" h="14605">
                <a:moveTo>
                  <a:pt x="0" y="0"/>
                </a:moveTo>
                <a:lnTo>
                  <a:pt x="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1" name="object 1681"/>
          <p:cNvSpPr/>
          <p:nvPr/>
        </p:nvSpPr>
        <p:spPr>
          <a:xfrm>
            <a:off x="14948529" y="2727858"/>
            <a:ext cx="142240" cy="14604"/>
          </a:xfrm>
          <a:custGeom>
            <a:avLst/>
            <a:gdLst/>
            <a:ahLst/>
            <a:cxnLst/>
            <a:rect l="l" t="t" r="r" b="b"/>
            <a:pathLst>
              <a:path w="142240" h="14605">
                <a:moveTo>
                  <a:pt x="141628" y="0"/>
                </a:moveTo>
                <a:lnTo>
                  <a:pt x="141628" y="14116"/>
                </a:lnTo>
              </a:path>
              <a:path w="142240" h="14605">
                <a:moveTo>
                  <a:pt x="94418" y="0"/>
                </a:moveTo>
                <a:lnTo>
                  <a:pt x="94418" y="14116"/>
                </a:lnTo>
              </a:path>
              <a:path w="142240" h="14605">
                <a:moveTo>
                  <a:pt x="47190" y="0"/>
                </a:moveTo>
                <a:lnTo>
                  <a:pt x="47190" y="14116"/>
                </a:lnTo>
              </a:path>
              <a:path w="142240" h="14605">
                <a:moveTo>
                  <a:pt x="0" y="0"/>
                </a:moveTo>
                <a:lnTo>
                  <a:pt x="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2" name="object 1682"/>
          <p:cNvSpPr/>
          <p:nvPr/>
        </p:nvSpPr>
        <p:spPr>
          <a:xfrm>
            <a:off x="14758539" y="2727858"/>
            <a:ext cx="141605" cy="14604"/>
          </a:xfrm>
          <a:custGeom>
            <a:avLst/>
            <a:gdLst/>
            <a:ahLst/>
            <a:cxnLst/>
            <a:rect l="l" t="t" r="r" b="b"/>
            <a:pathLst>
              <a:path w="141605" h="14605">
                <a:moveTo>
                  <a:pt x="141609" y="0"/>
                </a:moveTo>
                <a:lnTo>
                  <a:pt x="141609" y="14116"/>
                </a:lnTo>
              </a:path>
              <a:path w="141605" h="14605">
                <a:moveTo>
                  <a:pt x="94399" y="0"/>
                </a:moveTo>
                <a:lnTo>
                  <a:pt x="94399" y="14116"/>
                </a:lnTo>
              </a:path>
              <a:path w="141605" h="14605">
                <a:moveTo>
                  <a:pt x="47171" y="0"/>
                </a:moveTo>
                <a:lnTo>
                  <a:pt x="47171" y="14116"/>
                </a:lnTo>
              </a:path>
              <a:path w="141605" h="14605">
                <a:moveTo>
                  <a:pt x="0" y="0"/>
                </a:moveTo>
                <a:lnTo>
                  <a:pt x="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3" name="object 1683"/>
          <p:cNvSpPr/>
          <p:nvPr/>
        </p:nvSpPr>
        <p:spPr>
          <a:xfrm>
            <a:off x="16387120" y="2501940"/>
            <a:ext cx="0" cy="347345"/>
          </a:xfrm>
          <a:custGeom>
            <a:avLst/>
            <a:gdLst/>
            <a:ahLst/>
            <a:cxnLst/>
            <a:rect l="l" t="t" r="r" b="b"/>
            <a:pathLst>
              <a:path w="0" h="347344">
                <a:moveTo>
                  <a:pt x="0" y="34708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4" name="object 1684"/>
          <p:cNvSpPr/>
          <p:nvPr/>
        </p:nvSpPr>
        <p:spPr>
          <a:xfrm>
            <a:off x="16512243" y="2829028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413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85" name="object 1685"/>
          <p:cNvGrpSpPr/>
          <p:nvPr/>
        </p:nvGrpSpPr>
        <p:grpSpPr>
          <a:xfrm>
            <a:off x="16344693" y="2501940"/>
            <a:ext cx="223520" cy="347345"/>
            <a:chOff x="16344693" y="2501940"/>
            <a:chExt cx="223520" cy="347345"/>
          </a:xfrm>
        </p:grpSpPr>
        <p:sp>
          <p:nvSpPr>
            <p:cNvPr id="1686" name="object 1686"/>
            <p:cNvSpPr/>
            <p:nvPr/>
          </p:nvSpPr>
          <p:spPr>
            <a:xfrm>
              <a:off x="16344693" y="2501940"/>
              <a:ext cx="223520" cy="347345"/>
            </a:xfrm>
            <a:custGeom>
              <a:avLst/>
              <a:gdLst/>
              <a:ahLst/>
              <a:cxnLst/>
              <a:rect l="l" t="t" r="r" b="b"/>
              <a:pathLst>
                <a:path w="223519" h="347344">
                  <a:moveTo>
                    <a:pt x="42426" y="327088"/>
                  </a:moveTo>
                  <a:lnTo>
                    <a:pt x="0" y="327088"/>
                  </a:lnTo>
                </a:path>
                <a:path w="223519" h="347344">
                  <a:moveTo>
                    <a:pt x="126257" y="327088"/>
                  </a:moveTo>
                  <a:lnTo>
                    <a:pt x="83774" y="327088"/>
                  </a:lnTo>
                </a:path>
                <a:path w="223519" h="347344">
                  <a:moveTo>
                    <a:pt x="167548" y="347084"/>
                  </a:moveTo>
                  <a:lnTo>
                    <a:pt x="167548" y="74162"/>
                  </a:lnTo>
                </a:path>
                <a:path w="223519" h="347344">
                  <a:moveTo>
                    <a:pt x="126257" y="347084"/>
                  </a:moveTo>
                  <a:lnTo>
                    <a:pt x="126257" y="0"/>
                  </a:lnTo>
                </a:path>
                <a:path w="223519" h="347344">
                  <a:moveTo>
                    <a:pt x="83774" y="347084"/>
                  </a:moveTo>
                  <a:lnTo>
                    <a:pt x="83774" y="0"/>
                  </a:lnTo>
                </a:path>
                <a:path w="223519" h="347344">
                  <a:moveTo>
                    <a:pt x="208859" y="347084"/>
                  </a:moveTo>
                  <a:lnTo>
                    <a:pt x="208859" y="311803"/>
                  </a:lnTo>
                </a:path>
                <a:path w="223519" h="347344">
                  <a:moveTo>
                    <a:pt x="42426" y="181213"/>
                  </a:moveTo>
                  <a:lnTo>
                    <a:pt x="83774" y="181213"/>
                  </a:lnTo>
                </a:path>
                <a:path w="223519" h="347344">
                  <a:moveTo>
                    <a:pt x="83774" y="160029"/>
                  </a:moveTo>
                  <a:lnTo>
                    <a:pt x="126257" y="160029"/>
                  </a:lnTo>
                </a:path>
                <a:path w="223519" h="347344">
                  <a:moveTo>
                    <a:pt x="42426" y="264742"/>
                  </a:moveTo>
                  <a:lnTo>
                    <a:pt x="83774" y="264742"/>
                  </a:lnTo>
                </a:path>
                <a:path w="223519" h="347344">
                  <a:moveTo>
                    <a:pt x="0" y="243577"/>
                  </a:moveTo>
                  <a:lnTo>
                    <a:pt x="42426" y="243577"/>
                  </a:lnTo>
                </a:path>
                <a:path w="223519" h="347344">
                  <a:moveTo>
                    <a:pt x="126257" y="222374"/>
                  </a:moveTo>
                  <a:lnTo>
                    <a:pt x="167548" y="222374"/>
                  </a:lnTo>
                </a:path>
                <a:path w="223519" h="347344">
                  <a:moveTo>
                    <a:pt x="83774" y="284739"/>
                  </a:moveTo>
                  <a:lnTo>
                    <a:pt x="126257" y="284739"/>
                  </a:lnTo>
                </a:path>
                <a:path w="223519" h="347344">
                  <a:moveTo>
                    <a:pt x="167548" y="305885"/>
                  </a:moveTo>
                  <a:lnTo>
                    <a:pt x="126257" y="305885"/>
                  </a:lnTo>
                </a:path>
                <a:path w="223519" h="347344">
                  <a:moveTo>
                    <a:pt x="0" y="160029"/>
                  </a:moveTo>
                  <a:lnTo>
                    <a:pt x="42426" y="160029"/>
                  </a:lnTo>
                </a:path>
                <a:path w="223519" h="347344">
                  <a:moveTo>
                    <a:pt x="181709" y="35337"/>
                  </a:moveTo>
                  <a:lnTo>
                    <a:pt x="210031" y="35337"/>
                  </a:lnTo>
                </a:path>
                <a:path w="223519" h="347344">
                  <a:moveTo>
                    <a:pt x="126257" y="181213"/>
                  </a:moveTo>
                  <a:lnTo>
                    <a:pt x="167548" y="181213"/>
                  </a:lnTo>
                </a:path>
                <a:path w="223519" h="347344">
                  <a:moveTo>
                    <a:pt x="83774" y="305885"/>
                  </a:moveTo>
                  <a:lnTo>
                    <a:pt x="42426" y="305885"/>
                  </a:lnTo>
                </a:path>
                <a:path w="223519" h="347344">
                  <a:moveTo>
                    <a:pt x="83774" y="201209"/>
                  </a:moveTo>
                  <a:lnTo>
                    <a:pt x="126257" y="201209"/>
                  </a:lnTo>
                </a:path>
                <a:path w="223519" h="347344">
                  <a:moveTo>
                    <a:pt x="0" y="201209"/>
                  </a:moveTo>
                  <a:lnTo>
                    <a:pt x="42426" y="201209"/>
                  </a:lnTo>
                </a:path>
                <a:path w="223519" h="347344">
                  <a:moveTo>
                    <a:pt x="167548" y="243577"/>
                  </a:moveTo>
                  <a:lnTo>
                    <a:pt x="208859" y="243577"/>
                  </a:lnTo>
                </a:path>
                <a:path w="223519" h="347344">
                  <a:moveTo>
                    <a:pt x="167548" y="201209"/>
                  </a:moveTo>
                  <a:lnTo>
                    <a:pt x="208859" y="201209"/>
                  </a:lnTo>
                </a:path>
                <a:path w="223519" h="347344">
                  <a:moveTo>
                    <a:pt x="167548" y="160029"/>
                  </a:moveTo>
                  <a:lnTo>
                    <a:pt x="208859" y="160029"/>
                  </a:lnTo>
                </a:path>
                <a:path w="223519" h="347344">
                  <a:moveTo>
                    <a:pt x="126257" y="264742"/>
                  </a:moveTo>
                  <a:lnTo>
                    <a:pt x="167548" y="264742"/>
                  </a:lnTo>
                </a:path>
                <a:path w="223519" h="347344">
                  <a:moveTo>
                    <a:pt x="83774" y="243577"/>
                  </a:moveTo>
                  <a:lnTo>
                    <a:pt x="126257" y="243577"/>
                  </a:lnTo>
                </a:path>
                <a:path w="223519" h="347344">
                  <a:moveTo>
                    <a:pt x="42426" y="222374"/>
                  </a:moveTo>
                  <a:lnTo>
                    <a:pt x="83774" y="222374"/>
                  </a:lnTo>
                </a:path>
                <a:path w="223519" h="347344">
                  <a:moveTo>
                    <a:pt x="0" y="284739"/>
                  </a:moveTo>
                  <a:lnTo>
                    <a:pt x="42426" y="284739"/>
                  </a:lnTo>
                </a:path>
                <a:path w="223519" h="347344">
                  <a:moveTo>
                    <a:pt x="208859" y="222374"/>
                  </a:moveTo>
                  <a:lnTo>
                    <a:pt x="223039" y="222374"/>
                  </a:lnTo>
                </a:path>
                <a:path w="223519" h="347344">
                  <a:moveTo>
                    <a:pt x="42426" y="14135"/>
                  </a:moveTo>
                  <a:lnTo>
                    <a:pt x="83774" y="14135"/>
                  </a:lnTo>
                </a:path>
                <a:path w="223519" h="347344">
                  <a:moveTo>
                    <a:pt x="208859" y="181213"/>
                  </a:moveTo>
                  <a:lnTo>
                    <a:pt x="223039" y="181213"/>
                  </a:lnTo>
                </a:path>
                <a:path w="223519" h="347344">
                  <a:moveTo>
                    <a:pt x="42426" y="97683"/>
                  </a:moveTo>
                  <a:lnTo>
                    <a:pt x="83774" y="97683"/>
                  </a:lnTo>
                </a:path>
                <a:path w="223519" h="347344">
                  <a:moveTo>
                    <a:pt x="208859" y="138845"/>
                  </a:moveTo>
                  <a:lnTo>
                    <a:pt x="223039" y="138845"/>
                  </a:lnTo>
                </a:path>
                <a:path w="223519" h="347344">
                  <a:moveTo>
                    <a:pt x="0" y="76499"/>
                  </a:moveTo>
                  <a:lnTo>
                    <a:pt x="42426" y="76499"/>
                  </a:lnTo>
                </a:path>
                <a:path w="223519" h="347344">
                  <a:moveTo>
                    <a:pt x="83774" y="138845"/>
                  </a:moveTo>
                  <a:lnTo>
                    <a:pt x="42426" y="138845"/>
                  </a:lnTo>
                </a:path>
                <a:path w="223519" h="347344">
                  <a:moveTo>
                    <a:pt x="0" y="35337"/>
                  </a:moveTo>
                  <a:lnTo>
                    <a:pt x="42426" y="35337"/>
                  </a:lnTo>
                </a:path>
                <a:path w="223519" h="347344">
                  <a:moveTo>
                    <a:pt x="42426" y="55334"/>
                  </a:moveTo>
                  <a:lnTo>
                    <a:pt x="83774" y="55334"/>
                  </a:lnTo>
                </a:path>
                <a:path w="223519" h="347344">
                  <a:moveTo>
                    <a:pt x="0" y="118867"/>
                  </a:moveTo>
                  <a:lnTo>
                    <a:pt x="42426" y="11886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7" name="object 1687"/>
            <p:cNvSpPr/>
            <p:nvPr/>
          </p:nvSpPr>
          <p:spPr>
            <a:xfrm>
              <a:off x="16428441" y="2501953"/>
              <a:ext cx="139700" cy="285115"/>
            </a:xfrm>
            <a:custGeom>
              <a:avLst/>
              <a:gdLst/>
              <a:ahLst/>
              <a:cxnLst/>
              <a:rect l="l" t="t" r="r" b="b"/>
              <a:pathLst>
                <a:path w="139700" h="285114">
                  <a:moveTo>
                    <a:pt x="42501" y="97683"/>
                  </a:moveTo>
                  <a:lnTo>
                    <a:pt x="83793" y="97683"/>
                  </a:lnTo>
                </a:path>
                <a:path w="139700" h="285114">
                  <a:moveTo>
                    <a:pt x="0" y="76499"/>
                  </a:moveTo>
                  <a:lnTo>
                    <a:pt x="42501" y="76499"/>
                  </a:lnTo>
                </a:path>
                <a:path w="139700" h="285114">
                  <a:moveTo>
                    <a:pt x="83793" y="138826"/>
                  </a:moveTo>
                  <a:lnTo>
                    <a:pt x="42501" y="138826"/>
                  </a:lnTo>
                </a:path>
                <a:path w="139700" h="285114">
                  <a:moveTo>
                    <a:pt x="0" y="35337"/>
                  </a:moveTo>
                  <a:lnTo>
                    <a:pt x="42501" y="35337"/>
                  </a:lnTo>
                </a:path>
                <a:path w="139700" h="285114">
                  <a:moveTo>
                    <a:pt x="0" y="118848"/>
                  </a:moveTo>
                  <a:lnTo>
                    <a:pt x="42501" y="118848"/>
                  </a:lnTo>
                </a:path>
                <a:path w="139700" h="285114">
                  <a:moveTo>
                    <a:pt x="83793" y="76499"/>
                  </a:moveTo>
                  <a:lnTo>
                    <a:pt x="126295" y="76499"/>
                  </a:lnTo>
                </a:path>
                <a:path w="139700" h="285114">
                  <a:moveTo>
                    <a:pt x="83793" y="118848"/>
                  </a:moveTo>
                  <a:lnTo>
                    <a:pt x="126295" y="118848"/>
                  </a:lnTo>
                </a:path>
                <a:path w="139700" h="285114">
                  <a:moveTo>
                    <a:pt x="125122" y="14135"/>
                  </a:moveTo>
                  <a:lnTo>
                    <a:pt x="139302" y="14135"/>
                  </a:lnTo>
                </a:path>
                <a:path w="139700" h="285114">
                  <a:moveTo>
                    <a:pt x="125122" y="97683"/>
                  </a:moveTo>
                  <a:lnTo>
                    <a:pt x="139302" y="97683"/>
                  </a:lnTo>
                </a:path>
                <a:path w="139700" h="285114">
                  <a:moveTo>
                    <a:pt x="125122" y="55315"/>
                  </a:moveTo>
                  <a:lnTo>
                    <a:pt x="139302" y="55315"/>
                  </a:lnTo>
                </a:path>
                <a:path w="139700" h="285114">
                  <a:moveTo>
                    <a:pt x="83793" y="284701"/>
                  </a:moveTo>
                  <a:lnTo>
                    <a:pt x="92055" y="284701"/>
                  </a:lnTo>
                </a:path>
                <a:path w="139700" h="285114">
                  <a:moveTo>
                    <a:pt x="125122" y="243558"/>
                  </a:moveTo>
                  <a:lnTo>
                    <a:pt x="125122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88" name="object 1688"/>
          <p:cNvSpPr/>
          <p:nvPr/>
        </p:nvSpPr>
        <p:spPr>
          <a:xfrm>
            <a:off x="16655017" y="2661964"/>
            <a:ext cx="84455" cy="21590"/>
          </a:xfrm>
          <a:custGeom>
            <a:avLst/>
            <a:gdLst/>
            <a:ahLst/>
            <a:cxnLst/>
            <a:rect l="l" t="t" r="r" b="b"/>
            <a:pathLst>
              <a:path w="84455" h="21589">
                <a:moveTo>
                  <a:pt x="83831" y="21202"/>
                </a:moveTo>
                <a:lnTo>
                  <a:pt x="41329" y="21202"/>
                </a:lnTo>
              </a:path>
              <a:path w="84455" h="21589">
                <a:moveTo>
                  <a:pt x="41329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9" name="object 1689"/>
          <p:cNvSpPr/>
          <p:nvPr/>
        </p:nvSpPr>
        <p:spPr>
          <a:xfrm>
            <a:off x="16567745" y="2501953"/>
            <a:ext cx="258445" cy="347345"/>
          </a:xfrm>
          <a:custGeom>
            <a:avLst/>
            <a:gdLst/>
            <a:ahLst/>
            <a:cxnLst/>
            <a:rect l="l" t="t" r="r" b="b"/>
            <a:pathLst>
              <a:path w="258444" h="347344">
                <a:moveTo>
                  <a:pt x="171103" y="55315"/>
                </a:moveTo>
                <a:lnTo>
                  <a:pt x="128601" y="55315"/>
                </a:lnTo>
              </a:path>
              <a:path w="258444" h="347344">
                <a:moveTo>
                  <a:pt x="171103" y="97683"/>
                </a:moveTo>
                <a:lnTo>
                  <a:pt x="128601" y="97683"/>
                </a:lnTo>
              </a:path>
              <a:path w="258444" h="347344">
                <a:moveTo>
                  <a:pt x="171103" y="14135"/>
                </a:moveTo>
                <a:lnTo>
                  <a:pt x="128601" y="14135"/>
                </a:lnTo>
              </a:path>
              <a:path w="258444" h="347344">
                <a:moveTo>
                  <a:pt x="258450" y="138826"/>
                </a:moveTo>
                <a:lnTo>
                  <a:pt x="212394" y="138826"/>
                </a:lnTo>
              </a:path>
              <a:path w="258444" h="347344">
                <a:moveTo>
                  <a:pt x="128601" y="35337"/>
                </a:moveTo>
                <a:lnTo>
                  <a:pt x="87272" y="35337"/>
                </a:lnTo>
              </a:path>
              <a:path w="258444" h="347344">
                <a:moveTo>
                  <a:pt x="212394" y="347084"/>
                </a:moveTo>
                <a:lnTo>
                  <a:pt x="212394" y="0"/>
                </a:lnTo>
              </a:path>
              <a:path w="258444" h="347344">
                <a:moveTo>
                  <a:pt x="128601" y="305885"/>
                </a:moveTo>
                <a:lnTo>
                  <a:pt x="171103" y="305885"/>
                </a:lnTo>
              </a:path>
              <a:path w="258444" h="347344">
                <a:moveTo>
                  <a:pt x="212394" y="201190"/>
                </a:moveTo>
                <a:lnTo>
                  <a:pt x="171103" y="201190"/>
                </a:lnTo>
              </a:path>
              <a:path w="258444" h="347344">
                <a:moveTo>
                  <a:pt x="212394" y="76499"/>
                </a:moveTo>
                <a:lnTo>
                  <a:pt x="171103" y="76499"/>
                </a:lnTo>
              </a:path>
              <a:path w="258444" h="347344">
                <a:moveTo>
                  <a:pt x="212394" y="118848"/>
                </a:moveTo>
                <a:lnTo>
                  <a:pt x="171103" y="118848"/>
                </a:lnTo>
              </a:path>
              <a:path w="258444" h="347344">
                <a:moveTo>
                  <a:pt x="171103" y="327069"/>
                </a:moveTo>
                <a:lnTo>
                  <a:pt x="212394" y="327069"/>
                </a:lnTo>
              </a:path>
              <a:path w="258444" h="347344">
                <a:moveTo>
                  <a:pt x="87272" y="327069"/>
                </a:moveTo>
                <a:lnTo>
                  <a:pt x="128601" y="327069"/>
                </a:lnTo>
              </a:path>
              <a:path w="258444" h="347344">
                <a:moveTo>
                  <a:pt x="212394" y="160010"/>
                </a:moveTo>
                <a:lnTo>
                  <a:pt x="171103" y="160010"/>
                </a:lnTo>
              </a:path>
              <a:path w="258444" h="347344">
                <a:moveTo>
                  <a:pt x="212394" y="243558"/>
                </a:moveTo>
                <a:lnTo>
                  <a:pt x="171103" y="243558"/>
                </a:lnTo>
              </a:path>
              <a:path w="258444" h="347344">
                <a:moveTo>
                  <a:pt x="128601" y="76499"/>
                </a:moveTo>
                <a:lnTo>
                  <a:pt x="120320" y="76499"/>
                </a:lnTo>
              </a:path>
              <a:path w="258444" h="347344">
                <a:moveTo>
                  <a:pt x="128601" y="201190"/>
                </a:moveTo>
                <a:lnTo>
                  <a:pt x="87272" y="201190"/>
                </a:lnTo>
              </a:path>
              <a:path w="258444" h="347344">
                <a:moveTo>
                  <a:pt x="171103" y="264723"/>
                </a:moveTo>
                <a:lnTo>
                  <a:pt x="128601" y="264723"/>
                </a:lnTo>
              </a:path>
              <a:path w="258444" h="347344">
                <a:moveTo>
                  <a:pt x="171103" y="222374"/>
                </a:moveTo>
                <a:lnTo>
                  <a:pt x="128601" y="222374"/>
                </a:lnTo>
              </a:path>
              <a:path w="258444" h="347344">
                <a:moveTo>
                  <a:pt x="212394" y="284701"/>
                </a:moveTo>
                <a:lnTo>
                  <a:pt x="171103" y="284701"/>
                </a:lnTo>
              </a:path>
              <a:path w="258444" h="347344">
                <a:moveTo>
                  <a:pt x="87272" y="97683"/>
                </a:moveTo>
                <a:lnTo>
                  <a:pt x="45980" y="97683"/>
                </a:lnTo>
              </a:path>
              <a:path w="258444" h="347344">
                <a:moveTo>
                  <a:pt x="258450" y="264723"/>
                </a:moveTo>
                <a:lnTo>
                  <a:pt x="212394" y="264723"/>
                </a:lnTo>
              </a:path>
              <a:path w="258444" h="347344">
                <a:moveTo>
                  <a:pt x="258450" y="222374"/>
                </a:moveTo>
                <a:lnTo>
                  <a:pt x="212394" y="222374"/>
                </a:lnTo>
              </a:path>
              <a:path w="258444" h="347344">
                <a:moveTo>
                  <a:pt x="212394" y="35337"/>
                </a:moveTo>
                <a:lnTo>
                  <a:pt x="171103" y="35337"/>
                </a:lnTo>
              </a:path>
              <a:path w="258444" h="347344">
                <a:moveTo>
                  <a:pt x="212394" y="305885"/>
                </a:moveTo>
                <a:lnTo>
                  <a:pt x="258450" y="305885"/>
                </a:lnTo>
              </a:path>
              <a:path w="258444" h="347344">
                <a:moveTo>
                  <a:pt x="87272" y="222374"/>
                </a:moveTo>
                <a:lnTo>
                  <a:pt x="45980" y="222374"/>
                </a:lnTo>
              </a:path>
              <a:path w="258444" h="347344">
                <a:moveTo>
                  <a:pt x="87272" y="138826"/>
                </a:moveTo>
                <a:lnTo>
                  <a:pt x="45980" y="138826"/>
                </a:lnTo>
              </a:path>
              <a:path w="258444" h="347344">
                <a:moveTo>
                  <a:pt x="128601" y="0"/>
                </a:moveTo>
                <a:lnTo>
                  <a:pt x="128601" y="118848"/>
                </a:lnTo>
              </a:path>
              <a:path w="258444" h="347344">
                <a:moveTo>
                  <a:pt x="171103" y="138826"/>
                </a:moveTo>
                <a:lnTo>
                  <a:pt x="128601" y="138826"/>
                </a:lnTo>
              </a:path>
              <a:path w="258444" h="347344">
                <a:moveTo>
                  <a:pt x="87272" y="90615"/>
                </a:moveTo>
                <a:lnTo>
                  <a:pt x="87272" y="118848"/>
                </a:lnTo>
              </a:path>
              <a:path w="258444" h="347344">
                <a:moveTo>
                  <a:pt x="87272" y="0"/>
                </a:moveTo>
                <a:lnTo>
                  <a:pt x="87272" y="35337"/>
                </a:lnTo>
              </a:path>
              <a:path w="258444" h="347344">
                <a:moveTo>
                  <a:pt x="128601" y="236472"/>
                </a:moveTo>
                <a:lnTo>
                  <a:pt x="128601" y="131777"/>
                </a:lnTo>
              </a:path>
              <a:path w="258444" h="347344">
                <a:moveTo>
                  <a:pt x="87272" y="14135"/>
                </a:moveTo>
                <a:lnTo>
                  <a:pt x="45980" y="14135"/>
                </a:lnTo>
              </a:path>
              <a:path w="258444" h="347344">
                <a:moveTo>
                  <a:pt x="128601" y="347084"/>
                </a:moveTo>
                <a:lnTo>
                  <a:pt x="128601" y="243558"/>
                </a:lnTo>
              </a:path>
              <a:path w="258444" h="347344">
                <a:moveTo>
                  <a:pt x="87272" y="236472"/>
                </a:moveTo>
                <a:lnTo>
                  <a:pt x="87272" y="201190"/>
                </a:lnTo>
              </a:path>
              <a:path w="258444" h="347344">
                <a:moveTo>
                  <a:pt x="87272" y="174126"/>
                </a:moveTo>
                <a:lnTo>
                  <a:pt x="87272" y="131777"/>
                </a:lnTo>
              </a:path>
              <a:path w="258444" h="347344">
                <a:moveTo>
                  <a:pt x="128601" y="284701"/>
                </a:moveTo>
                <a:lnTo>
                  <a:pt x="93208" y="284701"/>
                </a:lnTo>
              </a:path>
              <a:path w="258444" h="347344">
                <a:moveTo>
                  <a:pt x="87272" y="347084"/>
                </a:moveTo>
                <a:lnTo>
                  <a:pt x="87272" y="315308"/>
                </a:lnTo>
              </a:path>
              <a:path w="258444" h="347344">
                <a:moveTo>
                  <a:pt x="87272" y="269416"/>
                </a:moveTo>
                <a:lnTo>
                  <a:pt x="87272" y="243558"/>
                </a:lnTo>
              </a:path>
              <a:path w="258444" h="347344">
                <a:moveTo>
                  <a:pt x="258450" y="181213"/>
                </a:moveTo>
                <a:lnTo>
                  <a:pt x="212394" y="181213"/>
                </a:lnTo>
              </a:path>
              <a:path w="258444" h="347344">
                <a:moveTo>
                  <a:pt x="0" y="0"/>
                </a:moveTo>
                <a:lnTo>
                  <a:pt x="0" y="34708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0" name="object 1690"/>
          <p:cNvSpPr/>
          <p:nvPr/>
        </p:nvSpPr>
        <p:spPr>
          <a:xfrm>
            <a:off x="18301371" y="2652540"/>
            <a:ext cx="42545" cy="153035"/>
          </a:xfrm>
          <a:custGeom>
            <a:avLst/>
            <a:gdLst/>
            <a:ahLst/>
            <a:cxnLst/>
            <a:rect l="l" t="t" r="r" b="b"/>
            <a:pathLst>
              <a:path w="42544" h="153035">
                <a:moveTo>
                  <a:pt x="1172" y="152961"/>
                </a:moveTo>
                <a:lnTo>
                  <a:pt x="0" y="151793"/>
                </a:lnTo>
              </a:path>
              <a:path w="42544" h="153035">
                <a:moveTo>
                  <a:pt x="1172" y="152961"/>
                </a:moveTo>
                <a:lnTo>
                  <a:pt x="1172" y="140013"/>
                </a:lnTo>
              </a:path>
              <a:path w="42544" h="153035">
                <a:moveTo>
                  <a:pt x="1172" y="128253"/>
                </a:moveTo>
                <a:lnTo>
                  <a:pt x="0" y="127103"/>
                </a:lnTo>
              </a:path>
              <a:path w="42544" h="153035">
                <a:moveTo>
                  <a:pt x="1172" y="118829"/>
                </a:moveTo>
                <a:lnTo>
                  <a:pt x="1172" y="105881"/>
                </a:lnTo>
              </a:path>
              <a:path w="42544" h="153035">
                <a:moveTo>
                  <a:pt x="1172" y="94140"/>
                </a:moveTo>
                <a:lnTo>
                  <a:pt x="0" y="92971"/>
                </a:lnTo>
              </a:path>
              <a:path w="42544" h="153035">
                <a:moveTo>
                  <a:pt x="1172" y="84735"/>
                </a:moveTo>
                <a:lnTo>
                  <a:pt x="1172" y="71787"/>
                </a:lnTo>
              </a:path>
              <a:path w="42544" h="153035">
                <a:moveTo>
                  <a:pt x="1172" y="60027"/>
                </a:moveTo>
                <a:lnTo>
                  <a:pt x="0" y="58821"/>
                </a:lnTo>
              </a:path>
              <a:path w="42544" h="153035">
                <a:moveTo>
                  <a:pt x="1172" y="49454"/>
                </a:moveTo>
                <a:lnTo>
                  <a:pt x="1172" y="37674"/>
                </a:lnTo>
              </a:path>
              <a:path w="42544" h="153035">
                <a:moveTo>
                  <a:pt x="1172" y="25914"/>
                </a:moveTo>
                <a:lnTo>
                  <a:pt x="0" y="24727"/>
                </a:lnTo>
              </a:path>
              <a:path w="42544" h="153035">
                <a:moveTo>
                  <a:pt x="1172" y="15341"/>
                </a:moveTo>
                <a:lnTo>
                  <a:pt x="1172" y="11798"/>
                </a:lnTo>
                <a:lnTo>
                  <a:pt x="1172" y="0"/>
                </a:lnTo>
              </a:path>
              <a:path w="42544" h="153035">
                <a:moveTo>
                  <a:pt x="1172" y="145893"/>
                </a:moveTo>
                <a:lnTo>
                  <a:pt x="42501" y="1458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1" name="object 1691"/>
          <p:cNvSpPr/>
          <p:nvPr/>
        </p:nvSpPr>
        <p:spPr>
          <a:xfrm>
            <a:off x="16365918" y="2191394"/>
            <a:ext cx="0" cy="42545"/>
          </a:xfrm>
          <a:custGeom>
            <a:avLst/>
            <a:gdLst/>
            <a:ahLst/>
            <a:cxnLst/>
            <a:rect l="l" t="t" r="r" b="b"/>
            <a:pathLst>
              <a:path w="0" h="42544">
                <a:moveTo>
                  <a:pt x="0" y="0"/>
                </a:moveTo>
                <a:lnTo>
                  <a:pt x="0" y="4234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2" name="object 1692"/>
          <p:cNvSpPr/>
          <p:nvPr/>
        </p:nvSpPr>
        <p:spPr>
          <a:xfrm>
            <a:off x="16449693" y="2191394"/>
            <a:ext cx="0" cy="42545"/>
          </a:xfrm>
          <a:custGeom>
            <a:avLst/>
            <a:gdLst/>
            <a:ahLst/>
            <a:cxnLst/>
            <a:rect l="l" t="t" r="r" b="b"/>
            <a:pathLst>
              <a:path w="0" h="42544">
                <a:moveTo>
                  <a:pt x="0" y="0"/>
                </a:moveTo>
                <a:lnTo>
                  <a:pt x="0" y="4234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3" name="object 1693"/>
          <p:cNvSpPr/>
          <p:nvPr/>
        </p:nvSpPr>
        <p:spPr>
          <a:xfrm>
            <a:off x="16365918" y="2191394"/>
            <a:ext cx="41910" cy="125095"/>
          </a:xfrm>
          <a:custGeom>
            <a:avLst/>
            <a:gdLst/>
            <a:ahLst/>
            <a:cxnLst/>
            <a:rect l="l" t="t" r="r" b="b"/>
            <a:pathLst>
              <a:path w="41909" h="125094">
                <a:moveTo>
                  <a:pt x="0" y="83529"/>
                </a:moveTo>
                <a:lnTo>
                  <a:pt x="0" y="124691"/>
                </a:lnTo>
              </a:path>
              <a:path w="41909" h="125094">
                <a:moveTo>
                  <a:pt x="41291" y="0"/>
                </a:moveTo>
                <a:lnTo>
                  <a:pt x="41291" y="42349"/>
                </a:lnTo>
              </a:path>
              <a:path w="41909" h="125094">
                <a:moveTo>
                  <a:pt x="41291" y="83529"/>
                </a:moveTo>
                <a:lnTo>
                  <a:pt x="41291" y="124691"/>
                </a:lnTo>
              </a:path>
              <a:path w="41909" h="125094">
                <a:moveTo>
                  <a:pt x="21213" y="42349"/>
                </a:moveTo>
                <a:lnTo>
                  <a:pt x="21213" y="835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4" name="object 1694"/>
          <p:cNvSpPr/>
          <p:nvPr/>
        </p:nvSpPr>
        <p:spPr>
          <a:xfrm>
            <a:off x="16470943" y="2233743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8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5" name="object 1695"/>
          <p:cNvSpPr/>
          <p:nvPr/>
        </p:nvSpPr>
        <p:spPr>
          <a:xfrm>
            <a:off x="16344667" y="2150232"/>
            <a:ext cx="146685" cy="306070"/>
          </a:xfrm>
          <a:custGeom>
            <a:avLst/>
            <a:gdLst/>
            <a:ahLst/>
            <a:cxnLst/>
            <a:rect l="l" t="t" r="r" b="b"/>
            <a:pathLst>
              <a:path w="146684" h="306069">
                <a:moveTo>
                  <a:pt x="42463" y="165852"/>
                </a:moveTo>
                <a:lnTo>
                  <a:pt x="42463" y="208201"/>
                </a:lnTo>
              </a:path>
              <a:path w="146684" h="306069">
                <a:moveTo>
                  <a:pt x="83774" y="83510"/>
                </a:moveTo>
                <a:lnTo>
                  <a:pt x="83774" y="124691"/>
                </a:lnTo>
              </a:path>
              <a:path w="146684" h="306069">
                <a:moveTo>
                  <a:pt x="105025" y="124691"/>
                </a:moveTo>
                <a:lnTo>
                  <a:pt x="105025" y="165852"/>
                </a:lnTo>
              </a:path>
              <a:path w="146684" h="306069">
                <a:moveTo>
                  <a:pt x="146335" y="41161"/>
                </a:moveTo>
                <a:lnTo>
                  <a:pt x="146335" y="83510"/>
                </a:lnTo>
              </a:path>
              <a:path w="146684" h="306069">
                <a:moveTo>
                  <a:pt x="146335" y="124691"/>
                </a:moveTo>
                <a:lnTo>
                  <a:pt x="146335" y="165852"/>
                </a:lnTo>
              </a:path>
              <a:path w="146684" h="306069">
                <a:moveTo>
                  <a:pt x="0" y="0"/>
                </a:moveTo>
                <a:lnTo>
                  <a:pt x="0" y="3058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6" name="object 1696"/>
          <p:cNvSpPr/>
          <p:nvPr/>
        </p:nvSpPr>
        <p:spPr>
          <a:xfrm>
            <a:off x="16783694" y="2274923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7" name="object 1697"/>
          <p:cNvSpPr/>
          <p:nvPr/>
        </p:nvSpPr>
        <p:spPr>
          <a:xfrm>
            <a:off x="16387131" y="21502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8" name="object 1698"/>
          <p:cNvSpPr/>
          <p:nvPr/>
        </p:nvSpPr>
        <p:spPr>
          <a:xfrm>
            <a:off x="16428442" y="2316085"/>
            <a:ext cx="0" cy="42545"/>
          </a:xfrm>
          <a:custGeom>
            <a:avLst/>
            <a:gdLst/>
            <a:ahLst/>
            <a:cxnLst/>
            <a:rect l="l" t="t" r="r" b="b"/>
            <a:pathLst>
              <a:path w="0" h="42544">
                <a:moveTo>
                  <a:pt x="0" y="0"/>
                </a:moveTo>
                <a:lnTo>
                  <a:pt x="0" y="4234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9" name="object 1699"/>
          <p:cNvSpPr/>
          <p:nvPr/>
        </p:nvSpPr>
        <p:spPr>
          <a:xfrm>
            <a:off x="16428442" y="21502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0" name="object 1700"/>
          <p:cNvSpPr/>
          <p:nvPr/>
        </p:nvSpPr>
        <p:spPr>
          <a:xfrm>
            <a:off x="16470943" y="2150232"/>
            <a:ext cx="83185" cy="208279"/>
          </a:xfrm>
          <a:custGeom>
            <a:avLst/>
            <a:gdLst/>
            <a:ahLst/>
            <a:cxnLst/>
            <a:rect l="l" t="t" r="r" b="b"/>
            <a:pathLst>
              <a:path w="83184" h="208280">
                <a:moveTo>
                  <a:pt x="0" y="165852"/>
                </a:moveTo>
                <a:lnTo>
                  <a:pt x="0" y="208201"/>
                </a:lnTo>
              </a:path>
              <a:path w="83184" h="208280">
                <a:moveTo>
                  <a:pt x="41291" y="83510"/>
                </a:moveTo>
                <a:lnTo>
                  <a:pt x="41291" y="124691"/>
                </a:lnTo>
              </a:path>
              <a:path w="83184" h="208280">
                <a:moveTo>
                  <a:pt x="0" y="0"/>
                </a:moveTo>
                <a:lnTo>
                  <a:pt x="0" y="41161"/>
                </a:lnTo>
              </a:path>
              <a:path w="83184" h="208280">
                <a:moveTo>
                  <a:pt x="41291" y="165852"/>
                </a:moveTo>
                <a:lnTo>
                  <a:pt x="41291" y="208201"/>
                </a:lnTo>
              </a:path>
              <a:path w="83184" h="208280">
                <a:moveTo>
                  <a:pt x="41291" y="0"/>
                </a:moveTo>
                <a:lnTo>
                  <a:pt x="41291" y="41161"/>
                </a:lnTo>
              </a:path>
              <a:path w="83184" h="208280">
                <a:moveTo>
                  <a:pt x="82621" y="83510"/>
                </a:moveTo>
                <a:lnTo>
                  <a:pt x="82621" y="1246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1" name="object 1701"/>
          <p:cNvSpPr/>
          <p:nvPr/>
        </p:nvSpPr>
        <p:spPr>
          <a:xfrm>
            <a:off x="16637358" y="2233743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8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2" name="object 1702"/>
          <p:cNvSpPr/>
          <p:nvPr/>
        </p:nvSpPr>
        <p:spPr>
          <a:xfrm>
            <a:off x="16533486" y="2150232"/>
            <a:ext cx="230504" cy="208279"/>
          </a:xfrm>
          <a:custGeom>
            <a:avLst/>
            <a:gdLst/>
            <a:ahLst/>
            <a:cxnLst/>
            <a:rect l="l" t="t" r="r" b="b"/>
            <a:pathLst>
              <a:path w="230505" h="208280">
                <a:moveTo>
                  <a:pt x="20078" y="165852"/>
                </a:moveTo>
                <a:lnTo>
                  <a:pt x="20078" y="208201"/>
                </a:lnTo>
              </a:path>
              <a:path w="230505" h="208280">
                <a:moveTo>
                  <a:pt x="62542" y="83510"/>
                </a:moveTo>
                <a:lnTo>
                  <a:pt x="62542" y="124691"/>
                </a:lnTo>
              </a:path>
              <a:path w="230505" h="208280">
                <a:moveTo>
                  <a:pt x="20078" y="0"/>
                </a:moveTo>
                <a:lnTo>
                  <a:pt x="20078" y="41161"/>
                </a:lnTo>
              </a:path>
              <a:path w="230505" h="208280">
                <a:moveTo>
                  <a:pt x="62542" y="165852"/>
                </a:moveTo>
                <a:lnTo>
                  <a:pt x="62542" y="208201"/>
                </a:lnTo>
              </a:path>
              <a:path w="230505" h="208280">
                <a:moveTo>
                  <a:pt x="62542" y="0"/>
                </a:moveTo>
                <a:lnTo>
                  <a:pt x="62542" y="41161"/>
                </a:lnTo>
              </a:path>
              <a:path w="230505" h="208280">
                <a:moveTo>
                  <a:pt x="103871" y="165852"/>
                </a:moveTo>
                <a:lnTo>
                  <a:pt x="103871" y="208201"/>
                </a:lnTo>
              </a:path>
              <a:path w="230505" h="208280">
                <a:moveTo>
                  <a:pt x="146354" y="83510"/>
                </a:moveTo>
                <a:lnTo>
                  <a:pt x="146354" y="124691"/>
                </a:lnTo>
              </a:path>
              <a:path w="230505" h="208280">
                <a:moveTo>
                  <a:pt x="103871" y="0"/>
                </a:moveTo>
                <a:lnTo>
                  <a:pt x="103871" y="41161"/>
                </a:lnTo>
              </a:path>
              <a:path w="230505" h="208280">
                <a:moveTo>
                  <a:pt x="146354" y="165852"/>
                </a:moveTo>
                <a:lnTo>
                  <a:pt x="146354" y="208201"/>
                </a:lnTo>
              </a:path>
              <a:path w="230505" h="208280">
                <a:moveTo>
                  <a:pt x="146354" y="0"/>
                </a:moveTo>
                <a:lnTo>
                  <a:pt x="146354" y="41161"/>
                </a:lnTo>
              </a:path>
              <a:path w="230505" h="208280">
                <a:moveTo>
                  <a:pt x="187646" y="83510"/>
                </a:moveTo>
                <a:lnTo>
                  <a:pt x="187646" y="124691"/>
                </a:lnTo>
              </a:path>
              <a:path w="230505" h="208280">
                <a:moveTo>
                  <a:pt x="187646" y="165852"/>
                </a:moveTo>
                <a:lnTo>
                  <a:pt x="187646" y="208201"/>
                </a:lnTo>
              </a:path>
              <a:path w="230505" h="208280">
                <a:moveTo>
                  <a:pt x="230129" y="83510"/>
                </a:moveTo>
                <a:lnTo>
                  <a:pt x="230129" y="124691"/>
                </a:lnTo>
              </a:path>
              <a:path w="230505" h="208280">
                <a:moveTo>
                  <a:pt x="187646" y="0"/>
                </a:moveTo>
                <a:lnTo>
                  <a:pt x="187646" y="41161"/>
                </a:lnTo>
              </a:path>
              <a:path w="230505" h="208280">
                <a:moveTo>
                  <a:pt x="230129" y="165852"/>
                </a:moveTo>
                <a:lnTo>
                  <a:pt x="230129" y="208201"/>
                </a:lnTo>
              </a:path>
              <a:path w="230505" h="208280">
                <a:moveTo>
                  <a:pt x="230129" y="0"/>
                </a:moveTo>
                <a:lnTo>
                  <a:pt x="230129" y="41161"/>
                </a:lnTo>
              </a:path>
              <a:path w="230505" h="208280">
                <a:moveTo>
                  <a:pt x="0" y="41161"/>
                </a:moveTo>
                <a:lnTo>
                  <a:pt x="0" y="83510"/>
                </a:lnTo>
              </a:path>
              <a:path w="230505" h="208280">
                <a:moveTo>
                  <a:pt x="83793" y="41161"/>
                </a:moveTo>
                <a:lnTo>
                  <a:pt x="83793" y="83510"/>
                </a:lnTo>
              </a:path>
              <a:path w="230505" h="208280">
                <a:moveTo>
                  <a:pt x="0" y="124691"/>
                </a:moveTo>
                <a:lnTo>
                  <a:pt x="0" y="165852"/>
                </a:lnTo>
              </a:path>
              <a:path w="230505" h="208280">
                <a:moveTo>
                  <a:pt x="41310" y="41161"/>
                </a:moveTo>
                <a:lnTo>
                  <a:pt x="41310" y="83510"/>
                </a:lnTo>
              </a:path>
              <a:path w="230505" h="208280">
                <a:moveTo>
                  <a:pt x="41310" y="124691"/>
                </a:moveTo>
                <a:lnTo>
                  <a:pt x="41310" y="165852"/>
                </a:lnTo>
              </a:path>
              <a:path w="230505" h="208280">
                <a:moveTo>
                  <a:pt x="83793" y="124691"/>
                </a:moveTo>
                <a:lnTo>
                  <a:pt x="83793" y="165852"/>
                </a:lnTo>
              </a:path>
              <a:path w="230505" h="208280">
                <a:moveTo>
                  <a:pt x="125084" y="41161"/>
                </a:moveTo>
                <a:lnTo>
                  <a:pt x="125084" y="83510"/>
                </a:lnTo>
              </a:path>
              <a:path w="230505" h="208280">
                <a:moveTo>
                  <a:pt x="125084" y="124691"/>
                </a:moveTo>
                <a:lnTo>
                  <a:pt x="125084" y="165852"/>
                </a:lnTo>
              </a:path>
              <a:path w="230505" h="208280">
                <a:moveTo>
                  <a:pt x="166414" y="41161"/>
                </a:moveTo>
                <a:lnTo>
                  <a:pt x="166414" y="83510"/>
                </a:lnTo>
              </a:path>
              <a:path w="230505" h="208280">
                <a:moveTo>
                  <a:pt x="166414" y="124691"/>
                </a:moveTo>
                <a:lnTo>
                  <a:pt x="166414" y="165852"/>
                </a:lnTo>
              </a:path>
              <a:path w="230505" h="208280">
                <a:moveTo>
                  <a:pt x="208859" y="41161"/>
                </a:moveTo>
                <a:lnTo>
                  <a:pt x="208859" y="83510"/>
                </a:lnTo>
              </a:path>
              <a:path w="230505" h="208280">
                <a:moveTo>
                  <a:pt x="208859" y="124691"/>
                </a:moveTo>
                <a:lnTo>
                  <a:pt x="208859" y="16585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3" name="object 1703"/>
          <p:cNvSpPr/>
          <p:nvPr/>
        </p:nvSpPr>
        <p:spPr>
          <a:xfrm>
            <a:off x="18302543" y="2659608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0" y="0"/>
                </a:moveTo>
                <a:lnTo>
                  <a:pt x="4132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4" name="object 1704"/>
          <p:cNvSpPr/>
          <p:nvPr/>
        </p:nvSpPr>
        <p:spPr>
          <a:xfrm>
            <a:off x="16344667" y="144786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341072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05" name="object 1705"/>
          <p:cNvGrpSpPr/>
          <p:nvPr/>
        </p:nvGrpSpPr>
        <p:grpSpPr>
          <a:xfrm>
            <a:off x="14259204" y="2727871"/>
            <a:ext cx="46990" cy="14604"/>
            <a:chOff x="14259204" y="2727871"/>
            <a:chExt cx="46990" cy="14604"/>
          </a:xfrm>
        </p:grpSpPr>
        <p:sp>
          <p:nvSpPr>
            <p:cNvPr id="1706" name="object 1706"/>
            <p:cNvSpPr/>
            <p:nvPr/>
          </p:nvSpPr>
          <p:spPr>
            <a:xfrm>
              <a:off x="14304152" y="2727871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5">
                  <a:moveTo>
                    <a:pt x="0" y="0"/>
                  </a:moveTo>
                  <a:lnTo>
                    <a:pt x="0" y="14097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7" name="object 1707"/>
            <p:cNvSpPr/>
            <p:nvPr/>
          </p:nvSpPr>
          <p:spPr>
            <a:xfrm>
              <a:off x="14260091" y="2727871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5">
                  <a:moveTo>
                    <a:pt x="0" y="0"/>
                  </a:moveTo>
                  <a:lnTo>
                    <a:pt x="0" y="140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08" name="object 1708"/>
          <p:cNvSpPr/>
          <p:nvPr/>
        </p:nvSpPr>
        <p:spPr>
          <a:xfrm>
            <a:off x="14124750" y="2727871"/>
            <a:ext cx="0" cy="14604"/>
          </a:xfrm>
          <a:custGeom>
            <a:avLst/>
            <a:gdLst/>
            <a:ahLst/>
            <a:cxnLst/>
            <a:rect l="l" t="t" r="r" b="b"/>
            <a:pathLst>
              <a:path w="0" h="14605">
                <a:moveTo>
                  <a:pt x="0" y="0"/>
                </a:moveTo>
                <a:lnTo>
                  <a:pt x="0" y="14097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09" name="object 1709"/>
          <p:cNvGrpSpPr/>
          <p:nvPr/>
        </p:nvGrpSpPr>
        <p:grpSpPr>
          <a:xfrm>
            <a:off x="16577836" y="1422670"/>
            <a:ext cx="159385" cy="306070"/>
            <a:chOff x="16577836" y="1422670"/>
            <a:chExt cx="159385" cy="306070"/>
          </a:xfrm>
        </p:grpSpPr>
        <p:pic>
          <p:nvPicPr>
            <p:cNvPr id="1710" name="object 171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577836" y="1422670"/>
              <a:ext cx="159149" cy="305740"/>
            </a:xfrm>
            <a:prstGeom prst="rect">
              <a:avLst/>
            </a:prstGeom>
          </p:spPr>
        </p:pic>
        <p:sp>
          <p:nvSpPr>
            <p:cNvPr id="1711" name="object 1711"/>
            <p:cNvSpPr/>
            <p:nvPr/>
          </p:nvSpPr>
          <p:spPr>
            <a:xfrm>
              <a:off x="16684569" y="1437291"/>
              <a:ext cx="42545" cy="276860"/>
            </a:xfrm>
            <a:custGeom>
              <a:avLst/>
              <a:gdLst/>
              <a:ahLst/>
              <a:cxnLst/>
              <a:rect l="l" t="t" r="r" b="b"/>
              <a:pathLst>
                <a:path w="42544" h="276860">
                  <a:moveTo>
                    <a:pt x="1172" y="0"/>
                  </a:moveTo>
                  <a:lnTo>
                    <a:pt x="42463" y="276484"/>
                  </a:lnTo>
                </a:path>
                <a:path w="42544" h="276860">
                  <a:moveTo>
                    <a:pt x="0" y="0"/>
                  </a:moveTo>
                  <a:lnTo>
                    <a:pt x="41272" y="276484"/>
                  </a:lnTo>
                </a:path>
                <a:path w="42544" h="276860">
                  <a:moveTo>
                    <a:pt x="10606" y="2337"/>
                  </a:moveTo>
                  <a:lnTo>
                    <a:pt x="24767" y="10350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12" name="object 1712"/>
          <p:cNvSpPr/>
          <p:nvPr/>
        </p:nvSpPr>
        <p:spPr>
          <a:xfrm>
            <a:off x="16793111" y="2226694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 h="0">
                <a:moveTo>
                  <a:pt x="0" y="0"/>
                </a:moveTo>
                <a:lnTo>
                  <a:pt x="17734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3" name="object 1713"/>
          <p:cNvSpPr/>
          <p:nvPr/>
        </p:nvSpPr>
        <p:spPr>
          <a:xfrm>
            <a:off x="16832078" y="2369045"/>
            <a:ext cx="83820" cy="554355"/>
          </a:xfrm>
          <a:custGeom>
            <a:avLst/>
            <a:gdLst/>
            <a:ahLst/>
            <a:cxnLst/>
            <a:rect l="l" t="t" r="r" b="b"/>
            <a:pathLst>
              <a:path w="83819" h="554355">
                <a:moveTo>
                  <a:pt x="83793" y="55409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4" name="object 1714"/>
          <p:cNvSpPr/>
          <p:nvPr/>
        </p:nvSpPr>
        <p:spPr>
          <a:xfrm>
            <a:off x="16734124" y="1713775"/>
            <a:ext cx="78105" cy="516890"/>
          </a:xfrm>
          <a:custGeom>
            <a:avLst/>
            <a:gdLst/>
            <a:ahLst/>
            <a:cxnLst/>
            <a:rect l="l" t="t" r="r" b="b"/>
            <a:pathLst>
              <a:path w="78105" h="516889">
                <a:moveTo>
                  <a:pt x="44827" y="417609"/>
                </a:moveTo>
                <a:lnTo>
                  <a:pt x="60179" y="516424"/>
                </a:lnTo>
              </a:path>
              <a:path w="78105" h="516889">
                <a:moveTo>
                  <a:pt x="77894" y="51642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5" name="object 1715"/>
          <p:cNvSpPr/>
          <p:nvPr/>
        </p:nvSpPr>
        <p:spPr>
          <a:xfrm>
            <a:off x="16814362" y="2369045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10">
                <a:moveTo>
                  <a:pt x="1210" y="3524"/>
                </a:moveTo>
                <a:lnTo>
                  <a:pt x="18887" y="3524"/>
                </a:lnTo>
              </a:path>
              <a:path w="19050" h="3810">
                <a:moveTo>
                  <a:pt x="1210" y="2337"/>
                </a:moveTo>
                <a:lnTo>
                  <a:pt x="18887" y="2337"/>
                </a:lnTo>
              </a:path>
              <a:path w="19050" h="3810">
                <a:moveTo>
                  <a:pt x="0" y="0"/>
                </a:moveTo>
                <a:lnTo>
                  <a:pt x="1771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6" name="object 1716"/>
          <p:cNvSpPr/>
          <p:nvPr/>
        </p:nvSpPr>
        <p:spPr>
          <a:xfrm>
            <a:off x="16794302" y="223020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 h="0">
                <a:moveTo>
                  <a:pt x="0" y="0"/>
                </a:moveTo>
                <a:lnTo>
                  <a:pt x="17715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7" name="object 1717"/>
          <p:cNvSpPr/>
          <p:nvPr/>
        </p:nvSpPr>
        <p:spPr>
          <a:xfrm>
            <a:off x="16344689" y="2191375"/>
            <a:ext cx="571500" cy="786130"/>
          </a:xfrm>
          <a:custGeom>
            <a:avLst/>
            <a:gdLst/>
            <a:ahLst/>
            <a:cxnLst/>
            <a:rect l="l" t="t" r="r" b="b"/>
            <a:pathLst>
              <a:path w="571500" h="786130">
                <a:moveTo>
                  <a:pt x="569991" y="729413"/>
                </a:moveTo>
                <a:lnTo>
                  <a:pt x="552294" y="729413"/>
                </a:lnTo>
              </a:path>
              <a:path w="571500" h="786130">
                <a:moveTo>
                  <a:pt x="569991" y="728225"/>
                </a:moveTo>
                <a:lnTo>
                  <a:pt x="552294" y="728225"/>
                </a:lnTo>
              </a:path>
              <a:path w="571500" h="786130">
                <a:moveTo>
                  <a:pt x="566455" y="728225"/>
                </a:moveTo>
                <a:lnTo>
                  <a:pt x="485025" y="181194"/>
                </a:lnTo>
              </a:path>
              <a:path w="571500" h="786130">
                <a:moveTo>
                  <a:pt x="568819" y="728225"/>
                </a:moveTo>
                <a:lnTo>
                  <a:pt x="486216" y="181194"/>
                </a:lnTo>
              </a:path>
              <a:path w="571500" h="786130">
                <a:moveTo>
                  <a:pt x="554677" y="728225"/>
                </a:moveTo>
                <a:lnTo>
                  <a:pt x="472055" y="181194"/>
                </a:lnTo>
              </a:path>
              <a:path w="571500" h="786130">
                <a:moveTo>
                  <a:pt x="555830" y="728225"/>
                </a:moveTo>
                <a:lnTo>
                  <a:pt x="474381" y="181194"/>
                </a:lnTo>
              </a:path>
              <a:path w="571500" h="786130">
                <a:moveTo>
                  <a:pt x="469673" y="177669"/>
                </a:moveTo>
                <a:lnTo>
                  <a:pt x="553448" y="731769"/>
                </a:lnTo>
              </a:path>
              <a:path w="571500" h="786130">
                <a:moveTo>
                  <a:pt x="553448" y="731769"/>
                </a:moveTo>
                <a:lnTo>
                  <a:pt x="571182" y="731769"/>
                </a:lnTo>
              </a:path>
              <a:path w="571500" h="786130">
                <a:moveTo>
                  <a:pt x="526336" y="657644"/>
                </a:moveTo>
                <a:lnTo>
                  <a:pt x="526336" y="556455"/>
                </a:lnTo>
              </a:path>
              <a:path w="571500" h="786130">
                <a:moveTo>
                  <a:pt x="526336" y="595279"/>
                </a:moveTo>
                <a:lnTo>
                  <a:pt x="481509" y="595279"/>
                </a:lnTo>
              </a:path>
              <a:path w="571500" h="786130">
                <a:moveTo>
                  <a:pt x="481509" y="637666"/>
                </a:moveTo>
                <a:lnTo>
                  <a:pt x="526336" y="637666"/>
                </a:lnTo>
              </a:path>
              <a:path w="571500" h="786130">
                <a:moveTo>
                  <a:pt x="520418" y="511769"/>
                </a:moveTo>
                <a:lnTo>
                  <a:pt x="481509" y="511769"/>
                </a:lnTo>
              </a:path>
              <a:path w="571500" h="786130">
                <a:moveTo>
                  <a:pt x="514538" y="470569"/>
                </a:moveTo>
                <a:lnTo>
                  <a:pt x="481509" y="470569"/>
                </a:lnTo>
              </a:path>
              <a:path w="571500" h="786130">
                <a:moveTo>
                  <a:pt x="526336" y="554155"/>
                </a:moveTo>
                <a:lnTo>
                  <a:pt x="481509" y="554155"/>
                </a:lnTo>
              </a:path>
              <a:path w="571500" h="786130">
                <a:moveTo>
                  <a:pt x="526336" y="616463"/>
                </a:moveTo>
                <a:lnTo>
                  <a:pt x="535770" y="616463"/>
                </a:lnTo>
              </a:path>
              <a:path w="571500" h="786130">
                <a:moveTo>
                  <a:pt x="529871" y="575302"/>
                </a:moveTo>
                <a:lnTo>
                  <a:pt x="526336" y="575302"/>
                </a:lnTo>
              </a:path>
              <a:path w="571500" h="786130">
                <a:moveTo>
                  <a:pt x="495670" y="442337"/>
                </a:moveTo>
                <a:lnTo>
                  <a:pt x="495670" y="429426"/>
                </a:lnTo>
              </a:path>
              <a:path w="571500" h="786130">
                <a:moveTo>
                  <a:pt x="502703" y="442337"/>
                </a:moveTo>
                <a:lnTo>
                  <a:pt x="501549" y="441187"/>
                </a:lnTo>
              </a:path>
              <a:path w="571500" h="786130">
                <a:moveTo>
                  <a:pt x="502703" y="442337"/>
                </a:moveTo>
                <a:lnTo>
                  <a:pt x="490943" y="442337"/>
                </a:lnTo>
              </a:path>
              <a:path w="571500" h="786130">
                <a:moveTo>
                  <a:pt x="477935" y="442337"/>
                </a:moveTo>
                <a:lnTo>
                  <a:pt x="476763" y="441187"/>
                </a:lnTo>
              </a:path>
              <a:path w="571500" h="786130">
                <a:moveTo>
                  <a:pt x="468501" y="442337"/>
                </a:moveTo>
                <a:lnTo>
                  <a:pt x="455493" y="442337"/>
                </a:lnTo>
              </a:path>
              <a:path w="571500" h="786130">
                <a:moveTo>
                  <a:pt x="443715" y="442337"/>
                </a:moveTo>
                <a:lnTo>
                  <a:pt x="442542" y="441187"/>
                </a:lnTo>
              </a:path>
              <a:path w="571500" h="786130">
                <a:moveTo>
                  <a:pt x="434261" y="442337"/>
                </a:moveTo>
                <a:lnTo>
                  <a:pt x="421292" y="442337"/>
                </a:lnTo>
              </a:path>
              <a:path w="571500" h="786130">
                <a:moveTo>
                  <a:pt x="417775" y="442337"/>
                </a:moveTo>
                <a:lnTo>
                  <a:pt x="404786" y="442337"/>
                </a:lnTo>
              </a:path>
              <a:path w="571500" h="786130">
                <a:moveTo>
                  <a:pt x="411838" y="429426"/>
                </a:moveTo>
                <a:lnTo>
                  <a:pt x="411838" y="442337"/>
                </a:lnTo>
              </a:path>
              <a:path w="571500" h="786130">
                <a:moveTo>
                  <a:pt x="502703" y="429426"/>
                </a:moveTo>
                <a:lnTo>
                  <a:pt x="501549" y="428258"/>
                </a:lnTo>
              </a:path>
              <a:path w="571500" h="786130">
                <a:moveTo>
                  <a:pt x="502703" y="429426"/>
                </a:moveTo>
                <a:lnTo>
                  <a:pt x="490943" y="429426"/>
                </a:lnTo>
              </a:path>
              <a:path w="571500" h="786130">
                <a:moveTo>
                  <a:pt x="477935" y="429426"/>
                </a:moveTo>
                <a:lnTo>
                  <a:pt x="476763" y="428258"/>
                </a:lnTo>
              </a:path>
              <a:path w="571500" h="786130">
                <a:moveTo>
                  <a:pt x="468501" y="429426"/>
                </a:moveTo>
                <a:lnTo>
                  <a:pt x="455493" y="429426"/>
                </a:lnTo>
              </a:path>
              <a:path w="571500" h="786130">
                <a:moveTo>
                  <a:pt x="443715" y="429426"/>
                </a:moveTo>
                <a:lnTo>
                  <a:pt x="442542" y="428258"/>
                </a:lnTo>
              </a:path>
              <a:path w="571500" h="786130">
                <a:moveTo>
                  <a:pt x="434261" y="429426"/>
                </a:moveTo>
                <a:lnTo>
                  <a:pt x="421292" y="429426"/>
                </a:lnTo>
              </a:path>
              <a:path w="571500" h="786130">
                <a:moveTo>
                  <a:pt x="417775" y="429426"/>
                </a:moveTo>
                <a:lnTo>
                  <a:pt x="404786" y="429426"/>
                </a:lnTo>
              </a:path>
              <a:path w="571500" h="786130">
                <a:moveTo>
                  <a:pt x="502703" y="429426"/>
                </a:moveTo>
                <a:lnTo>
                  <a:pt x="502703" y="442337"/>
                </a:lnTo>
              </a:path>
              <a:path w="571500" h="786130">
                <a:moveTo>
                  <a:pt x="404786" y="429426"/>
                </a:moveTo>
                <a:lnTo>
                  <a:pt x="404786" y="442337"/>
                </a:lnTo>
              </a:path>
              <a:path w="571500" h="786130">
                <a:moveTo>
                  <a:pt x="495670" y="442337"/>
                </a:moveTo>
                <a:lnTo>
                  <a:pt x="495670" y="525885"/>
                </a:lnTo>
              </a:path>
              <a:path w="571500" h="786130">
                <a:moveTo>
                  <a:pt x="269038" y="442337"/>
                </a:moveTo>
                <a:lnTo>
                  <a:pt x="404786" y="442337"/>
                </a:lnTo>
              </a:path>
              <a:path w="571500" h="786130">
                <a:moveTo>
                  <a:pt x="269038" y="429426"/>
                </a:moveTo>
                <a:lnTo>
                  <a:pt x="404786" y="429426"/>
                </a:lnTo>
              </a:path>
              <a:path w="571500" h="786130">
                <a:moveTo>
                  <a:pt x="269038" y="441187"/>
                </a:moveTo>
                <a:lnTo>
                  <a:pt x="404786" y="441187"/>
                </a:lnTo>
              </a:path>
              <a:path w="571500" h="786130">
                <a:moveTo>
                  <a:pt x="269038" y="438831"/>
                </a:moveTo>
                <a:lnTo>
                  <a:pt x="404786" y="438831"/>
                </a:lnTo>
              </a:path>
              <a:path w="571500" h="786130">
                <a:moveTo>
                  <a:pt x="269038" y="431782"/>
                </a:moveTo>
                <a:lnTo>
                  <a:pt x="404786" y="431782"/>
                </a:lnTo>
              </a:path>
              <a:path w="571500" h="786130">
                <a:moveTo>
                  <a:pt x="269038" y="430595"/>
                </a:moveTo>
                <a:lnTo>
                  <a:pt x="404786" y="430595"/>
                </a:lnTo>
              </a:path>
              <a:path w="571500" h="786130">
                <a:moveTo>
                  <a:pt x="502703" y="442337"/>
                </a:moveTo>
                <a:lnTo>
                  <a:pt x="509774" y="442337"/>
                </a:lnTo>
              </a:path>
              <a:path w="571500" h="786130">
                <a:moveTo>
                  <a:pt x="502703" y="429426"/>
                </a:moveTo>
                <a:lnTo>
                  <a:pt x="507448" y="429426"/>
                </a:lnTo>
              </a:path>
              <a:path w="571500" h="786130">
                <a:moveTo>
                  <a:pt x="502703" y="441187"/>
                </a:moveTo>
                <a:lnTo>
                  <a:pt x="509774" y="441187"/>
                </a:lnTo>
              </a:path>
              <a:path w="571500" h="786130">
                <a:moveTo>
                  <a:pt x="502703" y="438831"/>
                </a:moveTo>
                <a:lnTo>
                  <a:pt x="509774" y="438831"/>
                </a:lnTo>
              </a:path>
              <a:path w="571500" h="786130">
                <a:moveTo>
                  <a:pt x="502703" y="431782"/>
                </a:moveTo>
                <a:lnTo>
                  <a:pt x="508602" y="431782"/>
                </a:lnTo>
              </a:path>
              <a:path w="571500" h="786130">
                <a:moveTo>
                  <a:pt x="502703" y="430595"/>
                </a:moveTo>
                <a:lnTo>
                  <a:pt x="507448" y="430595"/>
                </a:lnTo>
              </a:path>
              <a:path w="571500" h="786130">
                <a:moveTo>
                  <a:pt x="542841" y="661187"/>
                </a:moveTo>
                <a:lnTo>
                  <a:pt x="507448" y="661187"/>
                </a:lnTo>
              </a:path>
              <a:path w="571500" h="786130">
                <a:moveTo>
                  <a:pt x="544051" y="671760"/>
                </a:moveTo>
                <a:lnTo>
                  <a:pt x="507448" y="671760"/>
                </a:lnTo>
              </a:path>
              <a:path w="571500" h="786130">
                <a:moveTo>
                  <a:pt x="542841" y="660000"/>
                </a:moveTo>
                <a:lnTo>
                  <a:pt x="507448" y="660000"/>
                </a:lnTo>
              </a:path>
              <a:path w="571500" h="786130">
                <a:moveTo>
                  <a:pt x="544051" y="674116"/>
                </a:moveTo>
                <a:lnTo>
                  <a:pt x="507448" y="674116"/>
                </a:lnTo>
              </a:path>
              <a:path w="571500" h="786130">
                <a:moveTo>
                  <a:pt x="545223" y="675266"/>
                </a:moveTo>
                <a:lnTo>
                  <a:pt x="507448" y="675266"/>
                </a:lnTo>
              </a:path>
              <a:path w="571500" h="786130">
                <a:moveTo>
                  <a:pt x="541669" y="657644"/>
                </a:moveTo>
                <a:lnTo>
                  <a:pt x="507448" y="657644"/>
                </a:lnTo>
              </a:path>
              <a:path w="571500" h="786130">
                <a:moveTo>
                  <a:pt x="388224" y="657644"/>
                </a:moveTo>
                <a:lnTo>
                  <a:pt x="388224" y="675266"/>
                </a:lnTo>
              </a:path>
              <a:path w="571500" h="786130">
                <a:moveTo>
                  <a:pt x="381153" y="675266"/>
                </a:moveTo>
                <a:lnTo>
                  <a:pt x="380000" y="674116"/>
                </a:lnTo>
              </a:path>
              <a:path w="571500" h="786130">
                <a:moveTo>
                  <a:pt x="381153" y="675266"/>
                </a:moveTo>
                <a:lnTo>
                  <a:pt x="394161" y="675266"/>
                </a:lnTo>
              </a:path>
              <a:path w="571500" h="786130">
                <a:moveTo>
                  <a:pt x="405940" y="675266"/>
                </a:moveTo>
                <a:lnTo>
                  <a:pt x="404786" y="674116"/>
                </a:lnTo>
              </a:path>
              <a:path w="571500" h="786130">
                <a:moveTo>
                  <a:pt x="416546" y="675266"/>
                </a:moveTo>
                <a:lnTo>
                  <a:pt x="428382" y="675266"/>
                </a:lnTo>
              </a:path>
              <a:path w="571500" h="786130">
                <a:moveTo>
                  <a:pt x="440160" y="675266"/>
                </a:moveTo>
                <a:lnTo>
                  <a:pt x="438988" y="674116"/>
                </a:lnTo>
              </a:path>
              <a:path w="571500" h="786130">
                <a:moveTo>
                  <a:pt x="450786" y="675266"/>
                </a:moveTo>
                <a:lnTo>
                  <a:pt x="462602" y="675266"/>
                </a:lnTo>
              </a:path>
              <a:path w="571500" h="786130">
                <a:moveTo>
                  <a:pt x="475572" y="675266"/>
                </a:moveTo>
                <a:lnTo>
                  <a:pt x="474381" y="674116"/>
                </a:lnTo>
              </a:path>
              <a:path w="571500" h="786130">
                <a:moveTo>
                  <a:pt x="485025" y="675266"/>
                </a:moveTo>
                <a:lnTo>
                  <a:pt x="494460" y="675266"/>
                </a:lnTo>
                <a:lnTo>
                  <a:pt x="507448" y="675266"/>
                </a:lnTo>
              </a:path>
              <a:path w="571500" h="786130">
                <a:moveTo>
                  <a:pt x="507448" y="657644"/>
                </a:moveTo>
                <a:lnTo>
                  <a:pt x="381153" y="657644"/>
                </a:lnTo>
              </a:path>
              <a:path w="571500" h="786130">
                <a:moveTo>
                  <a:pt x="500396" y="657644"/>
                </a:moveTo>
                <a:lnTo>
                  <a:pt x="500396" y="675266"/>
                </a:lnTo>
                <a:lnTo>
                  <a:pt x="500396" y="785878"/>
                </a:lnTo>
              </a:path>
              <a:path w="571500" h="786130">
                <a:moveTo>
                  <a:pt x="507448" y="657644"/>
                </a:moveTo>
                <a:lnTo>
                  <a:pt x="507448" y="675266"/>
                </a:lnTo>
              </a:path>
              <a:path w="571500" h="786130">
                <a:moveTo>
                  <a:pt x="381153" y="657644"/>
                </a:moveTo>
                <a:lnTo>
                  <a:pt x="240716" y="657644"/>
                </a:lnTo>
              </a:path>
              <a:path w="571500" h="786130">
                <a:moveTo>
                  <a:pt x="381153" y="675266"/>
                </a:moveTo>
                <a:lnTo>
                  <a:pt x="139208" y="675266"/>
                </a:lnTo>
              </a:path>
              <a:path w="571500" h="786130">
                <a:moveTo>
                  <a:pt x="381153" y="675266"/>
                </a:moveTo>
                <a:lnTo>
                  <a:pt x="381153" y="657644"/>
                </a:lnTo>
              </a:path>
              <a:path w="571500" h="786130">
                <a:moveTo>
                  <a:pt x="381153" y="661187"/>
                </a:moveTo>
                <a:lnTo>
                  <a:pt x="139208" y="661187"/>
                </a:lnTo>
              </a:path>
              <a:path w="571500" h="786130">
                <a:moveTo>
                  <a:pt x="381153" y="671760"/>
                </a:moveTo>
                <a:lnTo>
                  <a:pt x="139208" y="671760"/>
                </a:lnTo>
              </a:path>
              <a:path w="571500" h="786130">
                <a:moveTo>
                  <a:pt x="381153" y="660000"/>
                </a:moveTo>
                <a:lnTo>
                  <a:pt x="139208" y="660000"/>
                </a:lnTo>
              </a:path>
              <a:path w="571500" h="786130">
                <a:moveTo>
                  <a:pt x="381153" y="674116"/>
                </a:moveTo>
                <a:lnTo>
                  <a:pt x="139208" y="674116"/>
                </a:lnTo>
              </a:path>
              <a:path w="571500" h="786130">
                <a:moveTo>
                  <a:pt x="481509" y="657644"/>
                </a:moveTo>
                <a:lnTo>
                  <a:pt x="481509" y="310578"/>
                </a:lnTo>
              </a:path>
              <a:path w="571500" h="786130">
                <a:moveTo>
                  <a:pt x="481509" y="408261"/>
                </a:moveTo>
                <a:lnTo>
                  <a:pt x="435453" y="408261"/>
                </a:lnTo>
              </a:path>
              <a:path w="571500" h="786130">
                <a:moveTo>
                  <a:pt x="481509" y="365894"/>
                </a:moveTo>
                <a:lnTo>
                  <a:pt x="435453" y="365894"/>
                </a:lnTo>
              </a:path>
              <a:path w="571500" h="786130">
                <a:moveTo>
                  <a:pt x="481509" y="324694"/>
                </a:moveTo>
                <a:lnTo>
                  <a:pt x="435453" y="324694"/>
                </a:lnTo>
              </a:path>
              <a:path w="571500" h="786130">
                <a:moveTo>
                  <a:pt x="501549" y="387059"/>
                </a:moveTo>
                <a:lnTo>
                  <a:pt x="481509" y="387059"/>
                </a:lnTo>
              </a:path>
              <a:path w="571500" h="786130">
                <a:moveTo>
                  <a:pt x="495670" y="345897"/>
                </a:moveTo>
                <a:lnTo>
                  <a:pt x="481509" y="345897"/>
                </a:lnTo>
              </a:path>
              <a:path w="571500" h="786130">
                <a:moveTo>
                  <a:pt x="507448" y="429426"/>
                </a:moveTo>
                <a:lnTo>
                  <a:pt x="481509" y="429426"/>
                </a:lnTo>
              </a:path>
              <a:path w="571500" h="786130">
                <a:moveTo>
                  <a:pt x="394161" y="429426"/>
                </a:moveTo>
                <a:lnTo>
                  <a:pt x="394161" y="310578"/>
                </a:lnTo>
              </a:path>
              <a:path w="571500" h="786130">
                <a:moveTo>
                  <a:pt x="394161" y="657644"/>
                </a:moveTo>
                <a:lnTo>
                  <a:pt x="394161" y="442337"/>
                </a:lnTo>
              </a:path>
              <a:path w="571500" h="786130">
                <a:moveTo>
                  <a:pt x="487389" y="177669"/>
                </a:moveTo>
                <a:lnTo>
                  <a:pt x="486216" y="176501"/>
                </a:lnTo>
              </a:path>
              <a:path w="571500" h="786130">
                <a:moveTo>
                  <a:pt x="487389" y="177669"/>
                </a:moveTo>
                <a:lnTo>
                  <a:pt x="486216" y="165871"/>
                </a:lnTo>
              </a:path>
              <a:path w="571500" h="786130">
                <a:moveTo>
                  <a:pt x="469673" y="177669"/>
                </a:moveTo>
                <a:lnTo>
                  <a:pt x="449613" y="38824"/>
                </a:lnTo>
              </a:path>
              <a:path w="571500" h="786130">
                <a:moveTo>
                  <a:pt x="455493" y="83567"/>
                </a:moveTo>
                <a:lnTo>
                  <a:pt x="0" y="83567"/>
                </a:lnTo>
              </a:path>
              <a:path w="571500" h="786130">
                <a:moveTo>
                  <a:pt x="462602" y="124710"/>
                </a:moveTo>
                <a:lnTo>
                  <a:pt x="0" y="124710"/>
                </a:lnTo>
              </a:path>
              <a:path w="571500" h="786130">
                <a:moveTo>
                  <a:pt x="468501" y="167077"/>
                </a:moveTo>
                <a:lnTo>
                  <a:pt x="0" y="167077"/>
                </a:lnTo>
              </a:path>
              <a:path w="571500" h="786130">
                <a:moveTo>
                  <a:pt x="449613" y="42367"/>
                </a:moveTo>
                <a:lnTo>
                  <a:pt x="0" y="42367"/>
                </a:lnTo>
              </a:path>
              <a:path w="571500" h="786130">
                <a:moveTo>
                  <a:pt x="460220" y="124710"/>
                </a:moveTo>
                <a:lnTo>
                  <a:pt x="460220" y="167077"/>
                </a:lnTo>
              </a:path>
              <a:path w="571500" h="786130">
                <a:moveTo>
                  <a:pt x="438988" y="0"/>
                </a:moveTo>
                <a:lnTo>
                  <a:pt x="438988" y="423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18" name="object 1718"/>
          <p:cNvGrpSpPr/>
          <p:nvPr/>
        </p:nvGrpSpPr>
        <p:grpSpPr>
          <a:xfrm>
            <a:off x="16343002" y="1712088"/>
            <a:ext cx="468630" cy="516890"/>
            <a:chOff x="16343002" y="1712088"/>
            <a:chExt cx="468630" cy="516890"/>
          </a:xfrm>
        </p:grpSpPr>
        <p:sp>
          <p:nvSpPr>
            <p:cNvPr id="1719" name="object 1719"/>
            <p:cNvSpPr/>
            <p:nvPr/>
          </p:nvSpPr>
          <p:spPr>
            <a:xfrm>
              <a:off x="16344689" y="1713775"/>
              <a:ext cx="465455" cy="513080"/>
            </a:xfrm>
            <a:custGeom>
              <a:avLst/>
              <a:gdLst/>
              <a:ahLst/>
              <a:cxnLst/>
              <a:rect l="l" t="t" r="r" b="b"/>
              <a:pathLst>
                <a:path w="465455" h="513080">
                  <a:moveTo>
                    <a:pt x="372891" y="5861"/>
                  </a:moveTo>
                  <a:lnTo>
                    <a:pt x="434261" y="417609"/>
                  </a:lnTo>
                </a:path>
                <a:path w="465455" h="513080">
                  <a:moveTo>
                    <a:pt x="376427" y="5861"/>
                  </a:moveTo>
                  <a:lnTo>
                    <a:pt x="451996" y="512918"/>
                  </a:lnTo>
                </a:path>
                <a:path w="465455" h="513080">
                  <a:moveTo>
                    <a:pt x="375254" y="5861"/>
                  </a:moveTo>
                  <a:lnTo>
                    <a:pt x="450786" y="512918"/>
                  </a:lnTo>
                </a:path>
                <a:path w="465455" h="513080">
                  <a:moveTo>
                    <a:pt x="387052" y="4655"/>
                  </a:moveTo>
                  <a:lnTo>
                    <a:pt x="462602" y="512918"/>
                  </a:lnTo>
                </a:path>
                <a:path w="465455" h="513080">
                  <a:moveTo>
                    <a:pt x="388224" y="3524"/>
                  </a:moveTo>
                  <a:lnTo>
                    <a:pt x="464947" y="512918"/>
                  </a:lnTo>
                </a:path>
                <a:path w="465455" h="513080">
                  <a:moveTo>
                    <a:pt x="443715" y="477599"/>
                  </a:moveTo>
                  <a:lnTo>
                    <a:pt x="0" y="477599"/>
                  </a:lnTo>
                </a:path>
                <a:path w="465455" h="513080">
                  <a:moveTo>
                    <a:pt x="375254" y="19996"/>
                  </a:moveTo>
                  <a:lnTo>
                    <a:pt x="0" y="75236"/>
                  </a:lnTo>
                </a:path>
                <a:path w="465455" h="513080">
                  <a:moveTo>
                    <a:pt x="375254" y="17603"/>
                  </a:moveTo>
                  <a:lnTo>
                    <a:pt x="0" y="74087"/>
                  </a:lnTo>
                </a:path>
                <a:path w="465455" h="513080">
                  <a:moveTo>
                    <a:pt x="374101" y="16453"/>
                  </a:moveTo>
                  <a:lnTo>
                    <a:pt x="0" y="71769"/>
                  </a:lnTo>
                </a:path>
                <a:path w="465455" h="513080">
                  <a:moveTo>
                    <a:pt x="390588" y="3524"/>
                  </a:moveTo>
                  <a:lnTo>
                    <a:pt x="0" y="61139"/>
                  </a:lnTo>
                </a:path>
                <a:path w="465455" h="513080">
                  <a:moveTo>
                    <a:pt x="389434" y="2318"/>
                  </a:moveTo>
                  <a:lnTo>
                    <a:pt x="0" y="59952"/>
                  </a:lnTo>
                </a:path>
                <a:path w="465455" h="513080">
                  <a:moveTo>
                    <a:pt x="389434" y="0"/>
                  </a:moveTo>
                  <a:lnTo>
                    <a:pt x="0" y="5763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20" name="object 172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6629772" y="2020792"/>
              <a:ext cx="152733" cy="131111"/>
            </a:xfrm>
            <a:prstGeom prst="rect">
              <a:avLst/>
            </a:prstGeom>
          </p:spPr>
        </p:pic>
        <p:sp>
          <p:nvSpPr>
            <p:cNvPr id="1721" name="object 1721"/>
            <p:cNvSpPr/>
            <p:nvPr/>
          </p:nvSpPr>
          <p:spPr>
            <a:xfrm>
              <a:off x="16344689" y="2132554"/>
              <a:ext cx="435609" cy="17780"/>
            </a:xfrm>
            <a:custGeom>
              <a:avLst/>
              <a:gdLst/>
              <a:ahLst/>
              <a:cxnLst/>
              <a:rect l="l" t="t" r="r" b="b"/>
              <a:pathLst>
                <a:path w="435609" h="17780">
                  <a:moveTo>
                    <a:pt x="0" y="15284"/>
                  </a:moveTo>
                  <a:lnTo>
                    <a:pt x="287926" y="15284"/>
                  </a:lnTo>
                </a:path>
                <a:path w="435609" h="17780">
                  <a:moveTo>
                    <a:pt x="287926" y="17659"/>
                  </a:moveTo>
                  <a:lnTo>
                    <a:pt x="287926" y="0"/>
                  </a:lnTo>
                </a:path>
                <a:path w="435609" h="17780">
                  <a:moveTo>
                    <a:pt x="0" y="0"/>
                  </a:moveTo>
                  <a:lnTo>
                    <a:pt x="287926" y="0"/>
                  </a:lnTo>
                </a:path>
                <a:path w="435609" h="17780">
                  <a:moveTo>
                    <a:pt x="0" y="17659"/>
                  </a:moveTo>
                  <a:lnTo>
                    <a:pt x="287926" y="17659"/>
                  </a:lnTo>
                </a:path>
                <a:path w="435609" h="17780">
                  <a:moveTo>
                    <a:pt x="414221" y="3543"/>
                  </a:moveTo>
                  <a:lnTo>
                    <a:pt x="435453" y="3543"/>
                  </a:lnTo>
                </a:path>
                <a:path w="435609" h="17780">
                  <a:moveTo>
                    <a:pt x="0" y="14135"/>
                  </a:moveTo>
                  <a:lnTo>
                    <a:pt x="287926" y="14135"/>
                  </a:lnTo>
                </a:path>
                <a:path w="435609" h="17780">
                  <a:moveTo>
                    <a:pt x="0" y="3543"/>
                  </a:moveTo>
                  <a:lnTo>
                    <a:pt x="287926" y="3543"/>
                  </a:lnTo>
                </a:path>
                <a:path w="435609" h="17780">
                  <a:moveTo>
                    <a:pt x="0" y="1168"/>
                  </a:moveTo>
                  <a:lnTo>
                    <a:pt x="287926" y="1168"/>
                  </a:lnTo>
                </a:path>
                <a:path w="435609" h="17780">
                  <a:moveTo>
                    <a:pt x="414221" y="1168"/>
                  </a:moveTo>
                  <a:lnTo>
                    <a:pt x="435453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22" name="object 1722"/>
          <p:cNvSpPr/>
          <p:nvPr/>
        </p:nvSpPr>
        <p:spPr>
          <a:xfrm>
            <a:off x="16783677" y="2358453"/>
            <a:ext cx="0" cy="10795"/>
          </a:xfrm>
          <a:custGeom>
            <a:avLst/>
            <a:gdLst/>
            <a:ahLst/>
            <a:cxnLst/>
            <a:rect l="l" t="t" r="r" b="b"/>
            <a:pathLst>
              <a:path w="0" h="10794">
                <a:moveTo>
                  <a:pt x="0" y="0"/>
                </a:moveTo>
                <a:lnTo>
                  <a:pt x="0" y="1059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3" name="object 1723"/>
          <p:cNvSpPr/>
          <p:nvPr/>
        </p:nvSpPr>
        <p:spPr>
          <a:xfrm>
            <a:off x="16365901" y="2358453"/>
            <a:ext cx="376555" cy="10795"/>
          </a:xfrm>
          <a:custGeom>
            <a:avLst/>
            <a:gdLst/>
            <a:ahLst/>
            <a:cxnLst/>
            <a:rect l="l" t="t" r="r" b="b"/>
            <a:pathLst>
              <a:path w="376555" h="10794">
                <a:moveTo>
                  <a:pt x="251379" y="0"/>
                </a:moveTo>
                <a:lnTo>
                  <a:pt x="251379" y="10591"/>
                </a:lnTo>
              </a:path>
              <a:path w="376555" h="10794">
                <a:moveTo>
                  <a:pt x="292671" y="0"/>
                </a:moveTo>
                <a:lnTo>
                  <a:pt x="292671" y="10591"/>
                </a:lnTo>
              </a:path>
              <a:path w="376555" h="10794">
                <a:moveTo>
                  <a:pt x="334001" y="0"/>
                </a:moveTo>
                <a:lnTo>
                  <a:pt x="334001" y="10591"/>
                </a:lnTo>
              </a:path>
              <a:path w="376555" h="10794">
                <a:moveTo>
                  <a:pt x="376446" y="0"/>
                </a:moveTo>
                <a:lnTo>
                  <a:pt x="376446" y="10591"/>
                </a:lnTo>
              </a:path>
              <a:path w="376555" h="10794">
                <a:moveTo>
                  <a:pt x="208897" y="0"/>
                </a:moveTo>
                <a:lnTo>
                  <a:pt x="208897" y="10591"/>
                </a:lnTo>
              </a:path>
              <a:path w="376555" h="10794">
                <a:moveTo>
                  <a:pt x="167586" y="0"/>
                </a:moveTo>
                <a:lnTo>
                  <a:pt x="167586" y="10591"/>
                </a:lnTo>
              </a:path>
              <a:path w="376555" h="10794">
                <a:moveTo>
                  <a:pt x="125103" y="0"/>
                </a:moveTo>
                <a:lnTo>
                  <a:pt x="125103" y="10591"/>
                </a:lnTo>
              </a:path>
              <a:path w="376555" h="10794">
                <a:moveTo>
                  <a:pt x="83774" y="0"/>
                </a:moveTo>
                <a:lnTo>
                  <a:pt x="83774" y="10591"/>
                </a:lnTo>
              </a:path>
              <a:path w="376555" h="10794">
                <a:moveTo>
                  <a:pt x="41310" y="0"/>
                </a:moveTo>
                <a:lnTo>
                  <a:pt x="41310" y="10591"/>
                </a:lnTo>
              </a:path>
              <a:path w="376555" h="10794">
                <a:moveTo>
                  <a:pt x="0" y="0"/>
                </a:moveTo>
                <a:lnTo>
                  <a:pt x="0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4" name="object 1724"/>
          <p:cNvSpPr/>
          <p:nvPr/>
        </p:nvSpPr>
        <p:spPr>
          <a:xfrm>
            <a:off x="11148405" y="2734892"/>
            <a:ext cx="154305" cy="381635"/>
          </a:xfrm>
          <a:custGeom>
            <a:avLst/>
            <a:gdLst/>
            <a:ahLst/>
            <a:cxnLst/>
            <a:rect l="l" t="t" r="r" b="b"/>
            <a:pathLst>
              <a:path w="154304" h="381635">
                <a:moveTo>
                  <a:pt x="0" y="0"/>
                </a:moveTo>
                <a:lnTo>
                  <a:pt x="153917" y="381310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5" name="object 1725"/>
          <p:cNvSpPr/>
          <p:nvPr/>
        </p:nvSpPr>
        <p:spPr>
          <a:xfrm>
            <a:off x="11402129" y="3319617"/>
            <a:ext cx="3771900" cy="27305"/>
          </a:xfrm>
          <a:custGeom>
            <a:avLst/>
            <a:gdLst/>
            <a:ahLst/>
            <a:cxnLst/>
            <a:rect l="l" t="t" r="r" b="b"/>
            <a:pathLst>
              <a:path w="3771900" h="27304">
                <a:moveTo>
                  <a:pt x="3771815" y="0"/>
                </a:moveTo>
                <a:lnTo>
                  <a:pt x="0" y="0"/>
                </a:lnTo>
              </a:path>
              <a:path w="3771900" h="27304">
                <a:moveTo>
                  <a:pt x="11797" y="27026"/>
                </a:moveTo>
                <a:lnTo>
                  <a:pt x="3771815" y="2702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6" name="object 1726"/>
          <p:cNvSpPr/>
          <p:nvPr/>
        </p:nvSpPr>
        <p:spPr>
          <a:xfrm>
            <a:off x="11544924" y="3694880"/>
            <a:ext cx="144145" cy="73025"/>
          </a:xfrm>
          <a:custGeom>
            <a:avLst/>
            <a:gdLst/>
            <a:ahLst/>
            <a:cxnLst/>
            <a:rect l="l" t="t" r="r" b="b"/>
            <a:pathLst>
              <a:path w="144145" h="73025">
                <a:moveTo>
                  <a:pt x="144010" y="72937"/>
                </a:moveTo>
                <a:lnTo>
                  <a:pt x="134576" y="52940"/>
                </a:lnTo>
              </a:path>
              <a:path w="144145" h="73025">
                <a:moveTo>
                  <a:pt x="134576" y="52940"/>
                </a:moveTo>
                <a:lnTo>
                  <a:pt x="120396" y="35319"/>
                </a:lnTo>
              </a:path>
              <a:path w="144145" h="73025">
                <a:moveTo>
                  <a:pt x="120396" y="35319"/>
                </a:moveTo>
                <a:lnTo>
                  <a:pt x="103871" y="21183"/>
                </a:lnTo>
              </a:path>
              <a:path w="144145" h="73025">
                <a:moveTo>
                  <a:pt x="103871" y="21183"/>
                </a:moveTo>
                <a:lnTo>
                  <a:pt x="84927" y="10610"/>
                </a:lnTo>
              </a:path>
              <a:path w="144145" h="73025">
                <a:moveTo>
                  <a:pt x="84927" y="10610"/>
                </a:moveTo>
                <a:lnTo>
                  <a:pt x="64867" y="3543"/>
                </a:lnTo>
              </a:path>
              <a:path w="144145" h="73025">
                <a:moveTo>
                  <a:pt x="64867" y="3543"/>
                </a:moveTo>
                <a:lnTo>
                  <a:pt x="42482" y="0"/>
                </a:lnTo>
              </a:path>
              <a:path w="144145" h="73025">
                <a:moveTo>
                  <a:pt x="42482" y="0"/>
                </a:moveTo>
                <a:lnTo>
                  <a:pt x="21231" y="2374"/>
                </a:lnTo>
              </a:path>
              <a:path w="144145" h="73025">
                <a:moveTo>
                  <a:pt x="21231" y="2374"/>
                </a:moveTo>
                <a:lnTo>
                  <a:pt x="0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7" name="object 1727"/>
          <p:cNvSpPr/>
          <p:nvPr/>
        </p:nvSpPr>
        <p:spPr>
          <a:xfrm>
            <a:off x="11564978" y="4087791"/>
            <a:ext cx="99695" cy="75565"/>
          </a:xfrm>
          <a:custGeom>
            <a:avLst/>
            <a:gdLst/>
            <a:ahLst/>
            <a:cxnLst/>
            <a:rect l="l" t="t" r="r" b="b"/>
            <a:pathLst>
              <a:path w="99695" h="75564">
                <a:moveTo>
                  <a:pt x="99183" y="0"/>
                </a:moveTo>
                <a:lnTo>
                  <a:pt x="87347" y="8254"/>
                </a:lnTo>
              </a:path>
              <a:path w="99695" h="75564">
                <a:moveTo>
                  <a:pt x="87347" y="8254"/>
                </a:moveTo>
                <a:lnTo>
                  <a:pt x="77894" y="20015"/>
                </a:lnTo>
              </a:path>
              <a:path w="99695" h="75564">
                <a:moveTo>
                  <a:pt x="77894" y="20015"/>
                </a:moveTo>
                <a:lnTo>
                  <a:pt x="71995" y="32963"/>
                </a:lnTo>
              </a:path>
              <a:path w="99695" h="75564">
                <a:moveTo>
                  <a:pt x="71995" y="32963"/>
                </a:moveTo>
                <a:lnTo>
                  <a:pt x="69613" y="47098"/>
                </a:lnTo>
              </a:path>
              <a:path w="99695" h="75564">
                <a:moveTo>
                  <a:pt x="69613" y="47098"/>
                </a:moveTo>
                <a:lnTo>
                  <a:pt x="70842" y="62364"/>
                </a:lnTo>
              </a:path>
              <a:path w="99695" h="75564">
                <a:moveTo>
                  <a:pt x="70842" y="62364"/>
                </a:moveTo>
                <a:lnTo>
                  <a:pt x="75550" y="75331"/>
                </a:lnTo>
              </a:path>
              <a:path w="99695" h="75564">
                <a:moveTo>
                  <a:pt x="75550" y="75331"/>
                </a:moveTo>
                <a:lnTo>
                  <a:pt x="67250" y="63532"/>
                </a:lnTo>
              </a:path>
              <a:path w="99695" h="75564">
                <a:moveTo>
                  <a:pt x="67250" y="63532"/>
                </a:moveTo>
                <a:lnTo>
                  <a:pt x="56643" y="54128"/>
                </a:lnTo>
              </a:path>
              <a:path w="99695" h="75564">
                <a:moveTo>
                  <a:pt x="56643" y="54128"/>
                </a:moveTo>
                <a:lnTo>
                  <a:pt x="42501" y="48248"/>
                </a:lnTo>
              </a:path>
              <a:path w="99695" h="75564">
                <a:moveTo>
                  <a:pt x="42501" y="48248"/>
                </a:moveTo>
                <a:lnTo>
                  <a:pt x="28340" y="45911"/>
                </a:lnTo>
              </a:path>
              <a:path w="99695" h="75564">
                <a:moveTo>
                  <a:pt x="28340" y="45911"/>
                </a:moveTo>
                <a:lnTo>
                  <a:pt x="14160" y="47098"/>
                </a:lnTo>
              </a:path>
              <a:path w="99695" h="75564">
                <a:moveTo>
                  <a:pt x="14160" y="47098"/>
                </a:moveTo>
                <a:lnTo>
                  <a:pt x="0" y="517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8" name="object 1728"/>
          <p:cNvSpPr/>
          <p:nvPr/>
        </p:nvSpPr>
        <p:spPr>
          <a:xfrm>
            <a:off x="15913893" y="5051340"/>
            <a:ext cx="139700" cy="142875"/>
          </a:xfrm>
          <a:custGeom>
            <a:avLst/>
            <a:gdLst/>
            <a:ahLst/>
            <a:cxnLst/>
            <a:rect l="l" t="t" r="r" b="b"/>
            <a:pathLst>
              <a:path w="139700" h="142875">
                <a:moveTo>
                  <a:pt x="0" y="0"/>
                </a:moveTo>
                <a:lnTo>
                  <a:pt x="1172" y="24689"/>
                </a:lnTo>
              </a:path>
              <a:path w="139700" h="142875">
                <a:moveTo>
                  <a:pt x="1172" y="24689"/>
                </a:moveTo>
                <a:lnTo>
                  <a:pt x="7089" y="48210"/>
                </a:lnTo>
              </a:path>
              <a:path w="139700" h="142875">
                <a:moveTo>
                  <a:pt x="7089" y="48210"/>
                </a:moveTo>
                <a:lnTo>
                  <a:pt x="17715" y="70581"/>
                </a:lnTo>
              </a:path>
              <a:path w="139700" h="142875">
                <a:moveTo>
                  <a:pt x="17715" y="70581"/>
                </a:moveTo>
                <a:lnTo>
                  <a:pt x="31895" y="90578"/>
                </a:lnTo>
              </a:path>
              <a:path w="139700" h="142875">
                <a:moveTo>
                  <a:pt x="31895" y="90578"/>
                </a:moveTo>
                <a:lnTo>
                  <a:pt x="48381" y="108256"/>
                </a:lnTo>
              </a:path>
              <a:path w="139700" h="142875">
                <a:moveTo>
                  <a:pt x="48381" y="108256"/>
                </a:moveTo>
                <a:lnTo>
                  <a:pt x="68460" y="122335"/>
                </a:lnTo>
              </a:path>
              <a:path w="139700" h="142875">
                <a:moveTo>
                  <a:pt x="68460" y="122335"/>
                </a:moveTo>
                <a:lnTo>
                  <a:pt x="90883" y="132964"/>
                </a:lnTo>
              </a:path>
              <a:path w="139700" h="142875">
                <a:moveTo>
                  <a:pt x="90883" y="132964"/>
                </a:moveTo>
                <a:lnTo>
                  <a:pt x="114497" y="139994"/>
                </a:lnTo>
              </a:path>
              <a:path w="139700" h="142875">
                <a:moveTo>
                  <a:pt x="114497" y="139994"/>
                </a:moveTo>
                <a:lnTo>
                  <a:pt x="139264" y="14235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29" name="object 1729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5349244" y="5469633"/>
            <a:ext cx="156823" cy="156302"/>
          </a:xfrm>
          <a:prstGeom prst="rect">
            <a:avLst/>
          </a:prstGeom>
        </p:spPr>
      </p:pic>
      <p:sp>
        <p:nvSpPr>
          <p:cNvPr id="1730" name="object 1730"/>
          <p:cNvSpPr/>
          <p:nvPr/>
        </p:nvSpPr>
        <p:spPr>
          <a:xfrm>
            <a:off x="15301382" y="582310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72" y="1149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1" name="object 1731"/>
          <p:cNvSpPr/>
          <p:nvPr/>
        </p:nvSpPr>
        <p:spPr>
          <a:xfrm>
            <a:off x="16203054" y="5890158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0" y="0"/>
                </a:moveTo>
                <a:lnTo>
                  <a:pt x="1172" y="21146"/>
                </a:lnTo>
              </a:path>
              <a:path w="125094" h="125095">
                <a:moveTo>
                  <a:pt x="1172" y="21146"/>
                </a:moveTo>
                <a:lnTo>
                  <a:pt x="7071" y="42367"/>
                </a:lnTo>
              </a:path>
              <a:path w="125094" h="125095">
                <a:moveTo>
                  <a:pt x="7071" y="42367"/>
                </a:moveTo>
                <a:lnTo>
                  <a:pt x="16505" y="62326"/>
                </a:lnTo>
              </a:path>
              <a:path w="125094" h="125095">
                <a:moveTo>
                  <a:pt x="16505" y="62326"/>
                </a:moveTo>
                <a:lnTo>
                  <a:pt x="29512" y="79986"/>
                </a:lnTo>
              </a:path>
              <a:path w="125094" h="125095">
                <a:moveTo>
                  <a:pt x="29512" y="79986"/>
                </a:moveTo>
                <a:lnTo>
                  <a:pt x="44846" y="95308"/>
                </a:lnTo>
              </a:path>
              <a:path w="125094" h="125095">
                <a:moveTo>
                  <a:pt x="44846" y="95308"/>
                </a:moveTo>
                <a:lnTo>
                  <a:pt x="62523" y="108200"/>
                </a:lnTo>
              </a:path>
              <a:path w="125094" h="125095">
                <a:moveTo>
                  <a:pt x="62523" y="108200"/>
                </a:moveTo>
                <a:lnTo>
                  <a:pt x="82602" y="117623"/>
                </a:lnTo>
              </a:path>
              <a:path w="125094" h="125095">
                <a:moveTo>
                  <a:pt x="82602" y="117623"/>
                </a:moveTo>
                <a:lnTo>
                  <a:pt x="103834" y="123522"/>
                </a:lnTo>
              </a:path>
              <a:path w="125094" h="125095">
                <a:moveTo>
                  <a:pt x="103834" y="123522"/>
                </a:moveTo>
                <a:lnTo>
                  <a:pt x="125084" y="12471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32" name="object 1732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5425977" y="6048476"/>
            <a:ext cx="100160" cy="99856"/>
          </a:xfrm>
          <a:prstGeom prst="rect">
            <a:avLst/>
          </a:prstGeom>
        </p:spPr>
      </p:pic>
      <p:pic>
        <p:nvPicPr>
          <p:cNvPr id="1733" name="object 1733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5382316" y="5793162"/>
            <a:ext cx="98969" cy="98687"/>
          </a:xfrm>
          <a:prstGeom prst="rect">
            <a:avLst/>
          </a:prstGeom>
        </p:spPr>
      </p:pic>
      <p:pic>
        <p:nvPicPr>
          <p:cNvPr id="1734" name="object 1734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5425977" y="6224907"/>
            <a:ext cx="100160" cy="99856"/>
          </a:xfrm>
          <a:prstGeom prst="rect">
            <a:avLst/>
          </a:prstGeom>
        </p:spPr>
      </p:pic>
      <p:pic>
        <p:nvPicPr>
          <p:cNvPr id="1735" name="object 1735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5382323" y="6484895"/>
            <a:ext cx="98969" cy="97500"/>
          </a:xfrm>
          <a:prstGeom prst="rect">
            <a:avLst/>
          </a:prstGeom>
        </p:spPr>
      </p:pic>
      <p:pic>
        <p:nvPicPr>
          <p:cNvPr id="1736" name="object 1736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7859463" y="5909612"/>
            <a:ext cx="128501" cy="129276"/>
          </a:xfrm>
          <a:prstGeom prst="rect">
            <a:avLst/>
          </a:prstGeom>
        </p:spPr>
      </p:pic>
      <p:sp>
        <p:nvSpPr>
          <p:cNvPr id="1737" name="object 1737"/>
          <p:cNvSpPr/>
          <p:nvPr/>
        </p:nvSpPr>
        <p:spPr>
          <a:xfrm>
            <a:off x="15773443" y="5051319"/>
            <a:ext cx="140970" cy="142875"/>
          </a:xfrm>
          <a:custGeom>
            <a:avLst/>
            <a:gdLst/>
            <a:ahLst/>
            <a:cxnLst/>
            <a:rect l="l" t="t" r="r" b="b"/>
            <a:pathLst>
              <a:path w="140969" h="142875">
                <a:moveTo>
                  <a:pt x="0" y="142350"/>
                </a:moveTo>
                <a:lnTo>
                  <a:pt x="24786" y="140032"/>
                </a:lnTo>
              </a:path>
              <a:path w="140969" h="142875">
                <a:moveTo>
                  <a:pt x="24786" y="140032"/>
                </a:moveTo>
                <a:lnTo>
                  <a:pt x="48400" y="132964"/>
                </a:lnTo>
              </a:path>
              <a:path w="140969" h="142875">
                <a:moveTo>
                  <a:pt x="48400" y="132964"/>
                </a:moveTo>
                <a:lnTo>
                  <a:pt x="70861" y="122373"/>
                </a:lnTo>
              </a:path>
              <a:path w="140969" h="142875">
                <a:moveTo>
                  <a:pt x="70861" y="122373"/>
                </a:moveTo>
                <a:lnTo>
                  <a:pt x="90883" y="108275"/>
                </a:lnTo>
              </a:path>
              <a:path w="140969" h="142875">
                <a:moveTo>
                  <a:pt x="90883" y="108275"/>
                </a:moveTo>
                <a:lnTo>
                  <a:pt x="107407" y="90615"/>
                </a:lnTo>
              </a:path>
              <a:path w="140969" h="142875">
                <a:moveTo>
                  <a:pt x="107407" y="90615"/>
                </a:moveTo>
                <a:lnTo>
                  <a:pt x="121568" y="70619"/>
                </a:lnTo>
              </a:path>
              <a:path w="140969" h="142875">
                <a:moveTo>
                  <a:pt x="121568" y="70619"/>
                </a:moveTo>
                <a:lnTo>
                  <a:pt x="132212" y="48248"/>
                </a:lnTo>
              </a:path>
              <a:path w="140969" h="142875">
                <a:moveTo>
                  <a:pt x="132212" y="48248"/>
                </a:moveTo>
                <a:lnTo>
                  <a:pt x="138111" y="24708"/>
                </a:lnTo>
              </a:path>
              <a:path w="140969" h="142875">
                <a:moveTo>
                  <a:pt x="138111" y="24708"/>
                </a:moveTo>
                <a:lnTo>
                  <a:pt x="14045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38" name="object 1738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4981065" y="5049627"/>
            <a:ext cx="156785" cy="156340"/>
          </a:xfrm>
          <a:prstGeom prst="rect">
            <a:avLst/>
          </a:prstGeom>
        </p:spPr>
      </p:pic>
      <p:pic>
        <p:nvPicPr>
          <p:cNvPr id="1739" name="object 1739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4483013" y="7223713"/>
            <a:ext cx="156823" cy="156340"/>
          </a:xfrm>
          <a:prstGeom prst="rect">
            <a:avLst/>
          </a:prstGeom>
        </p:spPr>
      </p:pic>
      <p:sp>
        <p:nvSpPr>
          <p:cNvPr id="1740" name="object 1740"/>
          <p:cNvSpPr/>
          <p:nvPr/>
        </p:nvSpPr>
        <p:spPr>
          <a:xfrm>
            <a:off x="15247089" y="5712469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0" y="0"/>
                </a:moveTo>
                <a:lnTo>
                  <a:pt x="1172" y="2393"/>
                </a:lnTo>
              </a:path>
              <a:path w="45084" h="5079">
                <a:moveTo>
                  <a:pt x="1172" y="2393"/>
                </a:moveTo>
                <a:lnTo>
                  <a:pt x="3554" y="3580"/>
                </a:lnTo>
              </a:path>
              <a:path w="45084" h="5079">
                <a:moveTo>
                  <a:pt x="42501" y="4730"/>
                </a:moveTo>
                <a:lnTo>
                  <a:pt x="43673" y="3580"/>
                </a:lnTo>
              </a:path>
              <a:path w="45084" h="5079">
                <a:moveTo>
                  <a:pt x="43673" y="3580"/>
                </a:moveTo>
                <a:lnTo>
                  <a:pt x="44846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1" name="object 1741"/>
          <p:cNvSpPr/>
          <p:nvPr/>
        </p:nvSpPr>
        <p:spPr>
          <a:xfrm>
            <a:off x="15247089" y="5657229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3554" y="1149"/>
                </a:moveTo>
                <a:lnTo>
                  <a:pt x="1172" y="2355"/>
                </a:lnTo>
              </a:path>
              <a:path w="45084" h="5079">
                <a:moveTo>
                  <a:pt x="1172" y="2355"/>
                </a:moveTo>
                <a:lnTo>
                  <a:pt x="0" y="4692"/>
                </a:lnTo>
              </a:path>
              <a:path w="45084" h="5079">
                <a:moveTo>
                  <a:pt x="44846" y="2355"/>
                </a:moveTo>
                <a:lnTo>
                  <a:pt x="43673" y="1149"/>
                </a:lnTo>
              </a:path>
              <a:path w="45084" h="5079">
                <a:moveTo>
                  <a:pt x="43673" y="1149"/>
                </a:moveTo>
                <a:lnTo>
                  <a:pt x="4250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2" name="object 1742"/>
          <p:cNvSpPr/>
          <p:nvPr/>
        </p:nvSpPr>
        <p:spPr>
          <a:xfrm>
            <a:off x="15293125" y="5719593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0" y="2318"/>
                </a:moveTo>
                <a:lnTo>
                  <a:pt x="2382" y="1130"/>
                </a:lnTo>
              </a:path>
              <a:path w="3809" h="2539">
                <a:moveTo>
                  <a:pt x="2382" y="1130"/>
                </a:moveTo>
                <a:lnTo>
                  <a:pt x="355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3" name="object 1743"/>
          <p:cNvSpPr/>
          <p:nvPr/>
        </p:nvSpPr>
        <p:spPr>
          <a:xfrm>
            <a:off x="15293125" y="5652498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554" y="2374"/>
                </a:moveTo>
                <a:lnTo>
                  <a:pt x="2382" y="1187"/>
                </a:lnTo>
              </a:path>
              <a:path w="3809" h="2539">
                <a:moveTo>
                  <a:pt x="2382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4" name="object 1744"/>
          <p:cNvSpPr/>
          <p:nvPr/>
        </p:nvSpPr>
        <p:spPr>
          <a:xfrm>
            <a:off x="16203043" y="589016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0" y="0"/>
                </a:moveTo>
                <a:lnTo>
                  <a:pt x="1172" y="21108"/>
                </a:lnTo>
              </a:path>
              <a:path w="125094" h="125095">
                <a:moveTo>
                  <a:pt x="1172" y="21108"/>
                </a:moveTo>
                <a:lnTo>
                  <a:pt x="7071" y="42330"/>
                </a:lnTo>
              </a:path>
              <a:path w="125094" h="125095">
                <a:moveTo>
                  <a:pt x="7071" y="42330"/>
                </a:moveTo>
                <a:lnTo>
                  <a:pt x="16524" y="62326"/>
                </a:lnTo>
              </a:path>
              <a:path w="125094" h="125095">
                <a:moveTo>
                  <a:pt x="16524" y="62326"/>
                </a:moveTo>
                <a:lnTo>
                  <a:pt x="29512" y="79986"/>
                </a:lnTo>
              </a:path>
              <a:path w="125094" h="125095">
                <a:moveTo>
                  <a:pt x="29512" y="79986"/>
                </a:moveTo>
                <a:lnTo>
                  <a:pt x="44846" y="95308"/>
                </a:lnTo>
              </a:path>
              <a:path w="125094" h="125095">
                <a:moveTo>
                  <a:pt x="44846" y="95308"/>
                </a:moveTo>
                <a:lnTo>
                  <a:pt x="62523" y="108200"/>
                </a:lnTo>
              </a:path>
              <a:path w="125094" h="125095">
                <a:moveTo>
                  <a:pt x="62523" y="108200"/>
                </a:moveTo>
                <a:lnTo>
                  <a:pt x="82602" y="117623"/>
                </a:lnTo>
              </a:path>
              <a:path w="125094" h="125095">
                <a:moveTo>
                  <a:pt x="82602" y="117623"/>
                </a:moveTo>
                <a:lnTo>
                  <a:pt x="103853" y="123522"/>
                </a:lnTo>
              </a:path>
              <a:path w="125094" h="125095">
                <a:moveTo>
                  <a:pt x="103853" y="123522"/>
                </a:moveTo>
                <a:lnTo>
                  <a:pt x="125066" y="1246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45" name="object 1745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2893372" y="7154308"/>
            <a:ext cx="156766" cy="156340"/>
          </a:xfrm>
          <a:prstGeom prst="rect">
            <a:avLst/>
          </a:prstGeom>
        </p:spPr>
      </p:pic>
      <p:grpSp>
        <p:nvGrpSpPr>
          <p:cNvPr id="1746" name="object 1746"/>
          <p:cNvGrpSpPr/>
          <p:nvPr/>
        </p:nvGrpSpPr>
        <p:grpSpPr>
          <a:xfrm>
            <a:off x="18287862" y="7556662"/>
            <a:ext cx="69850" cy="16510"/>
            <a:chOff x="18287862" y="7556662"/>
            <a:chExt cx="69850" cy="16510"/>
          </a:xfrm>
        </p:grpSpPr>
        <p:sp>
          <p:nvSpPr>
            <p:cNvPr id="1747" name="object 1747"/>
            <p:cNvSpPr/>
            <p:nvPr/>
          </p:nvSpPr>
          <p:spPr>
            <a:xfrm>
              <a:off x="18289551" y="7558353"/>
              <a:ext cx="53340" cy="13335"/>
            </a:xfrm>
            <a:custGeom>
              <a:avLst/>
              <a:gdLst/>
              <a:ahLst/>
              <a:cxnLst/>
              <a:rect l="l" t="t" r="r" b="b"/>
              <a:pathLst>
                <a:path w="53340" h="13334">
                  <a:moveTo>
                    <a:pt x="51935" y="12947"/>
                  </a:moveTo>
                  <a:lnTo>
                    <a:pt x="53127" y="12947"/>
                  </a:lnTo>
                </a:path>
                <a:path w="53340" h="13334">
                  <a:moveTo>
                    <a:pt x="53127" y="12947"/>
                  </a:moveTo>
                  <a:lnTo>
                    <a:pt x="51935" y="11741"/>
                  </a:lnTo>
                </a:path>
                <a:path w="53340" h="13334">
                  <a:moveTo>
                    <a:pt x="53127" y="12947"/>
                  </a:moveTo>
                  <a:lnTo>
                    <a:pt x="53127" y="11741"/>
                  </a:lnTo>
                </a:path>
                <a:path w="53340" h="13334">
                  <a:moveTo>
                    <a:pt x="53127" y="11741"/>
                  </a:moveTo>
                  <a:lnTo>
                    <a:pt x="51935" y="11741"/>
                  </a:lnTo>
                </a:path>
                <a:path w="53340" h="13334">
                  <a:moveTo>
                    <a:pt x="14160" y="11741"/>
                  </a:moveTo>
                  <a:lnTo>
                    <a:pt x="13007" y="10554"/>
                  </a:lnTo>
                </a:path>
                <a:path w="53340" h="13334">
                  <a:moveTo>
                    <a:pt x="14160" y="11741"/>
                  </a:moveTo>
                  <a:lnTo>
                    <a:pt x="14160" y="12947"/>
                  </a:lnTo>
                </a:path>
                <a:path w="53340" h="13334">
                  <a:moveTo>
                    <a:pt x="14160" y="12947"/>
                  </a:moveTo>
                  <a:lnTo>
                    <a:pt x="13007" y="11741"/>
                  </a:lnTo>
                </a:path>
                <a:path w="53340" h="13334">
                  <a:moveTo>
                    <a:pt x="14160" y="12947"/>
                  </a:moveTo>
                  <a:lnTo>
                    <a:pt x="13007" y="11741"/>
                  </a:lnTo>
                </a:path>
                <a:path w="53340" h="13334">
                  <a:moveTo>
                    <a:pt x="9453" y="7029"/>
                  </a:moveTo>
                  <a:lnTo>
                    <a:pt x="8262" y="5880"/>
                  </a:lnTo>
                </a:path>
                <a:path w="53340" h="13334">
                  <a:moveTo>
                    <a:pt x="9453" y="7029"/>
                  </a:moveTo>
                  <a:lnTo>
                    <a:pt x="8262" y="5880"/>
                  </a:lnTo>
                </a:path>
                <a:path w="53340" h="13334">
                  <a:moveTo>
                    <a:pt x="10663" y="3543"/>
                  </a:moveTo>
                  <a:lnTo>
                    <a:pt x="9453" y="2355"/>
                  </a:lnTo>
                </a:path>
                <a:path w="53340" h="13334">
                  <a:moveTo>
                    <a:pt x="10663" y="3543"/>
                  </a:moveTo>
                  <a:lnTo>
                    <a:pt x="9453" y="2355"/>
                  </a:lnTo>
                </a:path>
                <a:path w="53340" h="13334">
                  <a:moveTo>
                    <a:pt x="9453" y="8273"/>
                  </a:moveTo>
                  <a:lnTo>
                    <a:pt x="8262" y="7029"/>
                  </a:lnTo>
                </a:path>
                <a:path w="53340" h="13334">
                  <a:moveTo>
                    <a:pt x="9453" y="8273"/>
                  </a:moveTo>
                  <a:lnTo>
                    <a:pt x="8262" y="7029"/>
                  </a:lnTo>
                </a:path>
                <a:path w="53340" h="13334">
                  <a:moveTo>
                    <a:pt x="2382" y="1149"/>
                  </a:moveTo>
                  <a:lnTo>
                    <a:pt x="1228" y="0"/>
                  </a:lnTo>
                </a:path>
                <a:path w="53340" h="13334">
                  <a:moveTo>
                    <a:pt x="2382" y="1149"/>
                  </a:moveTo>
                  <a:lnTo>
                    <a:pt x="1228" y="0"/>
                  </a:lnTo>
                </a:path>
                <a:path w="53340" h="13334">
                  <a:moveTo>
                    <a:pt x="11816" y="3543"/>
                  </a:moveTo>
                  <a:lnTo>
                    <a:pt x="10663" y="2355"/>
                  </a:lnTo>
                </a:path>
                <a:path w="53340" h="13334">
                  <a:moveTo>
                    <a:pt x="11816" y="3543"/>
                  </a:moveTo>
                  <a:lnTo>
                    <a:pt x="10663" y="2355"/>
                  </a:lnTo>
                </a:path>
                <a:path w="53340" h="13334">
                  <a:moveTo>
                    <a:pt x="9453" y="9423"/>
                  </a:moveTo>
                  <a:lnTo>
                    <a:pt x="9453" y="8273"/>
                  </a:lnTo>
                </a:path>
                <a:path w="53340" h="13334">
                  <a:moveTo>
                    <a:pt x="9453" y="8273"/>
                  </a:moveTo>
                  <a:lnTo>
                    <a:pt x="8262" y="7029"/>
                  </a:lnTo>
                </a:path>
                <a:path w="53340" h="13334">
                  <a:moveTo>
                    <a:pt x="7108" y="9423"/>
                  </a:moveTo>
                  <a:lnTo>
                    <a:pt x="5936" y="8273"/>
                  </a:lnTo>
                </a:path>
                <a:path w="53340" h="13334">
                  <a:moveTo>
                    <a:pt x="7108" y="9423"/>
                  </a:moveTo>
                  <a:lnTo>
                    <a:pt x="5936" y="8273"/>
                  </a:lnTo>
                </a:path>
                <a:path w="53340" h="13334">
                  <a:moveTo>
                    <a:pt x="11816" y="1149"/>
                  </a:moveTo>
                  <a:lnTo>
                    <a:pt x="10663" y="0"/>
                  </a:lnTo>
                </a:path>
                <a:path w="53340" h="13334">
                  <a:moveTo>
                    <a:pt x="11816" y="1149"/>
                  </a:moveTo>
                  <a:lnTo>
                    <a:pt x="10663" y="0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</a:path>
                <a:path w="53340" h="13334">
                  <a:moveTo>
                    <a:pt x="1228" y="11741"/>
                  </a:moveTo>
                  <a:lnTo>
                    <a:pt x="0" y="10554"/>
                  </a:lnTo>
                </a:path>
                <a:path w="53340" h="13334">
                  <a:moveTo>
                    <a:pt x="1228" y="11741"/>
                  </a:moveTo>
                  <a:lnTo>
                    <a:pt x="2382" y="11741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  <a:lnTo>
                    <a:pt x="0" y="9423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</a:path>
                <a:path w="53340" h="13334">
                  <a:moveTo>
                    <a:pt x="1228" y="11741"/>
                  </a:moveTo>
                  <a:lnTo>
                    <a:pt x="0" y="10554"/>
                  </a:lnTo>
                </a:path>
                <a:path w="53340" h="13334">
                  <a:moveTo>
                    <a:pt x="2382" y="10554"/>
                  </a:moveTo>
                  <a:lnTo>
                    <a:pt x="2382" y="11741"/>
                  </a:lnTo>
                </a:path>
                <a:path w="53340" h="13334">
                  <a:moveTo>
                    <a:pt x="3554" y="11741"/>
                  </a:moveTo>
                  <a:lnTo>
                    <a:pt x="2382" y="10554"/>
                  </a:lnTo>
                </a:path>
                <a:path w="53340" h="13334">
                  <a:moveTo>
                    <a:pt x="3554" y="11741"/>
                  </a:moveTo>
                  <a:lnTo>
                    <a:pt x="3554" y="10554"/>
                  </a:lnTo>
                </a:path>
                <a:path w="53340" h="13334">
                  <a:moveTo>
                    <a:pt x="3554" y="10554"/>
                  </a:moveTo>
                  <a:lnTo>
                    <a:pt x="2382" y="9423"/>
                  </a:lnTo>
                </a:path>
                <a:path w="53340" h="13334">
                  <a:moveTo>
                    <a:pt x="1228" y="10554"/>
                  </a:moveTo>
                  <a:lnTo>
                    <a:pt x="0" y="9423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</a:path>
                <a:path w="53340" h="13334">
                  <a:moveTo>
                    <a:pt x="2382" y="12947"/>
                  </a:moveTo>
                  <a:lnTo>
                    <a:pt x="1228" y="11741"/>
                  </a:lnTo>
                  <a:lnTo>
                    <a:pt x="0" y="10554"/>
                  </a:lnTo>
                </a:path>
                <a:path w="53340" h="13334">
                  <a:moveTo>
                    <a:pt x="1228" y="11741"/>
                  </a:moveTo>
                  <a:lnTo>
                    <a:pt x="0" y="10554"/>
                  </a:lnTo>
                </a:path>
                <a:path w="53340" h="13334">
                  <a:moveTo>
                    <a:pt x="1228" y="11741"/>
                  </a:moveTo>
                  <a:lnTo>
                    <a:pt x="0" y="10554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</a:path>
                <a:path w="53340" h="13334">
                  <a:moveTo>
                    <a:pt x="7108" y="10554"/>
                  </a:moveTo>
                  <a:lnTo>
                    <a:pt x="5936" y="9423"/>
                  </a:lnTo>
                </a:path>
                <a:path w="53340" h="13334">
                  <a:moveTo>
                    <a:pt x="7108" y="10554"/>
                  </a:moveTo>
                  <a:lnTo>
                    <a:pt x="5936" y="9423"/>
                  </a:lnTo>
                </a:path>
                <a:path w="53340" h="13334">
                  <a:moveTo>
                    <a:pt x="7108" y="10554"/>
                  </a:moveTo>
                  <a:lnTo>
                    <a:pt x="5936" y="9423"/>
                  </a:lnTo>
                </a:path>
                <a:path w="53340" h="13334">
                  <a:moveTo>
                    <a:pt x="4726" y="10554"/>
                  </a:moveTo>
                  <a:lnTo>
                    <a:pt x="3554" y="9423"/>
                  </a:lnTo>
                </a:path>
                <a:path w="53340" h="13334">
                  <a:moveTo>
                    <a:pt x="4726" y="10554"/>
                  </a:moveTo>
                  <a:lnTo>
                    <a:pt x="3554" y="9423"/>
                  </a:lnTo>
                </a:path>
                <a:path w="53340" h="13334">
                  <a:moveTo>
                    <a:pt x="4726" y="10554"/>
                  </a:moveTo>
                  <a:lnTo>
                    <a:pt x="3554" y="9423"/>
                  </a:lnTo>
                </a:path>
                <a:path w="53340" h="13334">
                  <a:moveTo>
                    <a:pt x="4726" y="10554"/>
                  </a:moveTo>
                  <a:lnTo>
                    <a:pt x="3554" y="9423"/>
                  </a:lnTo>
                </a:path>
                <a:path w="53340" h="13334">
                  <a:moveTo>
                    <a:pt x="4726" y="10554"/>
                  </a:moveTo>
                  <a:lnTo>
                    <a:pt x="3554" y="9423"/>
                  </a:lnTo>
                </a:path>
                <a:path w="53340" h="13334">
                  <a:moveTo>
                    <a:pt x="4726" y="10554"/>
                  </a:moveTo>
                  <a:lnTo>
                    <a:pt x="3554" y="9423"/>
                  </a:lnTo>
                </a:path>
                <a:path w="53340" h="13334">
                  <a:moveTo>
                    <a:pt x="5936" y="12947"/>
                  </a:moveTo>
                  <a:lnTo>
                    <a:pt x="4726" y="11741"/>
                  </a:lnTo>
                </a:path>
                <a:path w="53340" h="13334">
                  <a:moveTo>
                    <a:pt x="5936" y="12947"/>
                  </a:moveTo>
                  <a:lnTo>
                    <a:pt x="4726" y="11741"/>
                  </a:lnTo>
                </a:path>
                <a:path w="53340" h="13334">
                  <a:moveTo>
                    <a:pt x="2382" y="12947"/>
                  </a:moveTo>
                  <a:lnTo>
                    <a:pt x="1228" y="11741"/>
                  </a:lnTo>
                </a:path>
                <a:path w="53340" h="13334">
                  <a:moveTo>
                    <a:pt x="2382" y="12947"/>
                  </a:moveTo>
                  <a:lnTo>
                    <a:pt x="1228" y="11741"/>
                  </a:lnTo>
                </a:path>
                <a:path w="53340" h="13334">
                  <a:moveTo>
                    <a:pt x="2382" y="12947"/>
                  </a:moveTo>
                  <a:lnTo>
                    <a:pt x="1228" y="11741"/>
                  </a:lnTo>
                </a:path>
                <a:path w="53340" h="13334">
                  <a:moveTo>
                    <a:pt x="2382" y="12947"/>
                  </a:moveTo>
                  <a:lnTo>
                    <a:pt x="1228" y="11741"/>
                  </a:lnTo>
                </a:path>
                <a:path w="53340" h="13334">
                  <a:moveTo>
                    <a:pt x="2382" y="12947"/>
                  </a:moveTo>
                  <a:lnTo>
                    <a:pt x="1228" y="11741"/>
                  </a:lnTo>
                </a:path>
                <a:path w="53340" h="13334">
                  <a:moveTo>
                    <a:pt x="7108" y="12947"/>
                  </a:moveTo>
                  <a:lnTo>
                    <a:pt x="5936" y="11741"/>
                  </a:lnTo>
                </a:path>
                <a:path w="53340" h="13334">
                  <a:moveTo>
                    <a:pt x="7108" y="12947"/>
                  </a:moveTo>
                  <a:lnTo>
                    <a:pt x="8262" y="12947"/>
                  </a:lnTo>
                </a:path>
                <a:path w="53340" h="13334">
                  <a:moveTo>
                    <a:pt x="5936" y="11741"/>
                  </a:moveTo>
                  <a:lnTo>
                    <a:pt x="4726" y="11741"/>
                  </a:lnTo>
                </a:path>
                <a:path w="53340" h="13334">
                  <a:moveTo>
                    <a:pt x="4726" y="11741"/>
                  </a:moveTo>
                  <a:lnTo>
                    <a:pt x="4726" y="12947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10663" y="11741"/>
                  </a:moveTo>
                  <a:lnTo>
                    <a:pt x="9453" y="10554"/>
                  </a:lnTo>
                </a:path>
                <a:path w="53340" h="13334">
                  <a:moveTo>
                    <a:pt x="10663" y="11741"/>
                  </a:moveTo>
                  <a:lnTo>
                    <a:pt x="9453" y="11741"/>
                  </a:lnTo>
                </a:path>
                <a:path w="53340" h="13334">
                  <a:moveTo>
                    <a:pt x="10663" y="9423"/>
                  </a:moveTo>
                  <a:lnTo>
                    <a:pt x="9453" y="8273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7108" y="12947"/>
                  </a:moveTo>
                  <a:lnTo>
                    <a:pt x="5936" y="11741"/>
                  </a:lnTo>
                </a:path>
                <a:path w="53340" h="13334">
                  <a:moveTo>
                    <a:pt x="7108" y="12947"/>
                  </a:moveTo>
                  <a:lnTo>
                    <a:pt x="5936" y="11741"/>
                  </a:lnTo>
                </a:path>
                <a:path w="53340" h="13334">
                  <a:moveTo>
                    <a:pt x="7108" y="12947"/>
                  </a:moveTo>
                  <a:lnTo>
                    <a:pt x="5936" y="11741"/>
                  </a:lnTo>
                </a:path>
                <a:path w="53340" h="13334">
                  <a:moveTo>
                    <a:pt x="7108" y="12947"/>
                  </a:moveTo>
                  <a:lnTo>
                    <a:pt x="5936" y="11741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10663" y="12947"/>
                  </a:moveTo>
                  <a:lnTo>
                    <a:pt x="9453" y="11741"/>
                  </a:lnTo>
                </a:path>
                <a:path w="53340" h="13334">
                  <a:moveTo>
                    <a:pt x="10663" y="12947"/>
                  </a:moveTo>
                  <a:lnTo>
                    <a:pt x="10663" y="11741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1816" y="8273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1816" y="8273"/>
                  </a:lnTo>
                </a:path>
                <a:path w="53340" h="13334">
                  <a:moveTo>
                    <a:pt x="9453" y="8273"/>
                  </a:moveTo>
                  <a:lnTo>
                    <a:pt x="8262" y="7029"/>
                  </a:lnTo>
                </a:path>
                <a:path w="53340" h="13334">
                  <a:moveTo>
                    <a:pt x="9453" y="8273"/>
                  </a:moveTo>
                  <a:lnTo>
                    <a:pt x="8262" y="7029"/>
                  </a:lnTo>
                </a:path>
                <a:path w="53340" h="13334">
                  <a:moveTo>
                    <a:pt x="9453" y="9423"/>
                  </a:moveTo>
                  <a:lnTo>
                    <a:pt x="8262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9453" y="9423"/>
                  </a:moveTo>
                  <a:lnTo>
                    <a:pt x="8262" y="8273"/>
                  </a:lnTo>
                </a:path>
                <a:path w="53340" h="13334">
                  <a:moveTo>
                    <a:pt x="9453" y="9423"/>
                  </a:moveTo>
                  <a:lnTo>
                    <a:pt x="8262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9453" y="9423"/>
                  </a:moveTo>
                  <a:lnTo>
                    <a:pt x="8262" y="82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8" name="object 1748"/>
            <p:cNvSpPr/>
            <p:nvPr/>
          </p:nvSpPr>
          <p:spPr>
            <a:xfrm>
              <a:off x="18296671" y="7558351"/>
              <a:ext cx="59055" cy="13335"/>
            </a:xfrm>
            <a:custGeom>
              <a:avLst/>
              <a:gdLst/>
              <a:ahLst/>
              <a:cxnLst/>
              <a:rect l="l" t="t" r="r" b="b"/>
              <a:pathLst>
                <a:path w="59055" h="13334">
                  <a:moveTo>
                    <a:pt x="2325" y="9423"/>
                  </a:moveTo>
                  <a:lnTo>
                    <a:pt x="1153" y="8273"/>
                  </a:lnTo>
                </a:path>
                <a:path w="59055" h="13334">
                  <a:moveTo>
                    <a:pt x="4688" y="9423"/>
                  </a:moveTo>
                  <a:lnTo>
                    <a:pt x="3535" y="8273"/>
                  </a:lnTo>
                </a:path>
                <a:path w="59055" h="13334">
                  <a:moveTo>
                    <a:pt x="4688" y="9423"/>
                  </a:moveTo>
                  <a:lnTo>
                    <a:pt x="3535" y="8273"/>
                  </a:lnTo>
                </a:path>
                <a:path w="59055" h="13334">
                  <a:moveTo>
                    <a:pt x="3535" y="8273"/>
                  </a:moveTo>
                  <a:lnTo>
                    <a:pt x="3535" y="9423"/>
                  </a:lnTo>
                </a:path>
                <a:path w="59055" h="13334">
                  <a:moveTo>
                    <a:pt x="3535" y="9423"/>
                  </a:moveTo>
                  <a:lnTo>
                    <a:pt x="2325" y="8273"/>
                  </a:lnTo>
                </a:path>
                <a:path w="59055" h="13334">
                  <a:moveTo>
                    <a:pt x="4688" y="9423"/>
                  </a:moveTo>
                  <a:lnTo>
                    <a:pt x="3535" y="8273"/>
                  </a:lnTo>
                </a:path>
                <a:path w="59055" h="13334">
                  <a:moveTo>
                    <a:pt x="4688" y="8273"/>
                  </a:moveTo>
                  <a:lnTo>
                    <a:pt x="4688" y="9423"/>
                  </a:lnTo>
                </a:path>
                <a:path w="59055" h="13334">
                  <a:moveTo>
                    <a:pt x="4688" y="9423"/>
                  </a:moveTo>
                  <a:lnTo>
                    <a:pt x="3535" y="8273"/>
                  </a:lnTo>
                </a:path>
                <a:path w="59055" h="13334">
                  <a:moveTo>
                    <a:pt x="4688" y="9423"/>
                  </a:moveTo>
                  <a:lnTo>
                    <a:pt x="3535" y="8273"/>
                  </a:lnTo>
                </a:path>
                <a:path w="59055" h="13334">
                  <a:moveTo>
                    <a:pt x="2325" y="10573"/>
                  </a:moveTo>
                  <a:lnTo>
                    <a:pt x="1153" y="9423"/>
                  </a:lnTo>
                </a:path>
                <a:path w="59055" h="13334">
                  <a:moveTo>
                    <a:pt x="2325" y="10573"/>
                  </a:moveTo>
                  <a:lnTo>
                    <a:pt x="2325" y="11741"/>
                  </a:lnTo>
                </a:path>
                <a:path w="59055" h="13334">
                  <a:moveTo>
                    <a:pt x="2325" y="9423"/>
                  </a:moveTo>
                  <a:lnTo>
                    <a:pt x="1153" y="8273"/>
                  </a:lnTo>
                </a:path>
                <a:path w="59055" h="13334">
                  <a:moveTo>
                    <a:pt x="2325" y="9423"/>
                  </a:moveTo>
                  <a:lnTo>
                    <a:pt x="1153" y="8273"/>
                  </a:lnTo>
                </a:path>
                <a:path w="59055" h="13334">
                  <a:moveTo>
                    <a:pt x="2325" y="11741"/>
                  </a:moveTo>
                  <a:lnTo>
                    <a:pt x="1153" y="10573"/>
                  </a:lnTo>
                </a:path>
                <a:path w="59055" h="13334">
                  <a:moveTo>
                    <a:pt x="2325" y="9423"/>
                  </a:moveTo>
                  <a:lnTo>
                    <a:pt x="1153" y="8273"/>
                  </a:lnTo>
                </a:path>
                <a:path w="59055" h="13334">
                  <a:moveTo>
                    <a:pt x="2325" y="9423"/>
                  </a:moveTo>
                  <a:lnTo>
                    <a:pt x="1153" y="8273"/>
                  </a:lnTo>
                </a:path>
                <a:path w="59055" h="13334">
                  <a:moveTo>
                    <a:pt x="2325" y="9423"/>
                  </a:moveTo>
                  <a:lnTo>
                    <a:pt x="1153" y="8273"/>
                  </a:lnTo>
                </a:path>
                <a:path w="59055" h="13334">
                  <a:moveTo>
                    <a:pt x="2325" y="11741"/>
                  </a:moveTo>
                  <a:lnTo>
                    <a:pt x="1153" y="10573"/>
                  </a:lnTo>
                </a:path>
                <a:path w="59055" h="13334">
                  <a:moveTo>
                    <a:pt x="1153" y="9423"/>
                  </a:moveTo>
                  <a:lnTo>
                    <a:pt x="0" y="8273"/>
                  </a:lnTo>
                </a:path>
                <a:path w="59055" h="13334">
                  <a:moveTo>
                    <a:pt x="1153" y="9423"/>
                  </a:moveTo>
                  <a:lnTo>
                    <a:pt x="0" y="8273"/>
                  </a:lnTo>
                </a:path>
                <a:path w="59055" h="13334">
                  <a:moveTo>
                    <a:pt x="1153" y="9423"/>
                  </a:moveTo>
                  <a:lnTo>
                    <a:pt x="0" y="8273"/>
                  </a:lnTo>
                </a:path>
                <a:path w="59055" h="13334">
                  <a:moveTo>
                    <a:pt x="1153" y="9423"/>
                  </a:moveTo>
                  <a:lnTo>
                    <a:pt x="0" y="8273"/>
                  </a:lnTo>
                </a:path>
                <a:path w="59055" h="13334">
                  <a:moveTo>
                    <a:pt x="2325" y="9423"/>
                  </a:moveTo>
                  <a:lnTo>
                    <a:pt x="1153" y="8273"/>
                  </a:lnTo>
                </a:path>
                <a:path w="59055" h="13334">
                  <a:moveTo>
                    <a:pt x="1153" y="9423"/>
                  </a:moveTo>
                  <a:lnTo>
                    <a:pt x="0" y="8273"/>
                  </a:lnTo>
                </a:path>
                <a:path w="59055" h="13334">
                  <a:moveTo>
                    <a:pt x="1153" y="9423"/>
                  </a:moveTo>
                  <a:lnTo>
                    <a:pt x="0" y="8273"/>
                  </a:lnTo>
                </a:path>
                <a:path w="59055" h="13334">
                  <a:moveTo>
                    <a:pt x="2325" y="9423"/>
                  </a:moveTo>
                  <a:lnTo>
                    <a:pt x="2325" y="10573"/>
                  </a:lnTo>
                </a:path>
                <a:path w="59055" h="13334">
                  <a:moveTo>
                    <a:pt x="2325" y="10573"/>
                  </a:moveTo>
                  <a:lnTo>
                    <a:pt x="1153" y="9423"/>
                  </a:lnTo>
                </a:path>
                <a:path w="59055" h="13334">
                  <a:moveTo>
                    <a:pt x="2325" y="10573"/>
                  </a:moveTo>
                  <a:lnTo>
                    <a:pt x="1153" y="9423"/>
                  </a:lnTo>
                </a:path>
                <a:path w="59055" h="13334">
                  <a:moveTo>
                    <a:pt x="3535" y="9423"/>
                  </a:moveTo>
                  <a:lnTo>
                    <a:pt x="2325" y="8273"/>
                  </a:lnTo>
                </a:path>
                <a:path w="59055" h="13334">
                  <a:moveTo>
                    <a:pt x="3535" y="9423"/>
                  </a:moveTo>
                  <a:lnTo>
                    <a:pt x="2325" y="8273"/>
                  </a:lnTo>
                </a:path>
                <a:path w="59055" h="13334">
                  <a:moveTo>
                    <a:pt x="4688" y="9423"/>
                  </a:moveTo>
                  <a:lnTo>
                    <a:pt x="3535" y="8273"/>
                  </a:lnTo>
                </a:path>
                <a:path w="59055" h="13334">
                  <a:moveTo>
                    <a:pt x="4688" y="9423"/>
                  </a:moveTo>
                  <a:lnTo>
                    <a:pt x="3535" y="8273"/>
                  </a:lnTo>
                </a:path>
                <a:path w="59055" h="13334">
                  <a:moveTo>
                    <a:pt x="2325" y="11741"/>
                  </a:moveTo>
                  <a:lnTo>
                    <a:pt x="1153" y="10573"/>
                  </a:lnTo>
                </a:path>
                <a:path w="59055" h="13334">
                  <a:moveTo>
                    <a:pt x="2325" y="11741"/>
                  </a:moveTo>
                  <a:lnTo>
                    <a:pt x="1153" y="10573"/>
                  </a:lnTo>
                </a:path>
                <a:path w="59055" h="13334">
                  <a:moveTo>
                    <a:pt x="3535" y="11741"/>
                  </a:moveTo>
                  <a:lnTo>
                    <a:pt x="2325" y="10573"/>
                  </a:lnTo>
                </a:path>
                <a:path w="59055" h="13334">
                  <a:moveTo>
                    <a:pt x="3535" y="11741"/>
                  </a:moveTo>
                  <a:lnTo>
                    <a:pt x="2325" y="10573"/>
                  </a:lnTo>
                </a:path>
                <a:path w="59055" h="13334">
                  <a:moveTo>
                    <a:pt x="3535" y="9423"/>
                  </a:moveTo>
                  <a:lnTo>
                    <a:pt x="2325" y="8273"/>
                  </a:lnTo>
                </a:path>
                <a:path w="59055" h="13334">
                  <a:moveTo>
                    <a:pt x="3535" y="9423"/>
                  </a:moveTo>
                  <a:lnTo>
                    <a:pt x="2325" y="8273"/>
                  </a:lnTo>
                </a:path>
                <a:path w="59055" h="13334">
                  <a:moveTo>
                    <a:pt x="2325" y="11741"/>
                  </a:moveTo>
                  <a:lnTo>
                    <a:pt x="1153" y="10573"/>
                  </a:lnTo>
                </a:path>
                <a:path w="59055" h="13334">
                  <a:moveTo>
                    <a:pt x="2325" y="11741"/>
                  </a:moveTo>
                  <a:lnTo>
                    <a:pt x="2325" y="12966"/>
                  </a:lnTo>
                </a:path>
                <a:path w="59055" h="13334">
                  <a:moveTo>
                    <a:pt x="49534" y="7029"/>
                  </a:moveTo>
                  <a:lnTo>
                    <a:pt x="48362" y="5880"/>
                  </a:lnTo>
                </a:path>
                <a:path w="59055" h="13334">
                  <a:moveTo>
                    <a:pt x="49534" y="7029"/>
                  </a:moveTo>
                  <a:lnTo>
                    <a:pt x="48362" y="5880"/>
                  </a:lnTo>
                </a:path>
                <a:path w="59055" h="13334">
                  <a:moveTo>
                    <a:pt x="48362" y="3543"/>
                  </a:moveTo>
                  <a:lnTo>
                    <a:pt x="47209" y="2355"/>
                  </a:lnTo>
                </a:path>
                <a:path w="59055" h="13334">
                  <a:moveTo>
                    <a:pt x="48362" y="3543"/>
                  </a:moveTo>
                  <a:lnTo>
                    <a:pt x="47209" y="2355"/>
                  </a:lnTo>
                </a:path>
                <a:path w="59055" h="13334">
                  <a:moveTo>
                    <a:pt x="49534" y="8273"/>
                  </a:moveTo>
                  <a:lnTo>
                    <a:pt x="48362" y="7029"/>
                  </a:lnTo>
                </a:path>
                <a:path w="59055" h="13334">
                  <a:moveTo>
                    <a:pt x="49534" y="8273"/>
                  </a:moveTo>
                  <a:lnTo>
                    <a:pt x="48362" y="7029"/>
                  </a:lnTo>
                </a:path>
                <a:path w="59055" h="13334">
                  <a:moveTo>
                    <a:pt x="57834" y="1168"/>
                  </a:moveTo>
                  <a:lnTo>
                    <a:pt x="56624" y="1168"/>
                  </a:lnTo>
                </a:path>
                <a:path w="59055" h="13334">
                  <a:moveTo>
                    <a:pt x="56624" y="1168"/>
                  </a:moveTo>
                  <a:lnTo>
                    <a:pt x="55452" y="0"/>
                  </a:lnTo>
                </a:path>
                <a:path w="59055" h="13334">
                  <a:moveTo>
                    <a:pt x="48362" y="3543"/>
                  </a:moveTo>
                  <a:lnTo>
                    <a:pt x="47209" y="2355"/>
                  </a:lnTo>
                </a:path>
                <a:path w="59055" h="13334">
                  <a:moveTo>
                    <a:pt x="48362" y="3543"/>
                  </a:moveTo>
                  <a:lnTo>
                    <a:pt x="47209" y="2355"/>
                  </a:lnTo>
                </a:path>
                <a:path w="59055" h="13334">
                  <a:moveTo>
                    <a:pt x="50725" y="8273"/>
                  </a:moveTo>
                  <a:lnTo>
                    <a:pt x="49534" y="7029"/>
                  </a:lnTo>
                </a:path>
                <a:path w="59055" h="13334">
                  <a:moveTo>
                    <a:pt x="50725" y="8273"/>
                  </a:moveTo>
                  <a:lnTo>
                    <a:pt x="50725" y="9423"/>
                  </a:lnTo>
                </a:path>
                <a:path w="59055" h="13334">
                  <a:moveTo>
                    <a:pt x="51917" y="9423"/>
                  </a:moveTo>
                  <a:lnTo>
                    <a:pt x="50725" y="8273"/>
                  </a:lnTo>
                </a:path>
                <a:path w="59055" h="13334">
                  <a:moveTo>
                    <a:pt x="51917" y="9423"/>
                  </a:moveTo>
                  <a:lnTo>
                    <a:pt x="50725" y="8273"/>
                  </a:lnTo>
                </a:path>
                <a:path w="59055" h="13334">
                  <a:moveTo>
                    <a:pt x="48362" y="1168"/>
                  </a:moveTo>
                  <a:lnTo>
                    <a:pt x="47209" y="0"/>
                  </a:lnTo>
                </a:path>
                <a:path w="59055" h="13334">
                  <a:moveTo>
                    <a:pt x="48362" y="1168"/>
                  </a:moveTo>
                  <a:lnTo>
                    <a:pt x="47209" y="0"/>
                  </a:lnTo>
                </a:path>
                <a:path w="59055" h="13334">
                  <a:moveTo>
                    <a:pt x="56624" y="11741"/>
                  </a:moveTo>
                  <a:lnTo>
                    <a:pt x="57834" y="11741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8988" y="10573"/>
                  </a:moveTo>
                  <a:lnTo>
                    <a:pt x="57834" y="9423"/>
                  </a:lnTo>
                </a:path>
                <a:path w="59055" h="13334">
                  <a:moveTo>
                    <a:pt x="56624" y="11741"/>
                  </a:moveTo>
                  <a:lnTo>
                    <a:pt x="55452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6624" y="11741"/>
                  </a:moveTo>
                  <a:lnTo>
                    <a:pt x="56624" y="10573"/>
                  </a:lnTo>
                </a:path>
                <a:path w="59055" h="13334">
                  <a:moveTo>
                    <a:pt x="56624" y="11741"/>
                  </a:moveTo>
                  <a:lnTo>
                    <a:pt x="55452" y="10573"/>
                  </a:lnTo>
                </a:path>
                <a:path w="59055" h="13334">
                  <a:moveTo>
                    <a:pt x="56624" y="10573"/>
                  </a:moveTo>
                  <a:lnTo>
                    <a:pt x="55452" y="9423"/>
                  </a:lnTo>
                </a:path>
                <a:path w="59055" h="13334">
                  <a:moveTo>
                    <a:pt x="56624" y="10573"/>
                  </a:moveTo>
                  <a:lnTo>
                    <a:pt x="56624" y="11741"/>
                  </a:lnTo>
                </a:path>
                <a:path w="59055" h="13334">
                  <a:moveTo>
                    <a:pt x="57834" y="10573"/>
                  </a:moveTo>
                  <a:lnTo>
                    <a:pt x="56624" y="942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6624" y="12966"/>
                  </a:moveTo>
                  <a:lnTo>
                    <a:pt x="55452" y="11741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3089" y="10573"/>
                  </a:moveTo>
                  <a:lnTo>
                    <a:pt x="51917" y="9423"/>
                  </a:lnTo>
                </a:path>
                <a:path w="59055" h="13334">
                  <a:moveTo>
                    <a:pt x="53089" y="10573"/>
                  </a:moveTo>
                  <a:lnTo>
                    <a:pt x="51917" y="9423"/>
                  </a:lnTo>
                </a:path>
                <a:path w="59055" h="13334">
                  <a:moveTo>
                    <a:pt x="53089" y="10573"/>
                  </a:moveTo>
                  <a:lnTo>
                    <a:pt x="51917" y="9423"/>
                  </a:lnTo>
                </a:path>
                <a:path w="59055" h="13334">
                  <a:moveTo>
                    <a:pt x="55452" y="10573"/>
                  </a:moveTo>
                  <a:lnTo>
                    <a:pt x="54261" y="9423"/>
                  </a:lnTo>
                </a:path>
                <a:path w="59055" h="13334">
                  <a:moveTo>
                    <a:pt x="55452" y="10573"/>
                  </a:moveTo>
                  <a:lnTo>
                    <a:pt x="54261" y="10573"/>
                  </a:lnTo>
                </a:path>
                <a:path w="59055" h="13334">
                  <a:moveTo>
                    <a:pt x="54261" y="10573"/>
                  </a:moveTo>
                  <a:lnTo>
                    <a:pt x="53089" y="9423"/>
                  </a:lnTo>
                </a:path>
                <a:path w="59055" h="13334">
                  <a:moveTo>
                    <a:pt x="54261" y="10573"/>
                  </a:moveTo>
                  <a:lnTo>
                    <a:pt x="53089" y="9423"/>
                  </a:lnTo>
                </a:path>
                <a:path w="59055" h="13334">
                  <a:moveTo>
                    <a:pt x="54261" y="10573"/>
                  </a:moveTo>
                  <a:lnTo>
                    <a:pt x="53089" y="9423"/>
                  </a:lnTo>
                </a:path>
                <a:path w="59055" h="13334">
                  <a:moveTo>
                    <a:pt x="54261" y="10573"/>
                  </a:moveTo>
                  <a:lnTo>
                    <a:pt x="53089" y="9423"/>
                  </a:lnTo>
                </a:path>
                <a:path w="59055" h="13334">
                  <a:moveTo>
                    <a:pt x="54261" y="12966"/>
                  </a:moveTo>
                  <a:lnTo>
                    <a:pt x="53089" y="11741"/>
                  </a:lnTo>
                </a:path>
                <a:path w="59055" h="13334">
                  <a:moveTo>
                    <a:pt x="54261" y="12966"/>
                  </a:moveTo>
                  <a:lnTo>
                    <a:pt x="53089" y="11741"/>
                  </a:lnTo>
                </a:path>
                <a:path w="59055" h="13334">
                  <a:moveTo>
                    <a:pt x="56624" y="12966"/>
                  </a:moveTo>
                  <a:lnTo>
                    <a:pt x="55452" y="11741"/>
                  </a:lnTo>
                </a:path>
                <a:path w="59055" h="13334">
                  <a:moveTo>
                    <a:pt x="56624" y="12966"/>
                  </a:moveTo>
                  <a:lnTo>
                    <a:pt x="55452" y="11741"/>
                  </a:lnTo>
                </a:path>
                <a:path w="59055" h="13334">
                  <a:moveTo>
                    <a:pt x="56624" y="12966"/>
                  </a:moveTo>
                  <a:lnTo>
                    <a:pt x="55452" y="11741"/>
                  </a:lnTo>
                </a:path>
                <a:path w="59055" h="13334">
                  <a:moveTo>
                    <a:pt x="56624" y="12966"/>
                  </a:moveTo>
                  <a:lnTo>
                    <a:pt x="55452" y="11741"/>
                  </a:lnTo>
                </a:path>
                <a:path w="59055" h="13334">
                  <a:moveTo>
                    <a:pt x="56624" y="12966"/>
                  </a:moveTo>
                  <a:lnTo>
                    <a:pt x="55452" y="11741"/>
                  </a:lnTo>
                </a:path>
                <a:path w="59055" h="13334">
                  <a:moveTo>
                    <a:pt x="51917" y="12966"/>
                  </a:moveTo>
                  <a:lnTo>
                    <a:pt x="50725" y="11741"/>
                  </a:lnTo>
                </a:path>
                <a:path w="59055" h="13334">
                  <a:moveTo>
                    <a:pt x="51917" y="12966"/>
                  </a:moveTo>
                  <a:lnTo>
                    <a:pt x="50725" y="11741"/>
                  </a:lnTo>
                </a:path>
                <a:path w="59055" h="13334">
                  <a:moveTo>
                    <a:pt x="54261" y="12966"/>
                  </a:moveTo>
                  <a:lnTo>
                    <a:pt x="54261" y="11741"/>
                  </a:lnTo>
                </a:path>
                <a:path w="59055" h="13334">
                  <a:moveTo>
                    <a:pt x="54261" y="11741"/>
                  </a:moveTo>
                  <a:lnTo>
                    <a:pt x="53089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9423"/>
                  </a:moveTo>
                  <a:lnTo>
                    <a:pt x="48362" y="82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51917" y="12966"/>
                  </a:moveTo>
                  <a:lnTo>
                    <a:pt x="50725" y="11741"/>
                  </a:lnTo>
                </a:path>
                <a:path w="59055" h="13334">
                  <a:moveTo>
                    <a:pt x="51917" y="12966"/>
                  </a:moveTo>
                  <a:lnTo>
                    <a:pt x="50725" y="11741"/>
                  </a:lnTo>
                </a:path>
                <a:path w="59055" h="13334">
                  <a:moveTo>
                    <a:pt x="51917" y="12966"/>
                  </a:moveTo>
                  <a:lnTo>
                    <a:pt x="50725" y="11741"/>
                  </a:lnTo>
                </a:path>
                <a:path w="59055" h="13334">
                  <a:moveTo>
                    <a:pt x="51917" y="12966"/>
                  </a:moveTo>
                  <a:lnTo>
                    <a:pt x="50725" y="11741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9534" y="12966"/>
                  </a:lnTo>
                </a:path>
                <a:path w="59055" h="13334">
                  <a:moveTo>
                    <a:pt x="49534" y="12966"/>
                  </a:moveTo>
                  <a:lnTo>
                    <a:pt x="48362" y="11741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8273"/>
                  </a:moveTo>
                  <a:lnTo>
                    <a:pt x="48362" y="942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7209" y="9423"/>
                  </a:moveTo>
                  <a:lnTo>
                    <a:pt x="45999" y="8273"/>
                  </a:lnTo>
                </a:path>
                <a:path w="59055" h="13334">
                  <a:moveTo>
                    <a:pt x="47209" y="9423"/>
                  </a:moveTo>
                  <a:lnTo>
                    <a:pt x="45999" y="8273"/>
                  </a:lnTo>
                </a:path>
                <a:path w="59055" h="13334">
                  <a:moveTo>
                    <a:pt x="47209" y="9423"/>
                  </a:moveTo>
                  <a:lnTo>
                    <a:pt x="45999" y="8273"/>
                  </a:lnTo>
                </a:path>
                <a:path w="59055" h="13334">
                  <a:moveTo>
                    <a:pt x="47209" y="9423"/>
                  </a:moveTo>
                  <a:lnTo>
                    <a:pt x="45999" y="8273"/>
                  </a:lnTo>
                </a:path>
                <a:path w="59055" h="13334">
                  <a:moveTo>
                    <a:pt x="47209" y="8273"/>
                  </a:moveTo>
                  <a:lnTo>
                    <a:pt x="47209" y="9423"/>
                  </a:lnTo>
                </a:path>
                <a:path w="59055" h="13334">
                  <a:moveTo>
                    <a:pt x="47209" y="9423"/>
                  </a:moveTo>
                  <a:lnTo>
                    <a:pt x="45999" y="8273"/>
                  </a:lnTo>
                </a:path>
                <a:path w="59055" h="13334">
                  <a:moveTo>
                    <a:pt x="49534" y="8273"/>
                  </a:moveTo>
                  <a:lnTo>
                    <a:pt x="48362" y="7029"/>
                  </a:lnTo>
                </a:path>
                <a:path w="59055" h="13334">
                  <a:moveTo>
                    <a:pt x="49534" y="8273"/>
                  </a:moveTo>
                  <a:lnTo>
                    <a:pt x="48362" y="7029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1917" y="9423"/>
                  </a:moveTo>
                  <a:lnTo>
                    <a:pt x="50725" y="8273"/>
                  </a:lnTo>
                </a:path>
                <a:path w="59055" h="13334">
                  <a:moveTo>
                    <a:pt x="51917" y="9423"/>
                  </a:moveTo>
                  <a:lnTo>
                    <a:pt x="50725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47209" y="9423"/>
                  </a:moveTo>
                  <a:lnTo>
                    <a:pt x="45999" y="8273"/>
                  </a:lnTo>
                </a:path>
                <a:path w="59055" h="13334">
                  <a:moveTo>
                    <a:pt x="47209" y="9423"/>
                  </a:moveTo>
                  <a:lnTo>
                    <a:pt x="45999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8362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8362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9423"/>
                  </a:lnTo>
                </a:path>
                <a:path w="59055" h="13334">
                  <a:moveTo>
                    <a:pt x="49534" y="10573"/>
                  </a:moveTo>
                  <a:lnTo>
                    <a:pt x="48362" y="9423"/>
                  </a:lnTo>
                </a:path>
                <a:path w="59055" h="13334">
                  <a:moveTo>
                    <a:pt x="49534" y="11741"/>
                  </a:moveTo>
                  <a:lnTo>
                    <a:pt x="49534" y="10573"/>
                  </a:lnTo>
                </a:path>
                <a:path w="59055" h="13334">
                  <a:moveTo>
                    <a:pt x="49534" y="9423"/>
                  </a:moveTo>
                  <a:lnTo>
                    <a:pt x="50725" y="942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9423"/>
                  </a:moveTo>
                  <a:lnTo>
                    <a:pt x="48362" y="8273"/>
                  </a:lnTo>
                </a:path>
                <a:path w="59055" h="13334">
                  <a:moveTo>
                    <a:pt x="49534" y="9423"/>
                  </a:moveTo>
                  <a:lnTo>
                    <a:pt x="48362" y="8273"/>
                  </a:lnTo>
                </a:path>
                <a:path w="59055" h="13334">
                  <a:moveTo>
                    <a:pt x="49534" y="9423"/>
                  </a:moveTo>
                  <a:lnTo>
                    <a:pt x="48362" y="82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49534" y="9423"/>
                  </a:moveTo>
                  <a:lnTo>
                    <a:pt x="48362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49534" y="10573"/>
                  </a:moveTo>
                  <a:lnTo>
                    <a:pt x="48362" y="9423"/>
                  </a:lnTo>
                </a:path>
                <a:path w="59055" h="13334">
                  <a:moveTo>
                    <a:pt x="49534" y="10573"/>
                  </a:moveTo>
                  <a:lnTo>
                    <a:pt x="48362" y="9423"/>
                  </a:lnTo>
                </a:path>
                <a:path w="59055" h="13334">
                  <a:moveTo>
                    <a:pt x="49534" y="10573"/>
                  </a:moveTo>
                  <a:lnTo>
                    <a:pt x="49534" y="942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9423"/>
                  </a:moveTo>
                  <a:lnTo>
                    <a:pt x="48362" y="8273"/>
                  </a:lnTo>
                </a:path>
                <a:path w="59055" h="13334">
                  <a:moveTo>
                    <a:pt x="49534" y="9423"/>
                  </a:moveTo>
                  <a:lnTo>
                    <a:pt x="48362" y="8273"/>
                  </a:lnTo>
                </a:path>
                <a:path w="59055" h="13334">
                  <a:moveTo>
                    <a:pt x="49534" y="12966"/>
                  </a:moveTo>
                  <a:lnTo>
                    <a:pt x="49534" y="11741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49" name="object 1749"/>
          <p:cNvGrpSpPr/>
          <p:nvPr/>
        </p:nvGrpSpPr>
        <p:grpSpPr>
          <a:xfrm>
            <a:off x="18496764" y="7556655"/>
            <a:ext cx="69850" cy="16510"/>
            <a:chOff x="18496764" y="7556655"/>
            <a:chExt cx="69850" cy="16510"/>
          </a:xfrm>
        </p:grpSpPr>
        <p:sp>
          <p:nvSpPr>
            <p:cNvPr id="1750" name="object 1750"/>
            <p:cNvSpPr/>
            <p:nvPr/>
          </p:nvSpPr>
          <p:spPr>
            <a:xfrm>
              <a:off x="18498453" y="7558351"/>
              <a:ext cx="53340" cy="13335"/>
            </a:xfrm>
            <a:custGeom>
              <a:avLst/>
              <a:gdLst/>
              <a:ahLst/>
              <a:cxnLst/>
              <a:rect l="l" t="t" r="r" b="b"/>
              <a:pathLst>
                <a:path w="53340" h="13334">
                  <a:moveTo>
                    <a:pt x="53108" y="12966"/>
                  </a:moveTo>
                  <a:lnTo>
                    <a:pt x="51935" y="11741"/>
                  </a:lnTo>
                </a:path>
                <a:path w="53340" h="13334">
                  <a:moveTo>
                    <a:pt x="53108" y="12966"/>
                  </a:moveTo>
                  <a:lnTo>
                    <a:pt x="51935" y="11741"/>
                  </a:lnTo>
                </a:path>
                <a:path w="53340" h="13334">
                  <a:moveTo>
                    <a:pt x="53108" y="12966"/>
                  </a:moveTo>
                  <a:lnTo>
                    <a:pt x="53108" y="11741"/>
                  </a:lnTo>
                </a:path>
                <a:path w="53340" h="13334">
                  <a:moveTo>
                    <a:pt x="53108" y="11741"/>
                  </a:moveTo>
                  <a:lnTo>
                    <a:pt x="51935" y="10573"/>
                  </a:lnTo>
                </a:path>
                <a:path w="53340" h="13334">
                  <a:moveTo>
                    <a:pt x="14160" y="11741"/>
                  </a:moveTo>
                  <a:lnTo>
                    <a:pt x="12969" y="10573"/>
                  </a:lnTo>
                </a:path>
                <a:path w="53340" h="13334">
                  <a:moveTo>
                    <a:pt x="14160" y="11741"/>
                  </a:moveTo>
                  <a:lnTo>
                    <a:pt x="14160" y="12966"/>
                  </a:lnTo>
                </a:path>
                <a:path w="53340" h="13334">
                  <a:moveTo>
                    <a:pt x="14160" y="12966"/>
                  </a:moveTo>
                  <a:lnTo>
                    <a:pt x="12969" y="11741"/>
                  </a:lnTo>
                </a:path>
                <a:path w="53340" h="13334">
                  <a:moveTo>
                    <a:pt x="14160" y="12966"/>
                  </a:moveTo>
                  <a:lnTo>
                    <a:pt x="12969" y="11741"/>
                  </a:lnTo>
                </a:path>
                <a:path w="53340" h="13334">
                  <a:moveTo>
                    <a:pt x="10644" y="7029"/>
                  </a:moveTo>
                  <a:lnTo>
                    <a:pt x="9453" y="7029"/>
                  </a:lnTo>
                </a:path>
                <a:path w="53340" h="13334">
                  <a:moveTo>
                    <a:pt x="9453" y="7029"/>
                  </a:moveTo>
                  <a:lnTo>
                    <a:pt x="8262" y="5880"/>
                  </a:lnTo>
                </a:path>
                <a:path w="53340" h="13334">
                  <a:moveTo>
                    <a:pt x="10644" y="3543"/>
                  </a:moveTo>
                  <a:lnTo>
                    <a:pt x="9453" y="2355"/>
                  </a:lnTo>
                </a:path>
                <a:path w="53340" h="13334">
                  <a:moveTo>
                    <a:pt x="10644" y="3543"/>
                  </a:moveTo>
                  <a:lnTo>
                    <a:pt x="9453" y="2355"/>
                  </a:lnTo>
                </a:path>
                <a:path w="53340" h="13334">
                  <a:moveTo>
                    <a:pt x="9453" y="8273"/>
                  </a:moveTo>
                  <a:lnTo>
                    <a:pt x="8262" y="7029"/>
                  </a:lnTo>
                </a:path>
                <a:path w="53340" h="13334">
                  <a:moveTo>
                    <a:pt x="9453" y="8273"/>
                  </a:moveTo>
                  <a:lnTo>
                    <a:pt x="10644" y="8273"/>
                  </a:lnTo>
                </a:path>
                <a:path w="53340" h="13334">
                  <a:moveTo>
                    <a:pt x="2382" y="1168"/>
                  </a:moveTo>
                  <a:lnTo>
                    <a:pt x="1191" y="0"/>
                  </a:lnTo>
                </a:path>
                <a:path w="53340" h="13334">
                  <a:moveTo>
                    <a:pt x="2382" y="1168"/>
                  </a:moveTo>
                  <a:lnTo>
                    <a:pt x="1191" y="0"/>
                  </a:lnTo>
                </a:path>
                <a:path w="53340" h="13334">
                  <a:moveTo>
                    <a:pt x="11835" y="3543"/>
                  </a:moveTo>
                  <a:lnTo>
                    <a:pt x="10644" y="2355"/>
                  </a:lnTo>
                </a:path>
                <a:path w="53340" h="13334">
                  <a:moveTo>
                    <a:pt x="11835" y="3543"/>
                  </a:moveTo>
                  <a:lnTo>
                    <a:pt x="10644" y="2355"/>
                  </a:lnTo>
                </a:path>
                <a:path w="53340" h="13334">
                  <a:moveTo>
                    <a:pt x="9453" y="9423"/>
                  </a:moveTo>
                  <a:lnTo>
                    <a:pt x="9453" y="8273"/>
                  </a:lnTo>
                </a:path>
                <a:path w="53340" h="13334">
                  <a:moveTo>
                    <a:pt x="9453" y="8273"/>
                  </a:moveTo>
                  <a:lnTo>
                    <a:pt x="8262" y="7029"/>
                  </a:lnTo>
                </a:path>
                <a:path w="53340" h="13334">
                  <a:moveTo>
                    <a:pt x="8262" y="9423"/>
                  </a:moveTo>
                  <a:lnTo>
                    <a:pt x="7089" y="8273"/>
                  </a:lnTo>
                </a:path>
                <a:path w="53340" h="13334">
                  <a:moveTo>
                    <a:pt x="8262" y="9423"/>
                  </a:moveTo>
                  <a:lnTo>
                    <a:pt x="7089" y="8273"/>
                  </a:lnTo>
                </a:path>
                <a:path w="53340" h="13334">
                  <a:moveTo>
                    <a:pt x="11835" y="1168"/>
                  </a:moveTo>
                  <a:lnTo>
                    <a:pt x="10644" y="0"/>
                  </a:lnTo>
                </a:path>
                <a:path w="53340" h="13334">
                  <a:moveTo>
                    <a:pt x="11835" y="1168"/>
                  </a:moveTo>
                  <a:lnTo>
                    <a:pt x="10644" y="0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  <a:lnTo>
                    <a:pt x="0" y="942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1191" y="11741"/>
                  </a:moveTo>
                  <a:lnTo>
                    <a:pt x="0" y="10573"/>
                  </a:lnTo>
                </a:path>
                <a:path w="53340" h="13334">
                  <a:moveTo>
                    <a:pt x="3535" y="10573"/>
                  </a:moveTo>
                  <a:lnTo>
                    <a:pt x="2382" y="11741"/>
                  </a:lnTo>
                </a:path>
                <a:path w="53340" h="13334">
                  <a:moveTo>
                    <a:pt x="3535" y="11741"/>
                  </a:moveTo>
                  <a:lnTo>
                    <a:pt x="2382" y="10573"/>
                  </a:lnTo>
                </a:path>
                <a:path w="53340" h="13334">
                  <a:moveTo>
                    <a:pt x="3535" y="11741"/>
                  </a:moveTo>
                  <a:lnTo>
                    <a:pt x="3535" y="10573"/>
                  </a:lnTo>
                </a:path>
                <a:path w="53340" h="13334">
                  <a:moveTo>
                    <a:pt x="3535" y="10573"/>
                  </a:moveTo>
                  <a:lnTo>
                    <a:pt x="2382" y="9423"/>
                  </a:lnTo>
                </a:path>
                <a:path w="53340" h="13334">
                  <a:moveTo>
                    <a:pt x="1191" y="10573"/>
                  </a:moveTo>
                  <a:lnTo>
                    <a:pt x="0" y="942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2966"/>
                  </a:moveTo>
                  <a:lnTo>
                    <a:pt x="1191" y="11741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7089" y="10573"/>
                  </a:moveTo>
                  <a:lnTo>
                    <a:pt x="5917" y="9423"/>
                  </a:lnTo>
                </a:path>
                <a:path w="53340" h="13334">
                  <a:moveTo>
                    <a:pt x="7089" y="10573"/>
                  </a:moveTo>
                  <a:lnTo>
                    <a:pt x="5917" y="9423"/>
                  </a:lnTo>
                </a:path>
                <a:path w="53340" h="13334">
                  <a:moveTo>
                    <a:pt x="7089" y="10573"/>
                  </a:moveTo>
                  <a:lnTo>
                    <a:pt x="5917" y="9423"/>
                  </a:lnTo>
                </a:path>
                <a:path w="53340" h="13334">
                  <a:moveTo>
                    <a:pt x="4726" y="10573"/>
                  </a:moveTo>
                  <a:lnTo>
                    <a:pt x="3535" y="9423"/>
                  </a:lnTo>
                </a:path>
                <a:path w="53340" h="13334">
                  <a:moveTo>
                    <a:pt x="4726" y="10573"/>
                  </a:moveTo>
                  <a:lnTo>
                    <a:pt x="3535" y="9423"/>
                  </a:lnTo>
                </a:path>
                <a:path w="53340" h="13334">
                  <a:moveTo>
                    <a:pt x="4726" y="10573"/>
                  </a:moveTo>
                  <a:lnTo>
                    <a:pt x="3535" y="9423"/>
                  </a:lnTo>
                </a:path>
                <a:path w="53340" h="13334">
                  <a:moveTo>
                    <a:pt x="4726" y="10573"/>
                  </a:moveTo>
                  <a:lnTo>
                    <a:pt x="3535" y="9423"/>
                  </a:lnTo>
                </a:path>
                <a:path w="53340" h="13334">
                  <a:moveTo>
                    <a:pt x="4726" y="10573"/>
                  </a:moveTo>
                  <a:lnTo>
                    <a:pt x="3535" y="9423"/>
                  </a:lnTo>
                </a:path>
                <a:path w="53340" h="13334">
                  <a:moveTo>
                    <a:pt x="4726" y="10573"/>
                  </a:moveTo>
                  <a:lnTo>
                    <a:pt x="3535" y="9423"/>
                  </a:lnTo>
                </a:path>
                <a:path w="53340" h="13334">
                  <a:moveTo>
                    <a:pt x="5917" y="12966"/>
                  </a:moveTo>
                  <a:lnTo>
                    <a:pt x="4726" y="11741"/>
                  </a:lnTo>
                </a:path>
                <a:path w="53340" h="13334">
                  <a:moveTo>
                    <a:pt x="5917" y="12966"/>
                  </a:moveTo>
                  <a:lnTo>
                    <a:pt x="4726" y="11741"/>
                  </a:lnTo>
                </a:path>
                <a:path w="53340" h="13334">
                  <a:moveTo>
                    <a:pt x="2382" y="12966"/>
                  </a:moveTo>
                  <a:lnTo>
                    <a:pt x="1191" y="11741"/>
                  </a:lnTo>
                </a:path>
                <a:path w="53340" h="13334">
                  <a:moveTo>
                    <a:pt x="2382" y="12966"/>
                  </a:moveTo>
                  <a:lnTo>
                    <a:pt x="1191" y="11741"/>
                  </a:lnTo>
                </a:path>
                <a:path w="53340" h="13334">
                  <a:moveTo>
                    <a:pt x="2382" y="12966"/>
                  </a:moveTo>
                  <a:lnTo>
                    <a:pt x="1191" y="11741"/>
                  </a:lnTo>
                </a:path>
                <a:path w="53340" h="13334">
                  <a:moveTo>
                    <a:pt x="3535" y="12966"/>
                  </a:moveTo>
                  <a:lnTo>
                    <a:pt x="2382" y="11741"/>
                  </a:lnTo>
                </a:path>
                <a:path w="53340" h="13334">
                  <a:moveTo>
                    <a:pt x="3535" y="12966"/>
                  </a:moveTo>
                  <a:lnTo>
                    <a:pt x="2382" y="12966"/>
                  </a:lnTo>
                </a:path>
                <a:path w="53340" h="13334">
                  <a:moveTo>
                    <a:pt x="8262" y="12966"/>
                  </a:moveTo>
                  <a:lnTo>
                    <a:pt x="7089" y="11741"/>
                  </a:lnTo>
                </a:path>
                <a:path w="53340" h="13334">
                  <a:moveTo>
                    <a:pt x="8262" y="12966"/>
                  </a:moveTo>
                  <a:lnTo>
                    <a:pt x="7089" y="11741"/>
                  </a:lnTo>
                </a:path>
                <a:path w="53340" h="13334">
                  <a:moveTo>
                    <a:pt x="5917" y="11741"/>
                  </a:moveTo>
                  <a:lnTo>
                    <a:pt x="4726" y="10573"/>
                  </a:lnTo>
                </a:path>
                <a:path w="53340" h="13334">
                  <a:moveTo>
                    <a:pt x="5917" y="11741"/>
                  </a:moveTo>
                  <a:lnTo>
                    <a:pt x="5917" y="12966"/>
                  </a:lnTo>
                </a:path>
                <a:path w="53340" h="13334">
                  <a:moveTo>
                    <a:pt x="9453" y="11741"/>
                  </a:moveTo>
                  <a:lnTo>
                    <a:pt x="8262" y="10573"/>
                  </a:lnTo>
                </a:path>
                <a:path w="53340" h="13334">
                  <a:moveTo>
                    <a:pt x="9453" y="11741"/>
                  </a:moveTo>
                  <a:lnTo>
                    <a:pt x="8262" y="10573"/>
                  </a:lnTo>
                </a:path>
                <a:path w="53340" h="13334">
                  <a:moveTo>
                    <a:pt x="9453" y="11741"/>
                  </a:moveTo>
                  <a:lnTo>
                    <a:pt x="8262" y="10573"/>
                  </a:lnTo>
                </a:path>
                <a:path w="53340" h="13334">
                  <a:moveTo>
                    <a:pt x="9453" y="11741"/>
                  </a:moveTo>
                  <a:lnTo>
                    <a:pt x="8262" y="10573"/>
                  </a:lnTo>
                </a:path>
                <a:path w="53340" h="13334">
                  <a:moveTo>
                    <a:pt x="10644" y="11741"/>
                  </a:moveTo>
                  <a:lnTo>
                    <a:pt x="9453" y="105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1" name="object 1751"/>
            <p:cNvSpPr/>
            <p:nvPr/>
          </p:nvSpPr>
          <p:spPr>
            <a:xfrm>
              <a:off x="18504365" y="7558344"/>
              <a:ext cx="60325" cy="13335"/>
            </a:xfrm>
            <a:custGeom>
              <a:avLst/>
              <a:gdLst/>
              <a:ahLst/>
              <a:cxnLst/>
              <a:rect l="l" t="t" r="r" b="b"/>
              <a:pathLst>
                <a:path w="60325" h="13334">
                  <a:moveTo>
                    <a:pt x="4726" y="11760"/>
                  </a:moveTo>
                  <a:lnTo>
                    <a:pt x="3535" y="10573"/>
                  </a:lnTo>
                </a:path>
                <a:path w="60325" h="13334">
                  <a:moveTo>
                    <a:pt x="4726" y="9423"/>
                  </a:moveTo>
                  <a:lnTo>
                    <a:pt x="3535" y="8273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1191" y="12966"/>
                  </a:moveTo>
                  <a:lnTo>
                    <a:pt x="0" y="11760"/>
                  </a:lnTo>
                </a:path>
                <a:path w="60325" h="13334">
                  <a:moveTo>
                    <a:pt x="1191" y="12966"/>
                  </a:moveTo>
                  <a:lnTo>
                    <a:pt x="0" y="11760"/>
                  </a:lnTo>
                </a:path>
                <a:path w="60325" h="13334">
                  <a:moveTo>
                    <a:pt x="1191" y="12966"/>
                  </a:moveTo>
                  <a:lnTo>
                    <a:pt x="0" y="11760"/>
                  </a:lnTo>
                </a:path>
                <a:path w="60325" h="13334">
                  <a:moveTo>
                    <a:pt x="1191" y="12966"/>
                  </a:moveTo>
                  <a:lnTo>
                    <a:pt x="0" y="11760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3535" y="11760"/>
                  </a:moveTo>
                  <a:lnTo>
                    <a:pt x="4726" y="11760"/>
                  </a:lnTo>
                </a:path>
                <a:path w="60325" h="13334">
                  <a:moveTo>
                    <a:pt x="4726" y="12966"/>
                  </a:moveTo>
                  <a:lnTo>
                    <a:pt x="3535" y="11760"/>
                  </a:lnTo>
                </a:path>
                <a:path w="60325" h="13334">
                  <a:moveTo>
                    <a:pt x="4726" y="12966"/>
                  </a:moveTo>
                  <a:lnTo>
                    <a:pt x="4726" y="11760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5917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5917" y="8273"/>
                  </a:lnTo>
                </a:path>
                <a:path w="60325" h="13334">
                  <a:moveTo>
                    <a:pt x="3535" y="8273"/>
                  </a:moveTo>
                  <a:lnTo>
                    <a:pt x="2363" y="7048"/>
                  </a:lnTo>
                </a:path>
                <a:path w="60325" h="13334">
                  <a:moveTo>
                    <a:pt x="3535" y="8273"/>
                  </a:moveTo>
                  <a:lnTo>
                    <a:pt x="2363" y="7048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4726" y="8273"/>
                  </a:moveTo>
                  <a:lnTo>
                    <a:pt x="5917" y="942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8273"/>
                  </a:moveTo>
                  <a:lnTo>
                    <a:pt x="5917" y="942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3535" y="10573"/>
                  </a:moveTo>
                  <a:lnTo>
                    <a:pt x="2363" y="9423"/>
                  </a:lnTo>
                </a:path>
                <a:path w="60325" h="13334">
                  <a:moveTo>
                    <a:pt x="3535" y="10573"/>
                  </a:moveTo>
                  <a:lnTo>
                    <a:pt x="4726" y="11760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4726" y="11760"/>
                  </a:moveTo>
                  <a:lnTo>
                    <a:pt x="3535" y="10573"/>
                  </a:lnTo>
                </a:path>
                <a:path w="60325" h="13334">
                  <a:moveTo>
                    <a:pt x="4726" y="9423"/>
                  </a:moveTo>
                  <a:lnTo>
                    <a:pt x="3535" y="8273"/>
                  </a:lnTo>
                </a:path>
                <a:path w="60325" h="13334">
                  <a:moveTo>
                    <a:pt x="4726" y="9423"/>
                  </a:moveTo>
                  <a:lnTo>
                    <a:pt x="3535" y="8273"/>
                  </a:lnTo>
                </a:path>
                <a:path w="60325" h="13334">
                  <a:moveTo>
                    <a:pt x="4726" y="9423"/>
                  </a:moveTo>
                  <a:lnTo>
                    <a:pt x="3535" y="8273"/>
                  </a:lnTo>
                </a:path>
                <a:path w="60325" h="13334">
                  <a:moveTo>
                    <a:pt x="4726" y="11760"/>
                  </a:moveTo>
                  <a:lnTo>
                    <a:pt x="3535" y="10573"/>
                  </a:lnTo>
                </a:path>
                <a:path w="60325" h="13334">
                  <a:moveTo>
                    <a:pt x="3535" y="9423"/>
                  </a:moveTo>
                  <a:lnTo>
                    <a:pt x="2363" y="942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3535" y="9423"/>
                  </a:moveTo>
                  <a:lnTo>
                    <a:pt x="3535" y="10573"/>
                  </a:lnTo>
                </a:path>
                <a:path w="60325" h="13334">
                  <a:moveTo>
                    <a:pt x="3535" y="10573"/>
                  </a:moveTo>
                  <a:lnTo>
                    <a:pt x="2363" y="9423"/>
                  </a:lnTo>
                </a:path>
                <a:path w="60325" h="13334">
                  <a:moveTo>
                    <a:pt x="3535" y="10573"/>
                  </a:moveTo>
                  <a:lnTo>
                    <a:pt x="2363" y="9423"/>
                  </a:lnTo>
                </a:path>
                <a:path w="60325" h="13334">
                  <a:moveTo>
                    <a:pt x="4726" y="9423"/>
                  </a:moveTo>
                  <a:lnTo>
                    <a:pt x="5917" y="9423"/>
                  </a:lnTo>
                </a:path>
                <a:path w="60325" h="13334">
                  <a:moveTo>
                    <a:pt x="4726" y="9423"/>
                  </a:moveTo>
                  <a:lnTo>
                    <a:pt x="5917" y="942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4726" y="11760"/>
                  </a:moveTo>
                  <a:lnTo>
                    <a:pt x="3535" y="10573"/>
                  </a:lnTo>
                </a:path>
                <a:path w="60325" h="13334">
                  <a:moveTo>
                    <a:pt x="4726" y="11760"/>
                  </a:moveTo>
                  <a:lnTo>
                    <a:pt x="3535" y="10573"/>
                  </a:lnTo>
                </a:path>
                <a:path w="60325" h="13334">
                  <a:moveTo>
                    <a:pt x="4726" y="11760"/>
                  </a:moveTo>
                  <a:lnTo>
                    <a:pt x="3535" y="10573"/>
                  </a:lnTo>
                </a:path>
                <a:path w="60325" h="13334">
                  <a:moveTo>
                    <a:pt x="4726" y="11760"/>
                  </a:moveTo>
                  <a:lnTo>
                    <a:pt x="3535" y="10573"/>
                  </a:lnTo>
                </a:path>
                <a:path w="60325" h="13334">
                  <a:moveTo>
                    <a:pt x="4726" y="9423"/>
                  </a:moveTo>
                  <a:lnTo>
                    <a:pt x="3535" y="8273"/>
                  </a:lnTo>
                </a:path>
                <a:path w="60325" h="13334">
                  <a:moveTo>
                    <a:pt x="4726" y="9423"/>
                  </a:moveTo>
                  <a:lnTo>
                    <a:pt x="3535" y="8273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3535" y="11760"/>
                  </a:moveTo>
                  <a:lnTo>
                    <a:pt x="3535" y="12966"/>
                  </a:lnTo>
                </a:path>
                <a:path w="60325" h="13334">
                  <a:moveTo>
                    <a:pt x="50744" y="7048"/>
                  </a:moveTo>
                  <a:lnTo>
                    <a:pt x="49591" y="5880"/>
                  </a:lnTo>
                </a:path>
                <a:path w="60325" h="13334">
                  <a:moveTo>
                    <a:pt x="50744" y="7048"/>
                  </a:moveTo>
                  <a:lnTo>
                    <a:pt x="49591" y="5880"/>
                  </a:lnTo>
                </a:path>
                <a:path w="60325" h="13334">
                  <a:moveTo>
                    <a:pt x="50744" y="3543"/>
                  </a:moveTo>
                  <a:lnTo>
                    <a:pt x="49591" y="2374"/>
                  </a:lnTo>
                </a:path>
                <a:path w="60325" h="13334">
                  <a:moveTo>
                    <a:pt x="50744" y="3543"/>
                  </a:moveTo>
                  <a:lnTo>
                    <a:pt x="49591" y="3543"/>
                  </a:lnTo>
                </a:path>
                <a:path w="60325" h="13334">
                  <a:moveTo>
                    <a:pt x="50744" y="8273"/>
                  </a:moveTo>
                  <a:lnTo>
                    <a:pt x="49591" y="7048"/>
                  </a:lnTo>
                </a:path>
                <a:path w="60325" h="13334">
                  <a:moveTo>
                    <a:pt x="50744" y="8273"/>
                  </a:moveTo>
                  <a:lnTo>
                    <a:pt x="49591" y="7048"/>
                  </a:lnTo>
                </a:path>
                <a:path w="60325" h="13334">
                  <a:moveTo>
                    <a:pt x="59025" y="1149"/>
                  </a:moveTo>
                  <a:lnTo>
                    <a:pt x="57815" y="0"/>
                  </a:lnTo>
                </a:path>
                <a:path w="60325" h="13334">
                  <a:moveTo>
                    <a:pt x="59025" y="1149"/>
                  </a:moveTo>
                  <a:lnTo>
                    <a:pt x="57815" y="1149"/>
                  </a:lnTo>
                </a:path>
                <a:path w="60325" h="13334">
                  <a:moveTo>
                    <a:pt x="49591" y="3543"/>
                  </a:moveTo>
                  <a:lnTo>
                    <a:pt x="48400" y="2374"/>
                  </a:lnTo>
                </a:path>
                <a:path w="60325" h="13334">
                  <a:moveTo>
                    <a:pt x="49591" y="3543"/>
                  </a:moveTo>
                  <a:lnTo>
                    <a:pt x="48400" y="2374"/>
                  </a:lnTo>
                </a:path>
                <a:path w="60325" h="13334">
                  <a:moveTo>
                    <a:pt x="51898" y="8273"/>
                  </a:moveTo>
                  <a:lnTo>
                    <a:pt x="50744" y="7048"/>
                  </a:lnTo>
                </a:path>
                <a:path w="60325" h="13334">
                  <a:moveTo>
                    <a:pt x="51898" y="8273"/>
                  </a:moveTo>
                  <a:lnTo>
                    <a:pt x="51898" y="9423"/>
                  </a:lnTo>
                </a:path>
                <a:path w="60325" h="13334">
                  <a:moveTo>
                    <a:pt x="53127" y="9423"/>
                  </a:moveTo>
                  <a:lnTo>
                    <a:pt x="51898" y="8273"/>
                  </a:lnTo>
                </a:path>
                <a:path w="60325" h="13334">
                  <a:moveTo>
                    <a:pt x="53127" y="9423"/>
                  </a:moveTo>
                  <a:lnTo>
                    <a:pt x="51898" y="8273"/>
                  </a:lnTo>
                </a:path>
                <a:path w="60325" h="13334">
                  <a:moveTo>
                    <a:pt x="49591" y="1149"/>
                  </a:moveTo>
                  <a:lnTo>
                    <a:pt x="48400" y="0"/>
                  </a:lnTo>
                </a:path>
                <a:path w="60325" h="13334">
                  <a:moveTo>
                    <a:pt x="49591" y="1149"/>
                  </a:moveTo>
                  <a:lnTo>
                    <a:pt x="48400" y="0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60198" y="10573"/>
                  </a:moveTo>
                  <a:lnTo>
                    <a:pt x="59025" y="9423"/>
                  </a:lnTo>
                </a:path>
                <a:path w="60325" h="13334">
                  <a:moveTo>
                    <a:pt x="57815" y="11760"/>
                  </a:moveTo>
                  <a:lnTo>
                    <a:pt x="56643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7815" y="11760"/>
                  </a:moveTo>
                  <a:lnTo>
                    <a:pt x="57815" y="10573"/>
                  </a:lnTo>
                </a:path>
                <a:path w="60325" h="13334">
                  <a:moveTo>
                    <a:pt x="57815" y="11760"/>
                  </a:moveTo>
                  <a:lnTo>
                    <a:pt x="56643" y="10573"/>
                  </a:lnTo>
                </a:path>
                <a:path w="60325" h="13334">
                  <a:moveTo>
                    <a:pt x="57815" y="10573"/>
                  </a:moveTo>
                  <a:lnTo>
                    <a:pt x="56643" y="9423"/>
                  </a:lnTo>
                </a:path>
                <a:path w="60325" h="13334">
                  <a:moveTo>
                    <a:pt x="57815" y="10573"/>
                  </a:moveTo>
                  <a:lnTo>
                    <a:pt x="57815" y="11760"/>
                  </a:lnTo>
                </a:path>
                <a:path w="60325" h="13334">
                  <a:moveTo>
                    <a:pt x="59025" y="10573"/>
                  </a:moveTo>
                  <a:lnTo>
                    <a:pt x="57815" y="942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7815" y="12966"/>
                  </a:moveTo>
                  <a:lnTo>
                    <a:pt x="59025" y="12966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4280" y="10573"/>
                  </a:moveTo>
                  <a:lnTo>
                    <a:pt x="53127" y="9423"/>
                  </a:lnTo>
                </a:path>
                <a:path w="60325" h="13334">
                  <a:moveTo>
                    <a:pt x="54280" y="10573"/>
                  </a:moveTo>
                  <a:lnTo>
                    <a:pt x="53127" y="9423"/>
                  </a:lnTo>
                </a:path>
                <a:path w="60325" h="13334">
                  <a:moveTo>
                    <a:pt x="54280" y="10573"/>
                  </a:moveTo>
                  <a:lnTo>
                    <a:pt x="53127" y="9423"/>
                  </a:lnTo>
                </a:path>
                <a:path w="60325" h="13334">
                  <a:moveTo>
                    <a:pt x="56643" y="10573"/>
                  </a:moveTo>
                  <a:lnTo>
                    <a:pt x="55471" y="9423"/>
                  </a:lnTo>
                </a:path>
                <a:path w="60325" h="13334">
                  <a:moveTo>
                    <a:pt x="56643" y="10573"/>
                  </a:moveTo>
                  <a:lnTo>
                    <a:pt x="55471" y="9423"/>
                  </a:lnTo>
                </a:path>
                <a:path w="60325" h="13334">
                  <a:moveTo>
                    <a:pt x="56643" y="10573"/>
                  </a:moveTo>
                  <a:lnTo>
                    <a:pt x="55471" y="9423"/>
                  </a:lnTo>
                </a:path>
                <a:path w="60325" h="13334">
                  <a:moveTo>
                    <a:pt x="55471" y="10573"/>
                  </a:moveTo>
                  <a:lnTo>
                    <a:pt x="54280" y="9423"/>
                  </a:lnTo>
                </a:path>
                <a:path w="60325" h="13334">
                  <a:moveTo>
                    <a:pt x="55471" y="10573"/>
                  </a:moveTo>
                  <a:lnTo>
                    <a:pt x="54280" y="9423"/>
                  </a:lnTo>
                </a:path>
                <a:path w="60325" h="13334">
                  <a:moveTo>
                    <a:pt x="55471" y="10573"/>
                  </a:moveTo>
                  <a:lnTo>
                    <a:pt x="54280" y="9423"/>
                  </a:lnTo>
                </a:path>
                <a:path w="60325" h="13334">
                  <a:moveTo>
                    <a:pt x="55471" y="12966"/>
                  </a:moveTo>
                  <a:lnTo>
                    <a:pt x="54280" y="11760"/>
                  </a:lnTo>
                </a:path>
                <a:path w="60325" h="13334">
                  <a:moveTo>
                    <a:pt x="55471" y="12966"/>
                  </a:moveTo>
                  <a:lnTo>
                    <a:pt x="54280" y="11760"/>
                  </a:lnTo>
                </a:path>
                <a:path w="60325" h="13334">
                  <a:moveTo>
                    <a:pt x="57815" y="12966"/>
                  </a:moveTo>
                  <a:lnTo>
                    <a:pt x="56643" y="11760"/>
                  </a:lnTo>
                </a:path>
                <a:path w="60325" h="13334">
                  <a:moveTo>
                    <a:pt x="57815" y="12966"/>
                  </a:moveTo>
                  <a:lnTo>
                    <a:pt x="56643" y="11760"/>
                  </a:lnTo>
                </a:path>
                <a:path w="60325" h="13334">
                  <a:moveTo>
                    <a:pt x="57815" y="12966"/>
                  </a:moveTo>
                  <a:lnTo>
                    <a:pt x="56643" y="11760"/>
                  </a:lnTo>
                </a:path>
                <a:path w="60325" h="13334">
                  <a:moveTo>
                    <a:pt x="57815" y="12966"/>
                  </a:moveTo>
                  <a:lnTo>
                    <a:pt x="56643" y="11760"/>
                  </a:lnTo>
                </a:path>
                <a:path w="60325" h="13334">
                  <a:moveTo>
                    <a:pt x="57815" y="12966"/>
                  </a:moveTo>
                  <a:lnTo>
                    <a:pt x="56643" y="11760"/>
                  </a:lnTo>
                </a:path>
                <a:path w="60325" h="13334">
                  <a:moveTo>
                    <a:pt x="53127" y="12966"/>
                  </a:moveTo>
                  <a:lnTo>
                    <a:pt x="51898" y="11760"/>
                  </a:lnTo>
                </a:path>
                <a:path w="60325" h="13334">
                  <a:moveTo>
                    <a:pt x="53127" y="12966"/>
                  </a:moveTo>
                  <a:lnTo>
                    <a:pt x="51898" y="11760"/>
                  </a:lnTo>
                </a:path>
                <a:path w="60325" h="13334">
                  <a:moveTo>
                    <a:pt x="55471" y="12966"/>
                  </a:moveTo>
                  <a:lnTo>
                    <a:pt x="55471" y="11760"/>
                  </a:lnTo>
                </a:path>
                <a:path w="60325" h="13334">
                  <a:moveTo>
                    <a:pt x="55471" y="11760"/>
                  </a:moveTo>
                  <a:lnTo>
                    <a:pt x="54280" y="10573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11760"/>
                  </a:moveTo>
                  <a:lnTo>
                    <a:pt x="51898" y="11760"/>
                  </a:lnTo>
                </a:path>
                <a:path w="60325" h="13334">
                  <a:moveTo>
                    <a:pt x="51898" y="11760"/>
                  </a:moveTo>
                  <a:lnTo>
                    <a:pt x="50744" y="11760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9423"/>
                  </a:moveTo>
                  <a:lnTo>
                    <a:pt x="49591" y="8273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3127" y="12966"/>
                  </a:moveTo>
                  <a:lnTo>
                    <a:pt x="51898" y="11760"/>
                  </a:lnTo>
                </a:path>
                <a:path w="60325" h="13334">
                  <a:moveTo>
                    <a:pt x="53127" y="12966"/>
                  </a:moveTo>
                  <a:lnTo>
                    <a:pt x="51898" y="11760"/>
                  </a:lnTo>
                </a:path>
                <a:path w="60325" h="13334">
                  <a:moveTo>
                    <a:pt x="53127" y="12966"/>
                  </a:moveTo>
                  <a:lnTo>
                    <a:pt x="51898" y="11760"/>
                  </a:lnTo>
                </a:path>
                <a:path w="60325" h="13334">
                  <a:moveTo>
                    <a:pt x="53127" y="12966"/>
                  </a:moveTo>
                  <a:lnTo>
                    <a:pt x="51898" y="11760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11760"/>
                  </a:moveTo>
                  <a:lnTo>
                    <a:pt x="50744" y="12966"/>
                  </a:lnTo>
                </a:path>
                <a:path w="60325" h="13334">
                  <a:moveTo>
                    <a:pt x="50744" y="12966"/>
                  </a:moveTo>
                  <a:lnTo>
                    <a:pt x="49591" y="11760"/>
                  </a:lnTo>
                </a:path>
                <a:path w="60325" h="13334">
                  <a:moveTo>
                    <a:pt x="50744" y="11760"/>
                  </a:moveTo>
                  <a:lnTo>
                    <a:pt x="51898" y="11760"/>
                  </a:lnTo>
                </a:path>
                <a:path w="60325" h="13334">
                  <a:moveTo>
                    <a:pt x="51898" y="11760"/>
                  </a:moveTo>
                  <a:lnTo>
                    <a:pt x="50744" y="10573"/>
                  </a:lnTo>
                </a:path>
                <a:path w="60325" h="13334">
                  <a:moveTo>
                    <a:pt x="51898" y="11760"/>
                  </a:moveTo>
                  <a:lnTo>
                    <a:pt x="50744" y="11760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8273"/>
                  </a:moveTo>
                  <a:lnTo>
                    <a:pt x="49591" y="942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8400" y="9423"/>
                  </a:moveTo>
                  <a:lnTo>
                    <a:pt x="47190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8273"/>
                  </a:moveTo>
                  <a:lnTo>
                    <a:pt x="49591" y="9423"/>
                  </a:lnTo>
                </a:path>
                <a:path w="60325" h="13334">
                  <a:moveTo>
                    <a:pt x="49591" y="9423"/>
                  </a:moveTo>
                  <a:lnTo>
                    <a:pt x="48400" y="9423"/>
                  </a:lnTo>
                </a:path>
                <a:path w="60325" h="13334">
                  <a:moveTo>
                    <a:pt x="51898" y="8273"/>
                  </a:moveTo>
                  <a:lnTo>
                    <a:pt x="50744" y="7048"/>
                  </a:lnTo>
                </a:path>
                <a:path w="60325" h="13334">
                  <a:moveTo>
                    <a:pt x="51898" y="8273"/>
                  </a:moveTo>
                  <a:lnTo>
                    <a:pt x="50744" y="7048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3127" y="9423"/>
                  </a:moveTo>
                  <a:lnTo>
                    <a:pt x="51898" y="8273"/>
                  </a:lnTo>
                </a:path>
                <a:path w="60325" h="13334">
                  <a:moveTo>
                    <a:pt x="53127" y="9423"/>
                  </a:moveTo>
                  <a:lnTo>
                    <a:pt x="51898" y="8273"/>
                  </a:lnTo>
                </a:path>
                <a:path w="60325" h="13334">
                  <a:moveTo>
                    <a:pt x="53127" y="9423"/>
                  </a:moveTo>
                  <a:lnTo>
                    <a:pt x="51898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48400" y="9423"/>
                  </a:moveTo>
                  <a:lnTo>
                    <a:pt x="47190" y="8273"/>
                  </a:lnTo>
                </a:path>
                <a:path w="60325" h="13334">
                  <a:moveTo>
                    <a:pt x="48400" y="9423"/>
                  </a:moveTo>
                  <a:lnTo>
                    <a:pt x="47190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9423"/>
                  </a:moveTo>
                  <a:lnTo>
                    <a:pt x="49591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9423"/>
                  </a:moveTo>
                  <a:lnTo>
                    <a:pt x="49591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50744" y="10573"/>
                  </a:moveTo>
                  <a:lnTo>
                    <a:pt x="49591" y="9423"/>
                  </a:lnTo>
                </a:path>
                <a:path w="60325" h="13334">
                  <a:moveTo>
                    <a:pt x="50744" y="11760"/>
                  </a:moveTo>
                  <a:lnTo>
                    <a:pt x="50744" y="105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9423"/>
                  </a:moveTo>
                  <a:lnTo>
                    <a:pt x="49591" y="8273"/>
                  </a:lnTo>
                </a:path>
                <a:path w="60325" h="13334">
                  <a:moveTo>
                    <a:pt x="50744" y="9423"/>
                  </a:moveTo>
                  <a:lnTo>
                    <a:pt x="49591" y="82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2" name="object 1752"/>
            <p:cNvSpPr/>
            <p:nvPr/>
          </p:nvSpPr>
          <p:spPr>
            <a:xfrm>
              <a:off x="18552777" y="75666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325" y="1149"/>
                  </a:moveTo>
                  <a:lnTo>
                    <a:pt x="1172" y="0"/>
                  </a:lnTo>
                </a:path>
                <a:path w="5080" h="5079">
                  <a:moveTo>
                    <a:pt x="2325" y="3467"/>
                  </a:moveTo>
                  <a:lnTo>
                    <a:pt x="1172" y="2299"/>
                  </a:lnTo>
                </a:path>
                <a:path w="5080" h="5079">
                  <a:moveTo>
                    <a:pt x="3497" y="1149"/>
                  </a:moveTo>
                  <a:lnTo>
                    <a:pt x="2325" y="0"/>
                  </a:lnTo>
                </a:path>
                <a:path w="5080" h="5079">
                  <a:moveTo>
                    <a:pt x="3497" y="1149"/>
                  </a:moveTo>
                  <a:lnTo>
                    <a:pt x="2325" y="0"/>
                  </a:lnTo>
                </a:path>
                <a:path w="5080" h="5079">
                  <a:moveTo>
                    <a:pt x="3497" y="1149"/>
                  </a:moveTo>
                  <a:lnTo>
                    <a:pt x="2325" y="0"/>
                  </a:lnTo>
                </a:path>
                <a:path w="5080" h="5079">
                  <a:moveTo>
                    <a:pt x="3497" y="1149"/>
                  </a:moveTo>
                  <a:lnTo>
                    <a:pt x="2325" y="0"/>
                  </a:lnTo>
                </a:path>
                <a:path w="5080" h="5079">
                  <a:moveTo>
                    <a:pt x="2325" y="1149"/>
                  </a:moveTo>
                  <a:lnTo>
                    <a:pt x="1172" y="0"/>
                  </a:lnTo>
                </a:path>
                <a:path w="5080" h="5079">
                  <a:moveTo>
                    <a:pt x="3497" y="1149"/>
                  </a:moveTo>
                  <a:lnTo>
                    <a:pt x="4707" y="1149"/>
                  </a:lnTo>
                </a:path>
                <a:path w="5080" h="5079">
                  <a:moveTo>
                    <a:pt x="4707" y="1149"/>
                  </a:moveTo>
                  <a:lnTo>
                    <a:pt x="3497" y="0"/>
                  </a:lnTo>
                </a:path>
                <a:path w="5080" h="5079">
                  <a:moveTo>
                    <a:pt x="3497" y="2299"/>
                  </a:moveTo>
                  <a:lnTo>
                    <a:pt x="2325" y="1149"/>
                  </a:lnTo>
                </a:path>
                <a:path w="5080" h="5079">
                  <a:moveTo>
                    <a:pt x="3497" y="2299"/>
                  </a:moveTo>
                  <a:lnTo>
                    <a:pt x="2325" y="1149"/>
                  </a:lnTo>
                </a:path>
                <a:path w="5080" h="5079">
                  <a:moveTo>
                    <a:pt x="3497" y="2299"/>
                  </a:moveTo>
                  <a:lnTo>
                    <a:pt x="3497" y="1149"/>
                  </a:lnTo>
                </a:path>
                <a:path w="5080" h="5079">
                  <a:moveTo>
                    <a:pt x="1172" y="1149"/>
                  </a:moveTo>
                  <a:lnTo>
                    <a:pt x="0" y="0"/>
                  </a:lnTo>
                </a:path>
                <a:path w="5080" h="5079">
                  <a:moveTo>
                    <a:pt x="1172" y="1149"/>
                  </a:moveTo>
                  <a:lnTo>
                    <a:pt x="0" y="0"/>
                  </a:lnTo>
                </a:path>
                <a:path w="5080" h="5079">
                  <a:moveTo>
                    <a:pt x="1172" y="1149"/>
                  </a:moveTo>
                  <a:lnTo>
                    <a:pt x="0" y="0"/>
                  </a:lnTo>
                </a:path>
                <a:path w="5080" h="5079">
                  <a:moveTo>
                    <a:pt x="1172" y="1149"/>
                  </a:moveTo>
                  <a:lnTo>
                    <a:pt x="0" y="0"/>
                  </a:lnTo>
                </a:path>
                <a:path w="5080" h="5079">
                  <a:moveTo>
                    <a:pt x="2325" y="3467"/>
                  </a:moveTo>
                  <a:lnTo>
                    <a:pt x="1172" y="2299"/>
                  </a:lnTo>
                </a:path>
                <a:path w="5080" h="5079">
                  <a:moveTo>
                    <a:pt x="2325" y="3467"/>
                  </a:moveTo>
                  <a:lnTo>
                    <a:pt x="1172" y="2299"/>
                  </a:lnTo>
                </a:path>
                <a:path w="5080" h="5079">
                  <a:moveTo>
                    <a:pt x="2325" y="3467"/>
                  </a:moveTo>
                  <a:lnTo>
                    <a:pt x="1172" y="2299"/>
                  </a:lnTo>
                </a:path>
                <a:path w="5080" h="5079">
                  <a:moveTo>
                    <a:pt x="2325" y="3467"/>
                  </a:moveTo>
                  <a:lnTo>
                    <a:pt x="1172" y="2299"/>
                  </a:lnTo>
                </a:path>
                <a:path w="5080" h="5079">
                  <a:moveTo>
                    <a:pt x="2325" y="1149"/>
                  </a:moveTo>
                  <a:lnTo>
                    <a:pt x="1172" y="0"/>
                  </a:lnTo>
                </a:path>
                <a:path w="5080" h="5079">
                  <a:moveTo>
                    <a:pt x="2325" y="1149"/>
                  </a:moveTo>
                  <a:lnTo>
                    <a:pt x="1172" y="0"/>
                  </a:lnTo>
                </a:path>
                <a:path w="5080" h="5079">
                  <a:moveTo>
                    <a:pt x="2325" y="4692"/>
                  </a:moveTo>
                  <a:lnTo>
                    <a:pt x="3497" y="3467"/>
                  </a:lnTo>
                </a:path>
                <a:path w="5080" h="5079">
                  <a:moveTo>
                    <a:pt x="3497" y="3467"/>
                  </a:moveTo>
                  <a:lnTo>
                    <a:pt x="2325" y="229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53" name="object 1753"/>
          <p:cNvSpPr/>
          <p:nvPr/>
        </p:nvSpPr>
        <p:spPr>
          <a:xfrm>
            <a:off x="18704993" y="7558351"/>
            <a:ext cx="17145" cy="13335"/>
          </a:xfrm>
          <a:custGeom>
            <a:avLst/>
            <a:gdLst/>
            <a:ahLst/>
            <a:cxnLst/>
            <a:rect l="l" t="t" r="r" b="b"/>
            <a:pathLst>
              <a:path w="17144" h="13334">
                <a:moveTo>
                  <a:pt x="16524" y="12966"/>
                </a:moveTo>
                <a:lnTo>
                  <a:pt x="15333" y="11741"/>
                </a:lnTo>
              </a:path>
              <a:path w="17144" h="13334">
                <a:moveTo>
                  <a:pt x="16524" y="12966"/>
                </a:moveTo>
                <a:lnTo>
                  <a:pt x="15333" y="11741"/>
                </a:lnTo>
              </a:path>
              <a:path w="17144" h="13334">
                <a:moveTo>
                  <a:pt x="16524" y="11741"/>
                </a:moveTo>
                <a:lnTo>
                  <a:pt x="15333" y="10573"/>
                </a:lnTo>
              </a:path>
              <a:path w="17144" h="13334">
                <a:moveTo>
                  <a:pt x="16524" y="11741"/>
                </a:moveTo>
                <a:lnTo>
                  <a:pt x="16524" y="12966"/>
                </a:lnTo>
              </a:path>
              <a:path w="17144" h="13334">
                <a:moveTo>
                  <a:pt x="12969" y="7029"/>
                </a:moveTo>
                <a:lnTo>
                  <a:pt x="11778" y="5880"/>
                </a:lnTo>
              </a:path>
              <a:path w="17144" h="13334">
                <a:moveTo>
                  <a:pt x="12969" y="7029"/>
                </a:moveTo>
                <a:lnTo>
                  <a:pt x="11778" y="7029"/>
                </a:lnTo>
              </a:path>
              <a:path w="17144" h="13334">
                <a:moveTo>
                  <a:pt x="14160" y="3543"/>
                </a:moveTo>
                <a:lnTo>
                  <a:pt x="12969" y="3543"/>
                </a:lnTo>
              </a:path>
              <a:path w="17144" h="13334">
                <a:moveTo>
                  <a:pt x="12969" y="3543"/>
                </a:moveTo>
                <a:lnTo>
                  <a:pt x="11778" y="2355"/>
                </a:lnTo>
              </a:path>
              <a:path w="17144" h="13334">
                <a:moveTo>
                  <a:pt x="11778" y="8273"/>
                </a:moveTo>
                <a:lnTo>
                  <a:pt x="12969" y="8273"/>
                </a:lnTo>
              </a:path>
              <a:path w="17144" h="13334">
                <a:moveTo>
                  <a:pt x="12969" y="8273"/>
                </a:moveTo>
                <a:lnTo>
                  <a:pt x="11778" y="7029"/>
                </a:lnTo>
              </a:path>
              <a:path w="17144" h="13334">
                <a:moveTo>
                  <a:pt x="14160" y="3543"/>
                </a:moveTo>
                <a:lnTo>
                  <a:pt x="12969" y="2355"/>
                </a:lnTo>
              </a:path>
              <a:path w="17144" h="13334">
                <a:moveTo>
                  <a:pt x="14160" y="3543"/>
                </a:moveTo>
                <a:lnTo>
                  <a:pt x="12969" y="2355"/>
                </a:lnTo>
              </a:path>
              <a:path w="17144" h="13334">
                <a:moveTo>
                  <a:pt x="11778" y="9423"/>
                </a:moveTo>
                <a:lnTo>
                  <a:pt x="11778" y="8273"/>
                </a:lnTo>
              </a:path>
              <a:path w="17144" h="13334">
                <a:moveTo>
                  <a:pt x="11778" y="8273"/>
                </a:moveTo>
                <a:lnTo>
                  <a:pt x="10606" y="7029"/>
                </a:lnTo>
              </a:path>
              <a:path w="17144" h="13334">
                <a:moveTo>
                  <a:pt x="10606" y="9423"/>
                </a:moveTo>
                <a:lnTo>
                  <a:pt x="9453" y="8273"/>
                </a:lnTo>
              </a:path>
              <a:path w="17144" h="13334">
                <a:moveTo>
                  <a:pt x="10606" y="9423"/>
                </a:moveTo>
                <a:lnTo>
                  <a:pt x="9453" y="8273"/>
                </a:lnTo>
              </a:path>
              <a:path w="17144" h="13334">
                <a:moveTo>
                  <a:pt x="14160" y="1168"/>
                </a:moveTo>
                <a:lnTo>
                  <a:pt x="12969" y="0"/>
                </a:lnTo>
              </a:path>
              <a:path w="17144" h="13334">
                <a:moveTo>
                  <a:pt x="14160" y="1168"/>
                </a:moveTo>
                <a:lnTo>
                  <a:pt x="12969" y="0"/>
                </a:lnTo>
              </a:path>
              <a:path w="17144" h="13334">
                <a:moveTo>
                  <a:pt x="9453" y="10573"/>
                </a:moveTo>
                <a:lnTo>
                  <a:pt x="8281" y="9423"/>
                </a:lnTo>
              </a:path>
              <a:path w="17144" h="13334">
                <a:moveTo>
                  <a:pt x="9453" y="10573"/>
                </a:moveTo>
                <a:lnTo>
                  <a:pt x="8281" y="9423"/>
                </a:lnTo>
              </a:path>
              <a:path w="17144" h="13334">
                <a:moveTo>
                  <a:pt x="9453" y="10573"/>
                </a:moveTo>
                <a:lnTo>
                  <a:pt x="8281" y="9423"/>
                </a:lnTo>
              </a:path>
              <a:path w="17144" h="13334">
                <a:moveTo>
                  <a:pt x="7071" y="10573"/>
                </a:moveTo>
                <a:lnTo>
                  <a:pt x="5898" y="9423"/>
                </a:lnTo>
              </a:path>
              <a:path w="17144" h="13334">
                <a:moveTo>
                  <a:pt x="7071" y="10573"/>
                </a:moveTo>
                <a:lnTo>
                  <a:pt x="5898" y="9423"/>
                </a:lnTo>
              </a:path>
              <a:path w="17144" h="13334">
                <a:moveTo>
                  <a:pt x="7071" y="10573"/>
                </a:moveTo>
                <a:lnTo>
                  <a:pt x="5898" y="9423"/>
                </a:lnTo>
              </a:path>
              <a:path w="17144" h="13334">
                <a:moveTo>
                  <a:pt x="8281" y="10573"/>
                </a:moveTo>
                <a:lnTo>
                  <a:pt x="7071" y="9423"/>
                </a:lnTo>
              </a:path>
              <a:path w="17144" h="13334">
                <a:moveTo>
                  <a:pt x="8281" y="10573"/>
                </a:moveTo>
                <a:lnTo>
                  <a:pt x="7071" y="9423"/>
                </a:lnTo>
              </a:path>
              <a:path w="17144" h="13334">
                <a:moveTo>
                  <a:pt x="8281" y="10573"/>
                </a:moveTo>
                <a:lnTo>
                  <a:pt x="7071" y="9423"/>
                </a:lnTo>
              </a:path>
              <a:path w="17144" h="13334">
                <a:moveTo>
                  <a:pt x="8281" y="12966"/>
                </a:moveTo>
                <a:lnTo>
                  <a:pt x="7071" y="11741"/>
                </a:lnTo>
              </a:path>
              <a:path w="17144" h="13334">
                <a:moveTo>
                  <a:pt x="8281" y="12966"/>
                </a:moveTo>
                <a:lnTo>
                  <a:pt x="7071" y="11741"/>
                </a:lnTo>
              </a:path>
              <a:path w="17144" h="13334">
                <a:moveTo>
                  <a:pt x="10606" y="12966"/>
                </a:moveTo>
                <a:lnTo>
                  <a:pt x="9453" y="11741"/>
                </a:lnTo>
              </a:path>
              <a:path w="17144" h="13334">
                <a:moveTo>
                  <a:pt x="10606" y="12966"/>
                </a:moveTo>
                <a:lnTo>
                  <a:pt x="9453" y="11741"/>
                </a:lnTo>
              </a:path>
              <a:path w="17144" h="13334">
                <a:moveTo>
                  <a:pt x="8281" y="11741"/>
                </a:moveTo>
                <a:lnTo>
                  <a:pt x="7071" y="10573"/>
                </a:lnTo>
              </a:path>
              <a:path w="17144" h="13334">
                <a:moveTo>
                  <a:pt x="8281" y="11741"/>
                </a:moveTo>
                <a:lnTo>
                  <a:pt x="8281" y="12966"/>
                </a:lnTo>
              </a:path>
              <a:path w="17144" h="13334">
                <a:moveTo>
                  <a:pt x="11778" y="11741"/>
                </a:moveTo>
                <a:lnTo>
                  <a:pt x="10606" y="10573"/>
                </a:lnTo>
              </a:path>
              <a:path w="17144" h="13334">
                <a:moveTo>
                  <a:pt x="11778" y="11741"/>
                </a:moveTo>
                <a:lnTo>
                  <a:pt x="10606" y="10573"/>
                </a:lnTo>
              </a:path>
              <a:path w="17144" h="13334">
                <a:moveTo>
                  <a:pt x="11778" y="11741"/>
                </a:moveTo>
                <a:lnTo>
                  <a:pt x="12969" y="11741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9423"/>
                </a:moveTo>
                <a:lnTo>
                  <a:pt x="11778" y="82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11741"/>
                </a:moveTo>
                <a:lnTo>
                  <a:pt x="11778" y="11741"/>
                </a:lnTo>
              </a:path>
              <a:path w="17144" h="13334">
                <a:moveTo>
                  <a:pt x="10606" y="12966"/>
                </a:moveTo>
                <a:lnTo>
                  <a:pt x="9453" y="11741"/>
                </a:lnTo>
              </a:path>
              <a:path w="17144" h="13334">
                <a:moveTo>
                  <a:pt x="10606" y="12966"/>
                </a:moveTo>
                <a:lnTo>
                  <a:pt x="9453" y="12966"/>
                </a:lnTo>
              </a:path>
              <a:path w="17144" h="13334">
                <a:moveTo>
                  <a:pt x="10606" y="12966"/>
                </a:moveTo>
                <a:lnTo>
                  <a:pt x="9453" y="11741"/>
                </a:lnTo>
              </a:path>
              <a:path w="17144" h="13334">
                <a:moveTo>
                  <a:pt x="10606" y="12966"/>
                </a:moveTo>
                <a:lnTo>
                  <a:pt x="9453" y="11741"/>
                </a:lnTo>
              </a:path>
              <a:path w="17144" h="13334">
                <a:moveTo>
                  <a:pt x="11778" y="11741"/>
                </a:moveTo>
                <a:lnTo>
                  <a:pt x="12969" y="11741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12966"/>
                </a:moveTo>
                <a:lnTo>
                  <a:pt x="11778" y="11741"/>
                </a:lnTo>
              </a:path>
              <a:path w="17144" h="13334">
                <a:moveTo>
                  <a:pt x="12969" y="12966"/>
                </a:moveTo>
                <a:lnTo>
                  <a:pt x="12969" y="11741"/>
                </a:lnTo>
              </a:path>
              <a:path w="17144" h="13334">
                <a:moveTo>
                  <a:pt x="11778" y="11741"/>
                </a:moveTo>
                <a:lnTo>
                  <a:pt x="10606" y="10573"/>
                </a:lnTo>
              </a:path>
              <a:path w="17144" h="13334">
                <a:moveTo>
                  <a:pt x="11778" y="11741"/>
                </a:moveTo>
                <a:lnTo>
                  <a:pt x="10606" y="10573"/>
                </a:lnTo>
              </a:path>
              <a:path w="17144" h="13334">
                <a:moveTo>
                  <a:pt x="11778" y="11741"/>
                </a:moveTo>
                <a:lnTo>
                  <a:pt x="10606" y="105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4160" y="8273"/>
                </a:lnTo>
              </a:path>
              <a:path w="17144" h="13334">
                <a:moveTo>
                  <a:pt x="15333" y="9423"/>
                </a:moveTo>
                <a:lnTo>
                  <a:pt x="14160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4160" y="8273"/>
                </a:lnTo>
              </a:path>
              <a:path w="17144" h="13334">
                <a:moveTo>
                  <a:pt x="11778" y="8273"/>
                </a:moveTo>
                <a:lnTo>
                  <a:pt x="10606" y="7029"/>
                </a:lnTo>
              </a:path>
              <a:path w="17144" h="13334">
                <a:moveTo>
                  <a:pt x="11778" y="8273"/>
                </a:moveTo>
                <a:lnTo>
                  <a:pt x="10606" y="7029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0606" y="9423"/>
                </a:moveTo>
                <a:lnTo>
                  <a:pt x="9453" y="8273"/>
                </a:lnTo>
              </a:path>
              <a:path w="17144" h="13334">
                <a:moveTo>
                  <a:pt x="10606" y="9423"/>
                </a:moveTo>
                <a:lnTo>
                  <a:pt x="9453" y="8273"/>
                </a:lnTo>
              </a:path>
              <a:path w="17144" h="13334">
                <a:moveTo>
                  <a:pt x="10606" y="9423"/>
                </a:moveTo>
                <a:lnTo>
                  <a:pt x="9453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4160" y="9423"/>
                </a:moveTo>
                <a:lnTo>
                  <a:pt x="15333" y="9423"/>
                </a:lnTo>
              </a:path>
              <a:path w="17144" h="13334">
                <a:moveTo>
                  <a:pt x="15333" y="9423"/>
                </a:moveTo>
                <a:lnTo>
                  <a:pt x="14160" y="8273"/>
                </a:lnTo>
              </a:path>
              <a:path w="17144" h="13334">
                <a:moveTo>
                  <a:pt x="14160" y="8273"/>
                </a:moveTo>
                <a:lnTo>
                  <a:pt x="14160" y="942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8273"/>
                </a:moveTo>
                <a:lnTo>
                  <a:pt x="14160" y="942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2969" y="10573"/>
                </a:moveTo>
                <a:lnTo>
                  <a:pt x="11778" y="9423"/>
                </a:lnTo>
              </a:path>
              <a:path w="17144" h="13334">
                <a:moveTo>
                  <a:pt x="12969" y="10573"/>
                </a:moveTo>
                <a:lnTo>
                  <a:pt x="12969" y="11741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9423"/>
                </a:moveTo>
                <a:lnTo>
                  <a:pt x="11778" y="8273"/>
                </a:lnTo>
              </a:path>
              <a:path w="17144" h="13334">
                <a:moveTo>
                  <a:pt x="12969" y="9423"/>
                </a:moveTo>
                <a:lnTo>
                  <a:pt x="11778" y="8273"/>
                </a:lnTo>
              </a:path>
              <a:path w="17144" h="13334">
                <a:moveTo>
                  <a:pt x="12969" y="9423"/>
                </a:moveTo>
                <a:lnTo>
                  <a:pt x="11778" y="82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2969" y="9423"/>
                </a:lnTo>
              </a:path>
              <a:path w="17144" h="13334">
                <a:moveTo>
                  <a:pt x="10606" y="9423"/>
                </a:moveTo>
                <a:lnTo>
                  <a:pt x="9453" y="8273"/>
                </a:lnTo>
              </a:path>
              <a:path w="17144" h="13334">
                <a:moveTo>
                  <a:pt x="10606" y="9423"/>
                </a:moveTo>
                <a:lnTo>
                  <a:pt x="11778" y="9423"/>
                </a:lnTo>
              </a:path>
              <a:path w="17144" h="13334">
                <a:moveTo>
                  <a:pt x="11778" y="9423"/>
                </a:moveTo>
                <a:lnTo>
                  <a:pt x="11778" y="10573"/>
                </a:lnTo>
              </a:path>
              <a:path w="17144" h="13334">
                <a:moveTo>
                  <a:pt x="11778" y="10573"/>
                </a:moveTo>
                <a:lnTo>
                  <a:pt x="10606" y="9423"/>
                </a:lnTo>
              </a:path>
              <a:path w="17144" h="13334">
                <a:moveTo>
                  <a:pt x="11778" y="10573"/>
                </a:moveTo>
                <a:lnTo>
                  <a:pt x="10606" y="942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9423"/>
                </a:moveTo>
                <a:lnTo>
                  <a:pt x="11778" y="8273"/>
                </a:lnTo>
              </a:path>
              <a:path w="17144" h="13334">
                <a:moveTo>
                  <a:pt x="12969" y="9423"/>
                </a:moveTo>
                <a:lnTo>
                  <a:pt x="11778" y="8273"/>
                </a:lnTo>
              </a:path>
              <a:path w="17144" h="13334">
                <a:moveTo>
                  <a:pt x="11778" y="11741"/>
                </a:moveTo>
                <a:lnTo>
                  <a:pt x="10606" y="10573"/>
                </a:lnTo>
              </a:path>
              <a:path w="17144" h="13334">
                <a:moveTo>
                  <a:pt x="11778" y="11741"/>
                </a:moveTo>
                <a:lnTo>
                  <a:pt x="12969" y="12966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  <a:lnTo>
                  <a:pt x="2344" y="9423"/>
                </a:lnTo>
              </a:path>
              <a:path w="17144" h="13334">
                <a:moveTo>
                  <a:pt x="4726" y="10573"/>
                </a:moveTo>
                <a:lnTo>
                  <a:pt x="4726" y="11741"/>
                </a:lnTo>
              </a:path>
              <a:path w="17144" h="13334">
                <a:moveTo>
                  <a:pt x="5898" y="11741"/>
                </a:moveTo>
                <a:lnTo>
                  <a:pt x="4726" y="11741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5898" y="10573"/>
                </a:moveTo>
                <a:lnTo>
                  <a:pt x="5898" y="11741"/>
                </a:lnTo>
              </a:path>
              <a:path w="17144" h="13334">
                <a:moveTo>
                  <a:pt x="5898" y="11741"/>
                </a:moveTo>
                <a:lnTo>
                  <a:pt x="4726" y="10573"/>
                </a:lnTo>
              </a:path>
              <a:path w="17144" h="13334">
                <a:moveTo>
                  <a:pt x="5898" y="11741"/>
                </a:moveTo>
                <a:lnTo>
                  <a:pt x="5898" y="10573"/>
                </a:lnTo>
              </a:path>
              <a:path w="17144" h="13334">
                <a:moveTo>
                  <a:pt x="5898" y="10573"/>
                </a:moveTo>
                <a:lnTo>
                  <a:pt x="4726" y="9423"/>
                </a:lnTo>
              </a:path>
              <a:path w="17144" h="13334">
                <a:moveTo>
                  <a:pt x="4726" y="10573"/>
                </a:moveTo>
                <a:lnTo>
                  <a:pt x="3554" y="942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2966"/>
                </a:moveTo>
                <a:lnTo>
                  <a:pt x="5898" y="12966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5898" y="12966"/>
                </a:moveTo>
                <a:lnTo>
                  <a:pt x="4726" y="11741"/>
                </a:lnTo>
              </a:path>
              <a:path w="17144" h="13334">
                <a:moveTo>
                  <a:pt x="5898" y="12966"/>
                </a:moveTo>
                <a:lnTo>
                  <a:pt x="4726" y="12966"/>
                </a:lnTo>
              </a:path>
              <a:path w="17144" h="13334">
                <a:moveTo>
                  <a:pt x="4726" y="12966"/>
                </a:moveTo>
                <a:lnTo>
                  <a:pt x="3554" y="11741"/>
                </a:lnTo>
              </a:path>
              <a:path w="17144" h="13334">
                <a:moveTo>
                  <a:pt x="5898" y="12966"/>
                </a:moveTo>
                <a:lnTo>
                  <a:pt x="4726" y="11741"/>
                </a:lnTo>
              </a:path>
              <a:path w="17144" h="13334">
                <a:moveTo>
                  <a:pt x="5898" y="12966"/>
                </a:moveTo>
                <a:lnTo>
                  <a:pt x="4726" y="11741"/>
                </a:lnTo>
              </a:path>
              <a:path w="17144" h="13334">
                <a:moveTo>
                  <a:pt x="2344" y="1168"/>
                </a:moveTo>
                <a:lnTo>
                  <a:pt x="1172" y="1168"/>
                </a:lnTo>
              </a:path>
              <a:path w="17144" h="13334">
                <a:moveTo>
                  <a:pt x="1172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54" name="object 1754"/>
          <p:cNvGrpSpPr/>
          <p:nvPr/>
        </p:nvGrpSpPr>
        <p:grpSpPr>
          <a:xfrm>
            <a:off x="17870115" y="7556662"/>
            <a:ext cx="68580" cy="16510"/>
            <a:chOff x="17870115" y="7556662"/>
            <a:chExt cx="68580" cy="16510"/>
          </a:xfrm>
        </p:grpSpPr>
        <p:sp>
          <p:nvSpPr>
            <p:cNvPr id="1755" name="object 1755"/>
            <p:cNvSpPr/>
            <p:nvPr/>
          </p:nvSpPr>
          <p:spPr>
            <a:xfrm>
              <a:off x="17871804" y="7558351"/>
              <a:ext cx="52069" cy="13335"/>
            </a:xfrm>
            <a:custGeom>
              <a:avLst/>
              <a:gdLst/>
              <a:ahLst/>
              <a:cxnLst/>
              <a:rect l="l" t="t" r="r" b="b"/>
              <a:pathLst>
                <a:path w="52069" h="13334">
                  <a:moveTo>
                    <a:pt x="51898" y="12966"/>
                  </a:moveTo>
                  <a:lnTo>
                    <a:pt x="50725" y="11741"/>
                  </a:lnTo>
                </a:path>
                <a:path w="52069" h="13334">
                  <a:moveTo>
                    <a:pt x="51898" y="12966"/>
                  </a:moveTo>
                  <a:lnTo>
                    <a:pt x="50725" y="11741"/>
                  </a:lnTo>
                </a:path>
                <a:path w="52069" h="13334">
                  <a:moveTo>
                    <a:pt x="51898" y="12966"/>
                  </a:moveTo>
                  <a:lnTo>
                    <a:pt x="51898" y="11741"/>
                  </a:lnTo>
                </a:path>
                <a:path w="52069" h="13334">
                  <a:moveTo>
                    <a:pt x="51898" y="11741"/>
                  </a:moveTo>
                  <a:lnTo>
                    <a:pt x="50725" y="10573"/>
                  </a:lnTo>
                </a:path>
                <a:path w="52069" h="13334">
                  <a:moveTo>
                    <a:pt x="14123" y="11741"/>
                  </a:moveTo>
                  <a:lnTo>
                    <a:pt x="12950" y="10573"/>
                  </a:lnTo>
                </a:path>
                <a:path w="52069" h="13334">
                  <a:moveTo>
                    <a:pt x="14123" y="11741"/>
                  </a:moveTo>
                  <a:lnTo>
                    <a:pt x="14123" y="12966"/>
                  </a:lnTo>
                </a:path>
                <a:path w="52069" h="13334">
                  <a:moveTo>
                    <a:pt x="14123" y="12966"/>
                  </a:moveTo>
                  <a:lnTo>
                    <a:pt x="12950" y="11741"/>
                  </a:lnTo>
                </a:path>
                <a:path w="52069" h="13334">
                  <a:moveTo>
                    <a:pt x="14123" y="12966"/>
                  </a:moveTo>
                  <a:lnTo>
                    <a:pt x="12950" y="11741"/>
                  </a:lnTo>
                </a:path>
                <a:path w="52069" h="13334">
                  <a:moveTo>
                    <a:pt x="9453" y="7029"/>
                  </a:moveTo>
                  <a:lnTo>
                    <a:pt x="8243" y="5880"/>
                  </a:lnTo>
                </a:path>
                <a:path w="52069" h="13334">
                  <a:moveTo>
                    <a:pt x="9453" y="7029"/>
                  </a:moveTo>
                  <a:lnTo>
                    <a:pt x="8243" y="5880"/>
                  </a:lnTo>
                </a:path>
                <a:path w="52069" h="13334">
                  <a:moveTo>
                    <a:pt x="10625" y="3543"/>
                  </a:moveTo>
                  <a:lnTo>
                    <a:pt x="9453" y="2355"/>
                  </a:lnTo>
                </a:path>
                <a:path w="52069" h="13334">
                  <a:moveTo>
                    <a:pt x="10625" y="3543"/>
                  </a:moveTo>
                  <a:lnTo>
                    <a:pt x="9453" y="2355"/>
                  </a:lnTo>
                </a:path>
                <a:path w="52069" h="13334">
                  <a:moveTo>
                    <a:pt x="9453" y="8273"/>
                  </a:moveTo>
                  <a:lnTo>
                    <a:pt x="8243" y="7029"/>
                  </a:lnTo>
                </a:path>
                <a:path w="52069" h="13334">
                  <a:moveTo>
                    <a:pt x="9453" y="8273"/>
                  </a:moveTo>
                  <a:lnTo>
                    <a:pt x="8243" y="7029"/>
                  </a:lnTo>
                </a:path>
                <a:path w="52069" h="13334">
                  <a:moveTo>
                    <a:pt x="2344" y="1168"/>
                  </a:moveTo>
                  <a:lnTo>
                    <a:pt x="1172" y="0"/>
                  </a:lnTo>
                </a:path>
                <a:path w="52069" h="13334">
                  <a:moveTo>
                    <a:pt x="2344" y="1168"/>
                  </a:moveTo>
                  <a:lnTo>
                    <a:pt x="1172" y="0"/>
                  </a:lnTo>
                </a:path>
                <a:path w="52069" h="13334">
                  <a:moveTo>
                    <a:pt x="10625" y="3543"/>
                  </a:moveTo>
                  <a:lnTo>
                    <a:pt x="9453" y="2355"/>
                  </a:lnTo>
                </a:path>
                <a:path w="52069" h="13334">
                  <a:moveTo>
                    <a:pt x="10625" y="3543"/>
                  </a:moveTo>
                  <a:lnTo>
                    <a:pt x="9453" y="2355"/>
                  </a:lnTo>
                </a:path>
                <a:path w="52069" h="13334">
                  <a:moveTo>
                    <a:pt x="8243" y="9423"/>
                  </a:moveTo>
                  <a:lnTo>
                    <a:pt x="8243" y="8273"/>
                  </a:lnTo>
                </a:path>
                <a:path w="52069" h="13334">
                  <a:moveTo>
                    <a:pt x="8243" y="8273"/>
                  </a:moveTo>
                  <a:lnTo>
                    <a:pt x="7089" y="7029"/>
                  </a:lnTo>
                </a:path>
                <a:path w="52069" h="13334">
                  <a:moveTo>
                    <a:pt x="7089" y="9423"/>
                  </a:moveTo>
                  <a:lnTo>
                    <a:pt x="5898" y="8273"/>
                  </a:lnTo>
                </a:path>
                <a:path w="52069" h="13334">
                  <a:moveTo>
                    <a:pt x="7089" y="9423"/>
                  </a:moveTo>
                  <a:lnTo>
                    <a:pt x="5898" y="8273"/>
                  </a:lnTo>
                </a:path>
                <a:path w="52069" h="13334">
                  <a:moveTo>
                    <a:pt x="10625" y="1168"/>
                  </a:moveTo>
                  <a:lnTo>
                    <a:pt x="9453" y="0"/>
                  </a:lnTo>
                </a:path>
                <a:path w="52069" h="13334">
                  <a:moveTo>
                    <a:pt x="10625" y="1168"/>
                  </a:moveTo>
                  <a:lnTo>
                    <a:pt x="9453" y="0"/>
                  </a:lnTo>
                </a:path>
                <a:path w="52069" h="13334">
                  <a:moveTo>
                    <a:pt x="1172" y="11741"/>
                  </a:moveTo>
                  <a:lnTo>
                    <a:pt x="2344" y="11741"/>
                  </a:lnTo>
                </a:path>
                <a:path w="52069" h="13334">
                  <a:moveTo>
                    <a:pt x="1172" y="11741"/>
                  </a:moveTo>
                  <a:lnTo>
                    <a:pt x="0" y="10573"/>
                  </a:lnTo>
                </a:path>
                <a:path w="52069" h="13334">
                  <a:moveTo>
                    <a:pt x="1172" y="11741"/>
                  </a:moveTo>
                  <a:lnTo>
                    <a:pt x="0" y="10573"/>
                  </a:lnTo>
                </a:path>
                <a:path w="52069" h="13334">
                  <a:moveTo>
                    <a:pt x="1172" y="11741"/>
                  </a:moveTo>
                  <a:lnTo>
                    <a:pt x="0" y="105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6" name="object 1756"/>
            <p:cNvSpPr/>
            <p:nvPr/>
          </p:nvSpPr>
          <p:spPr>
            <a:xfrm>
              <a:off x="17871814" y="7558353"/>
              <a:ext cx="65405" cy="13335"/>
            </a:xfrm>
            <a:custGeom>
              <a:avLst/>
              <a:gdLst/>
              <a:ahLst/>
              <a:cxnLst/>
              <a:rect l="l" t="t" r="r" b="b"/>
              <a:pathLst>
                <a:path w="65405" h="13334">
                  <a:moveTo>
                    <a:pt x="1172" y="10573"/>
                  </a:moveTo>
                  <a:lnTo>
                    <a:pt x="0" y="9423"/>
                  </a:lnTo>
                </a:path>
                <a:path w="65405" h="13334">
                  <a:moveTo>
                    <a:pt x="2344" y="11760"/>
                  </a:moveTo>
                  <a:lnTo>
                    <a:pt x="1172" y="10573"/>
                  </a:lnTo>
                </a:path>
                <a:path w="65405" h="13334">
                  <a:moveTo>
                    <a:pt x="1172" y="11760"/>
                  </a:moveTo>
                  <a:lnTo>
                    <a:pt x="0" y="10573"/>
                  </a:lnTo>
                </a:path>
                <a:path w="65405" h="13334">
                  <a:moveTo>
                    <a:pt x="2344" y="10573"/>
                  </a:moveTo>
                  <a:lnTo>
                    <a:pt x="2344" y="11760"/>
                  </a:lnTo>
                </a:path>
                <a:path w="65405" h="13334">
                  <a:moveTo>
                    <a:pt x="2344" y="11760"/>
                  </a:moveTo>
                  <a:lnTo>
                    <a:pt x="1172" y="10573"/>
                  </a:lnTo>
                </a:path>
                <a:path w="65405" h="13334">
                  <a:moveTo>
                    <a:pt x="2344" y="11760"/>
                  </a:moveTo>
                  <a:lnTo>
                    <a:pt x="2344" y="10573"/>
                  </a:lnTo>
                </a:path>
                <a:path w="65405" h="13334">
                  <a:moveTo>
                    <a:pt x="2344" y="10573"/>
                  </a:moveTo>
                  <a:lnTo>
                    <a:pt x="1172" y="9423"/>
                  </a:lnTo>
                </a:path>
                <a:path w="65405" h="13334">
                  <a:moveTo>
                    <a:pt x="1172" y="10573"/>
                  </a:moveTo>
                  <a:lnTo>
                    <a:pt x="0" y="9423"/>
                  </a:lnTo>
                </a:path>
                <a:path w="65405" h="13334">
                  <a:moveTo>
                    <a:pt x="2344" y="11760"/>
                  </a:moveTo>
                  <a:lnTo>
                    <a:pt x="1172" y="10573"/>
                  </a:lnTo>
                </a:path>
                <a:path w="65405" h="13334">
                  <a:moveTo>
                    <a:pt x="2344" y="12966"/>
                  </a:moveTo>
                  <a:lnTo>
                    <a:pt x="1172" y="11760"/>
                  </a:lnTo>
                  <a:lnTo>
                    <a:pt x="0" y="10573"/>
                  </a:lnTo>
                </a:path>
                <a:path w="65405" h="13334">
                  <a:moveTo>
                    <a:pt x="1172" y="11760"/>
                  </a:moveTo>
                  <a:lnTo>
                    <a:pt x="0" y="10573"/>
                  </a:lnTo>
                </a:path>
                <a:path w="65405" h="13334">
                  <a:moveTo>
                    <a:pt x="1172" y="11760"/>
                  </a:moveTo>
                  <a:lnTo>
                    <a:pt x="0" y="10573"/>
                  </a:lnTo>
                </a:path>
                <a:path w="65405" h="13334">
                  <a:moveTo>
                    <a:pt x="1172" y="11760"/>
                  </a:moveTo>
                  <a:lnTo>
                    <a:pt x="0" y="10573"/>
                  </a:lnTo>
                </a:path>
                <a:path w="65405" h="13334">
                  <a:moveTo>
                    <a:pt x="1172" y="11760"/>
                  </a:moveTo>
                  <a:lnTo>
                    <a:pt x="0" y="10573"/>
                  </a:lnTo>
                </a:path>
                <a:path w="65405" h="13334">
                  <a:moveTo>
                    <a:pt x="1172" y="11760"/>
                  </a:moveTo>
                  <a:lnTo>
                    <a:pt x="0" y="10573"/>
                  </a:lnTo>
                </a:path>
                <a:path w="65405" h="13334">
                  <a:moveTo>
                    <a:pt x="1172" y="11760"/>
                  </a:moveTo>
                  <a:lnTo>
                    <a:pt x="0" y="10573"/>
                  </a:lnTo>
                </a:path>
                <a:path w="65405" h="13334">
                  <a:moveTo>
                    <a:pt x="7052" y="10573"/>
                  </a:moveTo>
                  <a:lnTo>
                    <a:pt x="5879" y="9423"/>
                  </a:lnTo>
                </a:path>
                <a:path w="65405" h="13334">
                  <a:moveTo>
                    <a:pt x="7052" y="10573"/>
                  </a:moveTo>
                  <a:lnTo>
                    <a:pt x="5879" y="9423"/>
                  </a:lnTo>
                </a:path>
                <a:path w="65405" h="13334">
                  <a:moveTo>
                    <a:pt x="7052" y="10573"/>
                  </a:moveTo>
                  <a:lnTo>
                    <a:pt x="5879" y="9423"/>
                  </a:lnTo>
                </a:path>
                <a:path w="65405" h="13334">
                  <a:moveTo>
                    <a:pt x="4688" y="10573"/>
                  </a:moveTo>
                  <a:lnTo>
                    <a:pt x="3497" y="9423"/>
                  </a:lnTo>
                </a:path>
                <a:path w="65405" h="13334">
                  <a:moveTo>
                    <a:pt x="4688" y="10573"/>
                  </a:moveTo>
                  <a:lnTo>
                    <a:pt x="3497" y="9423"/>
                  </a:lnTo>
                </a:path>
                <a:path w="65405" h="13334">
                  <a:moveTo>
                    <a:pt x="4688" y="10573"/>
                  </a:moveTo>
                  <a:lnTo>
                    <a:pt x="3497" y="9423"/>
                  </a:lnTo>
                </a:path>
                <a:path w="65405" h="13334">
                  <a:moveTo>
                    <a:pt x="4688" y="10573"/>
                  </a:moveTo>
                  <a:lnTo>
                    <a:pt x="3497" y="9423"/>
                  </a:lnTo>
                </a:path>
                <a:path w="65405" h="13334">
                  <a:moveTo>
                    <a:pt x="4688" y="10573"/>
                  </a:moveTo>
                  <a:lnTo>
                    <a:pt x="3497" y="9423"/>
                  </a:lnTo>
                </a:path>
                <a:path w="65405" h="13334">
                  <a:moveTo>
                    <a:pt x="4688" y="10573"/>
                  </a:moveTo>
                  <a:lnTo>
                    <a:pt x="3497" y="9423"/>
                  </a:lnTo>
                </a:path>
                <a:path w="65405" h="13334">
                  <a:moveTo>
                    <a:pt x="4688" y="12966"/>
                  </a:moveTo>
                  <a:lnTo>
                    <a:pt x="3497" y="11760"/>
                  </a:lnTo>
                </a:path>
                <a:path w="65405" h="13334">
                  <a:moveTo>
                    <a:pt x="4688" y="12966"/>
                  </a:moveTo>
                  <a:lnTo>
                    <a:pt x="5879" y="12966"/>
                  </a:lnTo>
                </a:path>
                <a:path w="65405" h="13334">
                  <a:moveTo>
                    <a:pt x="2344" y="12966"/>
                  </a:moveTo>
                  <a:lnTo>
                    <a:pt x="1172" y="11760"/>
                  </a:lnTo>
                </a:path>
                <a:path w="65405" h="13334">
                  <a:moveTo>
                    <a:pt x="2344" y="12966"/>
                  </a:moveTo>
                  <a:lnTo>
                    <a:pt x="1172" y="11760"/>
                  </a:lnTo>
                </a:path>
                <a:path w="65405" h="13334">
                  <a:moveTo>
                    <a:pt x="2344" y="12966"/>
                  </a:moveTo>
                  <a:lnTo>
                    <a:pt x="1172" y="11760"/>
                  </a:lnTo>
                </a:path>
                <a:path w="65405" h="13334">
                  <a:moveTo>
                    <a:pt x="2344" y="12966"/>
                  </a:moveTo>
                  <a:lnTo>
                    <a:pt x="1172" y="11760"/>
                  </a:lnTo>
                </a:path>
                <a:path w="65405" h="13334">
                  <a:moveTo>
                    <a:pt x="2344" y="12966"/>
                  </a:moveTo>
                  <a:lnTo>
                    <a:pt x="1172" y="11760"/>
                  </a:lnTo>
                </a:path>
                <a:path w="65405" h="13334">
                  <a:moveTo>
                    <a:pt x="7052" y="12966"/>
                  </a:moveTo>
                  <a:lnTo>
                    <a:pt x="5879" y="11760"/>
                  </a:lnTo>
                </a:path>
                <a:path w="65405" h="13334">
                  <a:moveTo>
                    <a:pt x="7052" y="12966"/>
                  </a:moveTo>
                  <a:lnTo>
                    <a:pt x="5879" y="11760"/>
                  </a:lnTo>
                </a:path>
                <a:path w="65405" h="13334">
                  <a:moveTo>
                    <a:pt x="4688" y="11760"/>
                  </a:moveTo>
                  <a:lnTo>
                    <a:pt x="3497" y="10573"/>
                  </a:lnTo>
                </a:path>
                <a:path w="65405" h="13334">
                  <a:moveTo>
                    <a:pt x="4688" y="11760"/>
                  </a:moveTo>
                  <a:lnTo>
                    <a:pt x="4688" y="12966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7052" y="12966"/>
                  </a:moveTo>
                  <a:lnTo>
                    <a:pt x="5879" y="11760"/>
                  </a:lnTo>
                </a:path>
                <a:path w="65405" h="13334">
                  <a:moveTo>
                    <a:pt x="7052" y="12966"/>
                  </a:moveTo>
                  <a:lnTo>
                    <a:pt x="5879" y="11760"/>
                  </a:lnTo>
                </a:path>
                <a:path w="65405" h="13334">
                  <a:moveTo>
                    <a:pt x="7052" y="12966"/>
                  </a:moveTo>
                  <a:lnTo>
                    <a:pt x="5879" y="11760"/>
                  </a:lnTo>
                </a:path>
                <a:path w="65405" h="13334">
                  <a:moveTo>
                    <a:pt x="7052" y="12966"/>
                  </a:moveTo>
                  <a:lnTo>
                    <a:pt x="5879" y="11760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2966"/>
                  </a:moveTo>
                  <a:lnTo>
                    <a:pt x="8243" y="11760"/>
                  </a:lnTo>
                </a:path>
                <a:path w="65405" h="13334">
                  <a:moveTo>
                    <a:pt x="9434" y="12966"/>
                  </a:moveTo>
                  <a:lnTo>
                    <a:pt x="9434" y="11760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10625" y="8254"/>
                  </a:lnTo>
                </a:path>
                <a:path w="65405" h="13334">
                  <a:moveTo>
                    <a:pt x="11797" y="9423"/>
                  </a:moveTo>
                  <a:lnTo>
                    <a:pt x="10625" y="8254"/>
                  </a:lnTo>
                </a:path>
                <a:path w="65405" h="13334">
                  <a:moveTo>
                    <a:pt x="11797" y="9423"/>
                  </a:moveTo>
                  <a:lnTo>
                    <a:pt x="10625" y="8254"/>
                  </a:lnTo>
                </a:path>
                <a:path w="65405" h="13334">
                  <a:moveTo>
                    <a:pt x="11797" y="9423"/>
                  </a:moveTo>
                  <a:lnTo>
                    <a:pt x="10625" y="8254"/>
                  </a:lnTo>
                </a:path>
                <a:path w="65405" h="13334">
                  <a:moveTo>
                    <a:pt x="11797" y="9423"/>
                  </a:moveTo>
                  <a:lnTo>
                    <a:pt x="10625" y="8254"/>
                  </a:lnTo>
                </a:path>
                <a:path w="65405" h="13334">
                  <a:moveTo>
                    <a:pt x="11797" y="9423"/>
                  </a:moveTo>
                  <a:lnTo>
                    <a:pt x="11797" y="8254"/>
                  </a:lnTo>
                </a:path>
                <a:path w="65405" h="13334">
                  <a:moveTo>
                    <a:pt x="9434" y="8254"/>
                  </a:moveTo>
                  <a:lnTo>
                    <a:pt x="8243" y="7029"/>
                  </a:lnTo>
                </a:path>
                <a:path w="65405" h="13334">
                  <a:moveTo>
                    <a:pt x="9434" y="8254"/>
                  </a:moveTo>
                  <a:lnTo>
                    <a:pt x="8243" y="7029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9434" y="9423"/>
                  </a:moveTo>
                  <a:lnTo>
                    <a:pt x="8243" y="9423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11797" y="9423"/>
                  </a:moveTo>
                  <a:lnTo>
                    <a:pt x="10625" y="8254"/>
                  </a:lnTo>
                </a:path>
                <a:path w="65405" h="13334">
                  <a:moveTo>
                    <a:pt x="11797" y="9423"/>
                  </a:moveTo>
                  <a:lnTo>
                    <a:pt x="10625" y="8254"/>
                  </a:lnTo>
                </a:path>
                <a:path w="65405" h="13334">
                  <a:moveTo>
                    <a:pt x="10625" y="8254"/>
                  </a:moveTo>
                  <a:lnTo>
                    <a:pt x="10625" y="9423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8254"/>
                  </a:moveTo>
                  <a:lnTo>
                    <a:pt x="10625" y="9423"/>
                  </a:lnTo>
                </a:path>
                <a:path w="65405" h="13334">
                  <a:moveTo>
                    <a:pt x="10625" y="9423"/>
                  </a:moveTo>
                  <a:lnTo>
                    <a:pt x="11797" y="9423"/>
                  </a:lnTo>
                </a:path>
                <a:path w="65405" h="13334">
                  <a:moveTo>
                    <a:pt x="11797" y="9423"/>
                  </a:moveTo>
                  <a:lnTo>
                    <a:pt x="10625" y="8254"/>
                  </a:lnTo>
                </a:path>
                <a:path w="65405" h="13334">
                  <a:moveTo>
                    <a:pt x="9434" y="10573"/>
                  </a:moveTo>
                  <a:lnTo>
                    <a:pt x="8243" y="9423"/>
                  </a:lnTo>
                </a:path>
                <a:path w="65405" h="13334">
                  <a:moveTo>
                    <a:pt x="9434" y="10573"/>
                  </a:moveTo>
                  <a:lnTo>
                    <a:pt x="9434" y="11760"/>
                  </a:lnTo>
                </a:path>
                <a:path w="65405" h="13334">
                  <a:moveTo>
                    <a:pt x="9434" y="9423"/>
                  </a:moveTo>
                  <a:lnTo>
                    <a:pt x="8243" y="8254"/>
                  </a:lnTo>
                </a:path>
                <a:path w="65405" h="13334">
                  <a:moveTo>
                    <a:pt x="9434" y="9423"/>
                  </a:moveTo>
                  <a:lnTo>
                    <a:pt x="8243" y="8254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9423"/>
                  </a:moveTo>
                  <a:lnTo>
                    <a:pt x="8243" y="8254"/>
                  </a:lnTo>
                </a:path>
                <a:path w="65405" h="13334">
                  <a:moveTo>
                    <a:pt x="9434" y="9423"/>
                  </a:moveTo>
                  <a:lnTo>
                    <a:pt x="8243" y="8254"/>
                  </a:lnTo>
                </a:path>
                <a:path w="65405" h="13334">
                  <a:moveTo>
                    <a:pt x="9434" y="9423"/>
                  </a:moveTo>
                  <a:lnTo>
                    <a:pt x="8243" y="8254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9434" y="9423"/>
                  </a:moveTo>
                  <a:lnTo>
                    <a:pt x="8243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9434" y="9423"/>
                  </a:moveTo>
                  <a:lnTo>
                    <a:pt x="9434" y="10573"/>
                  </a:lnTo>
                </a:path>
                <a:path w="65405" h="13334">
                  <a:moveTo>
                    <a:pt x="9434" y="10573"/>
                  </a:moveTo>
                  <a:lnTo>
                    <a:pt x="8243" y="9423"/>
                  </a:lnTo>
                </a:path>
                <a:path w="65405" h="13334">
                  <a:moveTo>
                    <a:pt x="9434" y="10573"/>
                  </a:moveTo>
                  <a:lnTo>
                    <a:pt x="8243" y="9423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9423"/>
                  </a:moveTo>
                  <a:lnTo>
                    <a:pt x="10625" y="9423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9434" y="12966"/>
                  </a:lnTo>
                </a:path>
                <a:path w="65405" h="13334">
                  <a:moveTo>
                    <a:pt x="56624" y="7029"/>
                  </a:moveTo>
                  <a:lnTo>
                    <a:pt x="55452" y="5880"/>
                  </a:lnTo>
                </a:path>
                <a:path w="65405" h="13334">
                  <a:moveTo>
                    <a:pt x="56624" y="7029"/>
                  </a:moveTo>
                  <a:lnTo>
                    <a:pt x="55452" y="5880"/>
                  </a:lnTo>
                </a:path>
                <a:path w="65405" h="13334">
                  <a:moveTo>
                    <a:pt x="55452" y="3543"/>
                  </a:moveTo>
                  <a:lnTo>
                    <a:pt x="54280" y="2355"/>
                  </a:lnTo>
                </a:path>
                <a:path w="65405" h="13334">
                  <a:moveTo>
                    <a:pt x="55452" y="3543"/>
                  </a:moveTo>
                  <a:lnTo>
                    <a:pt x="54280" y="2355"/>
                  </a:lnTo>
                </a:path>
                <a:path w="65405" h="13334">
                  <a:moveTo>
                    <a:pt x="56624" y="8254"/>
                  </a:moveTo>
                  <a:lnTo>
                    <a:pt x="55452" y="7029"/>
                  </a:lnTo>
                </a:path>
                <a:path w="65405" h="13334">
                  <a:moveTo>
                    <a:pt x="56624" y="8254"/>
                  </a:moveTo>
                  <a:lnTo>
                    <a:pt x="55452" y="7029"/>
                  </a:lnTo>
                </a:path>
                <a:path w="65405" h="13334">
                  <a:moveTo>
                    <a:pt x="63714" y="1149"/>
                  </a:moveTo>
                  <a:lnTo>
                    <a:pt x="62523" y="0"/>
                  </a:lnTo>
                </a:path>
                <a:path w="65405" h="13334">
                  <a:moveTo>
                    <a:pt x="63714" y="1149"/>
                  </a:moveTo>
                  <a:lnTo>
                    <a:pt x="62523" y="0"/>
                  </a:lnTo>
                </a:path>
                <a:path w="65405" h="13334">
                  <a:moveTo>
                    <a:pt x="54280" y="3543"/>
                  </a:moveTo>
                  <a:lnTo>
                    <a:pt x="53108" y="2355"/>
                  </a:lnTo>
                </a:path>
                <a:path w="65405" h="13334">
                  <a:moveTo>
                    <a:pt x="54280" y="3543"/>
                  </a:moveTo>
                  <a:lnTo>
                    <a:pt x="55452" y="3543"/>
                  </a:lnTo>
                </a:path>
                <a:path w="65405" h="13334">
                  <a:moveTo>
                    <a:pt x="56624" y="8254"/>
                  </a:moveTo>
                  <a:lnTo>
                    <a:pt x="57778" y="8254"/>
                  </a:lnTo>
                </a:path>
                <a:path w="65405" h="13334">
                  <a:moveTo>
                    <a:pt x="57778" y="8254"/>
                  </a:moveTo>
                  <a:lnTo>
                    <a:pt x="57778" y="9423"/>
                  </a:lnTo>
                </a:path>
                <a:path w="65405" h="13334">
                  <a:moveTo>
                    <a:pt x="59006" y="9423"/>
                  </a:moveTo>
                  <a:lnTo>
                    <a:pt x="57778" y="8254"/>
                  </a:lnTo>
                </a:path>
                <a:path w="65405" h="13334">
                  <a:moveTo>
                    <a:pt x="59006" y="9423"/>
                  </a:moveTo>
                  <a:lnTo>
                    <a:pt x="57778" y="8254"/>
                  </a:lnTo>
                </a:path>
                <a:path w="65405" h="13334">
                  <a:moveTo>
                    <a:pt x="55452" y="1149"/>
                  </a:moveTo>
                  <a:lnTo>
                    <a:pt x="54280" y="1149"/>
                  </a:lnTo>
                </a:path>
                <a:path w="65405" h="13334">
                  <a:moveTo>
                    <a:pt x="54280" y="1149"/>
                  </a:moveTo>
                  <a:lnTo>
                    <a:pt x="53108" y="0"/>
                  </a:lnTo>
                </a:path>
                <a:path w="65405" h="13334">
                  <a:moveTo>
                    <a:pt x="63714" y="11760"/>
                  </a:moveTo>
                  <a:lnTo>
                    <a:pt x="62523" y="10573"/>
                  </a:lnTo>
                </a:path>
                <a:path w="65405" h="13334">
                  <a:moveTo>
                    <a:pt x="64886" y="11760"/>
                  </a:moveTo>
                  <a:lnTo>
                    <a:pt x="63714" y="10573"/>
                  </a:lnTo>
                </a:path>
                <a:path w="65405" h="13334">
                  <a:moveTo>
                    <a:pt x="64886" y="11760"/>
                  </a:moveTo>
                  <a:lnTo>
                    <a:pt x="63714" y="10573"/>
                  </a:lnTo>
                </a:path>
                <a:path w="65405" h="13334">
                  <a:moveTo>
                    <a:pt x="64886" y="11760"/>
                  </a:moveTo>
                  <a:lnTo>
                    <a:pt x="63714" y="10573"/>
                  </a:lnTo>
                </a:path>
                <a:path w="65405" h="13334">
                  <a:moveTo>
                    <a:pt x="64886" y="10573"/>
                  </a:moveTo>
                  <a:lnTo>
                    <a:pt x="63714" y="9423"/>
                  </a:lnTo>
                </a:path>
                <a:path w="65405" h="13334">
                  <a:moveTo>
                    <a:pt x="63714" y="11760"/>
                  </a:moveTo>
                  <a:lnTo>
                    <a:pt x="62523" y="10573"/>
                  </a:lnTo>
                </a:path>
                <a:path w="65405" h="13334">
                  <a:moveTo>
                    <a:pt x="64886" y="11760"/>
                  </a:moveTo>
                  <a:lnTo>
                    <a:pt x="63714" y="10573"/>
                  </a:lnTo>
                </a:path>
                <a:path w="65405" h="13334">
                  <a:moveTo>
                    <a:pt x="63714" y="11760"/>
                  </a:moveTo>
                  <a:lnTo>
                    <a:pt x="63714" y="10573"/>
                  </a:lnTo>
                </a:path>
                <a:path w="65405" h="13334">
                  <a:moveTo>
                    <a:pt x="62523" y="11760"/>
                  </a:moveTo>
                  <a:lnTo>
                    <a:pt x="61332" y="10573"/>
                  </a:lnTo>
                </a:path>
                <a:path w="65405" h="13334">
                  <a:moveTo>
                    <a:pt x="63714" y="10573"/>
                  </a:moveTo>
                  <a:lnTo>
                    <a:pt x="62523" y="10573"/>
                  </a:lnTo>
                </a:path>
                <a:path w="65405" h="13334">
                  <a:moveTo>
                    <a:pt x="62523" y="10573"/>
                  </a:moveTo>
                  <a:lnTo>
                    <a:pt x="62523" y="11760"/>
                  </a:lnTo>
                </a:path>
                <a:path w="65405" h="13334">
                  <a:moveTo>
                    <a:pt x="64886" y="10573"/>
                  </a:moveTo>
                  <a:lnTo>
                    <a:pt x="63714" y="9423"/>
                  </a:lnTo>
                </a:path>
                <a:path w="65405" h="13334">
                  <a:moveTo>
                    <a:pt x="63714" y="11760"/>
                  </a:moveTo>
                  <a:lnTo>
                    <a:pt x="62523" y="10573"/>
                  </a:lnTo>
                </a:path>
                <a:path w="65405" h="13334">
                  <a:moveTo>
                    <a:pt x="63714" y="12966"/>
                  </a:moveTo>
                  <a:lnTo>
                    <a:pt x="62523" y="11760"/>
                  </a:lnTo>
                </a:path>
                <a:path w="65405" h="13334">
                  <a:moveTo>
                    <a:pt x="64886" y="11760"/>
                  </a:moveTo>
                  <a:lnTo>
                    <a:pt x="63714" y="10573"/>
                  </a:lnTo>
                </a:path>
                <a:path w="65405" h="13334">
                  <a:moveTo>
                    <a:pt x="64886" y="11760"/>
                  </a:moveTo>
                  <a:lnTo>
                    <a:pt x="63714" y="10573"/>
                  </a:lnTo>
                </a:path>
                <a:path w="65405" h="13334">
                  <a:moveTo>
                    <a:pt x="64886" y="11760"/>
                  </a:moveTo>
                  <a:lnTo>
                    <a:pt x="63714" y="10573"/>
                  </a:lnTo>
                </a:path>
                <a:path w="65405" h="13334">
                  <a:moveTo>
                    <a:pt x="63714" y="11760"/>
                  </a:moveTo>
                  <a:lnTo>
                    <a:pt x="62523" y="10573"/>
                  </a:lnTo>
                </a:path>
                <a:path w="65405" h="13334">
                  <a:moveTo>
                    <a:pt x="63714" y="11760"/>
                  </a:moveTo>
                  <a:lnTo>
                    <a:pt x="62523" y="10573"/>
                  </a:lnTo>
                </a:path>
                <a:path w="65405" h="13334">
                  <a:moveTo>
                    <a:pt x="63714" y="11760"/>
                  </a:moveTo>
                  <a:lnTo>
                    <a:pt x="62523" y="10573"/>
                  </a:lnTo>
                </a:path>
                <a:path w="65405" h="13334">
                  <a:moveTo>
                    <a:pt x="63714" y="11760"/>
                  </a:moveTo>
                  <a:lnTo>
                    <a:pt x="62523" y="10573"/>
                  </a:lnTo>
                </a:path>
                <a:path w="65405" h="13334">
                  <a:moveTo>
                    <a:pt x="59006" y="10573"/>
                  </a:moveTo>
                  <a:lnTo>
                    <a:pt x="57778" y="9423"/>
                  </a:lnTo>
                </a:path>
                <a:path w="65405" h="13334">
                  <a:moveTo>
                    <a:pt x="59006" y="10573"/>
                  </a:moveTo>
                  <a:lnTo>
                    <a:pt x="57778" y="9423"/>
                  </a:lnTo>
                </a:path>
                <a:path w="65405" h="13334">
                  <a:moveTo>
                    <a:pt x="59006" y="10573"/>
                  </a:moveTo>
                  <a:lnTo>
                    <a:pt x="57778" y="9423"/>
                  </a:lnTo>
                </a:path>
                <a:path w="65405" h="13334">
                  <a:moveTo>
                    <a:pt x="61332" y="10573"/>
                  </a:moveTo>
                  <a:lnTo>
                    <a:pt x="60179" y="9423"/>
                  </a:lnTo>
                </a:path>
                <a:path w="65405" h="13334">
                  <a:moveTo>
                    <a:pt x="61332" y="10573"/>
                  </a:moveTo>
                  <a:lnTo>
                    <a:pt x="60179" y="9423"/>
                  </a:lnTo>
                </a:path>
                <a:path w="65405" h="13334">
                  <a:moveTo>
                    <a:pt x="61332" y="10573"/>
                  </a:moveTo>
                  <a:lnTo>
                    <a:pt x="60179" y="9423"/>
                  </a:lnTo>
                </a:path>
                <a:path w="65405" h="13334">
                  <a:moveTo>
                    <a:pt x="61332" y="10573"/>
                  </a:moveTo>
                  <a:lnTo>
                    <a:pt x="60179" y="9423"/>
                  </a:lnTo>
                </a:path>
                <a:path w="65405" h="13334">
                  <a:moveTo>
                    <a:pt x="61332" y="10573"/>
                  </a:moveTo>
                  <a:lnTo>
                    <a:pt x="60179" y="9423"/>
                  </a:lnTo>
                </a:path>
                <a:path w="65405" h="13334">
                  <a:moveTo>
                    <a:pt x="61332" y="10573"/>
                  </a:moveTo>
                  <a:lnTo>
                    <a:pt x="60179" y="9423"/>
                  </a:lnTo>
                </a:path>
                <a:path w="65405" h="13334">
                  <a:moveTo>
                    <a:pt x="60179" y="12966"/>
                  </a:moveTo>
                  <a:lnTo>
                    <a:pt x="59006" y="11760"/>
                  </a:lnTo>
                </a:path>
                <a:path w="65405" h="13334">
                  <a:moveTo>
                    <a:pt x="60179" y="12966"/>
                  </a:moveTo>
                  <a:lnTo>
                    <a:pt x="59006" y="11760"/>
                  </a:lnTo>
                </a:path>
                <a:path w="65405" h="13334">
                  <a:moveTo>
                    <a:pt x="63714" y="12966"/>
                  </a:moveTo>
                  <a:lnTo>
                    <a:pt x="62523" y="11760"/>
                  </a:lnTo>
                </a:path>
                <a:path w="65405" h="13334">
                  <a:moveTo>
                    <a:pt x="63714" y="12966"/>
                  </a:moveTo>
                  <a:lnTo>
                    <a:pt x="62523" y="11760"/>
                  </a:lnTo>
                </a:path>
                <a:path w="65405" h="13334">
                  <a:moveTo>
                    <a:pt x="63714" y="12966"/>
                  </a:moveTo>
                  <a:lnTo>
                    <a:pt x="62523" y="11760"/>
                  </a:lnTo>
                </a:path>
                <a:path w="65405" h="13334">
                  <a:moveTo>
                    <a:pt x="63714" y="12966"/>
                  </a:moveTo>
                  <a:lnTo>
                    <a:pt x="62523" y="11760"/>
                  </a:lnTo>
                </a:path>
                <a:path w="65405" h="13334">
                  <a:moveTo>
                    <a:pt x="63714" y="12966"/>
                  </a:moveTo>
                  <a:lnTo>
                    <a:pt x="62523" y="11760"/>
                  </a:lnTo>
                </a:path>
                <a:path w="65405" h="13334">
                  <a:moveTo>
                    <a:pt x="59006" y="12966"/>
                  </a:moveTo>
                  <a:lnTo>
                    <a:pt x="57778" y="11760"/>
                  </a:lnTo>
                </a:path>
                <a:path w="65405" h="13334">
                  <a:moveTo>
                    <a:pt x="59006" y="12966"/>
                  </a:moveTo>
                  <a:lnTo>
                    <a:pt x="57778" y="11760"/>
                  </a:lnTo>
                </a:path>
                <a:path w="65405" h="13334">
                  <a:moveTo>
                    <a:pt x="61332" y="12966"/>
                  </a:moveTo>
                  <a:lnTo>
                    <a:pt x="61332" y="11760"/>
                  </a:lnTo>
                </a:path>
                <a:path w="65405" h="13334">
                  <a:moveTo>
                    <a:pt x="61332" y="11760"/>
                  </a:moveTo>
                  <a:lnTo>
                    <a:pt x="60179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5452" y="9423"/>
                  </a:moveTo>
                  <a:lnTo>
                    <a:pt x="54280" y="8254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9006" y="12966"/>
                  </a:moveTo>
                  <a:lnTo>
                    <a:pt x="57778" y="11760"/>
                  </a:lnTo>
                </a:path>
                <a:path w="65405" h="13334">
                  <a:moveTo>
                    <a:pt x="59006" y="12966"/>
                  </a:moveTo>
                  <a:lnTo>
                    <a:pt x="57778" y="11760"/>
                  </a:lnTo>
                </a:path>
                <a:path w="65405" h="13334">
                  <a:moveTo>
                    <a:pt x="59006" y="12966"/>
                  </a:moveTo>
                  <a:lnTo>
                    <a:pt x="57778" y="11760"/>
                  </a:lnTo>
                </a:path>
                <a:path w="65405" h="13334">
                  <a:moveTo>
                    <a:pt x="59006" y="12966"/>
                  </a:moveTo>
                  <a:lnTo>
                    <a:pt x="57778" y="11760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6624" y="12966"/>
                  </a:lnTo>
                </a:path>
                <a:path w="65405" h="13334">
                  <a:moveTo>
                    <a:pt x="56624" y="12966"/>
                  </a:moveTo>
                  <a:lnTo>
                    <a:pt x="55452" y="11760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7" name="object 1757"/>
            <p:cNvSpPr/>
            <p:nvPr/>
          </p:nvSpPr>
          <p:spPr>
            <a:xfrm>
              <a:off x="17924931" y="756538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2325" y="1243"/>
                  </a:moveTo>
                  <a:lnTo>
                    <a:pt x="2325" y="2393"/>
                  </a:lnTo>
                </a:path>
                <a:path w="5080" h="6350">
                  <a:moveTo>
                    <a:pt x="2325" y="2393"/>
                  </a:moveTo>
                  <a:lnTo>
                    <a:pt x="1153" y="239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1153" y="1243"/>
                  </a:moveTo>
                  <a:lnTo>
                    <a:pt x="1153" y="239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3497" y="1243"/>
                  </a:moveTo>
                  <a:lnTo>
                    <a:pt x="2325" y="0"/>
                  </a:lnTo>
                </a:path>
                <a:path w="5080" h="6350">
                  <a:moveTo>
                    <a:pt x="3497" y="1243"/>
                  </a:moveTo>
                  <a:lnTo>
                    <a:pt x="2325" y="0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2325" y="2393"/>
                  </a:moveTo>
                  <a:lnTo>
                    <a:pt x="2325" y="124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1153" y="2393"/>
                  </a:moveTo>
                  <a:lnTo>
                    <a:pt x="1153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3497" y="3543"/>
                  </a:moveTo>
                  <a:lnTo>
                    <a:pt x="2325" y="2393"/>
                  </a:lnTo>
                </a:path>
                <a:path w="5080" h="6350">
                  <a:moveTo>
                    <a:pt x="3497" y="4711"/>
                  </a:moveTo>
                  <a:lnTo>
                    <a:pt x="3497" y="35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3497" y="4711"/>
                  </a:moveTo>
                  <a:lnTo>
                    <a:pt x="2325" y="35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3497" y="4711"/>
                  </a:moveTo>
                  <a:lnTo>
                    <a:pt x="2325" y="35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3497" y="3543"/>
                  </a:moveTo>
                  <a:lnTo>
                    <a:pt x="2325" y="2393"/>
                  </a:lnTo>
                </a:path>
                <a:path w="5080" h="6350">
                  <a:moveTo>
                    <a:pt x="3497" y="3543"/>
                  </a:moveTo>
                  <a:lnTo>
                    <a:pt x="2325" y="2393"/>
                  </a:lnTo>
                </a:path>
                <a:path w="5080" h="6350">
                  <a:moveTo>
                    <a:pt x="3497" y="3543"/>
                  </a:moveTo>
                  <a:lnTo>
                    <a:pt x="3497" y="239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3497" y="4711"/>
                  </a:moveTo>
                  <a:lnTo>
                    <a:pt x="2325" y="3543"/>
                  </a:lnTo>
                </a:path>
                <a:path w="5080" h="6350">
                  <a:moveTo>
                    <a:pt x="3497" y="4711"/>
                  </a:moveTo>
                  <a:lnTo>
                    <a:pt x="2325" y="3543"/>
                  </a:lnTo>
                </a:path>
                <a:path w="5080" h="6350">
                  <a:moveTo>
                    <a:pt x="3497" y="4711"/>
                  </a:moveTo>
                  <a:lnTo>
                    <a:pt x="2325" y="3543"/>
                  </a:lnTo>
                </a:path>
                <a:path w="5080" h="6350">
                  <a:moveTo>
                    <a:pt x="3497" y="4711"/>
                  </a:moveTo>
                  <a:lnTo>
                    <a:pt x="2325" y="354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3497" y="5936"/>
                  </a:moveTo>
                  <a:lnTo>
                    <a:pt x="3497" y="4711"/>
                  </a:lnTo>
                </a:path>
                <a:path w="5080" h="6350">
                  <a:moveTo>
                    <a:pt x="3497" y="4711"/>
                  </a:moveTo>
                  <a:lnTo>
                    <a:pt x="2325" y="35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58" name="object 1758"/>
          <p:cNvSpPr/>
          <p:nvPr/>
        </p:nvSpPr>
        <p:spPr>
          <a:xfrm>
            <a:off x="17713652" y="7564232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1191" y="7086"/>
                </a:moveTo>
                <a:lnTo>
                  <a:pt x="0" y="5861"/>
                </a:lnTo>
              </a:path>
              <a:path w="6350" h="7620">
                <a:moveTo>
                  <a:pt x="1191" y="7086"/>
                </a:moveTo>
                <a:lnTo>
                  <a:pt x="0" y="5861"/>
                </a:lnTo>
              </a:path>
              <a:path w="6350" h="7620">
                <a:moveTo>
                  <a:pt x="1191" y="7086"/>
                </a:moveTo>
                <a:lnTo>
                  <a:pt x="1191" y="5861"/>
                </a:lnTo>
              </a:path>
              <a:path w="6350" h="7620">
                <a:moveTo>
                  <a:pt x="1191" y="5861"/>
                </a:moveTo>
                <a:lnTo>
                  <a:pt x="0" y="4692"/>
                </a:lnTo>
              </a:path>
              <a:path w="6350" h="7620">
                <a:moveTo>
                  <a:pt x="5898" y="1149"/>
                </a:moveTo>
                <a:lnTo>
                  <a:pt x="4707" y="0"/>
                </a:lnTo>
              </a:path>
              <a:path w="6350" h="7620">
                <a:moveTo>
                  <a:pt x="5898" y="1149"/>
                </a:moveTo>
                <a:lnTo>
                  <a:pt x="470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59" name="object 1759"/>
          <p:cNvGrpSpPr/>
          <p:nvPr/>
        </p:nvGrpSpPr>
        <p:grpSpPr>
          <a:xfrm>
            <a:off x="17451120" y="7556662"/>
            <a:ext cx="69850" cy="16510"/>
            <a:chOff x="17451120" y="7556662"/>
            <a:chExt cx="69850" cy="16510"/>
          </a:xfrm>
        </p:grpSpPr>
        <p:sp>
          <p:nvSpPr>
            <p:cNvPr id="1760" name="object 1760"/>
            <p:cNvSpPr/>
            <p:nvPr/>
          </p:nvSpPr>
          <p:spPr>
            <a:xfrm>
              <a:off x="17465827" y="7558351"/>
              <a:ext cx="53340" cy="13335"/>
            </a:xfrm>
            <a:custGeom>
              <a:avLst/>
              <a:gdLst/>
              <a:ahLst/>
              <a:cxnLst/>
              <a:rect l="l" t="t" r="r" b="b"/>
              <a:pathLst>
                <a:path w="53340" h="13334">
                  <a:moveTo>
                    <a:pt x="1153" y="12966"/>
                  </a:moveTo>
                  <a:lnTo>
                    <a:pt x="0" y="11741"/>
                  </a:lnTo>
                </a:path>
                <a:path w="53340" h="13334">
                  <a:moveTo>
                    <a:pt x="1153" y="12966"/>
                  </a:moveTo>
                  <a:lnTo>
                    <a:pt x="0" y="11741"/>
                  </a:lnTo>
                </a:path>
                <a:path w="53340" h="13334">
                  <a:moveTo>
                    <a:pt x="1153" y="11741"/>
                  </a:moveTo>
                  <a:lnTo>
                    <a:pt x="0" y="10573"/>
                  </a:lnTo>
                </a:path>
                <a:path w="53340" h="13334">
                  <a:moveTo>
                    <a:pt x="1153" y="11741"/>
                  </a:moveTo>
                  <a:lnTo>
                    <a:pt x="1153" y="12966"/>
                  </a:lnTo>
                </a:path>
                <a:path w="53340" h="13334">
                  <a:moveTo>
                    <a:pt x="40100" y="12966"/>
                  </a:moveTo>
                  <a:lnTo>
                    <a:pt x="40100" y="11741"/>
                  </a:lnTo>
                </a:path>
                <a:path w="53340" h="13334">
                  <a:moveTo>
                    <a:pt x="40100" y="11741"/>
                  </a:moveTo>
                  <a:lnTo>
                    <a:pt x="38928" y="10573"/>
                  </a:lnTo>
                </a:path>
                <a:path w="53340" h="13334">
                  <a:moveTo>
                    <a:pt x="40100" y="12966"/>
                  </a:moveTo>
                  <a:lnTo>
                    <a:pt x="38928" y="11741"/>
                  </a:lnTo>
                </a:path>
                <a:path w="53340" h="13334">
                  <a:moveTo>
                    <a:pt x="40100" y="12966"/>
                  </a:moveTo>
                  <a:lnTo>
                    <a:pt x="38928" y="11741"/>
                  </a:lnTo>
                </a:path>
                <a:path w="53340" h="13334">
                  <a:moveTo>
                    <a:pt x="44827" y="7029"/>
                  </a:moveTo>
                  <a:lnTo>
                    <a:pt x="43654" y="5880"/>
                  </a:lnTo>
                </a:path>
                <a:path w="53340" h="13334">
                  <a:moveTo>
                    <a:pt x="44827" y="7029"/>
                  </a:moveTo>
                  <a:lnTo>
                    <a:pt x="43654" y="7029"/>
                  </a:lnTo>
                </a:path>
                <a:path w="53340" h="13334">
                  <a:moveTo>
                    <a:pt x="43654" y="3543"/>
                  </a:moveTo>
                  <a:lnTo>
                    <a:pt x="42482" y="2355"/>
                  </a:lnTo>
                </a:path>
                <a:path w="53340" h="13334">
                  <a:moveTo>
                    <a:pt x="43654" y="3543"/>
                  </a:moveTo>
                  <a:lnTo>
                    <a:pt x="42482" y="2355"/>
                  </a:lnTo>
                </a:path>
                <a:path w="53340" h="13334">
                  <a:moveTo>
                    <a:pt x="43654" y="8273"/>
                  </a:moveTo>
                  <a:lnTo>
                    <a:pt x="44827" y="8273"/>
                  </a:lnTo>
                </a:path>
                <a:path w="53340" h="13334">
                  <a:moveTo>
                    <a:pt x="44827" y="8273"/>
                  </a:moveTo>
                  <a:lnTo>
                    <a:pt x="43654" y="7029"/>
                  </a:lnTo>
                </a:path>
                <a:path w="53340" h="13334">
                  <a:moveTo>
                    <a:pt x="51917" y="1168"/>
                  </a:moveTo>
                  <a:lnTo>
                    <a:pt x="50763" y="0"/>
                  </a:lnTo>
                </a:path>
                <a:path w="53340" h="13334">
                  <a:moveTo>
                    <a:pt x="51917" y="1168"/>
                  </a:moveTo>
                  <a:lnTo>
                    <a:pt x="50763" y="0"/>
                  </a:lnTo>
                </a:path>
                <a:path w="53340" h="13334">
                  <a:moveTo>
                    <a:pt x="42482" y="3543"/>
                  </a:moveTo>
                  <a:lnTo>
                    <a:pt x="41310" y="2355"/>
                  </a:lnTo>
                </a:path>
                <a:path w="53340" h="13334">
                  <a:moveTo>
                    <a:pt x="42482" y="3543"/>
                  </a:moveTo>
                  <a:lnTo>
                    <a:pt x="41310" y="2355"/>
                  </a:lnTo>
                </a:path>
                <a:path w="53340" h="13334">
                  <a:moveTo>
                    <a:pt x="44827" y="8273"/>
                  </a:moveTo>
                  <a:lnTo>
                    <a:pt x="43654" y="7029"/>
                  </a:lnTo>
                </a:path>
                <a:path w="53340" h="13334">
                  <a:moveTo>
                    <a:pt x="44827" y="8273"/>
                  </a:moveTo>
                  <a:lnTo>
                    <a:pt x="44827" y="942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2482" y="1168"/>
                  </a:moveTo>
                  <a:lnTo>
                    <a:pt x="41310" y="0"/>
                  </a:lnTo>
                </a:path>
                <a:path w="53340" h="13334">
                  <a:moveTo>
                    <a:pt x="42482" y="1168"/>
                  </a:moveTo>
                  <a:lnTo>
                    <a:pt x="41310" y="0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3089" y="10573"/>
                  </a:moveTo>
                  <a:lnTo>
                    <a:pt x="51917" y="942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3089" y="11741"/>
                  </a:moveTo>
                  <a:lnTo>
                    <a:pt x="51917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0763" y="11741"/>
                  </a:moveTo>
                  <a:lnTo>
                    <a:pt x="49534" y="10573"/>
                  </a:lnTo>
                </a:path>
                <a:path w="53340" h="13334">
                  <a:moveTo>
                    <a:pt x="50763" y="10573"/>
                  </a:moveTo>
                  <a:lnTo>
                    <a:pt x="49534" y="9423"/>
                  </a:lnTo>
                </a:path>
                <a:path w="53340" h="13334">
                  <a:moveTo>
                    <a:pt x="50763" y="10573"/>
                  </a:moveTo>
                  <a:lnTo>
                    <a:pt x="50763" y="11741"/>
                  </a:lnTo>
                </a:path>
                <a:path w="53340" h="13334">
                  <a:moveTo>
                    <a:pt x="53089" y="10573"/>
                  </a:moveTo>
                  <a:lnTo>
                    <a:pt x="51917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2966"/>
                  </a:moveTo>
                  <a:lnTo>
                    <a:pt x="50763" y="11741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47209" y="10573"/>
                  </a:moveTo>
                  <a:lnTo>
                    <a:pt x="46037" y="9423"/>
                  </a:lnTo>
                </a:path>
                <a:path w="53340" h="13334">
                  <a:moveTo>
                    <a:pt x="47209" y="10573"/>
                  </a:moveTo>
                  <a:lnTo>
                    <a:pt x="46037" y="9423"/>
                  </a:lnTo>
                </a:path>
                <a:path w="53340" h="13334">
                  <a:moveTo>
                    <a:pt x="47209" y="10573"/>
                  </a:moveTo>
                  <a:lnTo>
                    <a:pt x="46037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8381" y="12966"/>
                  </a:moveTo>
                  <a:lnTo>
                    <a:pt x="47209" y="11741"/>
                  </a:lnTo>
                </a:path>
                <a:path w="53340" h="13334">
                  <a:moveTo>
                    <a:pt x="48381" y="12966"/>
                  </a:moveTo>
                  <a:lnTo>
                    <a:pt x="47209" y="11741"/>
                  </a:lnTo>
                </a:path>
                <a:path w="53340" h="13334">
                  <a:moveTo>
                    <a:pt x="51917" y="12966"/>
                  </a:moveTo>
                  <a:lnTo>
                    <a:pt x="50763" y="11741"/>
                  </a:lnTo>
                </a:path>
                <a:path w="53340" h="13334">
                  <a:moveTo>
                    <a:pt x="51917" y="12966"/>
                  </a:moveTo>
                  <a:lnTo>
                    <a:pt x="50763" y="11741"/>
                  </a:lnTo>
                </a:path>
                <a:path w="53340" h="13334">
                  <a:moveTo>
                    <a:pt x="51917" y="12966"/>
                  </a:moveTo>
                  <a:lnTo>
                    <a:pt x="50763" y="11741"/>
                  </a:lnTo>
                </a:path>
                <a:path w="53340" h="13334">
                  <a:moveTo>
                    <a:pt x="51917" y="12966"/>
                  </a:moveTo>
                  <a:lnTo>
                    <a:pt x="50763" y="12966"/>
                  </a:lnTo>
                </a:path>
                <a:path w="53340" h="13334">
                  <a:moveTo>
                    <a:pt x="50763" y="12966"/>
                  </a:moveTo>
                  <a:lnTo>
                    <a:pt x="49534" y="11741"/>
                  </a:lnTo>
                </a:path>
                <a:path w="53340" h="13334">
                  <a:moveTo>
                    <a:pt x="46037" y="12966"/>
                  </a:moveTo>
                  <a:lnTo>
                    <a:pt x="44827" y="11741"/>
                  </a:lnTo>
                </a:path>
                <a:path w="53340" h="13334">
                  <a:moveTo>
                    <a:pt x="46037" y="12966"/>
                  </a:moveTo>
                  <a:lnTo>
                    <a:pt x="44827" y="11741"/>
                  </a:lnTo>
                </a:path>
                <a:path w="53340" h="13334">
                  <a:moveTo>
                    <a:pt x="48381" y="12966"/>
                  </a:moveTo>
                  <a:lnTo>
                    <a:pt x="48381" y="11741"/>
                  </a:lnTo>
                </a:path>
                <a:path w="53340" h="13334">
                  <a:moveTo>
                    <a:pt x="48381" y="11741"/>
                  </a:moveTo>
                  <a:lnTo>
                    <a:pt x="47209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3654" y="11741"/>
                  </a:moveTo>
                  <a:lnTo>
                    <a:pt x="42482" y="10573"/>
                  </a:lnTo>
                </a:path>
                <a:path w="53340" h="13334">
                  <a:moveTo>
                    <a:pt x="43654" y="11741"/>
                  </a:moveTo>
                  <a:lnTo>
                    <a:pt x="42482" y="10573"/>
                  </a:lnTo>
                </a:path>
                <a:path w="53340" h="13334">
                  <a:moveTo>
                    <a:pt x="43654" y="9423"/>
                  </a:moveTo>
                  <a:lnTo>
                    <a:pt x="42482" y="82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7209" y="12966"/>
                  </a:moveTo>
                  <a:lnTo>
                    <a:pt x="46037" y="11741"/>
                  </a:lnTo>
                </a:path>
                <a:path w="53340" h="13334">
                  <a:moveTo>
                    <a:pt x="47209" y="12966"/>
                  </a:moveTo>
                  <a:lnTo>
                    <a:pt x="46037" y="11741"/>
                  </a:lnTo>
                </a:path>
                <a:path w="53340" h="13334">
                  <a:moveTo>
                    <a:pt x="47209" y="12966"/>
                  </a:moveTo>
                  <a:lnTo>
                    <a:pt x="46037" y="11741"/>
                  </a:lnTo>
                </a:path>
                <a:path w="53340" h="13334">
                  <a:moveTo>
                    <a:pt x="47209" y="12966"/>
                  </a:moveTo>
                  <a:lnTo>
                    <a:pt x="46037" y="11741"/>
                  </a:lnTo>
                </a:path>
                <a:path w="53340" h="13334">
                  <a:moveTo>
                    <a:pt x="43654" y="11741"/>
                  </a:moveTo>
                  <a:lnTo>
                    <a:pt x="44827" y="11741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3654" y="11741"/>
                  </a:moveTo>
                  <a:lnTo>
                    <a:pt x="43654" y="12966"/>
                  </a:lnTo>
                </a:path>
                <a:path w="53340" h="13334">
                  <a:moveTo>
                    <a:pt x="43654" y="12966"/>
                  </a:moveTo>
                  <a:lnTo>
                    <a:pt x="42482" y="11741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8273"/>
                  </a:moveTo>
                  <a:lnTo>
                    <a:pt x="42482" y="942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8273"/>
                  </a:moveTo>
                  <a:lnTo>
                    <a:pt x="42482" y="942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4827" y="8273"/>
                  </a:moveTo>
                  <a:lnTo>
                    <a:pt x="43654" y="7029"/>
                  </a:lnTo>
                </a:path>
                <a:path w="53340" h="13334">
                  <a:moveTo>
                    <a:pt x="44827" y="8273"/>
                  </a:moveTo>
                  <a:lnTo>
                    <a:pt x="43654" y="7029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2482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2482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4827" y="10573"/>
                  </a:moveTo>
                  <a:lnTo>
                    <a:pt x="43654" y="9423"/>
                  </a:lnTo>
                </a:path>
                <a:path w="53340" h="13334">
                  <a:moveTo>
                    <a:pt x="43654" y="11741"/>
                  </a:moveTo>
                  <a:lnTo>
                    <a:pt x="44827" y="10573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3654" y="11741"/>
                  </a:moveTo>
                  <a:lnTo>
                    <a:pt x="42482" y="10573"/>
                  </a:lnTo>
                </a:path>
                <a:path w="53340" h="13334">
                  <a:moveTo>
                    <a:pt x="43654" y="9423"/>
                  </a:moveTo>
                  <a:lnTo>
                    <a:pt x="42482" y="8273"/>
                  </a:lnTo>
                </a:path>
                <a:path w="53340" h="13334">
                  <a:moveTo>
                    <a:pt x="43654" y="9423"/>
                  </a:moveTo>
                  <a:lnTo>
                    <a:pt x="42482" y="8273"/>
                  </a:lnTo>
                </a:path>
                <a:path w="53340" h="13334">
                  <a:moveTo>
                    <a:pt x="43654" y="9423"/>
                  </a:moveTo>
                  <a:lnTo>
                    <a:pt x="42482" y="8273"/>
                  </a:lnTo>
                </a:path>
                <a:path w="53340" h="13334">
                  <a:moveTo>
                    <a:pt x="43654" y="11741"/>
                  </a:moveTo>
                  <a:lnTo>
                    <a:pt x="42482" y="105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1" name="object 1761"/>
            <p:cNvSpPr/>
            <p:nvPr/>
          </p:nvSpPr>
          <p:spPr>
            <a:xfrm>
              <a:off x="17452810" y="7558351"/>
              <a:ext cx="59055" cy="13335"/>
            </a:xfrm>
            <a:custGeom>
              <a:avLst/>
              <a:gdLst/>
              <a:ahLst/>
              <a:cxnLst/>
              <a:rect l="l" t="t" r="r" b="b"/>
              <a:pathLst>
                <a:path w="59055" h="13334">
                  <a:moveTo>
                    <a:pt x="59044" y="9423"/>
                  </a:moveTo>
                  <a:lnTo>
                    <a:pt x="57853" y="9423"/>
                  </a:lnTo>
                </a:path>
                <a:path w="59055" h="13334">
                  <a:moveTo>
                    <a:pt x="59044" y="9423"/>
                  </a:moveTo>
                  <a:lnTo>
                    <a:pt x="57853" y="8273"/>
                  </a:lnTo>
                </a:path>
                <a:path w="59055" h="13334">
                  <a:moveTo>
                    <a:pt x="59044" y="9423"/>
                  </a:moveTo>
                  <a:lnTo>
                    <a:pt x="57853" y="8273"/>
                  </a:lnTo>
                </a:path>
                <a:path w="59055" h="13334">
                  <a:moveTo>
                    <a:pt x="57853" y="9423"/>
                  </a:moveTo>
                  <a:lnTo>
                    <a:pt x="56681" y="8273"/>
                  </a:lnTo>
                </a:path>
                <a:path w="59055" h="13334">
                  <a:moveTo>
                    <a:pt x="59044" y="9423"/>
                  </a:moveTo>
                  <a:lnTo>
                    <a:pt x="57853" y="8273"/>
                  </a:lnTo>
                </a:path>
                <a:path w="59055" h="13334">
                  <a:moveTo>
                    <a:pt x="59044" y="9423"/>
                  </a:moveTo>
                  <a:lnTo>
                    <a:pt x="57853" y="8273"/>
                  </a:lnTo>
                </a:path>
                <a:path w="59055" h="13334">
                  <a:moveTo>
                    <a:pt x="57853" y="10573"/>
                  </a:moveTo>
                  <a:lnTo>
                    <a:pt x="56681" y="9423"/>
                  </a:lnTo>
                </a:path>
                <a:path w="59055" h="13334">
                  <a:moveTo>
                    <a:pt x="57853" y="10573"/>
                  </a:moveTo>
                  <a:lnTo>
                    <a:pt x="56681" y="9423"/>
                  </a:lnTo>
                </a:path>
                <a:path w="59055" h="13334">
                  <a:moveTo>
                    <a:pt x="57853" y="10573"/>
                  </a:moveTo>
                  <a:lnTo>
                    <a:pt x="57853" y="9423"/>
                  </a:lnTo>
                </a:path>
                <a:path w="59055" h="13334">
                  <a:moveTo>
                    <a:pt x="55490" y="9423"/>
                  </a:moveTo>
                  <a:lnTo>
                    <a:pt x="56681" y="9423"/>
                  </a:lnTo>
                </a:path>
                <a:path w="59055" h="13334">
                  <a:moveTo>
                    <a:pt x="55490" y="9423"/>
                  </a:moveTo>
                  <a:lnTo>
                    <a:pt x="56681" y="9423"/>
                  </a:lnTo>
                </a:path>
                <a:path w="59055" h="13334">
                  <a:moveTo>
                    <a:pt x="55490" y="9423"/>
                  </a:moveTo>
                  <a:lnTo>
                    <a:pt x="54318" y="8273"/>
                  </a:lnTo>
                </a:path>
                <a:path w="59055" h="13334">
                  <a:moveTo>
                    <a:pt x="55490" y="9423"/>
                  </a:moveTo>
                  <a:lnTo>
                    <a:pt x="54318" y="8273"/>
                  </a:lnTo>
                </a:path>
                <a:path w="59055" h="13334">
                  <a:moveTo>
                    <a:pt x="56681" y="11741"/>
                  </a:moveTo>
                  <a:lnTo>
                    <a:pt x="55490" y="10573"/>
                  </a:lnTo>
                </a:path>
                <a:path w="59055" h="13334">
                  <a:moveTo>
                    <a:pt x="56681" y="11741"/>
                  </a:moveTo>
                  <a:lnTo>
                    <a:pt x="55490" y="10573"/>
                  </a:lnTo>
                </a:path>
                <a:path w="59055" h="13334">
                  <a:moveTo>
                    <a:pt x="56681" y="11741"/>
                  </a:moveTo>
                  <a:lnTo>
                    <a:pt x="55490" y="10573"/>
                  </a:lnTo>
                </a:path>
                <a:path w="59055" h="13334">
                  <a:moveTo>
                    <a:pt x="56681" y="11741"/>
                  </a:moveTo>
                  <a:lnTo>
                    <a:pt x="55490" y="10573"/>
                  </a:lnTo>
                </a:path>
                <a:path w="59055" h="13334">
                  <a:moveTo>
                    <a:pt x="56681" y="9423"/>
                  </a:moveTo>
                  <a:lnTo>
                    <a:pt x="55490" y="8273"/>
                  </a:lnTo>
                </a:path>
                <a:path w="59055" h="13334">
                  <a:moveTo>
                    <a:pt x="56681" y="9423"/>
                  </a:moveTo>
                  <a:lnTo>
                    <a:pt x="55490" y="8273"/>
                  </a:lnTo>
                </a:path>
                <a:path w="59055" h="13334">
                  <a:moveTo>
                    <a:pt x="57853" y="12966"/>
                  </a:moveTo>
                  <a:lnTo>
                    <a:pt x="57853" y="11741"/>
                  </a:lnTo>
                </a:path>
                <a:path w="59055" h="13334">
                  <a:moveTo>
                    <a:pt x="57853" y="11741"/>
                  </a:moveTo>
                  <a:lnTo>
                    <a:pt x="56681" y="10573"/>
                  </a:lnTo>
                </a:path>
                <a:path w="59055" h="13334">
                  <a:moveTo>
                    <a:pt x="10663" y="7029"/>
                  </a:moveTo>
                  <a:lnTo>
                    <a:pt x="9453" y="5880"/>
                  </a:lnTo>
                </a:path>
                <a:path w="59055" h="13334">
                  <a:moveTo>
                    <a:pt x="10663" y="7029"/>
                  </a:moveTo>
                  <a:lnTo>
                    <a:pt x="9453" y="5880"/>
                  </a:lnTo>
                </a:path>
                <a:path w="59055" h="13334">
                  <a:moveTo>
                    <a:pt x="11854" y="3543"/>
                  </a:moveTo>
                  <a:lnTo>
                    <a:pt x="10663" y="3543"/>
                  </a:lnTo>
                </a:path>
                <a:path w="59055" h="13334">
                  <a:moveTo>
                    <a:pt x="10663" y="3543"/>
                  </a:moveTo>
                  <a:lnTo>
                    <a:pt x="9453" y="2355"/>
                  </a:lnTo>
                </a:path>
                <a:path w="59055" h="13334">
                  <a:moveTo>
                    <a:pt x="10663" y="8273"/>
                  </a:moveTo>
                  <a:lnTo>
                    <a:pt x="9453" y="7029"/>
                  </a:lnTo>
                </a:path>
                <a:path w="59055" h="13334">
                  <a:moveTo>
                    <a:pt x="10663" y="8273"/>
                  </a:moveTo>
                  <a:lnTo>
                    <a:pt x="9453" y="7029"/>
                  </a:lnTo>
                </a:path>
                <a:path w="59055" h="13334">
                  <a:moveTo>
                    <a:pt x="3554" y="1168"/>
                  </a:moveTo>
                  <a:lnTo>
                    <a:pt x="2382" y="1168"/>
                  </a:lnTo>
                </a:path>
                <a:path w="59055" h="13334">
                  <a:moveTo>
                    <a:pt x="2382" y="1168"/>
                  </a:moveTo>
                  <a:lnTo>
                    <a:pt x="1210" y="0"/>
                  </a:lnTo>
                </a:path>
                <a:path w="59055" h="13334">
                  <a:moveTo>
                    <a:pt x="11854" y="3543"/>
                  </a:moveTo>
                  <a:lnTo>
                    <a:pt x="10663" y="2355"/>
                  </a:lnTo>
                </a:path>
                <a:path w="59055" h="13334">
                  <a:moveTo>
                    <a:pt x="11854" y="3543"/>
                  </a:moveTo>
                  <a:lnTo>
                    <a:pt x="10663" y="2355"/>
                  </a:lnTo>
                </a:path>
                <a:path w="59055" h="13334">
                  <a:moveTo>
                    <a:pt x="9453" y="9423"/>
                  </a:moveTo>
                  <a:lnTo>
                    <a:pt x="9453" y="8273"/>
                  </a:lnTo>
                </a:path>
                <a:path w="59055" h="13334">
                  <a:moveTo>
                    <a:pt x="9453" y="8273"/>
                  </a:moveTo>
                  <a:lnTo>
                    <a:pt x="8281" y="7029"/>
                  </a:lnTo>
                </a:path>
                <a:path w="59055" h="13334">
                  <a:moveTo>
                    <a:pt x="8281" y="9423"/>
                  </a:moveTo>
                  <a:lnTo>
                    <a:pt x="7108" y="8273"/>
                  </a:lnTo>
                </a:path>
                <a:path w="59055" h="13334">
                  <a:moveTo>
                    <a:pt x="8281" y="9423"/>
                  </a:moveTo>
                  <a:lnTo>
                    <a:pt x="7108" y="8273"/>
                  </a:lnTo>
                </a:path>
                <a:path w="59055" h="13334">
                  <a:moveTo>
                    <a:pt x="11854" y="1168"/>
                  </a:moveTo>
                  <a:lnTo>
                    <a:pt x="10663" y="0"/>
                  </a:lnTo>
                </a:path>
                <a:path w="59055" h="13334">
                  <a:moveTo>
                    <a:pt x="11854" y="1168"/>
                  </a:moveTo>
                  <a:lnTo>
                    <a:pt x="10663" y="0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  <a:lnTo>
                    <a:pt x="0" y="9423"/>
                  </a:lnTo>
                </a:path>
                <a:path w="59055" h="13334">
                  <a:moveTo>
                    <a:pt x="3554" y="11741"/>
                  </a:moveTo>
                  <a:lnTo>
                    <a:pt x="2382" y="11741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3554" y="10573"/>
                  </a:moveTo>
                  <a:lnTo>
                    <a:pt x="3554" y="11741"/>
                  </a:lnTo>
                </a:path>
                <a:path w="59055" h="13334">
                  <a:moveTo>
                    <a:pt x="3554" y="11741"/>
                  </a:moveTo>
                  <a:lnTo>
                    <a:pt x="2382" y="10573"/>
                  </a:lnTo>
                </a:path>
                <a:path w="59055" h="13334">
                  <a:moveTo>
                    <a:pt x="3554" y="11741"/>
                  </a:moveTo>
                  <a:lnTo>
                    <a:pt x="3554" y="10573"/>
                  </a:lnTo>
                </a:path>
                <a:path w="59055" h="13334">
                  <a:moveTo>
                    <a:pt x="3554" y="10573"/>
                  </a:moveTo>
                  <a:lnTo>
                    <a:pt x="2382" y="9423"/>
                  </a:lnTo>
                </a:path>
                <a:path w="59055" h="13334">
                  <a:moveTo>
                    <a:pt x="2382" y="10573"/>
                  </a:moveTo>
                  <a:lnTo>
                    <a:pt x="1210" y="942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2966"/>
                  </a:moveTo>
                  <a:lnTo>
                    <a:pt x="3554" y="12966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7108" y="10573"/>
                  </a:moveTo>
                  <a:lnTo>
                    <a:pt x="5936" y="9423"/>
                  </a:lnTo>
                </a:path>
                <a:path w="59055" h="13334">
                  <a:moveTo>
                    <a:pt x="7108" y="10573"/>
                  </a:moveTo>
                  <a:lnTo>
                    <a:pt x="5936" y="9423"/>
                  </a:lnTo>
                </a:path>
                <a:path w="59055" h="13334">
                  <a:moveTo>
                    <a:pt x="7108" y="10573"/>
                  </a:moveTo>
                  <a:lnTo>
                    <a:pt x="5936" y="9423"/>
                  </a:lnTo>
                </a:path>
                <a:path w="59055" h="13334">
                  <a:moveTo>
                    <a:pt x="4726" y="10573"/>
                  </a:moveTo>
                  <a:lnTo>
                    <a:pt x="3554" y="9423"/>
                  </a:lnTo>
                </a:path>
                <a:path w="59055" h="13334">
                  <a:moveTo>
                    <a:pt x="4726" y="10573"/>
                  </a:moveTo>
                  <a:lnTo>
                    <a:pt x="3554" y="9423"/>
                  </a:lnTo>
                </a:path>
                <a:path w="59055" h="13334">
                  <a:moveTo>
                    <a:pt x="4726" y="10573"/>
                  </a:moveTo>
                  <a:lnTo>
                    <a:pt x="3554" y="9423"/>
                  </a:lnTo>
                </a:path>
                <a:path w="59055" h="13334">
                  <a:moveTo>
                    <a:pt x="5936" y="10573"/>
                  </a:moveTo>
                  <a:lnTo>
                    <a:pt x="4726" y="9423"/>
                  </a:lnTo>
                </a:path>
                <a:path w="59055" h="13334">
                  <a:moveTo>
                    <a:pt x="5936" y="10573"/>
                  </a:moveTo>
                  <a:lnTo>
                    <a:pt x="4726" y="9423"/>
                  </a:lnTo>
                </a:path>
                <a:path w="59055" h="13334">
                  <a:moveTo>
                    <a:pt x="5936" y="10573"/>
                  </a:moveTo>
                  <a:lnTo>
                    <a:pt x="4726" y="9423"/>
                  </a:lnTo>
                </a:path>
                <a:path w="59055" h="13334">
                  <a:moveTo>
                    <a:pt x="5936" y="12966"/>
                  </a:moveTo>
                  <a:lnTo>
                    <a:pt x="4726" y="11741"/>
                  </a:lnTo>
                </a:path>
                <a:path w="59055" h="13334">
                  <a:moveTo>
                    <a:pt x="5936" y="12966"/>
                  </a:moveTo>
                  <a:lnTo>
                    <a:pt x="4726" y="11741"/>
                  </a:lnTo>
                </a:path>
                <a:path w="59055" h="13334">
                  <a:moveTo>
                    <a:pt x="3554" y="12966"/>
                  </a:moveTo>
                  <a:lnTo>
                    <a:pt x="2382" y="11741"/>
                  </a:lnTo>
                </a:path>
                <a:path w="59055" h="13334">
                  <a:moveTo>
                    <a:pt x="3554" y="12966"/>
                  </a:moveTo>
                  <a:lnTo>
                    <a:pt x="2382" y="11741"/>
                  </a:lnTo>
                </a:path>
                <a:path w="59055" h="13334">
                  <a:moveTo>
                    <a:pt x="3554" y="12966"/>
                  </a:moveTo>
                  <a:lnTo>
                    <a:pt x="2382" y="11741"/>
                  </a:lnTo>
                </a:path>
                <a:path w="59055" h="13334">
                  <a:moveTo>
                    <a:pt x="3554" y="12966"/>
                  </a:moveTo>
                  <a:lnTo>
                    <a:pt x="2382" y="11741"/>
                  </a:lnTo>
                </a:path>
                <a:path w="59055" h="13334">
                  <a:moveTo>
                    <a:pt x="3554" y="12966"/>
                  </a:moveTo>
                  <a:lnTo>
                    <a:pt x="2382" y="11741"/>
                  </a:lnTo>
                </a:path>
                <a:path w="59055" h="13334">
                  <a:moveTo>
                    <a:pt x="8281" y="12966"/>
                  </a:moveTo>
                  <a:lnTo>
                    <a:pt x="7108" y="11741"/>
                  </a:lnTo>
                </a:path>
                <a:path w="59055" h="13334">
                  <a:moveTo>
                    <a:pt x="8281" y="12966"/>
                  </a:moveTo>
                  <a:lnTo>
                    <a:pt x="7108" y="11741"/>
                  </a:lnTo>
                </a:path>
                <a:path w="59055" h="13334">
                  <a:moveTo>
                    <a:pt x="5936" y="11741"/>
                  </a:moveTo>
                  <a:lnTo>
                    <a:pt x="4726" y="10573"/>
                  </a:lnTo>
                </a:path>
                <a:path w="59055" h="13334">
                  <a:moveTo>
                    <a:pt x="5936" y="11741"/>
                  </a:moveTo>
                  <a:lnTo>
                    <a:pt x="5936" y="12966"/>
                  </a:lnTo>
                </a:path>
                <a:path w="59055" h="13334">
                  <a:moveTo>
                    <a:pt x="9453" y="11741"/>
                  </a:moveTo>
                  <a:lnTo>
                    <a:pt x="8281" y="10573"/>
                  </a:lnTo>
                </a:path>
                <a:path w="59055" h="13334">
                  <a:moveTo>
                    <a:pt x="9453" y="11741"/>
                  </a:moveTo>
                  <a:lnTo>
                    <a:pt x="8281" y="10573"/>
                  </a:lnTo>
                </a:path>
                <a:path w="59055" h="13334">
                  <a:moveTo>
                    <a:pt x="9453" y="11741"/>
                  </a:moveTo>
                  <a:lnTo>
                    <a:pt x="10663" y="11741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9423"/>
                  </a:moveTo>
                  <a:lnTo>
                    <a:pt x="9453" y="82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8281" y="12966"/>
                  </a:moveTo>
                  <a:lnTo>
                    <a:pt x="7108" y="11741"/>
                  </a:lnTo>
                </a:path>
                <a:path w="59055" h="13334">
                  <a:moveTo>
                    <a:pt x="8281" y="12966"/>
                  </a:moveTo>
                  <a:lnTo>
                    <a:pt x="7108" y="12966"/>
                  </a:lnTo>
                </a:path>
                <a:path w="59055" h="13334">
                  <a:moveTo>
                    <a:pt x="8281" y="12966"/>
                  </a:moveTo>
                  <a:lnTo>
                    <a:pt x="7108" y="11741"/>
                  </a:lnTo>
                </a:path>
                <a:path w="59055" h="13334">
                  <a:moveTo>
                    <a:pt x="8281" y="12966"/>
                  </a:moveTo>
                  <a:lnTo>
                    <a:pt x="7108" y="11741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2966"/>
                  </a:moveTo>
                  <a:lnTo>
                    <a:pt x="9453" y="11741"/>
                  </a:lnTo>
                </a:path>
                <a:path w="59055" h="13334">
                  <a:moveTo>
                    <a:pt x="10663" y="12966"/>
                  </a:moveTo>
                  <a:lnTo>
                    <a:pt x="10663" y="11741"/>
                  </a:lnTo>
                </a:path>
                <a:path w="59055" h="13334">
                  <a:moveTo>
                    <a:pt x="9453" y="11741"/>
                  </a:moveTo>
                  <a:lnTo>
                    <a:pt x="8281" y="10573"/>
                  </a:lnTo>
                </a:path>
                <a:path w="59055" h="13334">
                  <a:moveTo>
                    <a:pt x="9453" y="11741"/>
                  </a:moveTo>
                  <a:lnTo>
                    <a:pt x="8281" y="10573"/>
                  </a:lnTo>
                </a:path>
                <a:path w="59055" h="13334">
                  <a:moveTo>
                    <a:pt x="9453" y="11741"/>
                  </a:moveTo>
                  <a:lnTo>
                    <a:pt x="8281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1854" y="8273"/>
                  </a:lnTo>
                </a:path>
                <a:path w="59055" h="13334">
                  <a:moveTo>
                    <a:pt x="13007" y="9423"/>
                  </a:moveTo>
                  <a:lnTo>
                    <a:pt x="11854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1854" y="8273"/>
                  </a:lnTo>
                </a:path>
                <a:path w="59055" h="13334">
                  <a:moveTo>
                    <a:pt x="9453" y="8273"/>
                  </a:moveTo>
                  <a:lnTo>
                    <a:pt x="8281" y="7029"/>
                  </a:lnTo>
                </a:path>
                <a:path w="59055" h="13334">
                  <a:moveTo>
                    <a:pt x="9453" y="8273"/>
                  </a:moveTo>
                  <a:lnTo>
                    <a:pt x="8281" y="7029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8281" y="9423"/>
                  </a:moveTo>
                  <a:lnTo>
                    <a:pt x="7108" y="8273"/>
                  </a:lnTo>
                </a:path>
                <a:path w="59055" h="13334">
                  <a:moveTo>
                    <a:pt x="8281" y="9423"/>
                  </a:moveTo>
                  <a:lnTo>
                    <a:pt x="7108" y="8273"/>
                  </a:lnTo>
                </a:path>
                <a:path w="59055" h="13334">
                  <a:moveTo>
                    <a:pt x="8281" y="9423"/>
                  </a:moveTo>
                  <a:lnTo>
                    <a:pt x="7108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11854" y="9423"/>
                  </a:moveTo>
                  <a:lnTo>
                    <a:pt x="13007" y="9423"/>
                  </a:lnTo>
                </a:path>
                <a:path w="59055" h="13334">
                  <a:moveTo>
                    <a:pt x="13007" y="9423"/>
                  </a:moveTo>
                  <a:lnTo>
                    <a:pt x="11854" y="8273"/>
                  </a:lnTo>
                </a:path>
                <a:path w="59055" h="13334">
                  <a:moveTo>
                    <a:pt x="11854" y="8273"/>
                  </a:moveTo>
                  <a:lnTo>
                    <a:pt x="11854" y="942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8273"/>
                  </a:moveTo>
                  <a:lnTo>
                    <a:pt x="11854" y="942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0663" y="10573"/>
                  </a:moveTo>
                  <a:lnTo>
                    <a:pt x="9453" y="9423"/>
                  </a:lnTo>
                </a:path>
                <a:path w="59055" h="13334">
                  <a:moveTo>
                    <a:pt x="10663" y="10573"/>
                  </a:moveTo>
                  <a:lnTo>
                    <a:pt x="10663" y="11741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9423"/>
                  </a:moveTo>
                  <a:lnTo>
                    <a:pt x="9453" y="8273"/>
                  </a:lnTo>
                </a:path>
                <a:path w="59055" h="13334">
                  <a:moveTo>
                    <a:pt x="10663" y="9423"/>
                  </a:moveTo>
                  <a:lnTo>
                    <a:pt x="9453" y="8273"/>
                  </a:lnTo>
                </a:path>
                <a:path w="59055" h="13334">
                  <a:moveTo>
                    <a:pt x="10663" y="9423"/>
                  </a:moveTo>
                  <a:lnTo>
                    <a:pt x="9453" y="82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10663" y="9423"/>
                  </a:lnTo>
                </a:path>
                <a:path w="59055" h="13334">
                  <a:moveTo>
                    <a:pt x="8281" y="9423"/>
                  </a:moveTo>
                  <a:lnTo>
                    <a:pt x="7108" y="8273"/>
                  </a:lnTo>
                </a:path>
                <a:path w="59055" h="13334">
                  <a:moveTo>
                    <a:pt x="8281" y="9423"/>
                  </a:moveTo>
                  <a:lnTo>
                    <a:pt x="9453" y="9423"/>
                  </a:lnTo>
                </a:path>
                <a:path w="59055" h="13334">
                  <a:moveTo>
                    <a:pt x="9453" y="9423"/>
                  </a:moveTo>
                  <a:lnTo>
                    <a:pt x="9453" y="10573"/>
                  </a:lnTo>
                </a:path>
                <a:path w="59055" h="13334">
                  <a:moveTo>
                    <a:pt x="9453" y="10573"/>
                  </a:moveTo>
                  <a:lnTo>
                    <a:pt x="8281" y="9423"/>
                  </a:lnTo>
                </a:path>
                <a:path w="59055" h="13334">
                  <a:moveTo>
                    <a:pt x="9453" y="10573"/>
                  </a:moveTo>
                  <a:lnTo>
                    <a:pt x="8281" y="942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9423"/>
                  </a:moveTo>
                  <a:lnTo>
                    <a:pt x="9453" y="8273"/>
                  </a:lnTo>
                </a:path>
                <a:path w="59055" h="13334">
                  <a:moveTo>
                    <a:pt x="10663" y="9423"/>
                  </a:moveTo>
                  <a:lnTo>
                    <a:pt x="9453" y="8273"/>
                  </a:lnTo>
                </a:path>
                <a:path w="59055" h="13334">
                  <a:moveTo>
                    <a:pt x="9453" y="11741"/>
                  </a:moveTo>
                  <a:lnTo>
                    <a:pt x="8281" y="10573"/>
                  </a:lnTo>
                </a:path>
                <a:path w="59055" h="13334">
                  <a:moveTo>
                    <a:pt x="9453" y="11741"/>
                  </a:moveTo>
                  <a:lnTo>
                    <a:pt x="10663" y="1296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62" name="object 1762"/>
          <p:cNvGrpSpPr/>
          <p:nvPr/>
        </p:nvGrpSpPr>
        <p:grpSpPr>
          <a:xfrm>
            <a:off x="17660018" y="7556662"/>
            <a:ext cx="17780" cy="16510"/>
            <a:chOff x="17660018" y="7556662"/>
            <a:chExt cx="17780" cy="16510"/>
          </a:xfrm>
        </p:grpSpPr>
        <p:sp>
          <p:nvSpPr>
            <p:cNvPr id="1763" name="object 1763"/>
            <p:cNvSpPr/>
            <p:nvPr/>
          </p:nvSpPr>
          <p:spPr>
            <a:xfrm>
              <a:off x="17661707" y="7558351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4">
                  <a:moveTo>
                    <a:pt x="14179" y="12966"/>
                  </a:moveTo>
                  <a:lnTo>
                    <a:pt x="12988" y="11741"/>
                  </a:lnTo>
                </a:path>
                <a:path w="15875" h="13334">
                  <a:moveTo>
                    <a:pt x="14179" y="12966"/>
                  </a:moveTo>
                  <a:lnTo>
                    <a:pt x="15333" y="12966"/>
                  </a:lnTo>
                </a:path>
                <a:path w="15875" h="13334">
                  <a:moveTo>
                    <a:pt x="15333" y="11741"/>
                  </a:moveTo>
                  <a:lnTo>
                    <a:pt x="14179" y="11741"/>
                  </a:lnTo>
                </a:path>
                <a:path w="15875" h="13334">
                  <a:moveTo>
                    <a:pt x="14179" y="11741"/>
                  </a:moveTo>
                  <a:lnTo>
                    <a:pt x="14179" y="12966"/>
                  </a:lnTo>
                </a:path>
                <a:path w="15875" h="13334">
                  <a:moveTo>
                    <a:pt x="10644" y="7029"/>
                  </a:moveTo>
                  <a:lnTo>
                    <a:pt x="9434" y="5880"/>
                  </a:lnTo>
                </a:path>
                <a:path w="15875" h="13334">
                  <a:moveTo>
                    <a:pt x="10644" y="7029"/>
                  </a:moveTo>
                  <a:lnTo>
                    <a:pt x="9434" y="5880"/>
                  </a:lnTo>
                </a:path>
                <a:path w="15875" h="13334">
                  <a:moveTo>
                    <a:pt x="11816" y="3543"/>
                  </a:moveTo>
                  <a:lnTo>
                    <a:pt x="10644" y="2355"/>
                  </a:lnTo>
                </a:path>
                <a:path w="15875" h="13334">
                  <a:moveTo>
                    <a:pt x="11816" y="3543"/>
                  </a:moveTo>
                  <a:lnTo>
                    <a:pt x="10644" y="3543"/>
                  </a:lnTo>
                </a:path>
                <a:path w="15875" h="13334">
                  <a:moveTo>
                    <a:pt x="10644" y="8273"/>
                  </a:moveTo>
                  <a:lnTo>
                    <a:pt x="9434" y="7029"/>
                  </a:lnTo>
                </a:path>
                <a:path w="15875" h="13334">
                  <a:moveTo>
                    <a:pt x="10644" y="8273"/>
                  </a:moveTo>
                  <a:lnTo>
                    <a:pt x="9434" y="7029"/>
                  </a:lnTo>
                </a:path>
                <a:path w="15875" h="13334">
                  <a:moveTo>
                    <a:pt x="3535" y="1168"/>
                  </a:moveTo>
                  <a:lnTo>
                    <a:pt x="2382" y="0"/>
                  </a:lnTo>
                </a:path>
                <a:path w="15875" h="13334">
                  <a:moveTo>
                    <a:pt x="3535" y="1168"/>
                  </a:moveTo>
                  <a:lnTo>
                    <a:pt x="2382" y="1168"/>
                  </a:lnTo>
                </a:path>
                <a:path w="15875" h="13334">
                  <a:moveTo>
                    <a:pt x="11816" y="3543"/>
                  </a:moveTo>
                  <a:lnTo>
                    <a:pt x="10644" y="2355"/>
                  </a:lnTo>
                </a:path>
                <a:path w="15875" h="13334">
                  <a:moveTo>
                    <a:pt x="11816" y="3543"/>
                  </a:moveTo>
                  <a:lnTo>
                    <a:pt x="10644" y="2355"/>
                  </a:lnTo>
                </a:path>
                <a:path w="15875" h="13334">
                  <a:moveTo>
                    <a:pt x="9434" y="9423"/>
                  </a:moveTo>
                  <a:lnTo>
                    <a:pt x="9434" y="8273"/>
                  </a:lnTo>
                </a:path>
                <a:path w="15875" h="13334">
                  <a:moveTo>
                    <a:pt x="9434" y="8273"/>
                  </a:moveTo>
                  <a:lnTo>
                    <a:pt x="8262" y="7029"/>
                  </a:lnTo>
                </a:path>
                <a:path w="15875" h="13334">
                  <a:moveTo>
                    <a:pt x="8262" y="9423"/>
                  </a:moveTo>
                  <a:lnTo>
                    <a:pt x="7108" y="8273"/>
                  </a:lnTo>
                </a:path>
                <a:path w="15875" h="13334">
                  <a:moveTo>
                    <a:pt x="8262" y="9423"/>
                  </a:moveTo>
                  <a:lnTo>
                    <a:pt x="7108" y="8273"/>
                  </a:lnTo>
                </a:path>
                <a:path w="15875" h="13334">
                  <a:moveTo>
                    <a:pt x="11816" y="1168"/>
                  </a:moveTo>
                  <a:lnTo>
                    <a:pt x="10644" y="0"/>
                  </a:lnTo>
                </a:path>
                <a:path w="15875" h="13334">
                  <a:moveTo>
                    <a:pt x="11816" y="1168"/>
                  </a:moveTo>
                  <a:lnTo>
                    <a:pt x="10644" y="0"/>
                  </a:lnTo>
                </a:path>
                <a:path w="15875" h="13334">
                  <a:moveTo>
                    <a:pt x="2382" y="11741"/>
                  </a:moveTo>
                  <a:lnTo>
                    <a:pt x="3535" y="11741"/>
                  </a:lnTo>
                </a:path>
                <a:path w="15875" h="13334">
                  <a:moveTo>
                    <a:pt x="2382" y="11741"/>
                  </a:moveTo>
                  <a:lnTo>
                    <a:pt x="1210" y="10573"/>
                  </a:lnTo>
                </a:path>
                <a:path w="15875" h="13334">
                  <a:moveTo>
                    <a:pt x="2382" y="11741"/>
                  </a:moveTo>
                  <a:lnTo>
                    <a:pt x="1210" y="10573"/>
                  </a:lnTo>
                </a:path>
                <a:path w="15875" h="13334">
                  <a:moveTo>
                    <a:pt x="2382" y="11741"/>
                  </a:moveTo>
                  <a:lnTo>
                    <a:pt x="1210" y="10573"/>
                  </a:lnTo>
                  <a:lnTo>
                    <a:pt x="0" y="9423"/>
                  </a:lnTo>
                </a:path>
                <a:path w="15875" h="13334">
                  <a:moveTo>
                    <a:pt x="3535" y="11741"/>
                  </a:moveTo>
                  <a:lnTo>
                    <a:pt x="2382" y="10573"/>
                  </a:lnTo>
                </a:path>
                <a:path w="15875" h="13334">
                  <a:moveTo>
                    <a:pt x="2382" y="11741"/>
                  </a:moveTo>
                  <a:lnTo>
                    <a:pt x="1210" y="10573"/>
                  </a:lnTo>
                </a:path>
                <a:path w="15875" h="13334">
                  <a:moveTo>
                    <a:pt x="3535" y="10573"/>
                  </a:moveTo>
                  <a:lnTo>
                    <a:pt x="3535" y="11741"/>
                  </a:lnTo>
                </a:path>
                <a:path w="15875" h="13334">
                  <a:moveTo>
                    <a:pt x="3535" y="11741"/>
                  </a:moveTo>
                  <a:lnTo>
                    <a:pt x="2382" y="10573"/>
                  </a:lnTo>
                </a:path>
                <a:path w="15875" h="13334">
                  <a:moveTo>
                    <a:pt x="3535" y="11741"/>
                  </a:moveTo>
                  <a:lnTo>
                    <a:pt x="3535" y="10573"/>
                  </a:lnTo>
                </a:path>
                <a:path w="15875" h="13334">
                  <a:moveTo>
                    <a:pt x="3535" y="10573"/>
                  </a:moveTo>
                  <a:lnTo>
                    <a:pt x="2382" y="9423"/>
                  </a:lnTo>
                </a:path>
                <a:path w="15875" h="13334">
                  <a:moveTo>
                    <a:pt x="2382" y="10573"/>
                  </a:moveTo>
                  <a:lnTo>
                    <a:pt x="1210" y="9423"/>
                  </a:lnTo>
                </a:path>
                <a:path w="15875" h="13334">
                  <a:moveTo>
                    <a:pt x="2382" y="11741"/>
                  </a:moveTo>
                  <a:lnTo>
                    <a:pt x="1210" y="10573"/>
                  </a:lnTo>
                </a:path>
                <a:path w="15875" h="13334">
                  <a:moveTo>
                    <a:pt x="3535" y="12966"/>
                  </a:moveTo>
                  <a:lnTo>
                    <a:pt x="2382" y="11741"/>
                  </a:lnTo>
                  <a:lnTo>
                    <a:pt x="1210" y="10573"/>
                  </a:lnTo>
                </a:path>
                <a:path w="15875" h="13334">
                  <a:moveTo>
                    <a:pt x="2382" y="11741"/>
                  </a:moveTo>
                  <a:lnTo>
                    <a:pt x="1210" y="105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4" name="object 1764"/>
            <p:cNvSpPr/>
            <p:nvPr/>
          </p:nvSpPr>
          <p:spPr>
            <a:xfrm>
              <a:off x="17662923" y="7565392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1172" y="4711"/>
                  </a:moveTo>
                  <a:lnTo>
                    <a:pt x="0" y="3524"/>
                  </a:lnTo>
                </a:path>
                <a:path w="12065" h="6350">
                  <a:moveTo>
                    <a:pt x="1172" y="4711"/>
                  </a:moveTo>
                  <a:lnTo>
                    <a:pt x="0" y="3524"/>
                  </a:lnTo>
                </a:path>
                <a:path w="12065" h="6350">
                  <a:moveTo>
                    <a:pt x="1172" y="4711"/>
                  </a:moveTo>
                  <a:lnTo>
                    <a:pt x="0" y="3524"/>
                  </a:lnTo>
                </a:path>
                <a:path w="12065" h="6350">
                  <a:moveTo>
                    <a:pt x="1172" y="4711"/>
                  </a:moveTo>
                  <a:lnTo>
                    <a:pt x="0" y="3524"/>
                  </a:lnTo>
                </a:path>
                <a:path w="12065" h="6350">
                  <a:moveTo>
                    <a:pt x="1172" y="4711"/>
                  </a:moveTo>
                  <a:lnTo>
                    <a:pt x="0" y="3524"/>
                  </a:lnTo>
                </a:path>
                <a:path w="12065" h="6350">
                  <a:moveTo>
                    <a:pt x="5879" y="3524"/>
                  </a:moveTo>
                  <a:lnTo>
                    <a:pt x="4707" y="2374"/>
                  </a:lnTo>
                </a:path>
                <a:path w="12065" h="6350">
                  <a:moveTo>
                    <a:pt x="5879" y="3524"/>
                  </a:moveTo>
                  <a:lnTo>
                    <a:pt x="4707" y="2374"/>
                  </a:lnTo>
                </a:path>
                <a:path w="12065" h="6350">
                  <a:moveTo>
                    <a:pt x="5879" y="3524"/>
                  </a:moveTo>
                  <a:lnTo>
                    <a:pt x="4707" y="2374"/>
                  </a:lnTo>
                </a:path>
                <a:path w="12065" h="6350">
                  <a:moveTo>
                    <a:pt x="4707" y="3524"/>
                  </a:moveTo>
                  <a:lnTo>
                    <a:pt x="3497" y="2374"/>
                  </a:lnTo>
                </a:path>
                <a:path w="12065" h="6350">
                  <a:moveTo>
                    <a:pt x="4707" y="3524"/>
                  </a:moveTo>
                  <a:lnTo>
                    <a:pt x="3497" y="3524"/>
                  </a:lnTo>
                </a:path>
                <a:path w="12065" h="6350">
                  <a:moveTo>
                    <a:pt x="3497" y="3524"/>
                  </a:moveTo>
                  <a:lnTo>
                    <a:pt x="2325" y="2374"/>
                  </a:lnTo>
                </a:path>
                <a:path w="12065" h="6350">
                  <a:moveTo>
                    <a:pt x="4707" y="3524"/>
                  </a:moveTo>
                  <a:lnTo>
                    <a:pt x="3497" y="2374"/>
                  </a:lnTo>
                </a:path>
                <a:path w="12065" h="6350">
                  <a:moveTo>
                    <a:pt x="4707" y="3524"/>
                  </a:moveTo>
                  <a:lnTo>
                    <a:pt x="3497" y="2374"/>
                  </a:lnTo>
                </a:path>
                <a:path w="12065" h="6350">
                  <a:moveTo>
                    <a:pt x="4707" y="3524"/>
                  </a:moveTo>
                  <a:lnTo>
                    <a:pt x="3497" y="2374"/>
                  </a:lnTo>
                </a:path>
                <a:path w="12065" h="6350">
                  <a:moveTo>
                    <a:pt x="4707" y="5917"/>
                  </a:moveTo>
                  <a:lnTo>
                    <a:pt x="3497" y="4711"/>
                  </a:lnTo>
                </a:path>
                <a:path w="12065" h="6350">
                  <a:moveTo>
                    <a:pt x="4707" y="5917"/>
                  </a:moveTo>
                  <a:lnTo>
                    <a:pt x="3497" y="4711"/>
                  </a:lnTo>
                </a:path>
                <a:path w="12065" h="6350">
                  <a:moveTo>
                    <a:pt x="2325" y="5917"/>
                  </a:moveTo>
                  <a:lnTo>
                    <a:pt x="1172" y="4711"/>
                  </a:lnTo>
                </a:path>
                <a:path w="12065" h="6350">
                  <a:moveTo>
                    <a:pt x="2325" y="5917"/>
                  </a:moveTo>
                  <a:lnTo>
                    <a:pt x="1172" y="4711"/>
                  </a:lnTo>
                </a:path>
                <a:path w="12065" h="6350">
                  <a:moveTo>
                    <a:pt x="2325" y="5917"/>
                  </a:moveTo>
                  <a:lnTo>
                    <a:pt x="1172" y="4711"/>
                  </a:lnTo>
                </a:path>
                <a:path w="12065" h="6350">
                  <a:moveTo>
                    <a:pt x="2325" y="5917"/>
                  </a:moveTo>
                  <a:lnTo>
                    <a:pt x="1172" y="4711"/>
                  </a:lnTo>
                </a:path>
                <a:path w="12065" h="6350">
                  <a:moveTo>
                    <a:pt x="2325" y="5917"/>
                  </a:moveTo>
                  <a:lnTo>
                    <a:pt x="1172" y="4711"/>
                  </a:lnTo>
                </a:path>
                <a:path w="12065" h="6350">
                  <a:moveTo>
                    <a:pt x="7052" y="5917"/>
                  </a:moveTo>
                  <a:lnTo>
                    <a:pt x="5879" y="4711"/>
                  </a:lnTo>
                </a:path>
                <a:path w="12065" h="6350">
                  <a:moveTo>
                    <a:pt x="7052" y="5917"/>
                  </a:moveTo>
                  <a:lnTo>
                    <a:pt x="5879" y="4711"/>
                  </a:lnTo>
                </a:path>
                <a:path w="12065" h="6350">
                  <a:moveTo>
                    <a:pt x="4707" y="4711"/>
                  </a:moveTo>
                  <a:lnTo>
                    <a:pt x="3497" y="3524"/>
                  </a:lnTo>
                </a:path>
                <a:path w="12065" h="6350">
                  <a:moveTo>
                    <a:pt x="4707" y="4711"/>
                  </a:moveTo>
                  <a:lnTo>
                    <a:pt x="4707" y="5917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2374"/>
                  </a:moveTo>
                  <a:lnTo>
                    <a:pt x="8224" y="1225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7052" y="5917"/>
                  </a:moveTo>
                  <a:lnTo>
                    <a:pt x="5879" y="4711"/>
                  </a:lnTo>
                </a:path>
                <a:path w="12065" h="6350">
                  <a:moveTo>
                    <a:pt x="7052" y="5917"/>
                  </a:moveTo>
                  <a:lnTo>
                    <a:pt x="5879" y="4711"/>
                  </a:lnTo>
                </a:path>
                <a:path w="12065" h="6350">
                  <a:moveTo>
                    <a:pt x="7052" y="5917"/>
                  </a:moveTo>
                  <a:lnTo>
                    <a:pt x="5879" y="4711"/>
                  </a:lnTo>
                </a:path>
                <a:path w="12065" h="6350">
                  <a:moveTo>
                    <a:pt x="7052" y="5917"/>
                  </a:moveTo>
                  <a:lnTo>
                    <a:pt x="5879" y="4711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5917"/>
                  </a:moveTo>
                  <a:lnTo>
                    <a:pt x="8224" y="4711"/>
                  </a:lnTo>
                </a:path>
                <a:path w="12065" h="6350">
                  <a:moveTo>
                    <a:pt x="9434" y="5917"/>
                  </a:moveTo>
                  <a:lnTo>
                    <a:pt x="9434" y="4711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10606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9434" y="1225"/>
                  </a:moveTo>
                  <a:lnTo>
                    <a:pt x="8224" y="0"/>
                  </a:lnTo>
                </a:path>
                <a:path w="12065" h="6350">
                  <a:moveTo>
                    <a:pt x="9434" y="1225"/>
                  </a:moveTo>
                  <a:lnTo>
                    <a:pt x="8224" y="0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7052" y="2374"/>
                  </a:moveTo>
                  <a:lnTo>
                    <a:pt x="5879" y="1225"/>
                  </a:lnTo>
                </a:path>
                <a:path w="12065" h="6350">
                  <a:moveTo>
                    <a:pt x="7052" y="2374"/>
                  </a:moveTo>
                  <a:lnTo>
                    <a:pt x="5879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10606" y="1225"/>
                  </a:moveTo>
                  <a:lnTo>
                    <a:pt x="10606" y="2374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1225"/>
                  </a:moveTo>
                  <a:lnTo>
                    <a:pt x="10606" y="2374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2374"/>
                  </a:lnTo>
                </a:path>
                <a:path w="12065" h="6350">
                  <a:moveTo>
                    <a:pt x="9434" y="3524"/>
                  </a:moveTo>
                  <a:lnTo>
                    <a:pt x="8224" y="2374"/>
                  </a:lnTo>
                </a:path>
                <a:path w="12065" h="6350">
                  <a:moveTo>
                    <a:pt x="9434" y="3524"/>
                  </a:moveTo>
                  <a:lnTo>
                    <a:pt x="9434" y="4711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2374"/>
                  </a:moveTo>
                  <a:lnTo>
                    <a:pt x="8224" y="1225"/>
                  </a:lnTo>
                </a:path>
                <a:path w="12065" h="6350">
                  <a:moveTo>
                    <a:pt x="9434" y="2374"/>
                  </a:moveTo>
                  <a:lnTo>
                    <a:pt x="8224" y="1225"/>
                  </a:lnTo>
                </a:path>
                <a:path w="12065" h="6350">
                  <a:moveTo>
                    <a:pt x="9434" y="2374"/>
                  </a:moveTo>
                  <a:lnTo>
                    <a:pt x="8224" y="1225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9434" y="2374"/>
                  </a:moveTo>
                  <a:lnTo>
                    <a:pt x="8224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9434" y="2374"/>
                  </a:moveTo>
                  <a:lnTo>
                    <a:pt x="9434" y="3524"/>
                  </a:lnTo>
                </a:path>
                <a:path w="12065" h="6350">
                  <a:moveTo>
                    <a:pt x="9434" y="3524"/>
                  </a:moveTo>
                  <a:lnTo>
                    <a:pt x="8224" y="2374"/>
                  </a:lnTo>
                </a:path>
                <a:path w="12065" h="6350">
                  <a:moveTo>
                    <a:pt x="9434" y="3524"/>
                  </a:moveTo>
                  <a:lnTo>
                    <a:pt x="8224" y="2374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2374"/>
                  </a:moveTo>
                  <a:lnTo>
                    <a:pt x="8224" y="1225"/>
                  </a:lnTo>
                </a:path>
                <a:path w="12065" h="6350">
                  <a:moveTo>
                    <a:pt x="9434" y="2374"/>
                  </a:moveTo>
                  <a:lnTo>
                    <a:pt x="8224" y="1225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9434" y="591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65" name="object 1765"/>
          <p:cNvGrpSpPr/>
          <p:nvPr/>
        </p:nvGrpSpPr>
        <p:grpSpPr>
          <a:xfrm>
            <a:off x="17242239" y="7556655"/>
            <a:ext cx="69850" cy="16510"/>
            <a:chOff x="17242239" y="7556655"/>
            <a:chExt cx="69850" cy="16510"/>
          </a:xfrm>
        </p:grpSpPr>
        <p:sp>
          <p:nvSpPr>
            <p:cNvPr id="1766" name="object 1766"/>
            <p:cNvSpPr/>
            <p:nvPr/>
          </p:nvSpPr>
          <p:spPr>
            <a:xfrm>
              <a:off x="17256926" y="7558344"/>
              <a:ext cx="53340" cy="13335"/>
            </a:xfrm>
            <a:custGeom>
              <a:avLst/>
              <a:gdLst/>
              <a:ahLst/>
              <a:cxnLst/>
              <a:rect l="l" t="t" r="r" b="b"/>
              <a:pathLst>
                <a:path w="53340" h="13334">
                  <a:moveTo>
                    <a:pt x="1172" y="12966"/>
                  </a:moveTo>
                  <a:lnTo>
                    <a:pt x="0" y="11760"/>
                  </a:lnTo>
                </a:path>
                <a:path w="53340" h="13334">
                  <a:moveTo>
                    <a:pt x="1172" y="12966"/>
                  </a:moveTo>
                  <a:lnTo>
                    <a:pt x="0" y="11760"/>
                  </a:lnTo>
                </a:path>
                <a:path w="53340" h="13334">
                  <a:moveTo>
                    <a:pt x="1172" y="11760"/>
                  </a:moveTo>
                  <a:lnTo>
                    <a:pt x="0" y="10573"/>
                  </a:lnTo>
                </a:path>
                <a:path w="53340" h="13334">
                  <a:moveTo>
                    <a:pt x="1172" y="11760"/>
                  </a:moveTo>
                  <a:lnTo>
                    <a:pt x="1172" y="12966"/>
                  </a:lnTo>
                </a:path>
                <a:path w="53340" h="13334">
                  <a:moveTo>
                    <a:pt x="40119" y="12966"/>
                  </a:moveTo>
                  <a:lnTo>
                    <a:pt x="40119" y="11760"/>
                  </a:lnTo>
                </a:path>
                <a:path w="53340" h="13334">
                  <a:moveTo>
                    <a:pt x="40119" y="11760"/>
                  </a:moveTo>
                  <a:lnTo>
                    <a:pt x="38947" y="10573"/>
                  </a:lnTo>
                </a:path>
                <a:path w="53340" h="13334">
                  <a:moveTo>
                    <a:pt x="40119" y="12966"/>
                  </a:moveTo>
                  <a:lnTo>
                    <a:pt x="38947" y="11760"/>
                  </a:lnTo>
                </a:path>
                <a:path w="53340" h="13334">
                  <a:moveTo>
                    <a:pt x="40119" y="12966"/>
                  </a:moveTo>
                  <a:lnTo>
                    <a:pt x="38947" y="11760"/>
                  </a:lnTo>
                </a:path>
                <a:path w="53340" h="13334">
                  <a:moveTo>
                    <a:pt x="43673" y="7048"/>
                  </a:moveTo>
                  <a:lnTo>
                    <a:pt x="42501" y="5880"/>
                  </a:lnTo>
                </a:path>
                <a:path w="53340" h="13334">
                  <a:moveTo>
                    <a:pt x="43673" y="7048"/>
                  </a:moveTo>
                  <a:lnTo>
                    <a:pt x="42501" y="5880"/>
                  </a:lnTo>
                </a:path>
                <a:path w="53340" h="13334">
                  <a:moveTo>
                    <a:pt x="43673" y="3543"/>
                  </a:moveTo>
                  <a:lnTo>
                    <a:pt x="42501" y="2374"/>
                  </a:lnTo>
                </a:path>
                <a:path w="53340" h="13334">
                  <a:moveTo>
                    <a:pt x="43673" y="3543"/>
                  </a:moveTo>
                  <a:lnTo>
                    <a:pt x="42501" y="3543"/>
                  </a:lnTo>
                </a:path>
                <a:path w="53340" h="13334">
                  <a:moveTo>
                    <a:pt x="43673" y="8273"/>
                  </a:moveTo>
                  <a:lnTo>
                    <a:pt x="42501" y="7048"/>
                  </a:lnTo>
                </a:path>
                <a:path w="53340" h="13334">
                  <a:moveTo>
                    <a:pt x="43673" y="8273"/>
                  </a:moveTo>
                  <a:lnTo>
                    <a:pt x="42501" y="7048"/>
                  </a:lnTo>
                </a:path>
                <a:path w="53340" h="13334">
                  <a:moveTo>
                    <a:pt x="51935" y="1149"/>
                  </a:moveTo>
                  <a:lnTo>
                    <a:pt x="50763" y="0"/>
                  </a:lnTo>
                </a:path>
                <a:path w="53340" h="13334">
                  <a:moveTo>
                    <a:pt x="51935" y="1149"/>
                  </a:moveTo>
                  <a:lnTo>
                    <a:pt x="50763" y="1149"/>
                  </a:lnTo>
                </a:path>
                <a:path w="53340" h="13334">
                  <a:moveTo>
                    <a:pt x="42501" y="3543"/>
                  </a:moveTo>
                  <a:lnTo>
                    <a:pt x="41310" y="2374"/>
                  </a:lnTo>
                </a:path>
                <a:path w="53340" h="13334">
                  <a:moveTo>
                    <a:pt x="42501" y="3543"/>
                  </a:moveTo>
                  <a:lnTo>
                    <a:pt x="41310" y="2374"/>
                  </a:lnTo>
                </a:path>
                <a:path w="53340" h="13334">
                  <a:moveTo>
                    <a:pt x="44846" y="8273"/>
                  </a:moveTo>
                  <a:lnTo>
                    <a:pt x="43673" y="7048"/>
                  </a:lnTo>
                </a:path>
                <a:path w="53340" h="13334">
                  <a:moveTo>
                    <a:pt x="44846" y="8273"/>
                  </a:moveTo>
                  <a:lnTo>
                    <a:pt x="44846" y="9423"/>
                  </a:lnTo>
                </a:path>
                <a:path w="53340" h="13334">
                  <a:moveTo>
                    <a:pt x="46037" y="9423"/>
                  </a:moveTo>
                  <a:lnTo>
                    <a:pt x="44846" y="8273"/>
                  </a:lnTo>
                </a:path>
                <a:path w="53340" h="13334">
                  <a:moveTo>
                    <a:pt x="46037" y="9423"/>
                  </a:moveTo>
                  <a:lnTo>
                    <a:pt x="44846" y="8273"/>
                  </a:lnTo>
                </a:path>
                <a:path w="53340" h="13334">
                  <a:moveTo>
                    <a:pt x="42501" y="1149"/>
                  </a:moveTo>
                  <a:lnTo>
                    <a:pt x="41310" y="0"/>
                  </a:lnTo>
                </a:path>
                <a:path w="53340" h="13334">
                  <a:moveTo>
                    <a:pt x="42501" y="1149"/>
                  </a:moveTo>
                  <a:lnTo>
                    <a:pt x="41310" y="0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3089" y="10573"/>
                  </a:moveTo>
                  <a:lnTo>
                    <a:pt x="51935" y="9423"/>
                  </a:lnTo>
                </a:path>
                <a:path w="53340" h="13334">
                  <a:moveTo>
                    <a:pt x="50763" y="11760"/>
                  </a:moveTo>
                  <a:lnTo>
                    <a:pt x="49534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0763" y="11760"/>
                  </a:moveTo>
                  <a:lnTo>
                    <a:pt x="50763" y="10573"/>
                  </a:lnTo>
                </a:path>
                <a:path w="53340" h="13334">
                  <a:moveTo>
                    <a:pt x="50763" y="11760"/>
                  </a:moveTo>
                  <a:lnTo>
                    <a:pt x="49534" y="10573"/>
                  </a:lnTo>
                </a:path>
                <a:path w="53340" h="13334">
                  <a:moveTo>
                    <a:pt x="50763" y="10573"/>
                  </a:moveTo>
                  <a:lnTo>
                    <a:pt x="49534" y="9423"/>
                  </a:lnTo>
                </a:path>
                <a:path w="53340" h="13334">
                  <a:moveTo>
                    <a:pt x="50763" y="10573"/>
                  </a:moveTo>
                  <a:lnTo>
                    <a:pt x="50763" y="11760"/>
                  </a:lnTo>
                </a:path>
                <a:path w="53340" h="13334">
                  <a:moveTo>
                    <a:pt x="51935" y="10573"/>
                  </a:moveTo>
                  <a:lnTo>
                    <a:pt x="50763" y="942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0763" y="12966"/>
                  </a:moveTo>
                  <a:lnTo>
                    <a:pt x="51935" y="12966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47209" y="10573"/>
                  </a:moveTo>
                  <a:lnTo>
                    <a:pt x="46037" y="9423"/>
                  </a:lnTo>
                </a:path>
                <a:path w="53340" h="13334">
                  <a:moveTo>
                    <a:pt x="47209" y="10573"/>
                  </a:moveTo>
                  <a:lnTo>
                    <a:pt x="46037" y="9423"/>
                  </a:lnTo>
                </a:path>
                <a:path w="53340" h="13334">
                  <a:moveTo>
                    <a:pt x="47209" y="10573"/>
                  </a:moveTo>
                  <a:lnTo>
                    <a:pt x="46037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8381" y="10573"/>
                  </a:moveTo>
                  <a:lnTo>
                    <a:pt x="47209" y="9423"/>
                  </a:lnTo>
                </a:path>
                <a:path w="53340" h="13334">
                  <a:moveTo>
                    <a:pt x="48381" y="10573"/>
                  </a:moveTo>
                  <a:lnTo>
                    <a:pt x="47209" y="9423"/>
                  </a:lnTo>
                </a:path>
                <a:path w="53340" h="13334">
                  <a:moveTo>
                    <a:pt x="48381" y="10573"/>
                  </a:moveTo>
                  <a:lnTo>
                    <a:pt x="47209" y="9423"/>
                  </a:lnTo>
                </a:path>
                <a:path w="53340" h="13334">
                  <a:moveTo>
                    <a:pt x="48381" y="12966"/>
                  </a:moveTo>
                  <a:lnTo>
                    <a:pt x="47209" y="11760"/>
                  </a:lnTo>
                </a:path>
                <a:path w="53340" h="13334">
                  <a:moveTo>
                    <a:pt x="48381" y="12966"/>
                  </a:moveTo>
                  <a:lnTo>
                    <a:pt x="47209" y="11760"/>
                  </a:lnTo>
                </a:path>
                <a:path w="53340" h="13334">
                  <a:moveTo>
                    <a:pt x="50763" y="12966"/>
                  </a:moveTo>
                  <a:lnTo>
                    <a:pt x="49534" y="11760"/>
                  </a:lnTo>
                </a:path>
                <a:path w="53340" h="13334">
                  <a:moveTo>
                    <a:pt x="50763" y="12966"/>
                  </a:moveTo>
                  <a:lnTo>
                    <a:pt x="49534" y="11760"/>
                  </a:lnTo>
                </a:path>
                <a:path w="53340" h="13334">
                  <a:moveTo>
                    <a:pt x="50763" y="12966"/>
                  </a:moveTo>
                  <a:lnTo>
                    <a:pt x="49534" y="11760"/>
                  </a:lnTo>
                </a:path>
                <a:path w="53340" h="13334">
                  <a:moveTo>
                    <a:pt x="50763" y="12966"/>
                  </a:moveTo>
                  <a:lnTo>
                    <a:pt x="49534" y="11760"/>
                  </a:lnTo>
                </a:path>
                <a:path w="53340" h="13334">
                  <a:moveTo>
                    <a:pt x="50763" y="12966"/>
                  </a:moveTo>
                  <a:lnTo>
                    <a:pt x="49534" y="11760"/>
                  </a:lnTo>
                </a:path>
                <a:path w="53340" h="13334">
                  <a:moveTo>
                    <a:pt x="46037" y="12966"/>
                  </a:moveTo>
                  <a:lnTo>
                    <a:pt x="44846" y="11760"/>
                  </a:lnTo>
                </a:path>
                <a:path w="53340" h="13334">
                  <a:moveTo>
                    <a:pt x="46037" y="12966"/>
                  </a:moveTo>
                  <a:lnTo>
                    <a:pt x="44846" y="11760"/>
                  </a:lnTo>
                </a:path>
                <a:path w="53340" h="13334">
                  <a:moveTo>
                    <a:pt x="48381" y="12966"/>
                  </a:moveTo>
                  <a:lnTo>
                    <a:pt x="48381" y="11760"/>
                  </a:lnTo>
                </a:path>
                <a:path w="53340" h="13334">
                  <a:moveTo>
                    <a:pt x="48381" y="11760"/>
                  </a:moveTo>
                  <a:lnTo>
                    <a:pt x="47209" y="10573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3673" y="11760"/>
                  </a:moveTo>
                  <a:lnTo>
                    <a:pt x="44846" y="11760"/>
                  </a:lnTo>
                </a:path>
                <a:path w="53340" h="13334">
                  <a:moveTo>
                    <a:pt x="44846" y="11760"/>
                  </a:moveTo>
                  <a:lnTo>
                    <a:pt x="43673" y="11760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3673" y="9423"/>
                  </a:moveTo>
                  <a:lnTo>
                    <a:pt x="42501" y="8273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7209" y="12966"/>
                  </a:moveTo>
                  <a:lnTo>
                    <a:pt x="46037" y="12966"/>
                  </a:lnTo>
                </a:path>
                <a:path w="53340" h="13334">
                  <a:moveTo>
                    <a:pt x="46037" y="12966"/>
                  </a:moveTo>
                  <a:lnTo>
                    <a:pt x="44846" y="11760"/>
                  </a:lnTo>
                </a:path>
                <a:path w="53340" h="13334">
                  <a:moveTo>
                    <a:pt x="46037" y="12966"/>
                  </a:moveTo>
                  <a:lnTo>
                    <a:pt x="44846" y="11760"/>
                  </a:lnTo>
                </a:path>
                <a:path w="53340" h="13334">
                  <a:moveTo>
                    <a:pt x="46037" y="12966"/>
                  </a:moveTo>
                  <a:lnTo>
                    <a:pt x="44846" y="11760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3673" y="11760"/>
                  </a:moveTo>
                  <a:lnTo>
                    <a:pt x="43673" y="12966"/>
                  </a:lnTo>
                </a:path>
                <a:path w="53340" h="13334">
                  <a:moveTo>
                    <a:pt x="43673" y="12966"/>
                  </a:moveTo>
                  <a:lnTo>
                    <a:pt x="42501" y="11760"/>
                  </a:lnTo>
                </a:path>
                <a:path w="53340" h="13334">
                  <a:moveTo>
                    <a:pt x="43673" y="11760"/>
                  </a:moveTo>
                  <a:lnTo>
                    <a:pt x="44846" y="11760"/>
                  </a:lnTo>
                </a:path>
                <a:path w="53340" h="13334">
                  <a:moveTo>
                    <a:pt x="44846" y="11760"/>
                  </a:moveTo>
                  <a:lnTo>
                    <a:pt x="43673" y="10573"/>
                  </a:lnTo>
                </a:path>
                <a:path w="53340" h="13334">
                  <a:moveTo>
                    <a:pt x="44846" y="11760"/>
                  </a:moveTo>
                  <a:lnTo>
                    <a:pt x="43673" y="11760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2501" y="9423"/>
                  </a:moveTo>
                  <a:lnTo>
                    <a:pt x="41310" y="8273"/>
                  </a:lnTo>
                </a:path>
                <a:path w="53340" h="13334">
                  <a:moveTo>
                    <a:pt x="42501" y="9423"/>
                  </a:moveTo>
                  <a:lnTo>
                    <a:pt x="41310" y="8273"/>
                  </a:lnTo>
                </a:path>
                <a:path w="53340" h="13334">
                  <a:moveTo>
                    <a:pt x="42501" y="9423"/>
                  </a:moveTo>
                  <a:lnTo>
                    <a:pt x="41310" y="82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7" name="object 1767"/>
            <p:cNvSpPr/>
            <p:nvPr/>
          </p:nvSpPr>
          <p:spPr>
            <a:xfrm>
              <a:off x="17243928" y="7558367"/>
              <a:ext cx="59055" cy="13335"/>
            </a:xfrm>
            <a:custGeom>
              <a:avLst/>
              <a:gdLst/>
              <a:ahLst/>
              <a:cxnLst/>
              <a:rect l="l" t="t" r="r" b="b"/>
              <a:pathLst>
                <a:path w="59055" h="13334">
                  <a:moveTo>
                    <a:pt x="55490" y="8254"/>
                  </a:moveTo>
                  <a:lnTo>
                    <a:pt x="55490" y="940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4318" y="9404"/>
                  </a:moveTo>
                  <a:lnTo>
                    <a:pt x="53127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8254"/>
                  </a:moveTo>
                  <a:lnTo>
                    <a:pt x="55490" y="9404"/>
                  </a:lnTo>
                </a:path>
                <a:path w="59055" h="13334">
                  <a:moveTo>
                    <a:pt x="55490" y="9404"/>
                  </a:moveTo>
                  <a:lnTo>
                    <a:pt x="54318" y="9404"/>
                  </a:lnTo>
                </a:path>
                <a:path w="59055" h="13334">
                  <a:moveTo>
                    <a:pt x="57834" y="8254"/>
                  </a:moveTo>
                  <a:lnTo>
                    <a:pt x="56662" y="7011"/>
                  </a:lnTo>
                </a:path>
                <a:path w="59055" h="13334">
                  <a:moveTo>
                    <a:pt x="57834" y="8254"/>
                  </a:moveTo>
                  <a:lnTo>
                    <a:pt x="56662" y="7011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9025" y="9404"/>
                  </a:moveTo>
                  <a:lnTo>
                    <a:pt x="57834" y="8254"/>
                  </a:lnTo>
                </a:path>
                <a:path w="59055" h="13334">
                  <a:moveTo>
                    <a:pt x="59025" y="9404"/>
                  </a:moveTo>
                  <a:lnTo>
                    <a:pt x="57834" y="8254"/>
                  </a:lnTo>
                </a:path>
                <a:path w="59055" h="13334">
                  <a:moveTo>
                    <a:pt x="59025" y="9404"/>
                  </a:moveTo>
                  <a:lnTo>
                    <a:pt x="57834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4318" y="9404"/>
                  </a:moveTo>
                  <a:lnTo>
                    <a:pt x="53127" y="8254"/>
                  </a:lnTo>
                </a:path>
                <a:path w="59055" h="13334">
                  <a:moveTo>
                    <a:pt x="54318" y="9404"/>
                  </a:moveTo>
                  <a:lnTo>
                    <a:pt x="53127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5490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5490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6662" y="10573"/>
                  </a:moveTo>
                  <a:lnTo>
                    <a:pt x="55490" y="9404"/>
                  </a:lnTo>
                </a:path>
                <a:path w="59055" h="13334">
                  <a:moveTo>
                    <a:pt x="56662" y="11741"/>
                  </a:moveTo>
                  <a:lnTo>
                    <a:pt x="56662" y="10573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6662" y="11741"/>
                  </a:moveTo>
                  <a:lnTo>
                    <a:pt x="55490" y="10573"/>
                  </a:lnTo>
                </a:path>
                <a:path w="59055" h="13334">
                  <a:moveTo>
                    <a:pt x="56662" y="9404"/>
                  </a:moveTo>
                  <a:lnTo>
                    <a:pt x="55490" y="8254"/>
                  </a:lnTo>
                </a:path>
                <a:path w="59055" h="13334">
                  <a:moveTo>
                    <a:pt x="56662" y="9404"/>
                  </a:moveTo>
                  <a:lnTo>
                    <a:pt x="55490" y="8254"/>
                  </a:lnTo>
                </a:path>
                <a:path w="59055" h="13334">
                  <a:moveTo>
                    <a:pt x="56662" y="9404"/>
                  </a:moveTo>
                  <a:lnTo>
                    <a:pt x="55490" y="8254"/>
                  </a:lnTo>
                </a:path>
                <a:path w="59055" h="13334">
                  <a:moveTo>
                    <a:pt x="56662" y="11741"/>
                  </a:moveTo>
                  <a:lnTo>
                    <a:pt x="55490" y="10573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6662" y="9404"/>
                  </a:moveTo>
                  <a:lnTo>
                    <a:pt x="57834" y="9404"/>
                  </a:lnTo>
                  <a:lnTo>
                    <a:pt x="59025" y="9404"/>
                  </a:lnTo>
                </a:path>
                <a:path w="59055" h="13334">
                  <a:moveTo>
                    <a:pt x="59025" y="9404"/>
                  </a:moveTo>
                  <a:lnTo>
                    <a:pt x="57834" y="8254"/>
                  </a:lnTo>
                </a:path>
                <a:path w="59055" h="13334">
                  <a:moveTo>
                    <a:pt x="57834" y="10573"/>
                  </a:moveTo>
                  <a:lnTo>
                    <a:pt x="56662" y="9404"/>
                  </a:lnTo>
                </a:path>
                <a:path w="59055" h="13334">
                  <a:moveTo>
                    <a:pt x="57834" y="10573"/>
                  </a:moveTo>
                  <a:lnTo>
                    <a:pt x="56662" y="9404"/>
                  </a:lnTo>
                </a:path>
                <a:path w="59055" h="13334">
                  <a:moveTo>
                    <a:pt x="57834" y="10573"/>
                  </a:moveTo>
                  <a:lnTo>
                    <a:pt x="57834" y="940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6662" y="11741"/>
                  </a:moveTo>
                  <a:lnTo>
                    <a:pt x="55490" y="10573"/>
                  </a:lnTo>
                </a:path>
                <a:path w="59055" h="13334">
                  <a:moveTo>
                    <a:pt x="56662" y="11741"/>
                  </a:moveTo>
                  <a:lnTo>
                    <a:pt x="55490" y="10573"/>
                  </a:lnTo>
                </a:path>
                <a:path w="59055" h="13334">
                  <a:moveTo>
                    <a:pt x="56662" y="11741"/>
                  </a:moveTo>
                  <a:lnTo>
                    <a:pt x="55490" y="10573"/>
                  </a:lnTo>
                </a:path>
                <a:path w="59055" h="13334">
                  <a:moveTo>
                    <a:pt x="56662" y="11741"/>
                  </a:moveTo>
                  <a:lnTo>
                    <a:pt x="55490" y="10573"/>
                  </a:lnTo>
                </a:path>
                <a:path w="59055" h="13334">
                  <a:moveTo>
                    <a:pt x="56662" y="9404"/>
                  </a:moveTo>
                  <a:lnTo>
                    <a:pt x="55490" y="8254"/>
                  </a:lnTo>
                </a:path>
                <a:path w="59055" h="13334">
                  <a:moveTo>
                    <a:pt x="56662" y="9404"/>
                  </a:moveTo>
                  <a:lnTo>
                    <a:pt x="55490" y="8254"/>
                  </a:lnTo>
                </a:path>
                <a:path w="59055" h="13334">
                  <a:moveTo>
                    <a:pt x="56662" y="12947"/>
                  </a:moveTo>
                  <a:lnTo>
                    <a:pt x="57834" y="11741"/>
                  </a:lnTo>
                </a:path>
                <a:path w="59055" h="13334">
                  <a:moveTo>
                    <a:pt x="57834" y="11741"/>
                  </a:moveTo>
                  <a:lnTo>
                    <a:pt x="56662" y="10573"/>
                  </a:lnTo>
                </a:path>
                <a:path w="59055" h="13334">
                  <a:moveTo>
                    <a:pt x="10663" y="7011"/>
                  </a:moveTo>
                  <a:lnTo>
                    <a:pt x="9453" y="7011"/>
                  </a:lnTo>
                </a:path>
                <a:path w="59055" h="13334">
                  <a:moveTo>
                    <a:pt x="9453" y="7011"/>
                  </a:moveTo>
                  <a:lnTo>
                    <a:pt x="8281" y="5861"/>
                  </a:lnTo>
                </a:path>
                <a:path w="59055" h="13334">
                  <a:moveTo>
                    <a:pt x="10663" y="3543"/>
                  </a:moveTo>
                  <a:lnTo>
                    <a:pt x="9453" y="2355"/>
                  </a:lnTo>
                </a:path>
                <a:path w="59055" h="13334">
                  <a:moveTo>
                    <a:pt x="10663" y="3543"/>
                  </a:moveTo>
                  <a:lnTo>
                    <a:pt x="9453" y="2355"/>
                  </a:lnTo>
                </a:path>
                <a:path w="59055" h="13334">
                  <a:moveTo>
                    <a:pt x="9453" y="8254"/>
                  </a:moveTo>
                  <a:lnTo>
                    <a:pt x="8281" y="7011"/>
                  </a:lnTo>
                </a:path>
                <a:path w="59055" h="13334">
                  <a:moveTo>
                    <a:pt x="9453" y="8254"/>
                  </a:moveTo>
                  <a:lnTo>
                    <a:pt x="10663" y="8254"/>
                  </a:lnTo>
                </a:path>
                <a:path w="59055" h="13334">
                  <a:moveTo>
                    <a:pt x="2382" y="1149"/>
                  </a:moveTo>
                  <a:lnTo>
                    <a:pt x="1191" y="0"/>
                  </a:lnTo>
                </a:path>
                <a:path w="59055" h="13334">
                  <a:moveTo>
                    <a:pt x="2382" y="1149"/>
                  </a:moveTo>
                  <a:lnTo>
                    <a:pt x="1191" y="0"/>
                  </a:lnTo>
                </a:path>
                <a:path w="59055" h="13334">
                  <a:moveTo>
                    <a:pt x="11835" y="3543"/>
                  </a:moveTo>
                  <a:lnTo>
                    <a:pt x="10663" y="2355"/>
                  </a:lnTo>
                </a:path>
                <a:path w="59055" h="13334">
                  <a:moveTo>
                    <a:pt x="11835" y="3543"/>
                  </a:moveTo>
                  <a:lnTo>
                    <a:pt x="10663" y="2355"/>
                  </a:lnTo>
                </a:path>
                <a:path w="59055" h="13334">
                  <a:moveTo>
                    <a:pt x="9453" y="9404"/>
                  </a:moveTo>
                  <a:lnTo>
                    <a:pt x="9453" y="8254"/>
                  </a:lnTo>
                </a:path>
                <a:path w="59055" h="13334">
                  <a:moveTo>
                    <a:pt x="9453" y="8254"/>
                  </a:moveTo>
                  <a:lnTo>
                    <a:pt x="8281" y="7011"/>
                  </a:lnTo>
                </a:path>
                <a:path w="59055" h="13334">
                  <a:moveTo>
                    <a:pt x="8281" y="9404"/>
                  </a:moveTo>
                  <a:lnTo>
                    <a:pt x="7089" y="8254"/>
                  </a:lnTo>
                </a:path>
                <a:path w="59055" h="13334">
                  <a:moveTo>
                    <a:pt x="8281" y="9404"/>
                  </a:moveTo>
                  <a:lnTo>
                    <a:pt x="7089" y="8254"/>
                  </a:lnTo>
                </a:path>
                <a:path w="59055" h="13334">
                  <a:moveTo>
                    <a:pt x="11835" y="1149"/>
                  </a:moveTo>
                  <a:lnTo>
                    <a:pt x="10663" y="0"/>
                  </a:lnTo>
                </a:path>
                <a:path w="59055" h="13334">
                  <a:moveTo>
                    <a:pt x="11835" y="1149"/>
                  </a:moveTo>
                  <a:lnTo>
                    <a:pt x="10663" y="0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  <a:lnTo>
                    <a:pt x="0" y="9404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</a:path>
                <a:path w="59055" h="13334">
                  <a:moveTo>
                    <a:pt x="1191" y="11741"/>
                  </a:moveTo>
                  <a:lnTo>
                    <a:pt x="0" y="10573"/>
                  </a:lnTo>
                </a:path>
                <a:path w="59055" h="13334">
                  <a:moveTo>
                    <a:pt x="3554" y="10573"/>
                  </a:moveTo>
                  <a:lnTo>
                    <a:pt x="2382" y="11741"/>
                  </a:lnTo>
                </a:path>
                <a:path w="59055" h="13334">
                  <a:moveTo>
                    <a:pt x="3554" y="11741"/>
                  </a:moveTo>
                  <a:lnTo>
                    <a:pt x="2382" y="10573"/>
                  </a:lnTo>
                </a:path>
                <a:path w="59055" h="13334">
                  <a:moveTo>
                    <a:pt x="3554" y="11741"/>
                  </a:moveTo>
                  <a:lnTo>
                    <a:pt x="3554" y="10573"/>
                  </a:lnTo>
                </a:path>
                <a:path w="59055" h="13334">
                  <a:moveTo>
                    <a:pt x="3554" y="10573"/>
                  </a:moveTo>
                  <a:lnTo>
                    <a:pt x="2382" y="9404"/>
                  </a:lnTo>
                </a:path>
                <a:path w="59055" h="13334">
                  <a:moveTo>
                    <a:pt x="1191" y="10573"/>
                  </a:moveTo>
                  <a:lnTo>
                    <a:pt x="0" y="9404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</a:path>
                <a:path w="59055" h="13334">
                  <a:moveTo>
                    <a:pt x="2382" y="12947"/>
                  </a:moveTo>
                  <a:lnTo>
                    <a:pt x="1191" y="11741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68" name="object 1768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8079014" y="7515997"/>
            <a:ext cx="106043" cy="91776"/>
          </a:xfrm>
          <a:prstGeom prst="rect">
            <a:avLst/>
          </a:prstGeom>
        </p:spPr>
      </p:pic>
      <p:grpSp>
        <p:nvGrpSpPr>
          <p:cNvPr id="1769" name="object 1769"/>
          <p:cNvGrpSpPr/>
          <p:nvPr/>
        </p:nvGrpSpPr>
        <p:grpSpPr>
          <a:xfrm>
            <a:off x="17243429" y="7563687"/>
            <a:ext cx="14604" cy="9525"/>
            <a:chOff x="17243429" y="7563687"/>
            <a:chExt cx="14604" cy="9525"/>
          </a:xfrm>
        </p:grpSpPr>
        <p:sp>
          <p:nvSpPr>
            <p:cNvPr id="1770" name="object 1770"/>
            <p:cNvSpPr/>
            <p:nvPr/>
          </p:nvSpPr>
          <p:spPr>
            <a:xfrm>
              <a:off x="17245119" y="7565377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1191" y="4730"/>
                  </a:moveTo>
                  <a:lnTo>
                    <a:pt x="0" y="3562"/>
                  </a:lnTo>
                </a:path>
                <a:path w="10794" h="6350">
                  <a:moveTo>
                    <a:pt x="1191" y="4730"/>
                  </a:moveTo>
                  <a:lnTo>
                    <a:pt x="0" y="3562"/>
                  </a:lnTo>
                </a:path>
                <a:path w="10794" h="6350">
                  <a:moveTo>
                    <a:pt x="1191" y="4730"/>
                  </a:moveTo>
                  <a:lnTo>
                    <a:pt x="0" y="3562"/>
                  </a:lnTo>
                </a:path>
                <a:path w="10794" h="6350">
                  <a:moveTo>
                    <a:pt x="1191" y="4730"/>
                  </a:moveTo>
                  <a:lnTo>
                    <a:pt x="0" y="3562"/>
                  </a:lnTo>
                </a:path>
                <a:path w="10794" h="6350">
                  <a:moveTo>
                    <a:pt x="1191" y="4730"/>
                  </a:moveTo>
                  <a:lnTo>
                    <a:pt x="0" y="3562"/>
                  </a:lnTo>
                </a:path>
                <a:path w="10794" h="6350">
                  <a:moveTo>
                    <a:pt x="5898" y="3562"/>
                  </a:moveTo>
                  <a:lnTo>
                    <a:pt x="4726" y="2393"/>
                  </a:lnTo>
                </a:path>
                <a:path w="10794" h="6350">
                  <a:moveTo>
                    <a:pt x="5898" y="3562"/>
                  </a:moveTo>
                  <a:lnTo>
                    <a:pt x="4726" y="2393"/>
                  </a:lnTo>
                </a:path>
                <a:path w="10794" h="6350">
                  <a:moveTo>
                    <a:pt x="5898" y="3562"/>
                  </a:moveTo>
                  <a:lnTo>
                    <a:pt x="4726" y="2393"/>
                  </a:lnTo>
                </a:path>
                <a:path w="10794" h="6350">
                  <a:moveTo>
                    <a:pt x="3573" y="3562"/>
                  </a:moveTo>
                  <a:lnTo>
                    <a:pt x="2363" y="2393"/>
                  </a:lnTo>
                </a:path>
                <a:path w="10794" h="6350">
                  <a:moveTo>
                    <a:pt x="3573" y="3562"/>
                  </a:moveTo>
                  <a:lnTo>
                    <a:pt x="2363" y="2393"/>
                  </a:lnTo>
                </a:path>
                <a:path w="10794" h="6350">
                  <a:moveTo>
                    <a:pt x="3573" y="3562"/>
                  </a:moveTo>
                  <a:lnTo>
                    <a:pt x="2363" y="2393"/>
                  </a:lnTo>
                </a:path>
                <a:path w="10794" h="6350">
                  <a:moveTo>
                    <a:pt x="3573" y="3562"/>
                  </a:moveTo>
                  <a:lnTo>
                    <a:pt x="2363" y="2393"/>
                  </a:lnTo>
                </a:path>
                <a:path w="10794" h="6350">
                  <a:moveTo>
                    <a:pt x="3573" y="3562"/>
                  </a:moveTo>
                  <a:lnTo>
                    <a:pt x="2363" y="2393"/>
                  </a:lnTo>
                </a:path>
                <a:path w="10794" h="6350">
                  <a:moveTo>
                    <a:pt x="3573" y="3562"/>
                  </a:moveTo>
                  <a:lnTo>
                    <a:pt x="2363" y="2393"/>
                  </a:lnTo>
                </a:path>
                <a:path w="10794" h="6350">
                  <a:moveTo>
                    <a:pt x="4726" y="5936"/>
                  </a:moveTo>
                  <a:lnTo>
                    <a:pt x="3573" y="4730"/>
                  </a:lnTo>
                </a:path>
                <a:path w="10794" h="6350">
                  <a:moveTo>
                    <a:pt x="4726" y="5936"/>
                  </a:moveTo>
                  <a:lnTo>
                    <a:pt x="3573" y="4730"/>
                  </a:lnTo>
                </a:path>
                <a:path w="10794" h="6350">
                  <a:moveTo>
                    <a:pt x="1191" y="5936"/>
                  </a:moveTo>
                  <a:lnTo>
                    <a:pt x="0" y="4730"/>
                  </a:lnTo>
                </a:path>
                <a:path w="10794" h="6350">
                  <a:moveTo>
                    <a:pt x="1191" y="5936"/>
                  </a:moveTo>
                  <a:lnTo>
                    <a:pt x="0" y="4730"/>
                  </a:lnTo>
                </a:path>
                <a:path w="10794" h="6350">
                  <a:moveTo>
                    <a:pt x="1191" y="5936"/>
                  </a:moveTo>
                  <a:lnTo>
                    <a:pt x="0" y="4730"/>
                  </a:lnTo>
                </a:path>
                <a:path w="10794" h="6350">
                  <a:moveTo>
                    <a:pt x="2363" y="5936"/>
                  </a:moveTo>
                  <a:lnTo>
                    <a:pt x="1191" y="4730"/>
                  </a:lnTo>
                </a:path>
                <a:path w="10794" h="6350">
                  <a:moveTo>
                    <a:pt x="2363" y="5936"/>
                  </a:moveTo>
                  <a:lnTo>
                    <a:pt x="1191" y="5936"/>
                  </a:lnTo>
                </a:path>
                <a:path w="10794" h="6350">
                  <a:moveTo>
                    <a:pt x="7089" y="5936"/>
                  </a:moveTo>
                  <a:lnTo>
                    <a:pt x="5898" y="4730"/>
                  </a:lnTo>
                </a:path>
                <a:path w="10794" h="6350">
                  <a:moveTo>
                    <a:pt x="7089" y="5936"/>
                  </a:moveTo>
                  <a:lnTo>
                    <a:pt x="5898" y="4730"/>
                  </a:lnTo>
                </a:path>
                <a:path w="10794" h="6350">
                  <a:moveTo>
                    <a:pt x="4726" y="4730"/>
                  </a:moveTo>
                  <a:lnTo>
                    <a:pt x="3573" y="3562"/>
                  </a:lnTo>
                </a:path>
                <a:path w="10794" h="6350">
                  <a:moveTo>
                    <a:pt x="4726" y="4730"/>
                  </a:moveTo>
                  <a:lnTo>
                    <a:pt x="4726" y="5936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9472" y="4730"/>
                  </a:moveTo>
                  <a:lnTo>
                    <a:pt x="8262" y="3562"/>
                  </a:lnTo>
                </a:path>
                <a:path w="10794" h="6350">
                  <a:moveTo>
                    <a:pt x="9472" y="4730"/>
                  </a:moveTo>
                  <a:lnTo>
                    <a:pt x="8262" y="3562"/>
                  </a:lnTo>
                </a:path>
                <a:path w="10794" h="6350">
                  <a:moveTo>
                    <a:pt x="9472" y="2393"/>
                  </a:moveTo>
                  <a:lnTo>
                    <a:pt x="8262" y="1243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9472" y="4730"/>
                  </a:lnTo>
                </a:path>
                <a:path w="10794" h="6350">
                  <a:moveTo>
                    <a:pt x="9472" y="5936"/>
                  </a:moveTo>
                  <a:lnTo>
                    <a:pt x="8262" y="4730"/>
                  </a:lnTo>
                </a:path>
                <a:path w="10794" h="6350">
                  <a:moveTo>
                    <a:pt x="9472" y="5936"/>
                  </a:moveTo>
                  <a:lnTo>
                    <a:pt x="9472" y="4730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10644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10644" y="1243"/>
                  </a:lnTo>
                </a:path>
                <a:path w="10794" h="6350">
                  <a:moveTo>
                    <a:pt x="8262" y="1243"/>
                  </a:moveTo>
                  <a:lnTo>
                    <a:pt x="7089" y="0"/>
                  </a:lnTo>
                </a:path>
                <a:path w="10794" h="6350">
                  <a:moveTo>
                    <a:pt x="8262" y="1243"/>
                  </a:moveTo>
                  <a:lnTo>
                    <a:pt x="7089" y="0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1243"/>
                  </a:moveTo>
                  <a:lnTo>
                    <a:pt x="10644" y="239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1243"/>
                  </a:moveTo>
                  <a:lnTo>
                    <a:pt x="10644" y="239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8262" y="3562"/>
                  </a:moveTo>
                  <a:lnTo>
                    <a:pt x="7089" y="2393"/>
                  </a:lnTo>
                </a:path>
                <a:path w="10794" h="6350">
                  <a:moveTo>
                    <a:pt x="8262" y="3562"/>
                  </a:moveTo>
                  <a:lnTo>
                    <a:pt x="9472" y="4730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9472" y="4730"/>
                  </a:moveTo>
                  <a:lnTo>
                    <a:pt x="8262" y="3562"/>
                  </a:lnTo>
                </a:path>
                <a:path w="10794" h="6350">
                  <a:moveTo>
                    <a:pt x="9472" y="2393"/>
                  </a:moveTo>
                  <a:lnTo>
                    <a:pt x="8262" y="1243"/>
                  </a:lnTo>
                </a:path>
                <a:path w="10794" h="6350">
                  <a:moveTo>
                    <a:pt x="9472" y="2393"/>
                  </a:moveTo>
                  <a:lnTo>
                    <a:pt x="8262" y="1243"/>
                  </a:lnTo>
                </a:path>
                <a:path w="10794" h="6350">
                  <a:moveTo>
                    <a:pt x="9472" y="2393"/>
                  </a:moveTo>
                  <a:lnTo>
                    <a:pt x="8262" y="1243"/>
                  </a:lnTo>
                </a:path>
                <a:path w="10794" h="6350">
                  <a:moveTo>
                    <a:pt x="9472" y="4730"/>
                  </a:moveTo>
                  <a:lnTo>
                    <a:pt x="8262" y="3562"/>
                  </a:lnTo>
                </a:path>
                <a:path w="10794" h="6350">
                  <a:moveTo>
                    <a:pt x="8262" y="2393"/>
                  </a:moveTo>
                  <a:lnTo>
                    <a:pt x="7089" y="239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8262" y="2393"/>
                  </a:moveTo>
                  <a:lnTo>
                    <a:pt x="8262" y="3562"/>
                  </a:lnTo>
                </a:path>
                <a:path w="10794" h="6350">
                  <a:moveTo>
                    <a:pt x="8262" y="3562"/>
                  </a:moveTo>
                  <a:lnTo>
                    <a:pt x="7089" y="2393"/>
                  </a:lnTo>
                </a:path>
                <a:path w="10794" h="6350">
                  <a:moveTo>
                    <a:pt x="8262" y="3562"/>
                  </a:moveTo>
                  <a:lnTo>
                    <a:pt x="7089" y="2393"/>
                  </a:lnTo>
                </a:path>
                <a:path w="10794" h="6350">
                  <a:moveTo>
                    <a:pt x="9472" y="2393"/>
                  </a:moveTo>
                  <a:lnTo>
                    <a:pt x="10644" y="2393"/>
                  </a:lnTo>
                </a:path>
                <a:path w="10794" h="6350">
                  <a:moveTo>
                    <a:pt x="9472" y="2393"/>
                  </a:moveTo>
                  <a:lnTo>
                    <a:pt x="10644" y="239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9472" y="4730"/>
                  </a:moveTo>
                  <a:lnTo>
                    <a:pt x="8262" y="3562"/>
                  </a:lnTo>
                </a:path>
                <a:path w="10794" h="6350">
                  <a:moveTo>
                    <a:pt x="9472" y="4730"/>
                  </a:moveTo>
                  <a:lnTo>
                    <a:pt x="8262" y="3562"/>
                  </a:lnTo>
                </a:path>
                <a:path w="10794" h="6350">
                  <a:moveTo>
                    <a:pt x="9472" y="4730"/>
                  </a:moveTo>
                  <a:lnTo>
                    <a:pt x="8262" y="356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1" name="object 1771"/>
            <p:cNvSpPr/>
            <p:nvPr/>
          </p:nvSpPr>
          <p:spPr>
            <a:xfrm>
              <a:off x="17252197" y="7566617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79">
                  <a:moveTo>
                    <a:pt x="2382" y="3486"/>
                  </a:moveTo>
                  <a:lnTo>
                    <a:pt x="1172" y="2299"/>
                  </a:lnTo>
                </a:path>
                <a:path w="2540" h="5079">
                  <a:moveTo>
                    <a:pt x="2382" y="1149"/>
                  </a:moveTo>
                  <a:lnTo>
                    <a:pt x="1172" y="0"/>
                  </a:lnTo>
                </a:path>
                <a:path w="2540" h="5079">
                  <a:moveTo>
                    <a:pt x="2382" y="1149"/>
                  </a:moveTo>
                  <a:lnTo>
                    <a:pt x="1172" y="0"/>
                  </a:lnTo>
                </a:path>
                <a:path w="2540" h="5079">
                  <a:moveTo>
                    <a:pt x="1172" y="3486"/>
                  </a:moveTo>
                  <a:lnTo>
                    <a:pt x="0" y="2299"/>
                  </a:lnTo>
                </a:path>
                <a:path w="2540" h="5079">
                  <a:moveTo>
                    <a:pt x="1172" y="3486"/>
                  </a:moveTo>
                  <a:lnTo>
                    <a:pt x="1172" y="469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72" name="object 1772"/>
          <p:cNvSpPr/>
          <p:nvPr/>
        </p:nvSpPr>
        <p:spPr>
          <a:xfrm>
            <a:off x="17086974" y="7558344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4">
                <a:moveTo>
                  <a:pt x="0" y="12966"/>
                </a:moveTo>
                <a:lnTo>
                  <a:pt x="1172" y="12966"/>
                </a:lnTo>
              </a:path>
              <a:path w="15875" h="13334">
                <a:moveTo>
                  <a:pt x="1172" y="12966"/>
                </a:moveTo>
                <a:lnTo>
                  <a:pt x="0" y="11760"/>
                </a:lnTo>
              </a:path>
              <a:path w="15875" h="13334">
                <a:moveTo>
                  <a:pt x="1172" y="12966"/>
                </a:moveTo>
                <a:lnTo>
                  <a:pt x="1172" y="11760"/>
                </a:lnTo>
              </a:path>
              <a:path w="15875" h="13334">
                <a:moveTo>
                  <a:pt x="1172" y="11760"/>
                </a:moveTo>
                <a:lnTo>
                  <a:pt x="0" y="11760"/>
                </a:lnTo>
              </a:path>
              <a:path w="15875" h="13334">
                <a:moveTo>
                  <a:pt x="4707" y="7048"/>
                </a:moveTo>
                <a:lnTo>
                  <a:pt x="3554" y="5880"/>
                </a:lnTo>
              </a:path>
              <a:path w="15875" h="13334">
                <a:moveTo>
                  <a:pt x="4707" y="7048"/>
                </a:moveTo>
                <a:lnTo>
                  <a:pt x="3554" y="5880"/>
                </a:lnTo>
              </a:path>
              <a:path w="15875" h="13334">
                <a:moveTo>
                  <a:pt x="4707" y="3543"/>
                </a:moveTo>
                <a:lnTo>
                  <a:pt x="3554" y="3543"/>
                </a:lnTo>
              </a:path>
              <a:path w="15875" h="13334">
                <a:moveTo>
                  <a:pt x="3554" y="3543"/>
                </a:moveTo>
                <a:lnTo>
                  <a:pt x="2363" y="2374"/>
                </a:lnTo>
              </a:path>
              <a:path w="15875" h="13334">
                <a:moveTo>
                  <a:pt x="4707" y="8273"/>
                </a:moveTo>
                <a:lnTo>
                  <a:pt x="3554" y="7048"/>
                </a:lnTo>
              </a:path>
              <a:path w="15875" h="13334">
                <a:moveTo>
                  <a:pt x="4707" y="8273"/>
                </a:moveTo>
                <a:lnTo>
                  <a:pt x="3554" y="7048"/>
                </a:lnTo>
              </a:path>
              <a:path w="15875" h="13334">
                <a:moveTo>
                  <a:pt x="3554" y="3543"/>
                </a:moveTo>
                <a:lnTo>
                  <a:pt x="2363" y="2374"/>
                </a:lnTo>
              </a:path>
              <a:path w="15875" h="13334">
                <a:moveTo>
                  <a:pt x="3554" y="3543"/>
                </a:moveTo>
                <a:lnTo>
                  <a:pt x="2363" y="2374"/>
                </a:lnTo>
              </a:path>
              <a:path w="15875" h="13334">
                <a:moveTo>
                  <a:pt x="5879" y="8273"/>
                </a:moveTo>
                <a:lnTo>
                  <a:pt x="4707" y="7048"/>
                </a:lnTo>
              </a:path>
              <a:path w="15875" h="13334">
                <a:moveTo>
                  <a:pt x="5879" y="8273"/>
                </a:moveTo>
                <a:lnTo>
                  <a:pt x="5879" y="9423"/>
                </a:lnTo>
              </a:path>
              <a:path w="15875" h="13334">
                <a:moveTo>
                  <a:pt x="7089" y="9423"/>
                </a:moveTo>
                <a:lnTo>
                  <a:pt x="5879" y="8273"/>
                </a:lnTo>
              </a:path>
              <a:path w="15875" h="13334">
                <a:moveTo>
                  <a:pt x="7089" y="9423"/>
                </a:moveTo>
                <a:lnTo>
                  <a:pt x="5879" y="8273"/>
                </a:lnTo>
              </a:path>
              <a:path w="15875" h="13334">
                <a:moveTo>
                  <a:pt x="3554" y="1149"/>
                </a:moveTo>
                <a:lnTo>
                  <a:pt x="2363" y="0"/>
                </a:lnTo>
              </a:path>
              <a:path w="15875" h="13334">
                <a:moveTo>
                  <a:pt x="3554" y="1149"/>
                </a:moveTo>
                <a:lnTo>
                  <a:pt x="2363" y="0"/>
                </a:lnTo>
              </a:path>
              <a:path w="15875" h="13334">
                <a:moveTo>
                  <a:pt x="8281" y="10573"/>
                </a:moveTo>
                <a:lnTo>
                  <a:pt x="7089" y="9423"/>
                </a:lnTo>
              </a:path>
              <a:path w="15875" h="13334">
                <a:moveTo>
                  <a:pt x="8281" y="10573"/>
                </a:moveTo>
                <a:lnTo>
                  <a:pt x="7089" y="9423"/>
                </a:lnTo>
              </a:path>
              <a:path w="15875" h="13334">
                <a:moveTo>
                  <a:pt x="8281" y="10573"/>
                </a:moveTo>
                <a:lnTo>
                  <a:pt x="7089" y="9423"/>
                </a:lnTo>
              </a:path>
              <a:path w="15875" h="13334">
                <a:moveTo>
                  <a:pt x="10606" y="10573"/>
                </a:moveTo>
                <a:lnTo>
                  <a:pt x="9453" y="9423"/>
                </a:lnTo>
              </a:path>
              <a:path w="15875" h="13334">
                <a:moveTo>
                  <a:pt x="10606" y="10573"/>
                </a:moveTo>
                <a:lnTo>
                  <a:pt x="9453" y="10573"/>
                </a:lnTo>
              </a:path>
              <a:path w="15875" h="13334">
                <a:moveTo>
                  <a:pt x="9453" y="10573"/>
                </a:moveTo>
                <a:lnTo>
                  <a:pt x="8281" y="9423"/>
                </a:lnTo>
              </a:path>
              <a:path w="15875" h="13334">
                <a:moveTo>
                  <a:pt x="9453" y="10573"/>
                </a:moveTo>
                <a:lnTo>
                  <a:pt x="8281" y="9423"/>
                </a:lnTo>
              </a:path>
              <a:path w="15875" h="13334">
                <a:moveTo>
                  <a:pt x="9453" y="10573"/>
                </a:moveTo>
                <a:lnTo>
                  <a:pt x="8281" y="9423"/>
                </a:lnTo>
              </a:path>
              <a:path w="15875" h="13334">
                <a:moveTo>
                  <a:pt x="9453" y="10573"/>
                </a:moveTo>
                <a:lnTo>
                  <a:pt x="8281" y="9423"/>
                </a:lnTo>
              </a:path>
              <a:path w="15875" h="13334">
                <a:moveTo>
                  <a:pt x="9453" y="12966"/>
                </a:moveTo>
                <a:lnTo>
                  <a:pt x="8281" y="11760"/>
                </a:lnTo>
              </a:path>
              <a:path w="15875" h="13334">
                <a:moveTo>
                  <a:pt x="9453" y="12966"/>
                </a:moveTo>
                <a:lnTo>
                  <a:pt x="8281" y="11760"/>
                </a:lnTo>
              </a:path>
              <a:path w="15875" h="13334">
                <a:moveTo>
                  <a:pt x="7089" y="12966"/>
                </a:moveTo>
                <a:lnTo>
                  <a:pt x="5879" y="11760"/>
                </a:lnTo>
              </a:path>
              <a:path w="15875" h="13334">
                <a:moveTo>
                  <a:pt x="7089" y="12966"/>
                </a:moveTo>
                <a:lnTo>
                  <a:pt x="5879" y="11760"/>
                </a:lnTo>
              </a:path>
              <a:path w="15875" h="13334">
                <a:moveTo>
                  <a:pt x="9453" y="12966"/>
                </a:moveTo>
                <a:lnTo>
                  <a:pt x="9453" y="11760"/>
                </a:lnTo>
              </a:path>
              <a:path w="15875" h="13334">
                <a:moveTo>
                  <a:pt x="9453" y="11760"/>
                </a:moveTo>
                <a:lnTo>
                  <a:pt x="8281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9423"/>
                </a:moveTo>
                <a:lnTo>
                  <a:pt x="3554" y="82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7089" y="12966"/>
                </a:moveTo>
                <a:lnTo>
                  <a:pt x="5879" y="11760"/>
                </a:lnTo>
              </a:path>
              <a:path w="15875" h="13334">
                <a:moveTo>
                  <a:pt x="7089" y="12966"/>
                </a:moveTo>
                <a:lnTo>
                  <a:pt x="5879" y="11760"/>
                </a:lnTo>
              </a:path>
              <a:path w="15875" h="13334">
                <a:moveTo>
                  <a:pt x="7089" y="12966"/>
                </a:moveTo>
                <a:lnTo>
                  <a:pt x="5879" y="11760"/>
                </a:lnTo>
              </a:path>
              <a:path w="15875" h="13334">
                <a:moveTo>
                  <a:pt x="7089" y="12966"/>
                </a:moveTo>
                <a:lnTo>
                  <a:pt x="5879" y="11760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4707" y="12966"/>
                </a:lnTo>
              </a:path>
              <a:path w="15875" h="13334">
                <a:moveTo>
                  <a:pt x="4707" y="12966"/>
                </a:moveTo>
                <a:lnTo>
                  <a:pt x="3554" y="11760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8273"/>
                </a:moveTo>
                <a:lnTo>
                  <a:pt x="3554" y="942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2363" y="9423"/>
                </a:moveTo>
                <a:lnTo>
                  <a:pt x="1172" y="8273"/>
                </a:lnTo>
              </a:path>
              <a:path w="15875" h="13334">
                <a:moveTo>
                  <a:pt x="2363" y="9423"/>
                </a:moveTo>
                <a:lnTo>
                  <a:pt x="1172" y="8273"/>
                </a:lnTo>
              </a:path>
              <a:path w="15875" h="13334">
                <a:moveTo>
                  <a:pt x="2363" y="9423"/>
                </a:moveTo>
                <a:lnTo>
                  <a:pt x="1172" y="8273"/>
                </a:lnTo>
              </a:path>
              <a:path w="15875" h="13334">
                <a:moveTo>
                  <a:pt x="2363" y="9423"/>
                </a:moveTo>
                <a:lnTo>
                  <a:pt x="1172" y="8273"/>
                </a:lnTo>
              </a:path>
              <a:path w="15875" h="13334">
                <a:moveTo>
                  <a:pt x="2363" y="8273"/>
                </a:moveTo>
                <a:lnTo>
                  <a:pt x="2363" y="9423"/>
                </a:lnTo>
              </a:path>
              <a:path w="15875" h="13334">
                <a:moveTo>
                  <a:pt x="2363" y="9423"/>
                </a:moveTo>
                <a:lnTo>
                  <a:pt x="1172" y="8273"/>
                </a:lnTo>
              </a:path>
              <a:path w="15875" h="13334">
                <a:moveTo>
                  <a:pt x="4707" y="8273"/>
                </a:moveTo>
                <a:lnTo>
                  <a:pt x="3554" y="7048"/>
                </a:lnTo>
              </a:path>
              <a:path w="15875" h="13334">
                <a:moveTo>
                  <a:pt x="4707" y="8273"/>
                </a:moveTo>
                <a:lnTo>
                  <a:pt x="3554" y="7048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7089" y="9423"/>
                </a:moveTo>
                <a:lnTo>
                  <a:pt x="5879" y="8273"/>
                </a:lnTo>
              </a:path>
              <a:path w="15875" h="13334">
                <a:moveTo>
                  <a:pt x="7089" y="9423"/>
                </a:moveTo>
                <a:lnTo>
                  <a:pt x="5879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2363" y="9423"/>
                </a:moveTo>
                <a:lnTo>
                  <a:pt x="1172" y="8273"/>
                </a:lnTo>
              </a:path>
              <a:path w="15875" h="13334">
                <a:moveTo>
                  <a:pt x="2363" y="9423"/>
                </a:moveTo>
                <a:lnTo>
                  <a:pt x="1172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3554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3554" y="8273"/>
                </a:lnTo>
              </a:path>
              <a:path w="15875" h="13334">
                <a:moveTo>
                  <a:pt x="3554" y="9423"/>
                </a:moveTo>
                <a:lnTo>
                  <a:pt x="2363" y="9423"/>
                </a:lnTo>
              </a:path>
              <a:path w="15875" h="13334">
                <a:moveTo>
                  <a:pt x="4707" y="10573"/>
                </a:moveTo>
                <a:lnTo>
                  <a:pt x="3554" y="9423"/>
                </a:lnTo>
              </a:path>
              <a:path w="15875" h="13334">
                <a:moveTo>
                  <a:pt x="4707" y="11760"/>
                </a:moveTo>
                <a:lnTo>
                  <a:pt x="4707" y="10573"/>
                </a:lnTo>
              </a:path>
              <a:path w="15875" h="13334">
                <a:moveTo>
                  <a:pt x="4707" y="9423"/>
                </a:moveTo>
                <a:lnTo>
                  <a:pt x="5879" y="942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9423"/>
                </a:moveTo>
                <a:lnTo>
                  <a:pt x="3554" y="8273"/>
                </a:lnTo>
              </a:path>
              <a:path w="15875" h="13334">
                <a:moveTo>
                  <a:pt x="4707" y="9423"/>
                </a:moveTo>
                <a:lnTo>
                  <a:pt x="3554" y="8273"/>
                </a:lnTo>
              </a:path>
              <a:path w="15875" h="13334">
                <a:moveTo>
                  <a:pt x="4707" y="9423"/>
                </a:moveTo>
                <a:lnTo>
                  <a:pt x="3554" y="82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4707" y="9423"/>
                </a:moveTo>
                <a:lnTo>
                  <a:pt x="3554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4707" y="10573"/>
                </a:moveTo>
                <a:lnTo>
                  <a:pt x="3554" y="9423"/>
                </a:lnTo>
              </a:path>
              <a:path w="15875" h="13334">
                <a:moveTo>
                  <a:pt x="4707" y="10573"/>
                </a:moveTo>
                <a:lnTo>
                  <a:pt x="3554" y="9423"/>
                </a:lnTo>
              </a:path>
              <a:path w="15875" h="13334">
                <a:moveTo>
                  <a:pt x="4707" y="10573"/>
                </a:moveTo>
                <a:lnTo>
                  <a:pt x="4707" y="942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9423"/>
                </a:moveTo>
                <a:lnTo>
                  <a:pt x="3554" y="8273"/>
                </a:lnTo>
              </a:path>
              <a:path w="15875" h="13334">
                <a:moveTo>
                  <a:pt x="4707" y="9423"/>
                </a:moveTo>
                <a:lnTo>
                  <a:pt x="3554" y="8273"/>
                </a:lnTo>
              </a:path>
              <a:path w="15875" h="13334">
                <a:moveTo>
                  <a:pt x="4707" y="12966"/>
                </a:moveTo>
                <a:lnTo>
                  <a:pt x="4707" y="11760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11816" y="11760"/>
                </a:moveTo>
                <a:lnTo>
                  <a:pt x="13007" y="11760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4160" y="10573"/>
                </a:moveTo>
                <a:lnTo>
                  <a:pt x="13007" y="9423"/>
                </a:lnTo>
              </a:path>
              <a:path w="15875" h="13334">
                <a:moveTo>
                  <a:pt x="13007" y="11760"/>
                </a:moveTo>
                <a:lnTo>
                  <a:pt x="13007" y="10573"/>
                </a:lnTo>
              </a:path>
              <a:path w="15875" h="13334">
                <a:moveTo>
                  <a:pt x="11816" y="11760"/>
                </a:moveTo>
                <a:lnTo>
                  <a:pt x="1060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1816" y="11760"/>
                </a:moveTo>
                <a:lnTo>
                  <a:pt x="11816" y="10573"/>
                </a:lnTo>
              </a:path>
              <a:path w="15875" h="13334">
                <a:moveTo>
                  <a:pt x="11816" y="11760"/>
                </a:moveTo>
                <a:lnTo>
                  <a:pt x="10606" y="10573"/>
                </a:lnTo>
              </a:path>
              <a:path w="15875" h="13334">
                <a:moveTo>
                  <a:pt x="11816" y="10573"/>
                </a:moveTo>
                <a:lnTo>
                  <a:pt x="10606" y="9423"/>
                </a:lnTo>
              </a:path>
              <a:path w="15875" h="13334">
                <a:moveTo>
                  <a:pt x="11816" y="10573"/>
                </a:moveTo>
                <a:lnTo>
                  <a:pt x="11816" y="11760"/>
                </a:lnTo>
              </a:path>
              <a:path w="15875" h="13334">
                <a:moveTo>
                  <a:pt x="13007" y="10573"/>
                </a:moveTo>
                <a:lnTo>
                  <a:pt x="11816" y="942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1816" y="12966"/>
                </a:moveTo>
                <a:lnTo>
                  <a:pt x="10606" y="11760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1816" y="12966"/>
                </a:moveTo>
                <a:lnTo>
                  <a:pt x="10606" y="11760"/>
                </a:lnTo>
              </a:path>
              <a:path w="15875" h="13334">
                <a:moveTo>
                  <a:pt x="11816" y="12966"/>
                </a:moveTo>
                <a:lnTo>
                  <a:pt x="10606" y="11760"/>
                </a:lnTo>
              </a:path>
              <a:path w="15875" h="13334">
                <a:moveTo>
                  <a:pt x="11816" y="12966"/>
                </a:moveTo>
                <a:lnTo>
                  <a:pt x="10606" y="11760"/>
                </a:lnTo>
              </a:path>
              <a:path w="15875" h="13334">
                <a:moveTo>
                  <a:pt x="11816" y="12966"/>
                </a:moveTo>
                <a:lnTo>
                  <a:pt x="10606" y="11760"/>
                </a:lnTo>
              </a:path>
              <a:path w="15875" h="13334">
                <a:moveTo>
                  <a:pt x="11816" y="12966"/>
                </a:moveTo>
                <a:lnTo>
                  <a:pt x="10606" y="11760"/>
                </a:lnTo>
              </a:path>
              <a:path w="15875" h="13334">
                <a:moveTo>
                  <a:pt x="15333" y="1149"/>
                </a:moveTo>
                <a:lnTo>
                  <a:pt x="14160" y="0"/>
                </a:lnTo>
              </a:path>
              <a:path w="15875" h="13334">
                <a:moveTo>
                  <a:pt x="15333" y="1149"/>
                </a:moveTo>
                <a:lnTo>
                  <a:pt x="1416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73" name="object 1773"/>
          <p:cNvGrpSpPr/>
          <p:nvPr/>
        </p:nvGrpSpPr>
        <p:grpSpPr>
          <a:xfrm>
            <a:off x="17714320" y="7556655"/>
            <a:ext cx="15240" cy="16510"/>
            <a:chOff x="17714320" y="7556655"/>
            <a:chExt cx="15240" cy="16510"/>
          </a:xfrm>
        </p:grpSpPr>
        <p:sp>
          <p:nvSpPr>
            <p:cNvPr id="1774" name="object 1774"/>
            <p:cNvSpPr/>
            <p:nvPr/>
          </p:nvSpPr>
          <p:spPr>
            <a:xfrm>
              <a:off x="17716009" y="7558344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4">
                  <a:moveTo>
                    <a:pt x="2363" y="3543"/>
                  </a:moveTo>
                  <a:lnTo>
                    <a:pt x="1191" y="2374"/>
                  </a:lnTo>
                </a:path>
                <a:path w="12065" h="13334">
                  <a:moveTo>
                    <a:pt x="2363" y="3543"/>
                  </a:moveTo>
                  <a:lnTo>
                    <a:pt x="1191" y="2374"/>
                  </a:lnTo>
                </a:path>
                <a:path w="12065" h="13334">
                  <a:moveTo>
                    <a:pt x="3535" y="8273"/>
                  </a:moveTo>
                  <a:lnTo>
                    <a:pt x="2363" y="7048"/>
                  </a:lnTo>
                </a:path>
                <a:path w="12065" h="13334">
                  <a:moveTo>
                    <a:pt x="3535" y="8273"/>
                  </a:moveTo>
                  <a:lnTo>
                    <a:pt x="2363" y="7048"/>
                  </a:lnTo>
                </a:path>
                <a:path w="12065" h="13334">
                  <a:moveTo>
                    <a:pt x="10625" y="1149"/>
                  </a:moveTo>
                  <a:lnTo>
                    <a:pt x="9453" y="0"/>
                  </a:lnTo>
                </a:path>
                <a:path w="12065" h="13334">
                  <a:moveTo>
                    <a:pt x="10625" y="1149"/>
                  </a:moveTo>
                  <a:lnTo>
                    <a:pt x="9453" y="0"/>
                  </a:lnTo>
                </a:path>
                <a:path w="12065" h="13334">
                  <a:moveTo>
                    <a:pt x="1191" y="3543"/>
                  </a:moveTo>
                  <a:lnTo>
                    <a:pt x="0" y="2374"/>
                  </a:lnTo>
                </a:path>
                <a:path w="12065" h="13334">
                  <a:moveTo>
                    <a:pt x="1191" y="3543"/>
                  </a:moveTo>
                  <a:lnTo>
                    <a:pt x="0" y="2374"/>
                  </a:lnTo>
                </a:path>
                <a:path w="12065" h="13334">
                  <a:moveTo>
                    <a:pt x="3535" y="8273"/>
                  </a:moveTo>
                  <a:lnTo>
                    <a:pt x="2363" y="7048"/>
                  </a:lnTo>
                </a:path>
                <a:path w="12065" h="13334">
                  <a:moveTo>
                    <a:pt x="3535" y="8273"/>
                  </a:moveTo>
                  <a:lnTo>
                    <a:pt x="3535" y="9423"/>
                  </a:lnTo>
                </a:path>
                <a:path w="12065" h="13334">
                  <a:moveTo>
                    <a:pt x="4745" y="9423"/>
                  </a:moveTo>
                  <a:lnTo>
                    <a:pt x="5898" y="9423"/>
                  </a:lnTo>
                </a:path>
                <a:path w="12065" h="13334">
                  <a:moveTo>
                    <a:pt x="5898" y="9423"/>
                  </a:moveTo>
                  <a:lnTo>
                    <a:pt x="4745" y="8273"/>
                  </a:lnTo>
                </a:path>
                <a:path w="12065" h="13334">
                  <a:moveTo>
                    <a:pt x="1191" y="1149"/>
                  </a:moveTo>
                  <a:lnTo>
                    <a:pt x="0" y="0"/>
                  </a:lnTo>
                </a:path>
                <a:path w="12065" h="13334">
                  <a:moveTo>
                    <a:pt x="1191" y="1149"/>
                  </a:moveTo>
                  <a:lnTo>
                    <a:pt x="0" y="0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0625" y="11760"/>
                  </a:moveTo>
                  <a:lnTo>
                    <a:pt x="11797" y="11760"/>
                  </a:lnTo>
                </a:path>
                <a:path w="12065" h="13334">
                  <a:moveTo>
                    <a:pt x="11797" y="10573"/>
                  </a:moveTo>
                  <a:lnTo>
                    <a:pt x="10625" y="942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1797" y="11760"/>
                  </a:moveTo>
                  <a:lnTo>
                    <a:pt x="10625" y="10573"/>
                  </a:lnTo>
                </a:path>
                <a:path w="12065" h="13334">
                  <a:moveTo>
                    <a:pt x="10625" y="11760"/>
                  </a:moveTo>
                  <a:lnTo>
                    <a:pt x="10625" y="10573"/>
                  </a:lnTo>
                </a:path>
                <a:path w="12065" h="13334">
                  <a:moveTo>
                    <a:pt x="9453" y="11760"/>
                  </a:moveTo>
                  <a:lnTo>
                    <a:pt x="8262" y="10573"/>
                  </a:lnTo>
                </a:path>
                <a:path w="12065" h="13334">
                  <a:moveTo>
                    <a:pt x="9453" y="10573"/>
                  </a:moveTo>
                  <a:lnTo>
                    <a:pt x="8262" y="9423"/>
                  </a:lnTo>
                </a:path>
                <a:path w="12065" h="13334">
                  <a:moveTo>
                    <a:pt x="9453" y="10573"/>
                  </a:moveTo>
                  <a:lnTo>
                    <a:pt x="9453" y="11760"/>
                  </a:lnTo>
                </a:path>
                <a:path w="12065" h="13334">
                  <a:moveTo>
                    <a:pt x="11797" y="10573"/>
                  </a:moveTo>
                  <a:lnTo>
                    <a:pt x="10625" y="942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0625" y="12966"/>
                  </a:moveTo>
                  <a:lnTo>
                    <a:pt x="9453" y="11760"/>
                  </a:lnTo>
                </a:path>
                <a:path w="12065" h="13334">
                  <a:moveTo>
                    <a:pt x="11797" y="11760"/>
                  </a:moveTo>
                  <a:lnTo>
                    <a:pt x="10625" y="10573"/>
                  </a:lnTo>
                </a:path>
                <a:path w="12065" h="13334">
                  <a:moveTo>
                    <a:pt x="11797" y="11760"/>
                  </a:moveTo>
                  <a:lnTo>
                    <a:pt x="10625" y="10573"/>
                  </a:lnTo>
                </a:path>
                <a:path w="12065" h="13334">
                  <a:moveTo>
                    <a:pt x="11797" y="11760"/>
                  </a:moveTo>
                  <a:lnTo>
                    <a:pt x="10625" y="1057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5898" y="10573"/>
                  </a:moveTo>
                  <a:lnTo>
                    <a:pt x="4745" y="9423"/>
                  </a:lnTo>
                </a:path>
                <a:path w="12065" h="13334">
                  <a:moveTo>
                    <a:pt x="5898" y="10573"/>
                  </a:moveTo>
                  <a:lnTo>
                    <a:pt x="4745" y="9423"/>
                  </a:lnTo>
                </a:path>
                <a:path w="12065" h="13334">
                  <a:moveTo>
                    <a:pt x="5898" y="10573"/>
                  </a:moveTo>
                  <a:lnTo>
                    <a:pt x="4745" y="9423"/>
                  </a:lnTo>
                </a:path>
                <a:path w="12065" h="13334">
                  <a:moveTo>
                    <a:pt x="8262" y="10573"/>
                  </a:moveTo>
                  <a:lnTo>
                    <a:pt x="7071" y="9423"/>
                  </a:lnTo>
                </a:path>
                <a:path w="12065" h="13334">
                  <a:moveTo>
                    <a:pt x="8262" y="10573"/>
                  </a:moveTo>
                  <a:lnTo>
                    <a:pt x="7071" y="9423"/>
                  </a:lnTo>
                </a:path>
                <a:path w="12065" h="13334">
                  <a:moveTo>
                    <a:pt x="8262" y="10573"/>
                  </a:moveTo>
                  <a:lnTo>
                    <a:pt x="7071" y="9423"/>
                  </a:lnTo>
                </a:path>
                <a:path w="12065" h="13334">
                  <a:moveTo>
                    <a:pt x="8262" y="10573"/>
                  </a:moveTo>
                  <a:lnTo>
                    <a:pt x="7071" y="9423"/>
                  </a:lnTo>
                </a:path>
                <a:path w="12065" h="13334">
                  <a:moveTo>
                    <a:pt x="8262" y="10573"/>
                  </a:moveTo>
                  <a:lnTo>
                    <a:pt x="7071" y="9423"/>
                  </a:lnTo>
                </a:path>
                <a:path w="12065" h="13334">
                  <a:moveTo>
                    <a:pt x="8262" y="10573"/>
                  </a:moveTo>
                  <a:lnTo>
                    <a:pt x="7071" y="9423"/>
                  </a:lnTo>
                </a:path>
                <a:path w="12065" h="13334">
                  <a:moveTo>
                    <a:pt x="7071" y="12966"/>
                  </a:moveTo>
                  <a:lnTo>
                    <a:pt x="5898" y="11760"/>
                  </a:lnTo>
                </a:path>
                <a:path w="12065" h="13334">
                  <a:moveTo>
                    <a:pt x="7071" y="12966"/>
                  </a:moveTo>
                  <a:lnTo>
                    <a:pt x="5898" y="11760"/>
                  </a:lnTo>
                </a:path>
                <a:path w="12065" h="13334">
                  <a:moveTo>
                    <a:pt x="10625" y="12966"/>
                  </a:moveTo>
                  <a:lnTo>
                    <a:pt x="9453" y="1176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5" name="object 1775"/>
            <p:cNvSpPr/>
            <p:nvPr/>
          </p:nvSpPr>
          <p:spPr>
            <a:xfrm>
              <a:off x="17716017" y="7565378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10625" y="5936"/>
                  </a:moveTo>
                  <a:lnTo>
                    <a:pt x="9453" y="4730"/>
                  </a:lnTo>
                </a:path>
                <a:path w="10794" h="6350">
                  <a:moveTo>
                    <a:pt x="10625" y="5936"/>
                  </a:moveTo>
                  <a:lnTo>
                    <a:pt x="9453" y="4730"/>
                  </a:lnTo>
                </a:path>
                <a:path w="10794" h="6350">
                  <a:moveTo>
                    <a:pt x="10625" y="5936"/>
                  </a:moveTo>
                  <a:lnTo>
                    <a:pt x="9453" y="4730"/>
                  </a:lnTo>
                </a:path>
                <a:path w="10794" h="6350">
                  <a:moveTo>
                    <a:pt x="10625" y="5936"/>
                  </a:moveTo>
                  <a:lnTo>
                    <a:pt x="9453" y="4730"/>
                  </a:lnTo>
                </a:path>
                <a:path w="10794" h="6350">
                  <a:moveTo>
                    <a:pt x="4726" y="5936"/>
                  </a:moveTo>
                  <a:lnTo>
                    <a:pt x="5898" y="5936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8262" y="5936"/>
                  </a:moveTo>
                  <a:lnTo>
                    <a:pt x="8262" y="4730"/>
                  </a:lnTo>
                </a:path>
                <a:path w="10794" h="6350">
                  <a:moveTo>
                    <a:pt x="8262" y="4730"/>
                  </a:moveTo>
                  <a:lnTo>
                    <a:pt x="7071" y="4730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2363" y="4730"/>
                  </a:moveTo>
                  <a:lnTo>
                    <a:pt x="1191" y="3543"/>
                  </a:lnTo>
                </a:path>
                <a:path w="10794" h="6350">
                  <a:moveTo>
                    <a:pt x="2363" y="4730"/>
                  </a:moveTo>
                  <a:lnTo>
                    <a:pt x="1191" y="3543"/>
                  </a:lnTo>
                </a:path>
                <a:path w="10794" h="6350">
                  <a:moveTo>
                    <a:pt x="2363" y="2393"/>
                  </a:moveTo>
                  <a:lnTo>
                    <a:pt x="1191" y="12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2363" y="4730"/>
                  </a:moveTo>
                  <a:lnTo>
                    <a:pt x="2363" y="5936"/>
                  </a:lnTo>
                </a:path>
                <a:path w="10794" h="6350">
                  <a:moveTo>
                    <a:pt x="2363" y="5936"/>
                  </a:moveTo>
                  <a:lnTo>
                    <a:pt x="1191" y="4730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1243"/>
                  </a:moveTo>
                  <a:lnTo>
                    <a:pt x="1191" y="239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1243"/>
                  </a:moveTo>
                  <a:lnTo>
                    <a:pt x="1191" y="239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3535" y="1243"/>
                  </a:moveTo>
                  <a:lnTo>
                    <a:pt x="2363" y="0"/>
                  </a:lnTo>
                </a:path>
                <a:path w="10794" h="6350">
                  <a:moveTo>
                    <a:pt x="3535" y="1243"/>
                  </a:moveTo>
                  <a:lnTo>
                    <a:pt x="2363" y="0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2363" y="2393"/>
                  </a:moveTo>
                  <a:lnTo>
                    <a:pt x="1191" y="1243"/>
                  </a:lnTo>
                </a:path>
                <a:path w="10794" h="6350">
                  <a:moveTo>
                    <a:pt x="2363" y="2393"/>
                  </a:moveTo>
                  <a:lnTo>
                    <a:pt x="2363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1191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3535" y="3543"/>
                  </a:moveTo>
                  <a:lnTo>
                    <a:pt x="2363" y="2393"/>
                  </a:lnTo>
                </a:path>
                <a:path w="10794" h="6350">
                  <a:moveTo>
                    <a:pt x="3535" y="4730"/>
                  </a:moveTo>
                  <a:lnTo>
                    <a:pt x="3535" y="35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3535" y="3543"/>
                  </a:moveTo>
                  <a:lnTo>
                    <a:pt x="2363" y="2393"/>
                  </a:lnTo>
                </a:path>
                <a:path w="10794" h="6350">
                  <a:moveTo>
                    <a:pt x="3535" y="3543"/>
                  </a:moveTo>
                  <a:lnTo>
                    <a:pt x="2363" y="2393"/>
                  </a:lnTo>
                </a:path>
                <a:path w="10794" h="6350">
                  <a:moveTo>
                    <a:pt x="3535" y="3543"/>
                  </a:moveTo>
                  <a:lnTo>
                    <a:pt x="3535" y="2393"/>
                  </a:lnTo>
                </a:path>
                <a:path w="10794" h="6350">
                  <a:moveTo>
                    <a:pt x="1191" y="2393"/>
                  </a:moveTo>
                  <a:lnTo>
                    <a:pt x="2363" y="2393"/>
                  </a:lnTo>
                </a:path>
                <a:path w="10794" h="6350">
                  <a:moveTo>
                    <a:pt x="2363" y="2393"/>
                  </a:moveTo>
                  <a:lnTo>
                    <a:pt x="1191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2363" y="4730"/>
                  </a:moveTo>
                  <a:lnTo>
                    <a:pt x="1191" y="3543"/>
                  </a:lnTo>
                </a:path>
                <a:path w="10794" h="6350">
                  <a:moveTo>
                    <a:pt x="2363" y="4730"/>
                  </a:moveTo>
                  <a:lnTo>
                    <a:pt x="1191" y="3543"/>
                  </a:lnTo>
                </a:path>
                <a:path w="10794" h="6350">
                  <a:moveTo>
                    <a:pt x="2363" y="2393"/>
                  </a:moveTo>
                  <a:lnTo>
                    <a:pt x="1191" y="1243"/>
                  </a:lnTo>
                </a:path>
                <a:path w="10794" h="6350">
                  <a:moveTo>
                    <a:pt x="2363" y="2393"/>
                  </a:moveTo>
                  <a:lnTo>
                    <a:pt x="1191" y="1243"/>
                  </a:lnTo>
                </a:path>
                <a:path w="10794" h="6350">
                  <a:moveTo>
                    <a:pt x="3535" y="5936"/>
                  </a:moveTo>
                  <a:lnTo>
                    <a:pt x="3535" y="4730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76" name="object 1776"/>
          <p:cNvGrpSpPr/>
          <p:nvPr/>
        </p:nvGrpSpPr>
        <p:grpSpPr>
          <a:xfrm>
            <a:off x="18287899" y="2393221"/>
            <a:ext cx="68580" cy="16510"/>
            <a:chOff x="18287899" y="2393221"/>
            <a:chExt cx="68580" cy="16510"/>
          </a:xfrm>
        </p:grpSpPr>
        <p:sp>
          <p:nvSpPr>
            <p:cNvPr id="1777" name="object 1777"/>
            <p:cNvSpPr/>
            <p:nvPr/>
          </p:nvSpPr>
          <p:spPr>
            <a:xfrm>
              <a:off x="18289588" y="2394918"/>
              <a:ext cx="65405" cy="13335"/>
            </a:xfrm>
            <a:custGeom>
              <a:avLst/>
              <a:gdLst/>
              <a:ahLst/>
              <a:cxnLst/>
              <a:rect l="l" t="t" r="r" b="b"/>
              <a:pathLst>
                <a:path w="65405" h="13335">
                  <a:moveTo>
                    <a:pt x="53089" y="1149"/>
                  </a:moveTo>
                  <a:lnTo>
                    <a:pt x="51898" y="0"/>
                  </a:lnTo>
                </a:path>
                <a:path w="65405" h="13335">
                  <a:moveTo>
                    <a:pt x="53089" y="1149"/>
                  </a:moveTo>
                  <a:lnTo>
                    <a:pt x="51898" y="1149"/>
                  </a:lnTo>
                </a:path>
                <a:path w="65405" h="13335">
                  <a:moveTo>
                    <a:pt x="51898" y="2374"/>
                  </a:moveTo>
                  <a:lnTo>
                    <a:pt x="53089" y="2374"/>
                  </a:lnTo>
                </a:path>
                <a:path w="65405" h="13335">
                  <a:moveTo>
                    <a:pt x="53089" y="2374"/>
                  </a:moveTo>
                  <a:lnTo>
                    <a:pt x="53089" y="1149"/>
                  </a:lnTo>
                </a:path>
                <a:path w="65405" h="13335">
                  <a:moveTo>
                    <a:pt x="14123" y="1149"/>
                  </a:moveTo>
                  <a:lnTo>
                    <a:pt x="14123" y="2374"/>
                  </a:lnTo>
                </a:path>
                <a:path w="65405" h="13335">
                  <a:moveTo>
                    <a:pt x="14123" y="2374"/>
                  </a:moveTo>
                  <a:lnTo>
                    <a:pt x="12969" y="1149"/>
                  </a:lnTo>
                </a:path>
                <a:path w="65405" h="13335">
                  <a:moveTo>
                    <a:pt x="14123" y="1149"/>
                  </a:moveTo>
                  <a:lnTo>
                    <a:pt x="12969" y="0"/>
                  </a:lnTo>
                </a:path>
                <a:path w="65405" h="13335">
                  <a:moveTo>
                    <a:pt x="14123" y="1149"/>
                  </a:moveTo>
                  <a:lnTo>
                    <a:pt x="12969" y="0"/>
                  </a:lnTo>
                </a:path>
                <a:path w="65405" h="13335">
                  <a:moveTo>
                    <a:pt x="9434" y="7067"/>
                  </a:moveTo>
                  <a:lnTo>
                    <a:pt x="9434" y="8254"/>
                  </a:lnTo>
                </a:path>
                <a:path w="65405" h="13335">
                  <a:moveTo>
                    <a:pt x="9434" y="8254"/>
                  </a:moveTo>
                  <a:lnTo>
                    <a:pt x="8243" y="7067"/>
                  </a:lnTo>
                </a:path>
                <a:path w="65405" h="13335">
                  <a:moveTo>
                    <a:pt x="10625" y="10573"/>
                  </a:moveTo>
                  <a:lnTo>
                    <a:pt x="9434" y="9404"/>
                  </a:lnTo>
                </a:path>
                <a:path w="65405" h="13335">
                  <a:moveTo>
                    <a:pt x="10625" y="10573"/>
                  </a:moveTo>
                  <a:lnTo>
                    <a:pt x="9434" y="9404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</a:path>
                <a:path w="65405" h="13335">
                  <a:moveTo>
                    <a:pt x="2344" y="12947"/>
                  </a:moveTo>
                  <a:lnTo>
                    <a:pt x="1191" y="11779"/>
                  </a:lnTo>
                </a:path>
                <a:path w="65405" h="13335">
                  <a:moveTo>
                    <a:pt x="2344" y="12947"/>
                  </a:moveTo>
                  <a:lnTo>
                    <a:pt x="1191" y="11779"/>
                  </a:lnTo>
                </a:path>
                <a:path w="65405" h="13335">
                  <a:moveTo>
                    <a:pt x="11778" y="10573"/>
                  </a:moveTo>
                  <a:lnTo>
                    <a:pt x="10625" y="9404"/>
                  </a:lnTo>
                </a:path>
                <a:path w="65405" h="13335">
                  <a:moveTo>
                    <a:pt x="11778" y="10573"/>
                  </a:moveTo>
                  <a:lnTo>
                    <a:pt x="10625" y="9404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</a:path>
                <a:path w="65405" h="13335">
                  <a:moveTo>
                    <a:pt x="7071" y="4692"/>
                  </a:moveTo>
                  <a:lnTo>
                    <a:pt x="5898" y="3524"/>
                  </a:lnTo>
                </a:path>
                <a:path w="65405" h="13335">
                  <a:moveTo>
                    <a:pt x="7071" y="4692"/>
                  </a:moveTo>
                  <a:lnTo>
                    <a:pt x="5898" y="3524"/>
                  </a:lnTo>
                </a:path>
                <a:path w="65405" h="13335">
                  <a:moveTo>
                    <a:pt x="11778" y="12947"/>
                  </a:moveTo>
                  <a:lnTo>
                    <a:pt x="10625" y="11779"/>
                  </a:lnTo>
                </a:path>
                <a:path w="65405" h="13335">
                  <a:moveTo>
                    <a:pt x="11778" y="12947"/>
                  </a:moveTo>
                  <a:lnTo>
                    <a:pt x="10625" y="11779"/>
                  </a:lnTo>
                </a:path>
                <a:path w="65405" h="13335">
                  <a:moveTo>
                    <a:pt x="2344" y="3524"/>
                  </a:moveTo>
                  <a:lnTo>
                    <a:pt x="2344" y="2374"/>
                  </a:lnTo>
                </a:path>
                <a:path w="65405" h="13335">
                  <a:moveTo>
                    <a:pt x="2344" y="2374"/>
                  </a:moveTo>
                  <a:lnTo>
                    <a:pt x="1191" y="1149"/>
                  </a:lnTo>
                </a:path>
                <a:path w="65405" h="13335">
                  <a:moveTo>
                    <a:pt x="2344" y="2374"/>
                  </a:moveTo>
                  <a:lnTo>
                    <a:pt x="1191" y="2374"/>
                  </a:lnTo>
                </a:path>
                <a:path w="65405" h="13335">
                  <a:moveTo>
                    <a:pt x="1191" y="2374"/>
                  </a:moveTo>
                  <a:lnTo>
                    <a:pt x="0" y="1149"/>
                  </a:lnTo>
                </a:path>
                <a:path w="65405" h="13335">
                  <a:moveTo>
                    <a:pt x="1191" y="3524"/>
                  </a:moveTo>
                  <a:lnTo>
                    <a:pt x="0" y="2374"/>
                  </a:lnTo>
                </a:path>
                <a:path w="65405" h="13335">
                  <a:moveTo>
                    <a:pt x="2344" y="2374"/>
                  </a:moveTo>
                  <a:lnTo>
                    <a:pt x="1191" y="1149"/>
                  </a:lnTo>
                </a:path>
                <a:path w="65405" h="13335">
                  <a:moveTo>
                    <a:pt x="1191" y="2374"/>
                  </a:moveTo>
                  <a:lnTo>
                    <a:pt x="0" y="1149"/>
                  </a:lnTo>
                </a:path>
                <a:path w="65405" h="13335">
                  <a:moveTo>
                    <a:pt x="2344" y="3524"/>
                  </a:moveTo>
                  <a:lnTo>
                    <a:pt x="1191" y="2374"/>
                  </a:lnTo>
                </a:path>
                <a:path w="65405" h="13335">
                  <a:moveTo>
                    <a:pt x="3516" y="3524"/>
                  </a:moveTo>
                  <a:lnTo>
                    <a:pt x="2344" y="2374"/>
                  </a:lnTo>
                </a:path>
                <a:path w="65405" h="13335">
                  <a:moveTo>
                    <a:pt x="3516" y="3524"/>
                  </a:moveTo>
                  <a:lnTo>
                    <a:pt x="2344" y="2374"/>
                  </a:lnTo>
                </a:path>
                <a:path w="65405" h="13335">
                  <a:moveTo>
                    <a:pt x="3516" y="3524"/>
                  </a:moveTo>
                  <a:lnTo>
                    <a:pt x="2344" y="2374"/>
                  </a:lnTo>
                </a:path>
                <a:path w="65405" h="13335">
                  <a:moveTo>
                    <a:pt x="1191" y="3524"/>
                  </a:moveTo>
                  <a:lnTo>
                    <a:pt x="0" y="2374"/>
                  </a:lnTo>
                </a:path>
                <a:path w="65405" h="13335">
                  <a:moveTo>
                    <a:pt x="2344" y="2374"/>
                  </a:moveTo>
                  <a:lnTo>
                    <a:pt x="1191" y="1149"/>
                  </a:lnTo>
                </a:path>
                <a:path w="65405" h="13335">
                  <a:moveTo>
                    <a:pt x="2344" y="1149"/>
                  </a:moveTo>
                  <a:lnTo>
                    <a:pt x="1191" y="0"/>
                  </a:lnTo>
                </a:path>
                <a:path w="65405" h="13335">
                  <a:moveTo>
                    <a:pt x="1191" y="2374"/>
                  </a:moveTo>
                  <a:lnTo>
                    <a:pt x="0" y="1149"/>
                  </a:lnTo>
                </a:path>
                <a:path w="65405" h="13335">
                  <a:moveTo>
                    <a:pt x="1191" y="2374"/>
                  </a:moveTo>
                  <a:lnTo>
                    <a:pt x="0" y="1149"/>
                  </a:lnTo>
                </a:path>
                <a:path w="65405" h="13335">
                  <a:moveTo>
                    <a:pt x="1191" y="2374"/>
                  </a:moveTo>
                  <a:lnTo>
                    <a:pt x="0" y="1149"/>
                  </a:lnTo>
                </a:path>
                <a:path w="65405" h="13335">
                  <a:moveTo>
                    <a:pt x="2344" y="2374"/>
                  </a:moveTo>
                  <a:lnTo>
                    <a:pt x="1191" y="1149"/>
                  </a:lnTo>
                </a:path>
                <a:path w="65405" h="13335">
                  <a:moveTo>
                    <a:pt x="2344" y="2374"/>
                  </a:moveTo>
                  <a:lnTo>
                    <a:pt x="1191" y="1149"/>
                  </a:lnTo>
                </a:path>
                <a:path w="65405" h="13335">
                  <a:moveTo>
                    <a:pt x="2344" y="2374"/>
                  </a:moveTo>
                  <a:lnTo>
                    <a:pt x="1191" y="1149"/>
                  </a:lnTo>
                </a:path>
                <a:path w="65405" h="13335">
                  <a:moveTo>
                    <a:pt x="2344" y="2374"/>
                  </a:moveTo>
                  <a:lnTo>
                    <a:pt x="1191" y="1149"/>
                  </a:lnTo>
                </a:path>
                <a:path w="65405" h="13335">
                  <a:moveTo>
                    <a:pt x="7071" y="3524"/>
                  </a:moveTo>
                  <a:lnTo>
                    <a:pt x="5898" y="2374"/>
                  </a:lnTo>
                </a:path>
                <a:path w="65405" h="13335">
                  <a:moveTo>
                    <a:pt x="7071" y="3524"/>
                  </a:moveTo>
                  <a:lnTo>
                    <a:pt x="5898" y="2374"/>
                  </a:lnTo>
                </a:path>
                <a:path w="65405" h="13335">
                  <a:moveTo>
                    <a:pt x="7071" y="3524"/>
                  </a:moveTo>
                  <a:lnTo>
                    <a:pt x="5898" y="2374"/>
                  </a:lnTo>
                </a:path>
                <a:path w="65405" h="13335">
                  <a:moveTo>
                    <a:pt x="4688" y="3524"/>
                  </a:moveTo>
                  <a:lnTo>
                    <a:pt x="3516" y="2374"/>
                  </a:lnTo>
                </a:path>
                <a:path w="65405" h="13335">
                  <a:moveTo>
                    <a:pt x="4688" y="3524"/>
                  </a:moveTo>
                  <a:lnTo>
                    <a:pt x="3516" y="2374"/>
                  </a:lnTo>
                </a:path>
                <a:path w="65405" h="13335">
                  <a:moveTo>
                    <a:pt x="4688" y="3524"/>
                  </a:moveTo>
                  <a:lnTo>
                    <a:pt x="3516" y="2374"/>
                  </a:lnTo>
                </a:path>
                <a:path w="65405" h="13335">
                  <a:moveTo>
                    <a:pt x="4688" y="3524"/>
                  </a:moveTo>
                  <a:lnTo>
                    <a:pt x="3516" y="2374"/>
                  </a:lnTo>
                </a:path>
                <a:path w="65405" h="13335">
                  <a:moveTo>
                    <a:pt x="4688" y="3524"/>
                  </a:moveTo>
                  <a:lnTo>
                    <a:pt x="3516" y="2374"/>
                  </a:lnTo>
                </a:path>
                <a:path w="65405" h="13335">
                  <a:moveTo>
                    <a:pt x="4688" y="3524"/>
                  </a:moveTo>
                  <a:lnTo>
                    <a:pt x="3516" y="2374"/>
                  </a:lnTo>
                </a:path>
                <a:path w="65405" h="13335">
                  <a:moveTo>
                    <a:pt x="5898" y="1149"/>
                  </a:moveTo>
                  <a:lnTo>
                    <a:pt x="4688" y="0"/>
                  </a:lnTo>
                </a:path>
                <a:path w="65405" h="13335">
                  <a:moveTo>
                    <a:pt x="5898" y="1149"/>
                  </a:moveTo>
                  <a:lnTo>
                    <a:pt x="4688" y="0"/>
                  </a:lnTo>
                </a:path>
                <a:path w="65405" h="13335">
                  <a:moveTo>
                    <a:pt x="2344" y="1149"/>
                  </a:moveTo>
                  <a:lnTo>
                    <a:pt x="1191" y="0"/>
                  </a:lnTo>
                </a:path>
                <a:path w="65405" h="13335">
                  <a:moveTo>
                    <a:pt x="2344" y="1149"/>
                  </a:moveTo>
                  <a:lnTo>
                    <a:pt x="1191" y="0"/>
                  </a:lnTo>
                </a:path>
                <a:path w="65405" h="13335">
                  <a:moveTo>
                    <a:pt x="2344" y="1149"/>
                  </a:moveTo>
                  <a:lnTo>
                    <a:pt x="1191" y="0"/>
                  </a:lnTo>
                </a:path>
                <a:path w="65405" h="13335">
                  <a:moveTo>
                    <a:pt x="2344" y="1149"/>
                  </a:moveTo>
                  <a:lnTo>
                    <a:pt x="1191" y="0"/>
                  </a:lnTo>
                </a:path>
                <a:path w="65405" h="13335">
                  <a:moveTo>
                    <a:pt x="2344" y="1149"/>
                  </a:moveTo>
                  <a:lnTo>
                    <a:pt x="1191" y="0"/>
                  </a:lnTo>
                </a:path>
                <a:path w="65405" h="13335">
                  <a:moveTo>
                    <a:pt x="8243" y="2374"/>
                  </a:moveTo>
                  <a:lnTo>
                    <a:pt x="7071" y="1149"/>
                  </a:lnTo>
                  <a:lnTo>
                    <a:pt x="5898" y="0"/>
                  </a:lnTo>
                </a:path>
                <a:path w="65405" h="13335">
                  <a:moveTo>
                    <a:pt x="4688" y="2374"/>
                  </a:moveTo>
                  <a:lnTo>
                    <a:pt x="3516" y="1149"/>
                  </a:lnTo>
                </a:path>
                <a:path w="65405" h="13335">
                  <a:moveTo>
                    <a:pt x="4688" y="2374"/>
                  </a:moveTo>
                  <a:lnTo>
                    <a:pt x="3516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10625" y="2374"/>
                  </a:lnTo>
                </a:path>
                <a:path w="65405" h="13335">
                  <a:moveTo>
                    <a:pt x="10625" y="2374"/>
                  </a:moveTo>
                  <a:lnTo>
                    <a:pt x="9434" y="1149"/>
                  </a:lnTo>
                </a:path>
                <a:path w="65405" h="13335">
                  <a:moveTo>
                    <a:pt x="10625" y="4692"/>
                  </a:moveTo>
                  <a:lnTo>
                    <a:pt x="9434" y="3524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7071" y="1149"/>
                  </a:moveTo>
                  <a:lnTo>
                    <a:pt x="5898" y="0"/>
                  </a:lnTo>
                </a:path>
                <a:path w="65405" h="13335">
                  <a:moveTo>
                    <a:pt x="7071" y="1149"/>
                  </a:moveTo>
                  <a:lnTo>
                    <a:pt x="5898" y="0"/>
                  </a:lnTo>
                </a:path>
                <a:path w="65405" h="13335">
                  <a:moveTo>
                    <a:pt x="7071" y="1149"/>
                  </a:moveTo>
                  <a:lnTo>
                    <a:pt x="5898" y="0"/>
                  </a:lnTo>
                </a:path>
                <a:path w="65405" h="13335">
                  <a:moveTo>
                    <a:pt x="7071" y="1149"/>
                  </a:moveTo>
                  <a:lnTo>
                    <a:pt x="5898" y="0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10625" y="2374"/>
                  </a:moveTo>
                  <a:lnTo>
                    <a:pt x="9434" y="1149"/>
                  </a:lnTo>
                </a:path>
                <a:path w="65405" h="13335">
                  <a:moveTo>
                    <a:pt x="10625" y="2374"/>
                  </a:moveTo>
                  <a:lnTo>
                    <a:pt x="9434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11778" y="5917"/>
                  </a:moveTo>
                  <a:lnTo>
                    <a:pt x="11778" y="4692"/>
                  </a:lnTo>
                </a:path>
                <a:path w="65405" h="13335">
                  <a:moveTo>
                    <a:pt x="11778" y="4692"/>
                  </a:moveTo>
                  <a:lnTo>
                    <a:pt x="10625" y="3524"/>
                  </a:lnTo>
                </a:path>
                <a:path w="65405" h="13335">
                  <a:moveTo>
                    <a:pt x="11778" y="4692"/>
                  </a:moveTo>
                  <a:lnTo>
                    <a:pt x="10625" y="3524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11778" y="5917"/>
                  </a:moveTo>
                  <a:lnTo>
                    <a:pt x="11778" y="4692"/>
                  </a:lnTo>
                </a:path>
                <a:path w="65405" h="13335">
                  <a:moveTo>
                    <a:pt x="11778" y="4692"/>
                  </a:moveTo>
                  <a:lnTo>
                    <a:pt x="10625" y="3524"/>
                  </a:lnTo>
                </a:path>
                <a:path w="65405" h="13335">
                  <a:moveTo>
                    <a:pt x="11778" y="4692"/>
                  </a:moveTo>
                  <a:lnTo>
                    <a:pt x="10625" y="3524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</a:path>
                <a:path w="65405" h="13335">
                  <a:moveTo>
                    <a:pt x="9434" y="5917"/>
                  </a:moveTo>
                  <a:lnTo>
                    <a:pt x="9434" y="4692"/>
                  </a:lnTo>
                </a:path>
                <a:path w="65405" h="13335">
                  <a:moveTo>
                    <a:pt x="8243" y="5917"/>
                  </a:moveTo>
                  <a:lnTo>
                    <a:pt x="7071" y="4692"/>
                  </a:lnTo>
                </a:path>
                <a:path w="65405" h="13335">
                  <a:moveTo>
                    <a:pt x="8243" y="5917"/>
                  </a:moveTo>
                  <a:lnTo>
                    <a:pt x="7071" y="4692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11778" y="4692"/>
                  </a:moveTo>
                  <a:lnTo>
                    <a:pt x="10625" y="3524"/>
                  </a:lnTo>
                </a:path>
                <a:path w="65405" h="13335">
                  <a:moveTo>
                    <a:pt x="11778" y="4692"/>
                  </a:moveTo>
                  <a:lnTo>
                    <a:pt x="10625" y="3524"/>
                  </a:lnTo>
                </a:path>
                <a:path w="65405" h="13335">
                  <a:moveTo>
                    <a:pt x="10625" y="5917"/>
                  </a:moveTo>
                  <a:lnTo>
                    <a:pt x="9434" y="4692"/>
                  </a:lnTo>
                </a:path>
                <a:path w="65405" h="13335">
                  <a:moveTo>
                    <a:pt x="10625" y="5917"/>
                  </a:moveTo>
                  <a:lnTo>
                    <a:pt x="9434" y="4692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9434" y="3524"/>
                  </a:moveTo>
                  <a:lnTo>
                    <a:pt x="8243" y="2374"/>
                  </a:lnTo>
                </a:path>
                <a:path w="65405" h="13335">
                  <a:moveTo>
                    <a:pt x="9434" y="3524"/>
                  </a:moveTo>
                  <a:lnTo>
                    <a:pt x="8243" y="2374"/>
                  </a:lnTo>
                </a:path>
                <a:path w="65405" h="13335">
                  <a:moveTo>
                    <a:pt x="9434" y="5917"/>
                  </a:moveTo>
                  <a:lnTo>
                    <a:pt x="9434" y="4692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10625" y="4692"/>
                  </a:moveTo>
                  <a:lnTo>
                    <a:pt x="9434" y="3524"/>
                  </a:lnTo>
                </a:path>
                <a:path w="65405" h="13335">
                  <a:moveTo>
                    <a:pt x="10625" y="4692"/>
                  </a:moveTo>
                  <a:lnTo>
                    <a:pt x="9434" y="3524"/>
                  </a:lnTo>
                </a:path>
                <a:path w="65405" h="13335">
                  <a:moveTo>
                    <a:pt x="11778" y="4692"/>
                  </a:moveTo>
                  <a:lnTo>
                    <a:pt x="10625" y="3524"/>
                  </a:lnTo>
                </a:path>
                <a:path w="65405" h="13335">
                  <a:moveTo>
                    <a:pt x="11778" y="4692"/>
                  </a:moveTo>
                  <a:lnTo>
                    <a:pt x="11778" y="5917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10625" y="2374"/>
                  </a:moveTo>
                  <a:lnTo>
                    <a:pt x="9434" y="1149"/>
                  </a:lnTo>
                </a:path>
                <a:path w="65405" h="13335">
                  <a:moveTo>
                    <a:pt x="10625" y="2374"/>
                  </a:moveTo>
                  <a:lnTo>
                    <a:pt x="9434" y="1149"/>
                  </a:lnTo>
                </a:path>
                <a:path w="65405" h="13335">
                  <a:moveTo>
                    <a:pt x="10625" y="4692"/>
                  </a:moveTo>
                  <a:lnTo>
                    <a:pt x="9434" y="3524"/>
                  </a:lnTo>
                </a:path>
                <a:path w="65405" h="13335">
                  <a:moveTo>
                    <a:pt x="10625" y="4692"/>
                  </a:moveTo>
                  <a:lnTo>
                    <a:pt x="9434" y="3524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56624" y="8254"/>
                  </a:moveTo>
                  <a:lnTo>
                    <a:pt x="55452" y="7067"/>
                  </a:lnTo>
                </a:path>
                <a:path w="65405" h="13335">
                  <a:moveTo>
                    <a:pt x="56624" y="8254"/>
                  </a:moveTo>
                  <a:lnTo>
                    <a:pt x="56624" y="7067"/>
                  </a:lnTo>
                </a:path>
                <a:path w="65405" h="13335">
                  <a:moveTo>
                    <a:pt x="55452" y="10573"/>
                  </a:moveTo>
                  <a:lnTo>
                    <a:pt x="54280" y="9404"/>
                  </a:lnTo>
                </a:path>
                <a:path w="65405" h="13335">
                  <a:moveTo>
                    <a:pt x="55452" y="10573"/>
                  </a:moveTo>
                  <a:lnTo>
                    <a:pt x="54280" y="9404"/>
                  </a:lnTo>
                </a:path>
                <a:path w="65405" h="13335">
                  <a:moveTo>
                    <a:pt x="56624" y="5917"/>
                  </a:moveTo>
                  <a:lnTo>
                    <a:pt x="55452" y="4692"/>
                  </a:lnTo>
                </a:path>
                <a:path w="65405" h="13335">
                  <a:moveTo>
                    <a:pt x="56624" y="5917"/>
                  </a:moveTo>
                  <a:lnTo>
                    <a:pt x="55452" y="4692"/>
                  </a:lnTo>
                </a:path>
                <a:path w="65405" h="13335">
                  <a:moveTo>
                    <a:pt x="63733" y="12947"/>
                  </a:moveTo>
                  <a:lnTo>
                    <a:pt x="62523" y="11779"/>
                  </a:lnTo>
                </a:path>
                <a:path w="65405" h="13335">
                  <a:moveTo>
                    <a:pt x="63733" y="12947"/>
                  </a:moveTo>
                  <a:lnTo>
                    <a:pt x="64905" y="12947"/>
                  </a:lnTo>
                </a:path>
                <a:path w="65405" h="13335">
                  <a:moveTo>
                    <a:pt x="55452" y="10573"/>
                  </a:moveTo>
                  <a:lnTo>
                    <a:pt x="54280" y="940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8" name="object 1778"/>
            <p:cNvSpPr/>
            <p:nvPr/>
          </p:nvSpPr>
          <p:spPr>
            <a:xfrm>
              <a:off x="18342678" y="2394911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2363" y="10573"/>
                  </a:moveTo>
                  <a:lnTo>
                    <a:pt x="1191" y="9404"/>
                  </a:lnTo>
                </a:path>
                <a:path w="13334" h="13335">
                  <a:moveTo>
                    <a:pt x="4707" y="5899"/>
                  </a:moveTo>
                  <a:lnTo>
                    <a:pt x="3535" y="4711"/>
                  </a:lnTo>
                </a:path>
                <a:path w="13334" h="13335">
                  <a:moveTo>
                    <a:pt x="4707" y="5899"/>
                  </a:moveTo>
                  <a:lnTo>
                    <a:pt x="3535" y="4711"/>
                  </a:lnTo>
                </a:path>
                <a:path w="13334" h="13335">
                  <a:moveTo>
                    <a:pt x="5917" y="4711"/>
                  </a:moveTo>
                  <a:lnTo>
                    <a:pt x="4707" y="3524"/>
                  </a:lnTo>
                </a:path>
                <a:path w="13334" h="13335">
                  <a:moveTo>
                    <a:pt x="5917" y="4711"/>
                  </a:moveTo>
                  <a:lnTo>
                    <a:pt x="4707" y="3524"/>
                  </a:lnTo>
                </a:path>
                <a:path w="13334" h="13335">
                  <a:moveTo>
                    <a:pt x="2363" y="12947"/>
                  </a:moveTo>
                  <a:lnTo>
                    <a:pt x="1191" y="11779"/>
                  </a:lnTo>
                </a:path>
                <a:path w="13334" h="13335">
                  <a:moveTo>
                    <a:pt x="2363" y="12947"/>
                  </a:moveTo>
                  <a:lnTo>
                    <a:pt x="1191" y="11779"/>
                  </a:lnTo>
                </a:path>
                <a:path w="13334" h="13335">
                  <a:moveTo>
                    <a:pt x="11816" y="2374"/>
                  </a:moveTo>
                  <a:lnTo>
                    <a:pt x="10625" y="3524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3524"/>
                  </a:moveTo>
                  <a:lnTo>
                    <a:pt x="12988" y="3524"/>
                  </a:lnTo>
                </a:path>
                <a:path w="13334" h="13335">
                  <a:moveTo>
                    <a:pt x="10625" y="2374"/>
                  </a:moveTo>
                  <a:lnTo>
                    <a:pt x="9434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0625" y="3524"/>
                  </a:moveTo>
                  <a:lnTo>
                    <a:pt x="9434" y="2374"/>
                  </a:lnTo>
                </a:path>
                <a:path w="13334" h="13335">
                  <a:moveTo>
                    <a:pt x="10625" y="3524"/>
                  </a:moveTo>
                  <a:lnTo>
                    <a:pt x="9434" y="2374"/>
                  </a:lnTo>
                </a:path>
                <a:path w="13334" h="13335">
                  <a:moveTo>
                    <a:pt x="10625" y="3524"/>
                  </a:moveTo>
                  <a:lnTo>
                    <a:pt x="9434" y="2374"/>
                  </a:lnTo>
                </a:path>
                <a:path w="13334" h="13335">
                  <a:moveTo>
                    <a:pt x="10625" y="3524"/>
                  </a:moveTo>
                  <a:lnTo>
                    <a:pt x="9434" y="2374"/>
                  </a:lnTo>
                </a:path>
                <a:path w="13334" h="13335">
                  <a:moveTo>
                    <a:pt x="11816" y="3524"/>
                  </a:moveTo>
                  <a:lnTo>
                    <a:pt x="10625" y="2374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  <a:lnTo>
                    <a:pt x="9434" y="0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7071" y="3524"/>
                  </a:moveTo>
                  <a:lnTo>
                    <a:pt x="5917" y="2374"/>
                  </a:lnTo>
                </a:path>
                <a:path w="13334" h="13335">
                  <a:moveTo>
                    <a:pt x="7071" y="3524"/>
                  </a:moveTo>
                  <a:lnTo>
                    <a:pt x="5917" y="2374"/>
                  </a:lnTo>
                </a:path>
                <a:path w="13334" h="13335">
                  <a:moveTo>
                    <a:pt x="7071" y="3524"/>
                  </a:moveTo>
                  <a:lnTo>
                    <a:pt x="5917" y="2374"/>
                  </a:lnTo>
                </a:path>
                <a:path w="13334" h="13335">
                  <a:moveTo>
                    <a:pt x="8243" y="3524"/>
                  </a:moveTo>
                  <a:lnTo>
                    <a:pt x="7071" y="2374"/>
                  </a:lnTo>
                </a:path>
                <a:path w="13334" h="13335">
                  <a:moveTo>
                    <a:pt x="8243" y="3524"/>
                  </a:moveTo>
                  <a:lnTo>
                    <a:pt x="9434" y="3524"/>
                  </a:lnTo>
                </a:path>
                <a:path w="13334" h="13335">
                  <a:moveTo>
                    <a:pt x="9434" y="3524"/>
                  </a:moveTo>
                  <a:lnTo>
                    <a:pt x="8243" y="2374"/>
                  </a:lnTo>
                </a:path>
                <a:path w="13334" h="13335">
                  <a:moveTo>
                    <a:pt x="8243" y="3524"/>
                  </a:moveTo>
                  <a:lnTo>
                    <a:pt x="7071" y="2374"/>
                  </a:lnTo>
                </a:path>
                <a:path w="13334" h="13335">
                  <a:moveTo>
                    <a:pt x="8243" y="3524"/>
                  </a:moveTo>
                  <a:lnTo>
                    <a:pt x="7071" y="2374"/>
                  </a:lnTo>
                </a:path>
                <a:path w="13334" h="13335">
                  <a:moveTo>
                    <a:pt x="8243" y="3524"/>
                  </a:moveTo>
                  <a:lnTo>
                    <a:pt x="7071" y="2374"/>
                  </a:lnTo>
                </a:path>
                <a:path w="13334" h="13335">
                  <a:moveTo>
                    <a:pt x="8243" y="1168"/>
                  </a:moveTo>
                  <a:lnTo>
                    <a:pt x="7071" y="0"/>
                  </a:lnTo>
                </a:path>
                <a:path w="13334" h="13335">
                  <a:moveTo>
                    <a:pt x="8243" y="1168"/>
                  </a:moveTo>
                  <a:lnTo>
                    <a:pt x="7071" y="0"/>
                  </a:lnTo>
                </a:path>
                <a:path w="13334" h="13335">
                  <a:moveTo>
                    <a:pt x="10625" y="1168"/>
                  </a:moveTo>
                  <a:lnTo>
                    <a:pt x="9434" y="0"/>
                  </a:lnTo>
                </a:path>
                <a:path w="13334" h="13335">
                  <a:moveTo>
                    <a:pt x="10625" y="1168"/>
                  </a:moveTo>
                  <a:lnTo>
                    <a:pt x="9434" y="0"/>
                  </a:lnTo>
                </a:path>
                <a:path w="13334" h="13335">
                  <a:moveTo>
                    <a:pt x="10625" y="1168"/>
                  </a:moveTo>
                  <a:lnTo>
                    <a:pt x="9434" y="0"/>
                  </a:lnTo>
                </a:path>
                <a:path w="13334" h="13335">
                  <a:moveTo>
                    <a:pt x="10625" y="1168"/>
                  </a:moveTo>
                  <a:lnTo>
                    <a:pt x="9434" y="0"/>
                  </a:lnTo>
                </a:path>
                <a:path w="13334" h="13335">
                  <a:moveTo>
                    <a:pt x="10625" y="1168"/>
                  </a:moveTo>
                  <a:lnTo>
                    <a:pt x="9434" y="0"/>
                  </a:lnTo>
                </a:path>
                <a:path w="13334" h="13335">
                  <a:moveTo>
                    <a:pt x="5917" y="1168"/>
                  </a:moveTo>
                  <a:lnTo>
                    <a:pt x="4707" y="0"/>
                  </a:lnTo>
                </a:path>
                <a:path w="13334" h="13335">
                  <a:moveTo>
                    <a:pt x="5917" y="1168"/>
                  </a:moveTo>
                  <a:lnTo>
                    <a:pt x="5917" y="2374"/>
                  </a:lnTo>
                </a:path>
                <a:path w="13334" h="13335">
                  <a:moveTo>
                    <a:pt x="8243" y="2374"/>
                  </a:moveTo>
                  <a:lnTo>
                    <a:pt x="7071" y="1168"/>
                  </a:lnTo>
                </a:path>
                <a:path w="13334" h="13335">
                  <a:moveTo>
                    <a:pt x="8243" y="2374"/>
                  </a:moveTo>
                  <a:lnTo>
                    <a:pt x="7071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4711"/>
                  </a:moveTo>
                  <a:lnTo>
                    <a:pt x="2363" y="3524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5917" y="1168"/>
                  </a:moveTo>
                  <a:lnTo>
                    <a:pt x="4707" y="0"/>
                  </a:lnTo>
                </a:path>
                <a:path w="13334" h="13335">
                  <a:moveTo>
                    <a:pt x="5917" y="1168"/>
                  </a:moveTo>
                  <a:lnTo>
                    <a:pt x="4707" y="0"/>
                  </a:lnTo>
                </a:path>
                <a:path w="13334" h="13335">
                  <a:moveTo>
                    <a:pt x="5917" y="1168"/>
                  </a:moveTo>
                  <a:lnTo>
                    <a:pt x="4707" y="0"/>
                  </a:lnTo>
                </a:path>
                <a:path w="13334" h="13335">
                  <a:moveTo>
                    <a:pt x="5917" y="1168"/>
                  </a:moveTo>
                  <a:lnTo>
                    <a:pt x="4707" y="0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2363" y="4711"/>
                  </a:moveTo>
                  <a:lnTo>
                    <a:pt x="1191" y="3524"/>
                  </a:lnTo>
                </a:path>
                <a:path w="13334" h="13335">
                  <a:moveTo>
                    <a:pt x="2363" y="4711"/>
                  </a:moveTo>
                  <a:lnTo>
                    <a:pt x="1191" y="3524"/>
                  </a:lnTo>
                </a:path>
                <a:path w="13334" h="13335">
                  <a:moveTo>
                    <a:pt x="2363" y="4711"/>
                  </a:moveTo>
                  <a:lnTo>
                    <a:pt x="2363" y="5899"/>
                  </a:lnTo>
                </a:path>
                <a:path w="13334" h="13335">
                  <a:moveTo>
                    <a:pt x="2363" y="5899"/>
                  </a:moveTo>
                  <a:lnTo>
                    <a:pt x="1191" y="4711"/>
                  </a:lnTo>
                </a:path>
                <a:path w="13334" h="13335">
                  <a:moveTo>
                    <a:pt x="2363" y="5899"/>
                  </a:moveTo>
                  <a:lnTo>
                    <a:pt x="1191" y="4711"/>
                  </a:lnTo>
                  <a:lnTo>
                    <a:pt x="0" y="3524"/>
                  </a:lnTo>
                </a:path>
                <a:path w="13334" h="13335">
                  <a:moveTo>
                    <a:pt x="1191" y="4711"/>
                  </a:moveTo>
                  <a:lnTo>
                    <a:pt x="0" y="3524"/>
                  </a:lnTo>
                </a:path>
                <a:path w="13334" h="13335">
                  <a:moveTo>
                    <a:pt x="1191" y="4711"/>
                  </a:moveTo>
                  <a:lnTo>
                    <a:pt x="0" y="3524"/>
                  </a:lnTo>
                </a:path>
                <a:path w="13334" h="13335">
                  <a:moveTo>
                    <a:pt x="1191" y="4711"/>
                  </a:moveTo>
                  <a:lnTo>
                    <a:pt x="1191" y="5899"/>
                  </a:lnTo>
                </a:path>
                <a:path w="13334" h="13335">
                  <a:moveTo>
                    <a:pt x="1191" y="5899"/>
                  </a:moveTo>
                  <a:lnTo>
                    <a:pt x="0" y="4711"/>
                  </a:lnTo>
                </a:path>
                <a:path w="13334" h="13335">
                  <a:moveTo>
                    <a:pt x="1191" y="5899"/>
                  </a:moveTo>
                  <a:lnTo>
                    <a:pt x="0" y="4711"/>
                  </a:lnTo>
                </a:path>
                <a:path w="13334" h="13335">
                  <a:moveTo>
                    <a:pt x="3535" y="5899"/>
                  </a:moveTo>
                  <a:lnTo>
                    <a:pt x="2363" y="4711"/>
                  </a:lnTo>
                </a:path>
                <a:path w="13334" h="13335">
                  <a:moveTo>
                    <a:pt x="3535" y="5899"/>
                  </a:moveTo>
                  <a:lnTo>
                    <a:pt x="2363" y="4711"/>
                  </a:lnTo>
                </a:path>
                <a:path w="13334" h="13335">
                  <a:moveTo>
                    <a:pt x="4707" y="4711"/>
                  </a:moveTo>
                  <a:lnTo>
                    <a:pt x="4707" y="5899"/>
                  </a:lnTo>
                </a:path>
                <a:path w="13334" h="13335">
                  <a:moveTo>
                    <a:pt x="5917" y="5899"/>
                  </a:moveTo>
                  <a:lnTo>
                    <a:pt x="4707" y="4711"/>
                  </a:lnTo>
                </a:path>
                <a:path w="13334" h="13335">
                  <a:moveTo>
                    <a:pt x="5917" y="5899"/>
                  </a:moveTo>
                  <a:lnTo>
                    <a:pt x="4707" y="4711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5899"/>
                  </a:moveTo>
                  <a:lnTo>
                    <a:pt x="3535" y="4711"/>
                  </a:lnTo>
                </a:path>
                <a:path w="13334" h="13335">
                  <a:moveTo>
                    <a:pt x="4707" y="5899"/>
                  </a:moveTo>
                  <a:lnTo>
                    <a:pt x="3535" y="4711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1191" y="4711"/>
                  </a:moveTo>
                  <a:lnTo>
                    <a:pt x="0" y="3524"/>
                  </a:lnTo>
                </a:path>
                <a:path w="13334" h="13335">
                  <a:moveTo>
                    <a:pt x="1191" y="4711"/>
                  </a:moveTo>
                  <a:lnTo>
                    <a:pt x="0" y="3524"/>
                  </a:lnTo>
                </a:path>
                <a:path w="13334" h="13335">
                  <a:moveTo>
                    <a:pt x="2363" y="5899"/>
                  </a:moveTo>
                  <a:lnTo>
                    <a:pt x="1191" y="4711"/>
                  </a:lnTo>
                </a:path>
                <a:path w="13334" h="13335">
                  <a:moveTo>
                    <a:pt x="2363" y="5899"/>
                  </a:moveTo>
                  <a:lnTo>
                    <a:pt x="1191" y="4711"/>
                  </a:lnTo>
                </a:path>
                <a:path w="13334" h="13335">
                  <a:moveTo>
                    <a:pt x="2363" y="5899"/>
                  </a:moveTo>
                  <a:lnTo>
                    <a:pt x="1191" y="4711"/>
                  </a:lnTo>
                </a:path>
                <a:path w="13334" h="13335">
                  <a:moveTo>
                    <a:pt x="2363" y="5899"/>
                  </a:moveTo>
                  <a:lnTo>
                    <a:pt x="1191" y="4711"/>
                  </a:lnTo>
                </a:path>
                <a:path w="13334" h="13335">
                  <a:moveTo>
                    <a:pt x="2363" y="5899"/>
                  </a:moveTo>
                  <a:lnTo>
                    <a:pt x="1191" y="4711"/>
                  </a:lnTo>
                </a:path>
                <a:path w="13334" h="13335">
                  <a:moveTo>
                    <a:pt x="1191" y="5899"/>
                  </a:moveTo>
                  <a:lnTo>
                    <a:pt x="2363" y="5899"/>
                  </a:lnTo>
                </a:path>
                <a:path w="13334" h="13335">
                  <a:moveTo>
                    <a:pt x="3535" y="3524"/>
                  </a:moveTo>
                  <a:lnTo>
                    <a:pt x="2363" y="2374"/>
                  </a:lnTo>
                </a:path>
                <a:path w="13334" h="13335">
                  <a:moveTo>
                    <a:pt x="3535" y="3524"/>
                  </a:moveTo>
                  <a:lnTo>
                    <a:pt x="2363" y="2374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4711"/>
                  </a:moveTo>
                  <a:lnTo>
                    <a:pt x="3535" y="5899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4711"/>
                  </a:moveTo>
                  <a:lnTo>
                    <a:pt x="2363" y="3524"/>
                  </a:lnTo>
                </a:path>
                <a:path w="13334" h="13335">
                  <a:moveTo>
                    <a:pt x="3535" y="4711"/>
                  </a:moveTo>
                  <a:lnTo>
                    <a:pt x="2363" y="3524"/>
                  </a:lnTo>
                </a:path>
                <a:path w="13334" h="13335">
                  <a:moveTo>
                    <a:pt x="3535" y="4711"/>
                  </a:moveTo>
                  <a:lnTo>
                    <a:pt x="2363" y="3524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79" name="object 1779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7344933" y="1933238"/>
            <a:ext cx="64757" cy="70433"/>
          </a:xfrm>
          <a:prstGeom prst="rect">
            <a:avLst/>
          </a:prstGeom>
        </p:spPr>
      </p:pic>
      <p:sp>
        <p:nvSpPr>
          <p:cNvPr id="1780" name="object 1780"/>
          <p:cNvSpPr/>
          <p:nvPr/>
        </p:nvSpPr>
        <p:spPr>
          <a:xfrm>
            <a:off x="18343869" y="2396079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3516" y="3543"/>
                </a:moveTo>
                <a:lnTo>
                  <a:pt x="2344" y="2355"/>
                </a:lnTo>
              </a:path>
              <a:path w="3809" h="5080">
                <a:moveTo>
                  <a:pt x="3516" y="3543"/>
                </a:moveTo>
                <a:lnTo>
                  <a:pt x="2344" y="2355"/>
                </a:lnTo>
              </a:path>
              <a:path w="3809" h="5080">
                <a:moveTo>
                  <a:pt x="3516" y="3543"/>
                </a:moveTo>
                <a:lnTo>
                  <a:pt x="2344" y="2355"/>
                </a:lnTo>
              </a:path>
              <a:path w="3809" h="5080">
                <a:moveTo>
                  <a:pt x="2344" y="3543"/>
                </a:moveTo>
                <a:lnTo>
                  <a:pt x="1172" y="2355"/>
                </a:lnTo>
              </a:path>
              <a:path w="3809" h="5080">
                <a:moveTo>
                  <a:pt x="3516" y="3543"/>
                </a:moveTo>
                <a:lnTo>
                  <a:pt x="2344" y="2355"/>
                </a:lnTo>
              </a:path>
              <a:path w="3809" h="5080">
                <a:moveTo>
                  <a:pt x="3516" y="3543"/>
                </a:moveTo>
                <a:lnTo>
                  <a:pt x="2344" y="2355"/>
                </a:lnTo>
              </a:path>
              <a:path w="3809" h="5080">
                <a:moveTo>
                  <a:pt x="2344" y="3543"/>
                </a:moveTo>
                <a:lnTo>
                  <a:pt x="1172" y="2355"/>
                </a:lnTo>
              </a:path>
              <a:path w="3809" h="5080">
                <a:moveTo>
                  <a:pt x="2344" y="3543"/>
                </a:moveTo>
                <a:lnTo>
                  <a:pt x="1172" y="2355"/>
                </a:lnTo>
              </a:path>
              <a:path w="3809" h="5080">
                <a:moveTo>
                  <a:pt x="2344" y="3543"/>
                </a:moveTo>
                <a:lnTo>
                  <a:pt x="1172" y="2355"/>
                </a:lnTo>
              </a:path>
              <a:path w="3809" h="5080">
                <a:moveTo>
                  <a:pt x="1172" y="3543"/>
                </a:moveTo>
                <a:lnTo>
                  <a:pt x="0" y="2355"/>
                </a:lnTo>
              </a:path>
              <a:path w="3809" h="5080">
                <a:moveTo>
                  <a:pt x="1172" y="3543"/>
                </a:moveTo>
                <a:lnTo>
                  <a:pt x="0" y="2355"/>
                </a:lnTo>
              </a:path>
              <a:path w="3809" h="5080">
                <a:moveTo>
                  <a:pt x="1172" y="4730"/>
                </a:moveTo>
                <a:lnTo>
                  <a:pt x="1172" y="3543"/>
                </a:lnTo>
              </a:path>
              <a:path w="3809" h="5080">
                <a:moveTo>
                  <a:pt x="1172" y="3543"/>
                </a:moveTo>
                <a:lnTo>
                  <a:pt x="0" y="2355"/>
                </a:lnTo>
              </a:path>
              <a:path w="3809" h="5080">
                <a:moveTo>
                  <a:pt x="2344" y="1206"/>
                </a:moveTo>
                <a:lnTo>
                  <a:pt x="1172" y="0"/>
                </a:lnTo>
              </a:path>
              <a:path w="3809" h="5080">
                <a:moveTo>
                  <a:pt x="2344" y="1206"/>
                </a:moveTo>
                <a:lnTo>
                  <a:pt x="1172" y="0"/>
                </a:lnTo>
              </a:path>
              <a:path w="3809" h="5080">
                <a:moveTo>
                  <a:pt x="2344" y="1206"/>
                </a:moveTo>
                <a:lnTo>
                  <a:pt x="1172" y="0"/>
                </a:lnTo>
              </a:path>
              <a:path w="3809" h="5080">
                <a:moveTo>
                  <a:pt x="2344" y="1206"/>
                </a:moveTo>
                <a:lnTo>
                  <a:pt x="1172" y="0"/>
                </a:lnTo>
              </a:path>
              <a:path w="3809" h="5080">
                <a:moveTo>
                  <a:pt x="2344" y="3543"/>
                </a:moveTo>
                <a:lnTo>
                  <a:pt x="1172" y="2355"/>
                </a:lnTo>
              </a:path>
              <a:path w="3809" h="5080">
                <a:moveTo>
                  <a:pt x="2344" y="3543"/>
                </a:moveTo>
                <a:lnTo>
                  <a:pt x="1172" y="2355"/>
                </a:lnTo>
              </a:path>
              <a:path w="3809" h="5080">
                <a:moveTo>
                  <a:pt x="2344" y="1206"/>
                </a:moveTo>
                <a:lnTo>
                  <a:pt x="1172" y="0"/>
                </a:lnTo>
              </a:path>
              <a:path w="3809" h="5080">
                <a:moveTo>
                  <a:pt x="2344" y="1206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81" name="object 1781"/>
          <p:cNvGrpSpPr/>
          <p:nvPr/>
        </p:nvGrpSpPr>
        <p:grpSpPr>
          <a:xfrm>
            <a:off x="18129746" y="2393217"/>
            <a:ext cx="17780" cy="16510"/>
            <a:chOff x="18129746" y="2393217"/>
            <a:chExt cx="17780" cy="16510"/>
          </a:xfrm>
        </p:grpSpPr>
        <p:sp>
          <p:nvSpPr>
            <p:cNvPr id="1782" name="object 1782"/>
            <p:cNvSpPr/>
            <p:nvPr/>
          </p:nvSpPr>
          <p:spPr>
            <a:xfrm>
              <a:off x="18131435" y="2394911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172" y="1168"/>
                  </a:moveTo>
                  <a:lnTo>
                    <a:pt x="0" y="0"/>
                  </a:lnTo>
                </a:path>
                <a:path w="14605" h="13335">
                  <a:moveTo>
                    <a:pt x="1172" y="1168"/>
                  </a:moveTo>
                  <a:lnTo>
                    <a:pt x="0" y="0"/>
                  </a:lnTo>
                </a:path>
                <a:path w="14605" h="13335">
                  <a:moveTo>
                    <a:pt x="1172" y="2374"/>
                  </a:moveTo>
                  <a:lnTo>
                    <a:pt x="0" y="1168"/>
                  </a:lnTo>
                </a:path>
                <a:path w="14605" h="13335">
                  <a:moveTo>
                    <a:pt x="1172" y="2374"/>
                  </a:moveTo>
                  <a:lnTo>
                    <a:pt x="1172" y="1168"/>
                  </a:lnTo>
                </a:path>
                <a:path w="14605" h="13335">
                  <a:moveTo>
                    <a:pt x="5879" y="8254"/>
                  </a:moveTo>
                  <a:lnTo>
                    <a:pt x="4707" y="7067"/>
                  </a:lnTo>
                </a:path>
                <a:path w="14605" h="13335">
                  <a:moveTo>
                    <a:pt x="5879" y="8254"/>
                  </a:moveTo>
                  <a:lnTo>
                    <a:pt x="5879" y="7067"/>
                  </a:lnTo>
                </a:path>
                <a:path w="14605" h="13335">
                  <a:moveTo>
                    <a:pt x="4707" y="10573"/>
                  </a:moveTo>
                  <a:lnTo>
                    <a:pt x="3554" y="9404"/>
                  </a:lnTo>
                </a:path>
                <a:path w="14605" h="13335">
                  <a:moveTo>
                    <a:pt x="4707" y="10573"/>
                  </a:moveTo>
                  <a:lnTo>
                    <a:pt x="3554" y="9404"/>
                  </a:lnTo>
                </a:path>
                <a:path w="14605" h="13335">
                  <a:moveTo>
                    <a:pt x="5879" y="5899"/>
                  </a:moveTo>
                  <a:lnTo>
                    <a:pt x="4707" y="4711"/>
                  </a:lnTo>
                </a:path>
                <a:path w="14605" h="13335">
                  <a:moveTo>
                    <a:pt x="5879" y="5899"/>
                  </a:moveTo>
                  <a:lnTo>
                    <a:pt x="4707" y="4711"/>
                  </a:lnTo>
                </a:path>
                <a:path w="14605" h="13335">
                  <a:moveTo>
                    <a:pt x="13007" y="12947"/>
                  </a:moveTo>
                  <a:lnTo>
                    <a:pt x="11778" y="11779"/>
                  </a:lnTo>
                </a:path>
                <a:path w="14605" h="13335">
                  <a:moveTo>
                    <a:pt x="13007" y="12947"/>
                  </a:moveTo>
                  <a:lnTo>
                    <a:pt x="11778" y="11779"/>
                  </a:lnTo>
                </a:path>
                <a:path w="14605" h="13335">
                  <a:moveTo>
                    <a:pt x="4707" y="10573"/>
                  </a:moveTo>
                  <a:lnTo>
                    <a:pt x="3554" y="9404"/>
                  </a:lnTo>
                </a:path>
                <a:path w="14605" h="13335">
                  <a:moveTo>
                    <a:pt x="4707" y="10573"/>
                  </a:moveTo>
                  <a:lnTo>
                    <a:pt x="3554" y="10573"/>
                  </a:lnTo>
                </a:path>
                <a:path w="14605" h="13335">
                  <a:moveTo>
                    <a:pt x="7071" y="5899"/>
                  </a:moveTo>
                  <a:lnTo>
                    <a:pt x="5879" y="4711"/>
                  </a:lnTo>
                </a:path>
                <a:path w="14605" h="13335">
                  <a:moveTo>
                    <a:pt x="7071" y="5899"/>
                  </a:moveTo>
                  <a:lnTo>
                    <a:pt x="5879" y="4711"/>
                  </a:lnTo>
                </a:path>
                <a:path w="14605" h="13335">
                  <a:moveTo>
                    <a:pt x="8262" y="4711"/>
                  </a:moveTo>
                  <a:lnTo>
                    <a:pt x="7071" y="3524"/>
                  </a:lnTo>
                </a:path>
                <a:path w="14605" h="13335">
                  <a:moveTo>
                    <a:pt x="8262" y="4711"/>
                  </a:moveTo>
                  <a:lnTo>
                    <a:pt x="7071" y="3524"/>
                  </a:lnTo>
                </a:path>
                <a:path w="14605" h="13335">
                  <a:moveTo>
                    <a:pt x="3554" y="12947"/>
                  </a:moveTo>
                  <a:lnTo>
                    <a:pt x="4707" y="12947"/>
                  </a:lnTo>
                </a:path>
                <a:path w="14605" h="13335">
                  <a:moveTo>
                    <a:pt x="4707" y="12947"/>
                  </a:moveTo>
                  <a:lnTo>
                    <a:pt x="3554" y="11779"/>
                  </a:lnTo>
                </a:path>
                <a:path w="14605" h="13335">
                  <a:moveTo>
                    <a:pt x="14160" y="2374"/>
                  </a:moveTo>
                  <a:lnTo>
                    <a:pt x="13007" y="3524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3524"/>
                  </a:moveTo>
                  <a:lnTo>
                    <a:pt x="13007" y="2374"/>
                  </a:lnTo>
                  <a:lnTo>
                    <a:pt x="11778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3007" y="3524"/>
                  </a:moveTo>
                  <a:lnTo>
                    <a:pt x="11778" y="2374"/>
                  </a:lnTo>
                </a:path>
                <a:path w="14605" h="13335">
                  <a:moveTo>
                    <a:pt x="13007" y="3524"/>
                  </a:moveTo>
                  <a:lnTo>
                    <a:pt x="11778" y="2374"/>
                  </a:lnTo>
                </a:path>
                <a:path w="14605" h="13335">
                  <a:moveTo>
                    <a:pt x="13007" y="3524"/>
                  </a:moveTo>
                  <a:lnTo>
                    <a:pt x="11778" y="2374"/>
                  </a:lnTo>
                </a:path>
                <a:path w="14605" h="13335">
                  <a:moveTo>
                    <a:pt x="13007" y="3524"/>
                  </a:moveTo>
                  <a:lnTo>
                    <a:pt x="11778" y="2374"/>
                  </a:lnTo>
                </a:path>
                <a:path w="14605" h="13335">
                  <a:moveTo>
                    <a:pt x="14160" y="3524"/>
                  </a:moveTo>
                  <a:lnTo>
                    <a:pt x="13007" y="2374"/>
                  </a:lnTo>
                  <a:lnTo>
                    <a:pt x="11778" y="1168"/>
                  </a:lnTo>
                </a:path>
                <a:path w="14605" h="13335">
                  <a:moveTo>
                    <a:pt x="13007" y="1168"/>
                  </a:moveTo>
                  <a:lnTo>
                    <a:pt x="11778" y="0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8262" y="3524"/>
                  </a:moveTo>
                  <a:lnTo>
                    <a:pt x="7071" y="2374"/>
                  </a:lnTo>
                </a:path>
                <a:path w="14605" h="13335">
                  <a:moveTo>
                    <a:pt x="8262" y="3524"/>
                  </a:moveTo>
                  <a:lnTo>
                    <a:pt x="7071" y="2374"/>
                  </a:lnTo>
                </a:path>
                <a:path w="14605" h="13335">
                  <a:moveTo>
                    <a:pt x="8262" y="3524"/>
                  </a:moveTo>
                  <a:lnTo>
                    <a:pt x="7071" y="2374"/>
                  </a:lnTo>
                </a:path>
                <a:path w="14605" h="13335">
                  <a:moveTo>
                    <a:pt x="10625" y="3524"/>
                  </a:moveTo>
                  <a:lnTo>
                    <a:pt x="9453" y="2374"/>
                  </a:lnTo>
                </a:path>
                <a:path w="14605" h="13335">
                  <a:moveTo>
                    <a:pt x="10625" y="3524"/>
                  </a:moveTo>
                  <a:lnTo>
                    <a:pt x="9453" y="2374"/>
                  </a:lnTo>
                </a:path>
                <a:path w="14605" h="13335">
                  <a:moveTo>
                    <a:pt x="10625" y="3524"/>
                  </a:moveTo>
                  <a:lnTo>
                    <a:pt x="9453" y="2374"/>
                  </a:lnTo>
                </a:path>
                <a:path w="14605" h="13335">
                  <a:moveTo>
                    <a:pt x="10625" y="3524"/>
                  </a:moveTo>
                  <a:lnTo>
                    <a:pt x="9453" y="2374"/>
                  </a:lnTo>
                </a:path>
                <a:path w="14605" h="13335">
                  <a:moveTo>
                    <a:pt x="10625" y="3524"/>
                  </a:moveTo>
                  <a:lnTo>
                    <a:pt x="9453" y="2374"/>
                  </a:lnTo>
                </a:path>
                <a:path w="14605" h="13335">
                  <a:moveTo>
                    <a:pt x="10625" y="3524"/>
                  </a:moveTo>
                  <a:lnTo>
                    <a:pt x="9453" y="2374"/>
                  </a:lnTo>
                </a:path>
                <a:path w="14605" h="13335">
                  <a:moveTo>
                    <a:pt x="10625" y="1168"/>
                  </a:moveTo>
                  <a:lnTo>
                    <a:pt x="9453" y="1168"/>
                  </a:lnTo>
                </a:path>
                <a:path w="14605" h="13335">
                  <a:moveTo>
                    <a:pt x="9453" y="1168"/>
                  </a:moveTo>
                  <a:lnTo>
                    <a:pt x="8262" y="0"/>
                  </a:lnTo>
                </a:path>
                <a:path w="14605" h="13335">
                  <a:moveTo>
                    <a:pt x="13007" y="1168"/>
                  </a:moveTo>
                  <a:lnTo>
                    <a:pt x="11778" y="0"/>
                  </a:lnTo>
                </a:path>
                <a:path w="14605" h="13335">
                  <a:moveTo>
                    <a:pt x="13007" y="1168"/>
                  </a:moveTo>
                  <a:lnTo>
                    <a:pt x="11778" y="0"/>
                  </a:lnTo>
                </a:path>
                <a:path w="14605" h="13335">
                  <a:moveTo>
                    <a:pt x="13007" y="1168"/>
                  </a:moveTo>
                  <a:lnTo>
                    <a:pt x="11778" y="0"/>
                  </a:lnTo>
                </a:path>
                <a:path w="14605" h="13335">
                  <a:moveTo>
                    <a:pt x="13007" y="1168"/>
                  </a:moveTo>
                  <a:lnTo>
                    <a:pt x="11778" y="0"/>
                  </a:lnTo>
                </a:path>
                <a:path w="14605" h="13335">
                  <a:moveTo>
                    <a:pt x="13007" y="1168"/>
                  </a:moveTo>
                  <a:lnTo>
                    <a:pt x="11778" y="0"/>
                  </a:lnTo>
                </a:path>
                <a:path w="14605" h="13335">
                  <a:moveTo>
                    <a:pt x="8262" y="1168"/>
                  </a:moveTo>
                  <a:lnTo>
                    <a:pt x="7071" y="0"/>
                  </a:lnTo>
                </a:path>
                <a:path w="14605" h="13335">
                  <a:moveTo>
                    <a:pt x="8262" y="1168"/>
                  </a:moveTo>
                  <a:lnTo>
                    <a:pt x="8262" y="2374"/>
                  </a:lnTo>
                </a:path>
                <a:path w="14605" h="13335">
                  <a:moveTo>
                    <a:pt x="10625" y="2374"/>
                  </a:moveTo>
                  <a:lnTo>
                    <a:pt x="9453" y="1168"/>
                  </a:lnTo>
                </a:path>
                <a:path w="14605" h="13335">
                  <a:moveTo>
                    <a:pt x="10625" y="2374"/>
                  </a:moveTo>
                  <a:lnTo>
                    <a:pt x="9453" y="1168"/>
                  </a:lnTo>
                </a:path>
                <a:path w="14605" h="13335">
                  <a:moveTo>
                    <a:pt x="5879" y="2374"/>
                  </a:moveTo>
                  <a:lnTo>
                    <a:pt x="4707" y="1168"/>
                  </a:lnTo>
                </a:path>
                <a:path w="14605" h="13335">
                  <a:moveTo>
                    <a:pt x="5879" y="2374"/>
                  </a:moveTo>
                  <a:lnTo>
                    <a:pt x="4707" y="1168"/>
                  </a:lnTo>
                </a:path>
                <a:path w="14605" h="13335">
                  <a:moveTo>
                    <a:pt x="5879" y="2374"/>
                  </a:moveTo>
                  <a:lnTo>
                    <a:pt x="4707" y="1168"/>
                  </a:lnTo>
                </a:path>
                <a:path w="14605" h="13335">
                  <a:moveTo>
                    <a:pt x="5879" y="2374"/>
                  </a:moveTo>
                  <a:lnTo>
                    <a:pt x="4707" y="1168"/>
                  </a:lnTo>
                </a:path>
                <a:path w="14605" h="13335">
                  <a:moveTo>
                    <a:pt x="5879" y="2374"/>
                  </a:moveTo>
                  <a:lnTo>
                    <a:pt x="4707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3" name="object 1783"/>
            <p:cNvSpPr/>
            <p:nvPr/>
          </p:nvSpPr>
          <p:spPr>
            <a:xfrm>
              <a:off x="18133814" y="239490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5879" y="1168"/>
                  </a:moveTo>
                  <a:lnTo>
                    <a:pt x="4688" y="0"/>
                  </a:lnTo>
                </a:path>
                <a:path w="6350" h="6350">
                  <a:moveTo>
                    <a:pt x="5879" y="1168"/>
                  </a:moveTo>
                  <a:lnTo>
                    <a:pt x="4688" y="0"/>
                  </a:lnTo>
                </a:path>
                <a:path w="6350" h="6350">
                  <a:moveTo>
                    <a:pt x="5879" y="1168"/>
                  </a:moveTo>
                  <a:lnTo>
                    <a:pt x="4688" y="0"/>
                  </a:lnTo>
                </a:path>
                <a:path w="6350" h="6350">
                  <a:moveTo>
                    <a:pt x="5879" y="1168"/>
                  </a:moveTo>
                  <a:lnTo>
                    <a:pt x="4688" y="0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2344" y="4692"/>
                  </a:moveTo>
                  <a:lnTo>
                    <a:pt x="2344" y="5917"/>
                  </a:lnTo>
                </a:path>
                <a:path w="6350" h="6350">
                  <a:moveTo>
                    <a:pt x="2344" y="5917"/>
                  </a:moveTo>
                  <a:lnTo>
                    <a:pt x="1172" y="4692"/>
                  </a:lnTo>
                </a:path>
                <a:path w="6350" h="6350">
                  <a:moveTo>
                    <a:pt x="2344" y="5917"/>
                  </a:moveTo>
                  <a:lnTo>
                    <a:pt x="1172" y="4692"/>
                  </a:lnTo>
                  <a:lnTo>
                    <a:pt x="0" y="3543"/>
                  </a:lnTo>
                </a:path>
                <a:path w="6350" h="6350">
                  <a:moveTo>
                    <a:pt x="1172" y="4692"/>
                  </a:moveTo>
                  <a:lnTo>
                    <a:pt x="0" y="3543"/>
                  </a:lnTo>
                </a:path>
                <a:path w="6350" h="6350">
                  <a:moveTo>
                    <a:pt x="1172" y="4692"/>
                  </a:moveTo>
                  <a:lnTo>
                    <a:pt x="0" y="3543"/>
                  </a:lnTo>
                </a:path>
                <a:path w="6350" h="6350">
                  <a:moveTo>
                    <a:pt x="1172" y="4692"/>
                  </a:moveTo>
                  <a:lnTo>
                    <a:pt x="1172" y="5917"/>
                  </a:lnTo>
                </a:path>
                <a:path w="6350" h="6350">
                  <a:moveTo>
                    <a:pt x="1172" y="5917"/>
                  </a:moveTo>
                  <a:lnTo>
                    <a:pt x="0" y="4692"/>
                  </a:lnTo>
                </a:path>
                <a:path w="6350" h="6350">
                  <a:moveTo>
                    <a:pt x="1172" y="5917"/>
                  </a:moveTo>
                  <a:lnTo>
                    <a:pt x="0" y="4692"/>
                  </a:lnTo>
                </a:path>
                <a:path w="6350" h="6350">
                  <a:moveTo>
                    <a:pt x="3516" y="5917"/>
                  </a:moveTo>
                  <a:lnTo>
                    <a:pt x="2344" y="4692"/>
                  </a:lnTo>
                </a:path>
                <a:path w="6350" h="6350">
                  <a:moveTo>
                    <a:pt x="3516" y="5917"/>
                  </a:moveTo>
                  <a:lnTo>
                    <a:pt x="2344" y="4692"/>
                  </a:lnTo>
                </a:path>
                <a:path w="6350" h="6350">
                  <a:moveTo>
                    <a:pt x="4688" y="4692"/>
                  </a:moveTo>
                  <a:lnTo>
                    <a:pt x="4688" y="5917"/>
                  </a:lnTo>
                </a:path>
                <a:path w="6350" h="6350">
                  <a:moveTo>
                    <a:pt x="4688" y="5917"/>
                  </a:moveTo>
                  <a:lnTo>
                    <a:pt x="3516" y="4692"/>
                  </a:lnTo>
                </a:path>
                <a:path w="6350" h="6350">
                  <a:moveTo>
                    <a:pt x="4688" y="5917"/>
                  </a:moveTo>
                  <a:lnTo>
                    <a:pt x="3516" y="4692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5917"/>
                  </a:moveTo>
                  <a:lnTo>
                    <a:pt x="3516" y="4692"/>
                  </a:lnTo>
                </a:path>
                <a:path w="6350" h="6350">
                  <a:moveTo>
                    <a:pt x="4688" y="5917"/>
                  </a:moveTo>
                  <a:lnTo>
                    <a:pt x="3516" y="4692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3516" y="4692"/>
                  </a:moveTo>
                  <a:lnTo>
                    <a:pt x="4688" y="4692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1172" y="4692"/>
                  </a:moveTo>
                  <a:lnTo>
                    <a:pt x="0" y="3543"/>
                  </a:lnTo>
                </a:path>
                <a:path w="6350" h="6350">
                  <a:moveTo>
                    <a:pt x="1172" y="4692"/>
                  </a:moveTo>
                  <a:lnTo>
                    <a:pt x="0" y="3543"/>
                  </a:lnTo>
                </a:path>
                <a:path w="6350" h="6350">
                  <a:moveTo>
                    <a:pt x="2344" y="5917"/>
                  </a:moveTo>
                  <a:lnTo>
                    <a:pt x="1172" y="4692"/>
                  </a:lnTo>
                </a:path>
                <a:path w="6350" h="6350">
                  <a:moveTo>
                    <a:pt x="2344" y="5917"/>
                  </a:moveTo>
                  <a:lnTo>
                    <a:pt x="1172" y="4692"/>
                  </a:lnTo>
                </a:path>
                <a:path w="6350" h="6350">
                  <a:moveTo>
                    <a:pt x="2344" y="5917"/>
                  </a:moveTo>
                  <a:lnTo>
                    <a:pt x="1172" y="4692"/>
                  </a:lnTo>
                </a:path>
                <a:path w="6350" h="6350">
                  <a:moveTo>
                    <a:pt x="2344" y="5917"/>
                  </a:moveTo>
                  <a:lnTo>
                    <a:pt x="1172" y="5917"/>
                  </a:lnTo>
                </a:path>
                <a:path w="6350" h="6350">
                  <a:moveTo>
                    <a:pt x="1172" y="5917"/>
                  </a:moveTo>
                  <a:lnTo>
                    <a:pt x="0" y="4692"/>
                  </a:lnTo>
                </a:path>
                <a:path w="6350" h="6350">
                  <a:moveTo>
                    <a:pt x="1172" y="5917"/>
                  </a:moveTo>
                  <a:lnTo>
                    <a:pt x="0" y="4692"/>
                  </a:lnTo>
                </a:path>
                <a:path w="6350" h="6350">
                  <a:moveTo>
                    <a:pt x="3516" y="3543"/>
                  </a:moveTo>
                  <a:lnTo>
                    <a:pt x="2344" y="2374"/>
                  </a:lnTo>
                </a:path>
                <a:path w="6350" h="6350">
                  <a:moveTo>
                    <a:pt x="3516" y="3543"/>
                  </a:moveTo>
                  <a:lnTo>
                    <a:pt x="2344" y="2374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3516" y="4692"/>
                  </a:moveTo>
                  <a:lnTo>
                    <a:pt x="3516" y="5917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2344" y="5917"/>
                  </a:moveTo>
                  <a:lnTo>
                    <a:pt x="2344" y="4692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84" name="object 1784"/>
          <p:cNvSpPr/>
          <p:nvPr/>
        </p:nvSpPr>
        <p:spPr>
          <a:xfrm>
            <a:off x="18498444" y="2394907"/>
            <a:ext cx="53340" cy="13335"/>
          </a:xfrm>
          <a:custGeom>
            <a:avLst/>
            <a:gdLst/>
            <a:ahLst/>
            <a:cxnLst/>
            <a:rect l="l" t="t" r="r" b="b"/>
            <a:pathLst>
              <a:path w="53340" h="13335">
                <a:moveTo>
                  <a:pt x="53108" y="1168"/>
                </a:moveTo>
                <a:lnTo>
                  <a:pt x="51935" y="0"/>
                </a:lnTo>
              </a:path>
              <a:path w="53340" h="13335">
                <a:moveTo>
                  <a:pt x="53108" y="1168"/>
                </a:moveTo>
                <a:lnTo>
                  <a:pt x="51935" y="0"/>
                </a:lnTo>
              </a:path>
              <a:path w="53340" h="13335">
                <a:moveTo>
                  <a:pt x="53108" y="2374"/>
                </a:moveTo>
                <a:lnTo>
                  <a:pt x="51935" y="1168"/>
                </a:lnTo>
              </a:path>
              <a:path w="53340" h="13335">
                <a:moveTo>
                  <a:pt x="53108" y="2374"/>
                </a:moveTo>
                <a:lnTo>
                  <a:pt x="53108" y="1168"/>
                </a:lnTo>
              </a:path>
              <a:path w="53340" h="13335">
                <a:moveTo>
                  <a:pt x="14160" y="1168"/>
                </a:moveTo>
                <a:lnTo>
                  <a:pt x="14160" y="2374"/>
                </a:lnTo>
              </a:path>
              <a:path w="53340" h="13335">
                <a:moveTo>
                  <a:pt x="14160" y="2374"/>
                </a:moveTo>
                <a:lnTo>
                  <a:pt x="13007" y="1168"/>
                </a:lnTo>
              </a:path>
              <a:path w="53340" h="13335">
                <a:moveTo>
                  <a:pt x="14160" y="1168"/>
                </a:moveTo>
                <a:lnTo>
                  <a:pt x="13007" y="0"/>
                </a:lnTo>
              </a:path>
              <a:path w="53340" h="13335">
                <a:moveTo>
                  <a:pt x="14160" y="1168"/>
                </a:moveTo>
                <a:lnTo>
                  <a:pt x="13007" y="0"/>
                </a:lnTo>
              </a:path>
              <a:path w="53340" h="13335">
                <a:moveTo>
                  <a:pt x="9453" y="7067"/>
                </a:moveTo>
                <a:lnTo>
                  <a:pt x="9453" y="8254"/>
                </a:lnTo>
              </a:path>
              <a:path w="53340" h="13335">
                <a:moveTo>
                  <a:pt x="9453" y="8254"/>
                </a:moveTo>
                <a:lnTo>
                  <a:pt x="10644" y="8254"/>
                </a:lnTo>
              </a:path>
              <a:path w="53340" h="13335">
                <a:moveTo>
                  <a:pt x="10644" y="10573"/>
                </a:moveTo>
                <a:lnTo>
                  <a:pt x="9453" y="9404"/>
                </a:lnTo>
              </a:path>
              <a:path w="53340" h="13335">
                <a:moveTo>
                  <a:pt x="10644" y="10573"/>
                </a:moveTo>
                <a:lnTo>
                  <a:pt x="9453" y="9404"/>
                </a:lnTo>
              </a:path>
              <a:path w="53340" h="13335">
                <a:moveTo>
                  <a:pt x="10644" y="5917"/>
                </a:moveTo>
                <a:lnTo>
                  <a:pt x="9453" y="5917"/>
                </a:lnTo>
              </a:path>
              <a:path w="53340" h="13335">
                <a:moveTo>
                  <a:pt x="9453" y="5917"/>
                </a:moveTo>
                <a:lnTo>
                  <a:pt x="8281" y="4692"/>
                </a:lnTo>
              </a:path>
              <a:path w="53340" h="13335">
                <a:moveTo>
                  <a:pt x="2382" y="12966"/>
                </a:moveTo>
                <a:lnTo>
                  <a:pt x="1210" y="11779"/>
                </a:lnTo>
              </a:path>
              <a:path w="53340" h="13335">
                <a:moveTo>
                  <a:pt x="2382" y="12966"/>
                </a:moveTo>
                <a:lnTo>
                  <a:pt x="1210" y="11779"/>
                </a:lnTo>
              </a:path>
              <a:path w="53340" h="13335">
                <a:moveTo>
                  <a:pt x="11835" y="10573"/>
                </a:moveTo>
                <a:lnTo>
                  <a:pt x="10644" y="9404"/>
                </a:lnTo>
              </a:path>
              <a:path w="53340" h="13335">
                <a:moveTo>
                  <a:pt x="11835" y="10573"/>
                </a:moveTo>
                <a:lnTo>
                  <a:pt x="10644" y="9404"/>
                </a:lnTo>
              </a:path>
              <a:path w="53340" h="13335">
                <a:moveTo>
                  <a:pt x="9453" y="5917"/>
                </a:moveTo>
                <a:lnTo>
                  <a:pt x="8281" y="4692"/>
                </a:lnTo>
              </a:path>
              <a:path w="53340" h="13335">
                <a:moveTo>
                  <a:pt x="9453" y="5917"/>
                </a:moveTo>
                <a:lnTo>
                  <a:pt x="8281" y="4692"/>
                </a:lnTo>
                <a:lnTo>
                  <a:pt x="7108" y="3543"/>
                </a:lnTo>
              </a:path>
              <a:path w="53340" h="13335">
                <a:moveTo>
                  <a:pt x="8281" y="4692"/>
                </a:moveTo>
                <a:lnTo>
                  <a:pt x="7108" y="3543"/>
                </a:lnTo>
              </a:path>
              <a:path w="53340" h="13335">
                <a:moveTo>
                  <a:pt x="11835" y="12966"/>
                </a:moveTo>
                <a:lnTo>
                  <a:pt x="10644" y="11779"/>
                </a:lnTo>
              </a:path>
              <a:path w="53340" h="13335">
                <a:moveTo>
                  <a:pt x="11835" y="12966"/>
                </a:moveTo>
                <a:lnTo>
                  <a:pt x="10644" y="11779"/>
                </a:lnTo>
              </a:path>
              <a:path w="53340" h="13335">
                <a:moveTo>
                  <a:pt x="2382" y="3543"/>
                </a:moveTo>
                <a:lnTo>
                  <a:pt x="2382" y="2374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1210" y="3543"/>
                </a:moveTo>
                <a:lnTo>
                  <a:pt x="0" y="2374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1210" y="2374"/>
                </a:moveTo>
                <a:lnTo>
                  <a:pt x="0" y="1168"/>
                </a:lnTo>
              </a:path>
              <a:path w="53340" h="13335">
                <a:moveTo>
                  <a:pt x="2382" y="3543"/>
                </a:moveTo>
                <a:lnTo>
                  <a:pt x="3554" y="3543"/>
                </a:lnTo>
              </a:path>
              <a:path w="53340" h="13335">
                <a:moveTo>
                  <a:pt x="3554" y="3543"/>
                </a:moveTo>
                <a:lnTo>
                  <a:pt x="2382" y="2374"/>
                </a:lnTo>
              </a:path>
              <a:path w="53340" h="13335">
                <a:moveTo>
                  <a:pt x="3554" y="3543"/>
                </a:moveTo>
                <a:lnTo>
                  <a:pt x="2382" y="2374"/>
                </a:lnTo>
              </a:path>
              <a:path w="53340" h="13335">
                <a:moveTo>
                  <a:pt x="3554" y="3543"/>
                </a:moveTo>
                <a:lnTo>
                  <a:pt x="2382" y="2374"/>
                </a:lnTo>
              </a:path>
              <a:path w="53340" h="13335">
                <a:moveTo>
                  <a:pt x="1210" y="3543"/>
                </a:moveTo>
                <a:lnTo>
                  <a:pt x="0" y="2374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1168"/>
                </a:moveTo>
                <a:lnTo>
                  <a:pt x="1210" y="0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7108" y="3543"/>
                </a:moveTo>
                <a:lnTo>
                  <a:pt x="5936" y="2374"/>
                </a:lnTo>
              </a:path>
              <a:path w="53340" h="13335">
                <a:moveTo>
                  <a:pt x="7108" y="3543"/>
                </a:moveTo>
                <a:lnTo>
                  <a:pt x="5936" y="2374"/>
                </a:lnTo>
              </a:path>
              <a:path w="53340" h="13335">
                <a:moveTo>
                  <a:pt x="7108" y="3543"/>
                </a:moveTo>
                <a:lnTo>
                  <a:pt x="5936" y="2374"/>
                </a:lnTo>
              </a:path>
              <a:path w="53340" h="13335">
                <a:moveTo>
                  <a:pt x="4726" y="3543"/>
                </a:moveTo>
                <a:lnTo>
                  <a:pt x="3554" y="2374"/>
                </a:lnTo>
              </a:path>
              <a:path w="53340" h="13335">
                <a:moveTo>
                  <a:pt x="4726" y="3543"/>
                </a:moveTo>
                <a:lnTo>
                  <a:pt x="3554" y="2374"/>
                </a:lnTo>
              </a:path>
              <a:path w="53340" h="13335">
                <a:moveTo>
                  <a:pt x="4726" y="3543"/>
                </a:moveTo>
                <a:lnTo>
                  <a:pt x="3554" y="2374"/>
                </a:lnTo>
              </a:path>
              <a:path w="53340" h="13335">
                <a:moveTo>
                  <a:pt x="4726" y="3543"/>
                </a:moveTo>
                <a:lnTo>
                  <a:pt x="3554" y="2374"/>
                </a:lnTo>
              </a:path>
              <a:path w="53340" h="13335">
                <a:moveTo>
                  <a:pt x="4726" y="3543"/>
                </a:moveTo>
                <a:lnTo>
                  <a:pt x="3554" y="2374"/>
                </a:lnTo>
              </a:path>
              <a:path w="53340" h="13335">
                <a:moveTo>
                  <a:pt x="4726" y="3543"/>
                </a:moveTo>
                <a:lnTo>
                  <a:pt x="3554" y="2374"/>
                </a:lnTo>
              </a:path>
              <a:path w="53340" h="13335">
                <a:moveTo>
                  <a:pt x="5936" y="1168"/>
                </a:moveTo>
                <a:lnTo>
                  <a:pt x="4726" y="0"/>
                </a:lnTo>
              </a:path>
              <a:path w="53340" h="13335">
                <a:moveTo>
                  <a:pt x="5936" y="1168"/>
                </a:moveTo>
                <a:lnTo>
                  <a:pt x="4726" y="0"/>
                </a:lnTo>
              </a:path>
              <a:path w="53340" h="13335">
                <a:moveTo>
                  <a:pt x="2382" y="1168"/>
                </a:moveTo>
                <a:lnTo>
                  <a:pt x="1210" y="0"/>
                </a:lnTo>
              </a:path>
              <a:path w="53340" h="13335">
                <a:moveTo>
                  <a:pt x="2382" y="1168"/>
                </a:moveTo>
                <a:lnTo>
                  <a:pt x="1210" y="0"/>
                </a:lnTo>
              </a:path>
              <a:path w="53340" h="13335">
                <a:moveTo>
                  <a:pt x="2382" y="1168"/>
                </a:moveTo>
                <a:lnTo>
                  <a:pt x="1210" y="0"/>
                </a:lnTo>
              </a:path>
              <a:path w="53340" h="13335">
                <a:moveTo>
                  <a:pt x="2382" y="1168"/>
                </a:moveTo>
                <a:lnTo>
                  <a:pt x="3554" y="1168"/>
                </a:lnTo>
              </a:path>
              <a:path w="53340" h="13335">
                <a:moveTo>
                  <a:pt x="3554" y="1168"/>
                </a:moveTo>
                <a:lnTo>
                  <a:pt x="2382" y="0"/>
                </a:lnTo>
              </a:path>
              <a:path w="53340" h="13335">
                <a:moveTo>
                  <a:pt x="8281" y="2374"/>
                </a:moveTo>
                <a:lnTo>
                  <a:pt x="8281" y="1168"/>
                </a:lnTo>
              </a:path>
              <a:path w="53340" h="13335">
                <a:moveTo>
                  <a:pt x="8281" y="1168"/>
                </a:moveTo>
                <a:lnTo>
                  <a:pt x="7108" y="0"/>
                </a:lnTo>
              </a:path>
              <a:path w="53340" h="13335">
                <a:moveTo>
                  <a:pt x="5936" y="2374"/>
                </a:moveTo>
                <a:lnTo>
                  <a:pt x="4726" y="1168"/>
                </a:lnTo>
              </a:path>
              <a:path w="53340" h="13335">
                <a:moveTo>
                  <a:pt x="5936" y="2374"/>
                </a:moveTo>
                <a:lnTo>
                  <a:pt x="4726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10644" y="2374"/>
                </a:moveTo>
                <a:lnTo>
                  <a:pt x="9453" y="1168"/>
                </a:lnTo>
              </a:path>
              <a:path w="53340" h="13335">
                <a:moveTo>
                  <a:pt x="10644" y="2374"/>
                </a:moveTo>
                <a:lnTo>
                  <a:pt x="9453" y="1168"/>
                </a:lnTo>
              </a:path>
              <a:path w="53340" h="13335">
                <a:moveTo>
                  <a:pt x="10644" y="4692"/>
                </a:moveTo>
                <a:lnTo>
                  <a:pt x="9453" y="3543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7108" y="1168"/>
                </a:moveTo>
                <a:lnTo>
                  <a:pt x="5936" y="0"/>
                </a:lnTo>
              </a:path>
              <a:path w="53340" h="13335">
                <a:moveTo>
                  <a:pt x="7108" y="1168"/>
                </a:moveTo>
                <a:lnTo>
                  <a:pt x="5936" y="0"/>
                </a:lnTo>
              </a:path>
              <a:path w="53340" h="13335">
                <a:moveTo>
                  <a:pt x="7108" y="1168"/>
                </a:moveTo>
                <a:lnTo>
                  <a:pt x="5936" y="0"/>
                </a:lnTo>
              </a:path>
              <a:path w="53340" h="13335">
                <a:moveTo>
                  <a:pt x="7108" y="1168"/>
                </a:moveTo>
                <a:lnTo>
                  <a:pt x="5936" y="0"/>
                </a:lnTo>
              </a:path>
              <a:path w="53340" h="13335">
                <a:moveTo>
                  <a:pt x="10644" y="2374"/>
                </a:moveTo>
                <a:lnTo>
                  <a:pt x="9453" y="2374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10644" y="2374"/>
                </a:moveTo>
                <a:lnTo>
                  <a:pt x="9453" y="1168"/>
                </a:lnTo>
              </a:path>
              <a:path w="53340" h="13335">
                <a:moveTo>
                  <a:pt x="10644" y="2374"/>
                </a:moveTo>
                <a:lnTo>
                  <a:pt x="9453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11835" y="5917"/>
                </a:moveTo>
                <a:lnTo>
                  <a:pt x="11835" y="4692"/>
                </a:lnTo>
              </a:path>
              <a:path w="53340" h="13335">
                <a:moveTo>
                  <a:pt x="11835" y="4692"/>
                </a:moveTo>
                <a:lnTo>
                  <a:pt x="10644" y="3543"/>
                </a:lnTo>
              </a:path>
              <a:path w="53340" h="13335">
                <a:moveTo>
                  <a:pt x="11835" y="4692"/>
                </a:moveTo>
                <a:lnTo>
                  <a:pt x="10644" y="3543"/>
                </a:lnTo>
              </a:path>
              <a:path w="53340" h="13335">
                <a:moveTo>
                  <a:pt x="11835" y="5917"/>
                </a:moveTo>
                <a:lnTo>
                  <a:pt x="10644" y="4692"/>
                </a:lnTo>
              </a:path>
              <a:path w="53340" h="13335">
                <a:moveTo>
                  <a:pt x="11835" y="5917"/>
                </a:moveTo>
                <a:lnTo>
                  <a:pt x="10644" y="4692"/>
                </a:lnTo>
              </a:path>
              <a:path w="53340" h="13335">
                <a:moveTo>
                  <a:pt x="11835" y="4692"/>
                </a:moveTo>
                <a:lnTo>
                  <a:pt x="10644" y="3543"/>
                </a:lnTo>
              </a:path>
              <a:path w="53340" h="13335">
                <a:moveTo>
                  <a:pt x="11835" y="5917"/>
                </a:moveTo>
                <a:lnTo>
                  <a:pt x="11835" y="4692"/>
                </a:lnTo>
              </a:path>
              <a:path w="53340" h="13335">
                <a:moveTo>
                  <a:pt x="11835" y="4692"/>
                </a:moveTo>
                <a:lnTo>
                  <a:pt x="10644" y="3543"/>
                </a:lnTo>
              </a:path>
              <a:path w="53340" h="13335">
                <a:moveTo>
                  <a:pt x="11835" y="4692"/>
                </a:moveTo>
                <a:lnTo>
                  <a:pt x="10644" y="3543"/>
                </a:lnTo>
              </a:path>
              <a:path w="53340" h="13335">
                <a:moveTo>
                  <a:pt x="11835" y="5917"/>
                </a:moveTo>
                <a:lnTo>
                  <a:pt x="10644" y="4692"/>
                </a:lnTo>
              </a:path>
              <a:path w="53340" h="13335">
                <a:moveTo>
                  <a:pt x="11835" y="5917"/>
                </a:moveTo>
                <a:lnTo>
                  <a:pt x="10644" y="4692"/>
                </a:lnTo>
              </a:path>
              <a:path w="53340" h="13335">
                <a:moveTo>
                  <a:pt x="9453" y="5917"/>
                </a:moveTo>
                <a:lnTo>
                  <a:pt x="8281" y="4692"/>
                </a:lnTo>
              </a:path>
              <a:path w="53340" h="13335">
                <a:moveTo>
                  <a:pt x="9453" y="5917"/>
                </a:moveTo>
                <a:lnTo>
                  <a:pt x="8281" y="4692"/>
                </a:lnTo>
              </a:path>
              <a:path w="53340" h="13335">
                <a:moveTo>
                  <a:pt x="9453" y="5917"/>
                </a:moveTo>
                <a:lnTo>
                  <a:pt x="9453" y="4692"/>
                </a:lnTo>
              </a:path>
              <a:path w="53340" h="13335">
                <a:moveTo>
                  <a:pt x="8281" y="5917"/>
                </a:moveTo>
                <a:lnTo>
                  <a:pt x="7108" y="4692"/>
                </a:lnTo>
              </a:path>
              <a:path w="53340" h="13335">
                <a:moveTo>
                  <a:pt x="8281" y="5917"/>
                </a:moveTo>
                <a:lnTo>
                  <a:pt x="7108" y="4692"/>
                </a:lnTo>
              </a:path>
              <a:path w="53340" h="13335">
                <a:moveTo>
                  <a:pt x="8281" y="4692"/>
                </a:moveTo>
                <a:lnTo>
                  <a:pt x="7108" y="3543"/>
                </a:lnTo>
              </a:path>
              <a:path w="53340" h="13335">
                <a:moveTo>
                  <a:pt x="9453" y="5917"/>
                </a:moveTo>
                <a:lnTo>
                  <a:pt x="8281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85" name="object 1785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7318956" y="1733235"/>
            <a:ext cx="63598" cy="69272"/>
          </a:xfrm>
          <a:prstGeom prst="rect">
            <a:avLst/>
          </a:prstGeom>
        </p:spPr>
      </p:pic>
      <p:grpSp>
        <p:nvGrpSpPr>
          <p:cNvPr id="1786" name="object 1786"/>
          <p:cNvGrpSpPr/>
          <p:nvPr/>
        </p:nvGrpSpPr>
        <p:grpSpPr>
          <a:xfrm>
            <a:off x="18503858" y="2393215"/>
            <a:ext cx="62865" cy="16510"/>
            <a:chOff x="18503858" y="2393215"/>
            <a:chExt cx="62865" cy="16510"/>
          </a:xfrm>
        </p:grpSpPr>
        <p:sp>
          <p:nvSpPr>
            <p:cNvPr id="1787" name="object 1787"/>
            <p:cNvSpPr/>
            <p:nvPr/>
          </p:nvSpPr>
          <p:spPr>
            <a:xfrm>
              <a:off x="18505553" y="239845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344" y="2374"/>
                  </a:moveTo>
                  <a:lnTo>
                    <a:pt x="1172" y="1149"/>
                  </a:lnTo>
                  <a:lnTo>
                    <a:pt x="0" y="0"/>
                  </a:lnTo>
                </a:path>
                <a:path w="5080" h="2539">
                  <a:moveTo>
                    <a:pt x="1172" y="1149"/>
                  </a:moveTo>
                  <a:lnTo>
                    <a:pt x="0" y="0"/>
                  </a:lnTo>
                </a:path>
                <a:path w="5080" h="2539">
                  <a:moveTo>
                    <a:pt x="2344" y="1149"/>
                  </a:moveTo>
                  <a:lnTo>
                    <a:pt x="1172" y="0"/>
                  </a:lnTo>
                </a:path>
                <a:path w="5080" h="2539">
                  <a:moveTo>
                    <a:pt x="1172" y="1149"/>
                  </a:moveTo>
                  <a:lnTo>
                    <a:pt x="0" y="0"/>
                  </a:lnTo>
                </a:path>
                <a:path w="5080" h="2539">
                  <a:moveTo>
                    <a:pt x="1172" y="1149"/>
                  </a:moveTo>
                  <a:lnTo>
                    <a:pt x="0" y="0"/>
                  </a:lnTo>
                </a:path>
                <a:path w="5080" h="2539">
                  <a:moveTo>
                    <a:pt x="2344" y="1149"/>
                  </a:moveTo>
                  <a:lnTo>
                    <a:pt x="1172" y="0"/>
                  </a:lnTo>
                </a:path>
                <a:path w="5080" h="2539">
                  <a:moveTo>
                    <a:pt x="2344" y="1149"/>
                  </a:moveTo>
                  <a:lnTo>
                    <a:pt x="1172" y="0"/>
                  </a:lnTo>
                </a:path>
                <a:path w="5080" h="2539">
                  <a:moveTo>
                    <a:pt x="4726" y="1149"/>
                  </a:moveTo>
                  <a:lnTo>
                    <a:pt x="3535" y="0"/>
                  </a:lnTo>
                </a:path>
                <a:path w="5080" h="2539">
                  <a:moveTo>
                    <a:pt x="4726" y="1149"/>
                  </a:moveTo>
                  <a:lnTo>
                    <a:pt x="3535" y="0"/>
                  </a:lnTo>
                </a:path>
                <a:path w="5080" h="2539">
                  <a:moveTo>
                    <a:pt x="4726" y="2374"/>
                  </a:moveTo>
                  <a:lnTo>
                    <a:pt x="3535" y="1149"/>
                  </a:lnTo>
                </a:path>
                <a:path w="5080" h="2539">
                  <a:moveTo>
                    <a:pt x="4726" y="2374"/>
                  </a:moveTo>
                  <a:lnTo>
                    <a:pt x="3535" y="2374"/>
                  </a:lnTo>
                </a:path>
                <a:path w="5080" h="2539">
                  <a:moveTo>
                    <a:pt x="4726" y="2374"/>
                  </a:moveTo>
                  <a:lnTo>
                    <a:pt x="3535" y="1149"/>
                  </a:lnTo>
                </a:path>
                <a:path w="5080" h="2539">
                  <a:moveTo>
                    <a:pt x="4726" y="2374"/>
                  </a:moveTo>
                  <a:lnTo>
                    <a:pt x="3535" y="1149"/>
                  </a:lnTo>
                </a:path>
                <a:path w="5080" h="2539">
                  <a:moveTo>
                    <a:pt x="4726" y="2374"/>
                  </a:moveTo>
                  <a:lnTo>
                    <a:pt x="3535" y="11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8" name="object 1788"/>
            <p:cNvSpPr/>
            <p:nvPr/>
          </p:nvSpPr>
          <p:spPr>
            <a:xfrm>
              <a:off x="18505547" y="2394905"/>
              <a:ext cx="59055" cy="13335"/>
            </a:xfrm>
            <a:custGeom>
              <a:avLst/>
              <a:gdLst/>
              <a:ahLst/>
              <a:cxnLst/>
              <a:rect l="l" t="t" r="r" b="b"/>
              <a:pathLst>
                <a:path w="59055" h="13335">
                  <a:moveTo>
                    <a:pt x="4726" y="5917"/>
                  </a:moveTo>
                  <a:lnTo>
                    <a:pt x="3535" y="4711"/>
                  </a:lnTo>
                </a:path>
                <a:path w="59055" h="13335">
                  <a:moveTo>
                    <a:pt x="2344" y="3543"/>
                  </a:moveTo>
                  <a:lnTo>
                    <a:pt x="1172" y="2374"/>
                  </a:lnTo>
                </a:path>
                <a:path w="59055" h="13335">
                  <a:moveTo>
                    <a:pt x="3535" y="3543"/>
                  </a:moveTo>
                  <a:lnTo>
                    <a:pt x="2344" y="3543"/>
                  </a:lnTo>
                </a:path>
                <a:path w="59055" h="13335">
                  <a:moveTo>
                    <a:pt x="2344" y="5917"/>
                  </a:moveTo>
                  <a:lnTo>
                    <a:pt x="2344" y="4711"/>
                  </a:lnTo>
                </a:path>
                <a:path w="59055" h="13335">
                  <a:moveTo>
                    <a:pt x="2344" y="4711"/>
                  </a:moveTo>
                  <a:lnTo>
                    <a:pt x="1172" y="3543"/>
                  </a:lnTo>
                </a:path>
                <a:path w="59055" h="13335">
                  <a:moveTo>
                    <a:pt x="3535" y="2374"/>
                  </a:moveTo>
                  <a:lnTo>
                    <a:pt x="2344" y="1168"/>
                  </a:lnTo>
                </a:path>
                <a:path w="59055" h="13335">
                  <a:moveTo>
                    <a:pt x="3535" y="4711"/>
                  </a:moveTo>
                  <a:lnTo>
                    <a:pt x="2344" y="3543"/>
                  </a:lnTo>
                </a:path>
                <a:path w="59055" h="13335">
                  <a:moveTo>
                    <a:pt x="3535" y="4711"/>
                  </a:moveTo>
                  <a:lnTo>
                    <a:pt x="2344" y="3543"/>
                  </a:lnTo>
                </a:path>
                <a:path w="59055" h="13335">
                  <a:moveTo>
                    <a:pt x="3535" y="4711"/>
                  </a:moveTo>
                  <a:lnTo>
                    <a:pt x="2344" y="3543"/>
                  </a:lnTo>
                </a:path>
                <a:path w="59055" h="13335">
                  <a:moveTo>
                    <a:pt x="3535" y="2374"/>
                  </a:moveTo>
                  <a:lnTo>
                    <a:pt x="2344" y="1168"/>
                  </a:lnTo>
                </a:path>
                <a:path w="59055" h="13335">
                  <a:moveTo>
                    <a:pt x="1172" y="4711"/>
                  </a:moveTo>
                  <a:lnTo>
                    <a:pt x="0" y="3543"/>
                  </a:lnTo>
                </a:path>
                <a:path w="59055" h="13335">
                  <a:moveTo>
                    <a:pt x="1172" y="4711"/>
                  </a:moveTo>
                  <a:lnTo>
                    <a:pt x="2344" y="4711"/>
                  </a:lnTo>
                </a:path>
                <a:path w="59055" h="13335">
                  <a:moveTo>
                    <a:pt x="1172" y="4711"/>
                  </a:moveTo>
                  <a:lnTo>
                    <a:pt x="0" y="3543"/>
                  </a:lnTo>
                </a:path>
                <a:path w="59055" h="13335">
                  <a:moveTo>
                    <a:pt x="1172" y="4711"/>
                  </a:moveTo>
                  <a:lnTo>
                    <a:pt x="0" y="3543"/>
                  </a:lnTo>
                </a:path>
                <a:path w="59055" h="13335">
                  <a:moveTo>
                    <a:pt x="2344" y="4711"/>
                  </a:moveTo>
                  <a:lnTo>
                    <a:pt x="1172" y="3543"/>
                  </a:lnTo>
                </a:path>
                <a:path w="59055" h="13335">
                  <a:moveTo>
                    <a:pt x="1172" y="4711"/>
                  </a:moveTo>
                  <a:lnTo>
                    <a:pt x="0" y="3543"/>
                  </a:lnTo>
                </a:path>
                <a:path w="59055" h="13335">
                  <a:moveTo>
                    <a:pt x="1172" y="4711"/>
                  </a:moveTo>
                  <a:lnTo>
                    <a:pt x="0" y="3543"/>
                  </a:lnTo>
                </a:path>
                <a:path w="59055" h="13335">
                  <a:moveTo>
                    <a:pt x="2344" y="4711"/>
                  </a:moveTo>
                  <a:lnTo>
                    <a:pt x="1172" y="3543"/>
                  </a:lnTo>
                </a:path>
                <a:path w="59055" h="13335">
                  <a:moveTo>
                    <a:pt x="2344" y="4711"/>
                  </a:moveTo>
                  <a:lnTo>
                    <a:pt x="1172" y="3543"/>
                  </a:lnTo>
                </a:path>
                <a:path w="59055" h="13335">
                  <a:moveTo>
                    <a:pt x="2344" y="4711"/>
                  </a:moveTo>
                  <a:lnTo>
                    <a:pt x="1172" y="3543"/>
                  </a:lnTo>
                </a:path>
                <a:path w="59055" h="13335">
                  <a:moveTo>
                    <a:pt x="4726" y="4711"/>
                  </a:moveTo>
                  <a:lnTo>
                    <a:pt x="3535" y="4711"/>
                  </a:lnTo>
                </a:path>
                <a:path w="59055" h="13335">
                  <a:moveTo>
                    <a:pt x="4726" y="4711"/>
                  </a:moveTo>
                  <a:lnTo>
                    <a:pt x="3535" y="4711"/>
                  </a:lnTo>
                </a:path>
                <a:path w="59055" h="13335">
                  <a:moveTo>
                    <a:pt x="4726" y="4711"/>
                  </a:moveTo>
                  <a:lnTo>
                    <a:pt x="3535" y="3543"/>
                  </a:lnTo>
                </a:path>
                <a:path w="59055" h="13335">
                  <a:moveTo>
                    <a:pt x="4726" y="4711"/>
                  </a:moveTo>
                  <a:lnTo>
                    <a:pt x="4726" y="5917"/>
                  </a:lnTo>
                </a:path>
                <a:path w="59055" h="13335">
                  <a:moveTo>
                    <a:pt x="3535" y="2374"/>
                  </a:moveTo>
                  <a:lnTo>
                    <a:pt x="2344" y="1168"/>
                  </a:lnTo>
                </a:path>
                <a:path w="59055" h="13335">
                  <a:moveTo>
                    <a:pt x="3535" y="2374"/>
                  </a:moveTo>
                  <a:lnTo>
                    <a:pt x="2344" y="1168"/>
                  </a:lnTo>
                </a:path>
                <a:path w="59055" h="13335">
                  <a:moveTo>
                    <a:pt x="3535" y="2374"/>
                  </a:moveTo>
                  <a:lnTo>
                    <a:pt x="2344" y="1168"/>
                  </a:lnTo>
                </a:path>
                <a:path w="59055" h="13335">
                  <a:moveTo>
                    <a:pt x="3535" y="2374"/>
                  </a:moveTo>
                  <a:lnTo>
                    <a:pt x="2344" y="1168"/>
                  </a:lnTo>
                </a:path>
                <a:path w="59055" h="13335">
                  <a:moveTo>
                    <a:pt x="3535" y="4711"/>
                  </a:moveTo>
                  <a:lnTo>
                    <a:pt x="2344" y="3543"/>
                  </a:lnTo>
                </a:path>
                <a:path w="59055" h="13335">
                  <a:moveTo>
                    <a:pt x="3535" y="4711"/>
                  </a:moveTo>
                  <a:lnTo>
                    <a:pt x="2344" y="3543"/>
                  </a:lnTo>
                </a:path>
                <a:path w="59055" h="13335">
                  <a:moveTo>
                    <a:pt x="2344" y="2374"/>
                  </a:moveTo>
                  <a:lnTo>
                    <a:pt x="1172" y="1168"/>
                  </a:lnTo>
                </a:path>
                <a:path w="59055" h="13335">
                  <a:moveTo>
                    <a:pt x="2344" y="2374"/>
                  </a:moveTo>
                  <a:lnTo>
                    <a:pt x="1172" y="1168"/>
                  </a:lnTo>
                </a:path>
                <a:path w="59055" h="13335">
                  <a:moveTo>
                    <a:pt x="49553" y="8254"/>
                  </a:moveTo>
                  <a:lnTo>
                    <a:pt x="48400" y="7086"/>
                  </a:lnTo>
                </a:path>
                <a:path w="59055" h="13335">
                  <a:moveTo>
                    <a:pt x="49553" y="8254"/>
                  </a:moveTo>
                  <a:lnTo>
                    <a:pt x="49553" y="7086"/>
                  </a:lnTo>
                </a:path>
                <a:path w="59055" h="13335">
                  <a:moveTo>
                    <a:pt x="48400" y="10591"/>
                  </a:moveTo>
                  <a:lnTo>
                    <a:pt x="49553" y="10591"/>
                  </a:lnTo>
                </a:path>
                <a:path w="59055" h="13335">
                  <a:moveTo>
                    <a:pt x="49553" y="10591"/>
                  </a:moveTo>
                  <a:lnTo>
                    <a:pt x="48400" y="9423"/>
                  </a:lnTo>
                </a:path>
                <a:path w="59055" h="13335">
                  <a:moveTo>
                    <a:pt x="49553" y="5917"/>
                  </a:moveTo>
                  <a:lnTo>
                    <a:pt x="48400" y="4711"/>
                  </a:lnTo>
                </a:path>
                <a:path w="59055" h="13335">
                  <a:moveTo>
                    <a:pt x="49553" y="5917"/>
                  </a:moveTo>
                  <a:lnTo>
                    <a:pt x="48400" y="4711"/>
                  </a:lnTo>
                </a:path>
                <a:path w="59055" h="13335">
                  <a:moveTo>
                    <a:pt x="56662" y="12966"/>
                  </a:moveTo>
                  <a:lnTo>
                    <a:pt x="57834" y="12966"/>
                  </a:lnTo>
                </a:path>
                <a:path w="59055" h="13335">
                  <a:moveTo>
                    <a:pt x="57834" y="12966"/>
                  </a:moveTo>
                  <a:lnTo>
                    <a:pt x="56662" y="11779"/>
                  </a:lnTo>
                </a:path>
                <a:path w="59055" h="13335">
                  <a:moveTo>
                    <a:pt x="48400" y="10591"/>
                  </a:moveTo>
                  <a:lnTo>
                    <a:pt x="47228" y="9423"/>
                  </a:lnTo>
                </a:path>
                <a:path w="59055" h="13335">
                  <a:moveTo>
                    <a:pt x="48400" y="10591"/>
                  </a:moveTo>
                  <a:lnTo>
                    <a:pt x="47228" y="9423"/>
                  </a:lnTo>
                </a:path>
                <a:path w="59055" h="13335">
                  <a:moveTo>
                    <a:pt x="50725" y="5917"/>
                  </a:moveTo>
                  <a:lnTo>
                    <a:pt x="49553" y="4711"/>
                  </a:lnTo>
                </a:path>
                <a:path w="59055" h="13335">
                  <a:moveTo>
                    <a:pt x="50725" y="5917"/>
                  </a:moveTo>
                  <a:lnTo>
                    <a:pt x="49553" y="4711"/>
                  </a:lnTo>
                </a:path>
                <a:path w="59055" h="13335">
                  <a:moveTo>
                    <a:pt x="51935" y="4711"/>
                  </a:moveTo>
                  <a:lnTo>
                    <a:pt x="50725" y="3543"/>
                  </a:lnTo>
                </a:path>
                <a:path w="59055" h="13335">
                  <a:moveTo>
                    <a:pt x="51935" y="4711"/>
                  </a:moveTo>
                  <a:lnTo>
                    <a:pt x="50725" y="3543"/>
                  </a:lnTo>
                </a:path>
                <a:path w="59055" h="13335">
                  <a:moveTo>
                    <a:pt x="48400" y="12966"/>
                  </a:moveTo>
                  <a:lnTo>
                    <a:pt x="47228" y="11779"/>
                  </a:lnTo>
                </a:path>
                <a:path w="59055" h="13335">
                  <a:moveTo>
                    <a:pt x="48400" y="12966"/>
                  </a:moveTo>
                  <a:lnTo>
                    <a:pt x="47228" y="11779"/>
                  </a:lnTo>
                </a:path>
                <a:path w="59055" h="13335">
                  <a:moveTo>
                    <a:pt x="57834" y="2374"/>
                  </a:moveTo>
                  <a:lnTo>
                    <a:pt x="57834" y="3543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9006" y="3543"/>
                  </a:moveTo>
                  <a:lnTo>
                    <a:pt x="57834" y="2374"/>
                  </a:lnTo>
                </a:path>
                <a:path w="59055" h="13335">
                  <a:moveTo>
                    <a:pt x="56662" y="2374"/>
                  </a:moveTo>
                  <a:lnTo>
                    <a:pt x="5545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6662" y="3543"/>
                  </a:moveTo>
                  <a:lnTo>
                    <a:pt x="55452" y="2374"/>
                  </a:lnTo>
                </a:path>
                <a:path w="59055" h="13335">
                  <a:moveTo>
                    <a:pt x="56662" y="3543"/>
                  </a:moveTo>
                  <a:lnTo>
                    <a:pt x="55452" y="2374"/>
                  </a:lnTo>
                </a:path>
                <a:path w="59055" h="13335">
                  <a:moveTo>
                    <a:pt x="56662" y="3543"/>
                  </a:moveTo>
                  <a:lnTo>
                    <a:pt x="55452" y="2374"/>
                  </a:lnTo>
                </a:path>
                <a:path w="59055" h="13335">
                  <a:moveTo>
                    <a:pt x="56662" y="3543"/>
                  </a:moveTo>
                  <a:lnTo>
                    <a:pt x="55452" y="2374"/>
                  </a:lnTo>
                </a:path>
                <a:path w="59055" h="13335">
                  <a:moveTo>
                    <a:pt x="57834" y="3543"/>
                  </a:moveTo>
                  <a:lnTo>
                    <a:pt x="56662" y="2374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1168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3108" y="3543"/>
                  </a:moveTo>
                  <a:lnTo>
                    <a:pt x="51935" y="2374"/>
                  </a:lnTo>
                </a:path>
                <a:path w="59055" h="13335">
                  <a:moveTo>
                    <a:pt x="53108" y="3543"/>
                  </a:moveTo>
                  <a:lnTo>
                    <a:pt x="51935" y="2374"/>
                  </a:lnTo>
                </a:path>
                <a:path w="59055" h="13335">
                  <a:moveTo>
                    <a:pt x="53108" y="3543"/>
                  </a:moveTo>
                  <a:lnTo>
                    <a:pt x="51935" y="2374"/>
                  </a:lnTo>
                </a:path>
                <a:path w="59055" h="13335">
                  <a:moveTo>
                    <a:pt x="55452" y="3543"/>
                  </a:moveTo>
                  <a:lnTo>
                    <a:pt x="54280" y="2374"/>
                  </a:lnTo>
                </a:path>
                <a:path w="59055" h="13335">
                  <a:moveTo>
                    <a:pt x="55452" y="3543"/>
                  </a:moveTo>
                  <a:lnTo>
                    <a:pt x="54280" y="2374"/>
                  </a:lnTo>
                </a:path>
                <a:path w="59055" h="13335">
                  <a:moveTo>
                    <a:pt x="55452" y="3543"/>
                  </a:moveTo>
                  <a:lnTo>
                    <a:pt x="54280" y="2374"/>
                  </a:lnTo>
                </a:path>
                <a:path w="59055" h="13335">
                  <a:moveTo>
                    <a:pt x="54280" y="3543"/>
                  </a:moveTo>
                  <a:lnTo>
                    <a:pt x="53108" y="2374"/>
                  </a:lnTo>
                </a:path>
                <a:path w="59055" h="13335">
                  <a:moveTo>
                    <a:pt x="54280" y="3543"/>
                  </a:moveTo>
                  <a:lnTo>
                    <a:pt x="53108" y="2374"/>
                  </a:lnTo>
                </a:path>
                <a:path w="59055" h="13335">
                  <a:moveTo>
                    <a:pt x="54280" y="3543"/>
                  </a:moveTo>
                  <a:lnTo>
                    <a:pt x="53108" y="2374"/>
                  </a:lnTo>
                </a:path>
                <a:path w="59055" h="13335">
                  <a:moveTo>
                    <a:pt x="54280" y="1168"/>
                  </a:moveTo>
                  <a:lnTo>
                    <a:pt x="53108" y="0"/>
                  </a:lnTo>
                </a:path>
                <a:path w="59055" h="13335">
                  <a:moveTo>
                    <a:pt x="54280" y="1168"/>
                  </a:moveTo>
                  <a:lnTo>
                    <a:pt x="53108" y="0"/>
                  </a:lnTo>
                </a:path>
                <a:path w="59055" h="13335">
                  <a:moveTo>
                    <a:pt x="56662" y="1168"/>
                  </a:moveTo>
                  <a:lnTo>
                    <a:pt x="55452" y="0"/>
                  </a:lnTo>
                </a:path>
                <a:path w="59055" h="13335">
                  <a:moveTo>
                    <a:pt x="56662" y="1168"/>
                  </a:moveTo>
                  <a:lnTo>
                    <a:pt x="55452" y="0"/>
                  </a:lnTo>
                </a:path>
                <a:path w="59055" h="13335">
                  <a:moveTo>
                    <a:pt x="56662" y="1168"/>
                  </a:moveTo>
                  <a:lnTo>
                    <a:pt x="55452" y="0"/>
                  </a:lnTo>
                </a:path>
                <a:path w="59055" h="13335">
                  <a:moveTo>
                    <a:pt x="56662" y="1168"/>
                  </a:moveTo>
                  <a:lnTo>
                    <a:pt x="55452" y="0"/>
                  </a:lnTo>
                </a:path>
                <a:path w="59055" h="13335">
                  <a:moveTo>
                    <a:pt x="56662" y="1168"/>
                  </a:moveTo>
                  <a:lnTo>
                    <a:pt x="55452" y="0"/>
                  </a:lnTo>
                </a:path>
                <a:path w="59055" h="13335">
                  <a:moveTo>
                    <a:pt x="51935" y="1168"/>
                  </a:moveTo>
                  <a:lnTo>
                    <a:pt x="50725" y="0"/>
                  </a:lnTo>
                </a:path>
                <a:path w="59055" h="13335">
                  <a:moveTo>
                    <a:pt x="51935" y="1168"/>
                  </a:moveTo>
                  <a:lnTo>
                    <a:pt x="51935" y="2374"/>
                  </a:lnTo>
                </a:path>
                <a:path w="59055" h="13335">
                  <a:moveTo>
                    <a:pt x="54280" y="2374"/>
                  </a:moveTo>
                  <a:lnTo>
                    <a:pt x="53108" y="1168"/>
                  </a:lnTo>
                </a:path>
                <a:path w="59055" h="13335">
                  <a:moveTo>
                    <a:pt x="54280" y="2374"/>
                  </a:moveTo>
                  <a:lnTo>
                    <a:pt x="53108" y="1168"/>
                  </a:lnTo>
                </a:path>
                <a:path w="59055" h="13335">
                  <a:moveTo>
                    <a:pt x="49553" y="2374"/>
                  </a:moveTo>
                  <a:lnTo>
                    <a:pt x="50725" y="2374"/>
                  </a:lnTo>
                </a:path>
                <a:path w="59055" h="13335">
                  <a:moveTo>
                    <a:pt x="50725" y="2374"/>
                  </a:moveTo>
                  <a:lnTo>
                    <a:pt x="49553" y="2374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4711"/>
                  </a:moveTo>
                  <a:lnTo>
                    <a:pt x="48400" y="3543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51935" y="1168"/>
                  </a:moveTo>
                  <a:lnTo>
                    <a:pt x="50725" y="0"/>
                  </a:lnTo>
                </a:path>
                <a:path w="59055" h="13335">
                  <a:moveTo>
                    <a:pt x="51935" y="1168"/>
                  </a:moveTo>
                  <a:lnTo>
                    <a:pt x="50725" y="0"/>
                  </a:lnTo>
                </a:path>
                <a:path w="59055" h="13335">
                  <a:moveTo>
                    <a:pt x="51935" y="1168"/>
                  </a:moveTo>
                  <a:lnTo>
                    <a:pt x="50725" y="0"/>
                  </a:lnTo>
                </a:path>
                <a:path w="59055" h="13335">
                  <a:moveTo>
                    <a:pt x="51935" y="1168"/>
                  </a:moveTo>
                  <a:lnTo>
                    <a:pt x="50725" y="0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50725" y="2374"/>
                  </a:lnTo>
                </a:path>
                <a:path w="59055" h="13335">
                  <a:moveTo>
                    <a:pt x="50725" y="2374"/>
                  </a:moveTo>
                  <a:lnTo>
                    <a:pt x="49553" y="1168"/>
                  </a:lnTo>
                </a:path>
                <a:path w="59055" h="13335">
                  <a:moveTo>
                    <a:pt x="50725" y="2374"/>
                  </a:moveTo>
                  <a:lnTo>
                    <a:pt x="49553" y="2374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8400" y="4711"/>
                  </a:moveTo>
                  <a:lnTo>
                    <a:pt x="47228" y="3543"/>
                  </a:lnTo>
                </a:path>
                <a:path w="59055" h="13335">
                  <a:moveTo>
                    <a:pt x="48400" y="4711"/>
                  </a:moveTo>
                  <a:lnTo>
                    <a:pt x="47228" y="3543"/>
                  </a:lnTo>
                </a:path>
                <a:path w="59055" h="13335">
                  <a:moveTo>
                    <a:pt x="48400" y="4711"/>
                  </a:moveTo>
                  <a:lnTo>
                    <a:pt x="48400" y="5917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7228" y="4711"/>
                  </a:moveTo>
                  <a:lnTo>
                    <a:pt x="45999" y="3543"/>
                  </a:lnTo>
                </a:path>
                <a:path w="59055" h="13335">
                  <a:moveTo>
                    <a:pt x="48400" y="4711"/>
                  </a:moveTo>
                  <a:lnTo>
                    <a:pt x="47228" y="3543"/>
                  </a:lnTo>
                </a:path>
                <a:path w="59055" h="13335">
                  <a:moveTo>
                    <a:pt x="48400" y="4711"/>
                  </a:moveTo>
                  <a:lnTo>
                    <a:pt x="47228" y="3543"/>
                  </a:lnTo>
                </a:path>
                <a:path w="59055" h="13335">
                  <a:moveTo>
                    <a:pt x="48400" y="4711"/>
                  </a:moveTo>
                  <a:lnTo>
                    <a:pt x="48400" y="5917"/>
                  </a:lnTo>
                </a:path>
                <a:path w="59055" h="13335">
                  <a:moveTo>
                    <a:pt x="47228" y="5917"/>
                  </a:moveTo>
                  <a:lnTo>
                    <a:pt x="48400" y="5917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50725" y="5917"/>
                  </a:moveTo>
                  <a:lnTo>
                    <a:pt x="49553" y="4711"/>
                  </a:lnTo>
                </a:path>
                <a:path w="59055" h="13335">
                  <a:moveTo>
                    <a:pt x="50725" y="5917"/>
                  </a:moveTo>
                  <a:lnTo>
                    <a:pt x="49553" y="4711"/>
                  </a:lnTo>
                </a:path>
                <a:path w="59055" h="13335">
                  <a:moveTo>
                    <a:pt x="50725" y="4711"/>
                  </a:moveTo>
                  <a:lnTo>
                    <a:pt x="50725" y="5917"/>
                  </a:lnTo>
                </a:path>
                <a:path w="59055" h="13335">
                  <a:moveTo>
                    <a:pt x="51935" y="5917"/>
                  </a:moveTo>
                  <a:lnTo>
                    <a:pt x="50725" y="4711"/>
                  </a:lnTo>
                </a:path>
                <a:path w="59055" h="13335">
                  <a:moveTo>
                    <a:pt x="51935" y="5917"/>
                  </a:moveTo>
                  <a:lnTo>
                    <a:pt x="50725" y="4711"/>
                  </a:lnTo>
                </a:path>
                <a:path w="59055" h="13335">
                  <a:moveTo>
                    <a:pt x="51935" y="4711"/>
                  </a:moveTo>
                  <a:lnTo>
                    <a:pt x="50725" y="3543"/>
                  </a:lnTo>
                </a:path>
                <a:path w="59055" h="13335">
                  <a:moveTo>
                    <a:pt x="50725" y="5917"/>
                  </a:moveTo>
                  <a:lnTo>
                    <a:pt x="49553" y="4711"/>
                  </a:lnTo>
                </a:path>
                <a:path w="59055" h="13335">
                  <a:moveTo>
                    <a:pt x="50725" y="5917"/>
                  </a:moveTo>
                  <a:lnTo>
                    <a:pt x="49553" y="4711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47228" y="4711"/>
                  </a:moveTo>
                  <a:lnTo>
                    <a:pt x="45999" y="3543"/>
                  </a:lnTo>
                </a:path>
                <a:path w="59055" h="13335">
                  <a:moveTo>
                    <a:pt x="47228" y="4711"/>
                  </a:moveTo>
                  <a:lnTo>
                    <a:pt x="45999" y="3543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9553" y="3543"/>
                  </a:moveTo>
                  <a:lnTo>
                    <a:pt x="48400" y="2374"/>
                  </a:lnTo>
                </a:path>
                <a:path w="59055" h="13335">
                  <a:moveTo>
                    <a:pt x="49553" y="3543"/>
                  </a:moveTo>
                  <a:lnTo>
                    <a:pt x="48400" y="2374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50725" y="5917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4711"/>
                  </a:moveTo>
                  <a:lnTo>
                    <a:pt x="48400" y="3543"/>
                  </a:lnTo>
                </a:path>
                <a:path w="59055" h="13335">
                  <a:moveTo>
                    <a:pt x="49553" y="4711"/>
                  </a:moveTo>
                  <a:lnTo>
                    <a:pt x="48400" y="3543"/>
                  </a:lnTo>
                </a:path>
                <a:path w="59055" h="13335">
                  <a:moveTo>
                    <a:pt x="49553" y="4711"/>
                  </a:moveTo>
                  <a:lnTo>
                    <a:pt x="48400" y="3543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49553" y="4711"/>
                  </a:moveTo>
                  <a:lnTo>
                    <a:pt x="48400" y="3543"/>
                  </a:lnTo>
                </a:path>
                <a:path w="59055" h="13335">
                  <a:moveTo>
                    <a:pt x="51935" y="4711"/>
                  </a:moveTo>
                  <a:lnTo>
                    <a:pt x="50725" y="3543"/>
                  </a:lnTo>
                </a:path>
                <a:path w="59055" h="13335">
                  <a:moveTo>
                    <a:pt x="51935" y="4711"/>
                  </a:moveTo>
                  <a:lnTo>
                    <a:pt x="50725" y="4711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48400" y="4711"/>
                  </a:moveTo>
                  <a:lnTo>
                    <a:pt x="47228" y="3543"/>
                  </a:lnTo>
                </a:path>
                <a:path w="59055" h="13335">
                  <a:moveTo>
                    <a:pt x="48400" y="4711"/>
                  </a:moveTo>
                  <a:lnTo>
                    <a:pt x="47228" y="3543"/>
                  </a:lnTo>
                </a:path>
                <a:path w="59055" h="13335">
                  <a:moveTo>
                    <a:pt x="48400" y="5917"/>
                  </a:moveTo>
                  <a:lnTo>
                    <a:pt x="48400" y="4711"/>
                  </a:lnTo>
                </a:path>
                <a:path w="59055" h="13335">
                  <a:moveTo>
                    <a:pt x="48400" y="4711"/>
                  </a:moveTo>
                  <a:lnTo>
                    <a:pt x="47228" y="3543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4711"/>
                  </a:moveTo>
                  <a:lnTo>
                    <a:pt x="48400" y="3543"/>
                  </a:lnTo>
                </a:path>
                <a:path w="59055" h="13335">
                  <a:moveTo>
                    <a:pt x="49553" y="4711"/>
                  </a:moveTo>
                  <a:lnTo>
                    <a:pt x="48400" y="3543"/>
                  </a:lnTo>
                </a:path>
                <a:path w="59055" h="13335">
                  <a:moveTo>
                    <a:pt x="50725" y="2374"/>
                  </a:moveTo>
                  <a:lnTo>
                    <a:pt x="49553" y="1168"/>
                  </a:lnTo>
                </a:path>
                <a:path w="59055" h="13335">
                  <a:moveTo>
                    <a:pt x="50725" y="2374"/>
                  </a:moveTo>
                  <a:lnTo>
                    <a:pt x="49553" y="237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89" name="object 1789"/>
          <p:cNvGrpSpPr/>
          <p:nvPr/>
        </p:nvGrpSpPr>
        <p:grpSpPr>
          <a:xfrm>
            <a:off x="18703320" y="2393215"/>
            <a:ext cx="20320" cy="16510"/>
            <a:chOff x="18703320" y="2393215"/>
            <a:chExt cx="20320" cy="16510"/>
          </a:xfrm>
        </p:grpSpPr>
        <p:sp>
          <p:nvSpPr>
            <p:cNvPr id="1790" name="object 1790"/>
            <p:cNvSpPr/>
            <p:nvPr/>
          </p:nvSpPr>
          <p:spPr>
            <a:xfrm>
              <a:off x="18710889" y="2394905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4" h="13335">
                  <a:moveTo>
                    <a:pt x="10606" y="1168"/>
                  </a:moveTo>
                  <a:lnTo>
                    <a:pt x="9434" y="0"/>
                  </a:lnTo>
                </a:path>
                <a:path w="10794" h="13335">
                  <a:moveTo>
                    <a:pt x="10606" y="1168"/>
                  </a:moveTo>
                  <a:lnTo>
                    <a:pt x="9434" y="0"/>
                  </a:lnTo>
                </a:path>
                <a:path w="10794" h="13335">
                  <a:moveTo>
                    <a:pt x="10606" y="1168"/>
                  </a:moveTo>
                  <a:lnTo>
                    <a:pt x="10606" y="2374"/>
                  </a:lnTo>
                </a:path>
                <a:path w="10794" h="13335">
                  <a:moveTo>
                    <a:pt x="10606" y="2374"/>
                  </a:moveTo>
                  <a:lnTo>
                    <a:pt x="9434" y="1168"/>
                  </a:lnTo>
                </a:path>
                <a:path w="10794" h="13335">
                  <a:moveTo>
                    <a:pt x="5898" y="7086"/>
                  </a:moveTo>
                  <a:lnTo>
                    <a:pt x="7089" y="8254"/>
                  </a:lnTo>
                </a:path>
                <a:path w="10794" h="13335">
                  <a:moveTo>
                    <a:pt x="7089" y="8254"/>
                  </a:moveTo>
                  <a:lnTo>
                    <a:pt x="5898" y="7086"/>
                  </a:lnTo>
                </a:path>
                <a:path w="10794" h="13335">
                  <a:moveTo>
                    <a:pt x="7089" y="10591"/>
                  </a:moveTo>
                  <a:lnTo>
                    <a:pt x="5898" y="9423"/>
                  </a:lnTo>
                </a:path>
                <a:path w="10794" h="13335">
                  <a:moveTo>
                    <a:pt x="7089" y="10591"/>
                  </a:moveTo>
                  <a:lnTo>
                    <a:pt x="8262" y="10591"/>
                  </a:lnTo>
                </a:path>
                <a:path w="10794" h="13335">
                  <a:moveTo>
                    <a:pt x="7089" y="5917"/>
                  </a:moveTo>
                  <a:lnTo>
                    <a:pt x="5898" y="4711"/>
                  </a:lnTo>
                </a:path>
                <a:path w="10794" h="13335">
                  <a:moveTo>
                    <a:pt x="7089" y="5917"/>
                  </a:moveTo>
                  <a:lnTo>
                    <a:pt x="5898" y="5917"/>
                  </a:lnTo>
                </a:path>
                <a:path w="10794" h="13335">
                  <a:moveTo>
                    <a:pt x="8262" y="10591"/>
                  </a:moveTo>
                  <a:lnTo>
                    <a:pt x="7089" y="9423"/>
                  </a:lnTo>
                </a:path>
                <a:path w="10794" h="13335">
                  <a:moveTo>
                    <a:pt x="8262" y="10591"/>
                  </a:moveTo>
                  <a:lnTo>
                    <a:pt x="7089" y="9423"/>
                  </a:lnTo>
                </a:path>
                <a:path w="10794" h="13335">
                  <a:moveTo>
                    <a:pt x="5898" y="5917"/>
                  </a:moveTo>
                  <a:lnTo>
                    <a:pt x="4726" y="4711"/>
                  </a:lnTo>
                </a:path>
                <a:path w="10794" h="13335">
                  <a:moveTo>
                    <a:pt x="5898" y="5917"/>
                  </a:moveTo>
                  <a:lnTo>
                    <a:pt x="4726" y="4711"/>
                  </a:lnTo>
                </a:path>
                <a:path w="10794" h="13335">
                  <a:moveTo>
                    <a:pt x="4726" y="4711"/>
                  </a:moveTo>
                  <a:lnTo>
                    <a:pt x="3535" y="3543"/>
                  </a:lnTo>
                </a:path>
                <a:path w="10794" h="13335">
                  <a:moveTo>
                    <a:pt x="4726" y="4711"/>
                  </a:moveTo>
                  <a:lnTo>
                    <a:pt x="3535" y="3543"/>
                  </a:lnTo>
                </a:path>
                <a:path w="10794" h="13335">
                  <a:moveTo>
                    <a:pt x="8262" y="12966"/>
                  </a:moveTo>
                  <a:lnTo>
                    <a:pt x="7089" y="11779"/>
                  </a:lnTo>
                </a:path>
                <a:path w="10794" h="13335">
                  <a:moveTo>
                    <a:pt x="8262" y="12966"/>
                  </a:moveTo>
                  <a:lnTo>
                    <a:pt x="7089" y="11779"/>
                  </a:lnTo>
                </a:path>
                <a:path w="10794" h="13335">
                  <a:moveTo>
                    <a:pt x="3535" y="3543"/>
                  </a:moveTo>
                  <a:lnTo>
                    <a:pt x="2363" y="2374"/>
                  </a:lnTo>
                </a:path>
                <a:path w="10794" h="13335">
                  <a:moveTo>
                    <a:pt x="3535" y="3543"/>
                  </a:moveTo>
                  <a:lnTo>
                    <a:pt x="2363" y="2374"/>
                  </a:lnTo>
                </a:path>
                <a:path w="10794" h="13335">
                  <a:moveTo>
                    <a:pt x="3535" y="3543"/>
                  </a:moveTo>
                  <a:lnTo>
                    <a:pt x="2363" y="2374"/>
                  </a:lnTo>
                </a:path>
                <a:path w="10794" h="13335">
                  <a:moveTo>
                    <a:pt x="1172" y="3543"/>
                  </a:moveTo>
                  <a:lnTo>
                    <a:pt x="0" y="2374"/>
                  </a:lnTo>
                </a:path>
                <a:path w="10794" h="13335">
                  <a:moveTo>
                    <a:pt x="1172" y="3543"/>
                  </a:moveTo>
                  <a:lnTo>
                    <a:pt x="0" y="2374"/>
                  </a:lnTo>
                </a:path>
                <a:path w="10794" h="13335">
                  <a:moveTo>
                    <a:pt x="1172" y="3543"/>
                  </a:moveTo>
                  <a:lnTo>
                    <a:pt x="0" y="2374"/>
                  </a:lnTo>
                </a:path>
                <a:path w="10794" h="13335">
                  <a:moveTo>
                    <a:pt x="2363" y="3543"/>
                  </a:moveTo>
                  <a:lnTo>
                    <a:pt x="1172" y="237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1" name="object 1791"/>
            <p:cNvSpPr/>
            <p:nvPr/>
          </p:nvSpPr>
          <p:spPr>
            <a:xfrm>
              <a:off x="18705009" y="2394918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8262" y="3524"/>
                  </a:moveTo>
                  <a:lnTo>
                    <a:pt x="7052" y="2355"/>
                  </a:lnTo>
                </a:path>
                <a:path w="15875" h="13335">
                  <a:moveTo>
                    <a:pt x="8262" y="3524"/>
                  </a:moveTo>
                  <a:lnTo>
                    <a:pt x="7052" y="2355"/>
                  </a:lnTo>
                </a:path>
                <a:path w="15875" h="13335">
                  <a:moveTo>
                    <a:pt x="8262" y="1168"/>
                  </a:moveTo>
                  <a:lnTo>
                    <a:pt x="7052" y="0"/>
                  </a:lnTo>
                </a:path>
                <a:path w="15875" h="13335">
                  <a:moveTo>
                    <a:pt x="8262" y="1168"/>
                  </a:moveTo>
                  <a:lnTo>
                    <a:pt x="7052" y="0"/>
                  </a:lnTo>
                </a:path>
                <a:path w="15875" h="13335">
                  <a:moveTo>
                    <a:pt x="10606" y="2355"/>
                  </a:moveTo>
                  <a:lnTo>
                    <a:pt x="10606" y="1168"/>
                  </a:lnTo>
                </a:path>
                <a:path w="15875" h="13335">
                  <a:moveTo>
                    <a:pt x="10606" y="1168"/>
                  </a:moveTo>
                  <a:lnTo>
                    <a:pt x="9434" y="0"/>
                  </a:lnTo>
                </a:path>
                <a:path w="15875" h="13335">
                  <a:moveTo>
                    <a:pt x="8262" y="2355"/>
                  </a:moveTo>
                  <a:lnTo>
                    <a:pt x="7052" y="1168"/>
                  </a:lnTo>
                </a:path>
                <a:path w="15875" h="13335">
                  <a:moveTo>
                    <a:pt x="8262" y="2355"/>
                  </a:moveTo>
                  <a:lnTo>
                    <a:pt x="7052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2355"/>
                  </a:lnTo>
                </a:path>
                <a:path w="15875" h="13335">
                  <a:moveTo>
                    <a:pt x="11778" y="2355"/>
                  </a:moveTo>
                  <a:lnTo>
                    <a:pt x="10606" y="1168"/>
                  </a:lnTo>
                </a:path>
                <a:path w="15875" h="13335">
                  <a:moveTo>
                    <a:pt x="11778" y="2355"/>
                  </a:moveTo>
                  <a:lnTo>
                    <a:pt x="10606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4692"/>
                  </a:moveTo>
                  <a:lnTo>
                    <a:pt x="11778" y="3524"/>
                  </a:lnTo>
                </a:path>
                <a:path w="15875" h="13335">
                  <a:moveTo>
                    <a:pt x="11778" y="2355"/>
                  </a:moveTo>
                  <a:lnTo>
                    <a:pt x="12969" y="2355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9434" y="1168"/>
                  </a:moveTo>
                  <a:lnTo>
                    <a:pt x="10606" y="1168"/>
                  </a:lnTo>
                </a:path>
                <a:path w="15875" h="13335">
                  <a:moveTo>
                    <a:pt x="10606" y="1168"/>
                  </a:moveTo>
                  <a:lnTo>
                    <a:pt x="9434" y="0"/>
                  </a:lnTo>
                </a:path>
                <a:path w="15875" h="13335">
                  <a:moveTo>
                    <a:pt x="10606" y="1168"/>
                  </a:moveTo>
                  <a:lnTo>
                    <a:pt x="9434" y="0"/>
                  </a:lnTo>
                </a:path>
                <a:path w="15875" h="13335">
                  <a:moveTo>
                    <a:pt x="10606" y="1168"/>
                  </a:moveTo>
                  <a:lnTo>
                    <a:pt x="9434" y="0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2355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1778" y="2355"/>
                  </a:moveTo>
                  <a:lnTo>
                    <a:pt x="10606" y="1168"/>
                  </a:lnTo>
                </a:path>
                <a:path w="15875" h="13335">
                  <a:moveTo>
                    <a:pt x="11778" y="2355"/>
                  </a:moveTo>
                  <a:lnTo>
                    <a:pt x="10606" y="1168"/>
                  </a:lnTo>
                </a:path>
                <a:path w="15875" h="13335">
                  <a:moveTo>
                    <a:pt x="11778" y="2355"/>
                  </a:moveTo>
                  <a:lnTo>
                    <a:pt x="10606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4142" y="5899"/>
                  </a:moveTo>
                  <a:lnTo>
                    <a:pt x="14142" y="4692"/>
                  </a:lnTo>
                </a:path>
                <a:path w="15875" h="13335">
                  <a:moveTo>
                    <a:pt x="14142" y="4692"/>
                  </a:moveTo>
                  <a:lnTo>
                    <a:pt x="12969" y="3524"/>
                  </a:lnTo>
                </a:path>
                <a:path w="15875" h="13335">
                  <a:moveTo>
                    <a:pt x="14142" y="4692"/>
                  </a:moveTo>
                  <a:lnTo>
                    <a:pt x="12969" y="3524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5333" y="4692"/>
                  </a:moveTo>
                  <a:lnTo>
                    <a:pt x="14142" y="3524"/>
                  </a:lnTo>
                </a:path>
                <a:path w="15875" h="13335">
                  <a:moveTo>
                    <a:pt x="14142" y="5899"/>
                  </a:moveTo>
                  <a:lnTo>
                    <a:pt x="14142" y="4692"/>
                  </a:lnTo>
                </a:path>
                <a:path w="15875" h="13335">
                  <a:moveTo>
                    <a:pt x="14142" y="4692"/>
                  </a:moveTo>
                  <a:lnTo>
                    <a:pt x="12969" y="3524"/>
                  </a:lnTo>
                </a:path>
                <a:path w="15875" h="13335">
                  <a:moveTo>
                    <a:pt x="14142" y="4692"/>
                  </a:moveTo>
                  <a:lnTo>
                    <a:pt x="12969" y="3524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1778" y="5899"/>
                  </a:moveTo>
                  <a:lnTo>
                    <a:pt x="10606" y="4692"/>
                  </a:lnTo>
                </a:path>
                <a:path w="15875" h="13335">
                  <a:moveTo>
                    <a:pt x="11778" y="5899"/>
                  </a:moveTo>
                  <a:lnTo>
                    <a:pt x="10606" y="4692"/>
                  </a:lnTo>
                </a:path>
                <a:path w="15875" h="13335">
                  <a:moveTo>
                    <a:pt x="11778" y="5899"/>
                  </a:moveTo>
                  <a:lnTo>
                    <a:pt x="11778" y="4692"/>
                  </a:lnTo>
                </a:path>
                <a:path w="15875" h="13335">
                  <a:moveTo>
                    <a:pt x="10606" y="5899"/>
                  </a:moveTo>
                  <a:lnTo>
                    <a:pt x="9434" y="4692"/>
                  </a:lnTo>
                </a:path>
                <a:path w="15875" h="13335">
                  <a:moveTo>
                    <a:pt x="10606" y="5899"/>
                  </a:moveTo>
                  <a:lnTo>
                    <a:pt x="9434" y="4692"/>
                  </a:lnTo>
                </a:path>
                <a:path w="15875" h="13335">
                  <a:moveTo>
                    <a:pt x="10606" y="4692"/>
                  </a:moveTo>
                  <a:lnTo>
                    <a:pt x="9434" y="3524"/>
                  </a:lnTo>
                </a:path>
                <a:path w="15875" h="13335">
                  <a:moveTo>
                    <a:pt x="11778" y="5899"/>
                  </a:moveTo>
                  <a:lnTo>
                    <a:pt x="10606" y="4692"/>
                  </a:lnTo>
                </a:path>
                <a:path w="15875" h="13335">
                  <a:moveTo>
                    <a:pt x="11778" y="5899"/>
                  </a:moveTo>
                  <a:lnTo>
                    <a:pt x="10606" y="4692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5333" y="4692"/>
                  </a:moveTo>
                  <a:lnTo>
                    <a:pt x="14142" y="3524"/>
                  </a:lnTo>
                </a:path>
                <a:path w="15875" h="13335">
                  <a:moveTo>
                    <a:pt x="15333" y="4692"/>
                  </a:moveTo>
                  <a:lnTo>
                    <a:pt x="14142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2969" y="3524"/>
                  </a:moveTo>
                  <a:lnTo>
                    <a:pt x="11778" y="2355"/>
                  </a:lnTo>
                </a:path>
                <a:path w="15875" h="13335">
                  <a:moveTo>
                    <a:pt x="12969" y="3524"/>
                  </a:moveTo>
                  <a:lnTo>
                    <a:pt x="11778" y="2355"/>
                  </a:lnTo>
                </a:path>
                <a:path w="15875" h="13335">
                  <a:moveTo>
                    <a:pt x="11778" y="5899"/>
                  </a:moveTo>
                  <a:lnTo>
                    <a:pt x="11778" y="4692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4692"/>
                  </a:moveTo>
                  <a:lnTo>
                    <a:pt x="11778" y="3524"/>
                  </a:lnTo>
                </a:path>
                <a:path w="15875" h="13335">
                  <a:moveTo>
                    <a:pt x="12969" y="4692"/>
                  </a:moveTo>
                  <a:lnTo>
                    <a:pt x="11778" y="3524"/>
                  </a:lnTo>
                </a:path>
                <a:path w="15875" h="13335">
                  <a:moveTo>
                    <a:pt x="12969" y="4692"/>
                  </a:moveTo>
                  <a:lnTo>
                    <a:pt x="11778" y="3524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2969" y="4692"/>
                  </a:moveTo>
                  <a:lnTo>
                    <a:pt x="11778" y="4692"/>
                  </a:lnTo>
                  <a:lnTo>
                    <a:pt x="10606" y="4692"/>
                  </a:lnTo>
                </a:path>
                <a:path w="15875" h="13335">
                  <a:moveTo>
                    <a:pt x="10606" y="4692"/>
                  </a:moveTo>
                  <a:lnTo>
                    <a:pt x="9434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4142" y="4692"/>
                  </a:moveTo>
                  <a:lnTo>
                    <a:pt x="12969" y="3524"/>
                  </a:lnTo>
                </a:path>
                <a:path w="15875" h="13335">
                  <a:moveTo>
                    <a:pt x="14142" y="4692"/>
                  </a:moveTo>
                  <a:lnTo>
                    <a:pt x="12969" y="3524"/>
                  </a:lnTo>
                </a:path>
                <a:path w="15875" h="13335">
                  <a:moveTo>
                    <a:pt x="14142" y="4692"/>
                  </a:moveTo>
                  <a:lnTo>
                    <a:pt x="12969" y="3524"/>
                  </a:lnTo>
                </a:path>
                <a:path w="15875" h="13335">
                  <a:moveTo>
                    <a:pt x="14142" y="4692"/>
                  </a:moveTo>
                  <a:lnTo>
                    <a:pt x="14142" y="5899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4692"/>
                  </a:moveTo>
                  <a:lnTo>
                    <a:pt x="11778" y="3524"/>
                  </a:lnTo>
                </a:path>
                <a:path w="15875" h="13335">
                  <a:moveTo>
                    <a:pt x="12969" y="4692"/>
                  </a:moveTo>
                  <a:lnTo>
                    <a:pt x="11778" y="3524"/>
                  </a:lnTo>
                </a:path>
                <a:path w="15875" h="13335">
                  <a:moveTo>
                    <a:pt x="12969" y="2355"/>
                  </a:moveTo>
                  <a:lnTo>
                    <a:pt x="11778" y="2355"/>
                  </a:lnTo>
                </a:path>
                <a:path w="15875" h="13335">
                  <a:moveTo>
                    <a:pt x="11778" y="2355"/>
                  </a:moveTo>
                  <a:lnTo>
                    <a:pt x="10606" y="1168"/>
                  </a:lnTo>
                </a:path>
                <a:path w="15875" h="13335">
                  <a:moveTo>
                    <a:pt x="4707" y="3524"/>
                  </a:moveTo>
                  <a:lnTo>
                    <a:pt x="4707" y="2355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3535" y="3524"/>
                  </a:moveTo>
                  <a:lnTo>
                    <a:pt x="2325" y="2355"/>
                  </a:lnTo>
                </a:path>
                <a:path w="15875" h="13335">
                  <a:moveTo>
                    <a:pt x="4707" y="3524"/>
                  </a:moveTo>
                  <a:lnTo>
                    <a:pt x="3535" y="2355"/>
                  </a:lnTo>
                </a:path>
                <a:path w="15875" h="13335">
                  <a:moveTo>
                    <a:pt x="4707" y="2355"/>
                  </a:moveTo>
                  <a:lnTo>
                    <a:pt x="5898" y="2355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5898" y="3524"/>
                  </a:moveTo>
                  <a:lnTo>
                    <a:pt x="4707" y="2355"/>
                  </a:lnTo>
                </a:path>
                <a:path w="15875" h="13335">
                  <a:moveTo>
                    <a:pt x="5898" y="3524"/>
                  </a:moveTo>
                  <a:lnTo>
                    <a:pt x="4707" y="2355"/>
                  </a:lnTo>
                </a:path>
                <a:path w="15875" h="13335">
                  <a:moveTo>
                    <a:pt x="5898" y="3524"/>
                  </a:moveTo>
                  <a:lnTo>
                    <a:pt x="4707" y="2355"/>
                  </a:lnTo>
                </a:path>
                <a:path w="15875" h="13335">
                  <a:moveTo>
                    <a:pt x="5898" y="3524"/>
                  </a:moveTo>
                  <a:lnTo>
                    <a:pt x="4707" y="2355"/>
                  </a:lnTo>
                </a:path>
                <a:path w="15875" h="13335">
                  <a:moveTo>
                    <a:pt x="4707" y="3524"/>
                  </a:moveTo>
                  <a:lnTo>
                    <a:pt x="3535" y="2355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5898" y="1168"/>
                  </a:moveTo>
                  <a:lnTo>
                    <a:pt x="4707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1168"/>
                  </a:moveTo>
                  <a:lnTo>
                    <a:pt x="3535" y="0"/>
                  </a:lnTo>
                </a:path>
                <a:path w="15875" h="13335">
                  <a:moveTo>
                    <a:pt x="4707" y="1168"/>
                  </a:moveTo>
                  <a:lnTo>
                    <a:pt x="5898" y="1168"/>
                  </a:lnTo>
                </a:path>
                <a:path w="15875" h="13335">
                  <a:moveTo>
                    <a:pt x="5898" y="1168"/>
                  </a:moveTo>
                  <a:lnTo>
                    <a:pt x="4707" y="0"/>
                  </a:lnTo>
                </a:path>
                <a:path w="15875" h="13335">
                  <a:moveTo>
                    <a:pt x="5898" y="1168"/>
                  </a:moveTo>
                  <a:lnTo>
                    <a:pt x="4707" y="0"/>
                  </a:lnTo>
                </a:path>
                <a:path w="15875" h="13335">
                  <a:moveTo>
                    <a:pt x="5898" y="1168"/>
                  </a:moveTo>
                  <a:lnTo>
                    <a:pt x="4707" y="0"/>
                  </a:lnTo>
                </a:path>
                <a:path w="15875" h="13335">
                  <a:moveTo>
                    <a:pt x="1172" y="12947"/>
                  </a:moveTo>
                  <a:lnTo>
                    <a:pt x="0" y="11760"/>
                  </a:lnTo>
                </a:path>
                <a:path w="15875" h="13335">
                  <a:moveTo>
                    <a:pt x="1172" y="12947"/>
                  </a:moveTo>
                  <a:lnTo>
                    <a:pt x="2325" y="1294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92" name="object 1792"/>
          <p:cNvGrpSpPr/>
          <p:nvPr/>
        </p:nvGrpSpPr>
        <p:grpSpPr>
          <a:xfrm>
            <a:off x="17870112" y="2393215"/>
            <a:ext cx="68580" cy="16510"/>
            <a:chOff x="17870112" y="2393215"/>
            <a:chExt cx="68580" cy="16510"/>
          </a:xfrm>
        </p:grpSpPr>
        <p:sp>
          <p:nvSpPr>
            <p:cNvPr id="1793" name="object 1793"/>
            <p:cNvSpPr/>
            <p:nvPr/>
          </p:nvSpPr>
          <p:spPr>
            <a:xfrm>
              <a:off x="17884754" y="2394918"/>
              <a:ext cx="52069" cy="13335"/>
            </a:xfrm>
            <a:custGeom>
              <a:avLst/>
              <a:gdLst/>
              <a:ahLst/>
              <a:cxnLst/>
              <a:rect l="l" t="t" r="r" b="b"/>
              <a:pathLst>
                <a:path w="52069" h="13335">
                  <a:moveTo>
                    <a:pt x="1228" y="1168"/>
                  </a:moveTo>
                  <a:lnTo>
                    <a:pt x="0" y="0"/>
                  </a:lnTo>
                </a:path>
                <a:path w="52069" h="13335">
                  <a:moveTo>
                    <a:pt x="1228" y="1168"/>
                  </a:moveTo>
                  <a:lnTo>
                    <a:pt x="0" y="0"/>
                  </a:lnTo>
                </a:path>
                <a:path w="52069" h="13335">
                  <a:moveTo>
                    <a:pt x="1228" y="1168"/>
                  </a:moveTo>
                  <a:lnTo>
                    <a:pt x="1228" y="2355"/>
                  </a:lnTo>
                </a:path>
                <a:path w="52069" h="13335">
                  <a:moveTo>
                    <a:pt x="1228" y="2355"/>
                  </a:moveTo>
                  <a:lnTo>
                    <a:pt x="0" y="1168"/>
                  </a:lnTo>
                </a:path>
                <a:path w="52069" h="13335">
                  <a:moveTo>
                    <a:pt x="38966" y="2355"/>
                  </a:moveTo>
                  <a:lnTo>
                    <a:pt x="37775" y="1168"/>
                  </a:lnTo>
                </a:path>
                <a:path w="52069" h="13335">
                  <a:moveTo>
                    <a:pt x="38966" y="2355"/>
                  </a:moveTo>
                  <a:lnTo>
                    <a:pt x="38966" y="1168"/>
                  </a:lnTo>
                </a:path>
                <a:path w="52069" h="13335">
                  <a:moveTo>
                    <a:pt x="38966" y="1168"/>
                  </a:moveTo>
                  <a:lnTo>
                    <a:pt x="37775" y="0"/>
                  </a:lnTo>
                </a:path>
                <a:path w="52069" h="13335">
                  <a:moveTo>
                    <a:pt x="38966" y="1168"/>
                  </a:moveTo>
                  <a:lnTo>
                    <a:pt x="37775" y="0"/>
                  </a:lnTo>
                </a:path>
                <a:path w="52069" h="13335">
                  <a:moveTo>
                    <a:pt x="43673" y="8236"/>
                  </a:moveTo>
                  <a:lnTo>
                    <a:pt x="42501" y="7067"/>
                  </a:lnTo>
                </a:path>
                <a:path w="52069" h="13335">
                  <a:moveTo>
                    <a:pt x="43673" y="8236"/>
                  </a:moveTo>
                  <a:lnTo>
                    <a:pt x="43673" y="7067"/>
                  </a:lnTo>
                </a:path>
                <a:path w="52069" h="13335">
                  <a:moveTo>
                    <a:pt x="42501" y="10573"/>
                  </a:moveTo>
                  <a:lnTo>
                    <a:pt x="41329" y="9404"/>
                  </a:lnTo>
                </a:path>
                <a:path w="52069" h="13335">
                  <a:moveTo>
                    <a:pt x="42501" y="10573"/>
                  </a:moveTo>
                  <a:lnTo>
                    <a:pt x="41329" y="9404"/>
                  </a:lnTo>
                </a:path>
                <a:path w="52069" h="13335">
                  <a:moveTo>
                    <a:pt x="43673" y="5899"/>
                  </a:moveTo>
                  <a:lnTo>
                    <a:pt x="42501" y="4692"/>
                  </a:lnTo>
                </a:path>
                <a:path w="52069" h="13335">
                  <a:moveTo>
                    <a:pt x="43673" y="5899"/>
                  </a:moveTo>
                  <a:lnTo>
                    <a:pt x="42501" y="4692"/>
                  </a:lnTo>
                </a:path>
                <a:path w="52069" h="13335">
                  <a:moveTo>
                    <a:pt x="50782" y="12947"/>
                  </a:moveTo>
                  <a:lnTo>
                    <a:pt x="49610" y="11760"/>
                  </a:lnTo>
                </a:path>
                <a:path w="52069" h="13335">
                  <a:moveTo>
                    <a:pt x="50782" y="12947"/>
                  </a:moveTo>
                  <a:lnTo>
                    <a:pt x="49610" y="11760"/>
                  </a:lnTo>
                </a:path>
                <a:path w="52069" h="13335">
                  <a:moveTo>
                    <a:pt x="42501" y="10573"/>
                  </a:moveTo>
                  <a:lnTo>
                    <a:pt x="41329" y="10573"/>
                  </a:lnTo>
                </a:path>
                <a:path w="52069" h="13335">
                  <a:moveTo>
                    <a:pt x="41329" y="10573"/>
                  </a:moveTo>
                  <a:lnTo>
                    <a:pt x="40176" y="9404"/>
                  </a:lnTo>
                </a:path>
                <a:path w="52069" h="13335">
                  <a:moveTo>
                    <a:pt x="44883" y="5899"/>
                  </a:moveTo>
                  <a:lnTo>
                    <a:pt x="43673" y="4692"/>
                  </a:lnTo>
                </a:path>
                <a:path w="52069" h="13335">
                  <a:moveTo>
                    <a:pt x="44883" y="5899"/>
                  </a:moveTo>
                  <a:lnTo>
                    <a:pt x="43673" y="5899"/>
                  </a:lnTo>
                </a:path>
                <a:path w="52069" h="13335">
                  <a:moveTo>
                    <a:pt x="46056" y="4692"/>
                  </a:moveTo>
                  <a:lnTo>
                    <a:pt x="44883" y="3524"/>
                  </a:lnTo>
                </a:path>
                <a:path w="52069" h="13335">
                  <a:moveTo>
                    <a:pt x="46056" y="4692"/>
                  </a:moveTo>
                  <a:lnTo>
                    <a:pt x="44883" y="3524"/>
                  </a:lnTo>
                </a:path>
                <a:path w="52069" h="13335">
                  <a:moveTo>
                    <a:pt x="41329" y="12947"/>
                  </a:moveTo>
                  <a:lnTo>
                    <a:pt x="40176" y="11760"/>
                  </a:lnTo>
                </a:path>
                <a:path w="52069" h="13335">
                  <a:moveTo>
                    <a:pt x="41329" y="12947"/>
                  </a:moveTo>
                  <a:lnTo>
                    <a:pt x="42501" y="12947"/>
                  </a:lnTo>
                </a:path>
                <a:path w="52069" h="13335">
                  <a:moveTo>
                    <a:pt x="50782" y="2355"/>
                  </a:moveTo>
                  <a:lnTo>
                    <a:pt x="50782" y="3524"/>
                  </a:lnTo>
                </a:path>
                <a:path w="52069" h="13335">
                  <a:moveTo>
                    <a:pt x="51954" y="2355"/>
                  </a:moveTo>
                  <a:lnTo>
                    <a:pt x="50782" y="1168"/>
                  </a:lnTo>
                </a:path>
                <a:path w="52069" h="13335">
                  <a:moveTo>
                    <a:pt x="51954" y="2355"/>
                  </a:moveTo>
                  <a:lnTo>
                    <a:pt x="50782" y="1168"/>
                  </a:lnTo>
                </a:path>
                <a:path w="52069" h="13335">
                  <a:moveTo>
                    <a:pt x="51954" y="2355"/>
                  </a:moveTo>
                  <a:lnTo>
                    <a:pt x="50782" y="1168"/>
                  </a:lnTo>
                </a:path>
                <a:path w="52069" h="13335">
                  <a:moveTo>
                    <a:pt x="51954" y="3524"/>
                  </a:moveTo>
                  <a:lnTo>
                    <a:pt x="50782" y="2355"/>
                  </a:lnTo>
                  <a:lnTo>
                    <a:pt x="49610" y="1168"/>
                  </a:lnTo>
                </a:path>
                <a:path w="52069" h="13335">
                  <a:moveTo>
                    <a:pt x="51954" y="2355"/>
                  </a:moveTo>
                  <a:lnTo>
                    <a:pt x="50782" y="1168"/>
                  </a:lnTo>
                </a:path>
                <a:path w="52069" h="13335">
                  <a:moveTo>
                    <a:pt x="50782" y="3524"/>
                  </a:moveTo>
                  <a:lnTo>
                    <a:pt x="49610" y="2355"/>
                  </a:lnTo>
                </a:path>
                <a:path w="52069" h="13335">
                  <a:moveTo>
                    <a:pt x="49610" y="3524"/>
                  </a:moveTo>
                  <a:lnTo>
                    <a:pt x="48419" y="2355"/>
                  </a:lnTo>
                </a:path>
                <a:path w="52069" h="13335">
                  <a:moveTo>
                    <a:pt x="49610" y="3524"/>
                  </a:moveTo>
                  <a:lnTo>
                    <a:pt x="48419" y="2355"/>
                  </a:lnTo>
                </a:path>
                <a:path w="52069" h="13335">
                  <a:moveTo>
                    <a:pt x="49610" y="3524"/>
                  </a:moveTo>
                  <a:lnTo>
                    <a:pt x="50782" y="3524"/>
                  </a:lnTo>
                </a:path>
                <a:path w="52069" h="13335">
                  <a:moveTo>
                    <a:pt x="51954" y="3524"/>
                  </a:moveTo>
                  <a:lnTo>
                    <a:pt x="50782" y="2355"/>
                  </a:lnTo>
                  <a:lnTo>
                    <a:pt x="49610" y="1168"/>
                  </a:lnTo>
                </a:path>
                <a:path w="52069" h="13335">
                  <a:moveTo>
                    <a:pt x="50782" y="1168"/>
                  </a:moveTo>
                  <a:lnTo>
                    <a:pt x="49610" y="0"/>
                  </a:lnTo>
                </a:path>
                <a:path w="52069" h="13335">
                  <a:moveTo>
                    <a:pt x="51954" y="2355"/>
                  </a:moveTo>
                  <a:lnTo>
                    <a:pt x="50782" y="1168"/>
                  </a:lnTo>
                </a:path>
                <a:path w="52069" h="13335">
                  <a:moveTo>
                    <a:pt x="51954" y="2355"/>
                  </a:moveTo>
                  <a:lnTo>
                    <a:pt x="50782" y="1168"/>
                  </a:lnTo>
                </a:path>
                <a:path w="52069" h="13335">
                  <a:moveTo>
                    <a:pt x="51954" y="2355"/>
                  </a:moveTo>
                  <a:lnTo>
                    <a:pt x="50782" y="1168"/>
                  </a:lnTo>
                </a:path>
                <a:path w="52069" h="13335">
                  <a:moveTo>
                    <a:pt x="50782" y="2355"/>
                  </a:moveTo>
                  <a:lnTo>
                    <a:pt x="49610" y="1168"/>
                  </a:lnTo>
                </a:path>
                <a:path w="52069" h="13335">
                  <a:moveTo>
                    <a:pt x="50782" y="2355"/>
                  </a:moveTo>
                  <a:lnTo>
                    <a:pt x="49610" y="1168"/>
                  </a:lnTo>
                </a:path>
                <a:path w="52069" h="13335">
                  <a:moveTo>
                    <a:pt x="50782" y="2355"/>
                  </a:moveTo>
                  <a:lnTo>
                    <a:pt x="49610" y="1168"/>
                  </a:lnTo>
                </a:path>
                <a:path w="52069" h="13335">
                  <a:moveTo>
                    <a:pt x="50782" y="2355"/>
                  </a:moveTo>
                  <a:lnTo>
                    <a:pt x="49610" y="1168"/>
                  </a:lnTo>
                </a:path>
                <a:path w="52069" h="13335">
                  <a:moveTo>
                    <a:pt x="46056" y="3524"/>
                  </a:moveTo>
                  <a:lnTo>
                    <a:pt x="44883" y="2355"/>
                  </a:lnTo>
                </a:path>
                <a:path w="52069" h="13335">
                  <a:moveTo>
                    <a:pt x="46056" y="3524"/>
                  </a:moveTo>
                  <a:lnTo>
                    <a:pt x="44883" y="2355"/>
                  </a:lnTo>
                </a:path>
                <a:path w="52069" h="13335">
                  <a:moveTo>
                    <a:pt x="46056" y="3524"/>
                  </a:moveTo>
                  <a:lnTo>
                    <a:pt x="44883" y="2355"/>
                  </a:lnTo>
                </a:path>
                <a:path w="52069" h="13335">
                  <a:moveTo>
                    <a:pt x="48419" y="3524"/>
                  </a:moveTo>
                  <a:lnTo>
                    <a:pt x="47228" y="2355"/>
                  </a:lnTo>
                </a:path>
                <a:path w="52069" h="13335">
                  <a:moveTo>
                    <a:pt x="48419" y="3524"/>
                  </a:moveTo>
                  <a:lnTo>
                    <a:pt x="47228" y="2355"/>
                  </a:lnTo>
                </a:path>
                <a:path w="52069" h="13335">
                  <a:moveTo>
                    <a:pt x="48419" y="3524"/>
                  </a:moveTo>
                  <a:lnTo>
                    <a:pt x="47228" y="2355"/>
                  </a:lnTo>
                </a:path>
                <a:path w="52069" h="13335">
                  <a:moveTo>
                    <a:pt x="48419" y="3524"/>
                  </a:moveTo>
                  <a:lnTo>
                    <a:pt x="47228" y="2355"/>
                  </a:lnTo>
                </a:path>
                <a:path w="52069" h="13335">
                  <a:moveTo>
                    <a:pt x="48419" y="3524"/>
                  </a:moveTo>
                  <a:lnTo>
                    <a:pt x="47228" y="2355"/>
                  </a:lnTo>
                </a:path>
                <a:path w="52069" h="13335">
                  <a:moveTo>
                    <a:pt x="48419" y="3524"/>
                  </a:moveTo>
                  <a:lnTo>
                    <a:pt x="47228" y="2355"/>
                  </a:lnTo>
                </a:path>
                <a:path w="52069" h="13335">
                  <a:moveTo>
                    <a:pt x="47228" y="1168"/>
                  </a:moveTo>
                  <a:lnTo>
                    <a:pt x="46056" y="0"/>
                  </a:lnTo>
                </a:path>
                <a:path w="52069" h="13335">
                  <a:moveTo>
                    <a:pt x="47228" y="1168"/>
                  </a:moveTo>
                  <a:lnTo>
                    <a:pt x="46056" y="0"/>
                  </a:lnTo>
                </a:path>
                <a:path w="52069" h="13335">
                  <a:moveTo>
                    <a:pt x="50782" y="1168"/>
                  </a:moveTo>
                  <a:lnTo>
                    <a:pt x="49610" y="0"/>
                  </a:lnTo>
                </a:path>
                <a:path w="52069" h="13335">
                  <a:moveTo>
                    <a:pt x="50782" y="1168"/>
                  </a:moveTo>
                  <a:lnTo>
                    <a:pt x="49610" y="0"/>
                  </a:lnTo>
                </a:path>
                <a:path w="52069" h="13335">
                  <a:moveTo>
                    <a:pt x="50782" y="1168"/>
                  </a:moveTo>
                  <a:lnTo>
                    <a:pt x="49610" y="0"/>
                  </a:lnTo>
                </a:path>
                <a:path w="52069" h="13335">
                  <a:moveTo>
                    <a:pt x="50782" y="1168"/>
                  </a:moveTo>
                  <a:lnTo>
                    <a:pt x="49610" y="0"/>
                  </a:lnTo>
                </a:path>
                <a:path w="52069" h="13335">
                  <a:moveTo>
                    <a:pt x="50782" y="1168"/>
                  </a:moveTo>
                  <a:lnTo>
                    <a:pt x="49610" y="0"/>
                  </a:lnTo>
                </a:path>
                <a:path w="52069" h="13335">
                  <a:moveTo>
                    <a:pt x="46056" y="1168"/>
                  </a:moveTo>
                  <a:lnTo>
                    <a:pt x="44883" y="0"/>
                  </a:lnTo>
                </a:path>
                <a:path w="52069" h="13335">
                  <a:moveTo>
                    <a:pt x="46056" y="1168"/>
                  </a:moveTo>
                  <a:lnTo>
                    <a:pt x="46056" y="2355"/>
                  </a:lnTo>
                </a:path>
                <a:path w="52069" h="13335">
                  <a:moveTo>
                    <a:pt x="48419" y="2355"/>
                  </a:moveTo>
                  <a:lnTo>
                    <a:pt x="47228" y="1168"/>
                  </a:lnTo>
                </a:path>
                <a:path w="52069" h="13335">
                  <a:moveTo>
                    <a:pt x="48419" y="2355"/>
                  </a:moveTo>
                  <a:lnTo>
                    <a:pt x="47228" y="1168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2501" y="4692"/>
                  </a:moveTo>
                  <a:lnTo>
                    <a:pt x="41329" y="3524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6056" y="1168"/>
                  </a:moveTo>
                  <a:lnTo>
                    <a:pt x="44883" y="0"/>
                  </a:lnTo>
                </a:path>
                <a:path w="52069" h="13335">
                  <a:moveTo>
                    <a:pt x="46056" y="1168"/>
                  </a:moveTo>
                  <a:lnTo>
                    <a:pt x="44883" y="0"/>
                  </a:lnTo>
                </a:path>
                <a:path w="52069" h="13335">
                  <a:moveTo>
                    <a:pt x="46056" y="1168"/>
                  </a:moveTo>
                  <a:lnTo>
                    <a:pt x="44883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4" name="object 1794"/>
            <p:cNvSpPr/>
            <p:nvPr/>
          </p:nvSpPr>
          <p:spPr>
            <a:xfrm>
              <a:off x="17871801" y="2394905"/>
              <a:ext cx="59055" cy="13335"/>
            </a:xfrm>
            <a:custGeom>
              <a:avLst/>
              <a:gdLst/>
              <a:ahLst/>
              <a:cxnLst/>
              <a:rect l="l" t="t" r="r" b="b"/>
              <a:pathLst>
                <a:path w="59055" h="13335">
                  <a:moveTo>
                    <a:pt x="59006" y="1168"/>
                  </a:moveTo>
                  <a:lnTo>
                    <a:pt x="57834" y="0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5452" y="4711"/>
                  </a:moveTo>
                  <a:lnTo>
                    <a:pt x="54280" y="3524"/>
                  </a:lnTo>
                </a:path>
                <a:path w="59055" h="13335">
                  <a:moveTo>
                    <a:pt x="55452" y="4711"/>
                  </a:moveTo>
                  <a:lnTo>
                    <a:pt x="54280" y="3524"/>
                  </a:lnTo>
                </a:path>
                <a:path w="59055" h="13335">
                  <a:moveTo>
                    <a:pt x="55452" y="4711"/>
                  </a:moveTo>
                  <a:lnTo>
                    <a:pt x="55452" y="5917"/>
                  </a:lnTo>
                </a:path>
                <a:path w="59055" h="13335">
                  <a:moveTo>
                    <a:pt x="54280" y="5917"/>
                  </a:moveTo>
                  <a:lnTo>
                    <a:pt x="55452" y="5917"/>
                  </a:lnTo>
                </a:path>
                <a:path w="59055" h="13335">
                  <a:moveTo>
                    <a:pt x="55452" y="5917"/>
                  </a:moveTo>
                  <a:lnTo>
                    <a:pt x="54280" y="4711"/>
                  </a:lnTo>
                  <a:lnTo>
                    <a:pt x="53127" y="3524"/>
                  </a:lnTo>
                </a:path>
                <a:path w="59055" h="13335">
                  <a:moveTo>
                    <a:pt x="54280" y="4711"/>
                  </a:moveTo>
                  <a:lnTo>
                    <a:pt x="53127" y="3524"/>
                  </a:lnTo>
                </a:path>
                <a:path w="59055" h="13335">
                  <a:moveTo>
                    <a:pt x="54280" y="4711"/>
                  </a:moveTo>
                  <a:lnTo>
                    <a:pt x="54280" y="5917"/>
                  </a:lnTo>
                </a:path>
                <a:path w="59055" h="13335">
                  <a:moveTo>
                    <a:pt x="54280" y="5917"/>
                  </a:moveTo>
                  <a:lnTo>
                    <a:pt x="53127" y="4711"/>
                  </a:lnTo>
                </a:path>
                <a:path w="59055" h="13335">
                  <a:moveTo>
                    <a:pt x="54280" y="5917"/>
                  </a:moveTo>
                  <a:lnTo>
                    <a:pt x="53127" y="4711"/>
                  </a:lnTo>
                </a:path>
                <a:path w="59055" h="13335">
                  <a:moveTo>
                    <a:pt x="56643" y="5917"/>
                  </a:moveTo>
                  <a:lnTo>
                    <a:pt x="55452" y="4711"/>
                  </a:lnTo>
                </a:path>
                <a:path w="59055" h="13335">
                  <a:moveTo>
                    <a:pt x="56643" y="5917"/>
                  </a:moveTo>
                  <a:lnTo>
                    <a:pt x="55452" y="4711"/>
                  </a:lnTo>
                </a:path>
                <a:path w="59055" h="13335">
                  <a:moveTo>
                    <a:pt x="57834" y="4711"/>
                  </a:moveTo>
                  <a:lnTo>
                    <a:pt x="57834" y="5917"/>
                  </a:lnTo>
                </a:path>
                <a:path w="59055" h="13335">
                  <a:moveTo>
                    <a:pt x="57834" y="5917"/>
                  </a:moveTo>
                  <a:lnTo>
                    <a:pt x="56643" y="4711"/>
                  </a:lnTo>
                </a:path>
                <a:path w="59055" h="13335">
                  <a:moveTo>
                    <a:pt x="57834" y="5917"/>
                  </a:moveTo>
                  <a:lnTo>
                    <a:pt x="56643" y="4711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5917"/>
                  </a:moveTo>
                  <a:lnTo>
                    <a:pt x="56643" y="4711"/>
                  </a:lnTo>
                </a:path>
                <a:path w="59055" h="13335">
                  <a:moveTo>
                    <a:pt x="57834" y="5917"/>
                  </a:moveTo>
                  <a:lnTo>
                    <a:pt x="56643" y="4711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4280" y="4711"/>
                  </a:moveTo>
                  <a:lnTo>
                    <a:pt x="53127" y="3524"/>
                  </a:lnTo>
                </a:path>
                <a:path w="59055" h="13335">
                  <a:moveTo>
                    <a:pt x="54280" y="4711"/>
                  </a:moveTo>
                  <a:lnTo>
                    <a:pt x="53127" y="3524"/>
                  </a:lnTo>
                </a:path>
                <a:path w="59055" h="13335">
                  <a:moveTo>
                    <a:pt x="55452" y="5917"/>
                  </a:moveTo>
                  <a:lnTo>
                    <a:pt x="54280" y="4711"/>
                  </a:lnTo>
                </a:path>
                <a:path w="59055" h="13335">
                  <a:moveTo>
                    <a:pt x="55452" y="5917"/>
                  </a:moveTo>
                  <a:lnTo>
                    <a:pt x="54280" y="4711"/>
                  </a:lnTo>
                </a:path>
                <a:path w="59055" h="13335">
                  <a:moveTo>
                    <a:pt x="55452" y="5917"/>
                  </a:moveTo>
                  <a:lnTo>
                    <a:pt x="54280" y="4711"/>
                  </a:lnTo>
                </a:path>
                <a:path w="59055" h="13335">
                  <a:moveTo>
                    <a:pt x="54280" y="5917"/>
                  </a:moveTo>
                  <a:lnTo>
                    <a:pt x="53127" y="4711"/>
                  </a:lnTo>
                </a:path>
                <a:path w="59055" h="13335">
                  <a:moveTo>
                    <a:pt x="54280" y="5917"/>
                  </a:moveTo>
                  <a:lnTo>
                    <a:pt x="53127" y="4711"/>
                  </a:lnTo>
                </a:path>
                <a:path w="59055" h="13335">
                  <a:moveTo>
                    <a:pt x="54280" y="5917"/>
                  </a:moveTo>
                  <a:lnTo>
                    <a:pt x="53127" y="4711"/>
                  </a:lnTo>
                </a:path>
                <a:path w="59055" h="13335">
                  <a:moveTo>
                    <a:pt x="56643" y="3524"/>
                  </a:moveTo>
                  <a:lnTo>
                    <a:pt x="55452" y="2374"/>
                  </a:lnTo>
                </a:path>
                <a:path w="59055" h="13335">
                  <a:moveTo>
                    <a:pt x="56643" y="3524"/>
                  </a:moveTo>
                  <a:lnTo>
                    <a:pt x="55452" y="237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6643" y="4711"/>
                  </a:moveTo>
                  <a:lnTo>
                    <a:pt x="56643" y="5917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5452" y="4711"/>
                  </a:moveTo>
                  <a:lnTo>
                    <a:pt x="54280" y="3524"/>
                  </a:lnTo>
                </a:path>
                <a:path w="59055" h="13335">
                  <a:moveTo>
                    <a:pt x="55452" y="4711"/>
                  </a:moveTo>
                  <a:lnTo>
                    <a:pt x="54280" y="3524"/>
                  </a:lnTo>
                </a:path>
                <a:path w="59055" h="13335">
                  <a:moveTo>
                    <a:pt x="54280" y="5917"/>
                  </a:moveTo>
                  <a:lnTo>
                    <a:pt x="54280" y="4711"/>
                  </a:lnTo>
                </a:path>
                <a:path w="59055" h="13335">
                  <a:moveTo>
                    <a:pt x="54280" y="4711"/>
                  </a:moveTo>
                  <a:lnTo>
                    <a:pt x="53127" y="3524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5452" y="4711"/>
                  </a:moveTo>
                  <a:lnTo>
                    <a:pt x="54280" y="3524"/>
                  </a:lnTo>
                </a:path>
                <a:path w="59055" h="13335">
                  <a:moveTo>
                    <a:pt x="55452" y="4711"/>
                  </a:moveTo>
                  <a:lnTo>
                    <a:pt x="54280" y="3524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9434" y="7086"/>
                  </a:moveTo>
                  <a:lnTo>
                    <a:pt x="9434" y="8254"/>
                  </a:lnTo>
                </a:path>
                <a:path w="59055" h="13335">
                  <a:moveTo>
                    <a:pt x="9434" y="8254"/>
                  </a:moveTo>
                  <a:lnTo>
                    <a:pt x="8243" y="7086"/>
                  </a:lnTo>
                </a:path>
                <a:path w="59055" h="13335">
                  <a:moveTo>
                    <a:pt x="10625" y="10573"/>
                  </a:moveTo>
                  <a:lnTo>
                    <a:pt x="9434" y="9404"/>
                  </a:lnTo>
                </a:path>
                <a:path w="59055" h="13335">
                  <a:moveTo>
                    <a:pt x="10625" y="10573"/>
                  </a:moveTo>
                  <a:lnTo>
                    <a:pt x="9434" y="9404"/>
                  </a:lnTo>
                </a:path>
                <a:path w="59055" h="13335">
                  <a:moveTo>
                    <a:pt x="9434" y="5917"/>
                  </a:moveTo>
                  <a:lnTo>
                    <a:pt x="8243" y="4711"/>
                  </a:lnTo>
                </a:path>
                <a:path w="59055" h="13335">
                  <a:moveTo>
                    <a:pt x="9434" y="5917"/>
                  </a:moveTo>
                  <a:lnTo>
                    <a:pt x="8243" y="4711"/>
                  </a:lnTo>
                </a:path>
                <a:path w="59055" h="13335">
                  <a:moveTo>
                    <a:pt x="2344" y="12966"/>
                  </a:moveTo>
                  <a:lnTo>
                    <a:pt x="1172" y="11779"/>
                  </a:lnTo>
                </a:path>
                <a:path w="59055" h="13335">
                  <a:moveTo>
                    <a:pt x="2344" y="12966"/>
                  </a:moveTo>
                  <a:lnTo>
                    <a:pt x="1172" y="11779"/>
                  </a:lnTo>
                </a:path>
                <a:path w="59055" h="13335">
                  <a:moveTo>
                    <a:pt x="10625" y="10573"/>
                  </a:moveTo>
                  <a:lnTo>
                    <a:pt x="9434" y="9404"/>
                  </a:lnTo>
                </a:path>
                <a:path w="59055" h="13335">
                  <a:moveTo>
                    <a:pt x="10625" y="10573"/>
                  </a:moveTo>
                  <a:lnTo>
                    <a:pt x="9434" y="9404"/>
                  </a:lnTo>
                </a:path>
                <a:path w="59055" h="13335">
                  <a:moveTo>
                    <a:pt x="8243" y="5917"/>
                  </a:moveTo>
                  <a:lnTo>
                    <a:pt x="7071" y="4711"/>
                  </a:lnTo>
                </a:path>
                <a:path w="59055" h="13335">
                  <a:moveTo>
                    <a:pt x="8243" y="5917"/>
                  </a:moveTo>
                  <a:lnTo>
                    <a:pt x="7071" y="4711"/>
                  </a:lnTo>
                </a:path>
                <a:path w="59055" h="13335">
                  <a:moveTo>
                    <a:pt x="7071" y="4711"/>
                  </a:moveTo>
                  <a:lnTo>
                    <a:pt x="5898" y="3524"/>
                  </a:lnTo>
                </a:path>
                <a:path w="59055" h="13335">
                  <a:moveTo>
                    <a:pt x="7071" y="4711"/>
                  </a:moveTo>
                  <a:lnTo>
                    <a:pt x="5898" y="3524"/>
                  </a:lnTo>
                </a:path>
                <a:path w="59055" h="13335">
                  <a:moveTo>
                    <a:pt x="10625" y="12966"/>
                  </a:moveTo>
                  <a:lnTo>
                    <a:pt x="9434" y="11779"/>
                  </a:lnTo>
                </a:path>
                <a:path w="59055" h="13335">
                  <a:moveTo>
                    <a:pt x="10625" y="12966"/>
                  </a:moveTo>
                  <a:lnTo>
                    <a:pt x="9434" y="11779"/>
                  </a:lnTo>
                </a:path>
                <a:path w="59055" h="13335">
                  <a:moveTo>
                    <a:pt x="2344" y="3524"/>
                  </a:moveTo>
                  <a:lnTo>
                    <a:pt x="1172" y="2374"/>
                  </a:ln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3524"/>
                  </a:moveTo>
                  <a:lnTo>
                    <a:pt x="0" y="2374"/>
                  </a:lnTo>
                </a:path>
                <a:path w="59055" h="13335">
                  <a:moveTo>
                    <a:pt x="2344" y="2374"/>
                  </a:moveTo>
                  <a:lnTo>
                    <a:pt x="1172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2344" y="3524"/>
                  </a:moveTo>
                  <a:lnTo>
                    <a:pt x="1172" y="2374"/>
                  </a:lnTo>
                </a:path>
                <a:path w="59055" h="13335">
                  <a:moveTo>
                    <a:pt x="2344" y="3524"/>
                  </a:moveTo>
                  <a:lnTo>
                    <a:pt x="1172" y="2374"/>
                  </a:lnTo>
                </a:path>
                <a:path w="59055" h="13335">
                  <a:moveTo>
                    <a:pt x="2344" y="3524"/>
                  </a:moveTo>
                  <a:lnTo>
                    <a:pt x="1172" y="2374"/>
                  </a:lnTo>
                </a:path>
                <a:path w="59055" h="13335">
                  <a:moveTo>
                    <a:pt x="2344" y="3524"/>
                  </a:moveTo>
                  <a:lnTo>
                    <a:pt x="1172" y="2374"/>
                  </a:lnTo>
                </a:path>
                <a:path w="59055" h="13335">
                  <a:moveTo>
                    <a:pt x="1172" y="3524"/>
                  </a:moveTo>
                  <a:lnTo>
                    <a:pt x="0" y="2374"/>
                  </a:lnTo>
                </a:path>
                <a:path w="59055" h="13335">
                  <a:moveTo>
                    <a:pt x="2344" y="2374"/>
                  </a:moveTo>
                  <a:lnTo>
                    <a:pt x="1172" y="1168"/>
                  </a:lnTo>
                </a:path>
                <a:path w="59055" h="13335">
                  <a:moveTo>
                    <a:pt x="2344" y="1168"/>
                  </a:moveTo>
                  <a:lnTo>
                    <a:pt x="1172" y="0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7071" y="3524"/>
                  </a:moveTo>
                  <a:lnTo>
                    <a:pt x="5898" y="2374"/>
                  </a:lnTo>
                </a:path>
                <a:path w="59055" h="13335">
                  <a:moveTo>
                    <a:pt x="7071" y="3524"/>
                  </a:moveTo>
                  <a:lnTo>
                    <a:pt x="5898" y="2374"/>
                  </a:lnTo>
                </a:path>
                <a:path w="59055" h="13335">
                  <a:moveTo>
                    <a:pt x="7071" y="3524"/>
                  </a:moveTo>
                  <a:lnTo>
                    <a:pt x="5898" y="2374"/>
                  </a:lnTo>
                </a:path>
                <a:path w="59055" h="13335">
                  <a:moveTo>
                    <a:pt x="4726" y="3524"/>
                  </a:moveTo>
                  <a:lnTo>
                    <a:pt x="3516" y="2374"/>
                  </a:lnTo>
                </a:path>
                <a:path w="59055" h="13335">
                  <a:moveTo>
                    <a:pt x="4726" y="3524"/>
                  </a:moveTo>
                  <a:lnTo>
                    <a:pt x="3516" y="2374"/>
                  </a:lnTo>
                </a:path>
                <a:path w="59055" h="13335">
                  <a:moveTo>
                    <a:pt x="4726" y="3524"/>
                  </a:moveTo>
                  <a:lnTo>
                    <a:pt x="3516" y="2374"/>
                  </a:lnTo>
                </a:path>
                <a:path w="59055" h="13335">
                  <a:moveTo>
                    <a:pt x="4726" y="3524"/>
                  </a:moveTo>
                  <a:lnTo>
                    <a:pt x="3516" y="2374"/>
                  </a:lnTo>
                </a:path>
                <a:path w="59055" h="13335">
                  <a:moveTo>
                    <a:pt x="4726" y="3524"/>
                  </a:moveTo>
                  <a:lnTo>
                    <a:pt x="3516" y="2374"/>
                  </a:lnTo>
                </a:path>
                <a:path w="59055" h="13335">
                  <a:moveTo>
                    <a:pt x="4726" y="3524"/>
                  </a:moveTo>
                  <a:lnTo>
                    <a:pt x="3516" y="2374"/>
                  </a:lnTo>
                </a:path>
                <a:path w="59055" h="13335">
                  <a:moveTo>
                    <a:pt x="5898" y="1168"/>
                  </a:moveTo>
                  <a:lnTo>
                    <a:pt x="4726" y="1168"/>
                  </a:lnTo>
                </a:path>
                <a:path w="59055" h="13335">
                  <a:moveTo>
                    <a:pt x="4726" y="1168"/>
                  </a:moveTo>
                  <a:lnTo>
                    <a:pt x="3516" y="0"/>
                  </a:lnTo>
                </a:path>
                <a:path w="59055" h="13335">
                  <a:moveTo>
                    <a:pt x="2344" y="1168"/>
                  </a:moveTo>
                  <a:lnTo>
                    <a:pt x="1172" y="0"/>
                  </a:lnTo>
                </a:path>
                <a:path w="59055" h="13335">
                  <a:moveTo>
                    <a:pt x="2344" y="1168"/>
                  </a:moveTo>
                  <a:lnTo>
                    <a:pt x="1172" y="0"/>
                  </a:lnTo>
                </a:path>
                <a:path w="59055" h="13335">
                  <a:moveTo>
                    <a:pt x="2344" y="1168"/>
                  </a:moveTo>
                  <a:lnTo>
                    <a:pt x="1172" y="0"/>
                  </a:lnTo>
                </a:path>
                <a:path w="59055" h="13335">
                  <a:moveTo>
                    <a:pt x="2344" y="1168"/>
                  </a:moveTo>
                  <a:lnTo>
                    <a:pt x="1172" y="0"/>
                  </a:lnTo>
                </a:path>
                <a:path w="59055" h="13335">
                  <a:moveTo>
                    <a:pt x="2344" y="1168"/>
                  </a:moveTo>
                  <a:lnTo>
                    <a:pt x="1172" y="0"/>
                  </a:lnTo>
                </a:path>
                <a:path w="59055" h="13335">
                  <a:moveTo>
                    <a:pt x="7071" y="2374"/>
                  </a:moveTo>
                  <a:lnTo>
                    <a:pt x="7071" y="1168"/>
                  </a:lnTo>
                </a:path>
                <a:path w="59055" h="13335">
                  <a:moveTo>
                    <a:pt x="7071" y="1168"/>
                  </a:moveTo>
                  <a:lnTo>
                    <a:pt x="5898" y="0"/>
                  </a:lnTo>
                </a:path>
                <a:path w="59055" h="13335">
                  <a:moveTo>
                    <a:pt x="4726" y="2374"/>
                  </a:moveTo>
                  <a:lnTo>
                    <a:pt x="3516" y="1168"/>
                  </a:lnTo>
                </a:path>
                <a:path w="59055" h="13335">
                  <a:moveTo>
                    <a:pt x="4726" y="2374"/>
                  </a:moveTo>
                  <a:lnTo>
                    <a:pt x="3516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95" name="object 1795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291825" y="1533250"/>
            <a:ext cx="64740" cy="69234"/>
          </a:xfrm>
          <a:prstGeom prst="rect">
            <a:avLst/>
          </a:prstGeom>
        </p:spPr>
      </p:pic>
      <p:grpSp>
        <p:nvGrpSpPr>
          <p:cNvPr id="1796" name="object 1796"/>
          <p:cNvGrpSpPr/>
          <p:nvPr/>
        </p:nvGrpSpPr>
        <p:grpSpPr>
          <a:xfrm>
            <a:off x="17876011" y="2393215"/>
            <a:ext cx="9525" cy="9525"/>
            <a:chOff x="17876011" y="2393215"/>
            <a:chExt cx="9525" cy="9525"/>
          </a:xfrm>
        </p:grpSpPr>
        <p:sp>
          <p:nvSpPr>
            <p:cNvPr id="1797" name="object 1797"/>
            <p:cNvSpPr/>
            <p:nvPr/>
          </p:nvSpPr>
          <p:spPr>
            <a:xfrm>
              <a:off x="17877700" y="239490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4726" y="4711"/>
                  </a:moveTo>
                  <a:lnTo>
                    <a:pt x="3535" y="3524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1172" y="1168"/>
                  </a:moveTo>
                  <a:lnTo>
                    <a:pt x="0" y="0"/>
                  </a:lnTo>
                </a:path>
                <a:path w="6350" h="6350">
                  <a:moveTo>
                    <a:pt x="1172" y="1168"/>
                  </a:moveTo>
                  <a:lnTo>
                    <a:pt x="0" y="0"/>
                  </a:lnTo>
                </a:path>
                <a:path w="6350" h="6350">
                  <a:moveTo>
                    <a:pt x="1172" y="1168"/>
                  </a:moveTo>
                  <a:lnTo>
                    <a:pt x="0" y="0"/>
                  </a:lnTo>
                </a:path>
                <a:path w="6350" h="6350">
                  <a:moveTo>
                    <a:pt x="1172" y="1168"/>
                  </a:moveTo>
                  <a:lnTo>
                    <a:pt x="0" y="0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4726" y="5917"/>
                  </a:moveTo>
                  <a:lnTo>
                    <a:pt x="4726" y="4711"/>
                  </a:lnTo>
                </a:path>
                <a:path w="6350" h="6350">
                  <a:moveTo>
                    <a:pt x="4726" y="4711"/>
                  </a:moveTo>
                  <a:lnTo>
                    <a:pt x="3535" y="3524"/>
                  </a:lnTo>
                </a:path>
                <a:path w="6350" h="6350">
                  <a:moveTo>
                    <a:pt x="4726" y="4711"/>
                  </a:moveTo>
                  <a:lnTo>
                    <a:pt x="3535" y="3524"/>
                  </a:lnTo>
                </a:path>
                <a:path w="6350" h="6350">
                  <a:moveTo>
                    <a:pt x="4726" y="5917"/>
                  </a:moveTo>
                  <a:lnTo>
                    <a:pt x="3535" y="4711"/>
                  </a:lnTo>
                </a:path>
                <a:path w="6350" h="6350">
                  <a:moveTo>
                    <a:pt x="4726" y="5917"/>
                  </a:moveTo>
                  <a:lnTo>
                    <a:pt x="3535" y="4711"/>
                  </a:lnTo>
                </a:path>
                <a:path w="6350" h="6350">
                  <a:moveTo>
                    <a:pt x="5898" y="4711"/>
                  </a:moveTo>
                  <a:lnTo>
                    <a:pt x="4726" y="3524"/>
                  </a:lnTo>
                </a:path>
                <a:path w="6350" h="6350">
                  <a:moveTo>
                    <a:pt x="5898" y="5917"/>
                  </a:moveTo>
                  <a:lnTo>
                    <a:pt x="5898" y="4711"/>
                  </a:lnTo>
                </a:path>
                <a:path w="6350" h="6350">
                  <a:moveTo>
                    <a:pt x="5898" y="4711"/>
                  </a:moveTo>
                  <a:lnTo>
                    <a:pt x="4726" y="3524"/>
                  </a:lnTo>
                </a:path>
                <a:path w="6350" h="6350">
                  <a:moveTo>
                    <a:pt x="5898" y="4711"/>
                  </a:moveTo>
                  <a:lnTo>
                    <a:pt x="4726" y="3524"/>
                  </a:lnTo>
                </a:path>
                <a:path w="6350" h="6350">
                  <a:moveTo>
                    <a:pt x="5898" y="5917"/>
                  </a:moveTo>
                  <a:lnTo>
                    <a:pt x="4726" y="4711"/>
                  </a:lnTo>
                </a:path>
                <a:path w="6350" h="6350">
                  <a:moveTo>
                    <a:pt x="5898" y="5917"/>
                  </a:moveTo>
                  <a:lnTo>
                    <a:pt x="4726" y="4711"/>
                  </a:lnTo>
                </a:path>
                <a:path w="6350" h="6350">
                  <a:moveTo>
                    <a:pt x="3535" y="5917"/>
                  </a:moveTo>
                  <a:lnTo>
                    <a:pt x="2344" y="4711"/>
                  </a:lnTo>
                </a:path>
                <a:path w="6350" h="6350">
                  <a:moveTo>
                    <a:pt x="3535" y="5917"/>
                  </a:moveTo>
                  <a:lnTo>
                    <a:pt x="2344" y="4711"/>
                  </a:lnTo>
                </a:path>
                <a:path w="6350" h="6350">
                  <a:moveTo>
                    <a:pt x="2344" y="5917"/>
                  </a:moveTo>
                  <a:lnTo>
                    <a:pt x="2344" y="4711"/>
                  </a:lnTo>
                </a:path>
                <a:path w="6350" h="6350">
                  <a:moveTo>
                    <a:pt x="2344" y="5917"/>
                  </a:moveTo>
                  <a:lnTo>
                    <a:pt x="1172" y="4711"/>
                  </a:lnTo>
                </a:path>
                <a:path w="6350" h="6350">
                  <a:moveTo>
                    <a:pt x="2344" y="5917"/>
                  </a:moveTo>
                  <a:lnTo>
                    <a:pt x="1172" y="4711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5917"/>
                  </a:moveTo>
                  <a:lnTo>
                    <a:pt x="1172" y="4711"/>
                  </a:lnTo>
                </a:path>
                <a:path w="6350" h="6350">
                  <a:moveTo>
                    <a:pt x="2344" y="5917"/>
                  </a:moveTo>
                  <a:lnTo>
                    <a:pt x="1172" y="4711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3535" y="4711"/>
                  </a:lnTo>
                </a:path>
                <a:path w="6350" h="6350">
                  <a:moveTo>
                    <a:pt x="5898" y="4711"/>
                  </a:moveTo>
                  <a:lnTo>
                    <a:pt x="4726" y="3524"/>
                  </a:lnTo>
                </a:path>
                <a:path w="6350" h="6350">
                  <a:moveTo>
                    <a:pt x="5898" y="4711"/>
                  </a:moveTo>
                  <a:lnTo>
                    <a:pt x="4726" y="3524"/>
                  </a:lnTo>
                </a:path>
                <a:path w="6350" h="6350">
                  <a:moveTo>
                    <a:pt x="4726" y="5917"/>
                  </a:moveTo>
                  <a:lnTo>
                    <a:pt x="3535" y="4711"/>
                  </a:lnTo>
                </a:path>
                <a:path w="6350" h="6350">
                  <a:moveTo>
                    <a:pt x="4726" y="5917"/>
                  </a:moveTo>
                  <a:lnTo>
                    <a:pt x="3535" y="4711"/>
                  </a:lnTo>
                </a:path>
                <a:path w="6350" h="6350">
                  <a:moveTo>
                    <a:pt x="4726" y="5917"/>
                  </a:moveTo>
                  <a:lnTo>
                    <a:pt x="3535" y="4711"/>
                  </a:lnTo>
                </a:path>
                <a:path w="6350" h="6350">
                  <a:moveTo>
                    <a:pt x="5898" y="5917"/>
                  </a:moveTo>
                  <a:lnTo>
                    <a:pt x="4726" y="5917"/>
                  </a:lnTo>
                </a:path>
                <a:path w="6350" h="6350">
                  <a:moveTo>
                    <a:pt x="4726" y="5917"/>
                  </a:moveTo>
                  <a:lnTo>
                    <a:pt x="3535" y="4711"/>
                  </a:lnTo>
                </a:path>
                <a:path w="6350" h="6350">
                  <a:moveTo>
                    <a:pt x="5898" y="5917"/>
                  </a:moveTo>
                  <a:lnTo>
                    <a:pt x="4726" y="4711"/>
                  </a:lnTo>
                </a:path>
                <a:path w="6350" h="6350">
                  <a:moveTo>
                    <a:pt x="3535" y="3524"/>
                  </a:moveTo>
                  <a:lnTo>
                    <a:pt x="2344" y="2374"/>
                  </a:lnTo>
                </a:path>
                <a:path w="6350" h="6350">
                  <a:moveTo>
                    <a:pt x="3535" y="3524"/>
                  </a:moveTo>
                  <a:lnTo>
                    <a:pt x="2344" y="2374"/>
                  </a:lnTo>
                </a:path>
                <a:path w="6350" h="6350">
                  <a:moveTo>
                    <a:pt x="3535" y="5917"/>
                  </a:moveTo>
                  <a:lnTo>
                    <a:pt x="3535" y="4711"/>
                  </a:lnTo>
                </a:path>
                <a:path w="6350" h="6350">
                  <a:moveTo>
                    <a:pt x="3535" y="4711"/>
                  </a:moveTo>
                  <a:lnTo>
                    <a:pt x="2344" y="3524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4711"/>
                  </a:moveTo>
                  <a:lnTo>
                    <a:pt x="2344" y="3524"/>
                  </a:lnTo>
                </a:path>
                <a:path w="6350" h="6350">
                  <a:moveTo>
                    <a:pt x="3535" y="4711"/>
                  </a:moveTo>
                  <a:lnTo>
                    <a:pt x="2344" y="3524"/>
                  </a:lnTo>
                </a:path>
                <a:path w="6350" h="6350">
                  <a:moveTo>
                    <a:pt x="3535" y="4711"/>
                  </a:moveTo>
                  <a:lnTo>
                    <a:pt x="2344" y="3524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3535" y="4711"/>
                  </a:moveTo>
                  <a:lnTo>
                    <a:pt x="2344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8" name="object 1798"/>
            <p:cNvSpPr/>
            <p:nvPr/>
          </p:nvSpPr>
          <p:spPr>
            <a:xfrm>
              <a:off x="17878872" y="239607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1172" y="3543"/>
                  </a:moveTo>
                  <a:lnTo>
                    <a:pt x="0" y="2374"/>
                  </a:lnTo>
                </a:path>
                <a:path w="3809" h="5080">
                  <a:moveTo>
                    <a:pt x="2382" y="3543"/>
                  </a:moveTo>
                  <a:lnTo>
                    <a:pt x="1172" y="2374"/>
                  </a:lnTo>
                </a:path>
                <a:path w="3809" h="5080">
                  <a:moveTo>
                    <a:pt x="2382" y="3543"/>
                  </a:moveTo>
                  <a:lnTo>
                    <a:pt x="1172" y="2374"/>
                  </a:lnTo>
                </a:path>
                <a:path w="3809" h="5080">
                  <a:moveTo>
                    <a:pt x="2382" y="3543"/>
                  </a:moveTo>
                  <a:lnTo>
                    <a:pt x="1172" y="2374"/>
                  </a:lnTo>
                </a:path>
                <a:path w="3809" h="5080">
                  <a:moveTo>
                    <a:pt x="3554" y="3543"/>
                  </a:moveTo>
                  <a:lnTo>
                    <a:pt x="2382" y="2374"/>
                  </a:lnTo>
                </a:path>
                <a:path w="3809" h="5080">
                  <a:moveTo>
                    <a:pt x="3554" y="3543"/>
                  </a:moveTo>
                  <a:lnTo>
                    <a:pt x="2382" y="2374"/>
                  </a:lnTo>
                </a:path>
                <a:path w="3809" h="5080">
                  <a:moveTo>
                    <a:pt x="3554" y="3543"/>
                  </a:moveTo>
                  <a:lnTo>
                    <a:pt x="2382" y="2374"/>
                  </a:lnTo>
                </a:path>
                <a:path w="3809" h="5080">
                  <a:moveTo>
                    <a:pt x="3554" y="3543"/>
                  </a:moveTo>
                  <a:lnTo>
                    <a:pt x="3554" y="4749"/>
                  </a:lnTo>
                </a:path>
                <a:path w="3809" h="5080">
                  <a:moveTo>
                    <a:pt x="2382" y="1225"/>
                  </a:moveTo>
                  <a:lnTo>
                    <a:pt x="1172" y="0"/>
                  </a:lnTo>
                </a:path>
                <a:path w="3809" h="5080">
                  <a:moveTo>
                    <a:pt x="2382" y="1225"/>
                  </a:moveTo>
                  <a:lnTo>
                    <a:pt x="1172" y="0"/>
                  </a:lnTo>
                </a:path>
                <a:path w="3809" h="5080">
                  <a:moveTo>
                    <a:pt x="2382" y="1225"/>
                  </a:moveTo>
                  <a:lnTo>
                    <a:pt x="1172" y="0"/>
                  </a:lnTo>
                </a:path>
                <a:path w="3809" h="5080">
                  <a:moveTo>
                    <a:pt x="2382" y="1225"/>
                  </a:moveTo>
                  <a:lnTo>
                    <a:pt x="1172" y="0"/>
                  </a:lnTo>
                </a:path>
                <a:path w="3809" h="5080">
                  <a:moveTo>
                    <a:pt x="3554" y="3543"/>
                  </a:moveTo>
                  <a:lnTo>
                    <a:pt x="2382" y="2374"/>
                  </a:lnTo>
                </a:path>
                <a:path w="3809" h="5080">
                  <a:moveTo>
                    <a:pt x="3554" y="3543"/>
                  </a:moveTo>
                  <a:lnTo>
                    <a:pt x="2382" y="3543"/>
                  </a:lnTo>
                </a:path>
                <a:path w="3809" h="5080">
                  <a:moveTo>
                    <a:pt x="2382" y="1225"/>
                  </a:moveTo>
                  <a:lnTo>
                    <a:pt x="1172" y="0"/>
                  </a:lnTo>
                </a:path>
                <a:path w="3809" h="5080">
                  <a:moveTo>
                    <a:pt x="2382" y="1225"/>
                  </a:moveTo>
                  <a:lnTo>
                    <a:pt x="1172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99" name="object 1799"/>
          <p:cNvSpPr/>
          <p:nvPr/>
        </p:nvSpPr>
        <p:spPr>
          <a:xfrm>
            <a:off x="18080697" y="239490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4123" y="1168"/>
                </a:moveTo>
                <a:lnTo>
                  <a:pt x="12969" y="0"/>
                </a:lnTo>
              </a:path>
              <a:path w="14605" h="13335">
                <a:moveTo>
                  <a:pt x="14123" y="1168"/>
                </a:moveTo>
                <a:lnTo>
                  <a:pt x="12969" y="0"/>
                </a:lnTo>
              </a:path>
              <a:path w="14605" h="13335">
                <a:moveTo>
                  <a:pt x="14123" y="1168"/>
                </a:moveTo>
                <a:lnTo>
                  <a:pt x="14123" y="2393"/>
                </a:lnTo>
              </a:path>
              <a:path w="14605" h="13335">
                <a:moveTo>
                  <a:pt x="14123" y="2393"/>
                </a:moveTo>
                <a:lnTo>
                  <a:pt x="12969" y="1168"/>
                </a:lnTo>
              </a:path>
              <a:path w="14605" h="13335">
                <a:moveTo>
                  <a:pt x="9434" y="7086"/>
                </a:moveTo>
                <a:lnTo>
                  <a:pt x="9434" y="8254"/>
                </a:lnTo>
              </a:path>
              <a:path w="14605" h="13335">
                <a:moveTo>
                  <a:pt x="9434" y="8254"/>
                </a:moveTo>
                <a:lnTo>
                  <a:pt x="8224" y="7086"/>
                </a:lnTo>
              </a:path>
              <a:path w="14605" h="13335">
                <a:moveTo>
                  <a:pt x="10625" y="10573"/>
                </a:moveTo>
                <a:lnTo>
                  <a:pt x="9434" y="9404"/>
                </a:lnTo>
              </a:path>
              <a:path w="14605" h="13335">
                <a:moveTo>
                  <a:pt x="10625" y="10573"/>
                </a:moveTo>
                <a:lnTo>
                  <a:pt x="9434" y="9404"/>
                </a:lnTo>
              </a:path>
              <a:path w="14605" h="13335">
                <a:moveTo>
                  <a:pt x="9434" y="5917"/>
                </a:moveTo>
                <a:lnTo>
                  <a:pt x="8224" y="4711"/>
                </a:lnTo>
              </a:path>
              <a:path w="14605" h="13335">
                <a:moveTo>
                  <a:pt x="9434" y="5917"/>
                </a:moveTo>
                <a:lnTo>
                  <a:pt x="8224" y="4711"/>
                </a:lnTo>
              </a:path>
              <a:path w="14605" h="13335">
                <a:moveTo>
                  <a:pt x="2325" y="12947"/>
                </a:moveTo>
                <a:lnTo>
                  <a:pt x="1172" y="11779"/>
                </a:lnTo>
              </a:path>
              <a:path w="14605" h="13335">
                <a:moveTo>
                  <a:pt x="2325" y="12947"/>
                </a:moveTo>
                <a:lnTo>
                  <a:pt x="1172" y="11779"/>
                </a:lnTo>
              </a:path>
              <a:path w="14605" h="13335">
                <a:moveTo>
                  <a:pt x="11778" y="10573"/>
                </a:moveTo>
                <a:lnTo>
                  <a:pt x="10625" y="9404"/>
                </a:lnTo>
              </a:path>
              <a:path w="14605" h="13335">
                <a:moveTo>
                  <a:pt x="11778" y="10573"/>
                </a:moveTo>
                <a:lnTo>
                  <a:pt x="10625" y="10573"/>
                </a:lnTo>
              </a:path>
              <a:path w="14605" h="13335">
                <a:moveTo>
                  <a:pt x="9434" y="5917"/>
                </a:moveTo>
                <a:lnTo>
                  <a:pt x="8224" y="5917"/>
                </a:lnTo>
              </a:path>
              <a:path w="14605" h="13335">
                <a:moveTo>
                  <a:pt x="8224" y="5917"/>
                </a:moveTo>
                <a:lnTo>
                  <a:pt x="7052" y="4711"/>
                </a:lnTo>
                <a:lnTo>
                  <a:pt x="5879" y="3543"/>
                </a:lnTo>
              </a:path>
              <a:path w="14605" h="13335">
                <a:moveTo>
                  <a:pt x="7052" y="4711"/>
                </a:moveTo>
                <a:lnTo>
                  <a:pt x="5879" y="3543"/>
                </a:lnTo>
              </a:path>
              <a:path w="14605" h="13335">
                <a:moveTo>
                  <a:pt x="10625" y="12947"/>
                </a:moveTo>
                <a:lnTo>
                  <a:pt x="11778" y="12947"/>
                </a:lnTo>
              </a:path>
              <a:path w="14605" h="13335">
                <a:moveTo>
                  <a:pt x="11778" y="12947"/>
                </a:moveTo>
                <a:lnTo>
                  <a:pt x="10625" y="11779"/>
                </a:lnTo>
              </a:path>
              <a:path w="14605" h="13335">
                <a:moveTo>
                  <a:pt x="2325" y="3543"/>
                </a:moveTo>
                <a:lnTo>
                  <a:pt x="2325" y="2393"/>
                </a:lnTo>
              </a:path>
              <a:path w="14605" h="13335">
                <a:moveTo>
                  <a:pt x="1172" y="2393"/>
                </a:moveTo>
                <a:lnTo>
                  <a:pt x="0" y="1168"/>
                </a:lnTo>
              </a:path>
              <a:path w="14605" h="13335">
                <a:moveTo>
                  <a:pt x="1172" y="2393"/>
                </a:moveTo>
                <a:lnTo>
                  <a:pt x="0" y="1168"/>
                </a:lnTo>
              </a:path>
              <a:path w="14605" h="13335">
                <a:moveTo>
                  <a:pt x="1172" y="2393"/>
                </a:moveTo>
                <a:lnTo>
                  <a:pt x="0" y="1168"/>
                </a:lnTo>
              </a:path>
              <a:path w="14605" h="13335">
                <a:moveTo>
                  <a:pt x="1172" y="3543"/>
                </a:moveTo>
                <a:lnTo>
                  <a:pt x="0" y="2393"/>
                </a:lnTo>
              </a:path>
              <a:path w="14605" h="13335">
                <a:moveTo>
                  <a:pt x="2325" y="2393"/>
                </a:moveTo>
                <a:lnTo>
                  <a:pt x="1172" y="1168"/>
                </a:lnTo>
              </a:path>
              <a:path w="14605" h="13335">
                <a:moveTo>
                  <a:pt x="1172" y="2393"/>
                </a:moveTo>
                <a:lnTo>
                  <a:pt x="0" y="1168"/>
                </a:lnTo>
              </a:path>
              <a:path w="14605" h="13335">
                <a:moveTo>
                  <a:pt x="2325" y="3543"/>
                </a:moveTo>
                <a:lnTo>
                  <a:pt x="1172" y="2393"/>
                </a:lnTo>
              </a:path>
              <a:path w="14605" h="13335">
                <a:moveTo>
                  <a:pt x="3497" y="3543"/>
                </a:moveTo>
                <a:lnTo>
                  <a:pt x="2325" y="3543"/>
                </a:lnTo>
              </a:path>
              <a:path w="14605" h="13335">
                <a:moveTo>
                  <a:pt x="2325" y="3543"/>
                </a:moveTo>
                <a:lnTo>
                  <a:pt x="3497" y="3543"/>
                </a:lnTo>
              </a:path>
              <a:path w="14605" h="13335">
                <a:moveTo>
                  <a:pt x="3497" y="3543"/>
                </a:moveTo>
                <a:lnTo>
                  <a:pt x="2325" y="2393"/>
                </a:lnTo>
              </a:path>
              <a:path w="14605" h="13335">
                <a:moveTo>
                  <a:pt x="1172" y="3543"/>
                </a:moveTo>
                <a:lnTo>
                  <a:pt x="0" y="2393"/>
                </a:lnTo>
              </a:path>
              <a:path w="14605" h="13335">
                <a:moveTo>
                  <a:pt x="2325" y="2393"/>
                </a:moveTo>
                <a:lnTo>
                  <a:pt x="1172" y="1168"/>
                </a:lnTo>
              </a:path>
              <a:path w="14605" h="13335">
                <a:moveTo>
                  <a:pt x="2325" y="1168"/>
                </a:moveTo>
                <a:lnTo>
                  <a:pt x="1172" y="0"/>
                </a:lnTo>
              </a:path>
              <a:path w="14605" h="13335">
                <a:moveTo>
                  <a:pt x="1172" y="2393"/>
                </a:moveTo>
                <a:lnTo>
                  <a:pt x="0" y="1168"/>
                </a:lnTo>
              </a:path>
              <a:path w="14605" h="13335">
                <a:moveTo>
                  <a:pt x="1172" y="2393"/>
                </a:moveTo>
                <a:lnTo>
                  <a:pt x="0" y="1168"/>
                </a:lnTo>
              </a:path>
              <a:path w="14605" h="13335">
                <a:moveTo>
                  <a:pt x="1172" y="2393"/>
                </a:moveTo>
                <a:lnTo>
                  <a:pt x="0" y="1168"/>
                </a:lnTo>
              </a:path>
              <a:path w="14605" h="13335">
                <a:moveTo>
                  <a:pt x="2325" y="2393"/>
                </a:moveTo>
                <a:lnTo>
                  <a:pt x="1172" y="1168"/>
                </a:lnTo>
              </a:path>
              <a:path w="14605" h="13335">
                <a:moveTo>
                  <a:pt x="2325" y="2393"/>
                </a:moveTo>
                <a:lnTo>
                  <a:pt x="1172" y="1168"/>
                </a:lnTo>
              </a:path>
              <a:path w="14605" h="13335">
                <a:moveTo>
                  <a:pt x="2325" y="2393"/>
                </a:moveTo>
                <a:lnTo>
                  <a:pt x="1172" y="1168"/>
                </a:lnTo>
              </a:path>
              <a:path w="14605" h="13335">
                <a:moveTo>
                  <a:pt x="2325" y="2393"/>
                </a:moveTo>
                <a:lnTo>
                  <a:pt x="1172" y="1168"/>
                </a:lnTo>
              </a:path>
              <a:path w="14605" h="13335">
                <a:moveTo>
                  <a:pt x="7052" y="3543"/>
                </a:moveTo>
                <a:lnTo>
                  <a:pt x="5879" y="2393"/>
                </a:lnTo>
              </a:path>
              <a:path w="14605" h="13335">
                <a:moveTo>
                  <a:pt x="7052" y="3543"/>
                </a:moveTo>
                <a:lnTo>
                  <a:pt x="5879" y="2393"/>
                </a:lnTo>
              </a:path>
              <a:path w="14605" h="13335">
                <a:moveTo>
                  <a:pt x="7052" y="3543"/>
                </a:moveTo>
                <a:lnTo>
                  <a:pt x="5879" y="2393"/>
                </a:lnTo>
              </a:path>
              <a:path w="14605" h="13335">
                <a:moveTo>
                  <a:pt x="4669" y="3543"/>
                </a:moveTo>
                <a:lnTo>
                  <a:pt x="3497" y="2393"/>
                </a:lnTo>
              </a:path>
              <a:path w="14605" h="13335">
                <a:moveTo>
                  <a:pt x="4669" y="3543"/>
                </a:moveTo>
                <a:lnTo>
                  <a:pt x="3497" y="2393"/>
                </a:lnTo>
              </a:path>
              <a:path w="14605" h="13335">
                <a:moveTo>
                  <a:pt x="4669" y="3543"/>
                </a:moveTo>
                <a:lnTo>
                  <a:pt x="3497" y="2393"/>
                </a:lnTo>
              </a:path>
              <a:path w="14605" h="13335">
                <a:moveTo>
                  <a:pt x="4669" y="3543"/>
                </a:moveTo>
                <a:lnTo>
                  <a:pt x="3497" y="2393"/>
                </a:lnTo>
              </a:path>
              <a:path w="14605" h="13335">
                <a:moveTo>
                  <a:pt x="4669" y="3543"/>
                </a:moveTo>
                <a:lnTo>
                  <a:pt x="3497" y="2393"/>
                </a:lnTo>
              </a:path>
              <a:path w="14605" h="13335">
                <a:moveTo>
                  <a:pt x="4669" y="3543"/>
                </a:moveTo>
                <a:lnTo>
                  <a:pt x="3497" y="2393"/>
                </a:lnTo>
              </a:path>
              <a:path w="14605" h="13335">
                <a:moveTo>
                  <a:pt x="5879" y="1168"/>
                </a:moveTo>
                <a:lnTo>
                  <a:pt x="4669" y="0"/>
                </a:lnTo>
              </a:path>
              <a:path w="14605" h="13335">
                <a:moveTo>
                  <a:pt x="5879" y="1168"/>
                </a:moveTo>
                <a:lnTo>
                  <a:pt x="4669" y="0"/>
                </a:lnTo>
              </a:path>
              <a:path w="14605" h="13335">
                <a:moveTo>
                  <a:pt x="2325" y="1168"/>
                </a:moveTo>
                <a:lnTo>
                  <a:pt x="1172" y="0"/>
                </a:lnTo>
              </a:path>
              <a:path w="14605" h="13335">
                <a:moveTo>
                  <a:pt x="2325" y="1168"/>
                </a:moveTo>
                <a:lnTo>
                  <a:pt x="1172" y="0"/>
                </a:lnTo>
              </a:path>
              <a:path w="14605" h="13335">
                <a:moveTo>
                  <a:pt x="2325" y="1168"/>
                </a:moveTo>
                <a:lnTo>
                  <a:pt x="1172" y="0"/>
                </a:lnTo>
              </a:path>
              <a:path w="14605" h="13335">
                <a:moveTo>
                  <a:pt x="2325" y="1168"/>
                </a:moveTo>
                <a:lnTo>
                  <a:pt x="1172" y="0"/>
                </a:lnTo>
              </a:path>
              <a:path w="14605" h="13335">
                <a:moveTo>
                  <a:pt x="2325" y="1168"/>
                </a:moveTo>
                <a:lnTo>
                  <a:pt x="1172" y="0"/>
                </a:lnTo>
              </a:path>
              <a:path w="14605" h="13335">
                <a:moveTo>
                  <a:pt x="7052" y="2393"/>
                </a:moveTo>
                <a:lnTo>
                  <a:pt x="7052" y="1168"/>
                </a:lnTo>
              </a:path>
              <a:path w="14605" h="13335">
                <a:moveTo>
                  <a:pt x="7052" y="1168"/>
                </a:moveTo>
                <a:lnTo>
                  <a:pt x="5879" y="0"/>
                </a:lnTo>
              </a:path>
              <a:path w="14605" h="13335">
                <a:moveTo>
                  <a:pt x="4669" y="2393"/>
                </a:moveTo>
                <a:lnTo>
                  <a:pt x="3497" y="1168"/>
                </a:lnTo>
              </a:path>
              <a:path w="14605" h="13335">
                <a:moveTo>
                  <a:pt x="4669" y="2393"/>
                </a:moveTo>
                <a:lnTo>
                  <a:pt x="3497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10625" y="4711"/>
                </a:moveTo>
                <a:lnTo>
                  <a:pt x="9434" y="3543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7052" y="1168"/>
                </a:moveTo>
                <a:lnTo>
                  <a:pt x="5879" y="0"/>
                </a:lnTo>
              </a:path>
              <a:path w="14605" h="13335">
                <a:moveTo>
                  <a:pt x="7052" y="1168"/>
                </a:moveTo>
                <a:lnTo>
                  <a:pt x="5879" y="0"/>
                </a:lnTo>
              </a:path>
              <a:path w="14605" h="13335">
                <a:moveTo>
                  <a:pt x="7052" y="1168"/>
                </a:moveTo>
                <a:lnTo>
                  <a:pt x="5879" y="0"/>
                </a:lnTo>
              </a:path>
              <a:path w="14605" h="13335">
                <a:moveTo>
                  <a:pt x="7052" y="1168"/>
                </a:moveTo>
                <a:lnTo>
                  <a:pt x="5879" y="0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10625" y="5917"/>
                </a:moveTo>
                <a:lnTo>
                  <a:pt x="10625" y="4711"/>
                </a:lnTo>
              </a:path>
              <a:path w="14605" h="13335">
                <a:moveTo>
                  <a:pt x="10625" y="4711"/>
                </a:moveTo>
                <a:lnTo>
                  <a:pt x="9434" y="3543"/>
                </a:lnTo>
              </a:path>
              <a:path w="14605" h="13335">
                <a:moveTo>
                  <a:pt x="10625" y="4711"/>
                </a:moveTo>
                <a:lnTo>
                  <a:pt x="9434" y="3543"/>
                </a:lnTo>
              </a:path>
              <a:path w="14605" h="13335">
                <a:moveTo>
                  <a:pt x="10625" y="5917"/>
                </a:moveTo>
                <a:lnTo>
                  <a:pt x="9434" y="4711"/>
                </a:lnTo>
              </a:path>
              <a:path w="14605" h="13335">
                <a:moveTo>
                  <a:pt x="10625" y="5917"/>
                </a:moveTo>
                <a:lnTo>
                  <a:pt x="11778" y="5917"/>
                </a:lnTo>
              </a:path>
              <a:path w="14605" h="13335">
                <a:moveTo>
                  <a:pt x="11778" y="4711"/>
                </a:moveTo>
                <a:lnTo>
                  <a:pt x="10625" y="3543"/>
                </a:lnTo>
              </a:path>
              <a:path w="14605" h="13335">
                <a:moveTo>
                  <a:pt x="11778" y="5917"/>
                </a:moveTo>
                <a:lnTo>
                  <a:pt x="11778" y="4711"/>
                </a:lnTo>
              </a:path>
              <a:path w="14605" h="13335">
                <a:moveTo>
                  <a:pt x="11778" y="4711"/>
                </a:moveTo>
                <a:lnTo>
                  <a:pt x="10625" y="3543"/>
                </a:lnTo>
              </a:path>
              <a:path w="14605" h="13335">
                <a:moveTo>
                  <a:pt x="11778" y="4711"/>
                </a:moveTo>
                <a:lnTo>
                  <a:pt x="10625" y="3543"/>
                </a:lnTo>
              </a:path>
              <a:path w="14605" h="13335">
                <a:moveTo>
                  <a:pt x="11778" y="5917"/>
                </a:moveTo>
                <a:lnTo>
                  <a:pt x="10625" y="4711"/>
                </a:lnTo>
              </a:path>
              <a:path w="14605" h="13335">
                <a:moveTo>
                  <a:pt x="11778" y="5917"/>
                </a:moveTo>
                <a:lnTo>
                  <a:pt x="10625" y="4711"/>
                </a:lnTo>
              </a:path>
              <a:path w="14605" h="13335">
                <a:moveTo>
                  <a:pt x="9434" y="5917"/>
                </a:moveTo>
                <a:lnTo>
                  <a:pt x="8224" y="4711"/>
                </a:lnTo>
              </a:path>
              <a:path w="14605" h="13335">
                <a:moveTo>
                  <a:pt x="9434" y="5917"/>
                </a:moveTo>
                <a:lnTo>
                  <a:pt x="8224" y="4711"/>
                </a:lnTo>
              </a:path>
              <a:path w="14605" h="13335">
                <a:moveTo>
                  <a:pt x="8224" y="5917"/>
                </a:moveTo>
                <a:lnTo>
                  <a:pt x="8224" y="4711"/>
                </a:lnTo>
              </a:path>
              <a:path w="14605" h="13335">
                <a:moveTo>
                  <a:pt x="8224" y="5917"/>
                </a:moveTo>
                <a:lnTo>
                  <a:pt x="7052" y="4711"/>
                </a:lnTo>
              </a:path>
              <a:path w="14605" h="13335">
                <a:moveTo>
                  <a:pt x="8224" y="5917"/>
                </a:moveTo>
                <a:lnTo>
                  <a:pt x="7052" y="4711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5917"/>
                </a:moveTo>
                <a:lnTo>
                  <a:pt x="7052" y="4711"/>
                </a:lnTo>
              </a:path>
              <a:path w="14605" h="13335">
                <a:moveTo>
                  <a:pt x="8224" y="5917"/>
                </a:moveTo>
                <a:lnTo>
                  <a:pt x="7052" y="4711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11778" y="4711"/>
                </a:moveTo>
                <a:lnTo>
                  <a:pt x="10625" y="3543"/>
                </a:lnTo>
              </a:path>
              <a:path w="14605" h="13335">
                <a:moveTo>
                  <a:pt x="11778" y="4711"/>
                </a:moveTo>
                <a:lnTo>
                  <a:pt x="10625" y="3543"/>
                </a:lnTo>
              </a:path>
              <a:path w="14605" h="13335">
                <a:moveTo>
                  <a:pt x="10625" y="5917"/>
                </a:moveTo>
                <a:lnTo>
                  <a:pt x="9434" y="4711"/>
                </a:lnTo>
              </a:path>
              <a:path w="14605" h="13335">
                <a:moveTo>
                  <a:pt x="10625" y="5917"/>
                </a:moveTo>
                <a:lnTo>
                  <a:pt x="9434" y="4711"/>
                </a:lnTo>
              </a:path>
              <a:path w="14605" h="13335">
                <a:moveTo>
                  <a:pt x="10625" y="5917"/>
                </a:moveTo>
                <a:lnTo>
                  <a:pt x="9434" y="4711"/>
                </a:lnTo>
              </a:path>
              <a:path w="14605" h="13335">
                <a:moveTo>
                  <a:pt x="11778" y="5917"/>
                </a:moveTo>
                <a:lnTo>
                  <a:pt x="10625" y="4711"/>
                </a:lnTo>
              </a:path>
              <a:path w="14605" h="13335">
                <a:moveTo>
                  <a:pt x="11778" y="5917"/>
                </a:moveTo>
                <a:lnTo>
                  <a:pt x="10625" y="4711"/>
                </a:lnTo>
              </a:path>
              <a:path w="14605" h="13335">
                <a:moveTo>
                  <a:pt x="11778" y="5917"/>
                </a:moveTo>
                <a:lnTo>
                  <a:pt x="10625" y="4711"/>
                </a:lnTo>
              </a:path>
              <a:path w="14605" h="13335">
                <a:moveTo>
                  <a:pt x="9434" y="3543"/>
                </a:moveTo>
                <a:lnTo>
                  <a:pt x="8224" y="2393"/>
                </a:lnTo>
              </a:path>
              <a:path w="14605" h="13335">
                <a:moveTo>
                  <a:pt x="9434" y="3543"/>
                </a:moveTo>
                <a:lnTo>
                  <a:pt x="8224" y="2393"/>
                </a:lnTo>
              </a:path>
              <a:path w="14605" h="13335">
                <a:moveTo>
                  <a:pt x="9434" y="5917"/>
                </a:moveTo>
                <a:lnTo>
                  <a:pt x="9434" y="4711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10625" y="4711"/>
                </a:moveTo>
                <a:lnTo>
                  <a:pt x="9434" y="3543"/>
                </a:lnTo>
              </a:path>
              <a:path w="14605" h="13335">
                <a:moveTo>
                  <a:pt x="10625" y="4711"/>
                </a:moveTo>
                <a:lnTo>
                  <a:pt x="9434" y="3543"/>
                </a:lnTo>
              </a:path>
              <a:path w="14605" h="13335">
                <a:moveTo>
                  <a:pt x="11778" y="4711"/>
                </a:moveTo>
                <a:lnTo>
                  <a:pt x="10625" y="3543"/>
                </a:lnTo>
              </a:path>
              <a:path w="14605" h="13335">
                <a:moveTo>
                  <a:pt x="11778" y="4711"/>
                </a:moveTo>
                <a:lnTo>
                  <a:pt x="11778" y="5917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10625" y="4711"/>
                </a:moveTo>
                <a:lnTo>
                  <a:pt x="9434" y="3543"/>
                </a:lnTo>
              </a:path>
              <a:path w="14605" h="13335">
                <a:moveTo>
                  <a:pt x="10625" y="4711"/>
                </a:moveTo>
                <a:lnTo>
                  <a:pt x="9434" y="3543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00" name="object 1800"/>
          <p:cNvGrpSpPr/>
          <p:nvPr/>
        </p:nvGrpSpPr>
        <p:grpSpPr>
          <a:xfrm>
            <a:off x="17660029" y="2393213"/>
            <a:ext cx="69850" cy="16510"/>
            <a:chOff x="17660029" y="2393213"/>
            <a:chExt cx="69850" cy="16510"/>
          </a:xfrm>
        </p:grpSpPr>
        <p:sp>
          <p:nvSpPr>
            <p:cNvPr id="1801" name="object 1801"/>
            <p:cNvSpPr/>
            <p:nvPr/>
          </p:nvSpPr>
          <p:spPr>
            <a:xfrm>
              <a:off x="17674701" y="2394903"/>
              <a:ext cx="53340" cy="13335"/>
            </a:xfrm>
            <a:custGeom>
              <a:avLst/>
              <a:gdLst/>
              <a:ahLst/>
              <a:cxnLst/>
              <a:rect l="l" t="t" r="r" b="b"/>
              <a:pathLst>
                <a:path w="53340" h="13335">
                  <a:moveTo>
                    <a:pt x="2382" y="1168"/>
                  </a:moveTo>
                  <a:lnTo>
                    <a:pt x="1172" y="1168"/>
                  </a:lnTo>
                </a:path>
                <a:path w="53340" h="13335">
                  <a:moveTo>
                    <a:pt x="1172" y="1168"/>
                  </a:moveTo>
                  <a:lnTo>
                    <a:pt x="0" y="0"/>
                  </a:lnTo>
                </a:path>
                <a:path w="53340" h="13335">
                  <a:moveTo>
                    <a:pt x="1172" y="1168"/>
                  </a:moveTo>
                  <a:lnTo>
                    <a:pt x="1172" y="2393"/>
                  </a:lnTo>
                </a:path>
                <a:path w="53340" h="13335">
                  <a:moveTo>
                    <a:pt x="1172" y="2393"/>
                  </a:moveTo>
                  <a:lnTo>
                    <a:pt x="2382" y="2393"/>
                  </a:lnTo>
                </a:path>
                <a:path w="53340" h="13335">
                  <a:moveTo>
                    <a:pt x="40119" y="2393"/>
                  </a:moveTo>
                  <a:lnTo>
                    <a:pt x="38947" y="1168"/>
                  </a:lnTo>
                </a:path>
                <a:path w="53340" h="13335">
                  <a:moveTo>
                    <a:pt x="40119" y="2393"/>
                  </a:moveTo>
                  <a:lnTo>
                    <a:pt x="40119" y="1168"/>
                  </a:lnTo>
                </a:path>
                <a:path w="53340" h="13335">
                  <a:moveTo>
                    <a:pt x="40119" y="1168"/>
                  </a:moveTo>
                  <a:lnTo>
                    <a:pt x="38947" y="0"/>
                  </a:lnTo>
                </a:path>
                <a:path w="53340" h="13335">
                  <a:moveTo>
                    <a:pt x="40119" y="1168"/>
                  </a:moveTo>
                  <a:lnTo>
                    <a:pt x="38947" y="0"/>
                  </a:lnTo>
                </a:path>
                <a:path w="53340" h="13335">
                  <a:moveTo>
                    <a:pt x="44846" y="8254"/>
                  </a:moveTo>
                  <a:lnTo>
                    <a:pt x="43673" y="7086"/>
                  </a:lnTo>
                </a:path>
                <a:path w="53340" h="13335">
                  <a:moveTo>
                    <a:pt x="44846" y="8254"/>
                  </a:moveTo>
                  <a:lnTo>
                    <a:pt x="44846" y="7086"/>
                  </a:lnTo>
                </a:path>
                <a:path w="53340" h="13335">
                  <a:moveTo>
                    <a:pt x="43673" y="10573"/>
                  </a:moveTo>
                  <a:lnTo>
                    <a:pt x="42501" y="9404"/>
                  </a:lnTo>
                </a:path>
                <a:path w="53340" h="13335">
                  <a:moveTo>
                    <a:pt x="43673" y="10573"/>
                  </a:moveTo>
                  <a:lnTo>
                    <a:pt x="42501" y="9404"/>
                  </a:lnTo>
                </a:path>
                <a:path w="53340" h="13335">
                  <a:moveTo>
                    <a:pt x="44846" y="5917"/>
                  </a:moveTo>
                  <a:lnTo>
                    <a:pt x="43673" y="4711"/>
                  </a:lnTo>
                </a:path>
                <a:path w="53340" h="13335">
                  <a:moveTo>
                    <a:pt x="44846" y="5917"/>
                  </a:moveTo>
                  <a:lnTo>
                    <a:pt x="43673" y="4711"/>
                  </a:lnTo>
                </a:path>
                <a:path w="53340" h="13335">
                  <a:moveTo>
                    <a:pt x="51935" y="12947"/>
                  </a:moveTo>
                  <a:lnTo>
                    <a:pt x="50763" y="11779"/>
                  </a:lnTo>
                </a:path>
                <a:path w="53340" h="13335">
                  <a:moveTo>
                    <a:pt x="51935" y="12947"/>
                  </a:moveTo>
                  <a:lnTo>
                    <a:pt x="50763" y="11779"/>
                  </a:lnTo>
                </a:path>
                <a:path w="53340" h="13335">
                  <a:moveTo>
                    <a:pt x="42501" y="10573"/>
                  </a:moveTo>
                  <a:lnTo>
                    <a:pt x="41310" y="9404"/>
                  </a:lnTo>
                </a:path>
                <a:path w="53340" h="13335">
                  <a:moveTo>
                    <a:pt x="42501" y="10573"/>
                  </a:moveTo>
                  <a:lnTo>
                    <a:pt x="41310" y="9404"/>
                  </a:lnTo>
                </a:path>
                <a:path w="53340" h="13335">
                  <a:moveTo>
                    <a:pt x="44846" y="5917"/>
                  </a:moveTo>
                  <a:lnTo>
                    <a:pt x="43673" y="4711"/>
                  </a:lnTo>
                </a:path>
                <a:path w="53340" h="13335">
                  <a:moveTo>
                    <a:pt x="44846" y="5917"/>
                  </a:moveTo>
                  <a:lnTo>
                    <a:pt x="43673" y="4711"/>
                  </a:lnTo>
                </a:path>
                <a:path w="53340" h="13335">
                  <a:moveTo>
                    <a:pt x="47228" y="4711"/>
                  </a:moveTo>
                  <a:lnTo>
                    <a:pt x="46056" y="3543"/>
                  </a:lnTo>
                </a:path>
                <a:path w="53340" h="13335">
                  <a:moveTo>
                    <a:pt x="47228" y="4711"/>
                  </a:moveTo>
                  <a:lnTo>
                    <a:pt x="46056" y="4711"/>
                  </a:lnTo>
                </a:path>
                <a:path w="53340" h="13335">
                  <a:moveTo>
                    <a:pt x="42501" y="12947"/>
                  </a:moveTo>
                  <a:lnTo>
                    <a:pt x="41310" y="11779"/>
                  </a:lnTo>
                </a:path>
                <a:path w="53340" h="13335">
                  <a:moveTo>
                    <a:pt x="42501" y="12947"/>
                  </a:moveTo>
                  <a:lnTo>
                    <a:pt x="41310" y="11779"/>
                  </a:lnTo>
                </a:path>
                <a:path w="53340" h="13335">
                  <a:moveTo>
                    <a:pt x="51935" y="2393"/>
                  </a:moveTo>
                  <a:lnTo>
                    <a:pt x="51935" y="3543"/>
                  </a:lnTo>
                </a:path>
                <a:path w="53340" h="13335">
                  <a:moveTo>
                    <a:pt x="51935" y="2393"/>
                  </a:moveTo>
                  <a:lnTo>
                    <a:pt x="50763" y="1168"/>
                  </a:lnTo>
                </a:path>
                <a:path w="53340" h="13335">
                  <a:moveTo>
                    <a:pt x="51935" y="2393"/>
                  </a:moveTo>
                  <a:lnTo>
                    <a:pt x="50763" y="1168"/>
                  </a:lnTo>
                </a:path>
                <a:path w="53340" h="13335">
                  <a:moveTo>
                    <a:pt x="51935" y="2393"/>
                  </a:moveTo>
                  <a:lnTo>
                    <a:pt x="50763" y="1168"/>
                  </a:lnTo>
                </a:path>
                <a:path w="53340" h="13335">
                  <a:moveTo>
                    <a:pt x="53108" y="3543"/>
                  </a:moveTo>
                  <a:lnTo>
                    <a:pt x="51935" y="2393"/>
                  </a:lnTo>
                  <a:lnTo>
                    <a:pt x="50763" y="1168"/>
                  </a:lnTo>
                </a:path>
                <a:path w="53340" h="13335">
                  <a:moveTo>
                    <a:pt x="53108" y="2393"/>
                  </a:moveTo>
                  <a:lnTo>
                    <a:pt x="51935" y="1168"/>
                  </a:lnTo>
                </a:path>
                <a:path w="53340" h="13335">
                  <a:moveTo>
                    <a:pt x="51935" y="3543"/>
                  </a:moveTo>
                  <a:lnTo>
                    <a:pt x="50763" y="2393"/>
                  </a:lnTo>
                </a:path>
                <a:path w="53340" h="13335">
                  <a:moveTo>
                    <a:pt x="50763" y="3543"/>
                  </a:moveTo>
                  <a:lnTo>
                    <a:pt x="49572" y="2393"/>
                  </a:lnTo>
                </a:path>
                <a:path w="53340" h="13335">
                  <a:moveTo>
                    <a:pt x="50763" y="3543"/>
                  </a:moveTo>
                  <a:lnTo>
                    <a:pt x="49572" y="2393"/>
                  </a:lnTo>
                </a:path>
                <a:path w="53340" h="13335">
                  <a:moveTo>
                    <a:pt x="50763" y="3543"/>
                  </a:moveTo>
                  <a:lnTo>
                    <a:pt x="49572" y="2393"/>
                  </a:lnTo>
                </a:path>
                <a:path w="53340" h="13335">
                  <a:moveTo>
                    <a:pt x="53108" y="3543"/>
                  </a:moveTo>
                  <a:lnTo>
                    <a:pt x="51935" y="2393"/>
                  </a:lnTo>
                </a:path>
                <a:path w="53340" h="13335">
                  <a:moveTo>
                    <a:pt x="51935" y="2393"/>
                  </a:moveTo>
                  <a:lnTo>
                    <a:pt x="50763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2" name="object 1802"/>
            <p:cNvSpPr/>
            <p:nvPr/>
          </p:nvSpPr>
          <p:spPr>
            <a:xfrm>
              <a:off x="17661718" y="2394905"/>
              <a:ext cx="66675" cy="13335"/>
            </a:xfrm>
            <a:custGeom>
              <a:avLst/>
              <a:gdLst/>
              <a:ahLst/>
              <a:cxnLst/>
              <a:rect l="l" t="t" r="r" b="b"/>
              <a:pathLst>
                <a:path w="66675" h="13335">
                  <a:moveTo>
                    <a:pt x="64924" y="1168"/>
                  </a:moveTo>
                  <a:lnTo>
                    <a:pt x="63752" y="0"/>
                  </a:lnTo>
                </a:path>
                <a:path w="66675" h="13335">
                  <a:moveTo>
                    <a:pt x="66096" y="2374"/>
                  </a:moveTo>
                  <a:lnTo>
                    <a:pt x="64924" y="1168"/>
                  </a:lnTo>
                </a:path>
                <a:path w="66675" h="13335">
                  <a:moveTo>
                    <a:pt x="66096" y="2374"/>
                  </a:moveTo>
                  <a:lnTo>
                    <a:pt x="64924" y="1168"/>
                  </a:lnTo>
                </a:path>
                <a:path w="66675" h="13335">
                  <a:moveTo>
                    <a:pt x="66096" y="2374"/>
                  </a:moveTo>
                  <a:lnTo>
                    <a:pt x="64924" y="1168"/>
                  </a:lnTo>
                </a:path>
                <a:path w="66675" h="13335">
                  <a:moveTo>
                    <a:pt x="64924" y="2374"/>
                  </a:moveTo>
                  <a:lnTo>
                    <a:pt x="63752" y="1168"/>
                  </a:lnTo>
                </a:path>
                <a:path w="66675" h="13335">
                  <a:moveTo>
                    <a:pt x="64924" y="2374"/>
                  </a:moveTo>
                  <a:lnTo>
                    <a:pt x="63752" y="1168"/>
                  </a:lnTo>
                </a:path>
                <a:path w="66675" h="13335">
                  <a:moveTo>
                    <a:pt x="64924" y="2374"/>
                  </a:moveTo>
                  <a:lnTo>
                    <a:pt x="63752" y="1168"/>
                  </a:lnTo>
                </a:path>
                <a:path w="66675" h="13335">
                  <a:moveTo>
                    <a:pt x="64924" y="2374"/>
                  </a:moveTo>
                  <a:lnTo>
                    <a:pt x="63752" y="1168"/>
                  </a:lnTo>
                </a:path>
                <a:path w="66675" h="13335">
                  <a:moveTo>
                    <a:pt x="60198" y="3524"/>
                  </a:moveTo>
                  <a:lnTo>
                    <a:pt x="59025" y="2374"/>
                  </a:lnTo>
                </a:path>
                <a:path w="66675" h="13335">
                  <a:moveTo>
                    <a:pt x="60198" y="3524"/>
                  </a:moveTo>
                  <a:lnTo>
                    <a:pt x="59025" y="2374"/>
                  </a:lnTo>
                </a:path>
                <a:path w="66675" h="13335">
                  <a:moveTo>
                    <a:pt x="60198" y="3524"/>
                  </a:moveTo>
                  <a:lnTo>
                    <a:pt x="59025" y="2374"/>
                  </a:lnTo>
                </a:path>
                <a:path w="66675" h="13335">
                  <a:moveTo>
                    <a:pt x="62561" y="3524"/>
                  </a:moveTo>
                  <a:lnTo>
                    <a:pt x="61370" y="2374"/>
                  </a:lnTo>
                </a:path>
                <a:path w="66675" h="13335">
                  <a:moveTo>
                    <a:pt x="62561" y="3524"/>
                  </a:moveTo>
                  <a:lnTo>
                    <a:pt x="61370" y="2374"/>
                  </a:lnTo>
                </a:path>
                <a:path w="66675" h="13335">
                  <a:moveTo>
                    <a:pt x="62561" y="3524"/>
                  </a:moveTo>
                  <a:lnTo>
                    <a:pt x="61370" y="2374"/>
                  </a:lnTo>
                </a:path>
                <a:path w="66675" h="13335">
                  <a:moveTo>
                    <a:pt x="62561" y="3524"/>
                  </a:moveTo>
                  <a:lnTo>
                    <a:pt x="61370" y="2374"/>
                  </a:lnTo>
                </a:path>
                <a:path w="66675" h="13335">
                  <a:moveTo>
                    <a:pt x="62561" y="3524"/>
                  </a:moveTo>
                  <a:lnTo>
                    <a:pt x="61370" y="2374"/>
                  </a:lnTo>
                </a:path>
                <a:path w="66675" h="13335">
                  <a:moveTo>
                    <a:pt x="62561" y="3524"/>
                  </a:moveTo>
                  <a:lnTo>
                    <a:pt x="61370" y="2374"/>
                  </a:lnTo>
                </a:path>
                <a:path w="66675" h="13335">
                  <a:moveTo>
                    <a:pt x="61370" y="1168"/>
                  </a:moveTo>
                  <a:lnTo>
                    <a:pt x="60198" y="0"/>
                  </a:lnTo>
                </a:path>
                <a:path w="66675" h="13335">
                  <a:moveTo>
                    <a:pt x="61370" y="1168"/>
                  </a:moveTo>
                  <a:lnTo>
                    <a:pt x="60198" y="0"/>
                  </a:lnTo>
                </a:path>
                <a:path w="66675" h="13335">
                  <a:moveTo>
                    <a:pt x="64924" y="1168"/>
                  </a:moveTo>
                  <a:lnTo>
                    <a:pt x="63752" y="0"/>
                  </a:lnTo>
                </a:path>
                <a:path w="66675" h="13335">
                  <a:moveTo>
                    <a:pt x="64924" y="1168"/>
                  </a:moveTo>
                  <a:lnTo>
                    <a:pt x="63752" y="0"/>
                  </a:lnTo>
                </a:path>
                <a:path w="66675" h="13335">
                  <a:moveTo>
                    <a:pt x="64924" y="1168"/>
                  </a:moveTo>
                  <a:lnTo>
                    <a:pt x="63752" y="0"/>
                  </a:lnTo>
                </a:path>
                <a:path w="66675" h="13335">
                  <a:moveTo>
                    <a:pt x="64924" y="1168"/>
                  </a:moveTo>
                  <a:lnTo>
                    <a:pt x="63752" y="0"/>
                  </a:lnTo>
                </a:path>
                <a:path w="66675" h="13335">
                  <a:moveTo>
                    <a:pt x="64924" y="1168"/>
                  </a:moveTo>
                  <a:lnTo>
                    <a:pt x="63752" y="0"/>
                  </a:lnTo>
                </a:path>
                <a:path w="66675" h="13335">
                  <a:moveTo>
                    <a:pt x="60198" y="1168"/>
                  </a:moveTo>
                  <a:lnTo>
                    <a:pt x="59025" y="1168"/>
                  </a:lnTo>
                </a:path>
                <a:path w="66675" h="13335">
                  <a:moveTo>
                    <a:pt x="59025" y="1168"/>
                  </a:moveTo>
                  <a:lnTo>
                    <a:pt x="59025" y="2374"/>
                  </a:lnTo>
                </a:path>
                <a:path w="66675" h="13335">
                  <a:moveTo>
                    <a:pt x="61370" y="2374"/>
                  </a:moveTo>
                  <a:lnTo>
                    <a:pt x="62561" y="2374"/>
                  </a:lnTo>
                </a:path>
                <a:path w="66675" h="13335">
                  <a:moveTo>
                    <a:pt x="62561" y="2374"/>
                  </a:moveTo>
                  <a:lnTo>
                    <a:pt x="61370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6662" y="2374"/>
                  </a:moveTo>
                  <a:lnTo>
                    <a:pt x="55490" y="1168"/>
                  </a:lnTo>
                </a:path>
                <a:path w="66675" h="13335">
                  <a:moveTo>
                    <a:pt x="56662" y="2374"/>
                  </a:moveTo>
                  <a:lnTo>
                    <a:pt x="55490" y="1168"/>
                  </a:lnTo>
                </a:path>
                <a:path w="66675" h="13335">
                  <a:moveTo>
                    <a:pt x="56662" y="4711"/>
                  </a:moveTo>
                  <a:lnTo>
                    <a:pt x="55490" y="3524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60198" y="1168"/>
                  </a:moveTo>
                  <a:lnTo>
                    <a:pt x="59025" y="0"/>
                  </a:lnTo>
                </a:path>
                <a:path w="66675" h="13335">
                  <a:moveTo>
                    <a:pt x="60198" y="1168"/>
                  </a:moveTo>
                  <a:lnTo>
                    <a:pt x="59025" y="0"/>
                  </a:lnTo>
                </a:path>
                <a:path w="66675" h="13335">
                  <a:moveTo>
                    <a:pt x="60198" y="1168"/>
                  </a:moveTo>
                  <a:lnTo>
                    <a:pt x="59025" y="0"/>
                  </a:lnTo>
                </a:path>
                <a:path w="66675" h="13335">
                  <a:moveTo>
                    <a:pt x="60198" y="1168"/>
                  </a:moveTo>
                  <a:lnTo>
                    <a:pt x="59025" y="0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6662" y="2374"/>
                  </a:moveTo>
                  <a:lnTo>
                    <a:pt x="55490" y="1168"/>
                  </a:lnTo>
                </a:path>
                <a:path w="66675" h="13335">
                  <a:moveTo>
                    <a:pt x="56662" y="2374"/>
                  </a:moveTo>
                  <a:lnTo>
                    <a:pt x="55490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5490" y="4711"/>
                  </a:moveTo>
                  <a:lnTo>
                    <a:pt x="55490" y="5917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5490" y="4711"/>
                  </a:moveTo>
                  <a:lnTo>
                    <a:pt x="55490" y="5917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7834" y="5917"/>
                  </a:moveTo>
                  <a:lnTo>
                    <a:pt x="56662" y="4711"/>
                  </a:lnTo>
                </a:path>
                <a:path w="66675" h="13335">
                  <a:moveTo>
                    <a:pt x="57834" y="5917"/>
                  </a:moveTo>
                  <a:lnTo>
                    <a:pt x="56662" y="4711"/>
                  </a:lnTo>
                </a:path>
                <a:path w="66675" h="13335">
                  <a:moveTo>
                    <a:pt x="57834" y="4711"/>
                  </a:moveTo>
                  <a:lnTo>
                    <a:pt x="57834" y="5917"/>
                  </a:lnTo>
                </a:path>
                <a:path w="66675" h="13335">
                  <a:moveTo>
                    <a:pt x="59025" y="5917"/>
                  </a:moveTo>
                  <a:lnTo>
                    <a:pt x="57834" y="4711"/>
                  </a:lnTo>
                </a:path>
                <a:path w="66675" h="13335">
                  <a:moveTo>
                    <a:pt x="59025" y="5917"/>
                  </a:moveTo>
                  <a:lnTo>
                    <a:pt x="57834" y="4711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7834" y="5917"/>
                  </a:moveTo>
                  <a:lnTo>
                    <a:pt x="56662" y="4711"/>
                  </a:lnTo>
                </a:path>
                <a:path w="66675" h="13335">
                  <a:moveTo>
                    <a:pt x="57834" y="5917"/>
                  </a:moveTo>
                  <a:lnTo>
                    <a:pt x="56662" y="4711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6662" y="5917"/>
                  </a:moveTo>
                  <a:lnTo>
                    <a:pt x="55490" y="4711"/>
                  </a:lnTo>
                </a:path>
                <a:path w="66675" h="13335">
                  <a:moveTo>
                    <a:pt x="56662" y="5917"/>
                  </a:moveTo>
                  <a:lnTo>
                    <a:pt x="55490" y="4711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7834" y="3524"/>
                  </a:moveTo>
                  <a:lnTo>
                    <a:pt x="56662" y="2374"/>
                  </a:lnTo>
                </a:path>
                <a:path w="66675" h="13335">
                  <a:moveTo>
                    <a:pt x="57834" y="3524"/>
                  </a:moveTo>
                  <a:lnTo>
                    <a:pt x="56662" y="237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7834" y="4711"/>
                  </a:moveTo>
                  <a:lnTo>
                    <a:pt x="57834" y="5917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6662" y="4711"/>
                  </a:moveTo>
                  <a:lnTo>
                    <a:pt x="55490" y="4711"/>
                  </a:lnTo>
                </a:path>
                <a:path w="66675" h="13335">
                  <a:moveTo>
                    <a:pt x="56662" y="4711"/>
                  </a:moveTo>
                  <a:lnTo>
                    <a:pt x="55490" y="3524"/>
                  </a:lnTo>
                </a:path>
                <a:path w="66675" h="13335">
                  <a:moveTo>
                    <a:pt x="55490" y="5917"/>
                  </a:moveTo>
                  <a:lnTo>
                    <a:pt x="55490" y="4711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6662" y="2374"/>
                  </a:moveTo>
                  <a:lnTo>
                    <a:pt x="55490" y="1168"/>
                  </a:lnTo>
                </a:path>
                <a:path w="66675" h="13335">
                  <a:moveTo>
                    <a:pt x="56662" y="2374"/>
                  </a:moveTo>
                  <a:lnTo>
                    <a:pt x="55490" y="1168"/>
                  </a:lnTo>
                </a:path>
                <a:path w="66675" h="13335">
                  <a:moveTo>
                    <a:pt x="56662" y="4711"/>
                  </a:moveTo>
                  <a:lnTo>
                    <a:pt x="55490" y="3524"/>
                  </a:lnTo>
                </a:path>
                <a:path w="66675" h="13335">
                  <a:moveTo>
                    <a:pt x="56662" y="4711"/>
                  </a:moveTo>
                  <a:lnTo>
                    <a:pt x="55490" y="3524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10625" y="7086"/>
                  </a:moveTo>
                  <a:lnTo>
                    <a:pt x="10625" y="8254"/>
                  </a:lnTo>
                </a:path>
                <a:path w="66675" h="13335">
                  <a:moveTo>
                    <a:pt x="10625" y="8254"/>
                  </a:moveTo>
                  <a:lnTo>
                    <a:pt x="9434" y="7086"/>
                  </a:lnTo>
                </a:path>
                <a:path w="66675" h="13335">
                  <a:moveTo>
                    <a:pt x="10625" y="10573"/>
                  </a:moveTo>
                  <a:lnTo>
                    <a:pt x="11816" y="10573"/>
                  </a:lnTo>
                </a:path>
                <a:path w="66675" h="13335">
                  <a:moveTo>
                    <a:pt x="11816" y="10573"/>
                  </a:moveTo>
                  <a:lnTo>
                    <a:pt x="10625" y="9404"/>
                  </a:lnTo>
                </a:path>
                <a:path w="66675" h="13335">
                  <a:moveTo>
                    <a:pt x="10625" y="5917"/>
                  </a:moveTo>
                  <a:lnTo>
                    <a:pt x="9434" y="4711"/>
                  </a:lnTo>
                </a:path>
                <a:path w="66675" h="13335">
                  <a:moveTo>
                    <a:pt x="10625" y="5917"/>
                  </a:moveTo>
                  <a:lnTo>
                    <a:pt x="9434" y="4711"/>
                  </a:lnTo>
                </a:path>
                <a:path w="66675" h="13335">
                  <a:moveTo>
                    <a:pt x="2382" y="12966"/>
                  </a:moveTo>
                  <a:lnTo>
                    <a:pt x="3535" y="12966"/>
                  </a:lnTo>
                </a:path>
                <a:path w="66675" h="13335">
                  <a:moveTo>
                    <a:pt x="3535" y="12966"/>
                  </a:moveTo>
                  <a:lnTo>
                    <a:pt x="2382" y="11779"/>
                  </a:lnTo>
                </a:path>
                <a:path w="66675" h="13335">
                  <a:moveTo>
                    <a:pt x="11816" y="10573"/>
                  </a:moveTo>
                  <a:lnTo>
                    <a:pt x="10625" y="9404"/>
                  </a:lnTo>
                </a:path>
                <a:path w="66675" h="13335">
                  <a:moveTo>
                    <a:pt x="11816" y="10573"/>
                  </a:moveTo>
                  <a:lnTo>
                    <a:pt x="10625" y="9404"/>
                  </a:lnTo>
                </a:path>
                <a:path w="66675" h="13335">
                  <a:moveTo>
                    <a:pt x="9434" y="5917"/>
                  </a:moveTo>
                  <a:lnTo>
                    <a:pt x="8243" y="4711"/>
                  </a:lnTo>
                </a:path>
                <a:path w="66675" h="13335">
                  <a:moveTo>
                    <a:pt x="9434" y="5917"/>
                  </a:moveTo>
                  <a:lnTo>
                    <a:pt x="8243" y="4711"/>
                  </a:lnTo>
                  <a:lnTo>
                    <a:pt x="7089" y="3524"/>
                  </a:lnTo>
                </a:path>
                <a:path w="66675" h="13335">
                  <a:moveTo>
                    <a:pt x="8243" y="4711"/>
                  </a:moveTo>
                  <a:lnTo>
                    <a:pt x="7089" y="3524"/>
                  </a:lnTo>
                </a:path>
                <a:path w="66675" h="13335">
                  <a:moveTo>
                    <a:pt x="11816" y="12966"/>
                  </a:moveTo>
                  <a:lnTo>
                    <a:pt x="10625" y="11779"/>
                  </a:lnTo>
                </a:path>
                <a:path w="66675" h="13335">
                  <a:moveTo>
                    <a:pt x="11816" y="12966"/>
                  </a:moveTo>
                  <a:lnTo>
                    <a:pt x="10625" y="11779"/>
                  </a:lnTo>
                </a:path>
                <a:path w="66675" h="13335">
                  <a:moveTo>
                    <a:pt x="3535" y="3524"/>
                  </a:moveTo>
                  <a:lnTo>
                    <a:pt x="2382" y="2374"/>
                  </a:ln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1191" y="3524"/>
                  </a:moveTo>
                  <a:lnTo>
                    <a:pt x="0" y="2374"/>
                  </a:lnTo>
                </a:path>
                <a:path w="66675" h="13335">
                  <a:moveTo>
                    <a:pt x="3535" y="2374"/>
                  </a:moveTo>
                  <a:lnTo>
                    <a:pt x="2382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3535" y="3524"/>
                  </a:moveTo>
                  <a:lnTo>
                    <a:pt x="2382" y="2374"/>
                  </a:lnTo>
                </a:path>
                <a:path w="66675" h="13335">
                  <a:moveTo>
                    <a:pt x="3535" y="3524"/>
                  </a:moveTo>
                  <a:lnTo>
                    <a:pt x="2382" y="2374"/>
                  </a:lnTo>
                </a:path>
                <a:path w="66675" h="13335">
                  <a:moveTo>
                    <a:pt x="3535" y="3524"/>
                  </a:moveTo>
                  <a:lnTo>
                    <a:pt x="2382" y="2374"/>
                  </a:lnTo>
                </a:path>
                <a:path w="66675" h="13335">
                  <a:moveTo>
                    <a:pt x="3535" y="3524"/>
                  </a:moveTo>
                  <a:lnTo>
                    <a:pt x="2382" y="2374"/>
                  </a:lnTo>
                </a:path>
                <a:path w="66675" h="13335">
                  <a:moveTo>
                    <a:pt x="2382" y="3524"/>
                  </a:moveTo>
                  <a:lnTo>
                    <a:pt x="1191" y="2374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3535" y="1168"/>
                  </a:moveTo>
                  <a:lnTo>
                    <a:pt x="2382" y="0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7089" y="3524"/>
                  </a:moveTo>
                  <a:lnTo>
                    <a:pt x="5917" y="2374"/>
                  </a:lnTo>
                </a:path>
                <a:path w="66675" h="13335">
                  <a:moveTo>
                    <a:pt x="7089" y="3524"/>
                  </a:moveTo>
                  <a:lnTo>
                    <a:pt x="5917" y="2374"/>
                  </a:lnTo>
                </a:path>
                <a:path w="66675" h="13335">
                  <a:moveTo>
                    <a:pt x="7089" y="3524"/>
                  </a:moveTo>
                  <a:lnTo>
                    <a:pt x="5917" y="2374"/>
                  </a:lnTo>
                </a:path>
                <a:path w="66675" h="13335">
                  <a:moveTo>
                    <a:pt x="4707" y="3524"/>
                  </a:moveTo>
                  <a:lnTo>
                    <a:pt x="3535" y="2374"/>
                  </a:lnTo>
                </a:path>
                <a:path w="66675" h="13335">
                  <a:moveTo>
                    <a:pt x="4707" y="3524"/>
                  </a:moveTo>
                  <a:lnTo>
                    <a:pt x="5917" y="3524"/>
                  </a:lnTo>
                </a:path>
                <a:path w="66675" h="13335">
                  <a:moveTo>
                    <a:pt x="5917" y="3524"/>
                  </a:moveTo>
                  <a:lnTo>
                    <a:pt x="4707" y="2374"/>
                  </a:lnTo>
                </a:path>
                <a:path w="66675" h="13335">
                  <a:moveTo>
                    <a:pt x="5917" y="3524"/>
                  </a:moveTo>
                  <a:lnTo>
                    <a:pt x="4707" y="2374"/>
                  </a:lnTo>
                </a:path>
                <a:path w="66675" h="13335">
                  <a:moveTo>
                    <a:pt x="5917" y="3524"/>
                  </a:moveTo>
                  <a:lnTo>
                    <a:pt x="4707" y="2374"/>
                  </a:lnTo>
                </a:path>
                <a:path w="66675" h="13335">
                  <a:moveTo>
                    <a:pt x="5917" y="3524"/>
                  </a:moveTo>
                  <a:lnTo>
                    <a:pt x="4707" y="2374"/>
                  </a:lnTo>
                </a:path>
                <a:path w="66675" h="13335">
                  <a:moveTo>
                    <a:pt x="5917" y="1168"/>
                  </a:moveTo>
                  <a:lnTo>
                    <a:pt x="4707" y="0"/>
                  </a:lnTo>
                </a:path>
                <a:path w="66675" h="13335">
                  <a:moveTo>
                    <a:pt x="5917" y="1168"/>
                  </a:moveTo>
                  <a:lnTo>
                    <a:pt x="4707" y="0"/>
                  </a:lnTo>
                </a:path>
                <a:path w="66675" h="13335">
                  <a:moveTo>
                    <a:pt x="3535" y="1168"/>
                  </a:moveTo>
                  <a:lnTo>
                    <a:pt x="2382" y="0"/>
                  </a:lnTo>
                </a:path>
                <a:path w="66675" h="13335">
                  <a:moveTo>
                    <a:pt x="3535" y="1168"/>
                  </a:moveTo>
                  <a:lnTo>
                    <a:pt x="2382" y="0"/>
                  </a:lnTo>
                </a:path>
                <a:path w="66675" h="13335">
                  <a:moveTo>
                    <a:pt x="3535" y="1168"/>
                  </a:moveTo>
                  <a:lnTo>
                    <a:pt x="2382" y="0"/>
                  </a:lnTo>
                </a:path>
                <a:path w="66675" h="13335">
                  <a:moveTo>
                    <a:pt x="3535" y="1168"/>
                  </a:moveTo>
                  <a:lnTo>
                    <a:pt x="2382" y="0"/>
                  </a:lnTo>
                </a:path>
                <a:path w="66675" h="13335">
                  <a:moveTo>
                    <a:pt x="3535" y="1168"/>
                  </a:moveTo>
                  <a:lnTo>
                    <a:pt x="2382" y="0"/>
                  </a:lnTo>
                </a:path>
                <a:path w="66675" h="13335">
                  <a:moveTo>
                    <a:pt x="8243" y="2374"/>
                  </a:moveTo>
                  <a:lnTo>
                    <a:pt x="8243" y="1168"/>
                  </a:lnTo>
                </a:path>
                <a:path w="66675" h="13335">
                  <a:moveTo>
                    <a:pt x="8243" y="1168"/>
                  </a:moveTo>
                  <a:lnTo>
                    <a:pt x="7089" y="0"/>
                  </a:lnTo>
                </a:path>
                <a:path w="66675" h="13335">
                  <a:moveTo>
                    <a:pt x="5917" y="2374"/>
                  </a:moveTo>
                  <a:lnTo>
                    <a:pt x="4707" y="1168"/>
                  </a:lnTo>
                </a:path>
                <a:path w="66675" h="13335">
                  <a:moveTo>
                    <a:pt x="5917" y="2374"/>
                  </a:moveTo>
                  <a:lnTo>
                    <a:pt x="4707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4711"/>
                  </a:moveTo>
                  <a:lnTo>
                    <a:pt x="9434" y="3524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8243" y="1168"/>
                  </a:moveTo>
                  <a:lnTo>
                    <a:pt x="7089" y="0"/>
                  </a:lnTo>
                </a:path>
                <a:path w="66675" h="13335">
                  <a:moveTo>
                    <a:pt x="8243" y="1168"/>
                  </a:moveTo>
                  <a:lnTo>
                    <a:pt x="7089" y="0"/>
                  </a:lnTo>
                </a:path>
                <a:path w="66675" h="13335">
                  <a:moveTo>
                    <a:pt x="8243" y="1168"/>
                  </a:moveTo>
                  <a:lnTo>
                    <a:pt x="7089" y="0"/>
                  </a:lnTo>
                </a:path>
                <a:path w="66675" h="13335">
                  <a:moveTo>
                    <a:pt x="8243" y="1168"/>
                  </a:moveTo>
                  <a:lnTo>
                    <a:pt x="7089" y="0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1816" y="5917"/>
                  </a:moveTo>
                  <a:lnTo>
                    <a:pt x="11816" y="4711"/>
                  </a:lnTo>
                </a:path>
                <a:path w="66675" h="13335">
                  <a:moveTo>
                    <a:pt x="11816" y="4711"/>
                  </a:moveTo>
                  <a:lnTo>
                    <a:pt x="10625" y="3524"/>
                  </a:lnTo>
                </a:path>
                <a:path w="66675" h="13335">
                  <a:moveTo>
                    <a:pt x="11816" y="4711"/>
                  </a:moveTo>
                  <a:lnTo>
                    <a:pt x="10625" y="3524"/>
                  </a:lnTo>
                </a:path>
                <a:path w="66675" h="13335">
                  <a:moveTo>
                    <a:pt x="11816" y="5917"/>
                  </a:moveTo>
                  <a:lnTo>
                    <a:pt x="10625" y="4711"/>
                  </a:lnTo>
                </a:path>
                <a:path w="66675" h="13335">
                  <a:moveTo>
                    <a:pt x="11816" y="5917"/>
                  </a:moveTo>
                  <a:lnTo>
                    <a:pt x="10625" y="4711"/>
                  </a:lnTo>
                </a:path>
                <a:path w="66675" h="13335">
                  <a:moveTo>
                    <a:pt x="12969" y="4711"/>
                  </a:moveTo>
                  <a:lnTo>
                    <a:pt x="11816" y="3524"/>
                  </a:lnTo>
                </a:path>
                <a:path w="66675" h="13335">
                  <a:moveTo>
                    <a:pt x="12969" y="5917"/>
                  </a:moveTo>
                  <a:lnTo>
                    <a:pt x="12969" y="4711"/>
                  </a:lnTo>
                </a:path>
                <a:path w="66675" h="13335">
                  <a:moveTo>
                    <a:pt x="12969" y="4711"/>
                  </a:moveTo>
                  <a:lnTo>
                    <a:pt x="11816" y="352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3" name="object 1803"/>
            <p:cNvSpPr/>
            <p:nvPr/>
          </p:nvSpPr>
          <p:spPr>
            <a:xfrm>
              <a:off x="17668817" y="239607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879" y="3543"/>
                  </a:moveTo>
                  <a:lnTo>
                    <a:pt x="4707" y="2374"/>
                  </a:lnTo>
                </a:path>
                <a:path w="6350" h="5080">
                  <a:moveTo>
                    <a:pt x="4707" y="4749"/>
                  </a:moveTo>
                  <a:lnTo>
                    <a:pt x="5879" y="4749"/>
                  </a:lnTo>
                </a:path>
                <a:path w="6350" h="5080">
                  <a:moveTo>
                    <a:pt x="5879" y="4749"/>
                  </a:moveTo>
                  <a:lnTo>
                    <a:pt x="4707" y="3543"/>
                  </a:lnTo>
                </a:path>
                <a:path w="6350" h="5080">
                  <a:moveTo>
                    <a:pt x="3554" y="4749"/>
                  </a:moveTo>
                  <a:lnTo>
                    <a:pt x="2344" y="3543"/>
                  </a:lnTo>
                </a:path>
                <a:path w="6350" h="5080">
                  <a:moveTo>
                    <a:pt x="3554" y="4749"/>
                  </a:moveTo>
                  <a:lnTo>
                    <a:pt x="2344" y="3543"/>
                  </a:lnTo>
                </a:path>
                <a:path w="6350" h="5080">
                  <a:moveTo>
                    <a:pt x="2344" y="4749"/>
                  </a:moveTo>
                  <a:lnTo>
                    <a:pt x="2344" y="3543"/>
                  </a:lnTo>
                </a:path>
                <a:path w="6350" h="5080">
                  <a:moveTo>
                    <a:pt x="1153" y="4749"/>
                  </a:moveTo>
                  <a:lnTo>
                    <a:pt x="0" y="3543"/>
                  </a:lnTo>
                </a:path>
                <a:path w="6350" h="5080">
                  <a:moveTo>
                    <a:pt x="1153" y="4749"/>
                  </a:moveTo>
                  <a:lnTo>
                    <a:pt x="0" y="3543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4749"/>
                  </a:moveTo>
                  <a:lnTo>
                    <a:pt x="1153" y="3543"/>
                  </a:lnTo>
                </a:path>
                <a:path w="6350" h="5080">
                  <a:moveTo>
                    <a:pt x="2344" y="4749"/>
                  </a:moveTo>
                  <a:lnTo>
                    <a:pt x="1153" y="3543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5879" y="3543"/>
                  </a:moveTo>
                  <a:lnTo>
                    <a:pt x="4707" y="2374"/>
                  </a:lnTo>
                </a:path>
                <a:path w="6350" h="5080">
                  <a:moveTo>
                    <a:pt x="5879" y="3543"/>
                  </a:moveTo>
                  <a:lnTo>
                    <a:pt x="4707" y="2374"/>
                  </a:lnTo>
                </a:path>
                <a:path w="6350" h="5080">
                  <a:moveTo>
                    <a:pt x="4707" y="4749"/>
                  </a:moveTo>
                  <a:lnTo>
                    <a:pt x="3554" y="3543"/>
                  </a:lnTo>
                </a:path>
                <a:path w="6350" h="5080">
                  <a:moveTo>
                    <a:pt x="4707" y="4749"/>
                  </a:moveTo>
                  <a:lnTo>
                    <a:pt x="3554" y="3543"/>
                  </a:lnTo>
                </a:path>
                <a:path w="6350" h="5080">
                  <a:moveTo>
                    <a:pt x="4707" y="4749"/>
                  </a:moveTo>
                  <a:lnTo>
                    <a:pt x="3554" y="3543"/>
                  </a:lnTo>
                </a:path>
                <a:path w="6350" h="5080">
                  <a:moveTo>
                    <a:pt x="4707" y="4749"/>
                  </a:moveTo>
                  <a:lnTo>
                    <a:pt x="3554" y="3543"/>
                  </a:lnTo>
                </a:path>
                <a:path w="6350" h="5080">
                  <a:moveTo>
                    <a:pt x="4707" y="4749"/>
                  </a:moveTo>
                  <a:lnTo>
                    <a:pt x="3554" y="3543"/>
                  </a:lnTo>
                </a:path>
                <a:path w="6350" h="5080">
                  <a:moveTo>
                    <a:pt x="4707" y="4749"/>
                  </a:moveTo>
                  <a:lnTo>
                    <a:pt x="5879" y="4749"/>
                  </a:lnTo>
                </a:path>
                <a:path w="6350" h="5080">
                  <a:moveTo>
                    <a:pt x="3554" y="2374"/>
                  </a:moveTo>
                  <a:lnTo>
                    <a:pt x="2344" y="1225"/>
                  </a:lnTo>
                </a:path>
                <a:path w="6350" h="5080">
                  <a:moveTo>
                    <a:pt x="3554" y="2374"/>
                  </a:moveTo>
                  <a:lnTo>
                    <a:pt x="2344" y="1225"/>
                  </a:lnTo>
                </a:path>
                <a:path w="6350" h="5080">
                  <a:moveTo>
                    <a:pt x="2344" y="4749"/>
                  </a:moveTo>
                  <a:lnTo>
                    <a:pt x="2344" y="3543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4707" y="3543"/>
                  </a:moveTo>
                  <a:lnTo>
                    <a:pt x="3554" y="2374"/>
                  </a:lnTo>
                </a:path>
                <a:path w="6350" h="5080">
                  <a:moveTo>
                    <a:pt x="4707" y="3543"/>
                  </a:moveTo>
                  <a:lnTo>
                    <a:pt x="3554" y="2374"/>
                  </a:lnTo>
                </a:path>
                <a:path w="6350" h="5080">
                  <a:moveTo>
                    <a:pt x="4707" y="3543"/>
                  </a:moveTo>
                  <a:lnTo>
                    <a:pt x="3554" y="2374"/>
                  </a:lnTo>
                </a:path>
                <a:path w="6350" h="5080">
                  <a:moveTo>
                    <a:pt x="4707" y="3543"/>
                  </a:moveTo>
                  <a:lnTo>
                    <a:pt x="4707" y="4749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04" name="object 1804"/>
          <p:cNvSpPr/>
          <p:nvPr/>
        </p:nvSpPr>
        <p:spPr>
          <a:xfrm>
            <a:off x="19371789" y="3851376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5" h="16510">
                <a:moveTo>
                  <a:pt x="14179" y="16453"/>
                </a:moveTo>
                <a:lnTo>
                  <a:pt x="12988" y="15284"/>
                </a:lnTo>
              </a:path>
              <a:path w="14605" h="16510">
                <a:moveTo>
                  <a:pt x="14179" y="16453"/>
                </a:moveTo>
                <a:lnTo>
                  <a:pt x="12988" y="16453"/>
                </a:lnTo>
              </a:path>
              <a:path w="14605" h="16510">
                <a:moveTo>
                  <a:pt x="12988" y="16453"/>
                </a:moveTo>
                <a:lnTo>
                  <a:pt x="11797" y="15284"/>
                </a:lnTo>
              </a:path>
              <a:path w="14605" h="16510">
                <a:moveTo>
                  <a:pt x="12988" y="16453"/>
                </a:moveTo>
                <a:lnTo>
                  <a:pt x="11797" y="15284"/>
                </a:lnTo>
              </a:path>
              <a:path w="14605" h="16510">
                <a:moveTo>
                  <a:pt x="7052" y="11760"/>
                </a:moveTo>
                <a:lnTo>
                  <a:pt x="5879" y="10591"/>
                </a:lnTo>
              </a:path>
              <a:path w="14605" h="16510">
                <a:moveTo>
                  <a:pt x="7052" y="11760"/>
                </a:moveTo>
                <a:lnTo>
                  <a:pt x="5879" y="10591"/>
                </a:lnTo>
              </a:path>
              <a:path w="14605" h="16510">
                <a:moveTo>
                  <a:pt x="4726" y="12910"/>
                </a:moveTo>
                <a:lnTo>
                  <a:pt x="3554" y="11760"/>
                </a:lnTo>
              </a:path>
              <a:path w="14605" h="16510">
                <a:moveTo>
                  <a:pt x="4726" y="12910"/>
                </a:moveTo>
                <a:lnTo>
                  <a:pt x="3554" y="11760"/>
                </a:lnTo>
              </a:path>
              <a:path w="14605" h="16510">
                <a:moveTo>
                  <a:pt x="9434" y="11760"/>
                </a:moveTo>
                <a:lnTo>
                  <a:pt x="8262" y="10591"/>
                </a:lnTo>
              </a:path>
              <a:path w="14605" h="16510">
                <a:moveTo>
                  <a:pt x="9434" y="11760"/>
                </a:moveTo>
                <a:lnTo>
                  <a:pt x="8262" y="10591"/>
                </a:lnTo>
              </a:path>
              <a:path w="14605" h="16510">
                <a:moveTo>
                  <a:pt x="3554" y="14135"/>
                </a:moveTo>
                <a:lnTo>
                  <a:pt x="4726" y="14135"/>
                </a:lnTo>
              </a:path>
              <a:path w="14605" h="16510">
                <a:moveTo>
                  <a:pt x="4726" y="14135"/>
                </a:moveTo>
                <a:lnTo>
                  <a:pt x="4726" y="12910"/>
                </a:lnTo>
              </a:path>
              <a:path w="14605" h="16510">
                <a:moveTo>
                  <a:pt x="9434" y="11760"/>
                </a:moveTo>
                <a:lnTo>
                  <a:pt x="9434" y="10591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10625" y="9404"/>
                </a:moveTo>
                <a:lnTo>
                  <a:pt x="9434" y="8217"/>
                </a:lnTo>
              </a:path>
              <a:path w="14605" h="16510">
                <a:moveTo>
                  <a:pt x="10625" y="9404"/>
                </a:moveTo>
                <a:lnTo>
                  <a:pt x="9434" y="8217"/>
                </a:lnTo>
              </a:path>
              <a:path w="14605" h="16510">
                <a:moveTo>
                  <a:pt x="1172" y="12910"/>
                </a:moveTo>
                <a:lnTo>
                  <a:pt x="2344" y="14135"/>
                </a:lnTo>
              </a:path>
              <a:path w="14605" h="16510">
                <a:moveTo>
                  <a:pt x="2344" y="14135"/>
                </a:moveTo>
                <a:lnTo>
                  <a:pt x="1172" y="12910"/>
                </a:lnTo>
              </a:path>
              <a:path w="14605" h="16510">
                <a:moveTo>
                  <a:pt x="10625" y="9404"/>
                </a:moveTo>
                <a:lnTo>
                  <a:pt x="9434" y="8217"/>
                </a:lnTo>
              </a:path>
              <a:path w="14605" h="16510">
                <a:moveTo>
                  <a:pt x="10625" y="9404"/>
                </a:moveTo>
                <a:lnTo>
                  <a:pt x="9434" y="8217"/>
                </a:lnTo>
              </a:path>
              <a:path w="14605" h="16510">
                <a:moveTo>
                  <a:pt x="10625" y="9404"/>
                </a:moveTo>
                <a:lnTo>
                  <a:pt x="9434" y="8217"/>
                </a:lnTo>
              </a:path>
              <a:path w="14605" h="16510">
                <a:moveTo>
                  <a:pt x="10625" y="7029"/>
                </a:moveTo>
                <a:lnTo>
                  <a:pt x="9434" y="5861"/>
                </a:lnTo>
              </a:path>
              <a:path w="14605" h="16510">
                <a:moveTo>
                  <a:pt x="10625" y="7029"/>
                </a:moveTo>
                <a:lnTo>
                  <a:pt x="9434" y="5861"/>
                </a:lnTo>
              </a:path>
              <a:path w="14605" h="16510">
                <a:moveTo>
                  <a:pt x="10625" y="7029"/>
                </a:moveTo>
                <a:lnTo>
                  <a:pt x="9434" y="5861"/>
                </a:lnTo>
              </a:path>
              <a:path w="14605" h="16510">
                <a:moveTo>
                  <a:pt x="11797" y="7029"/>
                </a:moveTo>
                <a:lnTo>
                  <a:pt x="10625" y="5861"/>
                </a:lnTo>
              </a:path>
              <a:path w="14605" h="16510">
                <a:moveTo>
                  <a:pt x="11797" y="7029"/>
                </a:moveTo>
                <a:lnTo>
                  <a:pt x="10625" y="5861"/>
                </a:lnTo>
              </a:path>
              <a:path w="14605" h="16510">
                <a:moveTo>
                  <a:pt x="11797" y="7029"/>
                </a:moveTo>
                <a:lnTo>
                  <a:pt x="10625" y="5861"/>
                </a:lnTo>
              </a:path>
              <a:path w="14605" h="16510">
                <a:moveTo>
                  <a:pt x="14179" y="8217"/>
                </a:moveTo>
                <a:lnTo>
                  <a:pt x="12988" y="7029"/>
                </a:lnTo>
              </a:path>
              <a:path w="14605" h="16510">
                <a:moveTo>
                  <a:pt x="14179" y="8217"/>
                </a:moveTo>
                <a:lnTo>
                  <a:pt x="12988" y="7029"/>
                </a:lnTo>
              </a:path>
              <a:path w="14605" h="16510">
                <a:moveTo>
                  <a:pt x="12988" y="9404"/>
                </a:moveTo>
                <a:lnTo>
                  <a:pt x="11797" y="8217"/>
                </a:lnTo>
              </a:path>
              <a:path w="14605" h="16510">
                <a:moveTo>
                  <a:pt x="12988" y="9404"/>
                </a:moveTo>
                <a:lnTo>
                  <a:pt x="11797" y="8217"/>
                </a:lnTo>
              </a:path>
              <a:path w="14605" h="16510">
                <a:moveTo>
                  <a:pt x="12988" y="7029"/>
                </a:moveTo>
                <a:lnTo>
                  <a:pt x="11797" y="5861"/>
                </a:lnTo>
              </a:path>
              <a:path w="14605" h="16510">
                <a:moveTo>
                  <a:pt x="12988" y="7029"/>
                </a:moveTo>
                <a:lnTo>
                  <a:pt x="11797" y="586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0625" y="12910"/>
                </a:moveTo>
                <a:lnTo>
                  <a:pt x="9434" y="11760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2988" y="9404"/>
                </a:moveTo>
                <a:lnTo>
                  <a:pt x="11797" y="8217"/>
                </a:lnTo>
              </a:path>
              <a:path w="14605" h="16510">
                <a:moveTo>
                  <a:pt x="12988" y="9404"/>
                </a:moveTo>
                <a:lnTo>
                  <a:pt x="11797" y="8217"/>
                </a:lnTo>
              </a:path>
              <a:path w="14605" h="16510">
                <a:moveTo>
                  <a:pt x="12988" y="9404"/>
                </a:moveTo>
                <a:lnTo>
                  <a:pt x="11797" y="8217"/>
                </a:lnTo>
              </a:path>
              <a:path w="14605" h="16510">
                <a:moveTo>
                  <a:pt x="12988" y="9404"/>
                </a:moveTo>
                <a:lnTo>
                  <a:pt x="11797" y="8217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2910"/>
                </a:moveTo>
                <a:lnTo>
                  <a:pt x="9434" y="14135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1760"/>
                </a:moveTo>
                <a:lnTo>
                  <a:pt x="8262" y="10591"/>
                </a:lnTo>
              </a:path>
              <a:path w="14605" h="16510">
                <a:moveTo>
                  <a:pt x="9434" y="11760"/>
                </a:moveTo>
                <a:lnTo>
                  <a:pt x="8262" y="10591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10625" y="10591"/>
                </a:moveTo>
                <a:lnTo>
                  <a:pt x="9434" y="9404"/>
                </a:lnTo>
              </a:path>
              <a:path w="14605" h="16510">
                <a:moveTo>
                  <a:pt x="10625" y="10591"/>
                </a:moveTo>
                <a:lnTo>
                  <a:pt x="9434" y="9404"/>
                </a:lnTo>
              </a:path>
              <a:path w="14605" h="16510">
                <a:moveTo>
                  <a:pt x="10625" y="10591"/>
                </a:moveTo>
                <a:lnTo>
                  <a:pt x="9434" y="9404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9434" y="11760"/>
                </a:moveTo>
                <a:lnTo>
                  <a:pt x="8262" y="10591"/>
                </a:lnTo>
              </a:path>
              <a:path w="14605" h="16510">
                <a:moveTo>
                  <a:pt x="9434" y="11760"/>
                </a:moveTo>
                <a:lnTo>
                  <a:pt x="8262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9434" y="11760"/>
                </a:moveTo>
                <a:lnTo>
                  <a:pt x="8262" y="10591"/>
                </a:lnTo>
              </a:path>
              <a:path w="14605" h="16510">
                <a:moveTo>
                  <a:pt x="9434" y="11760"/>
                </a:moveTo>
                <a:lnTo>
                  <a:pt x="10625" y="11760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10625" y="10591"/>
                </a:moveTo>
                <a:lnTo>
                  <a:pt x="9434" y="9404"/>
                </a:lnTo>
              </a:path>
              <a:path w="14605" h="16510">
                <a:moveTo>
                  <a:pt x="10625" y="10591"/>
                </a:moveTo>
                <a:lnTo>
                  <a:pt x="9434" y="9404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9434" y="12910"/>
                </a:moveTo>
                <a:lnTo>
                  <a:pt x="10625" y="12910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0625" y="12910"/>
                </a:moveTo>
                <a:lnTo>
                  <a:pt x="9434" y="11760"/>
                </a:lnTo>
              </a:path>
              <a:path w="14605" h="16510">
                <a:moveTo>
                  <a:pt x="10625" y="12910"/>
                </a:moveTo>
                <a:lnTo>
                  <a:pt x="9434" y="11760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1797" y="4674"/>
                </a:moveTo>
                <a:lnTo>
                  <a:pt x="10625" y="3486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4674"/>
                </a:moveTo>
                <a:lnTo>
                  <a:pt x="10625" y="3486"/>
                </a:lnTo>
              </a:path>
              <a:path w="14605" h="16510">
                <a:moveTo>
                  <a:pt x="12988" y="3486"/>
                </a:moveTo>
                <a:lnTo>
                  <a:pt x="11797" y="3486"/>
                </a:lnTo>
              </a:path>
              <a:path w="14605" h="16510">
                <a:moveTo>
                  <a:pt x="11797" y="4674"/>
                </a:moveTo>
                <a:lnTo>
                  <a:pt x="10625" y="3486"/>
                </a:lnTo>
              </a:path>
              <a:path w="14605" h="16510">
                <a:moveTo>
                  <a:pt x="11797" y="5861"/>
                </a:moveTo>
                <a:lnTo>
                  <a:pt x="11797" y="4674"/>
                </a:lnTo>
              </a:path>
              <a:path w="14605" h="16510">
                <a:moveTo>
                  <a:pt x="11797" y="4674"/>
                </a:moveTo>
                <a:lnTo>
                  <a:pt x="11797" y="5861"/>
                </a:lnTo>
              </a:path>
              <a:path w="14605" h="16510">
                <a:moveTo>
                  <a:pt x="11797" y="5861"/>
                </a:moveTo>
                <a:lnTo>
                  <a:pt x="10625" y="4674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2988" y="4674"/>
                </a:moveTo>
                <a:lnTo>
                  <a:pt x="11797" y="3486"/>
                </a:lnTo>
              </a:path>
              <a:path w="14605" h="16510">
                <a:moveTo>
                  <a:pt x="14179" y="4674"/>
                </a:moveTo>
                <a:lnTo>
                  <a:pt x="12988" y="3486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4674"/>
                </a:moveTo>
                <a:lnTo>
                  <a:pt x="10625" y="3486"/>
                </a:lnTo>
              </a:path>
              <a:path w="14605" h="16510">
                <a:moveTo>
                  <a:pt x="11797" y="4674"/>
                </a:moveTo>
                <a:lnTo>
                  <a:pt x="10625" y="3486"/>
                </a:lnTo>
              </a:path>
              <a:path w="14605" h="16510">
                <a:moveTo>
                  <a:pt x="11797" y="4674"/>
                </a:moveTo>
                <a:lnTo>
                  <a:pt x="12988" y="4674"/>
                </a:lnTo>
              </a:path>
              <a:path w="14605" h="16510">
                <a:moveTo>
                  <a:pt x="12988" y="4674"/>
                </a:moveTo>
                <a:lnTo>
                  <a:pt x="11797" y="3486"/>
                </a:lnTo>
              </a:path>
              <a:path w="14605" h="16510">
                <a:moveTo>
                  <a:pt x="12988" y="4674"/>
                </a:moveTo>
                <a:lnTo>
                  <a:pt x="11797" y="3486"/>
                </a:lnTo>
              </a:path>
              <a:path w="14605" h="16510">
                <a:moveTo>
                  <a:pt x="12988" y="4674"/>
                </a:moveTo>
                <a:lnTo>
                  <a:pt x="11797" y="3486"/>
                </a:lnTo>
              </a:path>
              <a:path w="14605" h="16510">
                <a:moveTo>
                  <a:pt x="12988" y="4674"/>
                </a:moveTo>
                <a:lnTo>
                  <a:pt x="11797" y="3486"/>
                </a:lnTo>
              </a:path>
              <a:path w="14605" h="16510">
                <a:moveTo>
                  <a:pt x="12988" y="4674"/>
                </a:moveTo>
                <a:lnTo>
                  <a:pt x="11797" y="3486"/>
                </a:lnTo>
              </a:path>
              <a:path w="14605" h="16510">
                <a:moveTo>
                  <a:pt x="12988" y="4674"/>
                </a:moveTo>
                <a:lnTo>
                  <a:pt x="11797" y="3486"/>
                </a:lnTo>
              </a:path>
              <a:path w="14605" h="16510">
                <a:moveTo>
                  <a:pt x="2344" y="1168"/>
                </a:moveTo>
                <a:lnTo>
                  <a:pt x="1172" y="1168"/>
                </a:lnTo>
              </a:path>
              <a:path w="14605" h="16510">
                <a:moveTo>
                  <a:pt x="1172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05" name="object 1805"/>
          <p:cNvGrpSpPr/>
          <p:nvPr/>
        </p:nvGrpSpPr>
        <p:grpSpPr>
          <a:xfrm>
            <a:off x="19370085" y="3641447"/>
            <a:ext cx="17780" cy="68580"/>
            <a:chOff x="19370085" y="3641447"/>
            <a:chExt cx="17780" cy="68580"/>
          </a:xfrm>
        </p:grpSpPr>
        <p:sp>
          <p:nvSpPr>
            <p:cNvPr id="1806" name="object 1806"/>
            <p:cNvSpPr/>
            <p:nvPr/>
          </p:nvSpPr>
          <p:spPr>
            <a:xfrm>
              <a:off x="19371788" y="3643136"/>
              <a:ext cx="14604" cy="53340"/>
            </a:xfrm>
            <a:custGeom>
              <a:avLst/>
              <a:gdLst/>
              <a:ahLst/>
              <a:cxnLst/>
              <a:rect l="l" t="t" r="r" b="b"/>
              <a:pathLst>
                <a:path w="14605" h="53339">
                  <a:moveTo>
                    <a:pt x="12988" y="52959"/>
                  </a:moveTo>
                  <a:lnTo>
                    <a:pt x="14179" y="51753"/>
                  </a:lnTo>
                </a:path>
                <a:path w="14605" h="53339">
                  <a:moveTo>
                    <a:pt x="14179" y="51753"/>
                  </a:moveTo>
                  <a:lnTo>
                    <a:pt x="12988" y="50585"/>
                  </a:lnTo>
                </a:path>
                <a:path w="14605" h="53339">
                  <a:moveTo>
                    <a:pt x="12988" y="51753"/>
                  </a:moveTo>
                  <a:lnTo>
                    <a:pt x="11797" y="50585"/>
                  </a:lnTo>
                </a:path>
                <a:path w="14605" h="53339">
                  <a:moveTo>
                    <a:pt x="12988" y="51753"/>
                  </a:moveTo>
                  <a:lnTo>
                    <a:pt x="12988" y="52959"/>
                  </a:lnTo>
                </a:path>
                <a:path w="14605" h="53339">
                  <a:moveTo>
                    <a:pt x="12988" y="14135"/>
                  </a:moveTo>
                  <a:lnTo>
                    <a:pt x="11797" y="12910"/>
                  </a:lnTo>
                </a:path>
                <a:path w="14605" h="53339">
                  <a:moveTo>
                    <a:pt x="12988" y="14135"/>
                  </a:moveTo>
                  <a:lnTo>
                    <a:pt x="11797" y="12910"/>
                  </a:lnTo>
                </a:path>
                <a:path w="14605" h="53339">
                  <a:moveTo>
                    <a:pt x="14179" y="14135"/>
                  </a:moveTo>
                  <a:lnTo>
                    <a:pt x="12988" y="12910"/>
                  </a:lnTo>
                </a:path>
                <a:path w="14605" h="53339">
                  <a:moveTo>
                    <a:pt x="14179" y="14135"/>
                  </a:moveTo>
                  <a:lnTo>
                    <a:pt x="12988" y="14135"/>
                  </a:lnTo>
                </a:path>
                <a:path w="14605" h="53339">
                  <a:moveTo>
                    <a:pt x="7052" y="9423"/>
                  </a:moveTo>
                  <a:lnTo>
                    <a:pt x="5879" y="8217"/>
                  </a:lnTo>
                </a:path>
                <a:path w="14605" h="53339">
                  <a:moveTo>
                    <a:pt x="7052" y="9423"/>
                  </a:moveTo>
                  <a:lnTo>
                    <a:pt x="5879" y="8217"/>
                  </a:lnTo>
                </a:path>
                <a:path w="14605" h="53339">
                  <a:moveTo>
                    <a:pt x="4726" y="10591"/>
                  </a:moveTo>
                  <a:lnTo>
                    <a:pt x="3554" y="9423"/>
                  </a:lnTo>
                </a:path>
                <a:path w="14605" h="53339">
                  <a:moveTo>
                    <a:pt x="4726" y="10591"/>
                  </a:moveTo>
                  <a:lnTo>
                    <a:pt x="3554" y="9423"/>
                  </a:lnTo>
                </a:path>
                <a:path w="14605" h="53339">
                  <a:moveTo>
                    <a:pt x="9434" y="9423"/>
                  </a:moveTo>
                  <a:lnTo>
                    <a:pt x="8262" y="8217"/>
                  </a:lnTo>
                </a:path>
                <a:path w="14605" h="53339">
                  <a:moveTo>
                    <a:pt x="9434" y="9423"/>
                  </a:moveTo>
                  <a:lnTo>
                    <a:pt x="8262" y="8217"/>
                  </a:lnTo>
                </a:path>
                <a:path w="14605" h="53339">
                  <a:moveTo>
                    <a:pt x="2344" y="2337"/>
                  </a:moveTo>
                  <a:lnTo>
                    <a:pt x="1172" y="2337"/>
                  </a:lnTo>
                </a:path>
                <a:path w="14605" h="53339">
                  <a:moveTo>
                    <a:pt x="1172" y="2337"/>
                  </a:moveTo>
                  <a:lnTo>
                    <a:pt x="0" y="1168"/>
                  </a:lnTo>
                </a:path>
                <a:path w="14605" h="53339">
                  <a:moveTo>
                    <a:pt x="3554" y="11760"/>
                  </a:moveTo>
                  <a:lnTo>
                    <a:pt x="4726" y="11760"/>
                  </a:lnTo>
                </a:path>
                <a:path w="14605" h="53339">
                  <a:moveTo>
                    <a:pt x="4726" y="11760"/>
                  </a:moveTo>
                  <a:lnTo>
                    <a:pt x="3554" y="10591"/>
                  </a:lnTo>
                </a:path>
                <a:path w="14605" h="53339">
                  <a:moveTo>
                    <a:pt x="9434" y="9423"/>
                  </a:moveTo>
                  <a:lnTo>
                    <a:pt x="8262" y="8217"/>
                  </a:lnTo>
                </a:path>
                <a:path w="14605" h="53339">
                  <a:moveTo>
                    <a:pt x="9434" y="9423"/>
                  </a:moveTo>
                  <a:lnTo>
                    <a:pt x="9434" y="8217"/>
                  </a:lnTo>
                </a:path>
                <a:path w="14605" h="53339">
                  <a:moveTo>
                    <a:pt x="10625" y="7029"/>
                  </a:moveTo>
                  <a:lnTo>
                    <a:pt x="9434" y="5880"/>
                  </a:lnTo>
                </a:path>
                <a:path w="14605" h="53339">
                  <a:moveTo>
                    <a:pt x="10625" y="7029"/>
                  </a:moveTo>
                  <a:lnTo>
                    <a:pt x="9434" y="5880"/>
                  </a:lnTo>
                </a:path>
                <a:path w="14605" h="53339">
                  <a:moveTo>
                    <a:pt x="1172" y="10591"/>
                  </a:moveTo>
                  <a:lnTo>
                    <a:pt x="2344" y="11760"/>
                  </a:lnTo>
                </a:path>
                <a:path w="14605" h="53339">
                  <a:moveTo>
                    <a:pt x="2344" y="11760"/>
                  </a:moveTo>
                  <a:lnTo>
                    <a:pt x="1172" y="10591"/>
                  </a:lnTo>
                </a:path>
                <a:path w="14605" h="53339">
                  <a:moveTo>
                    <a:pt x="11797" y="2337"/>
                  </a:moveTo>
                  <a:lnTo>
                    <a:pt x="10625" y="1168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1797" y="2337"/>
                  </a:moveTo>
                  <a:lnTo>
                    <a:pt x="10625" y="1168"/>
                  </a:lnTo>
                </a:path>
                <a:path w="14605" h="53339">
                  <a:moveTo>
                    <a:pt x="12988" y="1168"/>
                  </a:moveTo>
                  <a:lnTo>
                    <a:pt x="11797" y="1168"/>
                  </a:lnTo>
                </a:path>
                <a:path w="14605" h="53339">
                  <a:moveTo>
                    <a:pt x="11797" y="2337"/>
                  </a:moveTo>
                  <a:lnTo>
                    <a:pt x="10625" y="1168"/>
                  </a:lnTo>
                </a:path>
                <a:path w="14605" h="53339">
                  <a:moveTo>
                    <a:pt x="11797" y="3505"/>
                  </a:moveTo>
                  <a:lnTo>
                    <a:pt x="10625" y="2337"/>
                  </a:lnTo>
                </a:path>
                <a:path w="14605" h="53339">
                  <a:moveTo>
                    <a:pt x="11797" y="3505"/>
                  </a:moveTo>
                  <a:lnTo>
                    <a:pt x="10625" y="2337"/>
                  </a:lnTo>
                </a:path>
                <a:path w="14605" h="53339">
                  <a:moveTo>
                    <a:pt x="11797" y="3505"/>
                  </a:moveTo>
                  <a:lnTo>
                    <a:pt x="10625" y="2337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2988" y="2337"/>
                  </a:moveTo>
                  <a:lnTo>
                    <a:pt x="11797" y="1168"/>
                  </a:lnTo>
                </a:path>
                <a:path w="14605" h="53339">
                  <a:moveTo>
                    <a:pt x="14179" y="2337"/>
                  </a:moveTo>
                  <a:lnTo>
                    <a:pt x="12988" y="1168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1797" y="2337"/>
                  </a:moveTo>
                  <a:lnTo>
                    <a:pt x="10625" y="1168"/>
                  </a:lnTo>
                </a:path>
                <a:path w="14605" h="53339">
                  <a:moveTo>
                    <a:pt x="11797" y="2337"/>
                  </a:moveTo>
                  <a:lnTo>
                    <a:pt x="10625" y="1168"/>
                  </a:lnTo>
                </a:path>
                <a:path w="14605" h="53339">
                  <a:moveTo>
                    <a:pt x="11797" y="2337"/>
                  </a:moveTo>
                  <a:lnTo>
                    <a:pt x="12988" y="2337"/>
                  </a:lnTo>
                </a:path>
                <a:path w="14605" h="53339">
                  <a:moveTo>
                    <a:pt x="12988" y="2337"/>
                  </a:moveTo>
                  <a:lnTo>
                    <a:pt x="11797" y="1168"/>
                  </a:lnTo>
                </a:path>
                <a:path w="14605" h="53339">
                  <a:moveTo>
                    <a:pt x="10625" y="7029"/>
                  </a:moveTo>
                  <a:lnTo>
                    <a:pt x="9434" y="5880"/>
                  </a:lnTo>
                </a:path>
                <a:path w="14605" h="53339">
                  <a:moveTo>
                    <a:pt x="10625" y="7029"/>
                  </a:moveTo>
                  <a:lnTo>
                    <a:pt x="9434" y="588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7" name="object 1807"/>
            <p:cNvSpPr/>
            <p:nvPr/>
          </p:nvSpPr>
          <p:spPr>
            <a:xfrm>
              <a:off x="19371775" y="3644295"/>
              <a:ext cx="14604" cy="64135"/>
            </a:xfrm>
            <a:custGeom>
              <a:avLst/>
              <a:gdLst/>
              <a:ahLst/>
              <a:cxnLst/>
              <a:rect l="l" t="t" r="r" b="b"/>
              <a:pathLst>
                <a:path w="14605" h="64135">
                  <a:moveTo>
                    <a:pt x="10625" y="5880"/>
                  </a:moveTo>
                  <a:lnTo>
                    <a:pt x="9453" y="4711"/>
                  </a:lnTo>
                </a:path>
                <a:path w="14605" h="64135">
                  <a:moveTo>
                    <a:pt x="10625" y="3562"/>
                  </a:moveTo>
                  <a:lnTo>
                    <a:pt x="9453" y="2355"/>
                  </a:lnTo>
                </a:path>
                <a:path w="14605" h="64135">
                  <a:moveTo>
                    <a:pt x="10625" y="3562"/>
                  </a:moveTo>
                  <a:lnTo>
                    <a:pt x="9453" y="2355"/>
                  </a:lnTo>
                </a:path>
                <a:path w="14605" h="64135">
                  <a:moveTo>
                    <a:pt x="10625" y="3562"/>
                  </a:moveTo>
                  <a:lnTo>
                    <a:pt x="9453" y="2355"/>
                  </a:lnTo>
                </a:path>
                <a:path w="14605" h="64135">
                  <a:moveTo>
                    <a:pt x="11797" y="3562"/>
                  </a:moveTo>
                  <a:lnTo>
                    <a:pt x="10625" y="2355"/>
                  </a:lnTo>
                </a:path>
                <a:path w="14605" h="64135">
                  <a:moveTo>
                    <a:pt x="11797" y="3562"/>
                  </a:moveTo>
                  <a:lnTo>
                    <a:pt x="10625" y="2355"/>
                  </a:lnTo>
                </a:path>
                <a:path w="14605" h="64135">
                  <a:moveTo>
                    <a:pt x="11797" y="3562"/>
                  </a:moveTo>
                  <a:lnTo>
                    <a:pt x="10625" y="2355"/>
                  </a:lnTo>
                </a:path>
                <a:path w="14605" h="64135">
                  <a:moveTo>
                    <a:pt x="14179" y="4711"/>
                  </a:moveTo>
                  <a:lnTo>
                    <a:pt x="13007" y="3562"/>
                  </a:lnTo>
                </a:path>
                <a:path w="14605" h="64135">
                  <a:moveTo>
                    <a:pt x="14179" y="4711"/>
                  </a:moveTo>
                  <a:lnTo>
                    <a:pt x="13007" y="3562"/>
                  </a:lnTo>
                </a:path>
                <a:path w="14605" h="64135">
                  <a:moveTo>
                    <a:pt x="13007" y="1187"/>
                  </a:moveTo>
                  <a:lnTo>
                    <a:pt x="11797" y="0"/>
                  </a:lnTo>
                </a:path>
                <a:path w="14605" h="64135">
                  <a:moveTo>
                    <a:pt x="13007" y="1187"/>
                  </a:moveTo>
                  <a:lnTo>
                    <a:pt x="11797" y="0"/>
                  </a:lnTo>
                </a:path>
                <a:path w="14605" h="64135">
                  <a:moveTo>
                    <a:pt x="13007" y="1187"/>
                  </a:moveTo>
                  <a:lnTo>
                    <a:pt x="11797" y="0"/>
                  </a:lnTo>
                </a:path>
                <a:path w="14605" h="64135">
                  <a:moveTo>
                    <a:pt x="13007" y="1187"/>
                  </a:moveTo>
                  <a:lnTo>
                    <a:pt x="11797" y="0"/>
                  </a:lnTo>
                </a:path>
                <a:path w="14605" h="64135">
                  <a:moveTo>
                    <a:pt x="13007" y="1187"/>
                  </a:moveTo>
                  <a:lnTo>
                    <a:pt x="11797" y="0"/>
                  </a:lnTo>
                </a:path>
                <a:path w="14605" h="64135">
                  <a:moveTo>
                    <a:pt x="13007" y="5880"/>
                  </a:moveTo>
                  <a:lnTo>
                    <a:pt x="11797" y="4711"/>
                  </a:lnTo>
                </a:path>
                <a:path w="14605" h="64135">
                  <a:moveTo>
                    <a:pt x="13007" y="5880"/>
                  </a:moveTo>
                  <a:lnTo>
                    <a:pt x="11797" y="4711"/>
                  </a:lnTo>
                </a:path>
                <a:path w="14605" h="64135">
                  <a:moveTo>
                    <a:pt x="13007" y="3562"/>
                  </a:moveTo>
                  <a:lnTo>
                    <a:pt x="11797" y="2355"/>
                  </a:lnTo>
                </a:path>
                <a:path w="14605" h="64135">
                  <a:moveTo>
                    <a:pt x="13007" y="3562"/>
                  </a:moveTo>
                  <a:lnTo>
                    <a:pt x="11797" y="2355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0625" y="9423"/>
                  </a:moveTo>
                  <a:lnTo>
                    <a:pt x="9453" y="8254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13007" y="5880"/>
                  </a:moveTo>
                  <a:lnTo>
                    <a:pt x="11797" y="4711"/>
                  </a:lnTo>
                </a:path>
                <a:path w="14605" h="64135">
                  <a:moveTo>
                    <a:pt x="13007" y="5880"/>
                  </a:moveTo>
                  <a:lnTo>
                    <a:pt x="11797" y="4711"/>
                  </a:lnTo>
                </a:path>
                <a:path w="14605" h="64135">
                  <a:moveTo>
                    <a:pt x="13007" y="5880"/>
                  </a:moveTo>
                  <a:lnTo>
                    <a:pt x="11797" y="4711"/>
                  </a:lnTo>
                </a:path>
                <a:path w="14605" h="64135">
                  <a:moveTo>
                    <a:pt x="13007" y="5880"/>
                  </a:moveTo>
                  <a:lnTo>
                    <a:pt x="11797" y="4711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9453" y="9423"/>
                  </a:moveTo>
                  <a:lnTo>
                    <a:pt x="8299" y="8254"/>
                  </a:lnTo>
                </a:path>
                <a:path w="14605" h="64135">
                  <a:moveTo>
                    <a:pt x="9453" y="9423"/>
                  </a:moveTo>
                  <a:lnTo>
                    <a:pt x="8299" y="8254"/>
                  </a:lnTo>
                </a:path>
                <a:path w="14605" h="64135">
                  <a:moveTo>
                    <a:pt x="9453" y="9423"/>
                  </a:moveTo>
                  <a:lnTo>
                    <a:pt x="8299" y="8254"/>
                  </a:lnTo>
                </a:path>
                <a:path w="14605" h="64135">
                  <a:moveTo>
                    <a:pt x="9453" y="9423"/>
                  </a:moveTo>
                  <a:lnTo>
                    <a:pt x="9453" y="1057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8254"/>
                  </a:moveTo>
                  <a:lnTo>
                    <a:pt x="8299" y="7067"/>
                  </a:lnTo>
                </a:path>
                <a:path w="14605" h="64135">
                  <a:moveTo>
                    <a:pt x="9453" y="8254"/>
                  </a:moveTo>
                  <a:lnTo>
                    <a:pt x="8299" y="7067"/>
                  </a:lnTo>
                </a:path>
                <a:path w="14605" h="64135">
                  <a:moveTo>
                    <a:pt x="9453" y="8254"/>
                  </a:moveTo>
                  <a:lnTo>
                    <a:pt x="9453" y="7067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9453" y="8254"/>
                  </a:moveTo>
                  <a:lnTo>
                    <a:pt x="8299" y="7067"/>
                  </a:lnTo>
                </a:path>
                <a:path w="14605" h="64135">
                  <a:moveTo>
                    <a:pt x="9453" y="8254"/>
                  </a:moveTo>
                  <a:lnTo>
                    <a:pt x="8299" y="7067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10625" y="7067"/>
                  </a:moveTo>
                  <a:lnTo>
                    <a:pt x="9453" y="5880"/>
                  </a:lnTo>
                </a:path>
                <a:path w="14605" h="64135">
                  <a:moveTo>
                    <a:pt x="10625" y="7067"/>
                  </a:moveTo>
                  <a:lnTo>
                    <a:pt x="9453" y="5880"/>
                  </a:lnTo>
                </a:path>
                <a:path w="14605" h="64135">
                  <a:moveTo>
                    <a:pt x="10625" y="7067"/>
                  </a:moveTo>
                  <a:lnTo>
                    <a:pt x="9453" y="5880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9423"/>
                  </a:moveTo>
                  <a:lnTo>
                    <a:pt x="8299" y="8254"/>
                  </a:lnTo>
                </a:path>
                <a:path w="14605" h="64135">
                  <a:moveTo>
                    <a:pt x="9453" y="9423"/>
                  </a:moveTo>
                  <a:lnTo>
                    <a:pt x="8299" y="8254"/>
                  </a:lnTo>
                </a:path>
                <a:path w="14605" h="64135">
                  <a:moveTo>
                    <a:pt x="9453" y="9423"/>
                  </a:moveTo>
                  <a:lnTo>
                    <a:pt x="8299" y="8254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9453" y="8254"/>
                  </a:moveTo>
                  <a:lnTo>
                    <a:pt x="8299" y="7067"/>
                  </a:lnTo>
                </a:path>
                <a:path w="14605" h="64135">
                  <a:moveTo>
                    <a:pt x="9453" y="8254"/>
                  </a:moveTo>
                  <a:lnTo>
                    <a:pt x="8299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9453" y="8254"/>
                  </a:moveTo>
                  <a:lnTo>
                    <a:pt x="8299" y="7067"/>
                  </a:lnTo>
                </a:path>
                <a:path w="14605" h="64135">
                  <a:moveTo>
                    <a:pt x="9453" y="8254"/>
                  </a:moveTo>
                  <a:lnTo>
                    <a:pt x="10625" y="8254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10625" y="7067"/>
                  </a:moveTo>
                  <a:lnTo>
                    <a:pt x="9453" y="5880"/>
                  </a:lnTo>
                </a:path>
                <a:path w="14605" h="64135">
                  <a:moveTo>
                    <a:pt x="10625" y="7067"/>
                  </a:moveTo>
                  <a:lnTo>
                    <a:pt x="9453" y="5880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9453" y="9423"/>
                  </a:moveTo>
                  <a:lnTo>
                    <a:pt x="10625" y="9423"/>
                  </a:lnTo>
                </a:path>
                <a:path w="14605" h="64135">
                  <a:moveTo>
                    <a:pt x="9453" y="9423"/>
                  </a:moveTo>
                  <a:lnTo>
                    <a:pt x="8299" y="8254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11797" y="8254"/>
                  </a:moveTo>
                  <a:lnTo>
                    <a:pt x="11797" y="9423"/>
                  </a:lnTo>
                </a:path>
                <a:path w="14605" h="64135">
                  <a:moveTo>
                    <a:pt x="11797" y="9423"/>
                  </a:moveTo>
                  <a:lnTo>
                    <a:pt x="11797" y="8254"/>
                  </a:lnTo>
                </a:path>
                <a:path w="14605" h="64135">
                  <a:moveTo>
                    <a:pt x="10625" y="9423"/>
                  </a:moveTo>
                  <a:lnTo>
                    <a:pt x="9453" y="8254"/>
                  </a:lnTo>
                </a:path>
                <a:path w="14605" h="64135">
                  <a:moveTo>
                    <a:pt x="10625" y="9423"/>
                  </a:moveTo>
                  <a:lnTo>
                    <a:pt x="9453" y="8254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7071" y="55296"/>
                  </a:moveTo>
                  <a:lnTo>
                    <a:pt x="5898" y="54128"/>
                  </a:lnTo>
                </a:path>
                <a:path w="14605" h="64135">
                  <a:moveTo>
                    <a:pt x="7071" y="55296"/>
                  </a:moveTo>
                  <a:lnTo>
                    <a:pt x="5898" y="54128"/>
                  </a:lnTo>
                </a:path>
                <a:path w="14605" h="64135">
                  <a:moveTo>
                    <a:pt x="4726" y="54128"/>
                  </a:moveTo>
                  <a:lnTo>
                    <a:pt x="3554" y="52959"/>
                  </a:lnTo>
                </a:path>
                <a:path w="14605" h="64135">
                  <a:moveTo>
                    <a:pt x="4726" y="54128"/>
                  </a:moveTo>
                  <a:lnTo>
                    <a:pt x="3554" y="52959"/>
                  </a:lnTo>
                </a:path>
                <a:path w="14605" h="64135">
                  <a:moveTo>
                    <a:pt x="9453" y="55296"/>
                  </a:moveTo>
                  <a:lnTo>
                    <a:pt x="8299" y="54128"/>
                  </a:lnTo>
                </a:path>
                <a:path w="14605" h="64135">
                  <a:moveTo>
                    <a:pt x="9453" y="55296"/>
                  </a:moveTo>
                  <a:lnTo>
                    <a:pt x="8299" y="54128"/>
                  </a:lnTo>
                </a:path>
                <a:path w="14605" h="64135">
                  <a:moveTo>
                    <a:pt x="1191" y="62383"/>
                  </a:moveTo>
                  <a:lnTo>
                    <a:pt x="0" y="61195"/>
                  </a:lnTo>
                </a:path>
                <a:path w="14605" h="64135">
                  <a:moveTo>
                    <a:pt x="1191" y="62383"/>
                  </a:moveTo>
                  <a:lnTo>
                    <a:pt x="2363" y="62383"/>
                  </a:lnTo>
                </a:path>
                <a:path w="14605" h="64135">
                  <a:moveTo>
                    <a:pt x="4726" y="54128"/>
                  </a:moveTo>
                  <a:lnTo>
                    <a:pt x="3554" y="52959"/>
                  </a:lnTo>
                </a:path>
                <a:path w="14605" h="64135">
                  <a:moveTo>
                    <a:pt x="4726" y="54128"/>
                  </a:moveTo>
                  <a:lnTo>
                    <a:pt x="3554" y="54128"/>
                  </a:lnTo>
                </a:path>
                <a:path w="14605" h="64135">
                  <a:moveTo>
                    <a:pt x="9453" y="56465"/>
                  </a:moveTo>
                  <a:lnTo>
                    <a:pt x="8299" y="55296"/>
                  </a:lnTo>
                </a:path>
                <a:path w="14605" h="64135">
                  <a:moveTo>
                    <a:pt x="9453" y="56465"/>
                  </a:moveTo>
                  <a:lnTo>
                    <a:pt x="8299" y="55296"/>
                  </a:lnTo>
                </a:path>
                <a:path w="14605" h="64135">
                  <a:moveTo>
                    <a:pt x="10625" y="57652"/>
                  </a:moveTo>
                  <a:lnTo>
                    <a:pt x="9453" y="56465"/>
                  </a:lnTo>
                </a:path>
                <a:path w="14605" h="64135">
                  <a:moveTo>
                    <a:pt x="10625" y="57652"/>
                  </a:moveTo>
                  <a:lnTo>
                    <a:pt x="9453" y="56465"/>
                  </a:lnTo>
                </a:path>
                <a:path w="14605" h="64135">
                  <a:moveTo>
                    <a:pt x="2363" y="54128"/>
                  </a:moveTo>
                  <a:lnTo>
                    <a:pt x="1191" y="52959"/>
                  </a:lnTo>
                </a:path>
                <a:path w="14605" h="64135">
                  <a:moveTo>
                    <a:pt x="2363" y="54128"/>
                  </a:moveTo>
                  <a:lnTo>
                    <a:pt x="1191" y="54128"/>
                  </a:lnTo>
                </a:path>
                <a:path w="14605" h="64135">
                  <a:moveTo>
                    <a:pt x="11797" y="63532"/>
                  </a:moveTo>
                  <a:lnTo>
                    <a:pt x="11797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2383"/>
                  </a:moveTo>
                  <a:lnTo>
                    <a:pt x="10625" y="61195"/>
                  </a:lnTo>
                </a:path>
                <a:path w="14605" h="64135">
                  <a:moveTo>
                    <a:pt x="11797" y="63532"/>
                  </a:moveTo>
                  <a:lnTo>
                    <a:pt x="13007" y="63532"/>
                  </a:lnTo>
                </a:path>
                <a:path w="14605" h="64135">
                  <a:moveTo>
                    <a:pt x="11797" y="62383"/>
                  </a:moveTo>
                  <a:lnTo>
                    <a:pt x="10625" y="61195"/>
                  </a:lnTo>
                </a:path>
                <a:path w="14605" h="64135">
                  <a:moveTo>
                    <a:pt x="11797" y="62383"/>
                  </a:moveTo>
                  <a:lnTo>
                    <a:pt x="10625" y="61195"/>
                  </a:lnTo>
                </a:path>
                <a:path w="14605" h="64135">
                  <a:moveTo>
                    <a:pt x="11797" y="62383"/>
                  </a:moveTo>
                  <a:lnTo>
                    <a:pt x="10625" y="61195"/>
                  </a:lnTo>
                </a:path>
                <a:path w="14605" h="64135">
                  <a:moveTo>
                    <a:pt x="11797" y="62383"/>
                  </a:moveTo>
                  <a:lnTo>
                    <a:pt x="10625" y="61195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3007" y="63532"/>
                  </a:moveTo>
                  <a:lnTo>
                    <a:pt x="13007" y="62383"/>
                  </a:lnTo>
                </a:path>
                <a:path w="14605" h="64135">
                  <a:moveTo>
                    <a:pt x="14179" y="62383"/>
                  </a:moveTo>
                  <a:lnTo>
                    <a:pt x="13007" y="61195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3007" y="63532"/>
                  </a:moveTo>
                  <a:lnTo>
                    <a:pt x="11797" y="62383"/>
                  </a:lnTo>
                </a:path>
                <a:path w="14605" h="64135">
                  <a:moveTo>
                    <a:pt x="13007" y="63532"/>
                  </a:moveTo>
                  <a:lnTo>
                    <a:pt x="11797" y="63532"/>
                  </a:lnTo>
                </a:path>
                <a:path w="14605" h="64135">
                  <a:moveTo>
                    <a:pt x="10625" y="57652"/>
                  </a:moveTo>
                  <a:lnTo>
                    <a:pt x="9453" y="56465"/>
                  </a:lnTo>
                </a:path>
                <a:path w="14605" h="64135">
                  <a:moveTo>
                    <a:pt x="10625" y="57652"/>
                  </a:moveTo>
                  <a:lnTo>
                    <a:pt x="9453" y="56465"/>
                  </a:lnTo>
                </a:path>
                <a:path w="14605" h="64135">
                  <a:moveTo>
                    <a:pt x="10625" y="57652"/>
                  </a:moveTo>
                  <a:lnTo>
                    <a:pt x="9453" y="56465"/>
                  </a:lnTo>
                </a:path>
                <a:path w="14605" h="64135">
                  <a:moveTo>
                    <a:pt x="10625" y="60008"/>
                  </a:moveTo>
                  <a:lnTo>
                    <a:pt x="9453" y="58840"/>
                  </a:lnTo>
                </a:path>
                <a:path w="14605" h="64135">
                  <a:moveTo>
                    <a:pt x="10625" y="60008"/>
                  </a:moveTo>
                  <a:lnTo>
                    <a:pt x="9453" y="58840"/>
                  </a:lnTo>
                </a:path>
                <a:path w="14605" h="64135">
                  <a:moveTo>
                    <a:pt x="10625" y="60008"/>
                  </a:moveTo>
                  <a:lnTo>
                    <a:pt x="9453" y="58840"/>
                  </a:lnTo>
                </a:path>
                <a:path w="14605" h="64135">
                  <a:moveTo>
                    <a:pt x="11797" y="60008"/>
                  </a:moveTo>
                  <a:lnTo>
                    <a:pt x="10625" y="58840"/>
                  </a:lnTo>
                </a:path>
                <a:path w="14605" h="64135">
                  <a:moveTo>
                    <a:pt x="11797" y="60008"/>
                  </a:moveTo>
                  <a:lnTo>
                    <a:pt x="10625" y="58840"/>
                  </a:lnTo>
                </a:path>
                <a:path w="14605" h="64135">
                  <a:moveTo>
                    <a:pt x="11797" y="60008"/>
                  </a:moveTo>
                  <a:lnTo>
                    <a:pt x="10625" y="58840"/>
                  </a:lnTo>
                </a:path>
                <a:path w="14605" h="64135">
                  <a:moveTo>
                    <a:pt x="14179" y="60008"/>
                  </a:moveTo>
                  <a:lnTo>
                    <a:pt x="13007" y="58840"/>
                  </a:lnTo>
                </a:path>
                <a:path w="14605" h="64135">
                  <a:moveTo>
                    <a:pt x="14179" y="60008"/>
                  </a:moveTo>
                  <a:lnTo>
                    <a:pt x="13007" y="58840"/>
                  </a:lnTo>
                </a:path>
                <a:path w="14605" h="64135">
                  <a:moveTo>
                    <a:pt x="13007" y="62383"/>
                  </a:moveTo>
                  <a:lnTo>
                    <a:pt x="11797" y="61195"/>
                  </a:lnTo>
                </a:path>
                <a:path w="14605" h="64135">
                  <a:moveTo>
                    <a:pt x="13007" y="62383"/>
                  </a:moveTo>
                  <a:lnTo>
                    <a:pt x="11797" y="61195"/>
                  </a:lnTo>
                </a:path>
                <a:path w="14605" h="64135">
                  <a:moveTo>
                    <a:pt x="13007" y="62383"/>
                  </a:moveTo>
                  <a:lnTo>
                    <a:pt x="11797" y="61195"/>
                  </a:lnTo>
                </a:path>
                <a:path w="14605" h="64135">
                  <a:moveTo>
                    <a:pt x="13007" y="62383"/>
                  </a:moveTo>
                  <a:lnTo>
                    <a:pt x="11797" y="61195"/>
                  </a:lnTo>
                </a:path>
                <a:path w="14605" h="64135">
                  <a:moveTo>
                    <a:pt x="13007" y="62383"/>
                  </a:moveTo>
                  <a:lnTo>
                    <a:pt x="11797" y="61195"/>
                  </a:lnTo>
                </a:path>
                <a:path w="14605" h="64135">
                  <a:moveTo>
                    <a:pt x="13007" y="57652"/>
                  </a:moveTo>
                  <a:lnTo>
                    <a:pt x="11797" y="56465"/>
                  </a:lnTo>
                </a:path>
                <a:path w="14605" h="64135">
                  <a:moveTo>
                    <a:pt x="13007" y="57652"/>
                  </a:moveTo>
                  <a:lnTo>
                    <a:pt x="11797" y="56465"/>
                  </a:lnTo>
                </a:path>
                <a:path w="14605" h="64135">
                  <a:moveTo>
                    <a:pt x="13007" y="60008"/>
                  </a:moveTo>
                  <a:lnTo>
                    <a:pt x="11797" y="58840"/>
                  </a:lnTo>
                </a:path>
                <a:path w="14605" h="64135">
                  <a:moveTo>
                    <a:pt x="13007" y="60008"/>
                  </a:moveTo>
                  <a:lnTo>
                    <a:pt x="11797" y="58840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0625" y="54128"/>
                  </a:moveTo>
                  <a:lnTo>
                    <a:pt x="9453" y="52959"/>
                  </a:lnTo>
                </a:path>
                <a:path w="14605" h="64135">
                  <a:moveTo>
                    <a:pt x="11797" y="55296"/>
                  </a:moveTo>
                  <a:lnTo>
                    <a:pt x="10625" y="54128"/>
                  </a:lnTo>
                </a:path>
                <a:path w="14605" h="64135">
                  <a:moveTo>
                    <a:pt x="11797" y="55296"/>
                  </a:moveTo>
                  <a:lnTo>
                    <a:pt x="10625" y="54128"/>
                  </a:lnTo>
                </a:path>
                <a:path w="14605" h="64135">
                  <a:moveTo>
                    <a:pt x="13007" y="57652"/>
                  </a:moveTo>
                  <a:lnTo>
                    <a:pt x="11797" y="56465"/>
                  </a:lnTo>
                </a:path>
                <a:path w="14605" h="64135">
                  <a:moveTo>
                    <a:pt x="13007" y="57652"/>
                  </a:moveTo>
                  <a:lnTo>
                    <a:pt x="11797" y="56465"/>
                  </a:lnTo>
                </a:path>
                <a:path w="14605" h="64135">
                  <a:moveTo>
                    <a:pt x="13007" y="57652"/>
                  </a:moveTo>
                  <a:lnTo>
                    <a:pt x="11797" y="56465"/>
                  </a:lnTo>
                </a:path>
                <a:path w="14605" h="64135">
                  <a:moveTo>
                    <a:pt x="13007" y="57652"/>
                  </a:moveTo>
                  <a:lnTo>
                    <a:pt x="11797" y="56465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1797" y="55296"/>
                  </a:moveTo>
                  <a:lnTo>
                    <a:pt x="10625" y="54128"/>
                  </a:lnTo>
                </a:path>
                <a:path w="14605" h="64135">
                  <a:moveTo>
                    <a:pt x="11797" y="55296"/>
                  </a:moveTo>
                  <a:lnTo>
                    <a:pt x="10625" y="54128"/>
                  </a:lnTo>
                </a:path>
                <a:path w="14605" h="64135">
                  <a:moveTo>
                    <a:pt x="11797" y="55296"/>
                  </a:moveTo>
                  <a:lnTo>
                    <a:pt x="10625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9453" y="54128"/>
                  </a:moveTo>
                  <a:lnTo>
                    <a:pt x="8299" y="52959"/>
                  </a:lnTo>
                </a:path>
                <a:path w="14605" h="64135">
                  <a:moveTo>
                    <a:pt x="9453" y="54128"/>
                  </a:moveTo>
                  <a:lnTo>
                    <a:pt x="8299" y="52959"/>
                  </a:lnTo>
                </a:path>
                <a:path w="14605" h="64135">
                  <a:moveTo>
                    <a:pt x="9453" y="54128"/>
                  </a:moveTo>
                  <a:lnTo>
                    <a:pt x="8299" y="52959"/>
                  </a:lnTo>
                </a:path>
                <a:path w="14605" h="64135">
                  <a:moveTo>
                    <a:pt x="9453" y="54128"/>
                  </a:moveTo>
                  <a:lnTo>
                    <a:pt x="8299" y="52959"/>
                  </a:lnTo>
                </a:path>
                <a:path w="14605" h="64135">
                  <a:moveTo>
                    <a:pt x="9453" y="54128"/>
                  </a:moveTo>
                  <a:lnTo>
                    <a:pt x="8299" y="52959"/>
                  </a:lnTo>
                </a:path>
                <a:path w="14605" h="64135">
                  <a:moveTo>
                    <a:pt x="9453" y="52959"/>
                  </a:moveTo>
                  <a:lnTo>
                    <a:pt x="8299" y="51810"/>
                  </a:lnTo>
                </a:path>
                <a:path w="14605" h="64135">
                  <a:moveTo>
                    <a:pt x="9453" y="52959"/>
                  </a:moveTo>
                  <a:lnTo>
                    <a:pt x="8299" y="51810"/>
                  </a:lnTo>
                </a:path>
                <a:path w="14605" h="64135">
                  <a:moveTo>
                    <a:pt x="9453" y="52959"/>
                  </a:moveTo>
                  <a:lnTo>
                    <a:pt x="8299" y="51810"/>
                  </a:lnTo>
                </a:path>
                <a:path w="14605" h="64135">
                  <a:moveTo>
                    <a:pt x="9453" y="52959"/>
                  </a:moveTo>
                  <a:lnTo>
                    <a:pt x="8299" y="51810"/>
                  </a:lnTo>
                </a:path>
                <a:path w="14605" h="64135">
                  <a:moveTo>
                    <a:pt x="9453" y="52959"/>
                  </a:moveTo>
                  <a:lnTo>
                    <a:pt x="8299" y="51810"/>
                  </a:lnTo>
                </a:path>
                <a:path w="14605" h="64135">
                  <a:moveTo>
                    <a:pt x="9453" y="52959"/>
                  </a:moveTo>
                  <a:lnTo>
                    <a:pt x="8299" y="51810"/>
                  </a:lnTo>
                </a:path>
                <a:path w="14605" h="64135">
                  <a:moveTo>
                    <a:pt x="9453" y="55296"/>
                  </a:moveTo>
                  <a:lnTo>
                    <a:pt x="8299" y="54128"/>
                  </a:lnTo>
                </a:path>
                <a:path w="14605" h="64135">
                  <a:moveTo>
                    <a:pt x="9453" y="55296"/>
                  </a:moveTo>
                  <a:lnTo>
                    <a:pt x="8299" y="54128"/>
                  </a:lnTo>
                </a:path>
                <a:path w="14605" h="64135">
                  <a:moveTo>
                    <a:pt x="9453" y="56465"/>
                  </a:moveTo>
                  <a:lnTo>
                    <a:pt x="8299" y="55296"/>
                  </a:lnTo>
                </a:path>
                <a:path w="14605" h="64135">
                  <a:moveTo>
                    <a:pt x="9453" y="56465"/>
                  </a:moveTo>
                  <a:lnTo>
                    <a:pt x="8299" y="55296"/>
                  </a:lnTo>
                </a:path>
                <a:path w="14605" h="64135">
                  <a:moveTo>
                    <a:pt x="9453" y="56465"/>
                  </a:moveTo>
                  <a:lnTo>
                    <a:pt x="8299" y="55296"/>
                  </a:lnTo>
                </a:path>
                <a:path w="14605" h="64135">
                  <a:moveTo>
                    <a:pt x="9453" y="56465"/>
                  </a:moveTo>
                  <a:lnTo>
                    <a:pt x="8299" y="55296"/>
                  </a:lnTo>
                </a:path>
                <a:path w="14605" h="64135">
                  <a:moveTo>
                    <a:pt x="9453" y="56465"/>
                  </a:moveTo>
                  <a:lnTo>
                    <a:pt x="8299" y="5529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8" name="object 1808"/>
            <p:cNvSpPr/>
            <p:nvPr/>
          </p:nvSpPr>
          <p:spPr>
            <a:xfrm>
              <a:off x="19380056" y="369608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172" y="4674"/>
                  </a:moveTo>
                  <a:lnTo>
                    <a:pt x="0" y="3505"/>
                  </a:lnTo>
                </a:path>
                <a:path w="5080" h="5079">
                  <a:moveTo>
                    <a:pt x="1172" y="4674"/>
                  </a:moveTo>
                  <a:lnTo>
                    <a:pt x="0" y="3505"/>
                  </a:lnTo>
                </a:path>
                <a:path w="5080" h="5079">
                  <a:moveTo>
                    <a:pt x="1172" y="4674"/>
                  </a:moveTo>
                  <a:lnTo>
                    <a:pt x="0" y="3505"/>
                  </a:lnTo>
                </a:path>
                <a:path w="5080" h="5079">
                  <a:moveTo>
                    <a:pt x="2344" y="4674"/>
                  </a:moveTo>
                  <a:lnTo>
                    <a:pt x="1172" y="3505"/>
                  </a:lnTo>
                </a:path>
                <a:path w="5080" h="5079">
                  <a:moveTo>
                    <a:pt x="2344" y="4674"/>
                  </a:moveTo>
                  <a:lnTo>
                    <a:pt x="1172" y="3505"/>
                  </a:lnTo>
                </a:path>
                <a:path w="5080" h="5079">
                  <a:moveTo>
                    <a:pt x="2344" y="4674"/>
                  </a:moveTo>
                  <a:lnTo>
                    <a:pt x="1172" y="3505"/>
                  </a:lnTo>
                </a:path>
                <a:path w="5080" h="5079">
                  <a:moveTo>
                    <a:pt x="2344" y="4674"/>
                  </a:moveTo>
                  <a:lnTo>
                    <a:pt x="1172" y="3505"/>
                  </a:lnTo>
                </a:path>
                <a:path w="5080" h="5079">
                  <a:moveTo>
                    <a:pt x="2344" y="4674"/>
                  </a:moveTo>
                  <a:lnTo>
                    <a:pt x="1172" y="3505"/>
                  </a:lnTo>
                </a:path>
                <a:path w="5080" h="5079">
                  <a:moveTo>
                    <a:pt x="1172" y="1168"/>
                  </a:moveTo>
                  <a:lnTo>
                    <a:pt x="0" y="0"/>
                  </a:lnTo>
                </a:path>
                <a:path w="5080" h="5079">
                  <a:moveTo>
                    <a:pt x="1172" y="1168"/>
                  </a:moveTo>
                  <a:lnTo>
                    <a:pt x="0" y="0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1172" y="1168"/>
                  </a:moveTo>
                  <a:lnTo>
                    <a:pt x="0" y="0"/>
                  </a:lnTo>
                </a:path>
                <a:path w="5080" h="5079">
                  <a:moveTo>
                    <a:pt x="2344" y="3505"/>
                  </a:moveTo>
                  <a:lnTo>
                    <a:pt x="1172" y="2337"/>
                  </a:lnTo>
                </a:path>
                <a:path w="5080" h="5079">
                  <a:moveTo>
                    <a:pt x="3497" y="3505"/>
                  </a:moveTo>
                  <a:lnTo>
                    <a:pt x="2344" y="2337"/>
                  </a:lnTo>
                </a:path>
                <a:path w="5080" h="5079">
                  <a:moveTo>
                    <a:pt x="1172" y="4674"/>
                  </a:moveTo>
                  <a:lnTo>
                    <a:pt x="1172" y="3505"/>
                  </a:lnTo>
                </a:path>
                <a:path w="5080" h="5079">
                  <a:moveTo>
                    <a:pt x="1172" y="3505"/>
                  </a:moveTo>
                  <a:lnTo>
                    <a:pt x="0" y="2337"/>
                  </a:lnTo>
                </a:path>
                <a:path w="5080" h="5079">
                  <a:moveTo>
                    <a:pt x="3497" y="3505"/>
                  </a:moveTo>
                  <a:lnTo>
                    <a:pt x="2344" y="2337"/>
                  </a:lnTo>
                </a:path>
                <a:path w="5080" h="5079">
                  <a:moveTo>
                    <a:pt x="2344" y="3505"/>
                  </a:moveTo>
                  <a:lnTo>
                    <a:pt x="1172" y="2337"/>
                  </a:lnTo>
                </a:path>
                <a:path w="5080" h="5079">
                  <a:moveTo>
                    <a:pt x="2344" y="3505"/>
                  </a:moveTo>
                  <a:lnTo>
                    <a:pt x="1172" y="3505"/>
                  </a:lnTo>
                </a:path>
                <a:path w="5080" h="5079">
                  <a:moveTo>
                    <a:pt x="1172" y="3505"/>
                  </a:moveTo>
                  <a:lnTo>
                    <a:pt x="0" y="2337"/>
                  </a:lnTo>
                </a:path>
                <a:path w="5080" h="5079">
                  <a:moveTo>
                    <a:pt x="3497" y="3505"/>
                  </a:moveTo>
                  <a:lnTo>
                    <a:pt x="2344" y="2337"/>
                  </a:lnTo>
                </a:path>
                <a:path w="5080" h="5079">
                  <a:moveTo>
                    <a:pt x="1172" y="4674"/>
                  </a:moveTo>
                  <a:lnTo>
                    <a:pt x="0" y="3505"/>
                  </a:lnTo>
                </a:path>
                <a:path w="5080" h="5079">
                  <a:moveTo>
                    <a:pt x="1172" y="4674"/>
                  </a:moveTo>
                  <a:lnTo>
                    <a:pt x="0" y="3505"/>
                  </a:lnTo>
                </a:path>
                <a:path w="5080" h="5079">
                  <a:moveTo>
                    <a:pt x="1172" y="4674"/>
                  </a:moveTo>
                  <a:lnTo>
                    <a:pt x="0" y="3505"/>
                  </a:lnTo>
                </a:path>
                <a:path w="5080" h="5079">
                  <a:moveTo>
                    <a:pt x="1172" y="4674"/>
                  </a:moveTo>
                  <a:lnTo>
                    <a:pt x="0" y="3505"/>
                  </a:lnTo>
                </a:path>
                <a:path w="5080" h="5079">
                  <a:moveTo>
                    <a:pt x="2344" y="3505"/>
                  </a:moveTo>
                  <a:lnTo>
                    <a:pt x="1172" y="2337"/>
                  </a:lnTo>
                </a:path>
                <a:path w="5080" h="5079">
                  <a:moveTo>
                    <a:pt x="2344" y="4674"/>
                  </a:moveTo>
                  <a:lnTo>
                    <a:pt x="1172" y="3505"/>
                  </a:lnTo>
                </a:path>
                <a:path w="5080" h="5079">
                  <a:moveTo>
                    <a:pt x="2344" y="4674"/>
                  </a:moveTo>
                  <a:lnTo>
                    <a:pt x="1172" y="3505"/>
                  </a:lnTo>
                </a:path>
                <a:path w="5080" h="5079">
                  <a:moveTo>
                    <a:pt x="2344" y="3505"/>
                  </a:moveTo>
                  <a:lnTo>
                    <a:pt x="1172" y="2337"/>
                  </a:lnTo>
                </a:path>
                <a:path w="5080" h="5079">
                  <a:moveTo>
                    <a:pt x="2344" y="3505"/>
                  </a:moveTo>
                  <a:lnTo>
                    <a:pt x="1172" y="2337"/>
                  </a:lnTo>
                </a:path>
                <a:path w="5080" h="5079">
                  <a:moveTo>
                    <a:pt x="2344" y="3505"/>
                  </a:moveTo>
                  <a:lnTo>
                    <a:pt x="1172" y="2337"/>
                  </a:lnTo>
                </a:path>
                <a:path w="5080" h="5079">
                  <a:moveTo>
                    <a:pt x="2344" y="2337"/>
                  </a:moveTo>
                  <a:lnTo>
                    <a:pt x="1172" y="2337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3497" y="3505"/>
                  </a:moveTo>
                  <a:lnTo>
                    <a:pt x="2344" y="2337"/>
                  </a:lnTo>
                </a:path>
                <a:path w="5080" h="5079">
                  <a:moveTo>
                    <a:pt x="3497" y="3505"/>
                  </a:moveTo>
                  <a:lnTo>
                    <a:pt x="2344" y="2337"/>
                  </a:lnTo>
                </a:path>
                <a:path w="5080" h="5079">
                  <a:moveTo>
                    <a:pt x="3497" y="3505"/>
                  </a:moveTo>
                  <a:lnTo>
                    <a:pt x="2344" y="2337"/>
                  </a:lnTo>
                </a:path>
                <a:path w="5080" h="5079">
                  <a:moveTo>
                    <a:pt x="3497" y="3505"/>
                  </a:moveTo>
                  <a:lnTo>
                    <a:pt x="2344" y="2337"/>
                  </a:lnTo>
                </a:path>
                <a:path w="5080" h="5079">
                  <a:moveTo>
                    <a:pt x="2344" y="3505"/>
                  </a:moveTo>
                  <a:lnTo>
                    <a:pt x="2344" y="2337"/>
                  </a:lnTo>
                </a:path>
                <a:path w="5080" h="5079">
                  <a:moveTo>
                    <a:pt x="2344" y="2337"/>
                  </a:moveTo>
                  <a:lnTo>
                    <a:pt x="1172" y="1168"/>
                  </a:lnTo>
                </a:path>
                <a:path w="5080" h="5079">
                  <a:moveTo>
                    <a:pt x="4726" y="3505"/>
                  </a:moveTo>
                  <a:lnTo>
                    <a:pt x="3497" y="2337"/>
                  </a:lnTo>
                </a:path>
                <a:path w="5080" h="5079">
                  <a:moveTo>
                    <a:pt x="4726" y="3505"/>
                  </a:moveTo>
                  <a:lnTo>
                    <a:pt x="3497" y="233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09" name="object 1809"/>
          <p:cNvGrpSpPr/>
          <p:nvPr/>
        </p:nvGrpSpPr>
        <p:grpSpPr>
          <a:xfrm>
            <a:off x="19370085" y="3430836"/>
            <a:ext cx="17780" cy="68580"/>
            <a:chOff x="19370085" y="3430836"/>
            <a:chExt cx="17780" cy="68580"/>
          </a:xfrm>
        </p:grpSpPr>
        <p:sp>
          <p:nvSpPr>
            <p:cNvPr id="1810" name="object 1810"/>
            <p:cNvSpPr/>
            <p:nvPr/>
          </p:nvSpPr>
          <p:spPr>
            <a:xfrm>
              <a:off x="19371775" y="3432525"/>
              <a:ext cx="14604" cy="56515"/>
            </a:xfrm>
            <a:custGeom>
              <a:avLst/>
              <a:gdLst/>
              <a:ahLst/>
              <a:cxnLst/>
              <a:rect l="l" t="t" r="r" b="b"/>
              <a:pathLst>
                <a:path w="14605" h="56514">
                  <a:moveTo>
                    <a:pt x="13007" y="52959"/>
                  </a:moveTo>
                  <a:lnTo>
                    <a:pt x="14160" y="52959"/>
                  </a:lnTo>
                </a:path>
                <a:path w="14605" h="56514">
                  <a:moveTo>
                    <a:pt x="14160" y="52959"/>
                  </a:moveTo>
                  <a:lnTo>
                    <a:pt x="14160" y="51791"/>
                  </a:lnTo>
                </a:path>
                <a:path w="14605" h="56514">
                  <a:moveTo>
                    <a:pt x="13007" y="51791"/>
                  </a:moveTo>
                  <a:lnTo>
                    <a:pt x="13007" y="52959"/>
                  </a:lnTo>
                </a:path>
                <a:path w="14605" h="56514">
                  <a:moveTo>
                    <a:pt x="13007" y="52959"/>
                  </a:moveTo>
                  <a:lnTo>
                    <a:pt x="11778" y="51791"/>
                  </a:lnTo>
                </a:path>
                <a:path w="14605" h="56514">
                  <a:moveTo>
                    <a:pt x="13007" y="14135"/>
                  </a:moveTo>
                  <a:lnTo>
                    <a:pt x="11778" y="12966"/>
                  </a:lnTo>
                </a:path>
                <a:path w="14605" h="56514">
                  <a:moveTo>
                    <a:pt x="13007" y="14135"/>
                  </a:moveTo>
                  <a:lnTo>
                    <a:pt x="11778" y="12966"/>
                  </a:lnTo>
                </a:path>
                <a:path w="14605" h="56514">
                  <a:moveTo>
                    <a:pt x="14160" y="14135"/>
                  </a:moveTo>
                  <a:lnTo>
                    <a:pt x="13007" y="12966"/>
                  </a:lnTo>
                </a:path>
                <a:path w="14605" h="56514">
                  <a:moveTo>
                    <a:pt x="14160" y="14135"/>
                  </a:moveTo>
                  <a:lnTo>
                    <a:pt x="13007" y="14135"/>
                  </a:lnTo>
                </a:path>
                <a:path w="14605" h="56514">
                  <a:moveTo>
                    <a:pt x="7071" y="9423"/>
                  </a:moveTo>
                  <a:lnTo>
                    <a:pt x="5898" y="8254"/>
                  </a:lnTo>
                </a:path>
                <a:path w="14605" h="56514">
                  <a:moveTo>
                    <a:pt x="7071" y="9423"/>
                  </a:moveTo>
                  <a:lnTo>
                    <a:pt x="5898" y="8254"/>
                  </a:lnTo>
                </a:path>
                <a:path w="14605" h="56514">
                  <a:moveTo>
                    <a:pt x="4726" y="10629"/>
                  </a:moveTo>
                  <a:lnTo>
                    <a:pt x="3554" y="9423"/>
                  </a:lnTo>
                </a:path>
                <a:path w="14605" h="56514">
                  <a:moveTo>
                    <a:pt x="4726" y="10629"/>
                  </a:moveTo>
                  <a:lnTo>
                    <a:pt x="3554" y="9423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2344" y="2374"/>
                  </a:moveTo>
                  <a:lnTo>
                    <a:pt x="1191" y="2374"/>
                  </a:lnTo>
                </a:path>
                <a:path w="14605" h="56514">
                  <a:moveTo>
                    <a:pt x="1191" y="2374"/>
                  </a:moveTo>
                  <a:lnTo>
                    <a:pt x="0" y="1225"/>
                  </a:lnTo>
                </a:path>
                <a:path w="14605" h="56514">
                  <a:moveTo>
                    <a:pt x="3554" y="11798"/>
                  </a:moveTo>
                  <a:lnTo>
                    <a:pt x="4726" y="11798"/>
                  </a:lnTo>
                </a:path>
                <a:path w="14605" h="56514">
                  <a:moveTo>
                    <a:pt x="4726" y="11798"/>
                  </a:moveTo>
                  <a:lnTo>
                    <a:pt x="3554" y="10629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9423"/>
                  </a:moveTo>
                  <a:lnTo>
                    <a:pt x="9453" y="8254"/>
                  </a:lnTo>
                </a:path>
                <a:path w="14605" h="56514">
                  <a:moveTo>
                    <a:pt x="10625" y="7067"/>
                  </a:moveTo>
                  <a:lnTo>
                    <a:pt x="9453" y="5899"/>
                  </a:lnTo>
                </a:path>
                <a:path w="14605" h="56514">
                  <a:moveTo>
                    <a:pt x="10625" y="7067"/>
                  </a:moveTo>
                  <a:lnTo>
                    <a:pt x="9453" y="5899"/>
                  </a:lnTo>
                </a:path>
                <a:path w="14605" h="56514">
                  <a:moveTo>
                    <a:pt x="1191" y="10629"/>
                  </a:moveTo>
                  <a:lnTo>
                    <a:pt x="2344" y="11798"/>
                  </a:lnTo>
                </a:path>
                <a:path w="14605" h="56514">
                  <a:moveTo>
                    <a:pt x="2344" y="11798"/>
                  </a:moveTo>
                  <a:lnTo>
                    <a:pt x="1191" y="10629"/>
                  </a:lnTo>
                </a:path>
                <a:path w="14605" h="56514">
                  <a:moveTo>
                    <a:pt x="11778" y="2374"/>
                  </a:moveTo>
                  <a:lnTo>
                    <a:pt x="10625" y="1225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1778" y="2374"/>
                  </a:moveTo>
                  <a:lnTo>
                    <a:pt x="10625" y="1225"/>
                  </a:lnTo>
                </a:path>
                <a:path w="14605" h="56514">
                  <a:moveTo>
                    <a:pt x="13007" y="1225"/>
                  </a:moveTo>
                  <a:lnTo>
                    <a:pt x="11778" y="1225"/>
                  </a:lnTo>
                </a:path>
                <a:path w="14605" h="56514">
                  <a:moveTo>
                    <a:pt x="11778" y="2374"/>
                  </a:moveTo>
                  <a:lnTo>
                    <a:pt x="10625" y="1225"/>
                  </a:lnTo>
                </a:path>
                <a:path w="14605" h="56514">
                  <a:moveTo>
                    <a:pt x="11778" y="3543"/>
                  </a:moveTo>
                  <a:lnTo>
                    <a:pt x="10625" y="2374"/>
                  </a:lnTo>
                </a:path>
                <a:path w="14605" h="56514">
                  <a:moveTo>
                    <a:pt x="11778" y="3543"/>
                  </a:moveTo>
                  <a:lnTo>
                    <a:pt x="10625" y="2374"/>
                  </a:lnTo>
                </a:path>
                <a:path w="14605" h="56514">
                  <a:moveTo>
                    <a:pt x="11778" y="3543"/>
                  </a:moveTo>
                  <a:lnTo>
                    <a:pt x="10625" y="2374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3007" y="2374"/>
                  </a:moveTo>
                  <a:lnTo>
                    <a:pt x="11778" y="1225"/>
                  </a:lnTo>
                </a:path>
                <a:path w="14605" h="56514">
                  <a:moveTo>
                    <a:pt x="14160" y="2374"/>
                  </a:moveTo>
                  <a:lnTo>
                    <a:pt x="13007" y="1225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1778" y="2374"/>
                  </a:moveTo>
                  <a:lnTo>
                    <a:pt x="10625" y="1225"/>
                  </a:lnTo>
                </a:path>
                <a:path w="14605" h="56514">
                  <a:moveTo>
                    <a:pt x="11778" y="2374"/>
                  </a:moveTo>
                  <a:lnTo>
                    <a:pt x="10625" y="1225"/>
                  </a:lnTo>
                </a:path>
                <a:path w="14605" h="56514">
                  <a:moveTo>
                    <a:pt x="11778" y="2374"/>
                  </a:moveTo>
                  <a:lnTo>
                    <a:pt x="13007" y="2374"/>
                  </a:lnTo>
                </a:path>
                <a:path w="14605" h="56514">
                  <a:moveTo>
                    <a:pt x="13007" y="2374"/>
                  </a:moveTo>
                  <a:lnTo>
                    <a:pt x="11778" y="1225"/>
                  </a:lnTo>
                </a:path>
                <a:path w="14605" h="56514">
                  <a:moveTo>
                    <a:pt x="10625" y="7067"/>
                  </a:moveTo>
                  <a:lnTo>
                    <a:pt x="9453" y="5899"/>
                  </a:lnTo>
                </a:path>
                <a:path w="14605" h="56514">
                  <a:moveTo>
                    <a:pt x="10625" y="7067"/>
                  </a:moveTo>
                  <a:lnTo>
                    <a:pt x="9453" y="5899"/>
                  </a:lnTo>
                </a:path>
                <a:path w="14605" h="56514">
                  <a:moveTo>
                    <a:pt x="10625" y="7067"/>
                  </a:moveTo>
                  <a:lnTo>
                    <a:pt x="9453" y="5899"/>
                  </a:lnTo>
                </a:path>
                <a:path w="14605" h="56514">
                  <a:moveTo>
                    <a:pt x="10625" y="4711"/>
                  </a:moveTo>
                  <a:lnTo>
                    <a:pt x="9453" y="3543"/>
                  </a:lnTo>
                </a:path>
                <a:path w="14605" h="56514">
                  <a:moveTo>
                    <a:pt x="10625" y="4711"/>
                  </a:moveTo>
                  <a:lnTo>
                    <a:pt x="9453" y="3543"/>
                  </a:lnTo>
                </a:path>
                <a:path w="14605" h="56514">
                  <a:moveTo>
                    <a:pt x="10625" y="4711"/>
                  </a:moveTo>
                  <a:lnTo>
                    <a:pt x="9453" y="3543"/>
                  </a:lnTo>
                </a:path>
                <a:path w="14605" h="56514">
                  <a:moveTo>
                    <a:pt x="11778" y="4711"/>
                  </a:moveTo>
                  <a:lnTo>
                    <a:pt x="10625" y="3543"/>
                  </a:lnTo>
                </a:path>
                <a:path w="14605" h="56514">
                  <a:moveTo>
                    <a:pt x="11778" y="4711"/>
                  </a:moveTo>
                  <a:lnTo>
                    <a:pt x="10625" y="3543"/>
                  </a:lnTo>
                </a:path>
                <a:path w="14605" h="56514">
                  <a:moveTo>
                    <a:pt x="11778" y="4711"/>
                  </a:moveTo>
                  <a:lnTo>
                    <a:pt x="10625" y="3543"/>
                  </a:lnTo>
                </a:path>
                <a:path w="14605" h="56514">
                  <a:moveTo>
                    <a:pt x="14160" y="5899"/>
                  </a:moveTo>
                  <a:lnTo>
                    <a:pt x="13007" y="4711"/>
                  </a:lnTo>
                </a:path>
                <a:path w="14605" h="56514">
                  <a:moveTo>
                    <a:pt x="14160" y="5899"/>
                  </a:moveTo>
                  <a:lnTo>
                    <a:pt x="13007" y="4711"/>
                  </a:lnTo>
                </a:path>
                <a:path w="14605" h="56514">
                  <a:moveTo>
                    <a:pt x="13007" y="2374"/>
                  </a:moveTo>
                  <a:lnTo>
                    <a:pt x="11778" y="1225"/>
                  </a:lnTo>
                </a:path>
                <a:path w="14605" h="56514">
                  <a:moveTo>
                    <a:pt x="13007" y="2374"/>
                  </a:moveTo>
                  <a:lnTo>
                    <a:pt x="11778" y="1225"/>
                  </a:lnTo>
                </a:path>
                <a:path w="14605" h="56514">
                  <a:moveTo>
                    <a:pt x="13007" y="2374"/>
                  </a:moveTo>
                  <a:lnTo>
                    <a:pt x="11778" y="1225"/>
                  </a:lnTo>
                </a:path>
                <a:path w="14605" h="56514">
                  <a:moveTo>
                    <a:pt x="13007" y="2374"/>
                  </a:moveTo>
                  <a:lnTo>
                    <a:pt x="11778" y="1225"/>
                  </a:lnTo>
                </a:path>
                <a:path w="14605" h="56514">
                  <a:moveTo>
                    <a:pt x="13007" y="2374"/>
                  </a:moveTo>
                  <a:lnTo>
                    <a:pt x="11778" y="1225"/>
                  </a:lnTo>
                </a:path>
                <a:path w="14605" h="56514">
                  <a:moveTo>
                    <a:pt x="13007" y="7067"/>
                  </a:moveTo>
                  <a:lnTo>
                    <a:pt x="11778" y="5899"/>
                  </a:lnTo>
                </a:path>
                <a:path w="14605" h="56514">
                  <a:moveTo>
                    <a:pt x="13007" y="7067"/>
                  </a:moveTo>
                  <a:lnTo>
                    <a:pt x="11778" y="5899"/>
                  </a:lnTo>
                </a:path>
                <a:path w="14605" h="56514">
                  <a:moveTo>
                    <a:pt x="13007" y="4711"/>
                  </a:moveTo>
                  <a:lnTo>
                    <a:pt x="11778" y="3543"/>
                  </a:lnTo>
                </a:path>
                <a:path w="14605" h="56514">
                  <a:moveTo>
                    <a:pt x="13007" y="4711"/>
                  </a:moveTo>
                  <a:lnTo>
                    <a:pt x="11778" y="3543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0625" y="10629"/>
                  </a:moveTo>
                  <a:lnTo>
                    <a:pt x="9453" y="9423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13007" y="7067"/>
                  </a:moveTo>
                  <a:lnTo>
                    <a:pt x="11778" y="5899"/>
                  </a:lnTo>
                </a:path>
                <a:path w="14605" h="56514">
                  <a:moveTo>
                    <a:pt x="13007" y="7067"/>
                  </a:moveTo>
                  <a:lnTo>
                    <a:pt x="11778" y="5899"/>
                  </a:lnTo>
                </a:path>
                <a:path w="14605" h="56514">
                  <a:moveTo>
                    <a:pt x="13007" y="7067"/>
                  </a:moveTo>
                  <a:lnTo>
                    <a:pt x="11778" y="5899"/>
                  </a:lnTo>
                </a:path>
                <a:path w="14605" h="56514">
                  <a:moveTo>
                    <a:pt x="13007" y="7067"/>
                  </a:moveTo>
                  <a:lnTo>
                    <a:pt x="11778" y="5899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10629"/>
                  </a:moveTo>
                  <a:lnTo>
                    <a:pt x="11778" y="9423"/>
                  </a:lnTo>
                </a:path>
                <a:path w="14605" h="56514">
                  <a:moveTo>
                    <a:pt x="13007" y="10629"/>
                  </a:moveTo>
                  <a:lnTo>
                    <a:pt x="13007" y="9423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9453" y="10629"/>
                  </a:lnTo>
                </a:path>
                <a:path w="14605" h="56514">
                  <a:moveTo>
                    <a:pt x="9453" y="10629"/>
                  </a:moveTo>
                  <a:lnTo>
                    <a:pt x="9453" y="11798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9423"/>
                  </a:moveTo>
                  <a:lnTo>
                    <a:pt x="9453" y="8254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10625" y="8254"/>
                  </a:moveTo>
                  <a:lnTo>
                    <a:pt x="9453" y="7067"/>
                  </a:lnTo>
                </a:path>
                <a:path w="14605" h="56514">
                  <a:moveTo>
                    <a:pt x="10625" y="8254"/>
                  </a:moveTo>
                  <a:lnTo>
                    <a:pt x="9453" y="7067"/>
                  </a:lnTo>
                </a:path>
                <a:path w="14605" h="56514">
                  <a:moveTo>
                    <a:pt x="10625" y="8254"/>
                  </a:moveTo>
                  <a:lnTo>
                    <a:pt x="9453" y="7067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0629"/>
                  </a:moveTo>
                  <a:lnTo>
                    <a:pt x="8281" y="9423"/>
                  </a:lnTo>
                </a:path>
                <a:path w="14605" h="56514">
                  <a:moveTo>
                    <a:pt x="9453" y="10629"/>
                  </a:moveTo>
                  <a:lnTo>
                    <a:pt x="8281" y="9423"/>
                  </a:lnTo>
                </a:path>
                <a:path w="14605" h="56514">
                  <a:moveTo>
                    <a:pt x="9453" y="10629"/>
                  </a:moveTo>
                  <a:lnTo>
                    <a:pt x="9453" y="11798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9423"/>
                  </a:moveTo>
                  <a:lnTo>
                    <a:pt x="10625" y="9423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10625" y="8254"/>
                  </a:moveTo>
                  <a:lnTo>
                    <a:pt x="9453" y="7067"/>
                  </a:lnTo>
                </a:path>
                <a:path w="14605" h="56514">
                  <a:moveTo>
                    <a:pt x="10625" y="8254"/>
                  </a:moveTo>
                  <a:lnTo>
                    <a:pt x="9453" y="7067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9453" y="10629"/>
                  </a:moveTo>
                  <a:lnTo>
                    <a:pt x="10625" y="10629"/>
                  </a:lnTo>
                </a:path>
                <a:path w="14605" h="56514">
                  <a:moveTo>
                    <a:pt x="9453" y="10629"/>
                  </a:moveTo>
                  <a:lnTo>
                    <a:pt x="8281" y="9423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11778" y="10629"/>
                  </a:moveTo>
                  <a:lnTo>
                    <a:pt x="10625" y="9423"/>
                  </a:lnTo>
                </a:path>
                <a:path w="14605" h="56514">
                  <a:moveTo>
                    <a:pt x="11778" y="10629"/>
                  </a:moveTo>
                  <a:lnTo>
                    <a:pt x="10625" y="9423"/>
                  </a:lnTo>
                </a:path>
                <a:path w="14605" h="56514">
                  <a:moveTo>
                    <a:pt x="10625" y="10629"/>
                  </a:moveTo>
                  <a:lnTo>
                    <a:pt x="9453" y="9423"/>
                  </a:lnTo>
                </a:path>
                <a:path w="14605" h="56514">
                  <a:moveTo>
                    <a:pt x="10625" y="10629"/>
                  </a:moveTo>
                  <a:lnTo>
                    <a:pt x="9453" y="9423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7071" y="56503"/>
                  </a:moveTo>
                  <a:lnTo>
                    <a:pt x="5898" y="55334"/>
                  </a:lnTo>
                </a:path>
                <a:path w="14605" h="56514">
                  <a:moveTo>
                    <a:pt x="7071" y="56503"/>
                  </a:moveTo>
                  <a:lnTo>
                    <a:pt x="5898" y="55334"/>
                  </a:lnTo>
                </a:path>
                <a:path w="14605" h="56514">
                  <a:moveTo>
                    <a:pt x="4726" y="55334"/>
                  </a:moveTo>
                  <a:lnTo>
                    <a:pt x="3554" y="5410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1" name="object 1811"/>
            <p:cNvSpPr/>
            <p:nvPr/>
          </p:nvSpPr>
          <p:spPr>
            <a:xfrm>
              <a:off x="19371780" y="3485478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4726" y="2374"/>
                  </a:moveTo>
                  <a:lnTo>
                    <a:pt x="3554" y="1168"/>
                  </a:lnTo>
                </a:path>
                <a:path w="14605" h="12064">
                  <a:moveTo>
                    <a:pt x="9453" y="3543"/>
                  </a:moveTo>
                  <a:lnTo>
                    <a:pt x="8281" y="2374"/>
                  </a:lnTo>
                </a:path>
                <a:path w="14605" h="12064">
                  <a:moveTo>
                    <a:pt x="9453" y="3543"/>
                  </a:moveTo>
                  <a:lnTo>
                    <a:pt x="8281" y="2374"/>
                  </a:lnTo>
                </a:path>
                <a:path w="14605" h="12064">
                  <a:moveTo>
                    <a:pt x="1191" y="10573"/>
                  </a:moveTo>
                  <a:lnTo>
                    <a:pt x="0" y="9423"/>
                  </a:lnTo>
                </a:path>
                <a:path w="14605" h="12064">
                  <a:moveTo>
                    <a:pt x="1191" y="10573"/>
                  </a:moveTo>
                  <a:lnTo>
                    <a:pt x="2344" y="10573"/>
                  </a:lnTo>
                </a:path>
                <a:path w="14605" h="12064">
                  <a:moveTo>
                    <a:pt x="4726" y="2374"/>
                  </a:moveTo>
                  <a:lnTo>
                    <a:pt x="3554" y="1168"/>
                  </a:lnTo>
                </a:path>
                <a:path w="14605" h="12064">
                  <a:moveTo>
                    <a:pt x="4726" y="2374"/>
                  </a:moveTo>
                  <a:lnTo>
                    <a:pt x="3554" y="2374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10606" y="5880"/>
                  </a:moveTo>
                  <a:lnTo>
                    <a:pt x="9453" y="4692"/>
                  </a:lnTo>
                </a:path>
                <a:path w="14605" h="12064">
                  <a:moveTo>
                    <a:pt x="10606" y="5880"/>
                  </a:moveTo>
                  <a:lnTo>
                    <a:pt x="9453" y="4692"/>
                  </a:lnTo>
                </a:path>
                <a:path w="14605" h="12064">
                  <a:moveTo>
                    <a:pt x="2344" y="2374"/>
                  </a:moveTo>
                  <a:lnTo>
                    <a:pt x="1191" y="1168"/>
                  </a:lnTo>
                </a:path>
                <a:path w="14605" h="12064">
                  <a:moveTo>
                    <a:pt x="2344" y="2374"/>
                  </a:moveTo>
                  <a:lnTo>
                    <a:pt x="1191" y="2374"/>
                  </a:lnTo>
                </a:path>
                <a:path w="14605" h="12064">
                  <a:moveTo>
                    <a:pt x="11797" y="11798"/>
                  </a:moveTo>
                  <a:lnTo>
                    <a:pt x="11797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0573"/>
                  </a:moveTo>
                  <a:lnTo>
                    <a:pt x="10606" y="9423"/>
                  </a:lnTo>
                </a:path>
                <a:path w="14605" h="12064">
                  <a:moveTo>
                    <a:pt x="11797" y="11798"/>
                  </a:moveTo>
                  <a:lnTo>
                    <a:pt x="12988" y="11798"/>
                  </a:lnTo>
                </a:path>
                <a:path w="14605" h="12064">
                  <a:moveTo>
                    <a:pt x="11797" y="10573"/>
                  </a:moveTo>
                  <a:lnTo>
                    <a:pt x="10606" y="9423"/>
                  </a:lnTo>
                </a:path>
                <a:path w="14605" h="12064">
                  <a:moveTo>
                    <a:pt x="11797" y="10573"/>
                  </a:moveTo>
                  <a:lnTo>
                    <a:pt x="10606" y="9423"/>
                  </a:lnTo>
                </a:path>
                <a:path w="14605" h="12064">
                  <a:moveTo>
                    <a:pt x="11797" y="10573"/>
                  </a:moveTo>
                  <a:lnTo>
                    <a:pt x="10606" y="9423"/>
                  </a:lnTo>
                </a:path>
                <a:path w="14605" h="12064">
                  <a:moveTo>
                    <a:pt x="11797" y="10573"/>
                  </a:moveTo>
                  <a:lnTo>
                    <a:pt x="10606" y="942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2988" y="11798"/>
                  </a:moveTo>
                  <a:lnTo>
                    <a:pt x="11797" y="10573"/>
                  </a:lnTo>
                </a:path>
                <a:path w="14605" h="12064">
                  <a:moveTo>
                    <a:pt x="14179" y="10573"/>
                  </a:moveTo>
                  <a:lnTo>
                    <a:pt x="12988" y="942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2988" y="11798"/>
                  </a:moveTo>
                  <a:lnTo>
                    <a:pt x="11797" y="10573"/>
                  </a:lnTo>
                </a:path>
                <a:path w="14605" h="12064">
                  <a:moveTo>
                    <a:pt x="12988" y="11798"/>
                  </a:moveTo>
                  <a:lnTo>
                    <a:pt x="11797" y="11798"/>
                  </a:lnTo>
                </a:path>
                <a:path w="14605" h="12064">
                  <a:moveTo>
                    <a:pt x="10606" y="7067"/>
                  </a:moveTo>
                  <a:lnTo>
                    <a:pt x="9453" y="5880"/>
                  </a:lnTo>
                </a:path>
                <a:path w="14605" h="12064">
                  <a:moveTo>
                    <a:pt x="10606" y="7067"/>
                  </a:moveTo>
                  <a:lnTo>
                    <a:pt x="9453" y="5880"/>
                  </a:lnTo>
                </a:path>
                <a:path w="14605" h="12064">
                  <a:moveTo>
                    <a:pt x="10606" y="7067"/>
                  </a:moveTo>
                  <a:lnTo>
                    <a:pt x="9453" y="5880"/>
                  </a:lnTo>
                </a:path>
                <a:path w="14605" h="12064">
                  <a:moveTo>
                    <a:pt x="10606" y="8236"/>
                  </a:moveTo>
                  <a:lnTo>
                    <a:pt x="9453" y="7067"/>
                  </a:lnTo>
                </a:path>
                <a:path w="14605" h="12064">
                  <a:moveTo>
                    <a:pt x="10606" y="8236"/>
                  </a:moveTo>
                  <a:lnTo>
                    <a:pt x="9453" y="7067"/>
                  </a:lnTo>
                </a:path>
                <a:path w="14605" h="12064">
                  <a:moveTo>
                    <a:pt x="10606" y="8236"/>
                  </a:moveTo>
                  <a:lnTo>
                    <a:pt x="10606" y="9423"/>
                  </a:lnTo>
                </a:path>
                <a:path w="14605" h="12064">
                  <a:moveTo>
                    <a:pt x="11797" y="8236"/>
                  </a:moveTo>
                  <a:lnTo>
                    <a:pt x="10606" y="7067"/>
                  </a:lnTo>
                </a:path>
                <a:path w="14605" h="12064">
                  <a:moveTo>
                    <a:pt x="11797" y="8236"/>
                  </a:moveTo>
                  <a:lnTo>
                    <a:pt x="10606" y="7067"/>
                  </a:lnTo>
                </a:path>
                <a:path w="14605" h="12064">
                  <a:moveTo>
                    <a:pt x="11797" y="8236"/>
                  </a:moveTo>
                  <a:lnTo>
                    <a:pt x="10606" y="7067"/>
                  </a:lnTo>
                </a:path>
                <a:path w="14605" h="12064">
                  <a:moveTo>
                    <a:pt x="14179" y="8236"/>
                  </a:moveTo>
                  <a:lnTo>
                    <a:pt x="12988" y="7067"/>
                  </a:lnTo>
                </a:path>
                <a:path w="14605" h="12064">
                  <a:moveTo>
                    <a:pt x="14179" y="8236"/>
                  </a:moveTo>
                  <a:lnTo>
                    <a:pt x="12988" y="7067"/>
                  </a:lnTo>
                </a:path>
                <a:path w="14605" h="12064">
                  <a:moveTo>
                    <a:pt x="12988" y="10573"/>
                  </a:moveTo>
                  <a:lnTo>
                    <a:pt x="11797" y="9423"/>
                  </a:lnTo>
                </a:path>
                <a:path w="14605" h="12064">
                  <a:moveTo>
                    <a:pt x="12988" y="10573"/>
                  </a:moveTo>
                  <a:lnTo>
                    <a:pt x="11797" y="9423"/>
                  </a:lnTo>
                </a:path>
                <a:path w="14605" h="12064">
                  <a:moveTo>
                    <a:pt x="12988" y="10573"/>
                  </a:moveTo>
                  <a:lnTo>
                    <a:pt x="11797" y="9423"/>
                  </a:lnTo>
                </a:path>
                <a:path w="14605" h="12064">
                  <a:moveTo>
                    <a:pt x="12988" y="10573"/>
                  </a:moveTo>
                  <a:lnTo>
                    <a:pt x="11797" y="9423"/>
                  </a:lnTo>
                </a:path>
                <a:path w="14605" h="12064">
                  <a:moveTo>
                    <a:pt x="12988" y="10573"/>
                  </a:moveTo>
                  <a:lnTo>
                    <a:pt x="11797" y="9423"/>
                  </a:lnTo>
                </a:path>
                <a:path w="14605" h="12064">
                  <a:moveTo>
                    <a:pt x="12988" y="5880"/>
                  </a:moveTo>
                  <a:lnTo>
                    <a:pt x="11797" y="4692"/>
                  </a:lnTo>
                </a:path>
                <a:path w="14605" h="12064">
                  <a:moveTo>
                    <a:pt x="12988" y="5880"/>
                  </a:moveTo>
                  <a:lnTo>
                    <a:pt x="11797" y="4692"/>
                  </a:lnTo>
                </a:path>
                <a:path w="14605" h="12064">
                  <a:moveTo>
                    <a:pt x="12988" y="8236"/>
                  </a:moveTo>
                  <a:lnTo>
                    <a:pt x="11797" y="7067"/>
                  </a:lnTo>
                </a:path>
                <a:path w="14605" h="12064">
                  <a:moveTo>
                    <a:pt x="12988" y="8236"/>
                  </a:moveTo>
                  <a:lnTo>
                    <a:pt x="11797" y="7067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0606" y="2374"/>
                  </a:moveTo>
                  <a:lnTo>
                    <a:pt x="10606" y="3543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2988" y="5880"/>
                  </a:moveTo>
                  <a:lnTo>
                    <a:pt x="11797" y="4692"/>
                  </a:lnTo>
                </a:path>
                <a:path w="14605" h="12064">
                  <a:moveTo>
                    <a:pt x="12988" y="5880"/>
                  </a:moveTo>
                  <a:lnTo>
                    <a:pt x="11797" y="4692"/>
                  </a:lnTo>
                </a:path>
                <a:path w="14605" h="12064">
                  <a:moveTo>
                    <a:pt x="12988" y="5880"/>
                  </a:moveTo>
                  <a:lnTo>
                    <a:pt x="11797" y="4692"/>
                  </a:lnTo>
                </a:path>
                <a:path w="14605" h="12064">
                  <a:moveTo>
                    <a:pt x="12988" y="5880"/>
                  </a:moveTo>
                  <a:lnTo>
                    <a:pt x="11797" y="4692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3543"/>
                  </a:moveTo>
                  <a:lnTo>
                    <a:pt x="8281" y="2374"/>
                  </a:lnTo>
                </a:path>
                <a:path w="14605" h="12064">
                  <a:moveTo>
                    <a:pt x="9453" y="3543"/>
                  </a:moveTo>
                  <a:lnTo>
                    <a:pt x="8281" y="2374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10606" y="4692"/>
                  </a:moveTo>
                  <a:lnTo>
                    <a:pt x="9453" y="3543"/>
                  </a:lnTo>
                </a:path>
                <a:path w="14605" h="12064">
                  <a:moveTo>
                    <a:pt x="10606" y="4692"/>
                  </a:moveTo>
                  <a:lnTo>
                    <a:pt x="9453" y="3543"/>
                  </a:lnTo>
                </a:path>
                <a:path w="14605" h="12064">
                  <a:moveTo>
                    <a:pt x="10606" y="4692"/>
                  </a:moveTo>
                  <a:lnTo>
                    <a:pt x="9453" y="3543"/>
                  </a:lnTo>
                </a:path>
                <a:path w="14605" h="12064">
                  <a:moveTo>
                    <a:pt x="10606" y="4692"/>
                  </a:moveTo>
                  <a:lnTo>
                    <a:pt x="9453" y="3543"/>
                  </a:lnTo>
                </a:path>
                <a:path w="14605" h="12064">
                  <a:moveTo>
                    <a:pt x="10606" y="4692"/>
                  </a:moveTo>
                  <a:lnTo>
                    <a:pt x="9453" y="3543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9453" y="3543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0606" y="3543"/>
                  </a:moveTo>
                  <a:lnTo>
                    <a:pt x="9453" y="3543"/>
                  </a:lnTo>
                </a:path>
                <a:path w="14605" h="12064">
                  <a:moveTo>
                    <a:pt x="9453" y="3543"/>
                  </a:moveTo>
                  <a:lnTo>
                    <a:pt x="8281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0606" y="4692"/>
                  </a:moveTo>
                  <a:lnTo>
                    <a:pt x="9453" y="3543"/>
                  </a:lnTo>
                </a:path>
                <a:path w="14605" h="12064">
                  <a:moveTo>
                    <a:pt x="10606" y="4692"/>
                  </a:moveTo>
                  <a:lnTo>
                    <a:pt x="9453" y="3543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0606" y="2374"/>
                  </a:moveTo>
                  <a:lnTo>
                    <a:pt x="9453" y="2374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12" name="object 1812"/>
          <p:cNvGrpSpPr/>
          <p:nvPr/>
        </p:nvGrpSpPr>
        <p:grpSpPr>
          <a:xfrm>
            <a:off x="19370082" y="3220276"/>
            <a:ext cx="17780" cy="69850"/>
            <a:chOff x="19370082" y="3220276"/>
            <a:chExt cx="17780" cy="69850"/>
          </a:xfrm>
        </p:grpSpPr>
        <p:sp>
          <p:nvSpPr>
            <p:cNvPr id="1813" name="object 1813"/>
            <p:cNvSpPr/>
            <p:nvPr/>
          </p:nvSpPr>
          <p:spPr>
            <a:xfrm>
              <a:off x="19371781" y="327373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12988" y="1187"/>
                  </a:moveTo>
                  <a:lnTo>
                    <a:pt x="14179" y="1187"/>
                  </a:lnTo>
                </a:path>
                <a:path w="14605" h="14604">
                  <a:moveTo>
                    <a:pt x="14179" y="1187"/>
                  </a:moveTo>
                  <a:lnTo>
                    <a:pt x="14179" y="0"/>
                  </a:lnTo>
                </a:path>
                <a:path w="14605" h="14604">
                  <a:moveTo>
                    <a:pt x="12988" y="0"/>
                  </a:moveTo>
                  <a:lnTo>
                    <a:pt x="12988" y="1187"/>
                  </a:lnTo>
                </a:path>
                <a:path w="14605" h="14604">
                  <a:moveTo>
                    <a:pt x="12988" y="1187"/>
                  </a:moveTo>
                  <a:lnTo>
                    <a:pt x="11797" y="0"/>
                  </a:lnTo>
                </a:path>
                <a:path w="14605" h="14604">
                  <a:moveTo>
                    <a:pt x="7052" y="4692"/>
                  </a:moveTo>
                  <a:lnTo>
                    <a:pt x="5898" y="3505"/>
                  </a:lnTo>
                </a:path>
                <a:path w="14605" h="14604">
                  <a:moveTo>
                    <a:pt x="7052" y="4692"/>
                  </a:moveTo>
                  <a:lnTo>
                    <a:pt x="5898" y="3505"/>
                  </a:lnTo>
                </a:path>
                <a:path w="14605" h="14604">
                  <a:moveTo>
                    <a:pt x="4726" y="3505"/>
                  </a:moveTo>
                  <a:lnTo>
                    <a:pt x="3554" y="2337"/>
                  </a:lnTo>
                </a:path>
                <a:path w="14605" h="14604">
                  <a:moveTo>
                    <a:pt x="4726" y="3505"/>
                  </a:moveTo>
                  <a:lnTo>
                    <a:pt x="4726" y="4692"/>
                  </a:lnTo>
                </a:path>
                <a:path w="14605" h="14604">
                  <a:moveTo>
                    <a:pt x="9453" y="4692"/>
                  </a:moveTo>
                  <a:lnTo>
                    <a:pt x="8281" y="3505"/>
                  </a:lnTo>
                </a:path>
                <a:path w="14605" h="14604">
                  <a:moveTo>
                    <a:pt x="9453" y="4692"/>
                  </a:moveTo>
                  <a:lnTo>
                    <a:pt x="8281" y="3505"/>
                  </a:lnTo>
                </a:path>
                <a:path w="14605" h="14604">
                  <a:moveTo>
                    <a:pt x="1191" y="11760"/>
                  </a:moveTo>
                  <a:lnTo>
                    <a:pt x="0" y="10610"/>
                  </a:lnTo>
                </a:path>
                <a:path w="14605" h="14604">
                  <a:moveTo>
                    <a:pt x="1191" y="11760"/>
                  </a:moveTo>
                  <a:lnTo>
                    <a:pt x="2344" y="12928"/>
                  </a:lnTo>
                </a:path>
                <a:path w="14605" h="14604">
                  <a:moveTo>
                    <a:pt x="4726" y="3505"/>
                  </a:moveTo>
                  <a:lnTo>
                    <a:pt x="3554" y="2337"/>
                  </a:lnTo>
                </a:path>
                <a:path w="14605" h="14604">
                  <a:moveTo>
                    <a:pt x="4726" y="3505"/>
                  </a:moveTo>
                  <a:lnTo>
                    <a:pt x="3554" y="3505"/>
                  </a:lnTo>
                </a:path>
                <a:path w="14605" h="14604">
                  <a:moveTo>
                    <a:pt x="9453" y="5880"/>
                  </a:moveTo>
                  <a:lnTo>
                    <a:pt x="8281" y="4692"/>
                  </a:lnTo>
                </a:path>
                <a:path w="14605" h="14604">
                  <a:moveTo>
                    <a:pt x="9453" y="5880"/>
                  </a:moveTo>
                  <a:lnTo>
                    <a:pt x="8281" y="4692"/>
                  </a:lnTo>
                </a:path>
                <a:path w="14605" h="14604">
                  <a:moveTo>
                    <a:pt x="10606" y="7048"/>
                  </a:moveTo>
                  <a:lnTo>
                    <a:pt x="9453" y="5880"/>
                  </a:lnTo>
                </a:path>
                <a:path w="14605" h="14604">
                  <a:moveTo>
                    <a:pt x="10606" y="7048"/>
                  </a:moveTo>
                  <a:lnTo>
                    <a:pt x="9453" y="5880"/>
                  </a:lnTo>
                </a:path>
                <a:path w="14605" h="14604">
                  <a:moveTo>
                    <a:pt x="2344" y="3505"/>
                  </a:moveTo>
                  <a:lnTo>
                    <a:pt x="1191" y="2337"/>
                  </a:lnTo>
                </a:path>
                <a:path w="14605" h="14604">
                  <a:moveTo>
                    <a:pt x="2344" y="3505"/>
                  </a:moveTo>
                  <a:lnTo>
                    <a:pt x="1191" y="3505"/>
                  </a:lnTo>
                </a:path>
                <a:path w="14605" h="14604">
                  <a:moveTo>
                    <a:pt x="11797" y="12928"/>
                  </a:moveTo>
                  <a:lnTo>
                    <a:pt x="11797" y="1176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1797" y="14097"/>
                  </a:moveTo>
                  <a:lnTo>
                    <a:pt x="10606" y="12928"/>
                  </a:lnTo>
                </a:path>
                <a:path w="14605" h="14604">
                  <a:moveTo>
                    <a:pt x="11797" y="11760"/>
                  </a:moveTo>
                  <a:lnTo>
                    <a:pt x="10606" y="10610"/>
                  </a:lnTo>
                </a:path>
                <a:path w="14605" h="14604">
                  <a:moveTo>
                    <a:pt x="11797" y="12928"/>
                  </a:moveTo>
                  <a:lnTo>
                    <a:pt x="12988" y="12928"/>
                  </a:lnTo>
                </a:path>
                <a:path w="14605" h="14604">
                  <a:moveTo>
                    <a:pt x="11797" y="11760"/>
                  </a:moveTo>
                  <a:lnTo>
                    <a:pt x="10606" y="10610"/>
                  </a:lnTo>
                </a:path>
                <a:path w="14605" h="14604">
                  <a:moveTo>
                    <a:pt x="11797" y="11760"/>
                  </a:moveTo>
                  <a:lnTo>
                    <a:pt x="10606" y="10610"/>
                  </a:lnTo>
                </a:path>
                <a:path w="14605" h="14604">
                  <a:moveTo>
                    <a:pt x="11797" y="11760"/>
                  </a:moveTo>
                  <a:lnTo>
                    <a:pt x="10606" y="10610"/>
                  </a:lnTo>
                </a:path>
                <a:path w="14605" h="14604">
                  <a:moveTo>
                    <a:pt x="11797" y="11760"/>
                  </a:moveTo>
                  <a:lnTo>
                    <a:pt x="10606" y="1061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2988" y="12928"/>
                  </a:moveTo>
                  <a:lnTo>
                    <a:pt x="11797" y="11760"/>
                  </a:lnTo>
                </a:path>
                <a:path w="14605" h="14604">
                  <a:moveTo>
                    <a:pt x="14179" y="11760"/>
                  </a:moveTo>
                  <a:lnTo>
                    <a:pt x="12988" y="1061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2988" y="12928"/>
                  </a:moveTo>
                  <a:lnTo>
                    <a:pt x="11797" y="11760"/>
                  </a:lnTo>
                </a:path>
                <a:path w="14605" h="14604">
                  <a:moveTo>
                    <a:pt x="12988" y="12928"/>
                  </a:moveTo>
                  <a:lnTo>
                    <a:pt x="11797" y="12928"/>
                  </a:lnTo>
                </a:path>
                <a:path w="14605" h="14604">
                  <a:moveTo>
                    <a:pt x="10606" y="8236"/>
                  </a:moveTo>
                  <a:lnTo>
                    <a:pt x="9453" y="7048"/>
                  </a:lnTo>
                </a:path>
                <a:path w="14605" h="14604">
                  <a:moveTo>
                    <a:pt x="10606" y="8236"/>
                  </a:moveTo>
                  <a:lnTo>
                    <a:pt x="9453" y="7048"/>
                  </a:lnTo>
                </a:path>
                <a:path w="14605" h="14604">
                  <a:moveTo>
                    <a:pt x="10606" y="8236"/>
                  </a:moveTo>
                  <a:lnTo>
                    <a:pt x="9453" y="7048"/>
                  </a:lnTo>
                </a:path>
                <a:path w="14605" h="14604">
                  <a:moveTo>
                    <a:pt x="10606" y="9404"/>
                  </a:moveTo>
                  <a:lnTo>
                    <a:pt x="9453" y="8236"/>
                  </a:lnTo>
                </a:path>
                <a:path w="14605" h="14604">
                  <a:moveTo>
                    <a:pt x="10606" y="9404"/>
                  </a:moveTo>
                  <a:lnTo>
                    <a:pt x="10606" y="10610"/>
                  </a:lnTo>
                </a:path>
                <a:path w="14605" h="14604">
                  <a:moveTo>
                    <a:pt x="10606" y="10610"/>
                  </a:moveTo>
                  <a:lnTo>
                    <a:pt x="9453" y="9404"/>
                  </a:lnTo>
                </a:path>
                <a:path w="14605" h="14604">
                  <a:moveTo>
                    <a:pt x="11797" y="9404"/>
                  </a:moveTo>
                  <a:lnTo>
                    <a:pt x="10606" y="8236"/>
                  </a:lnTo>
                </a:path>
                <a:path w="14605" h="14604">
                  <a:moveTo>
                    <a:pt x="11797" y="9404"/>
                  </a:moveTo>
                  <a:lnTo>
                    <a:pt x="10606" y="8236"/>
                  </a:lnTo>
                </a:path>
                <a:path w="14605" h="14604">
                  <a:moveTo>
                    <a:pt x="11797" y="9404"/>
                  </a:moveTo>
                  <a:lnTo>
                    <a:pt x="10606" y="8236"/>
                  </a:lnTo>
                </a:path>
                <a:path w="14605" h="14604">
                  <a:moveTo>
                    <a:pt x="14179" y="9404"/>
                  </a:moveTo>
                  <a:lnTo>
                    <a:pt x="12988" y="8236"/>
                  </a:lnTo>
                </a:path>
                <a:path w="14605" h="14604">
                  <a:moveTo>
                    <a:pt x="14179" y="9404"/>
                  </a:moveTo>
                  <a:lnTo>
                    <a:pt x="12988" y="8236"/>
                  </a:lnTo>
                </a:path>
                <a:path w="14605" h="14604">
                  <a:moveTo>
                    <a:pt x="12988" y="11760"/>
                  </a:moveTo>
                  <a:lnTo>
                    <a:pt x="11797" y="10610"/>
                  </a:lnTo>
                </a:path>
                <a:path w="14605" h="14604">
                  <a:moveTo>
                    <a:pt x="12988" y="11760"/>
                  </a:moveTo>
                  <a:lnTo>
                    <a:pt x="11797" y="10610"/>
                  </a:lnTo>
                </a:path>
                <a:path w="14605" h="14604">
                  <a:moveTo>
                    <a:pt x="12988" y="11760"/>
                  </a:moveTo>
                  <a:lnTo>
                    <a:pt x="11797" y="10610"/>
                  </a:lnTo>
                </a:path>
                <a:path w="14605" h="14604">
                  <a:moveTo>
                    <a:pt x="12988" y="11760"/>
                  </a:moveTo>
                  <a:lnTo>
                    <a:pt x="11797" y="10610"/>
                  </a:lnTo>
                </a:path>
                <a:path w="14605" h="14604">
                  <a:moveTo>
                    <a:pt x="12988" y="11760"/>
                  </a:moveTo>
                  <a:lnTo>
                    <a:pt x="11797" y="10610"/>
                  </a:lnTo>
                </a:path>
                <a:path w="14605" h="14604">
                  <a:moveTo>
                    <a:pt x="12988" y="7048"/>
                  </a:moveTo>
                  <a:lnTo>
                    <a:pt x="11797" y="5880"/>
                  </a:lnTo>
                </a:path>
                <a:path w="14605" h="14604">
                  <a:moveTo>
                    <a:pt x="12988" y="7048"/>
                  </a:moveTo>
                  <a:lnTo>
                    <a:pt x="11797" y="5880"/>
                  </a:lnTo>
                </a:path>
                <a:path w="14605" h="14604">
                  <a:moveTo>
                    <a:pt x="12988" y="9404"/>
                  </a:moveTo>
                  <a:lnTo>
                    <a:pt x="11797" y="823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4" name="object 1814"/>
            <p:cNvSpPr/>
            <p:nvPr/>
          </p:nvSpPr>
          <p:spPr>
            <a:xfrm>
              <a:off x="19371772" y="3221966"/>
              <a:ext cx="14604" cy="61594"/>
            </a:xfrm>
            <a:custGeom>
              <a:avLst/>
              <a:gdLst/>
              <a:ahLst/>
              <a:cxnLst/>
              <a:rect l="l" t="t" r="r" b="b"/>
              <a:pathLst>
                <a:path w="14605" h="61595">
                  <a:moveTo>
                    <a:pt x="13007" y="61158"/>
                  </a:moveTo>
                  <a:lnTo>
                    <a:pt x="11797" y="59989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3007" y="58821"/>
                  </a:moveTo>
                  <a:lnTo>
                    <a:pt x="11797" y="57652"/>
                  </a:lnTo>
                </a:path>
                <a:path w="14605" h="61595">
                  <a:moveTo>
                    <a:pt x="13007" y="58821"/>
                  </a:moveTo>
                  <a:lnTo>
                    <a:pt x="11797" y="57652"/>
                  </a:lnTo>
                </a:path>
                <a:path w="14605" h="61595">
                  <a:moveTo>
                    <a:pt x="13007" y="58821"/>
                  </a:moveTo>
                  <a:lnTo>
                    <a:pt x="11797" y="57652"/>
                  </a:lnTo>
                </a:path>
                <a:path w="14605" h="61595">
                  <a:moveTo>
                    <a:pt x="13007" y="58821"/>
                  </a:moveTo>
                  <a:lnTo>
                    <a:pt x="11797" y="57652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4109"/>
                  </a:moveTo>
                  <a:lnTo>
                    <a:pt x="8281" y="52940"/>
                  </a:lnTo>
                </a:path>
                <a:path w="14605" h="61595">
                  <a:moveTo>
                    <a:pt x="9453" y="55278"/>
                  </a:moveTo>
                  <a:lnTo>
                    <a:pt x="9453" y="54109"/>
                  </a:lnTo>
                </a:path>
                <a:path w="14605" h="61595">
                  <a:moveTo>
                    <a:pt x="9453" y="54109"/>
                  </a:moveTo>
                  <a:lnTo>
                    <a:pt x="8281" y="52940"/>
                  </a:lnTo>
                </a:path>
                <a:path w="14605" h="61595">
                  <a:moveTo>
                    <a:pt x="9453" y="54109"/>
                  </a:moveTo>
                  <a:lnTo>
                    <a:pt x="8281" y="52940"/>
                  </a:lnTo>
                </a:path>
                <a:path w="14605" h="61595">
                  <a:moveTo>
                    <a:pt x="9453" y="54109"/>
                  </a:moveTo>
                  <a:lnTo>
                    <a:pt x="8281" y="52940"/>
                  </a:lnTo>
                </a:path>
                <a:path w="14605" h="61595">
                  <a:moveTo>
                    <a:pt x="9453" y="54109"/>
                  </a:moveTo>
                  <a:lnTo>
                    <a:pt x="9453" y="55278"/>
                  </a:lnTo>
                </a:path>
                <a:path w="14605" h="61595">
                  <a:moveTo>
                    <a:pt x="9453" y="56446"/>
                  </a:moveTo>
                  <a:lnTo>
                    <a:pt x="8281" y="55278"/>
                  </a:lnTo>
                </a:path>
                <a:path w="14605" h="61595">
                  <a:moveTo>
                    <a:pt x="9453" y="56446"/>
                  </a:moveTo>
                  <a:lnTo>
                    <a:pt x="8281" y="55278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8821"/>
                  </a:moveTo>
                  <a:lnTo>
                    <a:pt x="8281" y="57652"/>
                  </a:lnTo>
                </a:path>
                <a:path w="14605" h="61595">
                  <a:moveTo>
                    <a:pt x="9453" y="58821"/>
                  </a:moveTo>
                  <a:lnTo>
                    <a:pt x="8281" y="57652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10625" y="57652"/>
                  </a:moveTo>
                  <a:lnTo>
                    <a:pt x="9453" y="56446"/>
                  </a:lnTo>
                </a:path>
                <a:path w="14605" h="61595">
                  <a:moveTo>
                    <a:pt x="10625" y="57652"/>
                  </a:moveTo>
                  <a:lnTo>
                    <a:pt x="9453" y="56446"/>
                  </a:lnTo>
                </a:path>
                <a:path w="14605" h="61595">
                  <a:moveTo>
                    <a:pt x="10625" y="57652"/>
                  </a:moveTo>
                  <a:lnTo>
                    <a:pt x="9453" y="56446"/>
                  </a:lnTo>
                </a:path>
                <a:path w="14605" h="61595">
                  <a:moveTo>
                    <a:pt x="10625" y="57652"/>
                  </a:moveTo>
                  <a:lnTo>
                    <a:pt x="9453" y="56446"/>
                  </a:lnTo>
                </a:path>
                <a:path w="14605" h="61595">
                  <a:moveTo>
                    <a:pt x="10625" y="57652"/>
                  </a:moveTo>
                  <a:lnTo>
                    <a:pt x="9453" y="56446"/>
                  </a:lnTo>
                </a:path>
                <a:path w="14605" h="61595">
                  <a:moveTo>
                    <a:pt x="9453" y="54109"/>
                  </a:moveTo>
                  <a:lnTo>
                    <a:pt x="8281" y="52940"/>
                  </a:lnTo>
                </a:path>
                <a:path w="14605" h="61595">
                  <a:moveTo>
                    <a:pt x="9453" y="54109"/>
                  </a:moveTo>
                  <a:lnTo>
                    <a:pt x="8281" y="52940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4109"/>
                  </a:moveTo>
                  <a:lnTo>
                    <a:pt x="9453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6446"/>
                  </a:lnTo>
                </a:path>
                <a:path w="14605" h="61595">
                  <a:moveTo>
                    <a:pt x="9453" y="56446"/>
                  </a:moveTo>
                  <a:lnTo>
                    <a:pt x="8281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0625" y="57652"/>
                  </a:moveTo>
                  <a:lnTo>
                    <a:pt x="9453" y="56446"/>
                  </a:lnTo>
                </a:path>
                <a:path w="14605" h="61595">
                  <a:moveTo>
                    <a:pt x="10625" y="57652"/>
                  </a:moveTo>
                  <a:lnTo>
                    <a:pt x="9453" y="56446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0625" y="55278"/>
                  </a:moveTo>
                  <a:lnTo>
                    <a:pt x="9453" y="55278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3007" y="57652"/>
                  </a:moveTo>
                  <a:lnTo>
                    <a:pt x="13007" y="56446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4179" y="14116"/>
                  </a:moveTo>
                  <a:lnTo>
                    <a:pt x="13007" y="12966"/>
                  </a:lnTo>
                </a:path>
                <a:path w="14605" h="61595">
                  <a:moveTo>
                    <a:pt x="14179" y="14116"/>
                  </a:moveTo>
                  <a:lnTo>
                    <a:pt x="13007" y="14116"/>
                  </a:lnTo>
                </a:path>
                <a:path w="14605" h="61595">
                  <a:moveTo>
                    <a:pt x="13007" y="14116"/>
                  </a:moveTo>
                  <a:lnTo>
                    <a:pt x="11797" y="12966"/>
                  </a:lnTo>
                </a:path>
                <a:path w="14605" h="61595">
                  <a:moveTo>
                    <a:pt x="13007" y="14116"/>
                  </a:moveTo>
                  <a:lnTo>
                    <a:pt x="11797" y="12966"/>
                  </a:lnTo>
                </a:path>
                <a:path w="14605" h="61595">
                  <a:moveTo>
                    <a:pt x="7071" y="9404"/>
                  </a:moveTo>
                  <a:lnTo>
                    <a:pt x="5898" y="8198"/>
                  </a:lnTo>
                </a:path>
                <a:path w="14605" h="61595">
                  <a:moveTo>
                    <a:pt x="7071" y="9404"/>
                  </a:moveTo>
                  <a:lnTo>
                    <a:pt x="5898" y="8198"/>
                  </a:lnTo>
                </a:path>
                <a:path w="14605" h="61595">
                  <a:moveTo>
                    <a:pt x="4745" y="10591"/>
                  </a:moveTo>
                  <a:lnTo>
                    <a:pt x="3554" y="9404"/>
                  </a:lnTo>
                </a:path>
                <a:path w="14605" h="61595">
                  <a:moveTo>
                    <a:pt x="4745" y="10591"/>
                  </a:moveTo>
                  <a:lnTo>
                    <a:pt x="3554" y="9404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2363" y="2337"/>
                  </a:moveTo>
                  <a:lnTo>
                    <a:pt x="1191" y="2337"/>
                  </a:lnTo>
                </a:path>
                <a:path w="14605" h="61595">
                  <a:moveTo>
                    <a:pt x="1191" y="2337"/>
                  </a:moveTo>
                  <a:lnTo>
                    <a:pt x="0" y="1187"/>
                  </a:lnTo>
                </a:path>
                <a:path w="14605" h="61595">
                  <a:moveTo>
                    <a:pt x="3554" y="11741"/>
                  </a:moveTo>
                  <a:lnTo>
                    <a:pt x="4745" y="11741"/>
                  </a:lnTo>
                </a:path>
                <a:path w="14605" h="61595">
                  <a:moveTo>
                    <a:pt x="4745" y="11741"/>
                  </a:moveTo>
                  <a:lnTo>
                    <a:pt x="3554" y="10591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10625" y="8198"/>
                  </a:moveTo>
                  <a:lnTo>
                    <a:pt x="9453" y="7048"/>
                  </a:lnTo>
                </a:path>
                <a:path w="14605" h="61595">
                  <a:moveTo>
                    <a:pt x="10625" y="8198"/>
                  </a:moveTo>
                  <a:lnTo>
                    <a:pt x="10625" y="7048"/>
                  </a:lnTo>
                </a:path>
                <a:path w="14605" h="61595">
                  <a:moveTo>
                    <a:pt x="1191" y="11741"/>
                  </a:moveTo>
                  <a:lnTo>
                    <a:pt x="2363" y="11741"/>
                  </a:lnTo>
                </a:path>
                <a:path w="14605" h="61595">
                  <a:moveTo>
                    <a:pt x="2363" y="11741"/>
                  </a:moveTo>
                  <a:lnTo>
                    <a:pt x="1191" y="10591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1797" y="1187"/>
                  </a:moveTo>
                  <a:lnTo>
                    <a:pt x="10625" y="0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3007" y="1187"/>
                  </a:moveTo>
                  <a:lnTo>
                    <a:pt x="11797" y="1187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1797" y="3543"/>
                  </a:moveTo>
                  <a:lnTo>
                    <a:pt x="10625" y="2337"/>
                  </a:lnTo>
                </a:path>
                <a:path w="14605" h="61595">
                  <a:moveTo>
                    <a:pt x="11797" y="3543"/>
                  </a:moveTo>
                  <a:lnTo>
                    <a:pt x="10625" y="2337"/>
                  </a:lnTo>
                </a:path>
                <a:path w="14605" h="61595">
                  <a:moveTo>
                    <a:pt x="11797" y="3543"/>
                  </a:moveTo>
                  <a:lnTo>
                    <a:pt x="10625" y="2337"/>
                  </a:lnTo>
                </a:path>
                <a:path w="14605" h="61595">
                  <a:moveTo>
                    <a:pt x="11797" y="1187"/>
                  </a:moveTo>
                  <a:lnTo>
                    <a:pt x="10625" y="0"/>
                  </a:lnTo>
                </a:path>
                <a:path w="14605" h="61595">
                  <a:moveTo>
                    <a:pt x="13007" y="2337"/>
                  </a:moveTo>
                  <a:lnTo>
                    <a:pt x="11797" y="1187"/>
                  </a:lnTo>
                </a:path>
                <a:path w="14605" h="61595">
                  <a:moveTo>
                    <a:pt x="14179" y="2337"/>
                  </a:moveTo>
                  <a:lnTo>
                    <a:pt x="13007" y="1187"/>
                  </a:lnTo>
                </a:path>
                <a:path w="14605" h="61595">
                  <a:moveTo>
                    <a:pt x="11797" y="1187"/>
                  </a:moveTo>
                  <a:lnTo>
                    <a:pt x="10625" y="0"/>
                  </a:lnTo>
                </a:path>
                <a:path w="14605" h="61595">
                  <a:moveTo>
                    <a:pt x="11797" y="1187"/>
                  </a:moveTo>
                  <a:lnTo>
                    <a:pt x="10625" y="0"/>
                  </a:lnTo>
                </a:path>
                <a:path w="14605" h="61595">
                  <a:moveTo>
                    <a:pt x="11797" y="1187"/>
                  </a:moveTo>
                  <a:lnTo>
                    <a:pt x="10625" y="0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1797" y="2337"/>
                  </a:moveTo>
                  <a:lnTo>
                    <a:pt x="13007" y="2337"/>
                  </a:lnTo>
                </a:path>
                <a:path w="14605" h="61595">
                  <a:moveTo>
                    <a:pt x="13007" y="2337"/>
                  </a:moveTo>
                  <a:lnTo>
                    <a:pt x="11797" y="1187"/>
                  </a:lnTo>
                </a:path>
                <a:path w="14605" h="61595">
                  <a:moveTo>
                    <a:pt x="10625" y="7048"/>
                  </a:moveTo>
                  <a:lnTo>
                    <a:pt x="9453" y="5880"/>
                  </a:lnTo>
                </a:path>
                <a:path w="14605" h="61595">
                  <a:moveTo>
                    <a:pt x="10625" y="7048"/>
                  </a:moveTo>
                  <a:lnTo>
                    <a:pt x="9453" y="5880"/>
                  </a:lnTo>
                </a:path>
                <a:path w="14605" h="61595">
                  <a:moveTo>
                    <a:pt x="10625" y="7048"/>
                  </a:moveTo>
                  <a:lnTo>
                    <a:pt x="9453" y="5880"/>
                  </a:lnTo>
                </a:path>
                <a:path w="14605" h="61595">
                  <a:moveTo>
                    <a:pt x="10625" y="4711"/>
                  </a:moveTo>
                  <a:lnTo>
                    <a:pt x="9453" y="3543"/>
                  </a:lnTo>
                </a:path>
                <a:path w="14605" h="61595">
                  <a:moveTo>
                    <a:pt x="10625" y="4711"/>
                  </a:moveTo>
                  <a:lnTo>
                    <a:pt x="9453" y="3543"/>
                  </a:lnTo>
                </a:path>
                <a:path w="14605" h="61595">
                  <a:moveTo>
                    <a:pt x="10625" y="4711"/>
                  </a:moveTo>
                  <a:lnTo>
                    <a:pt x="9453" y="3543"/>
                  </a:lnTo>
                </a:path>
                <a:path w="14605" h="61595">
                  <a:moveTo>
                    <a:pt x="11797" y="4711"/>
                  </a:moveTo>
                  <a:lnTo>
                    <a:pt x="10625" y="3543"/>
                  </a:lnTo>
                </a:path>
                <a:path w="14605" h="61595">
                  <a:moveTo>
                    <a:pt x="11797" y="4711"/>
                  </a:moveTo>
                  <a:lnTo>
                    <a:pt x="10625" y="3543"/>
                  </a:lnTo>
                </a:path>
                <a:path w="14605" h="61595">
                  <a:moveTo>
                    <a:pt x="11797" y="4711"/>
                  </a:moveTo>
                  <a:lnTo>
                    <a:pt x="10625" y="3543"/>
                  </a:lnTo>
                </a:path>
                <a:path w="14605" h="61595">
                  <a:moveTo>
                    <a:pt x="14179" y="5880"/>
                  </a:moveTo>
                  <a:lnTo>
                    <a:pt x="13007" y="4711"/>
                  </a:lnTo>
                </a:path>
                <a:path w="14605" h="61595">
                  <a:moveTo>
                    <a:pt x="14179" y="5880"/>
                  </a:moveTo>
                  <a:lnTo>
                    <a:pt x="13007" y="4711"/>
                  </a:lnTo>
                </a:path>
                <a:path w="14605" h="61595">
                  <a:moveTo>
                    <a:pt x="13007" y="2337"/>
                  </a:moveTo>
                  <a:lnTo>
                    <a:pt x="11797" y="1187"/>
                  </a:lnTo>
                </a:path>
                <a:path w="14605" h="61595">
                  <a:moveTo>
                    <a:pt x="13007" y="2337"/>
                  </a:moveTo>
                  <a:lnTo>
                    <a:pt x="11797" y="1187"/>
                  </a:lnTo>
                </a:path>
                <a:path w="14605" h="61595">
                  <a:moveTo>
                    <a:pt x="13007" y="2337"/>
                  </a:moveTo>
                  <a:lnTo>
                    <a:pt x="11797" y="1187"/>
                  </a:lnTo>
                </a:path>
                <a:path w="14605" h="61595">
                  <a:moveTo>
                    <a:pt x="13007" y="2337"/>
                  </a:moveTo>
                  <a:lnTo>
                    <a:pt x="11797" y="1187"/>
                  </a:lnTo>
                </a:path>
                <a:path w="14605" h="61595">
                  <a:moveTo>
                    <a:pt x="13007" y="2337"/>
                  </a:moveTo>
                  <a:lnTo>
                    <a:pt x="11797" y="1187"/>
                  </a:lnTo>
                </a:path>
                <a:path w="14605" h="61595">
                  <a:moveTo>
                    <a:pt x="13007" y="8198"/>
                  </a:moveTo>
                  <a:lnTo>
                    <a:pt x="11797" y="7048"/>
                  </a:lnTo>
                </a:path>
                <a:path w="14605" h="61595">
                  <a:moveTo>
                    <a:pt x="13007" y="8198"/>
                  </a:moveTo>
                  <a:lnTo>
                    <a:pt x="13007" y="7048"/>
                  </a:lnTo>
                </a:path>
                <a:path w="14605" h="61595">
                  <a:moveTo>
                    <a:pt x="13007" y="4711"/>
                  </a:moveTo>
                  <a:lnTo>
                    <a:pt x="11797" y="3543"/>
                  </a:lnTo>
                </a:path>
                <a:path w="14605" h="61595">
                  <a:moveTo>
                    <a:pt x="13007" y="4711"/>
                  </a:moveTo>
                  <a:lnTo>
                    <a:pt x="13007" y="5880"/>
                  </a:lnTo>
                </a:path>
                <a:path w="14605" h="61595">
                  <a:moveTo>
                    <a:pt x="13007" y="9404"/>
                  </a:moveTo>
                  <a:lnTo>
                    <a:pt x="11797" y="8198"/>
                  </a:lnTo>
                </a:path>
                <a:path w="14605" h="61595">
                  <a:moveTo>
                    <a:pt x="13007" y="9404"/>
                  </a:moveTo>
                  <a:lnTo>
                    <a:pt x="11797" y="8198"/>
                  </a:lnTo>
                </a:path>
                <a:path w="14605" h="61595">
                  <a:moveTo>
                    <a:pt x="13007" y="9404"/>
                  </a:moveTo>
                  <a:lnTo>
                    <a:pt x="11797" y="8198"/>
                  </a:lnTo>
                </a:path>
                <a:path w="14605" h="61595">
                  <a:moveTo>
                    <a:pt x="13007" y="9404"/>
                  </a:moveTo>
                  <a:lnTo>
                    <a:pt x="11797" y="8198"/>
                  </a:lnTo>
                </a:path>
                <a:path w="14605" h="61595">
                  <a:moveTo>
                    <a:pt x="13007" y="10591"/>
                  </a:moveTo>
                  <a:lnTo>
                    <a:pt x="11797" y="9404"/>
                  </a:lnTo>
                </a:path>
                <a:path w="14605" h="61595">
                  <a:moveTo>
                    <a:pt x="13007" y="10591"/>
                  </a:moveTo>
                  <a:lnTo>
                    <a:pt x="11797" y="9404"/>
                  </a:lnTo>
                </a:path>
                <a:path w="14605" h="61595">
                  <a:moveTo>
                    <a:pt x="10625" y="10591"/>
                  </a:moveTo>
                  <a:lnTo>
                    <a:pt x="9453" y="9404"/>
                  </a:lnTo>
                </a:path>
                <a:path w="14605" h="61595">
                  <a:moveTo>
                    <a:pt x="11797" y="9404"/>
                  </a:moveTo>
                  <a:lnTo>
                    <a:pt x="10625" y="8198"/>
                  </a:lnTo>
                </a:path>
                <a:path w="14605" h="61595">
                  <a:moveTo>
                    <a:pt x="11797" y="9404"/>
                  </a:moveTo>
                  <a:lnTo>
                    <a:pt x="10625" y="8198"/>
                  </a:lnTo>
                </a:path>
                <a:path w="14605" h="61595">
                  <a:moveTo>
                    <a:pt x="13007" y="7048"/>
                  </a:moveTo>
                  <a:lnTo>
                    <a:pt x="11797" y="5880"/>
                  </a:lnTo>
                </a:path>
                <a:path w="14605" h="61595">
                  <a:moveTo>
                    <a:pt x="13007" y="7048"/>
                  </a:moveTo>
                  <a:lnTo>
                    <a:pt x="11797" y="5880"/>
                  </a:lnTo>
                </a:path>
                <a:path w="14605" h="61595">
                  <a:moveTo>
                    <a:pt x="13007" y="7048"/>
                  </a:moveTo>
                  <a:lnTo>
                    <a:pt x="11797" y="5880"/>
                  </a:lnTo>
                </a:path>
                <a:path w="14605" h="61595">
                  <a:moveTo>
                    <a:pt x="13007" y="7048"/>
                  </a:moveTo>
                  <a:lnTo>
                    <a:pt x="11797" y="5880"/>
                  </a:lnTo>
                </a:path>
                <a:path w="14605" h="61595">
                  <a:moveTo>
                    <a:pt x="13007" y="9404"/>
                  </a:moveTo>
                  <a:lnTo>
                    <a:pt x="11797" y="8198"/>
                  </a:lnTo>
                </a:path>
                <a:path w="14605" h="61595">
                  <a:moveTo>
                    <a:pt x="13007" y="9404"/>
                  </a:moveTo>
                  <a:lnTo>
                    <a:pt x="11797" y="8198"/>
                  </a:lnTo>
                </a:path>
                <a:path w="14605" h="61595">
                  <a:moveTo>
                    <a:pt x="13007" y="10591"/>
                  </a:moveTo>
                  <a:lnTo>
                    <a:pt x="11797" y="9404"/>
                  </a:lnTo>
                </a:path>
                <a:path w="14605" h="61595">
                  <a:moveTo>
                    <a:pt x="13007" y="10591"/>
                  </a:moveTo>
                  <a:lnTo>
                    <a:pt x="11797" y="9404"/>
                  </a:lnTo>
                  <a:lnTo>
                    <a:pt x="10625" y="8198"/>
                  </a:lnTo>
                </a:path>
                <a:path w="14605" h="61595">
                  <a:moveTo>
                    <a:pt x="11797" y="9404"/>
                  </a:moveTo>
                  <a:lnTo>
                    <a:pt x="10625" y="8198"/>
                  </a:lnTo>
                </a:path>
                <a:path w="14605" h="61595">
                  <a:moveTo>
                    <a:pt x="11797" y="9404"/>
                  </a:moveTo>
                  <a:lnTo>
                    <a:pt x="10625" y="8198"/>
                  </a:lnTo>
                </a:path>
                <a:path w="14605" h="61595">
                  <a:moveTo>
                    <a:pt x="13007" y="9404"/>
                  </a:moveTo>
                  <a:lnTo>
                    <a:pt x="11797" y="8198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9453" y="8198"/>
                  </a:moveTo>
                  <a:lnTo>
                    <a:pt x="8281" y="7048"/>
                  </a:lnTo>
                </a:path>
                <a:path w="14605" h="61595">
                  <a:moveTo>
                    <a:pt x="9453" y="8198"/>
                  </a:moveTo>
                  <a:lnTo>
                    <a:pt x="8281" y="7048"/>
                  </a:lnTo>
                </a:path>
                <a:path w="14605" h="61595">
                  <a:moveTo>
                    <a:pt x="9453" y="8198"/>
                  </a:moveTo>
                  <a:lnTo>
                    <a:pt x="8281" y="7048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9453" y="8198"/>
                  </a:moveTo>
                  <a:lnTo>
                    <a:pt x="8281" y="7048"/>
                  </a:lnTo>
                </a:path>
                <a:path w="14605" h="61595">
                  <a:moveTo>
                    <a:pt x="9453" y="8198"/>
                  </a:moveTo>
                  <a:lnTo>
                    <a:pt x="8281" y="7048"/>
                  </a:lnTo>
                </a:path>
                <a:path w="14605" h="61595">
                  <a:moveTo>
                    <a:pt x="10625" y="8198"/>
                  </a:moveTo>
                  <a:lnTo>
                    <a:pt x="9453" y="7048"/>
                  </a:lnTo>
                </a:path>
                <a:path w="14605" h="61595">
                  <a:moveTo>
                    <a:pt x="10625" y="8198"/>
                  </a:moveTo>
                  <a:lnTo>
                    <a:pt x="9453" y="7048"/>
                  </a:lnTo>
                </a:path>
                <a:path w="14605" h="61595">
                  <a:moveTo>
                    <a:pt x="10625" y="8198"/>
                  </a:moveTo>
                  <a:lnTo>
                    <a:pt x="9453" y="7048"/>
                  </a:lnTo>
                </a:path>
                <a:path w="14605" h="61595">
                  <a:moveTo>
                    <a:pt x="10625" y="9404"/>
                  </a:moveTo>
                  <a:lnTo>
                    <a:pt x="9453" y="8198"/>
                  </a:lnTo>
                </a:path>
                <a:path w="14605" h="61595">
                  <a:moveTo>
                    <a:pt x="10625" y="9404"/>
                  </a:moveTo>
                  <a:lnTo>
                    <a:pt x="9453" y="8198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0591"/>
                  </a:moveTo>
                  <a:lnTo>
                    <a:pt x="8281" y="9404"/>
                  </a:lnTo>
                </a:path>
                <a:path w="14605" h="61595">
                  <a:moveTo>
                    <a:pt x="9453" y="10591"/>
                  </a:moveTo>
                  <a:lnTo>
                    <a:pt x="8281" y="9404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5" name="object 1815"/>
            <p:cNvSpPr/>
            <p:nvPr/>
          </p:nvSpPr>
          <p:spPr>
            <a:xfrm>
              <a:off x="19380056" y="322902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172" y="4692"/>
                  </a:moveTo>
                  <a:lnTo>
                    <a:pt x="0" y="3524"/>
                  </a:lnTo>
                </a:path>
                <a:path w="5080" h="5080">
                  <a:moveTo>
                    <a:pt x="1172" y="4692"/>
                  </a:moveTo>
                  <a:lnTo>
                    <a:pt x="0" y="3524"/>
                  </a:lnTo>
                </a:path>
                <a:path w="5080" h="5080">
                  <a:moveTo>
                    <a:pt x="1172" y="4692"/>
                  </a:moveTo>
                  <a:lnTo>
                    <a:pt x="0" y="3524"/>
                  </a:lnTo>
                </a:path>
                <a:path w="5080" h="5080">
                  <a:moveTo>
                    <a:pt x="2344" y="2374"/>
                  </a:moveTo>
                  <a:lnTo>
                    <a:pt x="1172" y="1149"/>
                  </a:lnTo>
                </a:path>
                <a:path w="5080" h="5080">
                  <a:moveTo>
                    <a:pt x="3497" y="2374"/>
                  </a:moveTo>
                  <a:lnTo>
                    <a:pt x="2344" y="1149"/>
                  </a:lnTo>
                </a:path>
                <a:path w="5080" h="5080">
                  <a:moveTo>
                    <a:pt x="1172" y="2374"/>
                  </a:moveTo>
                  <a:lnTo>
                    <a:pt x="0" y="1149"/>
                  </a:lnTo>
                </a:path>
                <a:path w="5080" h="5080">
                  <a:moveTo>
                    <a:pt x="1172" y="2374"/>
                  </a:moveTo>
                  <a:lnTo>
                    <a:pt x="0" y="1149"/>
                  </a:lnTo>
                </a:path>
                <a:path w="5080" h="5080">
                  <a:moveTo>
                    <a:pt x="3497" y="2374"/>
                  </a:moveTo>
                  <a:lnTo>
                    <a:pt x="2344" y="1149"/>
                  </a:lnTo>
                </a:path>
                <a:path w="5080" h="5080">
                  <a:moveTo>
                    <a:pt x="1172" y="2374"/>
                  </a:moveTo>
                  <a:lnTo>
                    <a:pt x="1172" y="3524"/>
                  </a:lnTo>
                </a:path>
                <a:path w="5080" h="5080">
                  <a:moveTo>
                    <a:pt x="1172" y="3524"/>
                  </a:moveTo>
                  <a:lnTo>
                    <a:pt x="2344" y="3524"/>
                  </a:lnTo>
                </a:path>
                <a:path w="5080" h="5080">
                  <a:moveTo>
                    <a:pt x="2344" y="3524"/>
                  </a:moveTo>
                  <a:lnTo>
                    <a:pt x="2344" y="2374"/>
                  </a:lnTo>
                </a:path>
                <a:path w="5080" h="5080">
                  <a:moveTo>
                    <a:pt x="3497" y="2374"/>
                  </a:moveTo>
                  <a:lnTo>
                    <a:pt x="2344" y="1149"/>
                  </a:lnTo>
                </a:path>
                <a:path w="5080" h="5080">
                  <a:moveTo>
                    <a:pt x="1172" y="1149"/>
                  </a:moveTo>
                  <a:lnTo>
                    <a:pt x="0" y="0"/>
                  </a:lnTo>
                </a:path>
                <a:path w="5080" h="5080">
                  <a:moveTo>
                    <a:pt x="1172" y="1149"/>
                  </a:moveTo>
                  <a:lnTo>
                    <a:pt x="0" y="0"/>
                  </a:lnTo>
                </a:path>
                <a:path w="5080" h="5080">
                  <a:moveTo>
                    <a:pt x="1172" y="1149"/>
                  </a:moveTo>
                  <a:lnTo>
                    <a:pt x="0" y="0"/>
                  </a:lnTo>
                </a:path>
                <a:path w="5080" h="5080">
                  <a:moveTo>
                    <a:pt x="1172" y="1149"/>
                  </a:moveTo>
                  <a:lnTo>
                    <a:pt x="0" y="0"/>
                  </a:lnTo>
                </a:path>
                <a:path w="5080" h="5080">
                  <a:moveTo>
                    <a:pt x="2344" y="2374"/>
                  </a:moveTo>
                  <a:lnTo>
                    <a:pt x="1172" y="1149"/>
                  </a:lnTo>
                </a:path>
                <a:path w="5080" h="5080">
                  <a:moveTo>
                    <a:pt x="2344" y="1149"/>
                  </a:moveTo>
                  <a:lnTo>
                    <a:pt x="1172" y="0"/>
                  </a:lnTo>
                </a:path>
                <a:path w="5080" h="5080">
                  <a:moveTo>
                    <a:pt x="2344" y="1149"/>
                  </a:moveTo>
                  <a:lnTo>
                    <a:pt x="1172" y="0"/>
                  </a:lnTo>
                </a:path>
                <a:path w="5080" h="5080">
                  <a:moveTo>
                    <a:pt x="2344" y="2374"/>
                  </a:moveTo>
                  <a:lnTo>
                    <a:pt x="1172" y="1149"/>
                  </a:lnTo>
                </a:path>
                <a:path w="5080" h="5080">
                  <a:moveTo>
                    <a:pt x="2344" y="2374"/>
                  </a:moveTo>
                  <a:lnTo>
                    <a:pt x="1172" y="1149"/>
                  </a:lnTo>
                </a:path>
                <a:path w="5080" h="5080">
                  <a:moveTo>
                    <a:pt x="2344" y="2374"/>
                  </a:moveTo>
                  <a:lnTo>
                    <a:pt x="1172" y="1149"/>
                  </a:lnTo>
                </a:path>
                <a:path w="5080" h="5080">
                  <a:moveTo>
                    <a:pt x="1172" y="4692"/>
                  </a:moveTo>
                  <a:lnTo>
                    <a:pt x="2344" y="3524"/>
                  </a:lnTo>
                </a:path>
                <a:path w="5080" h="5080">
                  <a:moveTo>
                    <a:pt x="1172" y="3524"/>
                  </a:moveTo>
                  <a:lnTo>
                    <a:pt x="0" y="2374"/>
                  </a:lnTo>
                </a:path>
                <a:path w="5080" h="5080">
                  <a:moveTo>
                    <a:pt x="1172" y="4692"/>
                  </a:moveTo>
                  <a:lnTo>
                    <a:pt x="0" y="3524"/>
                  </a:lnTo>
                </a:path>
                <a:path w="5080" h="5080">
                  <a:moveTo>
                    <a:pt x="1172" y="4692"/>
                  </a:moveTo>
                  <a:lnTo>
                    <a:pt x="0" y="3524"/>
                  </a:lnTo>
                </a:path>
                <a:path w="5080" h="5080">
                  <a:moveTo>
                    <a:pt x="3497" y="2374"/>
                  </a:moveTo>
                  <a:lnTo>
                    <a:pt x="2344" y="1149"/>
                  </a:lnTo>
                </a:path>
                <a:path w="5080" h="5080">
                  <a:moveTo>
                    <a:pt x="3497" y="2374"/>
                  </a:moveTo>
                  <a:lnTo>
                    <a:pt x="2344" y="1149"/>
                  </a:lnTo>
                </a:path>
                <a:path w="5080" h="5080">
                  <a:moveTo>
                    <a:pt x="3497" y="3524"/>
                  </a:moveTo>
                  <a:lnTo>
                    <a:pt x="2344" y="2374"/>
                  </a:lnTo>
                </a:path>
                <a:path w="5080" h="5080">
                  <a:moveTo>
                    <a:pt x="3497" y="3524"/>
                  </a:moveTo>
                  <a:lnTo>
                    <a:pt x="2344" y="2374"/>
                  </a:lnTo>
                </a:path>
                <a:path w="5080" h="5080">
                  <a:moveTo>
                    <a:pt x="2344" y="3524"/>
                  </a:moveTo>
                  <a:lnTo>
                    <a:pt x="1172" y="2374"/>
                  </a:lnTo>
                </a:path>
                <a:path w="5080" h="5080">
                  <a:moveTo>
                    <a:pt x="2344" y="3524"/>
                  </a:moveTo>
                  <a:lnTo>
                    <a:pt x="1172" y="2374"/>
                  </a:lnTo>
                </a:path>
                <a:path w="5080" h="5080">
                  <a:moveTo>
                    <a:pt x="4726" y="2374"/>
                  </a:moveTo>
                  <a:lnTo>
                    <a:pt x="3497" y="1149"/>
                  </a:lnTo>
                </a:path>
                <a:path w="5080" h="5080">
                  <a:moveTo>
                    <a:pt x="4726" y="2374"/>
                  </a:moveTo>
                  <a:lnTo>
                    <a:pt x="3497" y="11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16" name="object 1816"/>
          <p:cNvGrpSpPr/>
          <p:nvPr/>
        </p:nvGrpSpPr>
        <p:grpSpPr>
          <a:xfrm>
            <a:off x="19370085" y="3009673"/>
            <a:ext cx="17780" cy="69850"/>
            <a:chOff x="19370085" y="3009673"/>
            <a:chExt cx="17780" cy="69850"/>
          </a:xfrm>
        </p:grpSpPr>
        <p:sp>
          <p:nvSpPr>
            <p:cNvPr id="1817" name="object 1817"/>
            <p:cNvSpPr/>
            <p:nvPr/>
          </p:nvSpPr>
          <p:spPr>
            <a:xfrm>
              <a:off x="19371775" y="3012546"/>
              <a:ext cx="14604" cy="64769"/>
            </a:xfrm>
            <a:custGeom>
              <a:avLst/>
              <a:gdLst/>
              <a:ahLst/>
              <a:cxnLst/>
              <a:rect l="l" t="t" r="r" b="b"/>
              <a:pathLst>
                <a:path w="14605" h="64769">
                  <a:moveTo>
                    <a:pt x="14160" y="12928"/>
                  </a:moveTo>
                  <a:lnTo>
                    <a:pt x="13007" y="11779"/>
                  </a:lnTo>
                </a:path>
                <a:path w="14605" h="64769">
                  <a:moveTo>
                    <a:pt x="14160" y="12928"/>
                  </a:moveTo>
                  <a:lnTo>
                    <a:pt x="13007" y="12928"/>
                  </a:lnTo>
                </a:path>
                <a:path w="14605" h="64769">
                  <a:moveTo>
                    <a:pt x="13007" y="12928"/>
                  </a:moveTo>
                  <a:lnTo>
                    <a:pt x="11778" y="11779"/>
                  </a:lnTo>
                </a:path>
                <a:path w="14605" h="64769">
                  <a:moveTo>
                    <a:pt x="13007" y="12928"/>
                  </a:moveTo>
                  <a:lnTo>
                    <a:pt x="11778" y="11779"/>
                  </a:lnTo>
                </a:path>
                <a:path w="14605" h="64769">
                  <a:moveTo>
                    <a:pt x="13007" y="51753"/>
                  </a:moveTo>
                  <a:lnTo>
                    <a:pt x="11778" y="50603"/>
                  </a:lnTo>
                </a:path>
                <a:path w="14605" h="64769">
                  <a:moveTo>
                    <a:pt x="13007" y="51753"/>
                  </a:moveTo>
                  <a:lnTo>
                    <a:pt x="11778" y="50603"/>
                  </a:lnTo>
                </a:path>
                <a:path w="14605" h="64769">
                  <a:moveTo>
                    <a:pt x="13007" y="51753"/>
                  </a:moveTo>
                  <a:lnTo>
                    <a:pt x="14160" y="51753"/>
                  </a:lnTo>
                </a:path>
                <a:path w="14605" h="64769">
                  <a:moveTo>
                    <a:pt x="14160" y="51753"/>
                  </a:moveTo>
                  <a:lnTo>
                    <a:pt x="13007" y="50603"/>
                  </a:lnTo>
                </a:path>
                <a:path w="14605" h="64769">
                  <a:moveTo>
                    <a:pt x="7071" y="55296"/>
                  </a:moveTo>
                  <a:lnTo>
                    <a:pt x="5898" y="54128"/>
                  </a:lnTo>
                </a:path>
                <a:path w="14605" h="64769">
                  <a:moveTo>
                    <a:pt x="7071" y="55296"/>
                  </a:moveTo>
                  <a:lnTo>
                    <a:pt x="5898" y="54128"/>
                  </a:lnTo>
                </a:path>
                <a:path w="14605" h="64769">
                  <a:moveTo>
                    <a:pt x="4726" y="54128"/>
                  </a:moveTo>
                  <a:lnTo>
                    <a:pt x="3554" y="52978"/>
                  </a:lnTo>
                </a:path>
                <a:path w="14605" h="64769">
                  <a:moveTo>
                    <a:pt x="4726" y="54128"/>
                  </a:moveTo>
                  <a:lnTo>
                    <a:pt x="4726" y="55296"/>
                  </a:lnTo>
                </a:path>
                <a:path w="14605" h="64769">
                  <a:moveTo>
                    <a:pt x="9453" y="55296"/>
                  </a:moveTo>
                  <a:lnTo>
                    <a:pt x="8281" y="54128"/>
                  </a:lnTo>
                </a:path>
                <a:path w="14605" h="64769">
                  <a:moveTo>
                    <a:pt x="9453" y="55296"/>
                  </a:moveTo>
                  <a:lnTo>
                    <a:pt x="8281" y="54128"/>
                  </a:lnTo>
                </a:path>
                <a:path w="14605" h="64769">
                  <a:moveTo>
                    <a:pt x="1191" y="62345"/>
                  </a:moveTo>
                  <a:lnTo>
                    <a:pt x="1191" y="63551"/>
                  </a:lnTo>
                </a:path>
                <a:path w="14605" h="64769">
                  <a:moveTo>
                    <a:pt x="1191" y="63551"/>
                  </a:moveTo>
                  <a:lnTo>
                    <a:pt x="2344" y="63551"/>
                  </a:lnTo>
                </a:path>
                <a:path w="14605" h="64769">
                  <a:moveTo>
                    <a:pt x="4726" y="54128"/>
                  </a:moveTo>
                  <a:lnTo>
                    <a:pt x="3554" y="52978"/>
                  </a:lnTo>
                </a:path>
                <a:path w="14605" h="64769">
                  <a:moveTo>
                    <a:pt x="4726" y="54128"/>
                  </a:moveTo>
                  <a:lnTo>
                    <a:pt x="3554" y="54128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10625" y="57671"/>
                  </a:moveTo>
                  <a:lnTo>
                    <a:pt x="9453" y="56465"/>
                  </a:lnTo>
                </a:path>
                <a:path w="14605" h="64769">
                  <a:moveTo>
                    <a:pt x="10625" y="57671"/>
                  </a:moveTo>
                  <a:lnTo>
                    <a:pt x="9453" y="56465"/>
                  </a:lnTo>
                </a:path>
                <a:path w="14605" h="64769">
                  <a:moveTo>
                    <a:pt x="2344" y="54128"/>
                  </a:moveTo>
                  <a:lnTo>
                    <a:pt x="1191" y="52978"/>
                  </a:lnTo>
                </a:path>
                <a:path w="14605" h="64769">
                  <a:moveTo>
                    <a:pt x="2344" y="54128"/>
                  </a:moveTo>
                  <a:lnTo>
                    <a:pt x="1191" y="54128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4701"/>
                  </a:moveTo>
                  <a:lnTo>
                    <a:pt x="10625" y="63551"/>
                  </a:lnTo>
                </a:path>
                <a:path w="14605" h="64769">
                  <a:moveTo>
                    <a:pt x="11778" y="62345"/>
                  </a:moveTo>
                  <a:lnTo>
                    <a:pt x="10625" y="61177"/>
                  </a:lnTo>
                </a:path>
                <a:path w="14605" h="64769">
                  <a:moveTo>
                    <a:pt x="11778" y="63551"/>
                  </a:moveTo>
                  <a:lnTo>
                    <a:pt x="13007" y="63551"/>
                  </a:lnTo>
                </a:path>
                <a:path w="14605" h="64769">
                  <a:moveTo>
                    <a:pt x="11778" y="62345"/>
                  </a:moveTo>
                  <a:lnTo>
                    <a:pt x="10625" y="61177"/>
                  </a:lnTo>
                </a:path>
                <a:path w="14605" h="64769">
                  <a:moveTo>
                    <a:pt x="11778" y="62345"/>
                  </a:moveTo>
                  <a:lnTo>
                    <a:pt x="10625" y="61177"/>
                  </a:lnTo>
                </a:path>
                <a:path w="14605" h="64769">
                  <a:moveTo>
                    <a:pt x="11778" y="62345"/>
                  </a:moveTo>
                  <a:lnTo>
                    <a:pt x="10625" y="61177"/>
                  </a:lnTo>
                </a:path>
                <a:path w="14605" h="64769">
                  <a:moveTo>
                    <a:pt x="11778" y="62345"/>
                  </a:moveTo>
                  <a:lnTo>
                    <a:pt x="10625" y="61177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3007" y="63551"/>
                  </a:moveTo>
                  <a:lnTo>
                    <a:pt x="11778" y="62345"/>
                  </a:lnTo>
                </a:path>
                <a:path w="14605" h="64769">
                  <a:moveTo>
                    <a:pt x="14160" y="62345"/>
                  </a:moveTo>
                  <a:lnTo>
                    <a:pt x="13007" y="61177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3007" y="63551"/>
                  </a:moveTo>
                  <a:lnTo>
                    <a:pt x="11778" y="62345"/>
                  </a:lnTo>
                </a:path>
                <a:path w="14605" h="64769">
                  <a:moveTo>
                    <a:pt x="13007" y="63551"/>
                  </a:moveTo>
                  <a:lnTo>
                    <a:pt x="11778" y="63551"/>
                  </a:lnTo>
                </a:path>
                <a:path w="14605" h="64769">
                  <a:moveTo>
                    <a:pt x="10625" y="58821"/>
                  </a:moveTo>
                  <a:lnTo>
                    <a:pt x="9453" y="57671"/>
                  </a:lnTo>
                </a:path>
                <a:path w="14605" h="64769">
                  <a:moveTo>
                    <a:pt x="10625" y="58821"/>
                  </a:moveTo>
                  <a:lnTo>
                    <a:pt x="9453" y="57671"/>
                  </a:lnTo>
                </a:path>
                <a:path w="14605" h="64769">
                  <a:moveTo>
                    <a:pt x="10625" y="58821"/>
                  </a:moveTo>
                  <a:lnTo>
                    <a:pt x="9453" y="57671"/>
                  </a:lnTo>
                </a:path>
                <a:path w="14605" h="64769">
                  <a:moveTo>
                    <a:pt x="10625" y="60008"/>
                  </a:moveTo>
                  <a:lnTo>
                    <a:pt x="10625" y="61177"/>
                  </a:lnTo>
                </a:path>
                <a:path w="14605" h="64769">
                  <a:moveTo>
                    <a:pt x="10625" y="61177"/>
                  </a:moveTo>
                  <a:lnTo>
                    <a:pt x="9453" y="60008"/>
                  </a:lnTo>
                </a:path>
                <a:path w="14605" h="64769">
                  <a:moveTo>
                    <a:pt x="10625" y="61177"/>
                  </a:moveTo>
                  <a:lnTo>
                    <a:pt x="9453" y="60008"/>
                  </a:lnTo>
                </a:path>
                <a:path w="14605" h="64769">
                  <a:moveTo>
                    <a:pt x="11778" y="60008"/>
                  </a:moveTo>
                  <a:lnTo>
                    <a:pt x="10625" y="58821"/>
                  </a:lnTo>
                </a:path>
                <a:path w="14605" h="64769">
                  <a:moveTo>
                    <a:pt x="11778" y="60008"/>
                  </a:moveTo>
                  <a:lnTo>
                    <a:pt x="10625" y="58821"/>
                  </a:lnTo>
                </a:path>
                <a:path w="14605" h="64769">
                  <a:moveTo>
                    <a:pt x="11778" y="60008"/>
                  </a:moveTo>
                  <a:lnTo>
                    <a:pt x="10625" y="58821"/>
                  </a:lnTo>
                </a:path>
                <a:path w="14605" h="64769">
                  <a:moveTo>
                    <a:pt x="14160" y="60008"/>
                  </a:moveTo>
                  <a:lnTo>
                    <a:pt x="13007" y="58821"/>
                  </a:lnTo>
                </a:path>
                <a:path w="14605" h="64769">
                  <a:moveTo>
                    <a:pt x="14160" y="60008"/>
                  </a:moveTo>
                  <a:lnTo>
                    <a:pt x="13007" y="58821"/>
                  </a:lnTo>
                </a:path>
                <a:path w="14605" h="64769">
                  <a:moveTo>
                    <a:pt x="13007" y="62345"/>
                  </a:moveTo>
                  <a:lnTo>
                    <a:pt x="11778" y="61177"/>
                  </a:lnTo>
                </a:path>
                <a:path w="14605" h="64769">
                  <a:moveTo>
                    <a:pt x="13007" y="62345"/>
                  </a:moveTo>
                  <a:lnTo>
                    <a:pt x="11778" y="61177"/>
                  </a:lnTo>
                </a:path>
                <a:path w="14605" h="64769">
                  <a:moveTo>
                    <a:pt x="13007" y="62345"/>
                  </a:moveTo>
                  <a:lnTo>
                    <a:pt x="11778" y="61177"/>
                  </a:lnTo>
                </a:path>
                <a:path w="14605" h="64769">
                  <a:moveTo>
                    <a:pt x="13007" y="62345"/>
                  </a:moveTo>
                  <a:lnTo>
                    <a:pt x="11778" y="61177"/>
                  </a:lnTo>
                </a:path>
                <a:path w="14605" h="64769">
                  <a:moveTo>
                    <a:pt x="13007" y="62345"/>
                  </a:moveTo>
                  <a:lnTo>
                    <a:pt x="11778" y="61177"/>
                  </a:lnTo>
                </a:path>
                <a:path w="14605" h="64769">
                  <a:moveTo>
                    <a:pt x="13007" y="57671"/>
                  </a:moveTo>
                  <a:lnTo>
                    <a:pt x="11778" y="56465"/>
                  </a:lnTo>
                </a:path>
                <a:path w="14605" h="64769">
                  <a:moveTo>
                    <a:pt x="13007" y="57671"/>
                  </a:moveTo>
                  <a:lnTo>
                    <a:pt x="11778" y="56465"/>
                  </a:lnTo>
                </a:path>
                <a:path w="14605" h="64769">
                  <a:moveTo>
                    <a:pt x="13007" y="60008"/>
                  </a:moveTo>
                  <a:lnTo>
                    <a:pt x="11778" y="58821"/>
                  </a:lnTo>
                </a:path>
                <a:path w="14605" h="64769">
                  <a:moveTo>
                    <a:pt x="13007" y="60008"/>
                  </a:moveTo>
                  <a:lnTo>
                    <a:pt x="11778" y="58821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0625" y="55296"/>
                  </a:moveTo>
                  <a:lnTo>
                    <a:pt x="9453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3007" y="57671"/>
                  </a:moveTo>
                  <a:lnTo>
                    <a:pt x="11778" y="56465"/>
                  </a:lnTo>
                </a:path>
                <a:path w="14605" h="64769">
                  <a:moveTo>
                    <a:pt x="13007" y="57671"/>
                  </a:moveTo>
                  <a:lnTo>
                    <a:pt x="11778" y="56465"/>
                  </a:lnTo>
                </a:path>
                <a:path w="14605" h="64769">
                  <a:moveTo>
                    <a:pt x="13007" y="57671"/>
                  </a:moveTo>
                  <a:lnTo>
                    <a:pt x="11778" y="56465"/>
                  </a:lnTo>
                </a:path>
                <a:path w="14605" h="64769">
                  <a:moveTo>
                    <a:pt x="13007" y="57671"/>
                  </a:moveTo>
                  <a:lnTo>
                    <a:pt x="11778" y="56465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2978"/>
                  </a:moveTo>
                  <a:lnTo>
                    <a:pt x="8281" y="51753"/>
                  </a:lnTo>
                </a:path>
                <a:path w="14605" h="64769">
                  <a:moveTo>
                    <a:pt x="9453" y="52978"/>
                  </a:moveTo>
                  <a:lnTo>
                    <a:pt x="9453" y="54128"/>
                  </a:lnTo>
                </a:path>
                <a:path w="14605" h="64769">
                  <a:moveTo>
                    <a:pt x="9453" y="55296"/>
                  </a:moveTo>
                  <a:lnTo>
                    <a:pt x="8281" y="54128"/>
                  </a:lnTo>
                </a:path>
                <a:path w="14605" h="64769">
                  <a:moveTo>
                    <a:pt x="9453" y="55296"/>
                  </a:moveTo>
                  <a:lnTo>
                    <a:pt x="9453" y="56465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7671"/>
                  </a:moveTo>
                  <a:lnTo>
                    <a:pt x="8281" y="56465"/>
                  </a:lnTo>
                </a:path>
                <a:path w="14605" h="64769">
                  <a:moveTo>
                    <a:pt x="9453" y="57671"/>
                  </a:moveTo>
                  <a:lnTo>
                    <a:pt x="8281" y="56465"/>
                  </a:lnTo>
                </a:path>
                <a:path w="14605" h="64769">
                  <a:moveTo>
                    <a:pt x="9453" y="57671"/>
                  </a:moveTo>
                  <a:lnTo>
                    <a:pt x="8281" y="56465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9453" y="52978"/>
                  </a:moveTo>
                  <a:lnTo>
                    <a:pt x="8281" y="51753"/>
                  </a:lnTo>
                </a:path>
                <a:path w="14605" h="64769">
                  <a:moveTo>
                    <a:pt x="9453" y="52978"/>
                  </a:moveTo>
                  <a:lnTo>
                    <a:pt x="8281" y="51753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10625" y="55296"/>
                  </a:moveTo>
                  <a:lnTo>
                    <a:pt x="9453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0625" y="55296"/>
                  </a:moveTo>
                  <a:lnTo>
                    <a:pt x="9453" y="54128"/>
                  </a:lnTo>
                </a:path>
                <a:path w="14605" h="64769">
                  <a:moveTo>
                    <a:pt x="10625" y="55296"/>
                  </a:moveTo>
                  <a:lnTo>
                    <a:pt x="9453" y="55296"/>
                  </a:lnTo>
                </a:path>
                <a:path w="14605" h="64769">
                  <a:moveTo>
                    <a:pt x="9453" y="55296"/>
                  </a:moveTo>
                  <a:lnTo>
                    <a:pt x="8281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10625" y="55296"/>
                  </a:moveTo>
                  <a:lnTo>
                    <a:pt x="9453" y="54128"/>
                  </a:lnTo>
                </a:path>
                <a:path w="14605" h="64769">
                  <a:moveTo>
                    <a:pt x="10625" y="57671"/>
                  </a:moveTo>
                  <a:lnTo>
                    <a:pt x="10625" y="56465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4128"/>
                  </a:moveTo>
                  <a:lnTo>
                    <a:pt x="9453" y="5412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0625" y="55296"/>
                  </a:moveTo>
                  <a:lnTo>
                    <a:pt x="9453" y="54128"/>
                  </a:lnTo>
                </a:path>
                <a:path w="14605" h="64769">
                  <a:moveTo>
                    <a:pt x="10625" y="55296"/>
                  </a:moveTo>
                  <a:lnTo>
                    <a:pt x="9453" y="54128"/>
                  </a:lnTo>
                </a:path>
                <a:path w="14605" h="64769">
                  <a:moveTo>
                    <a:pt x="13007" y="56465"/>
                  </a:moveTo>
                  <a:lnTo>
                    <a:pt x="11778" y="55296"/>
                  </a:lnTo>
                </a:path>
                <a:path w="14605" h="64769">
                  <a:moveTo>
                    <a:pt x="13007" y="56465"/>
                  </a:moveTo>
                  <a:lnTo>
                    <a:pt x="13007" y="55296"/>
                  </a:lnTo>
                </a:path>
                <a:path w="14605" h="64769">
                  <a:moveTo>
                    <a:pt x="7071" y="8217"/>
                  </a:moveTo>
                  <a:lnTo>
                    <a:pt x="5898" y="7048"/>
                  </a:lnTo>
                </a:path>
                <a:path w="14605" h="64769">
                  <a:moveTo>
                    <a:pt x="7071" y="8217"/>
                  </a:moveTo>
                  <a:lnTo>
                    <a:pt x="5898" y="7048"/>
                  </a:lnTo>
                </a:path>
                <a:path w="14605" h="64769">
                  <a:moveTo>
                    <a:pt x="4726" y="9423"/>
                  </a:moveTo>
                  <a:lnTo>
                    <a:pt x="3554" y="8217"/>
                  </a:lnTo>
                </a:path>
                <a:path w="14605" h="64769">
                  <a:moveTo>
                    <a:pt x="4726" y="9423"/>
                  </a:moveTo>
                  <a:lnTo>
                    <a:pt x="3554" y="8217"/>
                  </a:lnTo>
                </a:path>
                <a:path w="14605" h="64769">
                  <a:moveTo>
                    <a:pt x="9453" y="8217"/>
                  </a:moveTo>
                  <a:lnTo>
                    <a:pt x="8281" y="7048"/>
                  </a:lnTo>
                </a:path>
                <a:path w="14605" h="64769">
                  <a:moveTo>
                    <a:pt x="9453" y="8217"/>
                  </a:moveTo>
                  <a:lnTo>
                    <a:pt x="8281" y="7048"/>
                  </a:lnTo>
                </a:path>
                <a:path w="14605" h="64769">
                  <a:moveTo>
                    <a:pt x="2344" y="1187"/>
                  </a:moveTo>
                  <a:lnTo>
                    <a:pt x="1191" y="1187"/>
                  </a:lnTo>
                </a:path>
                <a:path w="14605" h="64769">
                  <a:moveTo>
                    <a:pt x="1191" y="1187"/>
                  </a:moveTo>
                  <a:lnTo>
                    <a:pt x="0" y="0"/>
                  </a:lnTo>
                </a:path>
                <a:path w="14605" h="64769">
                  <a:moveTo>
                    <a:pt x="3554" y="10610"/>
                  </a:moveTo>
                  <a:lnTo>
                    <a:pt x="4726" y="10610"/>
                  </a:lnTo>
                </a:path>
                <a:path w="14605" h="64769">
                  <a:moveTo>
                    <a:pt x="4726" y="10610"/>
                  </a:moveTo>
                  <a:lnTo>
                    <a:pt x="3554" y="9423"/>
                  </a:lnTo>
                </a:path>
                <a:path w="14605" h="64769">
                  <a:moveTo>
                    <a:pt x="9453" y="8217"/>
                  </a:moveTo>
                  <a:lnTo>
                    <a:pt x="8281" y="7048"/>
                  </a:lnTo>
                </a:path>
                <a:path w="14605" h="64769">
                  <a:moveTo>
                    <a:pt x="9453" y="8217"/>
                  </a:moveTo>
                  <a:lnTo>
                    <a:pt x="8281" y="7048"/>
                  </a:lnTo>
                </a:path>
                <a:path w="14605" h="64769">
                  <a:moveTo>
                    <a:pt x="10625" y="7048"/>
                  </a:moveTo>
                  <a:lnTo>
                    <a:pt x="9453" y="5917"/>
                  </a:lnTo>
                </a:path>
                <a:path w="14605" h="64769">
                  <a:moveTo>
                    <a:pt x="10625" y="7048"/>
                  </a:moveTo>
                  <a:lnTo>
                    <a:pt x="9453" y="5917"/>
                  </a:lnTo>
                </a:path>
                <a:path w="14605" h="64769">
                  <a:moveTo>
                    <a:pt x="1191" y="10610"/>
                  </a:moveTo>
                  <a:lnTo>
                    <a:pt x="2344" y="10610"/>
                  </a:lnTo>
                </a:path>
                <a:path w="14605" h="64769">
                  <a:moveTo>
                    <a:pt x="2344" y="10610"/>
                  </a:moveTo>
                  <a:lnTo>
                    <a:pt x="1191" y="942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8" name="object 1818"/>
            <p:cNvSpPr/>
            <p:nvPr/>
          </p:nvSpPr>
          <p:spPr>
            <a:xfrm>
              <a:off x="19380054" y="3011363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3516" y="1206"/>
                  </a:moveTo>
                  <a:lnTo>
                    <a:pt x="2344" y="0"/>
                  </a:lnTo>
                </a:path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4726" y="1206"/>
                  </a:moveTo>
                  <a:lnTo>
                    <a:pt x="3516" y="1206"/>
                  </a:lnTo>
                </a:path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3516" y="3543"/>
                  </a:moveTo>
                  <a:lnTo>
                    <a:pt x="2344" y="2374"/>
                  </a:lnTo>
                </a:path>
                <a:path w="6350" h="12064">
                  <a:moveTo>
                    <a:pt x="3516" y="3543"/>
                  </a:moveTo>
                  <a:lnTo>
                    <a:pt x="2344" y="2374"/>
                  </a:lnTo>
                </a:path>
                <a:path w="6350" h="12064">
                  <a:moveTo>
                    <a:pt x="3516" y="3543"/>
                  </a:moveTo>
                  <a:lnTo>
                    <a:pt x="2344" y="2374"/>
                  </a:lnTo>
                </a:path>
                <a:path w="6350" h="12064">
                  <a:moveTo>
                    <a:pt x="3516" y="1206"/>
                  </a:moveTo>
                  <a:lnTo>
                    <a:pt x="2344" y="0"/>
                  </a:lnTo>
                </a:path>
                <a:path w="6350" h="12064">
                  <a:moveTo>
                    <a:pt x="4726" y="2374"/>
                  </a:moveTo>
                  <a:lnTo>
                    <a:pt x="3516" y="1206"/>
                  </a:lnTo>
                </a:path>
                <a:path w="6350" h="12064">
                  <a:moveTo>
                    <a:pt x="5898" y="2374"/>
                  </a:moveTo>
                  <a:lnTo>
                    <a:pt x="4726" y="1206"/>
                  </a:lnTo>
                </a:path>
                <a:path w="6350" h="12064">
                  <a:moveTo>
                    <a:pt x="3516" y="1206"/>
                  </a:moveTo>
                  <a:lnTo>
                    <a:pt x="2344" y="0"/>
                  </a:lnTo>
                </a:path>
                <a:path w="6350" h="12064">
                  <a:moveTo>
                    <a:pt x="3516" y="1206"/>
                  </a:moveTo>
                  <a:lnTo>
                    <a:pt x="2344" y="0"/>
                  </a:lnTo>
                </a:path>
                <a:path w="6350" h="12064">
                  <a:moveTo>
                    <a:pt x="3516" y="1206"/>
                  </a:moveTo>
                  <a:lnTo>
                    <a:pt x="2344" y="0"/>
                  </a:lnTo>
                </a:path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3516" y="2374"/>
                  </a:moveTo>
                  <a:lnTo>
                    <a:pt x="4726" y="2374"/>
                  </a:lnTo>
                </a:path>
                <a:path w="6350" h="12064">
                  <a:moveTo>
                    <a:pt x="4726" y="2374"/>
                  </a:moveTo>
                  <a:lnTo>
                    <a:pt x="3516" y="1206"/>
                  </a:lnTo>
                </a:path>
                <a:path w="6350" h="12064">
                  <a:moveTo>
                    <a:pt x="2344" y="7067"/>
                  </a:moveTo>
                  <a:lnTo>
                    <a:pt x="1191" y="5899"/>
                  </a:lnTo>
                </a:path>
                <a:path w="6350" h="12064">
                  <a:moveTo>
                    <a:pt x="2344" y="7067"/>
                  </a:moveTo>
                  <a:lnTo>
                    <a:pt x="1191" y="5899"/>
                  </a:lnTo>
                </a:path>
                <a:path w="6350" h="12064">
                  <a:moveTo>
                    <a:pt x="2344" y="7067"/>
                  </a:moveTo>
                  <a:lnTo>
                    <a:pt x="1191" y="5899"/>
                  </a:lnTo>
                </a:path>
                <a:path w="6350" h="12064">
                  <a:moveTo>
                    <a:pt x="2344" y="4692"/>
                  </a:moveTo>
                  <a:lnTo>
                    <a:pt x="1191" y="3543"/>
                  </a:lnTo>
                </a:path>
                <a:path w="6350" h="12064">
                  <a:moveTo>
                    <a:pt x="2344" y="4692"/>
                  </a:moveTo>
                  <a:lnTo>
                    <a:pt x="1191" y="3543"/>
                  </a:lnTo>
                </a:path>
                <a:path w="6350" h="12064">
                  <a:moveTo>
                    <a:pt x="2344" y="4692"/>
                  </a:moveTo>
                  <a:lnTo>
                    <a:pt x="1191" y="3543"/>
                  </a:lnTo>
                </a:path>
                <a:path w="6350" h="12064">
                  <a:moveTo>
                    <a:pt x="3516" y="4692"/>
                  </a:moveTo>
                  <a:lnTo>
                    <a:pt x="2344" y="3543"/>
                  </a:lnTo>
                </a:path>
                <a:path w="6350" h="12064">
                  <a:moveTo>
                    <a:pt x="3516" y="4692"/>
                  </a:moveTo>
                  <a:lnTo>
                    <a:pt x="2344" y="3543"/>
                  </a:lnTo>
                </a:path>
                <a:path w="6350" h="12064">
                  <a:moveTo>
                    <a:pt x="3516" y="4692"/>
                  </a:moveTo>
                  <a:lnTo>
                    <a:pt x="2344" y="3543"/>
                  </a:lnTo>
                </a:path>
                <a:path w="6350" h="12064">
                  <a:moveTo>
                    <a:pt x="5898" y="5899"/>
                  </a:moveTo>
                  <a:lnTo>
                    <a:pt x="4726" y="4692"/>
                  </a:lnTo>
                </a:path>
                <a:path w="6350" h="12064">
                  <a:moveTo>
                    <a:pt x="5898" y="5899"/>
                  </a:moveTo>
                  <a:lnTo>
                    <a:pt x="4726" y="4692"/>
                  </a:lnTo>
                </a:path>
                <a:path w="6350" h="12064">
                  <a:moveTo>
                    <a:pt x="4726" y="2374"/>
                  </a:moveTo>
                  <a:lnTo>
                    <a:pt x="3516" y="1206"/>
                  </a:lnTo>
                </a:path>
                <a:path w="6350" h="12064">
                  <a:moveTo>
                    <a:pt x="4726" y="2374"/>
                  </a:moveTo>
                  <a:lnTo>
                    <a:pt x="3516" y="1206"/>
                  </a:lnTo>
                </a:path>
                <a:path w="6350" h="12064">
                  <a:moveTo>
                    <a:pt x="4726" y="2374"/>
                  </a:moveTo>
                  <a:lnTo>
                    <a:pt x="3516" y="1206"/>
                  </a:lnTo>
                </a:path>
                <a:path w="6350" h="12064">
                  <a:moveTo>
                    <a:pt x="4726" y="2374"/>
                  </a:moveTo>
                  <a:lnTo>
                    <a:pt x="3516" y="1206"/>
                  </a:lnTo>
                </a:path>
                <a:path w="6350" h="12064">
                  <a:moveTo>
                    <a:pt x="4726" y="2374"/>
                  </a:moveTo>
                  <a:lnTo>
                    <a:pt x="3516" y="1206"/>
                  </a:lnTo>
                </a:path>
                <a:path w="6350" h="12064">
                  <a:moveTo>
                    <a:pt x="4726" y="8236"/>
                  </a:moveTo>
                  <a:lnTo>
                    <a:pt x="3516" y="7067"/>
                  </a:lnTo>
                </a:path>
                <a:path w="6350" h="12064">
                  <a:moveTo>
                    <a:pt x="4726" y="8236"/>
                  </a:moveTo>
                  <a:lnTo>
                    <a:pt x="3516" y="7067"/>
                  </a:lnTo>
                </a:path>
                <a:path w="6350" h="12064">
                  <a:moveTo>
                    <a:pt x="4726" y="4692"/>
                  </a:moveTo>
                  <a:lnTo>
                    <a:pt x="4726" y="5899"/>
                  </a:lnTo>
                </a:path>
                <a:path w="6350" h="12064">
                  <a:moveTo>
                    <a:pt x="4726" y="5899"/>
                  </a:moveTo>
                  <a:lnTo>
                    <a:pt x="3516" y="4692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4726" y="10610"/>
                  </a:moveTo>
                  <a:lnTo>
                    <a:pt x="3516" y="9404"/>
                  </a:lnTo>
                </a:path>
                <a:path w="6350" h="12064">
                  <a:moveTo>
                    <a:pt x="4726" y="10610"/>
                  </a:moveTo>
                  <a:lnTo>
                    <a:pt x="3516" y="9404"/>
                  </a:lnTo>
                </a:path>
                <a:path w="6350" h="12064">
                  <a:moveTo>
                    <a:pt x="2344" y="10610"/>
                  </a:moveTo>
                  <a:lnTo>
                    <a:pt x="1191" y="9404"/>
                  </a:lnTo>
                </a:path>
                <a:path w="6350" h="12064">
                  <a:moveTo>
                    <a:pt x="3516" y="9404"/>
                  </a:moveTo>
                  <a:lnTo>
                    <a:pt x="2344" y="8236"/>
                  </a:lnTo>
                </a:path>
                <a:path w="6350" h="12064">
                  <a:moveTo>
                    <a:pt x="3516" y="9404"/>
                  </a:moveTo>
                  <a:lnTo>
                    <a:pt x="2344" y="8236"/>
                  </a:lnTo>
                </a:path>
                <a:path w="6350" h="12064">
                  <a:moveTo>
                    <a:pt x="4726" y="7067"/>
                  </a:moveTo>
                  <a:lnTo>
                    <a:pt x="3516" y="5899"/>
                  </a:lnTo>
                </a:path>
                <a:path w="6350" h="12064">
                  <a:moveTo>
                    <a:pt x="4726" y="7067"/>
                  </a:moveTo>
                  <a:lnTo>
                    <a:pt x="3516" y="5899"/>
                  </a:lnTo>
                </a:path>
                <a:path w="6350" h="12064">
                  <a:moveTo>
                    <a:pt x="4726" y="7067"/>
                  </a:moveTo>
                  <a:lnTo>
                    <a:pt x="3516" y="5899"/>
                  </a:lnTo>
                </a:path>
                <a:path w="6350" h="12064">
                  <a:moveTo>
                    <a:pt x="4726" y="7067"/>
                  </a:moveTo>
                  <a:lnTo>
                    <a:pt x="3516" y="5899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4726" y="10610"/>
                  </a:moveTo>
                  <a:lnTo>
                    <a:pt x="3516" y="9404"/>
                  </a:lnTo>
                </a:path>
                <a:path w="6350" h="12064">
                  <a:moveTo>
                    <a:pt x="4726" y="10610"/>
                  </a:moveTo>
                  <a:lnTo>
                    <a:pt x="3516" y="9404"/>
                  </a:lnTo>
                  <a:lnTo>
                    <a:pt x="2344" y="8236"/>
                  </a:lnTo>
                </a:path>
                <a:path w="6350" h="12064">
                  <a:moveTo>
                    <a:pt x="3516" y="9404"/>
                  </a:moveTo>
                  <a:lnTo>
                    <a:pt x="2344" y="8236"/>
                  </a:lnTo>
                </a:path>
                <a:path w="6350" h="12064">
                  <a:moveTo>
                    <a:pt x="3516" y="9404"/>
                  </a:moveTo>
                  <a:lnTo>
                    <a:pt x="2344" y="8236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9404"/>
                  </a:moveTo>
                  <a:lnTo>
                    <a:pt x="0" y="8236"/>
                  </a:lnTo>
                </a:path>
                <a:path w="6350" h="12064">
                  <a:moveTo>
                    <a:pt x="1191" y="9404"/>
                  </a:moveTo>
                  <a:lnTo>
                    <a:pt x="0" y="8236"/>
                  </a:lnTo>
                </a:path>
                <a:path w="6350" h="12064">
                  <a:moveTo>
                    <a:pt x="1191" y="9404"/>
                  </a:moveTo>
                  <a:lnTo>
                    <a:pt x="0" y="8236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1191" y="9404"/>
                  </a:moveTo>
                  <a:lnTo>
                    <a:pt x="0" y="8236"/>
                  </a:lnTo>
                </a:path>
                <a:path w="6350" h="12064">
                  <a:moveTo>
                    <a:pt x="1191" y="9404"/>
                  </a:moveTo>
                  <a:lnTo>
                    <a:pt x="0" y="8236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2344" y="8236"/>
                  </a:moveTo>
                  <a:lnTo>
                    <a:pt x="1191" y="7067"/>
                  </a:lnTo>
                </a:path>
                <a:path w="6350" h="12064">
                  <a:moveTo>
                    <a:pt x="2344" y="8236"/>
                  </a:moveTo>
                  <a:lnTo>
                    <a:pt x="1191" y="7067"/>
                  </a:lnTo>
                </a:path>
                <a:path w="6350" h="12064">
                  <a:moveTo>
                    <a:pt x="2344" y="8236"/>
                  </a:moveTo>
                  <a:lnTo>
                    <a:pt x="1191" y="7067"/>
                  </a:lnTo>
                </a:path>
                <a:path w="6350" h="12064">
                  <a:moveTo>
                    <a:pt x="2344" y="9404"/>
                  </a:moveTo>
                  <a:lnTo>
                    <a:pt x="1191" y="8236"/>
                  </a:lnTo>
                </a:path>
                <a:path w="6350" h="12064">
                  <a:moveTo>
                    <a:pt x="2344" y="9404"/>
                  </a:moveTo>
                  <a:lnTo>
                    <a:pt x="1191" y="8236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0610"/>
                  </a:moveTo>
                  <a:lnTo>
                    <a:pt x="0" y="9404"/>
                  </a:lnTo>
                </a:path>
                <a:path w="6350" h="12064">
                  <a:moveTo>
                    <a:pt x="1191" y="10610"/>
                  </a:moveTo>
                  <a:lnTo>
                    <a:pt x="0" y="9404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2344" y="9404"/>
                  </a:moveTo>
                  <a:lnTo>
                    <a:pt x="1191" y="8236"/>
                  </a:lnTo>
                </a:path>
                <a:path w="6350" h="12064">
                  <a:moveTo>
                    <a:pt x="3516" y="9404"/>
                  </a:moveTo>
                  <a:lnTo>
                    <a:pt x="2344" y="8236"/>
                  </a:lnTo>
                </a:path>
                <a:path w="6350" h="12064">
                  <a:moveTo>
                    <a:pt x="1191" y="9404"/>
                  </a:moveTo>
                  <a:lnTo>
                    <a:pt x="0" y="8236"/>
                  </a:lnTo>
                </a:path>
                <a:path w="6350" h="12064">
                  <a:moveTo>
                    <a:pt x="1191" y="9404"/>
                  </a:moveTo>
                  <a:lnTo>
                    <a:pt x="0" y="8236"/>
                  </a:lnTo>
                </a:path>
                <a:path w="6350" h="12064">
                  <a:moveTo>
                    <a:pt x="3516" y="9404"/>
                  </a:moveTo>
                  <a:lnTo>
                    <a:pt x="3516" y="10610"/>
                  </a:lnTo>
                </a:path>
                <a:path w="6350" h="12064">
                  <a:moveTo>
                    <a:pt x="1191" y="9404"/>
                  </a:moveTo>
                  <a:lnTo>
                    <a:pt x="1191" y="10610"/>
                  </a:lnTo>
                </a:path>
                <a:path w="6350" h="12064">
                  <a:moveTo>
                    <a:pt x="1191" y="10610"/>
                  </a:moveTo>
                  <a:lnTo>
                    <a:pt x="2344" y="10610"/>
                  </a:lnTo>
                </a:path>
                <a:path w="6350" h="12064">
                  <a:moveTo>
                    <a:pt x="2344" y="10610"/>
                  </a:moveTo>
                  <a:lnTo>
                    <a:pt x="2344" y="9404"/>
                  </a:lnTo>
                </a:path>
                <a:path w="6350" h="12064">
                  <a:moveTo>
                    <a:pt x="3516" y="9404"/>
                  </a:moveTo>
                  <a:lnTo>
                    <a:pt x="2344" y="8236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2344" y="9404"/>
                  </a:moveTo>
                  <a:lnTo>
                    <a:pt x="1191" y="8236"/>
                  </a:lnTo>
                </a:path>
                <a:path w="6350" h="12064">
                  <a:moveTo>
                    <a:pt x="2344" y="8236"/>
                  </a:moveTo>
                  <a:lnTo>
                    <a:pt x="1191" y="7067"/>
                  </a:lnTo>
                </a:path>
                <a:path w="6350" h="12064">
                  <a:moveTo>
                    <a:pt x="2344" y="8236"/>
                  </a:moveTo>
                  <a:lnTo>
                    <a:pt x="1191" y="7067"/>
                  </a:lnTo>
                </a:path>
                <a:path w="6350" h="12064">
                  <a:moveTo>
                    <a:pt x="2344" y="9404"/>
                  </a:moveTo>
                  <a:lnTo>
                    <a:pt x="1191" y="8236"/>
                  </a:lnTo>
                </a:path>
                <a:path w="6350" h="12064">
                  <a:moveTo>
                    <a:pt x="2344" y="9404"/>
                  </a:moveTo>
                  <a:lnTo>
                    <a:pt x="1191" y="8236"/>
                  </a:lnTo>
                </a:path>
                <a:path w="6350" h="12064">
                  <a:moveTo>
                    <a:pt x="2344" y="9404"/>
                  </a:moveTo>
                  <a:lnTo>
                    <a:pt x="1191" y="8236"/>
                  </a:lnTo>
                </a:path>
                <a:path w="6350" h="12064">
                  <a:moveTo>
                    <a:pt x="1191" y="11798"/>
                  </a:moveTo>
                  <a:lnTo>
                    <a:pt x="2344" y="10610"/>
                  </a:lnTo>
                </a:path>
                <a:path w="6350" h="12064">
                  <a:moveTo>
                    <a:pt x="1191" y="10610"/>
                  </a:moveTo>
                  <a:lnTo>
                    <a:pt x="0" y="9404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3516" y="9404"/>
                  </a:moveTo>
                  <a:lnTo>
                    <a:pt x="2344" y="8236"/>
                  </a:lnTo>
                </a:path>
                <a:path w="6350" h="12064">
                  <a:moveTo>
                    <a:pt x="3516" y="10610"/>
                  </a:moveTo>
                  <a:lnTo>
                    <a:pt x="3516" y="9404"/>
                  </a:lnTo>
                </a:path>
                <a:path w="6350" h="12064">
                  <a:moveTo>
                    <a:pt x="3516" y="10610"/>
                  </a:moveTo>
                  <a:lnTo>
                    <a:pt x="2344" y="9404"/>
                  </a:lnTo>
                </a:path>
                <a:path w="6350" h="12064">
                  <a:moveTo>
                    <a:pt x="3516" y="10610"/>
                  </a:moveTo>
                  <a:lnTo>
                    <a:pt x="2344" y="9404"/>
                  </a:lnTo>
                </a:path>
                <a:path w="6350" h="12064">
                  <a:moveTo>
                    <a:pt x="2344" y="10610"/>
                  </a:moveTo>
                  <a:lnTo>
                    <a:pt x="1191" y="9404"/>
                  </a:lnTo>
                </a:path>
                <a:path w="6350" h="12064">
                  <a:moveTo>
                    <a:pt x="2344" y="10610"/>
                  </a:moveTo>
                  <a:lnTo>
                    <a:pt x="1191" y="9404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19" name="object 1819"/>
          <p:cNvGrpSpPr/>
          <p:nvPr/>
        </p:nvGrpSpPr>
        <p:grpSpPr>
          <a:xfrm>
            <a:off x="19370102" y="2799116"/>
            <a:ext cx="17780" cy="69850"/>
            <a:chOff x="19370102" y="2799116"/>
            <a:chExt cx="17780" cy="69850"/>
          </a:xfrm>
        </p:grpSpPr>
        <p:sp>
          <p:nvSpPr>
            <p:cNvPr id="1820" name="object 1820"/>
            <p:cNvSpPr/>
            <p:nvPr/>
          </p:nvSpPr>
          <p:spPr>
            <a:xfrm>
              <a:off x="19372964" y="2813753"/>
              <a:ext cx="13335" cy="53340"/>
            </a:xfrm>
            <a:custGeom>
              <a:avLst/>
              <a:gdLst/>
              <a:ahLst/>
              <a:cxnLst/>
              <a:rect l="l" t="t" r="r" b="b"/>
              <a:pathLst>
                <a:path w="13334" h="53339">
                  <a:moveTo>
                    <a:pt x="12988" y="1168"/>
                  </a:moveTo>
                  <a:lnTo>
                    <a:pt x="11816" y="0"/>
                  </a:lnTo>
                </a:path>
                <a:path w="13334" h="53339">
                  <a:moveTo>
                    <a:pt x="12988" y="1168"/>
                  </a:moveTo>
                  <a:lnTo>
                    <a:pt x="11816" y="1168"/>
                  </a:lnTo>
                </a:path>
                <a:path w="13334" h="53339">
                  <a:moveTo>
                    <a:pt x="11816" y="1168"/>
                  </a:moveTo>
                  <a:lnTo>
                    <a:pt x="10606" y="0"/>
                  </a:lnTo>
                </a:path>
                <a:path w="13334" h="53339">
                  <a:moveTo>
                    <a:pt x="11816" y="1168"/>
                  </a:moveTo>
                  <a:lnTo>
                    <a:pt x="10606" y="0"/>
                  </a:lnTo>
                </a:path>
                <a:path w="13334" h="53339">
                  <a:moveTo>
                    <a:pt x="11816" y="39993"/>
                  </a:moveTo>
                  <a:lnTo>
                    <a:pt x="10606" y="38824"/>
                  </a:lnTo>
                </a:path>
                <a:path w="13334" h="53339">
                  <a:moveTo>
                    <a:pt x="11816" y="39993"/>
                  </a:moveTo>
                  <a:lnTo>
                    <a:pt x="10606" y="38824"/>
                  </a:lnTo>
                </a:path>
                <a:path w="13334" h="53339">
                  <a:moveTo>
                    <a:pt x="11816" y="39993"/>
                  </a:moveTo>
                  <a:lnTo>
                    <a:pt x="12988" y="39993"/>
                  </a:lnTo>
                </a:path>
                <a:path w="13334" h="53339">
                  <a:moveTo>
                    <a:pt x="12988" y="39993"/>
                  </a:moveTo>
                  <a:lnTo>
                    <a:pt x="11816" y="38824"/>
                  </a:lnTo>
                </a:path>
                <a:path w="13334" h="53339">
                  <a:moveTo>
                    <a:pt x="5879" y="43517"/>
                  </a:moveTo>
                  <a:lnTo>
                    <a:pt x="4707" y="42330"/>
                  </a:lnTo>
                </a:path>
                <a:path w="13334" h="53339">
                  <a:moveTo>
                    <a:pt x="5879" y="43517"/>
                  </a:moveTo>
                  <a:lnTo>
                    <a:pt x="4707" y="42330"/>
                  </a:lnTo>
                </a:path>
                <a:path w="13334" h="53339">
                  <a:moveTo>
                    <a:pt x="3535" y="42330"/>
                  </a:moveTo>
                  <a:lnTo>
                    <a:pt x="3535" y="43517"/>
                  </a:lnTo>
                </a:path>
                <a:path w="13334" h="53339">
                  <a:moveTo>
                    <a:pt x="3535" y="43517"/>
                  </a:moveTo>
                  <a:lnTo>
                    <a:pt x="2363" y="42330"/>
                  </a:lnTo>
                </a:path>
                <a:path w="13334" h="53339">
                  <a:moveTo>
                    <a:pt x="8281" y="43517"/>
                  </a:moveTo>
                  <a:lnTo>
                    <a:pt x="7089" y="42330"/>
                  </a:lnTo>
                </a:path>
                <a:path w="13334" h="53339">
                  <a:moveTo>
                    <a:pt x="8281" y="43517"/>
                  </a:moveTo>
                  <a:lnTo>
                    <a:pt x="7089" y="42330"/>
                  </a:lnTo>
                </a:path>
                <a:path w="13334" h="53339">
                  <a:moveTo>
                    <a:pt x="0" y="50566"/>
                  </a:moveTo>
                  <a:lnTo>
                    <a:pt x="0" y="51753"/>
                  </a:lnTo>
                </a:path>
                <a:path w="13334" h="53339">
                  <a:moveTo>
                    <a:pt x="0" y="51753"/>
                  </a:moveTo>
                  <a:lnTo>
                    <a:pt x="1153" y="51753"/>
                  </a:lnTo>
                </a:path>
                <a:path w="13334" h="53339">
                  <a:moveTo>
                    <a:pt x="3535" y="42330"/>
                  </a:moveTo>
                  <a:lnTo>
                    <a:pt x="2363" y="41161"/>
                  </a:lnTo>
                </a:path>
                <a:path w="13334" h="53339">
                  <a:moveTo>
                    <a:pt x="3535" y="42330"/>
                  </a:moveTo>
                  <a:lnTo>
                    <a:pt x="2363" y="42330"/>
                  </a:lnTo>
                </a:path>
                <a:path w="13334" h="53339">
                  <a:moveTo>
                    <a:pt x="8281" y="44686"/>
                  </a:moveTo>
                  <a:lnTo>
                    <a:pt x="7089" y="43517"/>
                  </a:lnTo>
                </a:path>
                <a:path w="13334" h="53339">
                  <a:moveTo>
                    <a:pt x="8281" y="44686"/>
                  </a:moveTo>
                  <a:lnTo>
                    <a:pt x="7089" y="43517"/>
                  </a:lnTo>
                </a:path>
                <a:path w="13334" h="53339">
                  <a:moveTo>
                    <a:pt x="9434" y="45854"/>
                  </a:moveTo>
                  <a:lnTo>
                    <a:pt x="8281" y="44686"/>
                  </a:lnTo>
                </a:path>
                <a:path w="13334" h="53339">
                  <a:moveTo>
                    <a:pt x="9434" y="45854"/>
                  </a:moveTo>
                  <a:lnTo>
                    <a:pt x="8281" y="44686"/>
                  </a:lnTo>
                </a:path>
                <a:path w="13334" h="53339">
                  <a:moveTo>
                    <a:pt x="1153" y="42330"/>
                  </a:moveTo>
                  <a:lnTo>
                    <a:pt x="0" y="41161"/>
                  </a:lnTo>
                </a:path>
                <a:path w="13334" h="53339">
                  <a:moveTo>
                    <a:pt x="1153" y="42330"/>
                  </a:moveTo>
                  <a:lnTo>
                    <a:pt x="0" y="42330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2903"/>
                  </a:moveTo>
                  <a:lnTo>
                    <a:pt x="9434" y="51753"/>
                  </a:lnTo>
                </a:path>
                <a:path w="13334" h="53339">
                  <a:moveTo>
                    <a:pt x="10606" y="50566"/>
                  </a:moveTo>
                  <a:lnTo>
                    <a:pt x="9434" y="49397"/>
                  </a:lnTo>
                </a:path>
                <a:path w="13334" h="53339">
                  <a:moveTo>
                    <a:pt x="10606" y="51753"/>
                  </a:moveTo>
                  <a:lnTo>
                    <a:pt x="11816" y="51753"/>
                  </a:lnTo>
                </a:path>
                <a:path w="13334" h="53339">
                  <a:moveTo>
                    <a:pt x="10606" y="50566"/>
                  </a:moveTo>
                  <a:lnTo>
                    <a:pt x="9434" y="49397"/>
                  </a:lnTo>
                </a:path>
                <a:path w="13334" h="53339">
                  <a:moveTo>
                    <a:pt x="10606" y="50566"/>
                  </a:moveTo>
                  <a:lnTo>
                    <a:pt x="9434" y="49397"/>
                  </a:lnTo>
                </a:path>
                <a:path w="13334" h="53339">
                  <a:moveTo>
                    <a:pt x="10606" y="50566"/>
                  </a:moveTo>
                  <a:lnTo>
                    <a:pt x="9434" y="49397"/>
                  </a:lnTo>
                </a:path>
                <a:path w="13334" h="53339">
                  <a:moveTo>
                    <a:pt x="10606" y="50566"/>
                  </a:moveTo>
                  <a:lnTo>
                    <a:pt x="9434" y="49397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1816" y="51753"/>
                  </a:moveTo>
                  <a:lnTo>
                    <a:pt x="10606" y="50566"/>
                  </a:lnTo>
                </a:path>
                <a:path w="13334" h="53339">
                  <a:moveTo>
                    <a:pt x="12988" y="51753"/>
                  </a:moveTo>
                  <a:lnTo>
                    <a:pt x="12988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1816" y="51753"/>
                  </a:moveTo>
                  <a:lnTo>
                    <a:pt x="10606" y="50566"/>
                  </a:lnTo>
                </a:path>
                <a:path w="13334" h="53339">
                  <a:moveTo>
                    <a:pt x="11816" y="51753"/>
                  </a:moveTo>
                  <a:lnTo>
                    <a:pt x="10606" y="51753"/>
                  </a:lnTo>
                </a:path>
                <a:path w="13334" h="53339">
                  <a:moveTo>
                    <a:pt x="9434" y="47023"/>
                  </a:moveTo>
                  <a:lnTo>
                    <a:pt x="8281" y="45854"/>
                  </a:lnTo>
                </a:path>
                <a:path w="13334" h="53339">
                  <a:moveTo>
                    <a:pt x="9434" y="47023"/>
                  </a:moveTo>
                  <a:lnTo>
                    <a:pt x="8281" y="45854"/>
                  </a:lnTo>
                </a:path>
                <a:path w="13334" h="53339">
                  <a:moveTo>
                    <a:pt x="9434" y="47023"/>
                  </a:moveTo>
                  <a:lnTo>
                    <a:pt x="8281" y="45854"/>
                  </a:lnTo>
                </a:path>
                <a:path w="13334" h="53339">
                  <a:moveTo>
                    <a:pt x="9434" y="49397"/>
                  </a:moveTo>
                  <a:lnTo>
                    <a:pt x="8281" y="48248"/>
                  </a:lnTo>
                </a:path>
                <a:path w="13334" h="53339">
                  <a:moveTo>
                    <a:pt x="9434" y="49397"/>
                  </a:moveTo>
                  <a:lnTo>
                    <a:pt x="8281" y="48248"/>
                  </a:lnTo>
                </a:path>
                <a:path w="13334" h="53339">
                  <a:moveTo>
                    <a:pt x="9434" y="49397"/>
                  </a:moveTo>
                  <a:lnTo>
                    <a:pt x="8281" y="48248"/>
                  </a:lnTo>
                </a:path>
                <a:path w="13334" h="53339">
                  <a:moveTo>
                    <a:pt x="10606" y="48248"/>
                  </a:moveTo>
                  <a:lnTo>
                    <a:pt x="9434" y="47023"/>
                  </a:lnTo>
                </a:path>
                <a:path w="13334" h="53339">
                  <a:moveTo>
                    <a:pt x="10606" y="48248"/>
                  </a:moveTo>
                  <a:lnTo>
                    <a:pt x="9434" y="47023"/>
                  </a:lnTo>
                </a:path>
                <a:path w="13334" h="53339">
                  <a:moveTo>
                    <a:pt x="10606" y="48248"/>
                  </a:moveTo>
                  <a:lnTo>
                    <a:pt x="9434" y="47023"/>
                  </a:lnTo>
                </a:path>
                <a:path w="13334" h="53339">
                  <a:moveTo>
                    <a:pt x="12988" y="48248"/>
                  </a:moveTo>
                  <a:lnTo>
                    <a:pt x="11816" y="47023"/>
                  </a:lnTo>
                </a:path>
                <a:path w="13334" h="53339">
                  <a:moveTo>
                    <a:pt x="12988" y="48248"/>
                  </a:moveTo>
                  <a:lnTo>
                    <a:pt x="11816" y="47023"/>
                  </a:lnTo>
                </a:path>
                <a:path w="13334" h="53339">
                  <a:moveTo>
                    <a:pt x="11816" y="50566"/>
                  </a:moveTo>
                  <a:lnTo>
                    <a:pt x="10606" y="49397"/>
                  </a:lnTo>
                </a:path>
                <a:path w="13334" h="53339">
                  <a:moveTo>
                    <a:pt x="11816" y="50566"/>
                  </a:moveTo>
                  <a:lnTo>
                    <a:pt x="10606" y="49397"/>
                  </a:lnTo>
                </a:path>
                <a:path w="13334" h="53339">
                  <a:moveTo>
                    <a:pt x="11816" y="50566"/>
                  </a:moveTo>
                  <a:lnTo>
                    <a:pt x="10606" y="49397"/>
                  </a:lnTo>
                </a:path>
                <a:path w="13334" h="53339">
                  <a:moveTo>
                    <a:pt x="11816" y="50566"/>
                  </a:moveTo>
                  <a:lnTo>
                    <a:pt x="10606" y="49397"/>
                  </a:lnTo>
                </a:path>
                <a:path w="13334" h="53339">
                  <a:moveTo>
                    <a:pt x="11816" y="50566"/>
                  </a:moveTo>
                  <a:lnTo>
                    <a:pt x="10606" y="49397"/>
                  </a:lnTo>
                </a:path>
                <a:path w="13334" h="53339">
                  <a:moveTo>
                    <a:pt x="11816" y="45854"/>
                  </a:moveTo>
                  <a:lnTo>
                    <a:pt x="10606" y="44686"/>
                  </a:lnTo>
                </a:path>
                <a:path w="13334" h="53339">
                  <a:moveTo>
                    <a:pt x="11816" y="45854"/>
                  </a:moveTo>
                  <a:lnTo>
                    <a:pt x="10606" y="44686"/>
                  </a:lnTo>
                </a:path>
                <a:path w="13334" h="53339">
                  <a:moveTo>
                    <a:pt x="11816" y="48248"/>
                  </a:moveTo>
                  <a:lnTo>
                    <a:pt x="10606" y="47023"/>
                  </a:lnTo>
                </a:path>
                <a:path w="13334" h="53339">
                  <a:moveTo>
                    <a:pt x="11816" y="48248"/>
                  </a:moveTo>
                  <a:lnTo>
                    <a:pt x="10606" y="47023"/>
                  </a:lnTo>
                </a:path>
                <a:path w="13334" h="53339">
                  <a:moveTo>
                    <a:pt x="11816" y="43517"/>
                  </a:moveTo>
                  <a:lnTo>
                    <a:pt x="11816" y="44686"/>
                  </a:lnTo>
                </a:path>
                <a:path w="13334" h="53339">
                  <a:moveTo>
                    <a:pt x="11816" y="44686"/>
                  </a:moveTo>
                  <a:lnTo>
                    <a:pt x="11816" y="43517"/>
                  </a:lnTo>
                </a:path>
                <a:path w="13334" h="53339">
                  <a:moveTo>
                    <a:pt x="11816" y="43517"/>
                  </a:moveTo>
                  <a:lnTo>
                    <a:pt x="10606" y="42330"/>
                  </a:lnTo>
                </a:path>
                <a:path w="13334" h="53339">
                  <a:moveTo>
                    <a:pt x="11816" y="43517"/>
                  </a:moveTo>
                  <a:lnTo>
                    <a:pt x="10606" y="42330"/>
                  </a:lnTo>
                </a:path>
                <a:path w="13334" h="53339">
                  <a:moveTo>
                    <a:pt x="11816" y="43517"/>
                  </a:moveTo>
                  <a:lnTo>
                    <a:pt x="10606" y="42330"/>
                  </a:lnTo>
                </a:path>
                <a:path w="13334" h="53339">
                  <a:moveTo>
                    <a:pt x="11816" y="43517"/>
                  </a:moveTo>
                  <a:lnTo>
                    <a:pt x="10606" y="42330"/>
                  </a:lnTo>
                </a:path>
                <a:path w="13334" h="53339">
                  <a:moveTo>
                    <a:pt x="9434" y="43517"/>
                  </a:moveTo>
                  <a:lnTo>
                    <a:pt x="8281" y="42330"/>
                  </a:lnTo>
                </a:path>
                <a:path w="13334" h="53339">
                  <a:moveTo>
                    <a:pt x="10606" y="43517"/>
                  </a:moveTo>
                  <a:lnTo>
                    <a:pt x="9434" y="4233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1" name="object 1821"/>
            <p:cNvSpPr/>
            <p:nvPr/>
          </p:nvSpPr>
          <p:spPr>
            <a:xfrm>
              <a:off x="19371792" y="2800805"/>
              <a:ext cx="14604" cy="59055"/>
            </a:xfrm>
            <a:custGeom>
              <a:avLst/>
              <a:gdLst/>
              <a:ahLst/>
              <a:cxnLst/>
              <a:rect l="l" t="t" r="r" b="b"/>
              <a:pathLst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12988" y="58802"/>
                  </a:moveTo>
                  <a:lnTo>
                    <a:pt x="11778" y="57633"/>
                  </a:lnTo>
                </a:path>
                <a:path w="14605" h="59055">
                  <a:moveTo>
                    <a:pt x="12988" y="58802"/>
                  </a:moveTo>
                  <a:lnTo>
                    <a:pt x="11778" y="57633"/>
                  </a:lnTo>
                </a:path>
                <a:path w="14605" h="59055">
                  <a:moveTo>
                    <a:pt x="12988" y="58802"/>
                  </a:moveTo>
                  <a:lnTo>
                    <a:pt x="11778" y="57633"/>
                  </a:lnTo>
                </a:path>
                <a:path w="14605" h="59055">
                  <a:moveTo>
                    <a:pt x="12988" y="58802"/>
                  </a:moveTo>
                  <a:lnTo>
                    <a:pt x="11778" y="57633"/>
                  </a:lnTo>
                </a:path>
                <a:path w="14605" h="59055">
                  <a:moveTo>
                    <a:pt x="12988" y="56465"/>
                  </a:moveTo>
                  <a:lnTo>
                    <a:pt x="11778" y="55278"/>
                  </a:lnTo>
                </a:path>
                <a:path w="14605" h="59055">
                  <a:moveTo>
                    <a:pt x="12988" y="56465"/>
                  </a:moveTo>
                  <a:lnTo>
                    <a:pt x="11778" y="55278"/>
                  </a:lnTo>
                </a:path>
                <a:path w="14605" h="59055">
                  <a:moveTo>
                    <a:pt x="12988" y="56465"/>
                  </a:moveTo>
                  <a:lnTo>
                    <a:pt x="11778" y="55278"/>
                  </a:lnTo>
                </a:path>
                <a:path w="14605" h="59055">
                  <a:moveTo>
                    <a:pt x="12988" y="56465"/>
                  </a:moveTo>
                  <a:lnTo>
                    <a:pt x="11778" y="55278"/>
                  </a:lnTo>
                </a:path>
                <a:path w="14605" h="59055">
                  <a:moveTo>
                    <a:pt x="11778" y="56465"/>
                  </a:moveTo>
                  <a:lnTo>
                    <a:pt x="11778" y="57633"/>
                  </a:lnTo>
                </a:path>
                <a:path w="14605" h="59055">
                  <a:moveTo>
                    <a:pt x="11778" y="57633"/>
                  </a:moveTo>
                  <a:lnTo>
                    <a:pt x="10606" y="56465"/>
                  </a:lnTo>
                </a:path>
                <a:path w="14605" h="59055">
                  <a:moveTo>
                    <a:pt x="11778" y="57633"/>
                  </a:moveTo>
                  <a:lnTo>
                    <a:pt x="11778" y="56465"/>
                  </a:lnTo>
                </a:path>
                <a:path w="14605" h="59055">
                  <a:moveTo>
                    <a:pt x="12988" y="56465"/>
                  </a:moveTo>
                  <a:lnTo>
                    <a:pt x="11778" y="55278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4109"/>
                  </a:moveTo>
                  <a:lnTo>
                    <a:pt x="8262" y="52940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4109"/>
                  </a:moveTo>
                  <a:lnTo>
                    <a:pt x="9453" y="55278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8802"/>
                  </a:moveTo>
                  <a:lnTo>
                    <a:pt x="8262" y="57633"/>
                  </a:lnTo>
                </a:path>
                <a:path w="14605" h="59055">
                  <a:moveTo>
                    <a:pt x="9453" y="58802"/>
                  </a:moveTo>
                  <a:lnTo>
                    <a:pt x="8262" y="57633"/>
                  </a:lnTo>
                </a:path>
                <a:path w="14605" h="59055">
                  <a:moveTo>
                    <a:pt x="9453" y="58802"/>
                  </a:moveTo>
                  <a:lnTo>
                    <a:pt x="8262" y="57633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9453" y="54109"/>
                  </a:moveTo>
                  <a:lnTo>
                    <a:pt x="8262" y="52940"/>
                  </a:lnTo>
                </a:path>
                <a:path w="14605" h="59055">
                  <a:moveTo>
                    <a:pt x="9453" y="54109"/>
                  </a:moveTo>
                  <a:lnTo>
                    <a:pt x="8262" y="52940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10606" y="56465"/>
                  </a:moveTo>
                  <a:lnTo>
                    <a:pt x="9453" y="55278"/>
                  </a:lnTo>
                </a:path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10606" y="56465"/>
                  </a:moveTo>
                  <a:lnTo>
                    <a:pt x="9453" y="55278"/>
                  </a:lnTo>
                </a:path>
                <a:path w="14605" h="59055">
                  <a:moveTo>
                    <a:pt x="10606" y="56465"/>
                  </a:moveTo>
                  <a:lnTo>
                    <a:pt x="9453" y="56465"/>
                  </a:lnTo>
                </a:path>
                <a:path w="14605" h="59055">
                  <a:moveTo>
                    <a:pt x="9453" y="56465"/>
                  </a:moveTo>
                  <a:lnTo>
                    <a:pt x="8262" y="55278"/>
                  </a:lnTo>
                </a:path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10606" y="56465"/>
                  </a:moveTo>
                  <a:lnTo>
                    <a:pt x="9453" y="55278"/>
                  </a:lnTo>
                </a:path>
                <a:path w="14605" h="59055">
                  <a:moveTo>
                    <a:pt x="10606" y="58802"/>
                  </a:moveTo>
                  <a:lnTo>
                    <a:pt x="9453" y="57633"/>
                  </a:lnTo>
                </a:path>
                <a:path w="14605" h="59055">
                  <a:moveTo>
                    <a:pt x="10606" y="58802"/>
                  </a:moveTo>
                  <a:lnTo>
                    <a:pt x="10606" y="57633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10606" y="55278"/>
                  </a:moveTo>
                  <a:lnTo>
                    <a:pt x="9453" y="55278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10606" y="56465"/>
                  </a:moveTo>
                  <a:lnTo>
                    <a:pt x="9453" y="55278"/>
                  </a:lnTo>
                </a:path>
                <a:path w="14605" h="59055">
                  <a:moveTo>
                    <a:pt x="10606" y="56465"/>
                  </a:moveTo>
                  <a:lnTo>
                    <a:pt x="9453" y="55278"/>
                  </a:lnTo>
                </a:path>
                <a:path w="14605" h="59055">
                  <a:moveTo>
                    <a:pt x="12988" y="57633"/>
                  </a:moveTo>
                  <a:lnTo>
                    <a:pt x="11778" y="56465"/>
                  </a:lnTo>
                </a:path>
                <a:path w="14605" h="59055">
                  <a:moveTo>
                    <a:pt x="12988" y="57633"/>
                  </a:moveTo>
                  <a:lnTo>
                    <a:pt x="12988" y="56465"/>
                  </a:lnTo>
                </a:path>
                <a:path w="14605" h="59055">
                  <a:moveTo>
                    <a:pt x="7052" y="9404"/>
                  </a:moveTo>
                  <a:lnTo>
                    <a:pt x="5879" y="8236"/>
                  </a:lnTo>
                </a:path>
                <a:path w="14605" h="59055">
                  <a:moveTo>
                    <a:pt x="7052" y="9404"/>
                  </a:moveTo>
                  <a:lnTo>
                    <a:pt x="5879" y="8236"/>
                  </a:lnTo>
                </a:path>
                <a:path w="14605" h="59055">
                  <a:moveTo>
                    <a:pt x="4707" y="10573"/>
                  </a:moveTo>
                  <a:lnTo>
                    <a:pt x="3535" y="9404"/>
                  </a:lnTo>
                </a:path>
                <a:path w="14605" h="59055">
                  <a:moveTo>
                    <a:pt x="4707" y="10573"/>
                  </a:moveTo>
                  <a:lnTo>
                    <a:pt x="3535" y="9404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2325" y="2318"/>
                  </a:moveTo>
                  <a:lnTo>
                    <a:pt x="1172" y="2318"/>
                  </a:lnTo>
                </a:path>
                <a:path w="14605" h="59055">
                  <a:moveTo>
                    <a:pt x="1172" y="2318"/>
                  </a:moveTo>
                  <a:lnTo>
                    <a:pt x="0" y="1149"/>
                  </a:lnTo>
                </a:path>
                <a:path w="14605" h="59055">
                  <a:moveTo>
                    <a:pt x="3535" y="11722"/>
                  </a:moveTo>
                  <a:lnTo>
                    <a:pt x="4707" y="11722"/>
                  </a:lnTo>
                </a:path>
                <a:path w="14605" h="59055">
                  <a:moveTo>
                    <a:pt x="4707" y="11722"/>
                  </a:moveTo>
                  <a:lnTo>
                    <a:pt x="3535" y="10573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10606" y="8236"/>
                  </a:moveTo>
                  <a:lnTo>
                    <a:pt x="9453" y="7029"/>
                  </a:lnTo>
                </a:path>
                <a:path w="14605" h="59055">
                  <a:moveTo>
                    <a:pt x="10606" y="8236"/>
                  </a:moveTo>
                  <a:lnTo>
                    <a:pt x="9453" y="7029"/>
                  </a:lnTo>
                </a:path>
                <a:path w="14605" h="59055">
                  <a:moveTo>
                    <a:pt x="1172" y="11722"/>
                  </a:moveTo>
                  <a:lnTo>
                    <a:pt x="2325" y="11722"/>
                  </a:lnTo>
                </a:path>
                <a:path w="14605" h="59055">
                  <a:moveTo>
                    <a:pt x="2325" y="11722"/>
                  </a:moveTo>
                  <a:lnTo>
                    <a:pt x="1172" y="10573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1778" y="1149"/>
                  </a:moveTo>
                  <a:lnTo>
                    <a:pt x="10606" y="0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2988" y="1149"/>
                  </a:moveTo>
                  <a:lnTo>
                    <a:pt x="11778" y="1149"/>
                  </a:lnTo>
                </a:path>
                <a:path w="14605" h="59055">
                  <a:moveTo>
                    <a:pt x="11778" y="2318"/>
                  </a:moveTo>
                  <a:lnTo>
                    <a:pt x="11778" y="3524"/>
                  </a:lnTo>
                </a:path>
                <a:path w="14605" h="59055">
                  <a:moveTo>
                    <a:pt x="11778" y="3524"/>
                  </a:moveTo>
                  <a:lnTo>
                    <a:pt x="10606" y="2318"/>
                  </a:lnTo>
                </a:path>
                <a:path w="14605" h="59055">
                  <a:moveTo>
                    <a:pt x="11778" y="3524"/>
                  </a:moveTo>
                  <a:lnTo>
                    <a:pt x="10606" y="2318"/>
                  </a:lnTo>
                </a:path>
                <a:path w="14605" h="59055">
                  <a:moveTo>
                    <a:pt x="11778" y="3524"/>
                  </a:moveTo>
                  <a:lnTo>
                    <a:pt x="10606" y="2318"/>
                  </a:lnTo>
                </a:path>
                <a:path w="14605" h="59055">
                  <a:moveTo>
                    <a:pt x="11778" y="1149"/>
                  </a:moveTo>
                  <a:lnTo>
                    <a:pt x="10606" y="0"/>
                  </a:lnTo>
                </a:path>
                <a:path w="14605" h="59055">
                  <a:moveTo>
                    <a:pt x="12988" y="2318"/>
                  </a:moveTo>
                  <a:lnTo>
                    <a:pt x="11778" y="1149"/>
                  </a:lnTo>
                </a:path>
                <a:path w="14605" h="59055">
                  <a:moveTo>
                    <a:pt x="14160" y="2318"/>
                  </a:moveTo>
                  <a:lnTo>
                    <a:pt x="12988" y="1149"/>
                  </a:lnTo>
                </a:path>
                <a:path w="14605" h="59055">
                  <a:moveTo>
                    <a:pt x="11778" y="1149"/>
                  </a:moveTo>
                  <a:lnTo>
                    <a:pt x="10606" y="0"/>
                  </a:lnTo>
                </a:path>
                <a:path w="14605" h="59055">
                  <a:moveTo>
                    <a:pt x="11778" y="1149"/>
                  </a:moveTo>
                  <a:lnTo>
                    <a:pt x="11778" y="2318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1778" y="2318"/>
                  </a:moveTo>
                  <a:lnTo>
                    <a:pt x="12988" y="2318"/>
                  </a:lnTo>
                </a:path>
                <a:path w="14605" h="59055">
                  <a:moveTo>
                    <a:pt x="12988" y="2318"/>
                  </a:moveTo>
                  <a:lnTo>
                    <a:pt x="11778" y="1149"/>
                  </a:lnTo>
                </a:path>
                <a:path w="14605" h="59055">
                  <a:moveTo>
                    <a:pt x="10606" y="7029"/>
                  </a:moveTo>
                  <a:lnTo>
                    <a:pt x="9453" y="5880"/>
                  </a:lnTo>
                </a:path>
                <a:path w="14605" h="59055">
                  <a:moveTo>
                    <a:pt x="10606" y="7029"/>
                  </a:moveTo>
                  <a:lnTo>
                    <a:pt x="9453" y="5880"/>
                  </a:lnTo>
                </a:path>
                <a:path w="14605" h="59055">
                  <a:moveTo>
                    <a:pt x="10606" y="7029"/>
                  </a:moveTo>
                  <a:lnTo>
                    <a:pt x="9453" y="5880"/>
                  </a:lnTo>
                </a:path>
                <a:path w="14605" h="59055">
                  <a:moveTo>
                    <a:pt x="10606" y="4692"/>
                  </a:moveTo>
                  <a:lnTo>
                    <a:pt x="9453" y="3524"/>
                  </a:lnTo>
                </a:path>
                <a:path w="14605" h="59055">
                  <a:moveTo>
                    <a:pt x="10606" y="4692"/>
                  </a:moveTo>
                  <a:lnTo>
                    <a:pt x="9453" y="3524"/>
                  </a:lnTo>
                </a:path>
                <a:path w="14605" h="59055">
                  <a:moveTo>
                    <a:pt x="10606" y="4692"/>
                  </a:moveTo>
                  <a:lnTo>
                    <a:pt x="9453" y="3524"/>
                  </a:lnTo>
                </a:path>
                <a:path w="14605" h="59055">
                  <a:moveTo>
                    <a:pt x="11778" y="4692"/>
                  </a:moveTo>
                  <a:lnTo>
                    <a:pt x="10606" y="3524"/>
                  </a:lnTo>
                </a:path>
                <a:path w="14605" h="59055">
                  <a:moveTo>
                    <a:pt x="11778" y="4692"/>
                  </a:moveTo>
                  <a:lnTo>
                    <a:pt x="10606" y="3524"/>
                  </a:lnTo>
                </a:path>
                <a:path w="14605" h="59055">
                  <a:moveTo>
                    <a:pt x="11778" y="4692"/>
                  </a:moveTo>
                  <a:lnTo>
                    <a:pt x="10606" y="3524"/>
                  </a:lnTo>
                </a:path>
                <a:path w="14605" h="59055">
                  <a:moveTo>
                    <a:pt x="14160" y="5880"/>
                  </a:moveTo>
                  <a:lnTo>
                    <a:pt x="12988" y="4692"/>
                  </a:lnTo>
                </a:path>
                <a:path w="14605" h="59055">
                  <a:moveTo>
                    <a:pt x="14160" y="5880"/>
                  </a:moveTo>
                  <a:lnTo>
                    <a:pt x="12988" y="4692"/>
                  </a:lnTo>
                </a:path>
                <a:path w="14605" h="59055">
                  <a:moveTo>
                    <a:pt x="12988" y="2318"/>
                  </a:moveTo>
                  <a:lnTo>
                    <a:pt x="11778" y="1149"/>
                  </a:lnTo>
                </a:path>
                <a:path w="14605" h="59055">
                  <a:moveTo>
                    <a:pt x="12988" y="2318"/>
                  </a:moveTo>
                  <a:lnTo>
                    <a:pt x="11778" y="1149"/>
                  </a:lnTo>
                </a:path>
                <a:path w="14605" h="59055">
                  <a:moveTo>
                    <a:pt x="12988" y="2318"/>
                  </a:moveTo>
                  <a:lnTo>
                    <a:pt x="11778" y="1149"/>
                  </a:lnTo>
                </a:path>
                <a:path w="14605" h="59055">
                  <a:moveTo>
                    <a:pt x="12988" y="2318"/>
                  </a:moveTo>
                  <a:lnTo>
                    <a:pt x="11778" y="1149"/>
                  </a:lnTo>
                </a:path>
                <a:path w="14605" h="59055">
                  <a:moveTo>
                    <a:pt x="12988" y="2318"/>
                  </a:moveTo>
                  <a:lnTo>
                    <a:pt x="12988" y="3524"/>
                  </a:lnTo>
                </a:path>
                <a:path w="14605" h="59055">
                  <a:moveTo>
                    <a:pt x="12988" y="8236"/>
                  </a:moveTo>
                  <a:lnTo>
                    <a:pt x="11778" y="7029"/>
                  </a:lnTo>
                </a:path>
                <a:path w="14605" h="59055">
                  <a:moveTo>
                    <a:pt x="12988" y="8236"/>
                  </a:moveTo>
                  <a:lnTo>
                    <a:pt x="11778" y="7029"/>
                  </a:lnTo>
                </a:path>
                <a:path w="14605" h="59055">
                  <a:moveTo>
                    <a:pt x="12988" y="5880"/>
                  </a:moveTo>
                  <a:lnTo>
                    <a:pt x="11778" y="4692"/>
                  </a:lnTo>
                </a:path>
                <a:path w="14605" h="59055">
                  <a:moveTo>
                    <a:pt x="12988" y="5880"/>
                  </a:moveTo>
                  <a:lnTo>
                    <a:pt x="11778" y="4692"/>
                  </a:lnTo>
                </a:path>
                <a:path w="14605" h="59055">
                  <a:moveTo>
                    <a:pt x="12988" y="9404"/>
                  </a:moveTo>
                  <a:lnTo>
                    <a:pt x="11778" y="8236"/>
                  </a:lnTo>
                </a:path>
                <a:path w="14605" h="59055">
                  <a:moveTo>
                    <a:pt x="12988" y="9404"/>
                  </a:moveTo>
                  <a:lnTo>
                    <a:pt x="11778" y="8236"/>
                  </a:lnTo>
                </a:path>
                <a:path w="14605" h="59055">
                  <a:moveTo>
                    <a:pt x="12988" y="9404"/>
                  </a:moveTo>
                  <a:lnTo>
                    <a:pt x="11778" y="8236"/>
                  </a:lnTo>
                </a:path>
                <a:path w="14605" h="59055">
                  <a:moveTo>
                    <a:pt x="12988" y="9404"/>
                  </a:moveTo>
                  <a:lnTo>
                    <a:pt x="11778" y="8236"/>
                  </a:lnTo>
                </a:path>
                <a:path w="14605" h="59055">
                  <a:moveTo>
                    <a:pt x="12988" y="10573"/>
                  </a:moveTo>
                  <a:lnTo>
                    <a:pt x="11778" y="9404"/>
                  </a:lnTo>
                </a:path>
                <a:path w="14605" h="59055">
                  <a:moveTo>
                    <a:pt x="12988" y="10573"/>
                  </a:moveTo>
                  <a:lnTo>
                    <a:pt x="11778" y="9404"/>
                  </a:lnTo>
                </a:path>
                <a:path w="14605" h="59055">
                  <a:moveTo>
                    <a:pt x="10606" y="10573"/>
                  </a:moveTo>
                  <a:lnTo>
                    <a:pt x="9453" y="9404"/>
                  </a:lnTo>
                </a:path>
                <a:path w="14605" h="59055">
                  <a:moveTo>
                    <a:pt x="11778" y="9404"/>
                  </a:moveTo>
                  <a:lnTo>
                    <a:pt x="10606" y="8236"/>
                  </a:lnTo>
                </a:path>
                <a:path w="14605" h="59055">
                  <a:moveTo>
                    <a:pt x="11778" y="9404"/>
                  </a:moveTo>
                  <a:lnTo>
                    <a:pt x="10606" y="8236"/>
                  </a:lnTo>
                </a:path>
                <a:path w="14605" h="59055">
                  <a:moveTo>
                    <a:pt x="12988" y="7029"/>
                  </a:moveTo>
                  <a:lnTo>
                    <a:pt x="11778" y="5880"/>
                  </a:lnTo>
                </a:path>
                <a:path w="14605" h="59055">
                  <a:moveTo>
                    <a:pt x="12988" y="7029"/>
                  </a:moveTo>
                  <a:lnTo>
                    <a:pt x="11778" y="5880"/>
                  </a:lnTo>
                </a:path>
                <a:path w="14605" h="59055">
                  <a:moveTo>
                    <a:pt x="12988" y="7029"/>
                  </a:moveTo>
                  <a:lnTo>
                    <a:pt x="11778" y="5880"/>
                  </a:lnTo>
                </a:path>
                <a:path w="14605" h="59055">
                  <a:moveTo>
                    <a:pt x="12988" y="7029"/>
                  </a:moveTo>
                  <a:lnTo>
                    <a:pt x="11778" y="5880"/>
                  </a:lnTo>
                </a:path>
                <a:path w="14605" h="59055">
                  <a:moveTo>
                    <a:pt x="12988" y="9404"/>
                  </a:moveTo>
                  <a:lnTo>
                    <a:pt x="11778" y="8236"/>
                  </a:lnTo>
                </a:path>
                <a:path w="14605" h="59055">
                  <a:moveTo>
                    <a:pt x="12988" y="9404"/>
                  </a:moveTo>
                  <a:lnTo>
                    <a:pt x="11778" y="8236"/>
                  </a:lnTo>
                </a:path>
                <a:path w="14605" h="59055">
                  <a:moveTo>
                    <a:pt x="12988" y="10573"/>
                  </a:moveTo>
                  <a:lnTo>
                    <a:pt x="11778" y="9404"/>
                  </a:lnTo>
                </a:path>
                <a:path w="14605" h="59055">
                  <a:moveTo>
                    <a:pt x="12988" y="10573"/>
                  </a:moveTo>
                  <a:lnTo>
                    <a:pt x="11778" y="9404"/>
                  </a:lnTo>
                  <a:lnTo>
                    <a:pt x="10606" y="8236"/>
                  </a:lnTo>
                </a:path>
                <a:path w="14605" h="59055">
                  <a:moveTo>
                    <a:pt x="11778" y="9404"/>
                  </a:moveTo>
                  <a:lnTo>
                    <a:pt x="10606" y="8236"/>
                  </a:lnTo>
                </a:path>
                <a:path w="14605" h="59055">
                  <a:moveTo>
                    <a:pt x="11778" y="9404"/>
                  </a:moveTo>
                  <a:lnTo>
                    <a:pt x="10606" y="8236"/>
                  </a:lnTo>
                </a:path>
                <a:path w="14605" h="59055">
                  <a:moveTo>
                    <a:pt x="12988" y="9404"/>
                  </a:moveTo>
                  <a:lnTo>
                    <a:pt x="11778" y="8236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8236"/>
                  </a:moveTo>
                  <a:lnTo>
                    <a:pt x="8262" y="7029"/>
                  </a:lnTo>
                </a:path>
                <a:path w="14605" h="59055">
                  <a:moveTo>
                    <a:pt x="9453" y="8236"/>
                  </a:moveTo>
                  <a:lnTo>
                    <a:pt x="8262" y="7029"/>
                  </a:lnTo>
                </a:path>
                <a:path w="14605" h="59055">
                  <a:moveTo>
                    <a:pt x="9453" y="8236"/>
                  </a:moveTo>
                  <a:lnTo>
                    <a:pt x="8262" y="7029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8236"/>
                  </a:moveTo>
                  <a:lnTo>
                    <a:pt x="8262" y="7029"/>
                  </a:lnTo>
                </a:path>
                <a:path w="14605" h="59055">
                  <a:moveTo>
                    <a:pt x="9453" y="8236"/>
                  </a:moveTo>
                  <a:lnTo>
                    <a:pt x="8262" y="7029"/>
                  </a:lnTo>
                </a:path>
                <a:path w="14605" h="59055">
                  <a:moveTo>
                    <a:pt x="10606" y="8236"/>
                  </a:moveTo>
                  <a:lnTo>
                    <a:pt x="10606" y="9404"/>
                  </a:lnTo>
                </a:path>
                <a:path w="14605" h="59055">
                  <a:moveTo>
                    <a:pt x="10606" y="8236"/>
                  </a:moveTo>
                  <a:lnTo>
                    <a:pt x="9453" y="7029"/>
                  </a:lnTo>
                </a:path>
                <a:path w="14605" h="59055">
                  <a:moveTo>
                    <a:pt x="10606" y="8236"/>
                  </a:moveTo>
                  <a:lnTo>
                    <a:pt x="9453" y="7029"/>
                  </a:lnTo>
                </a:path>
                <a:path w="14605" h="59055">
                  <a:moveTo>
                    <a:pt x="10606" y="9404"/>
                  </a:moveTo>
                  <a:lnTo>
                    <a:pt x="9453" y="8236"/>
                  </a:lnTo>
                </a:path>
                <a:path w="14605" h="59055">
                  <a:moveTo>
                    <a:pt x="10606" y="9404"/>
                  </a:moveTo>
                  <a:lnTo>
                    <a:pt x="9453" y="8236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9453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10606" y="9404"/>
                  </a:moveTo>
                  <a:lnTo>
                    <a:pt x="9453" y="8236"/>
                  </a:lnTo>
                </a:path>
                <a:path w="14605" h="59055">
                  <a:moveTo>
                    <a:pt x="11778" y="9404"/>
                  </a:moveTo>
                  <a:lnTo>
                    <a:pt x="10606" y="8236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11778" y="10573"/>
                  </a:moveTo>
                  <a:lnTo>
                    <a:pt x="10606" y="9404"/>
                  </a:lnTo>
                </a:path>
                <a:path w="14605" h="59055">
                  <a:moveTo>
                    <a:pt x="9453" y="10573"/>
                  </a:moveTo>
                  <a:lnTo>
                    <a:pt x="8262" y="9404"/>
                  </a:lnTo>
                </a:path>
                <a:path w="14605" h="59055">
                  <a:moveTo>
                    <a:pt x="9453" y="10573"/>
                  </a:moveTo>
                  <a:lnTo>
                    <a:pt x="10606" y="10573"/>
                  </a:lnTo>
                </a:path>
                <a:path w="14605" h="59055">
                  <a:moveTo>
                    <a:pt x="10606" y="10573"/>
                  </a:moveTo>
                  <a:lnTo>
                    <a:pt x="9453" y="9404"/>
                  </a:lnTo>
                </a:path>
                <a:path w="14605" h="59055">
                  <a:moveTo>
                    <a:pt x="11778" y="10573"/>
                  </a:moveTo>
                  <a:lnTo>
                    <a:pt x="10606" y="9404"/>
                  </a:lnTo>
                </a:path>
                <a:path w="14605" h="59055">
                  <a:moveTo>
                    <a:pt x="9453" y="8236"/>
                  </a:moveTo>
                  <a:lnTo>
                    <a:pt x="8262" y="702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2" name="object 1822"/>
            <p:cNvSpPr/>
            <p:nvPr/>
          </p:nvSpPr>
          <p:spPr>
            <a:xfrm>
              <a:off x="19380056" y="280783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172" y="1206"/>
                  </a:moveTo>
                  <a:lnTo>
                    <a:pt x="0" y="0"/>
                  </a:lnTo>
                </a:path>
                <a:path w="5080" h="5080">
                  <a:moveTo>
                    <a:pt x="1172" y="1206"/>
                  </a:moveTo>
                  <a:lnTo>
                    <a:pt x="0" y="0"/>
                  </a:lnTo>
                </a:path>
                <a:path w="5080" h="5080">
                  <a:moveTo>
                    <a:pt x="1172" y="1206"/>
                  </a:moveTo>
                  <a:lnTo>
                    <a:pt x="0" y="0"/>
                  </a:lnTo>
                </a:path>
                <a:path w="5080" h="5080">
                  <a:moveTo>
                    <a:pt x="2344" y="2374"/>
                  </a:moveTo>
                  <a:lnTo>
                    <a:pt x="1172" y="1206"/>
                  </a:lnTo>
                </a:path>
                <a:path w="5080" h="5080">
                  <a:moveTo>
                    <a:pt x="2344" y="1206"/>
                  </a:moveTo>
                  <a:lnTo>
                    <a:pt x="1172" y="0"/>
                  </a:lnTo>
                </a:path>
                <a:path w="5080" h="5080">
                  <a:moveTo>
                    <a:pt x="2344" y="1206"/>
                  </a:moveTo>
                  <a:lnTo>
                    <a:pt x="1172" y="0"/>
                  </a:lnTo>
                </a:path>
                <a:path w="5080" h="5080">
                  <a:moveTo>
                    <a:pt x="2344" y="2374"/>
                  </a:moveTo>
                  <a:lnTo>
                    <a:pt x="1172" y="1206"/>
                  </a:lnTo>
                </a:path>
                <a:path w="5080" h="5080">
                  <a:moveTo>
                    <a:pt x="2344" y="2374"/>
                  </a:moveTo>
                  <a:lnTo>
                    <a:pt x="1172" y="1206"/>
                  </a:lnTo>
                </a:path>
                <a:path w="5080" h="5080">
                  <a:moveTo>
                    <a:pt x="2344" y="2374"/>
                  </a:moveTo>
                  <a:lnTo>
                    <a:pt x="1172" y="1206"/>
                  </a:lnTo>
                </a:path>
                <a:path w="5080" h="5080">
                  <a:moveTo>
                    <a:pt x="1172" y="4711"/>
                  </a:moveTo>
                  <a:lnTo>
                    <a:pt x="2344" y="3524"/>
                  </a:lnTo>
                </a:path>
                <a:path w="5080" h="5080">
                  <a:moveTo>
                    <a:pt x="1172" y="4711"/>
                  </a:moveTo>
                  <a:lnTo>
                    <a:pt x="1172" y="3524"/>
                  </a:lnTo>
                </a:path>
                <a:path w="5080" h="5080">
                  <a:moveTo>
                    <a:pt x="1172" y="4711"/>
                  </a:moveTo>
                  <a:lnTo>
                    <a:pt x="0" y="3524"/>
                  </a:lnTo>
                </a:path>
                <a:path w="5080" h="5080">
                  <a:moveTo>
                    <a:pt x="1172" y="4711"/>
                  </a:moveTo>
                  <a:lnTo>
                    <a:pt x="0" y="3524"/>
                  </a:lnTo>
                </a:path>
                <a:path w="5080" h="5080">
                  <a:moveTo>
                    <a:pt x="3497" y="3524"/>
                  </a:moveTo>
                  <a:lnTo>
                    <a:pt x="2344" y="2374"/>
                  </a:lnTo>
                </a:path>
                <a:path w="5080" h="5080">
                  <a:moveTo>
                    <a:pt x="3497" y="3524"/>
                  </a:moveTo>
                  <a:lnTo>
                    <a:pt x="2344" y="2374"/>
                  </a:lnTo>
                </a:path>
                <a:path w="5080" h="5080">
                  <a:moveTo>
                    <a:pt x="3497" y="3524"/>
                  </a:moveTo>
                  <a:lnTo>
                    <a:pt x="2344" y="2374"/>
                  </a:lnTo>
                </a:path>
                <a:path w="5080" h="5080">
                  <a:moveTo>
                    <a:pt x="3497" y="3524"/>
                  </a:moveTo>
                  <a:lnTo>
                    <a:pt x="2344" y="2374"/>
                  </a:lnTo>
                </a:path>
                <a:path w="5080" h="5080">
                  <a:moveTo>
                    <a:pt x="2344" y="3524"/>
                  </a:moveTo>
                  <a:lnTo>
                    <a:pt x="1172" y="2374"/>
                  </a:lnTo>
                </a:path>
                <a:path w="5080" h="5080">
                  <a:moveTo>
                    <a:pt x="2344" y="3524"/>
                  </a:moveTo>
                  <a:lnTo>
                    <a:pt x="1172" y="2374"/>
                  </a:lnTo>
                </a:path>
                <a:path w="5080" h="5080">
                  <a:moveTo>
                    <a:pt x="4726" y="2374"/>
                  </a:moveTo>
                  <a:lnTo>
                    <a:pt x="3497" y="1206"/>
                  </a:lnTo>
                </a:path>
                <a:path w="5080" h="5080">
                  <a:moveTo>
                    <a:pt x="4726" y="2374"/>
                  </a:moveTo>
                  <a:lnTo>
                    <a:pt x="3497" y="120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23" name="object 1823"/>
          <p:cNvSpPr/>
          <p:nvPr/>
        </p:nvSpPr>
        <p:spPr>
          <a:xfrm>
            <a:off x="19372966" y="2641963"/>
            <a:ext cx="13335" cy="16510"/>
          </a:xfrm>
          <a:custGeom>
            <a:avLst/>
            <a:gdLst/>
            <a:ahLst/>
            <a:cxnLst/>
            <a:rect l="l" t="t" r="r" b="b"/>
            <a:pathLst>
              <a:path w="13334" h="16510">
                <a:moveTo>
                  <a:pt x="11816" y="1168"/>
                </a:moveTo>
                <a:lnTo>
                  <a:pt x="12969" y="1168"/>
                </a:lnTo>
              </a:path>
              <a:path w="13334" h="16510">
                <a:moveTo>
                  <a:pt x="12969" y="1168"/>
                </a:moveTo>
                <a:lnTo>
                  <a:pt x="11816" y="0"/>
                </a:lnTo>
              </a:path>
              <a:path w="13334" h="16510">
                <a:moveTo>
                  <a:pt x="11816" y="1168"/>
                </a:moveTo>
                <a:lnTo>
                  <a:pt x="10587" y="0"/>
                </a:lnTo>
              </a:path>
              <a:path w="13334" h="16510">
                <a:moveTo>
                  <a:pt x="11816" y="1168"/>
                </a:moveTo>
                <a:lnTo>
                  <a:pt x="10587" y="0"/>
                </a:lnTo>
              </a:path>
              <a:path w="13334" h="16510">
                <a:moveTo>
                  <a:pt x="5879" y="4711"/>
                </a:moveTo>
                <a:lnTo>
                  <a:pt x="4707" y="3543"/>
                </a:lnTo>
              </a:path>
              <a:path w="13334" h="16510">
                <a:moveTo>
                  <a:pt x="5879" y="4711"/>
                </a:moveTo>
                <a:lnTo>
                  <a:pt x="5879" y="5880"/>
                </a:lnTo>
              </a:path>
              <a:path w="13334" h="16510">
                <a:moveTo>
                  <a:pt x="3535" y="3543"/>
                </a:moveTo>
                <a:lnTo>
                  <a:pt x="3535" y="4711"/>
                </a:lnTo>
              </a:path>
              <a:path w="13334" h="16510">
                <a:moveTo>
                  <a:pt x="3535" y="4711"/>
                </a:moveTo>
                <a:lnTo>
                  <a:pt x="2363" y="3543"/>
                </a:lnTo>
              </a:path>
              <a:path w="13334" h="16510">
                <a:moveTo>
                  <a:pt x="8262" y="5880"/>
                </a:moveTo>
                <a:lnTo>
                  <a:pt x="8262" y="4711"/>
                </a:lnTo>
              </a:path>
              <a:path w="13334" h="16510">
                <a:moveTo>
                  <a:pt x="8262" y="4711"/>
                </a:moveTo>
                <a:lnTo>
                  <a:pt x="7089" y="3543"/>
                </a:lnTo>
              </a:path>
              <a:path w="13334" h="16510">
                <a:moveTo>
                  <a:pt x="3535" y="3543"/>
                </a:moveTo>
                <a:lnTo>
                  <a:pt x="2363" y="2374"/>
                </a:lnTo>
              </a:path>
              <a:path w="13334" h="16510">
                <a:moveTo>
                  <a:pt x="3535" y="3543"/>
                </a:moveTo>
                <a:lnTo>
                  <a:pt x="2363" y="3543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9434" y="7067"/>
                </a:moveTo>
                <a:lnTo>
                  <a:pt x="8262" y="5880"/>
                </a:lnTo>
              </a:path>
              <a:path w="13334" h="16510">
                <a:moveTo>
                  <a:pt x="9434" y="7067"/>
                </a:moveTo>
                <a:lnTo>
                  <a:pt x="8262" y="5880"/>
                </a:lnTo>
              </a:path>
              <a:path w="13334" h="16510">
                <a:moveTo>
                  <a:pt x="1153" y="3543"/>
                </a:moveTo>
                <a:lnTo>
                  <a:pt x="0" y="2374"/>
                </a:lnTo>
              </a:path>
              <a:path w="13334" h="16510">
                <a:moveTo>
                  <a:pt x="1153" y="3543"/>
                </a:moveTo>
                <a:lnTo>
                  <a:pt x="0" y="3543"/>
                </a:lnTo>
              </a:path>
              <a:path w="13334" h="16510">
                <a:moveTo>
                  <a:pt x="9434" y="8236"/>
                </a:moveTo>
                <a:lnTo>
                  <a:pt x="8262" y="7067"/>
                </a:lnTo>
              </a:path>
              <a:path w="13334" h="16510">
                <a:moveTo>
                  <a:pt x="9434" y="8236"/>
                </a:moveTo>
                <a:lnTo>
                  <a:pt x="8262" y="7067"/>
                </a:lnTo>
              </a:path>
              <a:path w="13334" h="16510">
                <a:moveTo>
                  <a:pt x="9434" y="8236"/>
                </a:moveTo>
                <a:lnTo>
                  <a:pt x="8262" y="7067"/>
                </a:lnTo>
              </a:path>
              <a:path w="13334" h="16510">
                <a:moveTo>
                  <a:pt x="9434" y="10573"/>
                </a:moveTo>
                <a:lnTo>
                  <a:pt x="8262" y="9423"/>
                </a:lnTo>
              </a:path>
              <a:path w="13334" h="16510">
                <a:moveTo>
                  <a:pt x="9434" y="10573"/>
                </a:moveTo>
                <a:lnTo>
                  <a:pt x="8262" y="9423"/>
                </a:lnTo>
              </a:path>
              <a:path w="13334" h="16510">
                <a:moveTo>
                  <a:pt x="9434" y="10573"/>
                </a:moveTo>
                <a:lnTo>
                  <a:pt x="8262" y="9423"/>
                </a:lnTo>
              </a:path>
              <a:path w="13334" h="16510">
                <a:moveTo>
                  <a:pt x="10587" y="9423"/>
                </a:moveTo>
                <a:lnTo>
                  <a:pt x="9434" y="8236"/>
                </a:lnTo>
              </a:path>
              <a:path w="13334" h="16510">
                <a:moveTo>
                  <a:pt x="10587" y="9423"/>
                </a:moveTo>
                <a:lnTo>
                  <a:pt x="9434" y="8236"/>
                </a:lnTo>
              </a:path>
              <a:path w="13334" h="16510">
                <a:moveTo>
                  <a:pt x="10587" y="9423"/>
                </a:moveTo>
                <a:lnTo>
                  <a:pt x="9434" y="8236"/>
                </a:lnTo>
              </a:path>
              <a:path w="13334" h="16510">
                <a:moveTo>
                  <a:pt x="12969" y="9423"/>
                </a:moveTo>
                <a:lnTo>
                  <a:pt x="11816" y="8236"/>
                </a:lnTo>
              </a:path>
              <a:path w="13334" h="16510">
                <a:moveTo>
                  <a:pt x="12969" y="9423"/>
                </a:moveTo>
                <a:lnTo>
                  <a:pt x="11816" y="8236"/>
                </a:lnTo>
              </a:path>
              <a:path w="13334" h="16510">
                <a:moveTo>
                  <a:pt x="11816" y="7067"/>
                </a:moveTo>
                <a:lnTo>
                  <a:pt x="10587" y="5880"/>
                </a:lnTo>
              </a:path>
              <a:path w="13334" h="16510">
                <a:moveTo>
                  <a:pt x="11816" y="7067"/>
                </a:moveTo>
                <a:lnTo>
                  <a:pt x="10587" y="5880"/>
                </a:lnTo>
              </a:path>
              <a:path w="13334" h="16510">
                <a:moveTo>
                  <a:pt x="11816" y="9423"/>
                </a:moveTo>
                <a:lnTo>
                  <a:pt x="10587" y="8236"/>
                </a:lnTo>
              </a:path>
              <a:path w="13334" h="16510">
                <a:moveTo>
                  <a:pt x="11816" y="9423"/>
                </a:moveTo>
                <a:lnTo>
                  <a:pt x="10587" y="8236"/>
                </a:lnTo>
              </a:path>
              <a:path w="13334" h="16510">
                <a:moveTo>
                  <a:pt x="11816" y="5880"/>
                </a:moveTo>
                <a:lnTo>
                  <a:pt x="10587" y="4711"/>
                </a:lnTo>
              </a:path>
              <a:path w="13334" h="16510">
                <a:moveTo>
                  <a:pt x="11816" y="5880"/>
                </a:moveTo>
                <a:lnTo>
                  <a:pt x="10587" y="4711"/>
                </a:lnTo>
              </a:path>
              <a:path w="13334" h="16510">
                <a:moveTo>
                  <a:pt x="11816" y="5880"/>
                </a:moveTo>
                <a:lnTo>
                  <a:pt x="11816" y="4711"/>
                </a:lnTo>
              </a:path>
              <a:path w="13334" h="16510">
                <a:moveTo>
                  <a:pt x="11816" y="4711"/>
                </a:moveTo>
                <a:lnTo>
                  <a:pt x="10587" y="3543"/>
                </a:lnTo>
              </a:path>
              <a:path w="13334" h="16510">
                <a:moveTo>
                  <a:pt x="11816" y="4711"/>
                </a:moveTo>
                <a:lnTo>
                  <a:pt x="10587" y="3543"/>
                </a:lnTo>
              </a:path>
              <a:path w="13334" h="16510">
                <a:moveTo>
                  <a:pt x="11816" y="4711"/>
                </a:moveTo>
                <a:lnTo>
                  <a:pt x="10587" y="3543"/>
                </a:lnTo>
              </a:path>
              <a:path w="13334" h="16510">
                <a:moveTo>
                  <a:pt x="9434" y="4711"/>
                </a:moveTo>
                <a:lnTo>
                  <a:pt x="8262" y="3543"/>
                </a:lnTo>
              </a:path>
              <a:path w="13334" h="16510">
                <a:moveTo>
                  <a:pt x="10587" y="5880"/>
                </a:moveTo>
                <a:lnTo>
                  <a:pt x="9434" y="4711"/>
                </a:lnTo>
              </a:path>
              <a:path w="13334" h="16510">
                <a:moveTo>
                  <a:pt x="10587" y="5880"/>
                </a:moveTo>
                <a:lnTo>
                  <a:pt x="9434" y="4711"/>
                </a:lnTo>
              </a:path>
              <a:path w="13334" h="16510">
                <a:moveTo>
                  <a:pt x="11816" y="7067"/>
                </a:moveTo>
                <a:lnTo>
                  <a:pt x="11816" y="8236"/>
                </a:lnTo>
              </a:path>
              <a:path w="13334" h="16510">
                <a:moveTo>
                  <a:pt x="11816" y="8236"/>
                </a:moveTo>
                <a:lnTo>
                  <a:pt x="10587" y="7067"/>
                </a:lnTo>
              </a:path>
              <a:path w="13334" h="16510">
                <a:moveTo>
                  <a:pt x="11816" y="8236"/>
                </a:moveTo>
                <a:lnTo>
                  <a:pt x="11816" y="7067"/>
                </a:lnTo>
              </a:path>
              <a:path w="13334" h="16510">
                <a:moveTo>
                  <a:pt x="11816" y="7067"/>
                </a:moveTo>
                <a:lnTo>
                  <a:pt x="10587" y="5880"/>
                </a:lnTo>
              </a:path>
              <a:path w="13334" h="16510">
                <a:moveTo>
                  <a:pt x="11816" y="5880"/>
                </a:moveTo>
                <a:lnTo>
                  <a:pt x="11816" y="4711"/>
                </a:lnTo>
              </a:path>
              <a:path w="13334" h="16510">
                <a:moveTo>
                  <a:pt x="11816" y="4711"/>
                </a:moveTo>
                <a:lnTo>
                  <a:pt x="10587" y="3543"/>
                </a:lnTo>
              </a:path>
              <a:path w="13334" h="16510">
                <a:moveTo>
                  <a:pt x="11816" y="4711"/>
                </a:moveTo>
                <a:lnTo>
                  <a:pt x="10587" y="3543"/>
                </a:lnTo>
              </a:path>
              <a:path w="13334" h="16510">
                <a:moveTo>
                  <a:pt x="11816" y="4711"/>
                </a:moveTo>
                <a:lnTo>
                  <a:pt x="10587" y="3543"/>
                </a:lnTo>
              </a:path>
              <a:path w="13334" h="16510">
                <a:moveTo>
                  <a:pt x="10587" y="5880"/>
                </a:moveTo>
                <a:lnTo>
                  <a:pt x="9434" y="4711"/>
                </a:lnTo>
              </a:path>
              <a:path w="13334" h="16510">
                <a:moveTo>
                  <a:pt x="10587" y="5880"/>
                </a:moveTo>
                <a:lnTo>
                  <a:pt x="9434" y="4711"/>
                </a:lnTo>
              </a:path>
              <a:path w="13334" h="16510">
                <a:moveTo>
                  <a:pt x="10587" y="5880"/>
                </a:moveTo>
                <a:lnTo>
                  <a:pt x="9434" y="4711"/>
                </a:lnTo>
              </a:path>
              <a:path w="13334" h="16510">
                <a:moveTo>
                  <a:pt x="11816" y="4711"/>
                </a:moveTo>
                <a:lnTo>
                  <a:pt x="10587" y="3543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2374"/>
                </a:moveTo>
                <a:lnTo>
                  <a:pt x="7089" y="1168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7067"/>
                </a:moveTo>
                <a:lnTo>
                  <a:pt x="7089" y="5880"/>
                </a:lnTo>
              </a:path>
              <a:path w="13334" h="16510">
                <a:moveTo>
                  <a:pt x="8262" y="7067"/>
                </a:moveTo>
                <a:lnTo>
                  <a:pt x="7089" y="5880"/>
                </a:lnTo>
              </a:path>
              <a:path w="13334" h="16510">
                <a:moveTo>
                  <a:pt x="8262" y="7067"/>
                </a:moveTo>
                <a:lnTo>
                  <a:pt x="7089" y="5880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5880"/>
                </a:moveTo>
                <a:lnTo>
                  <a:pt x="8262" y="7067"/>
                </a:lnTo>
              </a:path>
              <a:path w="13334" h="16510">
                <a:moveTo>
                  <a:pt x="8262" y="7067"/>
                </a:moveTo>
                <a:lnTo>
                  <a:pt x="7089" y="5880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8262" y="3543"/>
                </a:moveTo>
                <a:lnTo>
                  <a:pt x="8262" y="2374"/>
                </a:lnTo>
              </a:path>
              <a:path w="13334" h="16510">
                <a:moveTo>
                  <a:pt x="8262" y="2374"/>
                </a:moveTo>
                <a:lnTo>
                  <a:pt x="7089" y="1168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9434" y="4711"/>
                </a:moveTo>
                <a:lnTo>
                  <a:pt x="8262" y="3543"/>
                </a:lnTo>
              </a:path>
              <a:path w="13334" h="16510">
                <a:moveTo>
                  <a:pt x="10587" y="4711"/>
                </a:moveTo>
                <a:lnTo>
                  <a:pt x="9434" y="3543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10587" y="4711"/>
                </a:moveTo>
                <a:lnTo>
                  <a:pt x="9434" y="3543"/>
                </a:lnTo>
              </a:path>
              <a:path w="13334" h="16510">
                <a:moveTo>
                  <a:pt x="9434" y="4711"/>
                </a:moveTo>
                <a:lnTo>
                  <a:pt x="8262" y="3543"/>
                </a:lnTo>
              </a:path>
              <a:path w="13334" h="16510">
                <a:moveTo>
                  <a:pt x="9434" y="4711"/>
                </a:moveTo>
                <a:lnTo>
                  <a:pt x="8262" y="4711"/>
                </a:lnTo>
              </a:path>
              <a:path w="13334" h="16510">
                <a:moveTo>
                  <a:pt x="8262" y="4711"/>
                </a:moveTo>
                <a:lnTo>
                  <a:pt x="7089" y="3543"/>
                </a:lnTo>
              </a:path>
              <a:path w="13334" h="16510">
                <a:moveTo>
                  <a:pt x="10587" y="4711"/>
                </a:moveTo>
                <a:lnTo>
                  <a:pt x="9434" y="3543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7067"/>
                </a:moveTo>
                <a:lnTo>
                  <a:pt x="7089" y="5880"/>
                </a:lnTo>
              </a:path>
              <a:path w="13334" h="16510">
                <a:moveTo>
                  <a:pt x="8262" y="7067"/>
                </a:moveTo>
                <a:lnTo>
                  <a:pt x="8262" y="5880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7067"/>
                </a:moveTo>
                <a:lnTo>
                  <a:pt x="8262" y="5880"/>
                </a:lnTo>
              </a:path>
              <a:path w="13334" h="16510">
                <a:moveTo>
                  <a:pt x="9434" y="7067"/>
                </a:moveTo>
                <a:lnTo>
                  <a:pt x="9434" y="5880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3543"/>
                </a:moveTo>
                <a:lnTo>
                  <a:pt x="8262" y="3543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10587" y="4711"/>
                </a:moveTo>
                <a:lnTo>
                  <a:pt x="9434" y="3543"/>
                </a:lnTo>
              </a:path>
              <a:path w="13334" h="16510">
                <a:moveTo>
                  <a:pt x="10587" y="4711"/>
                </a:moveTo>
                <a:lnTo>
                  <a:pt x="9434" y="3543"/>
                </a:lnTo>
              </a:path>
              <a:path w="13334" h="16510">
                <a:moveTo>
                  <a:pt x="10587" y="4711"/>
                </a:moveTo>
                <a:lnTo>
                  <a:pt x="9434" y="3543"/>
                </a:lnTo>
              </a:path>
              <a:path w="13334" h="16510">
                <a:moveTo>
                  <a:pt x="10587" y="4711"/>
                </a:moveTo>
                <a:lnTo>
                  <a:pt x="9434" y="3543"/>
                </a:lnTo>
              </a:path>
              <a:path w="13334" h="16510">
                <a:moveTo>
                  <a:pt x="9434" y="4711"/>
                </a:moveTo>
                <a:lnTo>
                  <a:pt x="8262" y="3543"/>
                </a:lnTo>
              </a:path>
              <a:path w="13334" h="16510">
                <a:moveTo>
                  <a:pt x="9434" y="4711"/>
                </a:moveTo>
                <a:lnTo>
                  <a:pt x="8262" y="3543"/>
                </a:lnTo>
              </a:path>
              <a:path w="13334" h="16510">
                <a:moveTo>
                  <a:pt x="11816" y="5880"/>
                </a:moveTo>
                <a:lnTo>
                  <a:pt x="10587" y="4711"/>
                </a:lnTo>
              </a:path>
              <a:path w="13334" h="16510">
                <a:moveTo>
                  <a:pt x="11816" y="5880"/>
                </a:moveTo>
                <a:lnTo>
                  <a:pt x="10587" y="4711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4116"/>
                </a:moveTo>
                <a:lnTo>
                  <a:pt x="9434" y="12947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1798"/>
                </a:moveTo>
                <a:lnTo>
                  <a:pt x="10587" y="12947"/>
                </a:lnTo>
              </a:path>
              <a:path w="13334" h="16510">
                <a:moveTo>
                  <a:pt x="10587" y="14116"/>
                </a:moveTo>
                <a:lnTo>
                  <a:pt x="11816" y="12947"/>
                </a:lnTo>
              </a:path>
              <a:path w="13334" h="16510">
                <a:moveTo>
                  <a:pt x="10587" y="11798"/>
                </a:moveTo>
                <a:lnTo>
                  <a:pt x="10587" y="12947"/>
                </a:lnTo>
              </a:path>
              <a:path w="13334" h="16510">
                <a:moveTo>
                  <a:pt x="10587" y="11798"/>
                </a:moveTo>
                <a:lnTo>
                  <a:pt x="9434" y="10573"/>
                </a:lnTo>
              </a:path>
              <a:path w="13334" h="16510">
                <a:moveTo>
                  <a:pt x="10587" y="11798"/>
                </a:moveTo>
                <a:lnTo>
                  <a:pt x="9434" y="10573"/>
                </a:lnTo>
              </a:path>
              <a:path w="13334" h="16510">
                <a:moveTo>
                  <a:pt x="10587" y="11798"/>
                </a:moveTo>
                <a:lnTo>
                  <a:pt x="9434" y="10573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1816" y="12947"/>
                </a:moveTo>
                <a:lnTo>
                  <a:pt x="10587" y="11798"/>
                </a:lnTo>
              </a:path>
              <a:path w="13334" h="16510">
                <a:moveTo>
                  <a:pt x="12969" y="12947"/>
                </a:moveTo>
                <a:lnTo>
                  <a:pt x="11816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1816" y="12947"/>
                </a:moveTo>
                <a:lnTo>
                  <a:pt x="10587" y="11798"/>
                </a:lnTo>
              </a:path>
              <a:path w="13334" h="16510">
                <a:moveTo>
                  <a:pt x="11816" y="12947"/>
                </a:moveTo>
                <a:lnTo>
                  <a:pt x="10587" y="12947"/>
                </a:lnTo>
              </a:path>
              <a:path w="13334" h="16510">
                <a:moveTo>
                  <a:pt x="11816" y="12947"/>
                </a:moveTo>
                <a:lnTo>
                  <a:pt x="10587" y="11798"/>
                </a:lnTo>
              </a:path>
              <a:path w="13334" h="16510">
                <a:moveTo>
                  <a:pt x="11816" y="12947"/>
                </a:moveTo>
                <a:lnTo>
                  <a:pt x="10587" y="11798"/>
                </a:lnTo>
              </a:path>
              <a:path w="13334" h="16510">
                <a:moveTo>
                  <a:pt x="11816" y="12947"/>
                </a:moveTo>
                <a:lnTo>
                  <a:pt x="10587" y="11798"/>
                </a:lnTo>
              </a:path>
              <a:path w="13334" h="16510">
                <a:moveTo>
                  <a:pt x="11816" y="11798"/>
                </a:moveTo>
                <a:lnTo>
                  <a:pt x="10587" y="10573"/>
                </a:lnTo>
              </a:path>
              <a:path w="13334" h="16510">
                <a:moveTo>
                  <a:pt x="11816" y="11798"/>
                </a:moveTo>
                <a:lnTo>
                  <a:pt x="10587" y="10573"/>
                </a:lnTo>
              </a:path>
              <a:path w="13334" h="16510">
                <a:moveTo>
                  <a:pt x="0" y="15303"/>
                </a:moveTo>
                <a:lnTo>
                  <a:pt x="0" y="16491"/>
                </a:lnTo>
              </a:path>
              <a:path w="13334" h="16510">
                <a:moveTo>
                  <a:pt x="0" y="16491"/>
                </a:moveTo>
                <a:lnTo>
                  <a:pt x="1153" y="164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24" name="object 1824"/>
          <p:cNvGrpSpPr/>
          <p:nvPr/>
        </p:nvGrpSpPr>
        <p:grpSpPr>
          <a:xfrm>
            <a:off x="19370082" y="7307253"/>
            <a:ext cx="17780" cy="19050"/>
            <a:chOff x="19370082" y="7307253"/>
            <a:chExt cx="17780" cy="19050"/>
          </a:xfrm>
        </p:grpSpPr>
        <p:sp>
          <p:nvSpPr>
            <p:cNvPr id="1825" name="object 1825"/>
            <p:cNvSpPr/>
            <p:nvPr/>
          </p:nvSpPr>
          <p:spPr>
            <a:xfrm>
              <a:off x="19372967" y="7313643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2969" y="10610"/>
                  </a:moveTo>
                  <a:lnTo>
                    <a:pt x="11816" y="9423"/>
                  </a:lnTo>
                </a:path>
                <a:path w="13334" h="10795">
                  <a:moveTo>
                    <a:pt x="12969" y="10610"/>
                  </a:moveTo>
                  <a:lnTo>
                    <a:pt x="11816" y="10610"/>
                  </a:lnTo>
                </a:path>
                <a:path w="13334" h="10795">
                  <a:moveTo>
                    <a:pt x="11816" y="10610"/>
                  </a:moveTo>
                  <a:lnTo>
                    <a:pt x="10587" y="9423"/>
                  </a:lnTo>
                </a:path>
                <a:path w="13334" h="10795">
                  <a:moveTo>
                    <a:pt x="11816" y="10610"/>
                  </a:moveTo>
                  <a:lnTo>
                    <a:pt x="10587" y="9423"/>
                  </a:lnTo>
                </a:path>
                <a:path w="13334" h="10795">
                  <a:moveTo>
                    <a:pt x="5879" y="7067"/>
                  </a:moveTo>
                  <a:lnTo>
                    <a:pt x="4707" y="5917"/>
                  </a:lnTo>
                </a:path>
                <a:path w="13334" h="10795">
                  <a:moveTo>
                    <a:pt x="5879" y="7067"/>
                  </a:moveTo>
                  <a:lnTo>
                    <a:pt x="4707" y="5917"/>
                  </a:lnTo>
                </a:path>
                <a:path w="13334" h="10795">
                  <a:moveTo>
                    <a:pt x="3535" y="7067"/>
                  </a:moveTo>
                  <a:lnTo>
                    <a:pt x="2363" y="5917"/>
                  </a:lnTo>
                </a:path>
                <a:path w="13334" h="10795">
                  <a:moveTo>
                    <a:pt x="3535" y="7067"/>
                  </a:moveTo>
                  <a:lnTo>
                    <a:pt x="3535" y="8236"/>
                  </a:lnTo>
                </a:path>
                <a:path w="13334" h="10795">
                  <a:moveTo>
                    <a:pt x="8262" y="7067"/>
                  </a:moveTo>
                  <a:lnTo>
                    <a:pt x="7089" y="5917"/>
                  </a:lnTo>
                </a:path>
                <a:path w="13334" h="10795">
                  <a:moveTo>
                    <a:pt x="8262" y="7067"/>
                  </a:moveTo>
                  <a:lnTo>
                    <a:pt x="7089" y="5917"/>
                  </a:lnTo>
                </a:path>
                <a:path w="13334" h="10795">
                  <a:moveTo>
                    <a:pt x="2363" y="8236"/>
                  </a:moveTo>
                  <a:lnTo>
                    <a:pt x="3535" y="8236"/>
                  </a:lnTo>
                </a:path>
                <a:path w="13334" h="10795">
                  <a:moveTo>
                    <a:pt x="3535" y="8236"/>
                  </a:moveTo>
                  <a:lnTo>
                    <a:pt x="2363" y="7067"/>
                  </a:lnTo>
                </a:path>
                <a:path w="13334" h="10795">
                  <a:moveTo>
                    <a:pt x="8262" y="5917"/>
                  </a:moveTo>
                  <a:lnTo>
                    <a:pt x="7089" y="4711"/>
                  </a:lnTo>
                </a:path>
                <a:path w="13334" h="10795">
                  <a:moveTo>
                    <a:pt x="8262" y="5917"/>
                  </a:moveTo>
                  <a:lnTo>
                    <a:pt x="7089" y="4711"/>
                  </a:lnTo>
                </a:path>
                <a:path w="13334" h="10795">
                  <a:moveTo>
                    <a:pt x="9434" y="4711"/>
                  </a:moveTo>
                  <a:lnTo>
                    <a:pt x="8262" y="3543"/>
                  </a:lnTo>
                </a:path>
                <a:path w="13334" h="10795">
                  <a:moveTo>
                    <a:pt x="9434" y="4711"/>
                  </a:moveTo>
                  <a:lnTo>
                    <a:pt x="8262" y="3543"/>
                  </a:lnTo>
                </a:path>
                <a:path w="13334" h="10795">
                  <a:moveTo>
                    <a:pt x="0" y="8236"/>
                  </a:moveTo>
                  <a:lnTo>
                    <a:pt x="1153" y="8236"/>
                  </a:lnTo>
                </a:path>
                <a:path w="13334" h="10795">
                  <a:moveTo>
                    <a:pt x="1153" y="8236"/>
                  </a:moveTo>
                  <a:lnTo>
                    <a:pt x="0" y="7067"/>
                  </a:lnTo>
                </a:path>
                <a:path w="13334" h="10795">
                  <a:moveTo>
                    <a:pt x="9434" y="3543"/>
                  </a:moveTo>
                  <a:lnTo>
                    <a:pt x="8262" y="2355"/>
                  </a:lnTo>
                </a:path>
                <a:path w="13334" h="10795">
                  <a:moveTo>
                    <a:pt x="9434" y="3543"/>
                  </a:moveTo>
                  <a:lnTo>
                    <a:pt x="8262" y="2355"/>
                  </a:lnTo>
                </a:path>
                <a:path w="13334" h="10795">
                  <a:moveTo>
                    <a:pt x="9434" y="3543"/>
                  </a:moveTo>
                  <a:lnTo>
                    <a:pt x="8262" y="2355"/>
                  </a:lnTo>
                </a:path>
                <a:path w="13334" h="10795">
                  <a:moveTo>
                    <a:pt x="9434" y="1206"/>
                  </a:moveTo>
                  <a:lnTo>
                    <a:pt x="8262" y="0"/>
                  </a:lnTo>
                </a:path>
                <a:path w="13334" h="10795">
                  <a:moveTo>
                    <a:pt x="9434" y="1206"/>
                  </a:moveTo>
                  <a:lnTo>
                    <a:pt x="8262" y="0"/>
                  </a:lnTo>
                </a:path>
                <a:path w="13334" h="10795">
                  <a:moveTo>
                    <a:pt x="9434" y="1206"/>
                  </a:moveTo>
                  <a:lnTo>
                    <a:pt x="9434" y="2355"/>
                  </a:lnTo>
                </a:path>
                <a:path w="13334" h="10795">
                  <a:moveTo>
                    <a:pt x="10587" y="2355"/>
                  </a:moveTo>
                  <a:lnTo>
                    <a:pt x="9434" y="1206"/>
                  </a:lnTo>
                </a:path>
                <a:path w="13334" h="10795">
                  <a:moveTo>
                    <a:pt x="10587" y="2355"/>
                  </a:moveTo>
                  <a:lnTo>
                    <a:pt x="9434" y="1206"/>
                  </a:lnTo>
                </a:path>
                <a:path w="13334" h="10795">
                  <a:moveTo>
                    <a:pt x="10587" y="2355"/>
                  </a:moveTo>
                  <a:lnTo>
                    <a:pt x="9434" y="1206"/>
                  </a:lnTo>
                </a:path>
                <a:path w="13334" h="10795">
                  <a:moveTo>
                    <a:pt x="12969" y="2355"/>
                  </a:moveTo>
                  <a:lnTo>
                    <a:pt x="11816" y="1206"/>
                  </a:lnTo>
                </a:path>
                <a:path w="13334" h="10795">
                  <a:moveTo>
                    <a:pt x="12969" y="2355"/>
                  </a:moveTo>
                  <a:lnTo>
                    <a:pt x="11816" y="1206"/>
                  </a:lnTo>
                </a:path>
                <a:path w="13334" h="10795">
                  <a:moveTo>
                    <a:pt x="11816" y="4711"/>
                  </a:moveTo>
                  <a:lnTo>
                    <a:pt x="10587" y="3543"/>
                  </a:lnTo>
                </a:path>
                <a:path w="13334" h="10795">
                  <a:moveTo>
                    <a:pt x="11816" y="4711"/>
                  </a:moveTo>
                  <a:lnTo>
                    <a:pt x="10587" y="35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6" name="object 1826"/>
            <p:cNvSpPr/>
            <p:nvPr/>
          </p:nvSpPr>
          <p:spPr>
            <a:xfrm>
              <a:off x="19371772" y="730894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13007" y="7067"/>
                  </a:moveTo>
                  <a:lnTo>
                    <a:pt x="11797" y="5917"/>
                  </a:lnTo>
                </a:path>
                <a:path w="14605" h="14604">
                  <a:moveTo>
                    <a:pt x="13007" y="7067"/>
                  </a:moveTo>
                  <a:lnTo>
                    <a:pt x="11797" y="5917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0625" y="11760"/>
                  </a:moveTo>
                  <a:lnTo>
                    <a:pt x="9453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3007" y="9423"/>
                  </a:moveTo>
                  <a:lnTo>
                    <a:pt x="11797" y="8254"/>
                  </a:lnTo>
                </a:path>
                <a:path w="14605" h="14604">
                  <a:moveTo>
                    <a:pt x="13007" y="9423"/>
                  </a:moveTo>
                  <a:lnTo>
                    <a:pt x="11797" y="8254"/>
                  </a:lnTo>
                </a:path>
                <a:path w="14605" h="14604">
                  <a:moveTo>
                    <a:pt x="13007" y="9423"/>
                  </a:moveTo>
                  <a:lnTo>
                    <a:pt x="11797" y="8254"/>
                  </a:lnTo>
                </a:path>
                <a:path w="14605" h="14604">
                  <a:moveTo>
                    <a:pt x="13007" y="9423"/>
                  </a:moveTo>
                  <a:lnTo>
                    <a:pt x="11797" y="8254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4116"/>
                  </a:moveTo>
                  <a:lnTo>
                    <a:pt x="8281" y="12928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9453" y="14116"/>
                  </a:lnTo>
                </a:path>
                <a:path w="14605" h="14604">
                  <a:moveTo>
                    <a:pt x="9453" y="14116"/>
                  </a:moveTo>
                  <a:lnTo>
                    <a:pt x="8281" y="12928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9453" y="11760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9423"/>
                  </a:moveTo>
                  <a:lnTo>
                    <a:pt x="8281" y="8254"/>
                  </a:lnTo>
                </a:path>
                <a:path w="14605" h="14604">
                  <a:moveTo>
                    <a:pt x="9453" y="9423"/>
                  </a:moveTo>
                  <a:lnTo>
                    <a:pt x="8281" y="8254"/>
                  </a:lnTo>
                </a:path>
                <a:path w="14605" h="14604">
                  <a:moveTo>
                    <a:pt x="9453" y="9423"/>
                  </a:moveTo>
                  <a:lnTo>
                    <a:pt x="8281" y="8254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9453" y="14116"/>
                  </a:moveTo>
                  <a:lnTo>
                    <a:pt x="8281" y="12928"/>
                  </a:lnTo>
                </a:path>
                <a:path w="14605" h="14604">
                  <a:moveTo>
                    <a:pt x="9453" y="14116"/>
                  </a:moveTo>
                  <a:lnTo>
                    <a:pt x="8281" y="12928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10625" y="11760"/>
                  </a:moveTo>
                  <a:lnTo>
                    <a:pt x="9453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9453" y="11760"/>
                  </a:moveTo>
                  <a:lnTo>
                    <a:pt x="8281" y="10610"/>
                  </a:lnTo>
                </a:path>
                <a:path w="14605" h="14604">
                  <a:moveTo>
                    <a:pt x="9453" y="11760"/>
                  </a:moveTo>
                  <a:lnTo>
                    <a:pt x="10625" y="11760"/>
                  </a:lnTo>
                </a:path>
                <a:path w="14605" h="14604">
                  <a:moveTo>
                    <a:pt x="10625" y="11760"/>
                  </a:moveTo>
                  <a:lnTo>
                    <a:pt x="9453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10625" y="11760"/>
                  </a:moveTo>
                  <a:lnTo>
                    <a:pt x="9453" y="10610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10625" y="10610"/>
                  </a:moveTo>
                  <a:lnTo>
                    <a:pt x="10625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9453" y="12928"/>
                  </a:moveTo>
                  <a:lnTo>
                    <a:pt x="10625" y="12928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0625" y="11760"/>
                  </a:moveTo>
                  <a:lnTo>
                    <a:pt x="9453" y="10610"/>
                  </a:lnTo>
                </a:path>
                <a:path w="14605" h="14604">
                  <a:moveTo>
                    <a:pt x="10625" y="11760"/>
                  </a:moveTo>
                  <a:lnTo>
                    <a:pt x="9453" y="10610"/>
                  </a:lnTo>
                </a:path>
                <a:path w="14605" h="14604">
                  <a:moveTo>
                    <a:pt x="13007" y="11760"/>
                  </a:moveTo>
                  <a:lnTo>
                    <a:pt x="13007" y="10610"/>
                  </a:lnTo>
                </a:path>
                <a:path w="14605" h="14604">
                  <a:moveTo>
                    <a:pt x="13007" y="10610"/>
                  </a:moveTo>
                  <a:lnTo>
                    <a:pt x="11797" y="9423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2355"/>
                  </a:moveTo>
                  <a:lnTo>
                    <a:pt x="10625" y="1187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4711"/>
                  </a:moveTo>
                  <a:lnTo>
                    <a:pt x="10625" y="3562"/>
                  </a:lnTo>
                </a:path>
                <a:path w="14605" h="14604">
                  <a:moveTo>
                    <a:pt x="13007" y="3562"/>
                  </a:moveTo>
                  <a:lnTo>
                    <a:pt x="11797" y="3562"/>
                  </a:lnTo>
                </a:path>
                <a:path w="14605" h="14604">
                  <a:moveTo>
                    <a:pt x="11797" y="4711"/>
                  </a:moveTo>
                  <a:lnTo>
                    <a:pt x="10625" y="3562"/>
                  </a:lnTo>
                </a:path>
                <a:path w="14605" h="14604">
                  <a:moveTo>
                    <a:pt x="11797" y="4711"/>
                  </a:moveTo>
                  <a:lnTo>
                    <a:pt x="10625" y="3562"/>
                  </a:lnTo>
                </a:path>
                <a:path w="14605" h="14604">
                  <a:moveTo>
                    <a:pt x="11797" y="4711"/>
                  </a:moveTo>
                  <a:lnTo>
                    <a:pt x="10625" y="3562"/>
                  </a:lnTo>
                </a:path>
                <a:path w="14605" h="14604">
                  <a:moveTo>
                    <a:pt x="11797" y="4711"/>
                  </a:moveTo>
                  <a:lnTo>
                    <a:pt x="10625" y="3562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3007" y="3562"/>
                  </a:moveTo>
                  <a:lnTo>
                    <a:pt x="11797" y="2355"/>
                  </a:lnTo>
                </a:path>
                <a:path w="14605" h="14604">
                  <a:moveTo>
                    <a:pt x="14179" y="4711"/>
                  </a:moveTo>
                  <a:lnTo>
                    <a:pt x="13007" y="3562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3007" y="3562"/>
                  </a:lnTo>
                </a:path>
                <a:path w="14605" h="14604">
                  <a:moveTo>
                    <a:pt x="13007" y="3562"/>
                  </a:moveTo>
                  <a:lnTo>
                    <a:pt x="11797" y="2355"/>
                  </a:lnTo>
                </a:path>
                <a:path w="14605" h="14604">
                  <a:moveTo>
                    <a:pt x="13007" y="4711"/>
                  </a:moveTo>
                  <a:lnTo>
                    <a:pt x="11797" y="3562"/>
                  </a:lnTo>
                </a:path>
                <a:path w="14605" h="14604">
                  <a:moveTo>
                    <a:pt x="13007" y="4711"/>
                  </a:moveTo>
                  <a:lnTo>
                    <a:pt x="11797" y="3562"/>
                  </a:lnTo>
                </a:path>
                <a:path w="14605" h="14604">
                  <a:moveTo>
                    <a:pt x="13007" y="4711"/>
                  </a:moveTo>
                  <a:lnTo>
                    <a:pt x="11797" y="3562"/>
                  </a:lnTo>
                </a:path>
                <a:path w="14605" h="14604">
                  <a:moveTo>
                    <a:pt x="13007" y="4711"/>
                  </a:moveTo>
                  <a:lnTo>
                    <a:pt x="11797" y="3562"/>
                  </a:lnTo>
                </a:path>
                <a:path w="14605" h="14604">
                  <a:moveTo>
                    <a:pt x="13007" y="4711"/>
                  </a:moveTo>
                  <a:lnTo>
                    <a:pt x="11797" y="3562"/>
                  </a:lnTo>
                </a:path>
                <a:path w="14605" h="14604">
                  <a:moveTo>
                    <a:pt x="2363" y="0"/>
                  </a:moveTo>
                  <a:lnTo>
                    <a:pt x="1191" y="1187"/>
                  </a:lnTo>
                </a:path>
                <a:path w="14605" h="14604">
                  <a:moveTo>
                    <a:pt x="1191" y="1187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27" name="object 1827"/>
          <p:cNvGrpSpPr/>
          <p:nvPr/>
        </p:nvGrpSpPr>
        <p:grpSpPr>
          <a:xfrm>
            <a:off x="19370082" y="7097826"/>
            <a:ext cx="17780" cy="69850"/>
            <a:chOff x="19370082" y="7097826"/>
            <a:chExt cx="17780" cy="69850"/>
          </a:xfrm>
        </p:grpSpPr>
        <p:sp>
          <p:nvSpPr>
            <p:cNvPr id="1828" name="object 1828"/>
            <p:cNvSpPr/>
            <p:nvPr/>
          </p:nvSpPr>
          <p:spPr>
            <a:xfrm>
              <a:off x="19371772" y="7099516"/>
              <a:ext cx="14604" cy="53340"/>
            </a:xfrm>
            <a:custGeom>
              <a:avLst/>
              <a:gdLst/>
              <a:ahLst/>
              <a:cxnLst/>
              <a:rect l="l" t="t" r="r" b="b"/>
              <a:pathLst>
                <a:path w="14605" h="53340">
                  <a:moveTo>
                    <a:pt x="13007" y="52959"/>
                  </a:moveTo>
                  <a:lnTo>
                    <a:pt x="14179" y="52959"/>
                  </a:lnTo>
                </a:path>
                <a:path w="14605" h="53340">
                  <a:moveTo>
                    <a:pt x="14179" y="52959"/>
                  </a:moveTo>
                  <a:lnTo>
                    <a:pt x="13007" y="51791"/>
                  </a:lnTo>
                </a:path>
                <a:path w="14605" h="53340">
                  <a:moveTo>
                    <a:pt x="13007" y="52959"/>
                  </a:moveTo>
                  <a:lnTo>
                    <a:pt x="11797" y="51791"/>
                  </a:lnTo>
                </a:path>
                <a:path w="14605" h="53340">
                  <a:moveTo>
                    <a:pt x="13007" y="52959"/>
                  </a:moveTo>
                  <a:lnTo>
                    <a:pt x="11797" y="51791"/>
                  </a:lnTo>
                </a:path>
                <a:path w="14605" h="53340">
                  <a:moveTo>
                    <a:pt x="13007" y="14172"/>
                  </a:moveTo>
                  <a:lnTo>
                    <a:pt x="11797" y="12966"/>
                  </a:lnTo>
                </a:path>
                <a:path w="14605" h="53340">
                  <a:moveTo>
                    <a:pt x="13007" y="14172"/>
                  </a:moveTo>
                  <a:lnTo>
                    <a:pt x="13007" y="15341"/>
                  </a:lnTo>
                </a:path>
                <a:path w="14605" h="53340">
                  <a:moveTo>
                    <a:pt x="14179" y="15341"/>
                  </a:moveTo>
                  <a:lnTo>
                    <a:pt x="14179" y="14172"/>
                  </a:lnTo>
                </a:path>
                <a:path w="14605" h="53340">
                  <a:moveTo>
                    <a:pt x="14179" y="14172"/>
                  </a:moveTo>
                  <a:lnTo>
                    <a:pt x="13007" y="14172"/>
                  </a:lnTo>
                </a:path>
                <a:path w="14605" h="53340">
                  <a:moveTo>
                    <a:pt x="7071" y="10629"/>
                  </a:moveTo>
                  <a:lnTo>
                    <a:pt x="5898" y="9442"/>
                  </a:lnTo>
                </a:path>
                <a:path w="14605" h="53340">
                  <a:moveTo>
                    <a:pt x="7071" y="10629"/>
                  </a:moveTo>
                  <a:lnTo>
                    <a:pt x="5898" y="9442"/>
                  </a:lnTo>
                </a:path>
                <a:path w="14605" h="53340">
                  <a:moveTo>
                    <a:pt x="4745" y="10629"/>
                  </a:moveTo>
                  <a:lnTo>
                    <a:pt x="4745" y="11798"/>
                  </a:lnTo>
                </a:path>
                <a:path w="14605" h="53340">
                  <a:moveTo>
                    <a:pt x="4745" y="11798"/>
                  </a:moveTo>
                  <a:lnTo>
                    <a:pt x="3554" y="10629"/>
                  </a:lnTo>
                </a:path>
                <a:path w="14605" h="53340">
                  <a:moveTo>
                    <a:pt x="9453" y="10629"/>
                  </a:moveTo>
                  <a:lnTo>
                    <a:pt x="8281" y="9442"/>
                  </a:lnTo>
                </a:path>
                <a:path w="14605" h="53340">
                  <a:moveTo>
                    <a:pt x="9453" y="10629"/>
                  </a:moveTo>
                  <a:lnTo>
                    <a:pt x="8281" y="9442"/>
                  </a:lnTo>
                </a:path>
                <a:path w="14605" h="53340">
                  <a:moveTo>
                    <a:pt x="2363" y="2393"/>
                  </a:moveTo>
                  <a:lnTo>
                    <a:pt x="1191" y="3543"/>
                  </a:lnTo>
                </a:path>
                <a:path w="14605" h="53340">
                  <a:moveTo>
                    <a:pt x="1191" y="3543"/>
                  </a:moveTo>
                  <a:lnTo>
                    <a:pt x="0" y="2393"/>
                  </a:lnTo>
                </a:path>
                <a:path w="14605" h="53340">
                  <a:moveTo>
                    <a:pt x="3554" y="11798"/>
                  </a:moveTo>
                  <a:lnTo>
                    <a:pt x="4745" y="11798"/>
                  </a:lnTo>
                </a:path>
                <a:path w="14605" h="53340">
                  <a:moveTo>
                    <a:pt x="4745" y="11798"/>
                  </a:moveTo>
                  <a:lnTo>
                    <a:pt x="3554" y="10629"/>
                  </a:lnTo>
                </a:path>
                <a:path w="14605" h="53340">
                  <a:moveTo>
                    <a:pt x="9453" y="9442"/>
                  </a:moveTo>
                  <a:lnTo>
                    <a:pt x="8281" y="8254"/>
                  </a:lnTo>
                </a:path>
                <a:path w="14605" h="53340">
                  <a:moveTo>
                    <a:pt x="9453" y="9442"/>
                  </a:moveTo>
                  <a:lnTo>
                    <a:pt x="8281" y="8254"/>
                  </a:lnTo>
                </a:path>
                <a:path w="14605" h="53340">
                  <a:moveTo>
                    <a:pt x="10625" y="8254"/>
                  </a:moveTo>
                  <a:lnTo>
                    <a:pt x="9453" y="7086"/>
                  </a:lnTo>
                </a:path>
                <a:path w="14605" h="53340">
                  <a:moveTo>
                    <a:pt x="10625" y="8254"/>
                  </a:moveTo>
                  <a:lnTo>
                    <a:pt x="9453" y="7086"/>
                  </a:lnTo>
                </a:path>
                <a:path w="14605" h="53340">
                  <a:moveTo>
                    <a:pt x="1191" y="11798"/>
                  </a:moveTo>
                  <a:lnTo>
                    <a:pt x="2363" y="11798"/>
                  </a:lnTo>
                </a:path>
                <a:path w="14605" h="53340">
                  <a:moveTo>
                    <a:pt x="2363" y="11798"/>
                  </a:moveTo>
                  <a:lnTo>
                    <a:pt x="1191" y="10629"/>
                  </a:lnTo>
                </a:path>
                <a:path w="14605" h="53340">
                  <a:moveTo>
                    <a:pt x="11797" y="3543"/>
                  </a:moveTo>
                  <a:lnTo>
                    <a:pt x="11797" y="239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1243"/>
                  </a:moveTo>
                  <a:lnTo>
                    <a:pt x="10625" y="0"/>
                  </a:lnTo>
                </a:path>
                <a:path w="14605" h="53340">
                  <a:moveTo>
                    <a:pt x="11797" y="3543"/>
                  </a:moveTo>
                  <a:lnTo>
                    <a:pt x="10625" y="2393"/>
                  </a:lnTo>
                </a:path>
                <a:path w="14605" h="53340">
                  <a:moveTo>
                    <a:pt x="13007" y="2393"/>
                  </a:moveTo>
                  <a:lnTo>
                    <a:pt x="11797" y="2393"/>
                  </a:lnTo>
                </a:path>
                <a:path w="14605" h="53340">
                  <a:moveTo>
                    <a:pt x="11797" y="3543"/>
                  </a:moveTo>
                  <a:lnTo>
                    <a:pt x="10625" y="2393"/>
                  </a:lnTo>
                </a:path>
                <a:path w="14605" h="53340">
                  <a:moveTo>
                    <a:pt x="11797" y="3543"/>
                  </a:moveTo>
                  <a:lnTo>
                    <a:pt x="10625" y="2393"/>
                  </a:lnTo>
                </a:path>
                <a:path w="14605" h="53340">
                  <a:moveTo>
                    <a:pt x="11797" y="3543"/>
                  </a:moveTo>
                  <a:lnTo>
                    <a:pt x="10625" y="2393"/>
                  </a:lnTo>
                </a:path>
                <a:path w="14605" h="53340">
                  <a:moveTo>
                    <a:pt x="11797" y="3543"/>
                  </a:moveTo>
                  <a:lnTo>
                    <a:pt x="10625" y="239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3007" y="2393"/>
                  </a:moveTo>
                  <a:lnTo>
                    <a:pt x="11797" y="1243"/>
                  </a:lnTo>
                </a:path>
                <a:path w="14605" h="53340">
                  <a:moveTo>
                    <a:pt x="14179" y="3543"/>
                  </a:moveTo>
                  <a:lnTo>
                    <a:pt x="13007" y="239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2393"/>
                  </a:moveTo>
                  <a:lnTo>
                    <a:pt x="13007" y="2393"/>
                  </a:lnTo>
                </a:path>
                <a:path w="14605" h="53340">
                  <a:moveTo>
                    <a:pt x="13007" y="2393"/>
                  </a:moveTo>
                  <a:lnTo>
                    <a:pt x="11797" y="1243"/>
                  </a:lnTo>
                </a:path>
                <a:path w="14605" h="53340">
                  <a:moveTo>
                    <a:pt x="10625" y="7086"/>
                  </a:moveTo>
                  <a:lnTo>
                    <a:pt x="9453" y="5899"/>
                  </a:lnTo>
                </a:path>
                <a:path w="14605" h="53340">
                  <a:moveTo>
                    <a:pt x="10625" y="7086"/>
                  </a:moveTo>
                  <a:lnTo>
                    <a:pt x="9453" y="5899"/>
                  </a:lnTo>
                </a:path>
                <a:path w="14605" h="53340">
                  <a:moveTo>
                    <a:pt x="10625" y="7086"/>
                  </a:moveTo>
                  <a:lnTo>
                    <a:pt x="9453" y="5899"/>
                  </a:lnTo>
                </a:path>
                <a:path w="14605" h="53340">
                  <a:moveTo>
                    <a:pt x="10625" y="4730"/>
                  </a:moveTo>
                  <a:lnTo>
                    <a:pt x="9453" y="3543"/>
                  </a:lnTo>
                </a:path>
                <a:path w="14605" h="53340">
                  <a:moveTo>
                    <a:pt x="10625" y="4730"/>
                  </a:moveTo>
                  <a:lnTo>
                    <a:pt x="10625" y="5899"/>
                  </a:lnTo>
                </a:path>
                <a:path w="14605" h="53340">
                  <a:moveTo>
                    <a:pt x="10625" y="5899"/>
                  </a:moveTo>
                  <a:lnTo>
                    <a:pt x="9453" y="4730"/>
                  </a:lnTo>
                </a:path>
                <a:path w="14605" h="53340">
                  <a:moveTo>
                    <a:pt x="11797" y="5899"/>
                  </a:moveTo>
                  <a:lnTo>
                    <a:pt x="10625" y="4730"/>
                  </a:lnTo>
                </a:path>
                <a:path w="14605" h="53340">
                  <a:moveTo>
                    <a:pt x="11797" y="5899"/>
                  </a:moveTo>
                  <a:lnTo>
                    <a:pt x="10625" y="4730"/>
                  </a:lnTo>
                </a:path>
                <a:path w="14605" h="53340">
                  <a:moveTo>
                    <a:pt x="11797" y="5899"/>
                  </a:moveTo>
                  <a:lnTo>
                    <a:pt x="10625" y="4730"/>
                  </a:lnTo>
                </a:path>
                <a:path w="14605" h="53340">
                  <a:moveTo>
                    <a:pt x="14179" y="5899"/>
                  </a:moveTo>
                  <a:lnTo>
                    <a:pt x="13007" y="4730"/>
                  </a:lnTo>
                </a:path>
                <a:path w="14605" h="53340">
                  <a:moveTo>
                    <a:pt x="14179" y="5899"/>
                  </a:moveTo>
                  <a:lnTo>
                    <a:pt x="13007" y="4730"/>
                  </a:lnTo>
                </a:path>
                <a:path w="14605" h="53340">
                  <a:moveTo>
                    <a:pt x="13007" y="3543"/>
                  </a:moveTo>
                  <a:lnTo>
                    <a:pt x="11797" y="2393"/>
                  </a:lnTo>
                </a:path>
                <a:path w="14605" h="53340">
                  <a:moveTo>
                    <a:pt x="13007" y="3543"/>
                  </a:moveTo>
                  <a:lnTo>
                    <a:pt x="11797" y="2393"/>
                  </a:lnTo>
                </a:path>
                <a:path w="14605" h="53340">
                  <a:moveTo>
                    <a:pt x="13007" y="3543"/>
                  </a:moveTo>
                  <a:lnTo>
                    <a:pt x="11797" y="2393"/>
                  </a:lnTo>
                </a:path>
                <a:path w="14605" h="53340">
                  <a:moveTo>
                    <a:pt x="13007" y="3543"/>
                  </a:moveTo>
                  <a:lnTo>
                    <a:pt x="11797" y="2393"/>
                  </a:lnTo>
                </a:path>
                <a:path w="14605" h="53340">
                  <a:moveTo>
                    <a:pt x="13007" y="3543"/>
                  </a:moveTo>
                  <a:lnTo>
                    <a:pt x="11797" y="2393"/>
                  </a:lnTo>
                </a:path>
                <a:path w="14605" h="53340">
                  <a:moveTo>
                    <a:pt x="13007" y="8254"/>
                  </a:moveTo>
                  <a:lnTo>
                    <a:pt x="11797" y="7086"/>
                  </a:lnTo>
                </a:path>
                <a:path w="14605" h="53340">
                  <a:moveTo>
                    <a:pt x="13007" y="8254"/>
                  </a:moveTo>
                  <a:lnTo>
                    <a:pt x="11797" y="7086"/>
                  </a:lnTo>
                </a:path>
                <a:path w="14605" h="53340">
                  <a:moveTo>
                    <a:pt x="13007" y="5899"/>
                  </a:moveTo>
                  <a:lnTo>
                    <a:pt x="11797" y="4730"/>
                  </a:lnTo>
                </a:path>
                <a:path w="14605" h="53340">
                  <a:moveTo>
                    <a:pt x="13007" y="5899"/>
                  </a:moveTo>
                  <a:lnTo>
                    <a:pt x="11797" y="4730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0625" y="10629"/>
                  </a:moveTo>
                  <a:lnTo>
                    <a:pt x="9453" y="9442"/>
                  </a:lnTo>
                </a:path>
                <a:path w="14605" h="53340">
                  <a:moveTo>
                    <a:pt x="11797" y="10629"/>
                  </a:moveTo>
                  <a:lnTo>
                    <a:pt x="10625" y="9442"/>
                  </a:lnTo>
                </a:path>
                <a:path w="14605" h="53340">
                  <a:moveTo>
                    <a:pt x="11797" y="10629"/>
                  </a:moveTo>
                  <a:lnTo>
                    <a:pt x="10625" y="9442"/>
                  </a:lnTo>
                </a:path>
                <a:path w="14605" h="53340">
                  <a:moveTo>
                    <a:pt x="13007" y="8254"/>
                  </a:moveTo>
                  <a:lnTo>
                    <a:pt x="11797" y="7086"/>
                  </a:lnTo>
                </a:path>
                <a:path w="14605" h="53340">
                  <a:moveTo>
                    <a:pt x="13007" y="8254"/>
                  </a:moveTo>
                  <a:lnTo>
                    <a:pt x="11797" y="7086"/>
                  </a:lnTo>
                </a:path>
                <a:path w="14605" h="53340">
                  <a:moveTo>
                    <a:pt x="13007" y="8254"/>
                  </a:moveTo>
                  <a:lnTo>
                    <a:pt x="11797" y="7086"/>
                  </a:lnTo>
                </a:path>
                <a:path w="14605" h="53340">
                  <a:moveTo>
                    <a:pt x="13007" y="8254"/>
                  </a:moveTo>
                  <a:lnTo>
                    <a:pt x="11797" y="7086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1797" y="10629"/>
                  </a:moveTo>
                  <a:lnTo>
                    <a:pt x="10625" y="944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9" name="object 1829"/>
            <p:cNvSpPr/>
            <p:nvPr/>
          </p:nvSpPr>
          <p:spPr>
            <a:xfrm>
              <a:off x="19371792" y="7106594"/>
              <a:ext cx="14604" cy="59055"/>
            </a:xfrm>
            <a:custGeom>
              <a:avLst/>
              <a:gdLst/>
              <a:ahLst/>
              <a:cxnLst/>
              <a:rect l="l" t="t" r="r" b="b"/>
              <a:pathLst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12988" y="3543"/>
                  </a:moveTo>
                  <a:lnTo>
                    <a:pt x="11778" y="2355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5861"/>
                  </a:moveTo>
                  <a:lnTo>
                    <a:pt x="8262" y="4730"/>
                  </a:lnTo>
                </a:path>
                <a:path w="14605" h="59054">
                  <a:moveTo>
                    <a:pt x="9453" y="5861"/>
                  </a:moveTo>
                  <a:lnTo>
                    <a:pt x="8262" y="4730"/>
                  </a:lnTo>
                </a:path>
                <a:path w="14605" h="59054">
                  <a:moveTo>
                    <a:pt x="9453" y="5861"/>
                  </a:moveTo>
                  <a:lnTo>
                    <a:pt x="8262" y="4730"/>
                  </a:lnTo>
                </a:path>
                <a:path w="14605" h="59054">
                  <a:moveTo>
                    <a:pt x="9453" y="5861"/>
                  </a:moveTo>
                  <a:lnTo>
                    <a:pt x="9453" y="4730"/>
                  </a:lnTo>
                </a:path>
                <a:path w="14605" h="59054">
                  <a:moveTo>
                    <a:pt x="9453" y="4730"/>
                  </a:moveTo>
                  <a:lnTo>
                    <a:pt x="9453" y="5861"/>
                  </a:lnTo>
                </a:path>
                <a:path w="14605" h="59054">
                  <a:moveTo>
                    <a:pt x="9453" y="5861"/>
                  </a:moveTo>
                  <a:lnTo>
                    <a:pt x="8262" y="4730"/>
                  </a:lnTo>
                </a:path>
                <a:path w="14605" h="59054">
                  <a:moveTo>
                    <a:pt x="9453" y="3543"/>
                  </a:moveTo>
                  <a:lnTo>
                    <a:pt x="8262" y="2355"/>
                  </a:lnTo>
                </a:path>
                <a:path w="14605" h="59054">
                  <a:moveTo>
                    <a:pt x="9453" y="3543"/>
                  </a:moveTo>
                  <a:lnTo>
                    <a:pt x="8262" y="2355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1187"/>
                  </a:moveTo>
                  <a:lnTo>
                    <a:pt x="8262" y="0"/>
                  </a:lnTo>
                </a:path>
                <a:path w="14605" h="59054">
                  <a:moveTo>
                    <a:pt x="9453" y="1187"/>
                  </a:moveTo>
                  <a:lnTo>
                    <a:pt x="8262" y="0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10606" y="2355"/>
                  </a:moveTo>
                  <a:lnTo>
                    <a:pt x="9453" y="1187"/>
                  </a:lnTo>
                </a:path>
                <a:path w="14605" h="59054">
                  <a:moveTo>
                    <a:pt x="10606" y="2355"/>
                  </a:moveTo>
                  <a:lnTo>
                    <a:pt x="9453" y="1187"/>
                  </a:lnTo>
                </a:path>
                <a:path w="14605" h="59054">
                  <a:moveTo>
                    <a:pt x="10606" y="2355"/>
                  </a:moveTo>
                  <a:lnTo>
                    <a:pt x="9453" y="1187"/>
                  </a:lnTo>
                </a:path>
                <a:path w="14605" h="59054">
                  <a:moveTo>
                    <a:pt x="10606" y="2355"/>
                  </a:moveTo>
                  <a:lnTo>
                    <a:pt x="9453" y="1187"/>
                  </a:lnTo>
                </a:path>
                <a:path w="14605" h="59054">
                  <a:moveTo>
                    <a:pt x="10606" y="2355"/>
                  </a:moveTo>
                  <a:lnTo>
                    <a:pt x="9453" y="1187"/>
                  </a:lnTo>
                </a:path>
                <a:path w="14605" h="59054">
                  <a:moveTo>
                    <a:pt x="9453" y="5861"/>
                  </a:moveTo>
                  <a:lnTo>
                    <a:pt x="8262" y="4730"/>
                  </a:lnTo>
                </a:path>
                <a:path w="14605" h="59054">
                  <a:moveTo>
                    <a:pt x="9453" y="5861"/>
                  </a:moveTo>
                  <a:lnTo>
                    <a:pt x="8262" y="4730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9453" y="5861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9453" y="3543"/>
                  </a:moveTo>
                  <a:lnTo>
                    <a:pt x="8262" y="2355"/>
                  </a:lnTo>
                </a:path>
                <a:path w="14605" h="59054">
                  <a:moveTo>
                    <a:pt x="9453" y="3543"/>
                  </a:moveTo>
                  <a:lnTo>
                    <a:pt x="10606" y="3543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10606" y="2355"/>
                  </a:moveTo>
                  <a:lnTo>
                    <a:pt x="9453" y="1187"/>
                  </a:lnTo>
                </a:path>
                <a:path w="14605" h="59054">
                  <a:moveTo>
                    <a:pt x="10606" y="2355"/>
                  </a:moveTo>
                  <a:lnTo>
                    <a:pt x="9453" y="1187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9453" y="4730"/>
                  </a:moveTo>
                  <a:lnTo>
                    <a:pt x="10606" y="4730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12988" y="3543"/>
                  </a:moveTo>
                  <a:lnTo>
                    <a:pt x="11778" y="2355"/>
                  </a:lnTo>
                </a:path>
                <a:path w="14605" h="59054">
                  <a:moveTo>
                    <a:pt x="12988" y="3543"/>
                  </a:moveTo>
                  <a:lnTo>
                    <a:pt x="12988" y="2355"/>
                  </a:lnTo>
                </a:path>
                <a:path w="14605" h="59054">
                  <a:moveTo>
                    <a:pt x="7052" y="50585"/>
                  </a:moveTo>
                  <a:lnTo>
                    <a:pt x="5879" y="49416"/>
                  </a:lnTo>
                </a:path>
                <a:path w="14605" h="59054">
                  <a:moveTo>
                    <a:pt x="7052" y="50585"/>
                  </a:moveTo>
                  <a:lnTo>
                    <a:pt x="5879" y="49416"/>
                  </a:lnTo>
                </a:path>
                <a:path w="14605" h="59054">
                  <a:moveTo>
                    <a:pt x="4707" y="49416"/>
                  </a:moveTo>
                  <a:lnTo>
                    <a:pt x="3535" y="48266"/>
                  </a:lnTo>
                </a:path>
                <a:path w="14605" h="59054">
                  <a:moveTo>
                    <a:pt x="4707" y="49416"/>
                  </a:moveTo>
                  <a:lnTo>
                    <a:pt x="3535" y="4826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1172" y="57690"/>
                  </a:moveTo>
                  <a:lnTo>
                    <a:pt x="0" y="56503"/>
                  </a:lnTo>
                </a:path>
                <a:path w="14605" h="59054">
                  <a:moveTo>
                    <a:pt x="1172" y="57690"/>
                  </a:moveTo>
                  <a:lnTo>
                    <a:pt x="2325" y="57690"/>
                  </a:lnTo>
                </a:path>
                <a:path w="14605" h="59054">
                  <a:moveTo>
                    <a:pt x="4707" y="48266"/>
                  </a:moveTo>
                  <a:lnTo>
                    <a:pt x="3535" y="47117"/>
                  </a:lnTo>
                </a:path>
                <a:path w="14605" h="59054">
                  <a:moveTo>
                    <a:pt x="4707" y="48266"/>
                  </a:moveTo>
                  <a:lnTo>
                    <a:pt x="3535" y="4826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10606" y="52940"/>
                  </a:moveTo>
                  <a:lnTo>
                    <a:pt x="10606" y="51753"/>
                  </a:lnTo>
                </a:path>
                <a:path w="14605" h="59054">
                  <a:moveTo>
                    <a:pt x="10606" y="51753"/>
                  </a:moveTo>
                  <a:lnTo>
                    <a:pt x="9453" y="50585"/>
                  </a:lnTo>
                </a:path>
                <a:path w="14605" h="59054">
                  <a:moveTo>
                    <a:pt x="2325" y="48266"/>
                  </a:moveTo>
                  <a:lnTo>
                    <a:pt x="1172" y="47117"/>
                  </a:lnTo>
                </a:path>
                <a:path w="14605" h="59054">
                  <a:moveTo>
                    <a:pt x="2325" y="48266"/>
                  </a:moveTo>
                  <a:lnTo>
                    <a:pt x="1172" y="48266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1778" y="58840"/>
                  </a:moveTo>
                  <a:lnTo>
                    <a:pt x="10606" y="57690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1778" y="58840"/>
                  </a:moveTo>
                  <a:lnTo>
                    <a:pt x="12988" y="58840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1778" y="56503"/>
                  </a:moveTo>
                  <a:lnTo>
                    <a:pt x="10606" y="55296"/>
                  </a:lnTo>
                </a:path>
                <a:path w="14605" h="59054">
                  <a:moveTo>
                    <a:pt x="11778" y="56503"/>
                  </a:moveTo>
                  <a:lnTo>
                    <a:pt x="10606" y="55296"/>
                  </a:lnTo>
                </a:path>
                <a:path w="14605" h="59054">
                  <a:moveTo>
                    <a:pt x="11778" y="56503"/>
                  </a:moveTo>
                  <a:lnTo>
                    <a:pt x="10606" y="55296"/>
                  </a:lnTo>
                </a:path>
                <a:path w="14605" h="59054">
                  <a:moveTo>
                    <a:pt x="11778" y="58840"/>
                  </a:moveTo>
                  <a:lnTo>
                    <a:pt x="10606" y="57690"/>
                  </a:lnTo>
                </a:path>
                <a:path w="14605" h="59054">
                  <a:moveTo>
                    <a:pt x="12988" y="57690"/>
                  </a:moveTo>
                  <a:lnTo>
                    <a:pt x="11778" y="56503"/>
                  </a:lnTo>
                </a:path>
                <a:path w="14605" h="59054">
                  <a:moveTo>
                    <a:pt x="14160" y="57690"/>
                  </a:moveTo>
                  <a:lnTo>
                    <a:pt x="12988" y="56503"/>
                  </a:lnTo>
                </a:path>
                <a:path w="14605" h="59054">
                  <a:moveTo>
                    <a:pt x="11778" y="58840"/>
                  </a:moveTo>
                  <a:lnTo>
                    <a:pt x="10606" y="57690"/>
                  </a:lnTo>
                </a:path>
                <a:path w="14605" h="59054">
                  <a:moveTo>
                    <a:pt x="11778" y="58840"/>
                  </a:moveTo>
                  <a:lnTo>
                    <a:pt x="10606" y="57690"/>
                  </a:lnTo>
                </a:path>
                <a:path w="14605" h="59054">
                  <a:moveTo>
                    <a:pt x="11778" y="58840"/>
                  </a:moveTo>
                  <a:lnTo>
                    <a:pt x="10606" y="57690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2988" y="57690"/>
                  </a:moveTo>
                  <a:lnTo>
                    <a:pt x="11778" y="56503"/>
                  </a:lnTo>
                </a:path>
                <a:path w="14605" h="59054">
                  <a:moveTo>
                    <a:pt x="12988" y="57690"/>
                  </a:moveTo>
                  <a:lnTo>
                    <a:pt x="11778" y="57690"/>
                  </a:lnTo>
                </a:path>
                <a:path w="14605" h="59054">
                  <a:moveTo>
                    <a:pt x="10606" y="52940"/>
                  </a:moveTo>
                  <a:lnTo>
                    <a:pt x="9453" y="51753"/>
                  </a:lnTo>
                </a:path>
                <a:path w="14605" h="59054">
                  <a:moveTo>
                    <a:pt x="10606" y="52940"/>
                  </a:moveTo>
                  <a:lnTo>
                    <a:pt x="9453" y="51753"/>
                  </a:lnTo>
                </a:path>
                <a:path w="14605" h="59054">
                  <a:moveTo>
                    <a:pt x="10606" y="52940"/>
                  </a:moveTo>
                  <a:lnTo>
                    <a:pt x="9453" y="51753"/>
                  </a:lnTo>
                </a:path>
                <a:path w="14605" h="59054">
                  <a:moveTo>
                    <a:pt x="10606" y="55296"/>
                  </a:moveTo>
                  <a:lnTo>
                    <a:pt x="9453" y="54128"/>
                  </a:lnTo>
                </a:path>
                <a:path w="14605" h="59054">
                  <a:moveTo>
                    <a:pt x="10606" y="55296"/>
                  </a:moveTo>
                  <a:lnTo>
                    <a:pt x="9453" y="54128"/>
                  </a:lnTo>
                </a:path>
                <a:path w="14605" h="59054">
                  <a:moveTo>
                    <a:pt x="10606" y="55296"/>
                  </a:moveTo>
                  <a:lnTo>
                    <a:pt x="9453" y="54128"/>
                  </a:lnTo>
                </a:path>
                <a:path w="14605" h="59054">
                  <a:moveTo>
                    <a:pt x="11778" y="55296"/>
                  </a:moveTo>
                  <a:lnTo>
                    <a:pt x="10606" y="54128"/>
                  </a:lnTo>
                </a:path>
                <a:path w="14605" h="59054">
                  <a:moveTo>
                    <a:pt x="11778" y="55296"/>
                  </a:moveTo>
                  <a:lnTo>
                    <a:pt x="10606" y="54128"/>
                  </a:lnTo>
                </a:path>
                <a:path w="14605" h="59054">
                  <a:moveTo>
                    <a:pt x="11778" y="55296"/>
                  </a:moveTo>
                  <a:lnTo>
                    <a:pt x="10606" y="54128"/>
                  </a:lnTo>
                </a:path>
                <a:path w="14605" h="59054">
                  <a:moveTo>
                    <a:pt x="14160" y="54128"/>
                  </a:moveTo>
                  <a:lnTo>
                    <a:pt x="12988" y="52940"/>
                  </a:lnTo>
                </a:path>
                <a:path w="14605" h="59054">
                  <a:moveTo>
                    <a:pt x="14160" y="54128"/>
                  </a:moveTo>
                  <a:lnTo>
                    <a:pt x="12988" y="52940"/>
                  </a:lnTo>
                </a:path>
                <a:path w="14605" h="59054">
                  <a:moveTo>
                    <a:pt x="12988" y="57690"/>
                  </a:moveTo>
                  <a:lnTo>
                    <a:pt x="11778" y="56503"/>
                  </a:lnTo>
                </a:path>
                <a:path w="14605" h="59054">
                  <a:moveTo>
                    <a:pt x="12988" y="57690"/>
                  </a:moveTo>
                  <a:lnTo>
                    <a:pt x="11778" y="56503"/>
                  </a:lnTo>
                </a:path>
                <a:path w="14605" h="59054">
                  <a:moveTo>
                    <a:pt x="12988" y="57690"/>
                  </a:moveTo>
                  <a:lnTo>
                    <a:pt x="11778" y="56503"/>
                  </a:lnTo>
                </a:path>
                <a:path w="14605" h="59054">
                  <a:moveTo>
                    <a:pt x="12988" y="57690"/>
                  </a:moveTo>
                  <a:lnTo>
                    <a:pt x="11778" y="56503"/>
                  </a:lnTo>
                </a:path>
                <a:path w="14605" h="59054">
                  <a:moveTo>
                    <a:pt x="12988" y="57690"/>
                  </a:moveTo>
                  <a:lnTo>
                    <a:pt x="11778" y="56503"/>
                  </a:lnTo>
                </a:path>
                <a:path w="14605" h="59054">
                  <a:moveTo>
                    <a:pt x="12988" y="52940"/>
                  </a:moveTo>
                  <a:lnTo>
                    <a:pt x="12988" y="51753"/>
                  </a:lnTo>
                </a:path>
                <a:path w="14605" h="59054">
                  <a:moveTo>
                    <a:pt x="12988" y="51753"/>
                  </a:moveTo>
                  <a:lnTo>
                    <a:pt x="11778" y="50585"/>
                  </a:lnTo>
                </a:path>
                <a:path w="14605" h="59054">
                  <a:moveTo>
                    <a:pt x="12988" y="54128"/>
                  </a:moveTo>
                  <a:lnTo>
                    <a:pt x="12988" y="55296"/>
                  </a:lnTo>
                </a:path>
                <a:path w="14605" h="59054">
                  <a:moveTo>
                    <a:pt x="12988" y="55296"/>
                  </a:moveTo>
                  <a:lnTo>
                    <a:pt x="11778" y="54128"/>
                  </a:lnTo>
                </a:path>
                <a:path w="14605" h="59054">
                  <a:moveTo>
                    <a:pt x="12988" y="50585"/>
                  </a:moveTo>
                  <a:lnTo>
                    <a:pt x="11778" y="49416"/>
                  </a:lnTo>
                </a:path>
                <a:path w="14605" h="59054">
                  <a:moveTo>
                    <a:pt x="12988" y="50585"/>
                  </a:moveTo>
                  <a:lnTo>
                    <a:pt x="11778" y="49416"/>
                  </a:lnTo>
                </a:path>
                <a:path w="14605" h="59054">
                  <a:moveTo>
                    <a:pt x="12988" y="50585"/>
                  </a:moveTo>
                  <a:lnTo>
                    <a:pt x="11778" y="49416"/>
                  </a:lnTo>
                </a:path>
                <a:path w="14605" h="59054">
                  <a:moveTo>
                    <a:pt x="12988" y="50585"/>
                  </a:moveTo>
                  <a:lnTo>
                    <a:pt x="11778" y="49416"/>
                  </a:lnTo>
                </a:path>
                <a:path w="14605" h="59054">
                  <a:moveTo>
                    <a:pt x="12988" y="49416"/>
                  </a:moveTo>
                  <a:lnTo>
                    <a:pt x="11778" y="48266"/>
                  </a:lnTo>
                </a:path>
                <a:path w="14605" h="59054">
                  <a:moveTo>
                    <a:pt x="12988" y="49416"/>
                  </a:moveTo>
                  <a:lnTo>
                    <a:pt x="11778" y="48266"/>
                  </a:lnTo>
                </a:path>
                <a:path w="14605" h="59054">
                  <a:moveTo>
                    <a:pt x="10606" y="49416"/>
                  </a:moveTo>
                  <a:lnTo>
                    <a:pt x="9453" y="48266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12988" y="52940"/>
                  </a:moveTo>
                  <a:lnTo>
                    <a:pt x="11778" y="51753"/>
                  </a:lnTo>
                </a:path>
                <a:path w="14605" h="59054">
                  <a:moveTo>
                    <a:pt x="12988" y="52940"/>
                  </a:moveTo>
                  <a:lnTo>
                    <a:pt x="11778" y="51753"/>
                  </a:lnTo>
                </a:path>
                <a:path w="14605" h="59054">
                  <a:moveTo>
                    <a:pt x="12988" y="52940"/>
                  </a:moveTo>
                  <a:lnTo>
                    <a:pt x="11778" y="51753"/>
                  </a:lnTo>
                </a:path>
                <a:path w="14605" h="59054">
                  <a:moveTo>
                    <a:pt x="12988" y="52940"/>
                  </a:moveTo>
                  <a:lnTo>
                    <a:pt x="11778" y="51753"/>
                  </a:lnTo>
                </a:path>
                <a:path w="14605" h="59054">
                  <a:moveTo>
                    <a:pt x="12988" y="50585"/>
                  </a:moveTo>
                  <a:lnTo>
                    <a:pt x="11778" y="49416"/>
                  </a:lnTo>
                </a:path>
                <a:path w="14605" h="59054">
                  <a:moveTo>
                    <a:pt x="12988" y="50585"/>
                  </a:moveTo>
                  <a:lnTo>
                    <a:pt x="11778" y="49416"/>
                  </a:lnTo>
                </a:path>
                <a:path w="14605" h="59054">
                  <a:moveTo>
                    <a:pt x="12988" y="49416"/>
                  </a:moveTo>
                  <a:lnTo>
                    <a:pt x="11778" y="48266"/>
                  </a:lnTo>
                </a:path>
                <a:path w="14605" h="59054">
                  <a:moveTo>
                    <a:pt x="12988" y="49416"/>
                  </a:moveTo>
                  <a:lnTo>
                    <a:pt x="11778" y="48266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12988" y="50585"/>
                  </a:moveTo>
                  <a:lnTo>
                    <a:pt x="11778" y="49416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10606" y="51753"/>
                  </a:moveTo>
                  <a:lnTo>
                    <a:pt x="9453" y="50585"/>
                  </a:lnTo>
                </a:path>
                <a:path w="14605" h="59054">
                  <a:moveTo>
                    <a:pt x="10606" y="51753"/>
                  </a:moveTo>
                  <a:lnTo>
                    <a:pt x="9453" y="50585"/>
                  </a:lnTo>
                </a:path>
                <a:path w="14605" h="59054">
                  <a:moveTo>
                    <a:pt x="10606" y="51753"/>
                  </a:moveTo>
                  <a:lnTo>
                    <a:pt x="9453" y="50585"/>
                  </a:lnTo>
                </a:path>
                <a:path w="14605" h="59054">
                  <a:moveTo>
                    <a:pt x="10606" y="50585"/>
                  </a:moveTo>
                  <a:lnTo>
                    <a:pt x="9453" y="49416"/>
                  </a:lnTo>
                </a:path>
                <a:path w="14605" h="59054">
                  <a:moveTo>
                    <a:pt x="10606" y="50585"/>
                  </a:moveTo>
                  <a:lnTo>
                    <a:pt x="9453" y="49416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9416"/>
                  </a:moveTo>
                  <a:lnTo>
                    <a:pt x="8262" y="48266"/>
                  </a:lnTo>
                </a:path>
                <a:path w="14605" h="59054">
                  <a:moveTo>
                    <a:pt x="9453" y="49416"/>
                  </a:moveTo>
                  <a:lnTo>
                    <a:pt x="8262" y="48266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10606" y="50585"/>
                  </a:moveTo>
                  <a:lnTo>
                    <a:pt x="9453" y="49416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10606" y="50585"/>
                  </a:moveTo>
                  <a:lnTo>
                    <a:pt x="10606" y="49416"/>
                  </a:lnTo>
                </a:path>
                <a:path w="14605" h="59054">
                  <a:moveTo>
                    <a:pt x="10606" y="49416"/>
                  </a:moveTo>
                  <a:lnTo>
                    <a:pt x="9453" y="49416"/>
                  </a:lnTo>
                </a:path>
                <a:path w="14605" h="59054">
                  <a:moveTo>
                    <a:pt x="9453" y="49416"/>
                  </a:moveTo>
                  <a:lnTo>
                    <a:pt x="9453" y="50585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10606" y="50585"/>
                  </a:moveTo>
                  <a:lnTo>
                    <a:pt x="9453" y="49416"/>
                  </a:lnTo>
                </a:path>
                <a:path w="14605" h="59054">
                  <a:moveTo>
                    <a:pt x="10606" y="51753"/>
                  </a:moveTo>
                  <a:lnTo>
                    <a:pt x="9453" y="50585"/>
                  </a:lnTo>
                </a:path>
                <a:path w="14605" h="59054">
                  <a:moveTo>
                    <a:pt x="10606" y="51753"/>
                  </a:moveTo>
                  <a:lnTo>
                    <a:pt x="9453" y="50585"/>
                  </a:lnTo>
                </a:path>
                <a:path w="14605" h="59054">
                  <a:moveTo>
                    <a:pt x="10606" y="50585"/>
                  </a:moveTo>
                  <a:lnTo>
                    <a:pt x="9453" y="49416"/>
                  </a:lnTo>
                </a:path>
                <a:path w="14605" h="59054">
                  <a:moveTo>
                    <a:pt x="10606" y="50585"/>
                  </a:moveTo>
                  <a:lnTo>
                    <a:pt x="9453" y="49416"/>
                  </a:lnTo>
                </a:path>
                <a:path w="14605" h="59054">
                  <a:moveTo>
                    <a:pt x="10606" y="50585"/>
                  </a:moveTo>
                  <a:lnTo>
                    <a:pt x="9453" y="49416"/>
                  </a:lnTo>
                </a:path>
                <a:path w="14605" h="59054">
                  <a:moveTo>
                    <a:pt x="10606" y="49416"/>
                  </a:moveTo>
                  <a:lnTo>
                    <a:pt x="9453" y="4826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0" name="object 1830"/>
            <p:cNvSpPr/>
            <p:nvPr/>
          </p:nvSpPr>
          <p:spPr>
            <a:xfrm>
              <a:off x="19380056" y="715368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09">
                  <a:moveTo>
                    <a:pt x="1172" y="2318"/>
                  </a:moveTo>
                  <a:lnTo>
                    <a:pt x="0" y="1168"/>
                  </a:lnTo>
                </a:path>
                <a:path w="5080" h="3809">
                  <a:moveTo>
                    <a:pt x="1172" y="1168"/>
                  </a:moveTo>
                  <a:lnTo>
                    <a:pt x="0" y="0"/>
                  </a:lnTo>
                </a:path>
                <a:path w="5080" h="3809">
                  <a:moveTo>
                    <a:pt x="1172" y="1168"/>
                  </a:moveTo>
                  <a:lnTo>
                    <a:pt x="0" y="0"/>
                  </a:lnTo>
                </a:path>
                <a:path w="5080" h="3809">
                  <a:moveTo>
                    <a:pt x="3497" y="3505"/>
                  </a:moveTo>
                  <a:lnTo>
                    <a:pt x="2344" y="2318"/>
                  </a:lnTo>
                </a:path>
                <a:path w="5080" h="3809">
                  <a:moveTo>
                    <a:pt x="3497" y="3505"/>
                  </a:moveTo>
                  <a:lnTo>
                    <a:pt x="2344" y="2318"/>
                  </a:lnTo>
                </a:path>
                <a:path w="5080" h="3809">
                  <a:moveTo>
                    <a:pt x="3497" y="2318"/>
                  </a:moveTo>
                  <a:lnTo>
                    <a:pt x="2344" y="1168"/>
                  </a:lnTo>
                </a:path>
                <a:path w="5080" h="3809">
                  <a:moveTo>
                    <a:pt x="3497" y="2318"/>
                  </a:moveTo>
                  <a:lnTo>
                    <a:pt x="2344" y="1168"/>
                  </a:lnTo>
                </a:path>
                <a:path w="5080" h="3809">
                  <a:moveTo>
                    <a:pt x="2344" y="2318"/>
                  </a:moveTo>
                  <a:lnTo>
                    <a:pt x="1172" y="1168"/>
                  </a:lnTo>
                </a:path>
                <a:path w="5080" h="3809">
                  <a:moveTo>
                    <a:pt x="2344" y="2318"/>
                  </a:moveTo>
                  <a:lnTo>
                    <a:pt x="1172" y="1168"/>
                  </a:lnTo>
                </a:path>
                <a:path w="5080" h="3809">
                  <a:moveTo>
                    <a:pt x="4726" y="3505"/>
                  </a:moveTo>
                  <a:lnTo>
                    <a:pt x="3497" y="2318"/>
                  </a:lnTo>
                </a:path>
                <a:path w="5080" h="3809">
                  <a:moveTo>
                    <a:pt x="4726" y="3505"/>
                  </a:moveTo>
                  <a:lnTo>
                    <a:pt x="3497" y="231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31" name="object 1831"/>
          <p:cNvGrpSpPr/>
          <p:nvPr/>
        </p:nvGrpSpPr>
        <p:grpSpPr>
          <a:xfrm>
            <a:off x="19370085" y="6888426"/>
            <a:ext cx="17780" cy="68580"/>
            <a:chOff x="19370085" y="6888426"/>
            <a:chExt cx="17780" cy="68580"/>
          </a:xfrm>
        </p:grpSpPr>
        <p:sp>
          <p:nvSpPr>
            <p:cNvPr id="1832" name="object 1832"/>
            <p:cNvSpPr/>
            <p:nvPr/>
          </p:nvSpPr>
          <p:spPr>
            <a:xfrm>
              <a:off x="19371775" y="6890115"/>
              <a:ext cx="14604" cy="64769"/>
            </a:xfrm>
            <a:custGeom>
              <a:avLst/>
              <a:gdLst/>
              <a:ahLst/>
              <a:cxnLst/>
              <a:rect l="l" t="t" r="r" b="b"/>
              <a:pathLst>
                <a:path w="14605" h="64770">
                  <a:moveTo>
                    <a:pt x="13007" y="51791"/>
                  </a:moveTo>
                  <a:lnTo>
                    <a:pt x="14160" y="51791"/>
                  </a:lnTo>
                </a:path>
                <a:path w="14605" h="64770">
                  <a:moveTo>
                    <a:pt x="14160" y="51791"/>
                  </a:moveTo>
                  <a:lnTo>
                    <a:pt x="13007" y="50641"/>
                  </a:lnTo>
                </a:path>
                <a:path w="14605" h="64770">
                  <a:moveTo>
                    <a:pt x="13007" y="51791"/>
                  </a:moveTo>
                  <a:lnTo>
                    <a:pt x="11778" y="50641"/>
                  </a:lnTo>
                </a:path>
                <a:path w="14605" h="64770">
                  <a:moveTo>
                    <a:pt x="13007" y="51791"/>
                  </a:moveTo>
                  <a:lnTo>
                    <a:pt x="11778" y="50641"/>
                  </a:lnTo>
                </a:path>
                <a:path w="14605" h="64770">
                  <a:moveTo>
                    <a:pt x="13007" y="12966"/>
                  </a:moveTo>
                  <a:lnTo>
                    <a:pt x="11778" y="11798"/>
                  </a:lnTo>
                </a:path>
                <a:path w="14605" h="64770">
                  <a:moveTo>
                    <a:pt x="13007" y="12966"/>
                  </a:moveTo>
                  <a:lnTo>
                    <a:pt x="13007" y="14116"/>
                  </a:lnTo>
                </a:path>
                <a:path w="14605" h="64770">
                  <a:moveTo>
                    <a:pt x="14160" y="14116"/>
                  </a:moveTo>
                  <a:lnTo>
                    <a:pt x="14160" y="12966"/>
                  </a:lnTo>
                </a:path>
                <a:path w="14605" h="64770">
                  <a:moveTo>
                    <a:pt x="14160" y="12966"/>
                  </a:moveTo>
                  <a:lnTo>
                    <a:pt x="13007" y="12966"/>
                  </a:lnTo>
                </a:path>
                <a:path w="14605" h="64770">
                  <a:moveTo>
                    <a:pt x="7071" y="9442"/>
                  </a:moveTo>
                  <a:lnTo>
                    <a:pt x="5898" y="8254"/>
                  </a:lnTo>
                </a:path>
                <a:path w="14605" h="64770">
                  <a:moveTo>
                    <a:pt x="7071" y="9442"/>
                  </a:moveTo>
                  <a:lnTo>
                    <a:pt x="5898" y="8254"/>
                  </a:lnTo>
                </a:path>
                <a:path w="14605" h="64770">
                  <a:moveTo>
                    <a:pt x="4726" y="10591"/>
                  </a:moveTo>
                  <a:lnTo>
                    <a:pt x="3554" y="9442"/>
                  </a:lnTo>
                </a:path>
                <a:path w="14605" h="64770">
                  <a:moveTo>
                    <a:pt x="4726" y="10591"/>
                  </a:moveTo>
                  <a:lnTo>
                    <a:pt x="3554" y="9442"/>
                  </a:lnTo>
                </a:path>
                <a:path w="14605" h="64770">
                  <a:moveTo>
                    <a:pt x="9453" y="9442"/>
                  </a:moveTo>
                  <a:lnTo>
                    <a:pt x="8281" y="8254"/>
                  </a:lnTo>
                </a:path>
                <a:path w="14605" h="64770">
                  <a:moveTo>
                    <a:pt x="9453" y="9442"/>
                  </a:moveTo>
                  <a:lnTo>
                    <a:pt x="8281" y="8254"/>
                  </a:lnTo>
                </a:path>
                <a:path w="14605" h="64770">
                  <a:moveTo>
                    <a:pt x="2344" y="2374"/>
                  </a:moveTo>
                  <a:lnTo>
                    <a:pt x="1191" y="2374"/>
                  </a:lnTo>
                </a:path>
                <a:path w="14605" h="64770">
                  <a:moveTo>
                    <a:pt x="1191" y="2374"/>
                  </a:moveTo>
                  <a:lnTo>
                    <a:pt x="0" y="1187"/>
                  </a:lnTo>
                </a:path>
                <a:path w="14605" h="64770">
                  <a:moveTo>
                    <a:pt x="3554" y="10591"/>
                  </a:moveTo>
                  <a:lnTo>
                    <a:pt x="4726" y="10591"/>
                  </a:lnTo>
                </a:path>
                <a:path w="14605" h="64770">
                  <a:moveTo>
                    <a:pt x="4726" y="10591"/>
                  </a:moveTo>
                  <a:lnTo>
                    <a:pt x="3554" y="9442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10625" y="7105"/>
                  </a:moveTo>
                  <a:lnTo>
                    <a:pt x="9453" y="5861"/>
                  </a:lnTo>
                </a:path>
                <a:path w="14605" h="64770">
                  <a:moveTo>
                    <a:pt x="10625" y="7105"/>
                  </a:moveTo>
                  <a:lnTo>
                    <a:pt x="9453" y="5861"/>
                  </a:lnTo>
                </a:path>
                <a:path w="14605" h="64770">
                  <a:moveTo>
                    <a:pt x="1191" y="10591"/>
                  </a:moveTo>
                  <a:lnTo>
                    <a:pt x="2344" y="10591"/>
                  </a:lnTo>
                </a:path>
                <a:path w="14605" h="64770">
                  <a:moveTo>
                    <a:pt x="2344" y="10591"/>
                  </a:moveTo>
                  <a:lnTo>
                    <a:pt x="1191" y="9442"/>
                  </a:lnTo>
                </a:path>
                <a:path w="14605" h="64770">
                  <a:moveTo>
                    <a:pt x="11778" y="2374"/>
                  </a:moveTo>
                  <a:lnTo>
                    <a:pt x="11778" y="1187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0"/>
                  </a:moveTo>
                  <a:lnTo>
                    <a:pt x="11778" y="1187"/>
                  </a:lnTo>
                </a:path>
                <a:path w="14605" h="64770">
                  <a:moveTo>
                    <a:pt x="11778" y="2374"/>
                  </a:moveTo>
                  <a:lnTo>
                    <a:pt x="10625" y="1187"/>
                  </a:lnTo>
                </a:path>
                <a:path w="14605" h="64770">
                  <a:moveTo>
                    <a:pt x="13007" y="1187"/>
                  </a:moveTo>
                  <a:lnTo>
                    <a:pt x="11778" y="1187"/>
                  </a:lnTo>
                </a:path>
                <a:path w="14605" h="64770">
                  <a:moveTo>
                    <a:pt x="11778" y="2374"/>
                  </a:moveTo>
                  <a:lnTo>
                    <a:pt x="10625" y="1187"/>
                  </a:lnTo>
                </a:path>
                <a:path w="14605" h="64770">
                  <a:moveTo>
                    <a:pt x="11778" y="2374"/>
                  </a:moveTo>
                  <a:lnTo>
                    <a:pt x="10625" y="1187"/>
                  </a:lnTo>
                </a:path>
                <a:path w="14605" h="64770">
                  <a:moveTo>
                    <a:pt x="11778" y="2374"/>
                  </a:moveTo>
                  <a:lnTo>
                    <a:pt x="10625" y="1187"/>
                  </a:lnTo>
                </a:path>
                <a:path w="14605" h="64770">
                  <a:moveTo>
                    <a:pt x="11778" y="2374"/>
                  </a:moveTo>
                  <a:lnTo>
                    <a:pt x="10625" y="1187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3007" y="1187"/>
                  </a:moveTo>
                  <a:lnTo>
                    <a:pt x="11778" y="0"/>
                  </a:lnTo>
                </a:path>
                <a:path w="14605" h="64770">
                  <a:moveTo>
                    <a:pt x="14160" y="2374"/>
                  </a:moveTo>
                  <a:lnTo>
                    <a:pt x="13007" y="1187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1187"/>
                  </a:moveTo>
                  <a:lnTo>
                    <a:pt x="13007" y="1187"/>
                  </a:lnTo>
                </a:path>
                <a:path w="14605" h="64770">
                  <a:moveTo>
                    <a:pt x="13007" y="1187"/>
                  </a:moveTo>
                  <a:lnTo>
                    <a:pt x="11778" y="0"/>
                  </a:lnTo>
                </a:path>
                <a:path w="14605" h="64770">
                  <a:moveTo>
                    <a:pt x="10625" y="5861"/>
                  </a:moveTo>
                  <a:lnTo>
                    <a:pt x="9453" y="4711"/>
                  </a:lnTo>
                </a:path>
                <a:path w="14605" h="64770">
                  <a:moveTo>
                    <a:pt x="10625" y="5861"/>
                  </a:moveTo>
                  <a:lnTo>
                    <a:pt x="9453" y="4711"/>
                  </a:lnTo>
                </a:path>
                <a:path w="14605" h="64770">
                  <a:moveTo>
                    <a:pt x="10625" y="5861"/>
                  </a:moveTo>
                  <a:lnTo>
                    <a:pt x="9453" y="4711"/>
                  </a:lnTo>
                </a:path>
                <a:path w="14605" h="64770">
                  <a:moveTo>
                    <a:pt x="10625" y="3562"/>
                  </a:moveTo>
                  <a:lnTo>
                    <a:pt x="10625" y="4711"/>
                  </a:lnTo>
                </a:path>
                <a:path w="14605" h="64770">
                  <a:moveTo>
                    <a:pt x="10625" y="4711"/>
                  </a:moveTo>
                  <a:lnTo>
                    <a:pt x="9453" y="3562"/>
                  </a:lnTo>
                </a:path>
                <a:path w="14605" h="64770">
                  <a:moveTo>
                    <a:pt x="10625" y="4711"/>
                  </a:moveTo>
                  <a:lnTo>
                    <a:pt x="9453" y="3562"/>
                  </a:lnTo>
                </a:path>
                <a:path w="14605" h="64770">
                  <a:moveTo>
                    <a:pt x="11778" y="4711"/>
                  </a:moveTo>
                  <a:lnTo>
                    <a:pt x="10625" y="3562"/>
                  </a:lnTo>
                </a:path>
                <a:path w="14605" h="64770">
                  <a:moveTo>
                    <a:pt x="11778" y="4711"/>
                  </a:moveTo>
                  <a:lnTo>
                    <a:pt x="10625" y="3562"/>
                  </a:lnTo>
                </a:path>
                <a:path w="14605" h="64770">
                  <a:moveTo>
                    <a:pt x="11778" y="4711"/>
                  </a:moveTo>
                  <a:lnTo>
                    <a:pt x="10625" y="3562"/>
                  </a:lnTo>
                </a:path>
                <a:path w="14605" h="64770">
                  <a:moveTo>
                    <a:pt x="14160" y="4711"/>
                  </a:moveTo>
                  <a:lnTo>
                    <a:pt x="13007" y="3562"/>
                  </a:lnTo>
                </a:path>
                <a:path w="14605" h="64770">
                  <a:moveTo>
                    <a:pt x="14160" y="4711"/>
                  </a:moveTo>
                  <a:lnTo>
                    <a:pt x="13007" y="3562"/>
                  </a:lnTo>
                </a:path>
                <a:path w="14605" h="64770">
                  <a:moveTo>
                    <a:pt x="13007" y="2374"/>
                  </a:moveTo>
                  <a:lnTo>
                    <a:pt x="11778" y="1187"/>
                  </a:lnTo>
                </a:path>
                <a:path w="14605" h="64770">
                  <a:moveTo>
                    <a:pt x="13007" y="2374"/>
                  </a:moveTo>
                  <a:lnTo>
                    <a:pt x="11778" y="1187"/>
                  </a:lnTo>
                </a:path>
                <a:path w="14605" h="64770">
                  <a:moveTo>
                    <a:pt x="13007" y="2374"/>
                  </a:moveTo>
                  <a:lnTo>
                    <a:pt x="11778" y="1187"/>
                  </a:lnTo>
                </a:path>
                <a:path w="14605" h="64770">
                  <a:moveTo>
                    <a:pt x="13007" y="2374"/>
                  </a:moveTo>
                  <a:lnTo>
                    <a:pt x="11778" y="1187"/>
                  </a:lnTo>
                </a:path>
                <a:path w="14605" h="64770">
                  <a:moveTo>
                    <a:pt x="13007" y="2374"/>
                  </a:moveTo>
                  <a:lnTo>
                    <a:pt x="11778" y="1187"/>
                  </a:lnTo>
                </a:path>
                <a:path w="14605" h="64770">
                  <a:moveTo>
                    <a:pt x="13007" y="7105"/>
                  </a:moveTo>
                  <a:lnTo>
                    <a:pt x="11778" y="5861"/>
                  </a:lnTo>
                </a:path>
                <a:path w="14605" h="64770">
                  <a:moveTo>
                    <a:pt x="13007" y="7105"/>
                  </a:moveTo>
                  <a:lnTo>
                    <a:pt x="11778" y="5861"/>
                  </a:lnTo>
                </a:path>
                <a:path w="14605" h="64770">
                  <a:moveTo>
                    <a:pt x="13007" y="4711"/>
                  </a:moveTo>
                  <a:lnTo>
                    <a:pt x="11778" y="3562"/>
                  </a:lnTo>
                </a:path>
                <a:path w="14605" h="64770">
                  <a:moveTo>
                    <a:pt x="13007" y="4711"/>
                  </a:moveTo>
                  <a:lnTo>
                    <a:pt x="11778" y="3562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0625" y="9442"/>
                  </a:moveTo>
                  <a:lnTo>
                    <a:pt x="10625" y="10591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3007" y="7105"/>
                  </a:moveTo>
                  <a:lnTo>
                    <a:pt x="11778" y="5861"/>
                  </a:lnTo>
                </a:path>
                <a:path w="14605" h="64770">
                  <a:moveTo>
                    <a:pt x="13007" y="7105"/>
                  </a:moveTo>
                  <a:lnTo>
                    <a:pt x="11778" y="5861"/>
                  </a:lnTo>
                </a:path>
                <a:path w="14605" h="64770">
                  <a:moveTo>
                    <a:pt x="13007" y="7105"/>
                  </a:moveTo>
                  <a:lnTo>
                    <a:pt x="11778" y="5861"/>
                  </a:lnTo>
                </a:path>
                <a:path w="14605" h="64770">
                  <a:moveTo>
                    <a:pt x="13007" y="7105"/>
                  </a:moveTo>
                  <a:lnTo>
                    <a:pt x="11778" y="5861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9453" y="9442"/>
                  </a:moveTo>
                  <a:lnTo>
                    <a:pt x="8281" y="8254"/>
                  </a:lnTo>
                </a:path>
                <a:path w="14605" h="64770">
                  <a:moveTo>
                    <a:pt x="9453" y="9442"/>
                  </a:moveTo>
                  <a:lnTo>
                    <a:pt x="8281" y="8254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7105"/>
                  </a:moveTo>
                  <a:lnTo>
                    <a:pt x="9453" y="8254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10625" y="8254"/>
                  </a:moveTo>
                  <a:lnTo>
                    <a:pt x="9453" y="7105"/>
                  </a:lnTo>
                </a:path>
                <a:path w="14605" h="64770">
                  <a:moveTo>
                    <a:pt x="10625" y="8254"/>
                  </a:moveTo>
                  <a:lnTo>
                    <a:pt x="9453" y="7105"/>
                  </a:lnTo>
                </a:path>
                <a:path w="14605" h="64770">
                  <a:moveTo>
                    <a:pt x="10625" y="8254"/>
                  </a:moveTo>
                  <a:lnTo>
                    <a:pt x="9453" y="7105"/>
                  </a:lnTo>
                </a:path>
                <a:path w="14605" h="64770">
                  <a:moveTo>
                    <a:pt x="10625" y="8254"/>
                  </a:moveTo>
                  <a:lnTo>
                    <a:pt x="9453" y="7105"/>
                  </a:lnTo>
                </a:path>
                <a:path w="14605" h="64770">
                  <a:moveTo>
                    <a:pt x="10625" y="8254"/>
                  </a:moveTo>
                  <a:lnTo>
                    <a:pt x="9453" y="7105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9453" y="9442"/>
                  </a:moveTo>
                  <a:lnTo>
                    <a:pt x="9453" y="8254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9453" y="9442"/>
                  </a:moveTo>
                  <a:lnTo>
                    <a:pt x="8281" y="8254"/>
                  </a:lnTo>
                </a:path>
                <a:path w="14605" h="64770">
                  <a:moveTo>
                    <a:pt x="9453" y="9442"/>
                  </a:moveTo>
                  <a:lnTo>
                    <a:pt x="10625" y="9442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10625" y="8254"/>
                  </a:moveTo>
                  <a:lnTo>
                    <a:pt x="9453" y="7105"/>
                  </a:lnTo>
                </a:path>
                <a:path w="14605" h="64770">
                  <a:moveTo>
                    <a:pt x="10625" y="8254"/>
                  </a:moveTo>
                  <a:lnTo>
                    <a:pt x="9453" y="7105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9453" y="10591"/>
                  </a:moveTo>
                  <a:lnTo>
                    <a:pt x="10625" y="10591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7071" y="56521"/>
                  </a:moveTo>
                  <a:lnTo>
                    <a:pt x="5898" y="55334"/>
                  </a:lnTo>
                </a:path>
                <a:path w="14605" h="64770">
                  <a:moveTo>
                    <a:pt x="7071" y="56521"/>
                  </a:moveTo>
                  <a:lnTo>
                    <a:pt x="5898" y="55334"/>
                  </a:lnTo>
                </a:path>
                <a:path w="14605" h="64770">
                  <a:moveTo>
                    <a:pt x="4726" y="55334"/>
                  </a:moveTo>
                  <a:lnTo>
                    <a:pt x="3554" y="54128"/>
                  </a:lnTo>
                </a:path>
                <a:path w="14605" h="64770">
                  <a:moveTo>
                    <a:pt x="4726" y="55334"/>
                  </a:moveTo>
                  <a:lnTo>
                    <a:pt x="3554" y="54128"/>
                  </a:lnTo>
                </a:path>
                <a:path w="14605" h="64770">
                  <a:moveTo>
                    <a:pt x="9453" y="56521"/>
                  </a:moveTo>
                  <a:lnTo>
                    <a:pt x="8281" y="55334"/>
                  </a:lnTo>
                </a:path>
                <a:path w="14605" h="64770">
                  <a:moveTo>
                    <a:pt x="9453" y="56521"/>
                  </a:moveTo>
                  <a:lnTo>
                    <a:pt x="8281" y="55334"/>
                  </a:lnTo>
                </a:path>
                <a:path w="14605" h="64770">
                  <a:moveTo>
                    <a:pt x="1191" y="63551"/>
                  </a:moveTo>
                  <a:lnTo>
                    <a:pt x="0" y="62383"/>
                  </a:lnTo>
                </a:path>
                <a:path w="14605" h="64770">
                  <a:moveTo>
                    <a:pt x="1191" y="63551"/>
                  </a:moveTo>
                  <a:lnTo>
                    <a:pt x="2344" y="63551"/>
                  </a:lnTo>
                </a:path>
                <a:path w="14605" h="64770">
                  <a:moveTo>
                    <a:pt x="4726" y="54128"/>
                  </a:moveTo>
                  <a:lnTo>
                    <a:pt x="3554" y="52978"/>
                  </a:lnTo>
                </a:path>
                <a:path w="14605" h="64770">
                  <a:moveTo>
                    <a:pt x="4726" y="54128"/>
                  </a:moveTo>
                  <a:lnTo>
                    <a:pt x="3554" y="54128"/>
                  </a:lnTo>
                </a:path>
                <a:path w="14605" h="64770">
                  <a:moveTo>
                    <a:pt x="9453" y="57671"/>
                  </a:moveTo>
                  <a:lnTo>
                    <a:pt x="9453" y="56521"/>
                  </a:lnTo>
                </a:path>
                <a:path w="14605" h="64770">
                  <a:moveTo>
                    <a:pt x="9453" y="56521"/>
                  </a:moveTo>
                  <a:lnTo>
                    <a:pt x="8281" y="55334"/>
                  </a:lnTo>
                </a:path>
                <a:path w="14605" h="64770">
                  <a:moveTo>
                    <a:pt x="10625" y="58840"/>
                  </a:moveTo>
                  <a:lnTo>
                    <a:pt x="9453" y="57671"/>
                  </a:lnTo>
                </a:path>
                <a:path w="14605" h="64770">
                  <a:moveTo>
                    <a:pt x="10625" y="58840"/>
                  </a:moveTo>
                  <a:lnTo>
                    <a:pt x="9453" y="57671"/>
                  </a:lnTo>
                </a:path>
                <a:path w="14605" h="64770">
                  <a:moveTo>
                    <a:pt x="2344" y="54128"/>
                  </a:moveTo>
                  <a:lnTo>
                    <a:pt x="1191" y="52978"/>
                  </a:lnTo>
                </a:path>
                <a:path w="14605" h="64770">
                  <a:moveTo>
                    <a:pt x="2344" y="54128"/>
                  </a:moveTo>
                  <a:lnTo>
                    <a:pt x="1191" y="55334"/>
                  </a:lnTo>
                </a:path>
                <a:path w="14605" h="64770">
                  <a:moveTo>
                    <a:pt x="11778" y="63551"/>
                  </a:moveTo>
                  <a:lnTo>
                    <a:pt x="10625" y="62383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1778" y="63551"/>
                  </a:moveTo>
                  <a:lnTo>
                    <a:pt x="10625" y="62383"/>
                  </a:lnTo>
                </a:path>
                <a:path w="14605" h="64770">
                  <a:moveTo>
                    <a:pt x="11778" y="64739"/>
                  </a:moveTo>
                  <a:lnTo>
                    <a:pt x="13007" y="64739"/>
                  </a:lnTo>
                </a:path>
                <a:path w="14605" h="64770">
                  <a:moveTo>
                    <a:pt x="11778" y="63551"/>
                  </a:moveTo>
                  <a:lnTo>
                    <a:pt x="10625" y="62383"/>
                  </a:lnTo>
                </a:path>
                <a:path w="14605" h="64770">
                  <a:moveTo>
                    <a:pt x="11778" y="62383"/>
                  </a:moveTo>
                  <a:lnTo>
                    <a:pt x="10625" y="61195"/>
                  </a:lnTo>
                </a:path>
                <a:path w="14605" h="64770">
                  <a:moveTo>
                    <a:pt x="11778" y="62383"/>
                  </a:moveTo>
                  <a:lnTo>
                    <a:pt x="10625" y="61195"/>
                  </a:lnTo>
                </a:path>
                <a:path w="14605" h="64770">
                  <a:moveTo>
                    <a:pt x="11778" y="62383"/>
                  </a:moveTo>
                  <a:lnTo>
                    <a:pt x="10625" y="61195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3007" y="63551"/>
                  </a:moveTo>
                  <a:lnTo>
                    <a:pt x="11778" y="62383"/>
                  </a:lnTo>
                </a:path>
                <a:path w="14605" h="64770">
                  <a:moveTo>
                    <a:pt x="14160" y="63551"/>
                  </a:moveTo>
                  <a:lnTo>
                    <a:pt x="13007" y="62383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1778" y="63551"/>
                  </a:moveTo>
                  <a:lnTo>
                    <a:pt x="10625" y="62383"/>
                  </a:lnTo>
                </a:path>
                <a:path w="14605" h="64770">
                  <a:moveTo>
                    <a:pt x="11778" y="63551"/>
                  </a:moveTo>
                  <a:lnTo>
                    <a:pt x="10625" y="62383"/>
                  </a:lnTo>
                </a:path>
                <a:path w="14605" h="64770">
                  <a:moveTo>
                    <a:pt x="13007" y="63551"/>
                  </a:moveTo>
                  <a:lnTo>
                    <a:pt x="11778" y="62383"/>
                  </a:lnTo>
                </a:path>
                <a:path w="14605" h="64770">
                  <a:moveTo>
                    <a:pt x="13007" y="63551"/>
                  </a:moveTo>
                  <a:lnTo>
                    <a:pt x="11778" y="63551"/>
                  </a:lnTo>
                </a:path>
                <a:path w="14605" h="64770">
                  <a:moveTo>
                    <a:pt x="10625" y="58840"/>
                  </a:moveTo>
                  <a:lnTo>
                    <a:pt x="9453" y="57671"/>
                  </a:lnTo>
                </a:path>
                <a:path w="14605" h="64770">
                  <a:moveTo>
                    <a:pt x="10625" y="58840"/>
                  </a:moveTo>
                  <a:lnTo>
                    <a:pt x="9453" y="5767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3" name="object 1833"/>
            <p:cNvSpPr/>
            <p:nvPr/>
          </p:nvSpPr>
          <p:spPr>
            <a:xfrm>
              <a:off x="19381228" y="6945453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4">
                  <a:moveTo>
                    <a:pt x="1172" y="3505"/>
                  </a:moveTo>
                  <a:lnTo>
                    <a:pt x="0" y="2318"/>
                  </a:lnTo>
                </a:path>
                <a:path w="5080" h="8254">
                  <a:moveTo>
                    <a:pt x="1172" y="5861"/>
                  </a:moveTo>
                  <a:lnTo>
                    <a:pt x="0" y="4655"/>
                  </a:lnTo>
                </a:path>
                <a:path w="5080" h="8254">
                  <a:moveTo>
                    <a:pt x="1172" y="5861"/>
                  </a:moveTo>
                  <a:lnTo>
                    <a:pt x="0" y="4655"/>
                  </a:lnTo>
                </a:path>
                <a:path w="5080" h="8254">
                  <a:moveTo>
                    <a:pt x="1172" y="5861"/>
                  </a:moveTo>
                  <a:lnTo>
                    <a:pt x="0" y="4655"/>
                  </a:lnTo>
                </a:path>
                <a:path w="5080" h="8254">
                  <a:moveTo>
                    <a:pt x="2344" y="5861"/>
                  </a:moveTo>
                  <a:lnTo>
                    <a:pt x="1172" y="4655"/>
                  </a:lnTo>
                </a:path>
                <a:path w="5080" h="8254">
                  <a:moveTo>
                    <a:pt x="2344" y="5861"/>
                  </a:moveTo>
                  <a:lnTo>
                    <a:pt x="1172" y="4655"/>
                  </a:lnTo>
                </a:path>
                <a:path w="5080" h="8254">
                  <a:moveTo>
                    <a:pt x="2344" y="5861"/>
                  </a:moveTo>
                  <a:lnTo>
                    <a:pt x="1172" y="4655"/>
                  </a:lnTo>
                </a:path>
                <a:path w="5080" h="8254">
                  <a:moveTo>
                    <a:pt x="4726" y="4655"/>
                  </a:moveTo>
                  <a:lnTo>
                    <a:pt x="3554" y="3505"/>
                  </a:lnTo>
                </a:path>
                <a:path w="5080" h="8254">
                  <a:moveTo>
                    <a:pt x="4726" y="4655"/>
                  </a:moveTo>
                  <a:lnTo>
                    <a:pt x="3554" y="3505"/>
                  </a:lnTo>
                </a:path>
                <a:path w="5080" h="8254">
                  <a:moveTo>
                    <a:pt x="3554" y="8198"/>
                  </a:moveTo>
                  <a:lnTo>
                    <a:pt x="2344" y="7048"/>
                  </a:lnTo>
                </a:path>
                <a:path w="5080" h="8254">
                  <a:moveTo>
                    <a:pt x="3554" y="8198"/>
                  </a:moveTo>
                  <a:lnTo>
                    <a:pt x="2344" y="7048"/>
                  </a:lnTo>
                </a:path>
                <a:path w="5080" h="8254">
                  <a:moveTo>
                    <a:pt x="3554" y="8198"/>
                  </a:moveTo>
                  <a:lnTo>
                    <a:pt x="2344" y="7048"/>
                  </a:lnTo>
                </a:path>
                <a:path w="5080" h="8254">
                  <a:moveTo>
                    <a:pt x="3554" y="8198"/>
                  </a:moveTo>
                  <a:lnTo>
                    <a:pt x="2344" y="7048"/>
                  </a:lnTo>
                </a:path>
                <a:path w="5080" h="8254">
                  <a:moveTo>
                    <a:pt x="3554" y="8198"/>
                  </a:moveTo>
                  <a:lnTo>
                    <a:pt x="2344" y="7048"/>
                  </a:lnTo>
                </a:path>
                <a:path w="5080" h="8254">
                  <a:moveTo>
                    <a:pt x="3554" y="3505"/>
                  </a:moveTo>
                  <a:lnTo>
                    <a:pt x="2344" y="2318"/>
                  </a:lnTo>
                </a:path>
                <a:path w="5080" h="8254">
                  <a:moveTo>
                    <a:pt x="3554" y="3505"/>
                  </a:moveTo>
                  <a:lnTo>
                    <a:pt x="2344" y="2318"/>
                  </a:lnTo>
                </a:path>
                <a:path w="5080" h="8254">
                  <a:moveTo>
                    <a:pt x="3554" y="5861"/>
                  </a:moveTo>
                  <a:lnTo>
                    <a:pt x="2344" y="4655"/>
                  </a:lnTo>
                </a:path>
                <a:path w="5080" h="8254">
                  <a:moveTo>
                    <a:pt x="3554" y="5861"/>
                  </a:moveTo>
                  <a:lnTo>
                    <a:pt x="2344" y="4655"/>
                  </a:lnTo>
                </a:path>
                <a:path w="5080" h="8254">
                  <a:moveTo>
                    <a:pt x="3554" y="1187"/>
                  </a:moveTo>
                  <a:lnTo>
                    <a:pt x="2344" y="0"/>
                  </a:lnTo>
                </a:path>
                <a:path w="5080" h="8254">
                  <a:moveTo>
                    <a:pt x="3554" y="1187"/>
                  </a:moveTo>
                  <a:lnTo>
                    <a:pt x="2344" y="0"/>
                  </a:lnTo>
                </a:path>
                <a:path w="5080" h="8254">
                  <a:moveTo>
                    <a:pt x="3554" y="1187"/>
                  </a:moveTo>
                  <a:lnTo>
                    <a:pt x="234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34" name="object 1834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7438183" y="2335568"/>
            <a:ext cx="84790" cy="73992"/>
          </a:xfrm>
          <a:prstGeom prst="rect">
            <a:avLst/>
          </a:prstGeom>
        </p:spPr>
      </p:pic>
      <p:sp>
        <p:nvSpPr>
          <p:cNvPr id="1835" name="object 1835"/>
          <p:cNvSpPr/>
          <p:nvPr/>
        </p:nvSpPr>
        <p:spPr>
          <a:xfrm>
            <a:off x="19380075" y="6943079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4707" y="3562"/>
                </a:moveTo>
                <a:lnTo>
                  <a:pt x="3497" y="2374"/>
                </a:lnTo>
              </a:path>
              <a:path w="5080" h="6350">
                <a:moveTo>
                  <a:pt x="4707" y="3562"/>
                </a:moveTo>
                <a:lnTo>
                  <a:pt x="3497" y="2374"/>
                </a:lnTo>
              </a:path>
              <a:path w="5080" h="6350">
                <a:moveTo>
                  <a:pt x="4707" y="3562"/>
                </a:moveTo>
                <a:lnTo>
                  <a:pt x="3497" y="2374"/>
                </a:lnTo>
              </a:path>
              <a:path w="5080" h="6350">
                <a:moveTo>
                  <a:pt x="2325" y="2374"/>
                </a:moveTo>
                <a:lnTo>
                  <a:pt x="1153" y="1168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4707" y="5880"/>
                </a:moveTo>
                <a:lnTo>
                  <a:pt x="3497" y="4692"/>
                </a:lnTo>
              </a:path>
              <a:path w="5080" h="6350">
                <a:moveTo>
                  <a:pt x="4707" y="5880"/>
                </a:moveTo>
                <a:lnTo>
                  <a:pt x="3497" y="4692"/>
                </a:lnTo>
              </a:path>
              <a:path w="5080" h="6350">
                <a:moveTo>
                  <a:pt x="4707" y="5880"/>
                </a:moveTo>
                <a:lnTo>
                  <a:pt x="3497" y="4692"/>
                </a:lnTo>
              </a:path>
              <a:path w="5080" h="6350">
                <a:moveTo>
                  <a:pt x="4707" y="5880"/>
                </a:moveTo>
                <a:lnTo>
                  <a:pt x="3497" y="4692"/>
                </a:lnTo>
              </a:path>
              <a:path w="5080" h="6350">
                <a:moveTo>
                  <a:pt x="4707" y="3562"/>
                </a:moveTo>
                <a:lnTo>
                  <a:pt x="3497" y="2374"/>
                </a:lnTo>
              </a:path>
              <a:path w="5080" h="6350">
                <a:moveTo>
                  <a:pt x="4707" y="3562"/>
                </a:moveTo>
                <a:lnTo>
                  <a:pt x="3497" y="2374"/>
                </a:lnTo>
              </a:path>
              <a:path w="5080" h="6350">
                <a:moveTo>
                  <a:pt x="4707" y="3562"/>
                </a:moveTo>
                <a:lnTo>
                  <a:pt x="4707" y="2374"/>
                </a:lnTo>
              </a:path>
              <a:path w="5080" h="6350">
                <a:moveTo>
                  <a:pt x="4707" y="2374"/>
                </a:moveTo>
                <a:lnTo>
                  <a:pt x="3497" y="1168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4707" y="3562"/>
                </a:moveTo>
                <a:lnTo>
                  <a:pt x="3497" y="2374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1153" y="2374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2325" y="4692"/>
                </a:moveTo>
                <a:lnTo>
                  <a:pt x="1153" y="3562"/>
                </a:lnTo>
              </a:path>
              <a:path w="5080" h="6350">
                <a:moveTo>
                  <a:pt x="2325" y="4692"/>
                </a:moveTo>
                <a:lnTo>
                  <a:pt x="1153" y="3562"/>
                </a:lnTo>
              </a:path>
              <a:path w="5080" h="6350">
                <a:moveTo>
                  <a:pt x="2325" y="4692"/>
                </a:moveTo>
                <a:lnTo>
                  <a:pt x="1153" y="3562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2374"/>
                </a:moveTo>
                <a:lnTo>
                  <a:pt x="0" y="1168"/>
                </a:lnTo>
              </a:path>
              <a:path w="5080" h="6350">
                <a:moveTo>
                  <a:pt x="1153" y="2374"/>
                </a:moveTo>
                <a:lnTo>
                  <a:pt x="0" y="1168"/>
                </a:lnTo>
              </a:path>
              <a:path w="5080" h="6350">
                <a:moveTo>
                  <a:pt x="1153" y="1168"/>
                </a:moveTo>
                <a:lnTo>
                  <a:pt x="1153" y="2374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2325" y="3562"/>
                </a:moveTo>
                <a:lnTo>
                  <a:pt x="1153" y="3562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2325" y="4692"/>
                </a:moveTo>
                <a:lnTo>
                  <a:pt x="1153" y="3562"/>
                </a:lnTo>
              </a:path>
              <a:path w="5080" h="6350">
                <a:moveTo>
                  <a:pt x="2325" y="4692"/>
                </a:moveTo>
                <a:lnTo>
                  <a:pt x="1153" y="3562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2325" y="2374"/>
                </a:moveTo>
                <a:lnTo>
                  <a:pt x="1153" y="2374"/>
                </a:lnTo>
              </a:path>
              <a:path w="5080" h="6350">
                <a:moveTo>
                  <a:pt x="1153" y="2374"/>
                </a:moveTo>
                <a:lnTo>
                  <a:pt x="0" y="1168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3497" y="2374"/>
                </a:moveTo>
                <a:lnTo>
                  <a:pt x="2325" y="1168"/>
                </a:lnTo>
              </a:path>
              <a:path w="5080" h="6350">
                <a:moveTo>
                  <a:pt x="3497" y="2374"/>
                </a:moveTo>
                <a:lnTo>
                  <a:pt x="2325" y="1168"/>
                </a:lnTo>
              </a:path>
              <a:path w="5080" h="6350">
                <a:moveTo>
                  <a:pt x="2325" y="2374"/>
                </a:moveTo>
                <a:lnTo>
                  <a:pt x="1153" y="1168"/>
                </a:lnTo>
              </a:path>
              <a:path w="5080" h="6350">
                <a:moveTo>
                  <a:pt x="2325" y="2374"/>
                </a:moveTo>
                <a:lnTo>
                  <a:pt x="1153" y="1168"/>
                </a:lnTo>
              </a:path>
              <a:path w="5080" h="6350">
                <a:moveTo>
                  <a:pt x="4707" y="3562"/>
                </a:moveTo>
                <a:lnTo>
                  <a:pt x="3497" y="2374"/>
                </a:lnTo>
              </a:path>
              <a:path w="5080" h="6350">
                <a:moveTo>
                  <a:pt x="4707" y="3562"/>
                </a:moveTo>
                <a:lnTo>
                  <a:pt x="3497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36" name="object 1836"/>
          <p:cNvGrpSpPr/>
          <p:nvPr/>
        </p:nvGrpSpPr>
        <p:grpSpPr>
          <a:xfrm>
            <a:off x="19370085" y="6677879"/>
            <a:ext cx="17780" cy="68580"/>
            <a:chOff x="19370085" y="6677879"/>
            <a:chExt cx="17780" cy="68580"/>
          </a:xfrm>
        </p:grpSpPr>
        <p:sp>
          <p:nvSpPr>
            <p:cNvPr id="1837" name="object 1837"/>
            <p:cNvSpPr/>
            <p:nvPr/>
          </p:nvSpPr>
          <p:spPr>
            <a:xfrm>
              <a:off x="19371775" y="673014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13007" y="1168"/>
                  </a:moveTo>
                  <a:lnTo>
                    <a:pt x="14179" y="1168"/>
                  </a:lnTo>
                </a:path>
                <a:path w="14605" h="14604">
                  <a:moveTo>
                    <a:pt x="14179" y="1168"/>
                  </a:moveTo>
                  <a:lnTo>
                    <a:pt x="13007" y="0"/>
                  </a:lnTo>
                </a:path>
                <a:path w="14605" h="14604">
                  <a:moveTo>
                    <a:pt x="13007" y="1168"/>
                  </a:moveTo>
                  <a:lnTo>
                    <a:pt x="11797" y="0"/>
                  </a:lnTo>
                </a:path>
                <a:path w="14605" h="14604">
                  <a:moveTo>
                    <a:pt x="13007" y="1168"/>
                  </a:moveTo>
                  <a:lnTo>
                    <a:pt x="11797" y="0"/>
                  </a:lnTo>
                </a:path>
                <a:path w="14605" h="14604">
                  <a:moveTo>
                    <a:pt x="7071" y="5861"/>
                  </a:moveTo>
                  <a:lnTo>
                    <a:pt x="5898" y="4674"/>
                  </a:lnTo>
                </a:path>
                <a:path w="14605" h="14604">
                  <a:moveTo>
                    <a:pt x="7071" y="5861"/>
                  </a:moveTo>
                  <a:lnTo>
                    <a:pt x="5898" y="4674"/>
                  </a:lnTo>
                </a:path>
                <a:path w="14605" h="14604">
                  <a:moveTo>
                    <a:pt x="4726" y="4674"/>
                  </a:moveTo>
                  <a:lnTo>
                    <a:pt x="3554" y="3543"/>
                  </a:lnTo>
                </a:path>
                <a:path w="14605" h="14604">
                  <a:moveTo>
                    <a:pt x="4726" y="4674"/>
                  </a:moveTo>
                  <a:lnTo>
                    <a:pt x="3554" y="3543"/>
                  </a:lnTo>
                </a:path>
                <a:path w="14605" h="14604">
                  <a:moveTo>
                    <a:pt x="9453" y="5861"/>
                  </a:moveTo>
                  <a:lnTo>
                    <a:pt x="8299" y="4674"/>
                  </a:lnTo>
                </a:path>
                <a:path w="14605" h="14604">
                  <a:moveTo>
                    <a:pt x="9453" y="5861"/>
                  </a:moveTo>
                  <a:lnTo>
                    <a:pt x="8299" y="4674"/>
                  </a:lnTo>
                </a:path>
                <a:path w="14605" h="14604">
                  <a:moveTo>
                    <a:pt x="1191" y="12928"/>
                  </a:moveTo>
                  <a:lnTo>
                    <a:pt x="0" y="11760"/>
                  </a:lnTo>
                </a:path>
                <a:path w="14605" h="14604">
                  <a:moveTo>
                    <a:pt x="1191" y="12928"/>
                  </a:moveTo>
                  <a:lnTo>
                    <a:pt x="2363" y="12928"/>
                  </a:lnTo>
                </a:path>
                <a:path w="14605" h="14604">
                  <a:moveTo>
                    <a:pt x="4726" y="3543"/>
                  </a:moveTo>
                  <a:lnTo>
                    <a:pt x="3554" y="2355"/>
                  </a:lnTo>
                </a:path>
                <a:path w="14605" h="14604">
                  <a:moveTo>
                    <a:pt x="4726" y="3543"/>
                  </a:moveTo>
                  <a:lnTo>
                    <a:pt x="3554" y="3543"/>
                  </a:lnTo>
                </a:path>
                <a:path w="14605" h="14604">
                  <a:moveTo>
                    <a:pt x="9453" y="7048"/>
                  </a:moveTo>
                  <a:lnTo>
                    <a:pt x="9453" y="5861"/>
                  </a:lnTo>
                </a:path>
                <a:path w="14605" h="14604">
                  <a:moveTo>
                    <a:pt x="9453" y="5861"/>
                  </a:moveTo>
                  <a:lnTo>
                    <a:pt x="8299" y="4674"/>
                  </a:lnTo>
                </a:path>
                <a:path w="14605" h="14604">
                  <a:moveTo>
                    <a:pt x="10625" y="8217"/>
                  </a:moveTo>
                  <a:lnTo>
                    <a:pt x="9453" y="7048"/>
                  </a:lnTo>
                </a:path>
                <a:path w="14605" h="14604">
                  <a:moveTo>
                    <a:pt x="10625" y="8217"/>
                  </a:moveTo>
                  <a:lnTo>
                    <a:pt x="9453" y="7048"/>
                  </a:lnTo>
                </a:path>
                <a:path w="14605" h="14604">
                  <a:moveTo>
                    <a:pt x="2363" y="3543"/>
                  </a:moveTo>
                  <a:lnTo>
                    <a:pt x="1191" y="2355"/>
                  </a:lnTo>
                </a:path>
                <a:path w="14605" h="14604">
                  <a:moveTo>
                    <a:pt x="2363" y="3543"/>
                  </a:moveTo>
                  <a:lnTo>
                    <a:pt x="1191" y="4674"/>
                  </a:lnTo>
                </a:path>
                <a:path w="14605" h="14604">
                  <a:moveTo>
                    <a:pt x="11797" y="12928"/>
                  </a:moveTo>
                  <a:lnTo>
                    <a:pt x="10625" y="11760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1797" y="12928"/>
                  </a:moveTo>
                  <a:lnTo>
                    <a:pt x="10625" y="11760"/>
                  </a:lnTo>
                </a:path>
                <a:path w="14605" h="14604">
                  <a:moveTo>
                    <a:pt x="11797" y="14097"/>
                  </a:moveTo>
                  <a:lnTo>
                    <a:pt x="13007" y="14097"/>
                  </a:lnTo>
                </a:path>
                <a:path w="14605" h="14604">
                  <a:moveTo>
                    <a:pt x="11797" y="12928"/>
                  </a:moveTo>
                  <a:lnTo>
                    <a:pt x="10625" y="11760"/>
                  </a:lnTo>
                </a:path>
                <a:path w="14605" h="14604">
                  <a:moveTo>
                    <a:pt x="11797" y="11760"/>
                  </a:moveTo>
                  <a:lnTo>
                    <a:pt x="10625" y="10573"/>
                  </a:lnTo>
                </a:path>
                <a:path w="14605" h="14604">
                  <a:moveTo>
                    <a:pt x="11797" y="11760"/>
                  </a:moveTo>
                  <a:lnTo>
                    <a:pt x="10625" y="10573"/>
                  </a:lnTo>
                </a:path>
                <a:path w="14605" h="14604">
                  <a:moveTo>
                    <a:pt x="11797" y="11760"/>
                  </a:moveTo>
                  <a:lnTo>
                    <a:pt x="10625" y="10573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3007" y="12928"/>
                  </a:moveTo>
                  <a:lnTo>
                    <a:pt x="11797" y="11760"/>
                  </a:lnTo>
                </a:path>
                <a:path w="14605" h="14604">
                  <a:moveTo>
                    <a:pt x="14179" y="12928"/>
                  </a:moveTo>
                  <a:lnTo>
                    <a:pt x="13007" y="11760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1797" y="12928"/>
                  </a:moveTo>
                  <a:lnTo>
                    <a:pt x="10625" y="11760"/>
                  </a:lnTo>
                </a:path>
                <a:path w="14605" h="14604">
                  <a:moveTo>
                    <a:pt x="11797" y="12928"/>
                  </a:moveTo>
                  <a:lnTo>
                    <a:pt x="10625" y="11760"/>
                  </a:lnTo>
                </a:path>
                <a:path w="14605" h="14604">
                  <a:moveTo>
                    <a:pt x="13007" y="12928"/>
                  </a:moveTo>
                  <a:lnTo>
                    <a:pt x="11797" y="11760"/>
                  </a:lnTo>
                </a:path>
                <a:path w="14605" h="14604">
                  <a:moveTo>
                    <a:pt x="13007" y="12928"/>
                  </a:moveTo>
                  <a:lnTo>
                    <a:pt x="11797" y="12928"/>
                  </a:lnTo>
                </a:path>
                <a:path w="14605" h="14604">
                  <a:moveTo>
                    <a:pt x="10625" y="8217"/>
                  </a:moveTo>
                  <a:lnTo>
                    <a:pt x="9453" y="7048"/>
                  </a:lnTo>
                </a:path>
                <a:path w="14605" h="14604">
                  <a:moveTo>
                    <a:pt x="10625" y="8217"/>
                  </a:moveTo>
                  <a:lnTo>
                    <a:pt x="9453" y="7048"/>
                  </a:lnTo>
                </a:path>
                <a:path w="14605" h="14604">
                  <a:moveTo>
                    <a:pt x="10625" y="8217"/>
                  </a:moveTo>
                  <a:lnTo>
                    <a:pt x="9453" y="7048"/>
                  </a:lnTo>
                </a:path>
                <a:path w="14605" h="14604">
                  <a:moveTo>
                    <a:pt x="10625" y="10573"/>
                  </a:moveTo>
                  <a:lnTo>
                    <a:pt x="9453" y="9404"/>
                  </a:lnTo>
                </a:path>
                <a:path w="14605" h="14604">
                  <a:moveTo>
                    <a:pt x="10625" y="10573"/>
                  </a:moveTo>
                  <a:lnTo>
                    <a:pt x="9453" y="9404"/>
                  </a:lnTo>
                </a:path>
                <a:path w="14605" h="14604">
                  <a:moveTo>
                    <a:pt x="10625" y="10573"/>
                  </a:moveTo>
                  <a:lnTo>
                    <a:pt x="9453" y="9404"/>
                  </a:lnTo>
                </a:path>
                <a:path w="14605" h="14604">
                  <a:moveTo>
                    <a:pt x="11797" y="10573"/>
                  </a:moveTo>
                  <a:lnTo>
                    <a:pt x="10625" y="9404"/>
                  </a:lnTo>
                </a:path>
                <a:path w="14605" h="14604">
                  <a:moveTo>
                    <a:pt x="11797" y="10573"/>
                  </a:moveTo>
                  <a:lnTo>
                    <a:pt x="10625" y="9404"/>
                  </a:lnTo>
                </a:path>
                <a:path w="14605" h="14604">
                  <a:moveTo>
                    <a:pt x="11797" y="10573"/>
                  </a:moveTo>
                  <a:lnTo>
                    <a:pt x="10625" y="9404"/>
                  </a:lnTo>
                </a:path>
                <a:path w="14605" h="14604">
                  <a:moveTo>
                    <a:pt x="14179" y="9404"/>
                  </a:moveTo>
                  <a:lnTo>
                    <a:pt x="13007" y="8217"/>
                  </a:lnTo>
                </a:path>
                <a:path w="14605" h="14604">
                  <a:moveTo>
                    <a:pt x="14179" y="9404"/>
                  </a:moveTo>
                  <a:lnTo>
                    <a:pt x="13007" y="8217"/>
                  </a:lnTo>
                </a:path>
                <a:path w="14605" h="14604">
                  <a:moveTo>
                    <a:pt x="13007" y="12928"/>
                  </a:moveTo>
                  <a:lnTo>
                    <a:pt x="11797" y="11760"/>
                  </a:lnTo>
                </a:path>
                <a:path w="14605" h="14604">
                  <a:moveTo>
                    <a:pt x="13007" y="12928"/>
                  </a:moveTo>
                  <a:lnTo>
                    <a:pt x="11797" y="11760"/>
                  </a:lnTo>
                </a:path>
                <a:path w="14605" h="14604">
                  <a:moveTo>
                    <a:pt x="13007" y="12928"/>
                  </a:moveTo>
                  <a:lnTo>
                    <a:pt x="11797" y="11760"/>
                  </a:lnTo>
                </a:path>
                <a:path w="14605" h="14604">
                  <a:moveTo>
                    <a:pt x="13007" y="12928"/>
                  </a:moveTo>
                  <a:lnTo>
                    <a:pt x="11797" y="11760"/>
                  </a:lnTo>
                </a:path>
                <a:path w="14605" h="14604">
                  <a:moveTo>
                    <a:pt x="13007" y="12928"/>
                  </a:moveTo>
                  <a:lnTo>
                    <a:pt x="11797" y="11760"/>
                  </a:lnTo>
                </a:path>
                <a:path w="14605" h="14604">
                  <a:moveTo>
                    <a:pt x="13007" y="8217"/>
                  </a:moveTo>
                  <a:lnTo>
                    <a:pt x="11797" y="7048"/>
                  </a:lnTo>
                </a:path>
                <a:path w="14605" h="14604">
                  <a:moveTo>
                    <a:pt x="13007" y="8217"/>
                  </a:moveTo>
                  <a:lnTo>
                    <a:pt x="11797" y="7048"/>
                  </a:lnTo>
                </a:path>
                <a:path w="14605" h="14604">
                  <a:moveTo>
                    <a:pt x="13007" y="10573"/>
                  </a:moveTo>
                  <a:lnTo>
                    <a:pt x="11797" y="9404"/>
                  </a:lnTo>
                </a:path>
                <a:path w="14605" h="14604">
                  <a:moveTo>
                    <a:pt x="13007" y="10573"/>
                  </a:moveTo>
                  <a:lnTo>
                    <a:pt x="11797" y="940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0625" y="4674"/>
                  </a:moveTo>
                  <a:lnTo>
                    <a:pt x="9453" y="3543"/>
                  </a:lnTo>
                </a:path>
                <a:path w="14605" h="14604">
                  <a:moveTo>
                    <a:pt x="11797" y="5861"/>
                  </a:moveTo>
                  <a:lnTo>
                    <a:pt x="10625" y="4674"/>
                  </a:lnTo>
                </a:path>
                <a:path w="14605" h="14604">
                  <a:moveTo>
                    <a:pt x="11797" y="5861"/>
                  </a:moveTo>
                  <a:lnTo>
                    <a:pt x="10625" y="4674"/>
                  </a:lnTo>
                </a:path>
                <a:path w="14605" h="14604">
                  <a:moveTo>
                    <a:pt x="13007" y="8217"/>
                  </a:moveTo>
                  <a:lnTo>
                    <a:pt x="11797" y="7048"/>
                  </a:lnTo>
                </a:path>
                <a:path w="14605" h="14604">
                  <a:moveTo>
                    <a:pt x="13007" y="8217"/>
                  </a:moveTo>
                  <a:lnTo>
                    <a:pt x="11797" y="7048"/>
                  </a:lnTo>
                </a:path>
                <a:path w="14605" h="14604">
                  <a:moveTo>
                    <a:pt x="13007" y="8217"/>
                  </a:moveTo>
                  <a:lnTo>
                    <a:pt x="11797" y="7048"/>
                  </a:lnTo>
                </a:path>
                <a:path w="14605" h="14604">
                  <a:moveTo>
                    <a:pt x="13007" y="8217"/>
                  </a:moveTo>
                  <a:lnTo>
                    <a:pt x="11797" y="7048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1797" y="5861"/>
                  </a:moveTo>
                  <a:lnTo>
                    <a:pt x="10625" y="4674"/>
                  </a:lnTo>
                </a:path>
                <a:path w="14605" h="14604">
                  <a:moveTo>
                    <a:pt x="11797" y="5861"/>
                  </a:moveTo>
                  <a:lnTo>
                    <a:pt x="10625" y="4674"/>
                  </a:lnTo>
                </a:path>
                <a:path w="14605" h="14604">
                  <a:moveTo>
                    <a:pt x="11797" y="5861"/>
                  </a:moveTo>
                  <a:lnTo>
                    <a:pt x="10625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9453" y="4674"/>
                  </a:moveTo>
                  <a:lnTo>
                    <a:pt x="8299" y="3543"/>
                  </a:lnTo>
                </a:path>
                <a:path w="14605" h="14604">
                  <a:moveTo>
                    <a:pt x="9453" y="4674"/>
                  </a:moveTo>
                  <a:lnTo>
                    <a:pt x="8299" y="3543"/>
                  </a:lnTo>
                </a:path>
                <a:path w="14605" h="14604">
                  <a:moveTo>
                    <a:pt x="9453" y="4674"/>
                  </a:moveTo>
                  <a:lnTo>
                    <a:pt x="8299" y="3543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9453" y="4674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5861"/>
                  </a:moveTo>
                  <a:lnTo>
                    <a:pt x="8299" y="4674"/>
                  </a:lnTo>
                </a:path>
                <a:path w="14605" h="14604">
                  <a:moveTo>
                    <a:pt x="9453" y="5861"/>
                  </a:moveTo>
                  <a:lnTo>
                    <a:pt x="8299" y="4674"/>
                  </a:lnTo>
                </a:path>
                <a:path w="14605" h="14604">
                  <a:moveTo>
                    <a:pt x="9453" y="7048"/>
                  </a:moveTo>
                  <a:lnTo>
                    <a:pt x="9453" y="586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8" name="object 1838"/>
            <p:cNvSpPr/>
            <p:nvPr/>
          </p:nvSpPr>
          <p:spPr>
            <a:xfrm>
              <a:off x="19371775" y="6679568"/>
              <a:ext cx="14604" cy="57785"/>
            </a:xfrm>
            <a:custGeom>
              <a:avLst/>
              <a:gdLst/>
              <a:ahLst/>
              <a:cxnLst/>
              <a:rect l="l" t="t" r="r" b="b"/>
              <a:pathLst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9453" y="56427"/>
                  </a:moveTo>
                  <a:lnTo>
                    <a:pt x="8281" y="55259"/>
                  </a:lnTo>
                </a:path>
                <a:path w="14605" h="57784">
                  <a:moveTo>
                    <a:pt x="9453" y="56427"/>
                  </a:moveTo>
                  <a:lnTo>
                    <a:pt x="8281" y="55259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10625" y="57615"/>
                  </a:moveTo>
                  <a:lnTo>
                    <a:pt x="9453" y="56427"/>
                  </a:lnTo>
                </a:path>
                <a:path w="14605" h="57784">
                  <a:moveTo>
                    <a:pt x="10625" y="57615"/>
                  </a:moveTo>
                  <a:lnTo>
                    <a:pt x="9453" y="56427"/>
                  </a:lnTo>
                </a:path>
                <a:path w="14605" h="57784">
                  <a:moveTo>
                    <a:pt x="10625" y="57615"/>
                  </a:moveTo>
                  <a:lnTo>
                    <a:pt x="9453" y="56427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9453" y="54109"/>
                  </a:moveTo>
                  <a:lnTo>
                    <a:pt x="8281" y="52922"/>
                  </a:lnTo>
                </a:path>
                <a:path w="14605" h="57784">
                  <a:moveTo>
                    <a:pt x="9453" y="54109"/>
                  </a:moveTo>
                  <a:lnTo>
                    <a:pt x="8281" y="52922"/>
                  </a:lnTo>
                </a:path>
                <a:path w="14605" h="57784">
                  <a:moveTo>
                    <a:pt x="9453" y="55259"/>
                  </a:moveTo>
                  <a:lnTo>
                    <a:pt x="8281" y="54109"/>
                  </a:lnTo>
                </a:path>
                <a:path w="14605" h="57784">
                  <a:moveTo>
                    <a:pt x="9453" y="55259"/>
                  </a:moveTo>
                  <a:lnTo>
                    <a:pt x="8281" y="54109"/>
                  </a:lnTo>
                </a:path>
                <a:path w="14605" h="57784">
                  <a:moveTo>
                    <a:pt x="9453" y="55259"/>
                  </a:moveTo>
                  <a:lnTo>
                    <a:pt x="8281" y="54109"/>
                  </a:lnTo>
                </a:path>
                <a:path w="14605" h="57784">
                  <a:moveTo>
                    <a:pt x="9453" y="54109"/>
                  </a:moveTo>
                  <a:lnTo>
                    <a:pt x="8281" y="52922"/>
                  </a:lnTo>
                </a:path>
                <a:path w="14605" h="57784">
                  <a:moveTo>
                    <a:pt x="9453" y="54109"/>
                  </a:moveTo>
                  <a:lnTo>
                    <a:pt x="8281" y="52922"/>
                  </a:lnTo>
                </a:path>
                <a:path w="14605" h="57784">
                  <a:moveTo>
                    <a:pt x="9453" y="54109"/>
                  </a:moveTo>
                  <a:lnTo>
                    <a:pt x="8281" y="52922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11778" y="56427"/>
                  </a:moveTo>
                  <a:lnTo>
                    <a:pt x="10625" y="55259"/>
                  </a:lnTo>
                </a:path>
                <a:path w="14605" h="57784">
                  <a:moveTo>
                    <a:pt x="9453" y="56427"/>
                  </a:moveTo>
                  <a:lnTo>
                    <a:pt x="8281" y="55259"/>
                  </a:lnTo>
                </a:path>
                <a:path w="14605" h="57784">
                  <a:moveTo>
                    <a:pt x="9453" y="56427"/>
                  </a:moveTo>
                  <a:lnTo>
                    <a:pt x="8281" y="55259"/>
                  </a:lnTo>
                </a:path>
                <a:path w="14605" h="57784">
                  <a:moveTo>
                    <a:pt x="11778" y="56427"/>
                  </a:moveTo>
                  <a:lnTo>
                    <a:pt x="10625" y="55259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10625" y="56427"/>
                  </a:moveTo>
                  <a:lnTo>
                    <a:pt x="9453" y="56427"/>
                  </a:lnTo>
                </a:path>
                <a:path w="14605" h="57784">
                  <a:moveTo>
                    <a:pt x="9453" y="56427"/>
                  </a:moveTo>
                  <a:lnTo>
                    <a:pt x="8281" y="55259"/>
                  </a:lnTo>
                </a:path>
                <a:path w="14605" h="57784">
                  <a:moveTo>
                    <a:pt x="11778" y="56427"/>
                  </a:moveTo>
                  <a:lnTo>
                    <a:pt x="10625" y="55259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10625" y="57615"/>
                  </a:moveTo>
                  <a:lnTo>
                    <a:pt x="9453" y="56427"/>
                  </a:lnTo>
                </a:path>
                <a:path w="14605" h="57784">
                  <a:moveTo>
                    <a:pt x="10625" y="57615"/>
                  </a:moveTo>
                  <a:lnTo>
                    <a:pt x="9453" y="56427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10625" y="55259"/>
                  </a:moveTo>
                  <a:lnTo>
                    <a:pt x="9453" y="55259"/>
                  </a:lnTo>
                </a:path>
                <a:path w="14605" h="57784">
                  <a:moveTo>
                    <a:pt x="9453" y="55259"/>
                  </a:moveTo>
                  <a:lnTo>
                    <a:pt x="8281" y="54109"/>
                  </a:lnTo>
                </a:path>
                <a:path w="14605" h="57784">
                  <a:moveTo>
                    <a:pt x="9453" y="54109"/>
                  </a:moveTo>
                  <a:lnTo>
                    <a:pt x="8281" y="52922"/>
                  </a:lnTo>
                </a:path>
                <a:path w="14605" h="57784">
                  <a:moveTo>
                    <a:pt x="9453" y="54109"/>
                  </a:moveTo>
                  <a:lnTo>
                    <a:pt x="8281" y="52922"/>
                  </a:lnTo>
                </a:path>
                <a:path w="14605" h="57784">
                  <a:moveTo>
                    <a:pt x="11778" y="56427"/>
                  </a:moveTo>
                  <a:lnTo>
                    <a:pt x="10625" y="55259"/>
                  </a:lnTo>
                </a:path>
                <a:path w="14605" h="57784">
                  <a:moveTo>
                    <a:pt x="11778" y="56427"/>
                  </a:moveTo>
                  <a:lnTo>
                    <a:pt x="10625" y="55259"/>
                  </a:lnTo>
                </a:path>
                <a:path w="14605" h="57784">
                  <a:moveTo>
                    <a:pt x="11778" y="56427"/>
                  </a:moveTo>
                  <a:lnTo>
                    <a:pt x="11778" y="55259"/>
                  </a:lnTo>
                </a:path>
                <a:path w="14605" h="57784">
                  <a:moveTo>
                    <a:pt x="11778" y="55259"/>
                  </a:moveTo>
                  <a:lnTo>
                    <a:pt x="11778" y="56427"/>
                  </a:lnTo>
                </a:path>
                <a:path w="14605" h="57784">
                  <a:moveTo>
                    <a:pt x="10625" y="55259"/>
                  </a:moveTo>
                  <a:lnTo>
                    <a:pt x="9453" y="54109"/>
                  </a:lnTo>
                </a:path>
                <a:path w="14605" h="57784">
                  <a:moveTo>
                    <a:pt x="10625" y="55259"/>
                  </a:moveTo>
                  <a:lnTo>
                    <a:pt x="9453" y="54109"/>
                  </a:lnTo>
                </a:path>
                <a:path w="14605" h="57784">
                  <a:moveTo>
                    <a:pt x="13007" y="56427"/>
                  </a:moveTo>
                  <a:lnTo>
                    <a:pt x="11778" y="55259"/>
                  </a:lnTo>
                </a:path>
                <a:path w="14605" h="57784">
                  <a:moveTo>
                    <a:pt x="13007" y="56427"/>
                  </a:moveTo>
                  <a:lnTo>
                    <a:pt x="11778" y="55259"/>
                  </a:lnTo>
                </a:path>
                <a:path w="14605" h="57784">
                  <a:moveTo>
                    <a:pt x="14160" y="14116"/>
                  </a:moveTo>
                  <a:lnTo>
                    <a:pt x="13007" y="12891"/>
                  </a:lnTo>
                </a:path>
                <a:path w="14605" h="57784">
                  <a:moveTo>
                    <a:pt x="14160" y="14116"/>
                  </a:moveTo>
                  <a:lnTo>
                    <a:pt x="13007" y="12891"/>
                  </a:lnTo>
                </a:path>
                <a:path w="14605" h="57784">
                  <a:moveTo>
                    <a:pt x="13007" y="12891"/>
                  </a:moveTo>
                  <a:lnTo>
                    <a:pt x="13007" y="14116"/>
                  </a:lnTo>
                </a:path>
                <a:path w="14605" h="57784">
                  <a:moveTo>
                    <a:pt x="13007" y="14116"/>
                  </a:moveTo>
                  <a:lnTo>
                    <a:pt x="11778" y="12891"/>
                  </a:lnTo>
                </a:path>
                <a:path w="14605" h="57784">
                  <a:moveTo>
                    <a:pt x="7071" y="9404"/>
                  </a:moveTo>
                  <a:lnTo>
                    <a:pt x="5898" y="8217"/>
                  </a:lnTo>
                </a:path>
                <a:path w="14605" h="57784">
                  <a:moveTo>
                    <a:pt x="7071" y="9404"/>
                  </a:moveTo>
                  <a:lnTo>
                    <a:pt x="5898" y="8217"/>
                  </a:lnTo>
                </a:path>
                <a:path w="14605" h="57784">
                  <a:moveTo>
                    <a:pt x="4726" y="10573"/>
                  </a:moveTo>
                  <a:lnTo>
                    <a:pt x="3554" y="9404"/>
                  </a:lnTo>
                </a:path>
                <a:path w="14605" h="57784">
                  <a:moveTo>
                    <a:pt x="4726" y="10573"/>
                  </a:moveTo>
                  <a:lnTo>
                    <a:pt x="3554" y="9404"/>
                  </a:lnTo>
                </a:path>
                <a:path w="14605" h="57784">
                  <a:moveTo>
                    <a:pt x="9453" y="9404"/>
                  </a:moveTo>
                  <a:lnTo>
                    <a:pt x="8281" y="8217"/>
                  </a:lnTo>
                </a:path>
                <a:path w="14605" h="57784">
                  <a:moveTo>
                    <a:pt x="9453" y="9404"/>
                  </a:moveTo>
                  <a:lnTo>
                    <a:pt x="8281" y="8217"/>
                  </a:lnTo>
                </a:path>
                <a:path w="14605" h="57784">
                  <a:moveTo>
                    <a:pt x="2344" y="2299"/>
                  </a:moveTo>
                  <a:lnTo>
                    <a:pt x="1191" y="2299"/>
                  </a:lnTo>
                </a:path>
                <a:path w="14605" h="57784">
                  <a:moveTo>
                    <a:pt x="1191" y="2299"/>
                  </a:moveTo>
                  <a:lnTo>
                    <a:pt x="0" y="1149"/>
                  </a:lnTo>
                </a:path>
                <a:path w="14605" h="57784">
                  <a:moveTo>
                    <a:pt x="3554" y="10573"/>
                  </a:moveTo>
                  <a:lnTo>
                    <a:pt x="4726" y="10573"/>
                  </a:lnTo>
                </a:path>
                <a:path w="14605" h="57784">
                  <a:moveTo>
                    <a:pt x="4726" y="10573"/>
                  </a:moveTo>
                  <a:lnTo>
                    <a:pt x="3554" y="9404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10625" y="7011"/>
                  </a:moveTo>
                  <a:lnTo>
                    <a:pt x="9453" y="5861"/>
                  </a:lnTo>
                </a:path>
                <a:path w="14605" h="57784">
                  <a:moveTo>
                    <a:pt x="10625" y="7011"/>
                  </a:moveTo>
                  <a:lnTo>
                    <a:pt x="9453" y="5861"/>
                  </a:lnTo>
                </a:path>
                <a:path w="14605" h="57784">
                  <a:moveTo>
                    <a:pt x="1191" y="10573"/>
                  </a:moveTo>
                  <a:lnTo>
                    <a:pt x="2344" y="10573"/>
                  </a:lnTo>
                </a:path>
                <a:path w="14605" h="57784">
                  <a:moveTo>
                    <a:pt x="2344" y="10573"/>
                  </a:moveTo>
                  <a:lnTo>
                    <a:pt x="1191" y="9404"/>
                  </a:lnTo>
                </a:path>
                <a:path w="14605" h="57784">
                  <a:moveTo>
                    <a:pt x="11778" y="2299"/>
                  </a:moveTo>
                  <a:lnTo>
                    <a:pt x="11778" y="1149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2299"/>
                  </a:moveTo>
                  <a:lnTo>
                    <a:pt x="10625" y="1149"/>
                  </a:lnTo>
                </a:path>
                <a:path w="14605" h="57784">
                  <a:moveTo>
                    <a:pt x="13007" y="1149"/>
                  </a:moveTo>
                  <a:lnTo>
                    <a:pt x="11778" y="1149"/>
                  </a:lnTo>
                </a:path>
                <a:path w="14605" h="57784">
                  <a:moveTo>
                    <a:pt x="11778" y="2299"/>
                  </a:moveTo>
                  <a:lnTo>
                    <a:pt x="10625" y="1149"/>
                  </a:lnTo>
                </a:path>
                <a:path w="14605" h="57784">
                  <a:moveTo>
                    <a:pt x="11778" y="2299"/>
                  </a:moveTo>
                  <a:lnTo>
                    <a:pt x="10625" y="1149"/>
                  </a:lnTo>
                </a:path>
                <a:path w="14605" h="57784">
                  <a:moveTo>
                    <a:pt x="11778" y="2299"/>
                  </a:moveTo>
                  <a:lnTo>
                    <a:pt x="10625" y="1149"/>
                  </a:lnTo>
                </a:path>
                <a:path w="14605" h="57784">
                  <a:moveTo>
                    <a:pt x="11778" y="2299"/>
                  </a:moveTo>
                  <a:lnTo>
                    <a:pt x="10625" y="1149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3007" y="2299"/>
                  </a:moveTo>
                  <a:lnTo>
                    <a:pt x="13007" y="1149"/>
                  </a:lnTo>
                </a:path>
                <a:path w="14605" h="57784">
                  <a:moveTo>
                    <a:pt x="14160" y="2299"/>
                  </a:moveTo>
                  <a:lnTo>
                    <a:pt x="13007" y="1149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3007" y="1149"/>
                  </a:lnTo>
                </a:path>
                <a:path w="14605" h="57784">
                  <a:moveTo>
                    <a:pt x="13007" y="1149"/>
                  </a:moveTo>
                  <a:lnTo>
                    <a:pt x="11778" y="0"/>
                  </a:lnTo>
                </a:path>
                <a:path w="14605" h="57784">
                  <a:moveTo>
                    <a:pt x="10625" y="7011"/>
                  </a:moveTo>
                  <a:lnTo>
                    <a:pt x="9453" y="5861"/>
                  </a:lnTo>
                </a:path>
                <a:path w="14605" h="57784">
                  <a:moveTo>
                    <a:pt x="10625" y="7011"/>
                  </a:moveTo>
                  <a:lnTo>
                    <a:pt x="9453" y="5861"/>
                  </a:lnTo>
                </a:path>
                <a:path w="14605" h="57784">
                  <a:moveTo>
                    <a:pt x="10625" y="7011"/>
                  </a:moveTo>
                  <a:lnTo>
                    <a:pt x="9453" y="5861"/>
                  </a:lnTo>
                </a:path>
                <a:path w="14605" h="57784">
                  <a:moveTo>
                    <a:pt x="10625" y="4692"/>
                  </a:moveTo>
                  <a:lnTo>
                    <a:pt x="9453" y="3505"/>
                  </a:lnTo>
                </a:path>
                <a:path w="14605" h="57784">
                  <a:moveTo>
                    <a:pt x="10625" y="4692"/>
                  </a:moveTo>
                  <a:lnTo>
                    <a:pt x="9453" y="3505"/>
                  </a:lnTo>
                </a:path>
                <a:path w="14605" h="57784">
                  <a:moveTo>
                    <a:pt x="10625" y="4692"/>
                  </a:moveTo>
                  <a:lnTo>
                    <a:pt x="9453" y="3505"/>
                  </a:lnTo>
                </a:path>
                <a:path w="14605" h="57784">
                  <a:moveTo>
                    <a:pt x="11778" y="4692"/>
                  </a:moveTo>
                  <a:lnTo>
                    <a:pt x="10625" y="3505"/>
                  </a:lnTo>
                </a:path>
                <a:path w="14605" h="57784">
                  <a:moveTo>
                    <a:pt x="11778" y="4692"/>
                  </a:moveTo>
                  <a:lnTo>
                    <a:pt x="10625" y="3505"/>
                  </a:lnTo>
                </a:path>
                <a:path w="14605" h="57784">
                  <a:moveTo>
                    <a:pt x="11778" y="4692"/>
                  </a:moveTo>
                  <a:lnTo>
                    <a:pt x="10625" y="3505"/>
                  </a:lnTo>
                </a:path>
                <a:path w="14605" h="57784">
                  <a:moveTo>
                    <a:pt x="14160" y="4692"/>
                  </a:moveTo>
                  <a:lnTo>
                    <a:pt x="13007" y="3505"/>
                  </a:lnTo>
                </a:path>
                <a:path w="14605" h="57784">
                  <a:moveTo>
                    <a:pt x="14160" y="4692"/>
                  </a:moveTo>
                  <a:lnTo>
                    <a:pt x="13007" y="3505"/>
                  </a:lnTo>
                </a:path>
                <a:path w="14605" h="57784">
                  <a:moveTo>
                    <a:pt x="13007" y="2299"/>
                  </a:moveTo>
                  <a:lnTo>
                    <a:pt x="11778" y="1149"/>
                  </a:lnTo>
                </a:path>
                <a:path w="14605" h="57784">
                  <a:moveTo>
                    <a:pt x="13007" y="2299"/>
                  </a:moveTo>
                  <a:lnTo>
                    <a:pt x="11778" y="1149"/>
                  </a:lnTo>
                </a:path>
                <a:path w="14605" h="57784">
                  <a:moveTo>
                    <a:pt x="13007" y="2299"/>
                  </a:moveTo>
                  <a:lnTo>
                    <a:pt x="11778" y="1149"/>
                  </a:lnTo>
                </a:path>
                <a:path w="14605" h="57784">
                  <a:moveTo>
                    <a:pt x="13007" y="2299"/>
                  </a:moveTo>
                  <a:lnTo>
                    <a:pt x="11778" y="1149"/>
                  </a:lnTo>
                </a:path>
                <a:path w="14605" h="57784">
                  <a:moveTo>
                    <a:pt x="13007" y="2299"/>
                  </a:moveTo>
                  <a:lnTo>
                    <a:pt x="11778" y="1149"/>
                  </a:lnTo>
                </a:path>
                <a:path w="14605" h="57784">
                  <a:moveTo>
                    <a:pt x="13007" y="7011"/>
                  </a:moveTo>
                  <a:lnTo>
                    <a:pt x="11778" y="5861"/>
                  </a:lnTo>
                </a:path>
                <a:path w="14605" h="57784">
                  <a:moveTo>
                    <a:pt x="13007" y="7011"/>
                  </a:moveTo>
                  <a:lnTo>
                    <a:pt x="11778" y="5861"/>
                  </a:lnTo>
                </a:path>
                <a:path w="14605" h="57784">
                  <a:moveTo>
                    <a:pt x="13007" y="4692"/>
                  </a:moveTo>
                  <a:lnTo>
                    <a:pt x="11778" y="3505"/>
                  </a:lnTo>
                </a:path>
                <a:path w="14605" h="57784">
                  <a:moveTo>
                    <a:pt x="13007" y="4692"/>
                  </a:moveTo>
                  <a:lnTo>
                    <a:pt x="11778" y="3505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0625" y="10573"/>
                  </a:moveTo>
                  <a:lnTo>
                    <a:pt x="9453" y="9404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3007" y="7011"/>
                  </a:moveTo>
                  <a:lnTo>
                    <a:pt x="11778" y="5861"/>
                  </a:lnTo>
                </a:path>
                <a:path w="14605" h="57784">
                  <a:moveTo>
                    <a:pt x="13007" y="7011"/>
                  </a:moveTo>
                  <a:lnTo>
                    <a:pt x="11778" y="5861"/>
                  </a:lnTo>
                </a:path>
                <a:path w="14605" h="57784">
                  <a:moveTo>
                    <a:pt x="13007" y="7011"/>
                  </a:moveTo>
                  <a:lnTo>
                    <a:pt x="11778" y="5861"/>
                  </a:lnTo>
                </a:path>
                <a:path w="14605" h="57784">
                  <a:moveTo>
                    <a:pt x="13007" y="7011"/>
                  </a:moveTo>
                  <a:lnTo>
                    <a:pt x="11778" y="5861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9404"/>
                  </a:moveTo>
                  <a:lnTo>
                    <a:pt x="8281" y="8217"/>
                  </a:lnTo>
                </a:path>
                <a:path w="14605" h="57784">
                  <a:moveTo>
                    <a:pt x="9453" y="9404"/>
                  </a:moveTo>
                  <a:lnTo>
                    <a:pt x="8281" y="8217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10625" y="8217"/>
                  </a:moveTo>
                  <a:lnTo>
                    <a:pt x="9453" y="7011"/>
                  </a:lnTo>
                </a:path>
                <a:path w="14605" h="57784">
                  <a:moveTo>
                    <a:pt x="10625" y="8217"/>
                  </a:moveTo>
                  <a:lnTo>
                    <a:pt x="9453" y="7011"/>
                  </a:lnTo>
                </a:path>
                <a:path w="14605" h="57784">
                  <a:moveTo>
                    <a:pt x="10625" y="8217"/>
                  </a:moveTo>
                  <a:lnTo>
                    <a:pt x="9453" y="7011"/>
                  </a:lnTo>
                </a:path>
                <a:path w="14605" h="57784">
                  <a:moveTo>
                    <a:pt x="10625" y="8217"/>
                  </a:moveTo>
                  <a:lnTo>
                    <a:pt x="9453" y="7011"/>
                  </a:lnTo>
                </a:path>
                <a:path w="14605" h="57784">
                  <a:moveTo>
                    <a:pt x="10625" y="8217"/>
                  </a:moveTo>
                  <a:lnTo>
                    <a:pt x="9453" y="7011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10625" y="9404"/>
                  </a:moveTo>
                  <a:lnTo>
                    <a:pt x="9453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9453" y="9404"/>
                  </a:moveTo>
                  <a:lnTo>
                    <a:pt x="8281" y="8217"/>
                  </a:lnTo>
                </a:path>
                <a:path w="14605" h="57784">
                  <a:moveTo>
                    <a:pt x="9453" y="9404"/>
                  </a:moveTo>
                  <a:lnTo>
                    <a:pt x="9453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9453" y="9404"/>
                  </a:moveTo>
                  <a:lnTo>
                    <a:pt x="8281" y="8217"/>
                  </a:lnTo>
                </a:path>
                <a:path w="14605" h="57784">
                  <a:moveTo>
                    <a:pt x="9453" y="9404"/>
                  </a:moveTo>
                  <a:lnTo>
                    <a:pt x="10625" y="9404"/>
                  </a:lnTo>
                </a:path>
                <a:path w="14605" h="57784">
                  <a:moveTo>
                    <a:pt x="10625" y="9404"/>
                  </a:moveTo>
                  <a:lnTo>
                    <a:pt x="9453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10625" y="9404"/>
                  </a:moveTo>
                  <a:lnTo>
                    <a:pt x="9453" y="8217"/>
                  </a:lnTo>
                </a:path>
                <a:path w="14605" h="57784">
                  <a:moveTo>
                    <a:pt x="10625" y="8217"/>
                  </a:moveTo>
                  <a:lnTo>
                    <a:pt x="9453" y="7011"/>
                  </a:lnTo>
                </a:path>
                <a:path w="14605" h="57784">
                  <a:moveTo>
                    <a:pt x="10625" y="8217"/>
                  </a:moveTo>
                  <a:lnTo>
                    <a:pt x="9453" y="7011"/>
                  </a:lnTo>
                </a:path>
                <a:path w="14605" h="57784">
                  <a:moveTo>
                    <a:pt x="10625" y="9404"/>
                  </a:moveTo>
                  <a:lnTo>
                    <a:pt x="9453" y="8217"/>
                  </a:lnTo>
                </a:path>
                <a:path w="14605" h="57784">
                  <a:moveTo>
                    <a:pt x="10625" y="9404"/>
                  </a:moveTo>
                  <a:lnTo>
                    <a:pt x="9453" y="8217"/>
                  </a:lnTo>
                </a:path>
                <a:path w="14605" h="57784">
                  <a:moveTo>
                    <a:pt x="10625" y="9404"/>
                  </a:moveTo>
                  <a:lnTo>
                    <a:pt x="9453" y="8217"/>
                  </a:lnTo>
                </a:path>
                <a:path w="14605" h="57784">
                  <a:moveTo>
                    <a:pt x="9453" y="10573"/>
                  </a:moveTo>
                  <a:lnTo>
                    <a:pt x="10625" y="10573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0625" y="10573"/>
                  </a:moveTo>
                  <a:lnTo>
                    <a:pt x="10625" y="9404"/>
                  </a:lnTo>
                </a:path>
                <a:path w="14605" h="57784">
                  <a:moveTo>
                    <a:pt x="10625" y="9404"/>
                  </a:moveTo>
                  <a:lnTo>
                    <a:pt x="9453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39" name="object 1839"/>
          <p:cNvGrpSpPr/>
          <p:nvPr/>
        </p:nvGrpSpPr>
        <p:grpSpPr>
          <a:xfrm>
            <a:off x="19370082" y="6467255"/>
            <a:ext cx="17780" cy="68580"/>
            <a:chOff x="19370082" y="6467255"/>
            <a:chExt cx="17780" cy="68580"/>
          </a:xfrm>
        </p:grpSpPr>
        <p:sp>
          <p:nvSpPr>
            <p:cNvPr id="1840" name="object 1840"/>
            <p:cNvSpPr/>
            <p:nvPr/>
          </p:nvSpPr>
          <p:spPr>
            <a:xfrm>
              <a:off x="19384783" y="648190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53" y="1149"/>
                  </a:moveTo>
                  <a:lnTo>
                    <a:pt x="0" y="0"/>
                  </a:lnTo>
                </a:path>
                <a:path w="1269" h="1270">
                  <a:moveTo>
                    <a:pt x="1153" y="1149"/>
                  </a:moveTo>
                  <a:lnTo>
                    <a:pt x="0" y="11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1" name="object 1841"/>
            <p:cNvSpPr/>
            <p:nvPr/>
          </p:nvSpPr>
          <p:spPr>
            <a:xfrm>
              <a:off x="19371772" y="6468945"/>
              <a:ext cx="14604" cy="64769"/>
            </a:xfrm>
            <a:custGeom>
              <a:avLst/>
              <a:gdLst/>
              <a:ahLst/>
              <a:cxnLst/>
              <a:rect l="l" t="t" r="r" b="b"/>
              <a:pathLst>
                <a:path w="14605" h="64770">
                  <a:moveTo>
                    <a:pt x="13007" y="14116"/>
                  </a:moveTo>
                  <a:lnTo>
                    <a:pt x="11797" y="12966"/>
                  </a:lnTo>
                </a:path>
                <a:path w="14605" h="64770">
                  <a:moveTo>
                    <a:pt x="13007" y="14116"/>
                  </a:moveTo>
                  <a:lnTo>
                    <a:pt x="11797" y="12966"/>
                  </a:lnTo>
                </a:path>
                <a:path w="14605" h="64770">
                  <a:moveTo>
                    <a:pt x="13007" y="51772"/>
                  </a:moveTo>
                  <a:lnTo>
                    <a:pt x="11797" y="50622"/>
                  </a:lnTo>
                </a:path>
                <a:path w="14605" h="64770">
                  <a:moveTo>
                    <a:pt x="13007" y="51772"/>
                  </a:moveTo>
                  <a:lnTo>
                    <a:pt x="11797" y="50622"/>
                  </a:lnTo>
                </a:path>
                <a:path w="14605" h="64770">
                  <a:moveTo>
                    <a:pt x="13007" y="51772"/>
                  </a:moveTo>
                  <a:lnTo>
                    <a:pt x="14179" y="51772"/>
                  </a:lnTo>
                </a:path>
                <a:path w="14605" h="64770">
                  <a:moveTo>
                    <a:pt x="14179" y="51772"/>
                  </a:moveTo>
                  <a:lnTo>
                    <a:pt x="13007" y="50622"/>
                  </a:lnTo>
                </a:path>
                <a:path w="14605" h="64770">
                  <a:moveTo>
                    <a:pt x="7071" y="56503"/>
                  </a:moveTo>
                  <a:lnTo>
                    <a:pt x="5898" y="55334"/>
                  </a:lnTo>
                </a:path>
                <a:path w="14605" h="64770">
                  <a:moveTo>
                    <a:pt x="7071" y="56503"/>
                  </a:moveTo>
                  <a:lnTo>
                    <a:pt x="5898" y="55334"/>
                  </a:lnTo>
                </a:path>
                <a:path w="14605" h="64770">
                  <a:moveTo>
                    <a:pt x="4745" y="55334"/>
                  </a:moveTo>
                  <a:lnTo>
                    <a:pt x="3554" y="54109"/>
                  </a:lnTo>
                </a:path>
                <a:path w="14605" h="64770">
                  <a:moveTo>
                    <a:pt x="4745" y="55334"/>
                  </a:moveTo>
                  <a:lnTo>
                    <a:pt x="3554" y="54109"/>
                  </a:lnTo>
                </a:path>
                <a:path w="14605" h="64770">
                  <a:moveTo>
                    <a:pt x="9453" y="56503"/>
                  </a:moveTo>
                  <a:lnTo>
                    <a:pt x="8281" y="55334"/>
                  </a:lnTo>
                </a:path>
                <a:path w="14605" h="64770">
                  <a:moveTo>
                    <a:pt x="9453" y="56503"/>
                  </a:moveTo>
                  <a:lnTo>
                    <a:pt x="8281" y="55334"/>
                  </a:lnTo>
                </a:path>
                <a:path w="14605" h="64770">
                  <a:moveTo>
                    <a:pt x="1191" y="63589"/>
                  </a:moveTo>
                  <a:lnTo>
                    <a:pt x="0" y="62345"/>
                  </a:lnTo>
                </a:path>
                <a:path w="14605" h="64770">
                  <a:moveTo>
                    <a:pt x="1191" y="63589"/>
                  </a:moveTo>
                  <a:lnTo>
                    <a:pt x="2363" y="63589"/>
                  </a:lnTo>
                </a:path>
                <a:path w="14605" h="64770">
                  <a:moveTo>
                    <a:pt x="4745" y="55334"/>
                  </a:moveTo>
                  <a:lnTo>
                    <a:pt x="4745" y="54109"/>
                  </a:lnTo>
                </a:path>
                <a:path w="14605" h="64770">
                  <a:moveTo>
                    <a:pt x="4745" y="54109"/>
                  </a:moveTo>
                  <a:lnTo>
                    <a:pt x="3554" y="54109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9453" y="56503"/>
                  </a:lnTo>
                </a:path>
                <a:path w="14605" h="64770">
                  <a:moveTo>
                    <a:pt x="10625" y="58877"/>
                  </a:moveTo>
                  <a:lnTo>
                    <a:pt x="9453" y="57652"/>
                  </a:lnTo>
                </a:path>
                <a:path w="14605" h="64770">
                  <a:moveTo>
                    <a:pt x="10625" y="58877"/>
                  </a:moveTo>
                  <a:lnTo>
                    <a:pt x="9453" y="57652"/>
                  </a:lnTo>
                </a:path>
                <a:path w="14605" h="64770">
                  <a:moveTo>
                    <a:pt x="2363" y="54109"/>
                  </a:moveTo>
                  <a:lnTo>
                    <a:pt x="1191" y="52959"/>
                  </a:lnTo>
                </a:path>
                <a:path w="14605" h="64770">
                  <a:moveTo>
                    <a:pt x="2363" y="54109"/>
                  </a:moveTo>
                  <a:lnTo>
                    <a:pt x="1191" y="55334"/>
                  </a:lnTo>
                </a:path>
                <a:path w="14605" h="64770">
                  <a:moveTo>
                    <a:pt x="11797" y="63589"/>
                  </a:moveTo>
                  <a:lnTo>
                    <a:pt x="10625" y="62345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1797" y="63589"/>
                  </a:moveTo>
                  <a:lnTo>
                    <a:pt x="10625" y="62345"/>
                  </a:lnTo>
                </a:path>
                <a:path w="14605" h="64770">
                  <a:moveTo>
                    <a:pt x="11797" y="64739"/>
                  </a:moveTo>
                  <a:lnTo>
                    <a:pt x="13007" y="64739"/>
                  </a:lnTo>
                </a:path>
                <a:path w="14605" h="64770">
                  <a:moveTo>
                    <a:pt x="11797" y="63589"/>
                  </a:moveTo>
                  <a:lnTo>
                    <a:pt x="10625" y="62345"/>
                  </a:lnTo>
                </a:path>
                <a:path w="14605" h="64770">
                  <a:moveTo>
                    <a:pt x="11797" y="63589"/>
                  </a:moveTo>
                  <a:lnTo>
                    <a:pt x="11797" y="62345"/>
                  </a:lnTo>
                </a:path>
                <a:path w="14605" h="64770">
                  <a:moveTo>
                    <a:pt x="11797" y="62345"/>
                  </a:moveTo>
                  <a:lnTo>
                    <a:pt x="10625" y="61195"/>
                  </a:lnTo>
                </a:path>
                <a:path w="14605" h="64770">
                  <a:moveTo>
                    <a:pt x="11797" y="62345"/>
                  </a:moveTo>
                  <a:lnTo>
                    <a:pt x="11797" y="63589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3007" y="63589"/>
                  </a:moveTo>
                  <a:lnTo>
                    <a:pt x="11797" y="62345"/>
                  </a:lnTo>
                </a:path>
                <a:path w="14605" h="64770">
                  <a:moveTo>
                    <a:pt x="14179" y="63589"/>
                  </a:moveTo>
                  <a:lnTo>
                    <a:pt x="13007" y="62345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1797" y="63589"/>
                  </a:moveTo>
                  <a:lnTo>
                    <a:pt x="10625" y="62345"/>
                  </a:lnTo>
                </a:path>
                <a:path w="14605" h="64770">
                  <a:moveTo>
                    <a:pt x="11797" y="63589"/>
                  </a:moveTo>
                  <a:lnTo>
                    <a:pt x="10625" y="62345"/>
                  </a:lnTo>
                </a:path>
                <a:path w="14605" h="64770">
                  <a:moveTo>
                    <a:pt x="13007" y="63589"/>
                  </a:moveTo>
                  <a:lnTo>
                    <a:pt x="11797" y="62345"/>
                  </a:lnTo>
                </a:path>
                <a:path w="14605" h="64770">
                  <a:moveTo>
                    <a:pt x="13007" y="63589"/>
                  </a:moveTo>
                  <a:lnTo>
                    <a:pt x="11797" y="63589"/>
                  </a:lnTo>
                </a:path>
                <a:path w="14605" h="64770">
                  <a:moveTo>
                    <a:pt x="10625" y="58877"/>
                  </a:moveTo>
                  <a:lnTo>
                    <a:pt x="9453" y="57652"/>
                  </a:lnTo>
                </a:path>
                <a:path w="14605" h="64770">
                  <a:moveTo>
                    <a:pt x="10625" y="58877"/>
                  </a:moveTo>
                  <a:lnTo>
                    <a:pt x="9453" y="57652"/>
                  </a:lnTo>
                </a:path>
                <a:path w="14605" h="64770">
                  <a:moveTo>
                    <a:pt x="10625" y="58877"/>
                  </a:moveTo>
                  <a:lnTo>
                    <a:pt x="9453" y="57652"/>
                  </a:lnTo>
                </a:path>
                <a:path w="14605" h="64770">
                  <a:moveTo>
                    <a:pt x="10625" y="61195"/>
                  </a:moveTo>
                  <a:lnTo>
                    <a:pt x="9453" y="60046"/>
                  </a:lnTo>
                </a:path>
                <a:path w="14605" h="64770">
                  <a:moveTo>
                    <a:pt x="10625" y="61195"/>
                  </a:moveTo>
                  <a:lnTo>
                    <a:pt x="9453" y="60046"/>
                  </a:lnTo>
                </a:path>
                <a:path w="14605" h="64770">
                  <a:moveTo>
                    <a:pt x="10625" y="61195"/>
                  </a:moveTo>
                  <a:lnTo>
                    <a:pt x="9453" y="60046"/>
                  </a:lnTo>
                </a:path>
                <a:path w="14605" h="64770">
                  <a:moveTo>
                    <a:pt x="11797" y="61195"/>
                  </a:moveTo>
                  <a:lnTo>
                    <a:pt x="10625" y="60046"/>
                  </a:lnTo>
                </a:path>
                <a:path w="14605" h="64770">
                  <a:moveTo>
                    <a:pt x="11797" y="61195"/>
                  </a:moveTo>
                  <a:lnTo>
                    <a:pt x="10625" y="60046"/>
                  </a:lnTo>
                </a:path>
                <a:path w="14605" h="64770">
                  <a:moveTo>
                    <a:pt x="11797" y="61195"/>
                  </a:moveTo>
                  <a:lnTo>
                    <a:pt x="10625" y="60046"/>
                  </a:lnTo>
                </a:path>
                <a:path w="14605" h="64770">
                  <a:moveTo>
                    <a:pt x="14179" y="60046"/>
                  </a:moveTo>
                  <a:lnTo>
                    <a:pt x="13007" y="58877"/>
                  </a:lnTo>
                </a:path>
                <a:path w="14605" h="64770">
                  <a:moveTo>
                    <a:pt x="14179" y="60046"/>
                  </a:moveTo>
                  <a:lnTo>
                    <a:pt x="13007" y="58877"/>
                  </a:lnTo>
                </a:path>
                <a:path w="14605" h="64770">
                  <a:moveTo>
                    <a:pt x="13007" y="63589"/>
                  </a:moveTo>
                  <a:lnTo>
                    <a:pt x="11797" y="62345"/>
                  </a:lnTo>
                </a:path>
                <a:path w="14605" h="64770">
                  <a:moveTo>
                    <a:pt x="13007" y="63589"/>
                  </a:moveTo>
                  <a:lnTo>
                    <a:pt x="11797" y="62345"/>
                  </a:lnTo>
                </a:path>
                <a:path w="14605" h="64770">
                  <a:moveTo>
                    <a:pt x="13007" y="63589"/>
                  </a:moveTo>
                  <a:lnTo>
                    <a:pt x="11797" y="62345"/>
                  </a:lnTo>
                </a:path>
                <a:path w="14605" h="64770">
                  <a:moveTo>
                    <a:pt x="13007" y="63589"/>
                  </a:moveTo>
                  <a:lnTo>
                    <a:pt x="11797" y="62345"/>
                  </a:lnTo>
                </a:path>
                <a:path w="14605" h="64770">
                  <a:moveTo>
                    <a:pt x="13007" y="63589"/>
                  </a:moveTo>
                  <a:lnTo>
                    <a:pt x="11797" y="62345"/>
                  </a:lnTo>
                </a:path>
                <a:path w="14605" h="64770">
                  <a:moveTo>
                    <a:pt x="13007" y="58877"/>
                  </a:moveTo>
                  <a:lnTo>
                    <a:pt x="11797" y="57652"/>
                  </a:lnTo>
                </a:path>
                <a:path w="14605" h="64770">
                  <a:moveTo>
                    <a:pt x="13007" y="58877"/>
                  </a:moveTo>
                  <a:lnTo>
                    <a:pt x="11797" y="57652"/>
                  </a:lnTo>
                </a:path>
                <a:path w="14605" h="64770">
                  <a:moveTo>
                    <a:pt x="13007" y="61195"/>
                  </a:moveTo>
                  <a:lnTo>
                    <a:pt x="11797" y="60046"/>
                  </a:lnTo>
                </a:path>
                <a:path w="14605" h="64770">
                  <a:moveTo>
                    <a:pt x="13007" y="61195"/>
                  </a:moveTo>
                  <a:lnTo>
                    <a:pt x="11797" y="60046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0625" y="55334"/>
                  </a:moveTo>
                  <a:lnTo>
                    <a:pt x="9453" y="54109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3007" y="58877"/>
                  </a:moveTo>
                  <a:lnTo>
                    <a:pt x="11797" y="57652"/>
                  </a:lnTo>
                </a:path>
                <a:path w="14605" h="64770">
                  <a:moveTo>
                    <a:pt x="13007" y="58877"/>
                  </a:moveTo>
                  <a:lnTo>
                    <a:pt x="11797" y="57652"/>
                  </a:lnTo>
                </a:path>
                <a:path w="14605" h="64770">
                  <a:moveTo>
                    <a:pt x="13007" y="58877"/>
                  </a:moveTo>
                  <a:lnTo>
                    <a:pt x="11797" y="57652"/>
                  </a:lnTo>
                </a:path>
                <a:path w="14605" h="64770">
                  <a:moveTo>
                    <a:pt x="13007" y="58877"/>
                  </a:moveTo>
                  <a:lnTo>
                    <a:pt x="11797" y="57652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4109"/>
                  </a:moveTo>
                  <a:lnTo>
                    <a:pt x="9453" y="55334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6503"/>
                  </a:moveTo>
                  <a:lnTo>
                    <a:pt x="8281" y="55334"/>
                  </a:lnTo>
                </a:path>
                <a:path w="14605" h="64770">
                  <a:moveTo>
                    <a:pt x="9453" y="56503"/>
                  </a:moveTo>
                  <a:lnTo>
                    <a:pt x="8281" y="55334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10625" y="57652"/>
                  </a:moveTo>
                  <a:lnTo>
                    <a:pt x="9453" y="56503"/>
                  </a:lnTo>
                </a:path>
                <a:path w="14605" h="64770">
                  <a:moveTo>
                    <a:pt x="10625" y="57652"/>
                  </a:moveTo>
                  <a:lnTo>
                    <a:pt x="9453" y="56503"/>
                  </a:lnTo>
                </a:path>
                <a:path w="14605" h="64770">
                  <a:moveTo>
                    <a:pt x="10625" y="57652"/>
                  </a:moveTo>
                  <a:lnTo>
                    <a:pt x="9453" y="56503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9453" y="56503"/>
                  </a:moveTo>
                  <a:lnTo>
                    <a:pt x="8281" y="55334"/>
                  </a:lnTo>
                </a:path>
                <a:path w="14605" h="64770">
                  <a:moveTo>
                    <a:pt x="9453" y="56503"/>
                  </a:moveTo>
                  <a:lnTo>
                    <a:pt x="8281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10625" y="56503"/>
                  </a:moveTo>
                  <a:lnTo>
                    <a:pt x="9453" y="56503"/>
                  </a:lnTo>
                </a:path>
                <a:path w="14605" h="64770">
                  <a:moveTo>
                    <a:pt x="9453" y="56503"/>
                  </a:moveTo>
                  <a:lnTo>
                    <a:pt x="8281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10625" y="57652"/>
                  </a:moveTo>
                  <a:lnTo>
                    <a:pt x="9453" y="56503"/>
                  </a:lnTo>
                </a:path>
                <a:path w="14605" h="64770">
                  <a:moveTo>
                    <a:pt x="10625" y="57652"/>
                  </a:moveTo>
                  <a:lnTo>
                    <a:pt x="9453" y="56503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10625" y="55334"/>
                  </a:moveTo>
                  <a:lnTo>
                    <a:pt x="9453" y="55334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0625" y="55334"/>
                  </a:moveTo>
                  <a:lnTo>
                    <a:pt x="9453" y="54109"/>
                  </a:lnTo>
                </a:path>
                <a:path w="14605" h="64770">
                  <a:moveTo>
                    <a:pt x="10625" y="55334"/>
                  </a:moveTo>
                  <a:lnTo>
                    <a:pt x="9453" y="54109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7071" y="9423"/>
                  </a:moveTo>
                  <a:lnTo>
                    <a:pt x="5898" y="8236"/>
                  </a:lnTo>
                </a:path>
                <a:path w="14605" h="64770">
                  <a:moveTo>
                    <a:pt x="7071" y="9423"/>
                  </a:moveTo>
                  <a:lnTo>
                    <a:pt x="5898" y="8236"/>
                  </a:lnTo>
                </a:path>
                <a:path w="14605" h="64770">
                  <a:moveTo>
                    <a:pt x="4745" y="10629"/>
                  </a:moveTo>
                  <a:lnTo>
                    <a:pt x="3554" y="9423"/>
                  </a:lnTo>
                </a:path>
                <a:path w="14605" h="64770">
                  <a:moveTo>
                    <a:pt x="4745" y="10629"/>
                  </a:moveTo>
                  <a:lnTo>
                    <a:pt x="3554" y="9423"/>
                  </a:lnTo>
                </a:path>
                <a:path w="14605" h="64770">
                  <a:moveTo>
                    <a:pt x="9453" y="9423"/>
                  </a:moveTo>
                  <a:lnTo>
                    <a:pt x="8281" y="8236"/>
                  </a:lnTo>
                </a:path>
                <a:path w="14605" h="64770">
                  <a:moveTo>
                    <a:pt x="9453" y="9423"/>
                  </a:moveTo>
                  <a:lnTo>
                    <a:pt x="8281" y="8236"/>
                  </a:lnTo>
                </a:path>
                <a:path w="14605" h="64770">
                  <a:moveTo>
                    <a:pt x="2363" y="2393"/>
                  </a:moveTo>
                  <a:lnTo>
                    <a:pt x="1191" y="2393"/>
                  </a:lnTo>
                </a:path>
                <a:path w="14605" h="64770">
                  <a:moveTo>
                    <a:pt x="1191" y="2393"/>
                  </a:moveTo>
                  <a:lnTo>
                    <a:pt x="0" y="1225"/>
                  </a:lnTo>
                </a:path>
                <a:path w="14605" h="64770">
                  <a:moveTo>
                    <a:pt x="3554" y="10629"/>
                  </a:moveTo>
                  <a:lnTo>
                    <a:pt x="4745" y="10629"/>
                  </a:lnTo>
                </a:path>
                <a:path w="14605" h="64770">
                  <a:moveTo>
                    <a:pt x="4745" y="10629"/>
                  </a:moveTo>
                  <a:lnTo>
                    <a:pt x="3554" y="9423"/>
                  </a:lnTo>
                </a:path>
                <a:path w="14605" h="64770">
                  <a:moveTo>
                    <a:pt x="9453" y="8236"/>
                  </a:moveTo>
                  <a:lnTo>
                    <a:pt x="8281" y="7086"/>
                  </a:lnTo>
                </a:path>
                <a:path w="14605" h="64770">
                  <a:moveTo>
                    <a:pt x="9453" y="8236"/>
                  </a:moveTo>
                  <a:lnTo>
                    <a:pt x="8281" y="7086"/>
                  </a:lnTo>
                </a:path>
                <a:path w="14605" h="64770">
                  <a:moveTo>
                    <a:pt x="10625" y="7086"/>
                  </a:moveTo>
                  <a:lnTo>
                    <a:pt x="9453" y="5880"/>
                  </a:lnTo>
                </a:path>
                <a:path w="14605" h="64770">
                  <a:moveTo>
                    <a:pt x="10625" y="7086"/>
                  </a:moveTo>
                  <a:lnTo>
                    <a:pt x="9453" y="5880"/>
                  </a:lnTo>
                </a:path>
                <a:path w="14605" h="64770">
                  <a:moveTo>
                    <a:pt x="1191" y="10629"/>
                  </a:moveTo>
                  <a:lnTo>
                    <a:pt x="2363" y="10629"/>
                  </a:lnTo>
                </a:path>
                <a:path w="14605" h="64770">
                  <a:moveTo>
                    <a:pt x="2363" y="10629"/>
                  </a:moveTo>
                  <a:lnTo>
                    <a:pt x="1191" y="9423"/>
                  </a:lnTo>
                </a:path>
                <a:path w="14605" h="64770">
                  <a:moveTo>
                    <a:pt x="11797" y="2393"/>
                  </a:moveTo>
                  <a:lnTo>
                    <a:pt x="11797" y="1225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2393"/>
                  </a:moveTo>
                  <a:lnTo>
                    <a:pt x="10625" y="1225"/>
                  </a:lnTo>
                </a:path>
                <a:path w="14605" h="64770">
                  <a:moveTo>
                    <a:pt x="13007" y="1225"/>
                  </a:moveTo>
                  <a:lnTo>
                    <a:pt x="11797" y="1225"/>
                  </a:lnTo>
                </a:path>
                <a:path w="14605" h="64770">
                  <a:moveTo>
                    <a:pt x="11797" y="2393"/>
                  </a:moveTo>
                  <a:lnTo>
                    <a:pt x="10625" y="1225"/>
                  </a:lnTo>
                </a:path>
                <a:path w="14605" h="64770">
                  <a:moveTo>
                    <a:pt x="11797" y="2393"/>
                  </a:moveTo>
                  <a:lnTo>
                    <a:pt x="10625" y="1225"/>
                  </a:lnTo>
                </a:path>
                <a:path w="14605" h="64770">
                  <a:moveTo>
                    <a:pt x="11797" y="2393"/>
                  </a:moveTo>
                  <a:lnTo>
                    <a:pt x="10625" y="1225"/>
                  </a:lnTo>
                </a:path>
                <a:path w="14605" h="64770">
                  <a:moveTo>
                    <a:pt x="11797" y="2393"/>
                  </a:moveTo>
                  <a:lnTo>
                    <a:pt x="10625" y="1225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3007" y="2393"/>
                  </a:moveTo>
                  <a:lnTo>
                    <a:pt x="11797" y="1225"/>
                  </a:lnTo>
                </a:path>
                <a:path w="14605" h="64770">
                  <a:moveTo>
                    <a:pt x="14179" y="2393"/>
                  </a:moveTo>
                  <a:lnTo>
                    <a:pt x="13007" y="1225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3007" y="1225"/>
                  </a:lnTo>
                </a:path>
                <a:path w="14605" h="64770">
                  <a:moveTo>
                    <a:pt x="13007" y="1225"/>
                  </a:moveTo>
                  <a:lnTo>
                    <a:pt x="11797" y="0"/>
                  </a:lnTo>
                </a:path>
                <a:path w="14605" h="64770">
                  <a:moveTo>
                    <a:pt x="10625" y="7086"/>
                  </a:moveTo>
                  <a:lnTo>
                    <a:pt x="9453" y="5880"/>
                  </a:lnTo>
                </a:path>
                <a:path w="14605" h="64770">
                  <a:moveTo>
                    <a:pt x="10625" y="7086"/>
                  </a:moveTo>
                  <a:lnTo>
                    <a:pt x="9453" y="5880"/>
                  </a:lnTo>
                </a:path>
                <a:path w="14605" h="64770">
                  <a:moveTo>
                    <a:pt x="10625" y="7086"/>
                  </a:moveTo>
                  <a:lnTo>
                    <a:pt x="9453" y="5880"/>
                  </a:lnTo>
                </a:path>
                <a:path w="14605" h="64770">
                  <a:moveTo>
                    <a:pt x="10625" y="4692"/>
                  </a:moveTo>
                  <a:lnTo>
                    <a:pt x="9453" y="3543"/>
                  </a:lnTo>
                </a:path>
                <a:path w="14605" h="64770">
                  <a:moveTo>
                    <a:pt x="10625" y="4692"/>
                  </a:moveTo>
                  <a:lnTo>
                    <a:pt x="9453" y="3543"/>
                  </a:lnTo>
                </a:path>
                <a:path w="14605" h="64770">
                  <a:moveTo>
                    <a:pt x="10625" y="4692"/>
                  </a:moveTo>
                  <a:lnTo>
                    <a:pt x="9453" y="3543"/>
                  </a:lnTo>
                </a:path>
                <a:path w="14605" h="64770">
                  <a:moveTo>
                    <a:pt x="11797" y="4692"/>
                  </a:moveTo>
                  <a:lnTo>
                    <a:pt x="10625" y="3543"/>
                  </a:lnTo>
                </a:path>
                <a:path w="14605" h="64770">
                  <a:moveTo>
                    <a:pt x="11797" y="4692"/>
                  </a:moveTo>
                  <a:lnTo>
                    <a:pt x="10625" y="3543"/>
                  </a:lnTo>
                </a:path>
                <a:path w="14605" h="64770">
                  <a:moveTo>
                    <a:pt x="11797" y="4692"/>
                  </a:moveTo>
                  <a:lnTo>
                    <a:pt x="10625" y="3543"/>
                  </a:lnTo>
                </a:path>
                <a:path w="14605" h="64770">
                  <a:moveTo>
                    <a:pt x="14179" y="5880"/>
                  </a:moveTo>
                  <a:lnTo>
                    <a:pt x="13007" y="4692"/>
                  </a:lnTo>
                </a:path>
                <a:path w="14605" h="64770">
                  <a:moveTo>
                    <a:pt x="14179" y="5880"/>
                  </a:moveTo>
                  <a:lnTo>
                    <a:pt x="14179" y="4692"/>
                  </a:lnTo>
                </a:path>
                <a:path w="14605" h="64770">
                  <a:moveTo>
                    <a:pt x="13007" y="2393"/>
                  </a:moveTo>
                  <a:lnTo>
                    <a:pt x="11797" y="1225"/>
                  </a:lnTo>
                </a:path>
                <a:path w="14605" h="64770">
                  <a:moveTo>
                    <a:pt x="13007" y="2393"/>
                  </a:moveTo>
                  <a:lnTo>
                    <a:pt x="11797" y="1225"/>
                  </a:lnTo>
                </a:path>
                <a:path w="14605" h="64770">
                  <a:moveTo>
                    <a:pt x="13007" y="2393"/>
                  </a:moveTo>
                  <a:lnTo>
                    <a:pt x="11797" y="1225"/>
                  </a:lnTo>
                </a:path>
                <a:path w="14605" h="64770">
                  <a:moveTo>
                    <a:pt x="13007" y="2393"/>
                  </a:moveTo>
                  <a:lnTo>
                    <a:pt x="11797" y="122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2" name="object 1842"/>
            <p:cNvSpPr/>
            <p:nvPr/>
          </p:nvSpPr>
          <p:spPr>
            <a:xfrm>
              <a:off x="19380053" y="6470151"/>
              <a:ext cx="5080" cy="10795"/>
            </a:xfrm>
            <a:custGeom>
              <a:avLst/>
              <a:gdLst/>
              <a:ahLst/>
              <a:cxnLst/>
              <a:rect l="l" t="t" r="r" b="b"/>
              <a:pathLst>
                <a:path w="5080" h="10795">
                  <a:moveTo>
                    <a:pt x="4726" y="1187"/>
                  </a:moveTo>
                  <a:lnTo>
                    <a:pt x="3516" y="0"/>
                  </a:lnTo>
                </a:path>
                <a:path w="5080" h="10795">
                  <a:moveTo>
                    <a:pt x="4726" y="5880"/>
                  </a:moveTo>
                  <a:lnTo>
                    <a:pt x="3516" y="4674"/>
                  </a:lnTo>
                </a:path>
                <a:path w="5080" h="10795">
                  <a:moveTo>
                    <a:pt x="4726" y="5880"/>
                  </a:moveTo>
                  <a:lnTo>
                    <a:pt x="3516" y="4674"/>
                  </a:lnTo>
                </a:path>
                <a:path w="5080" h="10795">
                  <a:moveTo>
                    <a:pt x="4726" y="3505"/>
                  </a:moveTo>
                  <a:lnTo>
                    <a:pt x="3516" y="2337"/>
                  </a:lnTo>
                </a:path>
                <a:path w="5080" h="10795">
                  <a:moveTo>
                    <a:pt x="4726" y="3505"/>
                  </a:moveTo>
                  <a:lnTo>
                    <a:pt x="3516" y="2337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2344" y="9423"/>
                  </a:moveTo>
                  <a:lnTo>
                    <a:pt x="1172" y="8217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4726" y="5880"/>
                  </a:moveTo>
                  <a:lnTo>
                    <a:pt x="3516" y="4674"/>
                  </a:lnTo>
                </a:path>
                <a:path w="5080" h="10795">
                  <a:moveTo>
                    <a:pt x="4726" y="5880"/>
                  </a:moveTo>
                  <a:lnTo>
                    <a:pt x="3516" y="4674"/>
                  </a:lnTo>
                </a:path>
                <a:path w="5080" h="10795">
                  <a:moveTo>
                    <a:pt x="4726" y="5880"/>
                  </a:moveTo>
                  <a:lnTo>
                    <a:pt x="3516" y="4674"/>
                  </a:lnTo>
                </a:path>
                <a:path w="5080" h="10795">
                  <a:moveTo>
                    <a:pt x="4726" y="5880"/>
                  </a:moveTo>
                  <a:lnTo>
                    <a:pt x="3516" y="4674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8217"/>
                  </a:moveTo>
                  <a:lnTo>
                    <a:pt x="0" y="7029"/>
                  </a:lnTo>
                </a:path>
                <a:path w="5080" h="10795">
                  <a:moveTo>
                    <a:pt x="1172" y="8217"/>
                  </a:moveTo>
                  <a:lnTo>
                    <a:pt x="0" y="7029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2344" y="7029"/>
                  </a:moveTo>
                  <a:lnTo>
                    <a:pt x="1172" y="5880"/>
                  </a:lnTo>
                </a:path>
                <a:path w="5080" h="10795">
                  <a:moveTo>
                    <a:pt x="2344" y="7029"/>
                  </a:moveTo>
                  <a:lnTo>
                    <a:pt x="1172" y="5880"/>
                  </a:lnTo>
                </a:path>
                <a:path w="5080" h="10795">
                  <a:moveTo>
                    <a:pt x="2344" y="7029"/>
                  </a:moveTo>
                  <a:lnTo>
                    <a:pt x="1172" y="5880"/>
                  </a:lnTo>
                </a:path>
                <a:path w="5080" h="10795">
                  <a:moveTo>
                    <a:pt x="2344" y="7029"/>
                  </a:moveTo>
                  <a:lnTo>
                    <a:pt x="1172" y="5880"/>
                  </a:lnTo>
                </a:path>
                <a:path w="5080" h="10795">
                  <a:moveTo>
                    <a:pt x="2344" y="7029"/>
                  </a:moveTo>
                  <a:lnTo>
                    <a:pt x="2344" y="8217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10610"/>
                  </a:moveTo>
                  <a:lnTo>
                    <a:pt x="1172" y="9423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2344" y="8217"/>
                  </a:moveTo>
                  <a:lnTo>
                    <a:pt x="1172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1172" y="8217"/>
                  </a:moveTo>
                  <a:lnTo>
                    <a:pt x="0" y="7029"/>
                  </a:lnTo>
                </a:path>
                <a:path w="5080" h="10795">
                  <a:moveTo>
                    <a:pt x="1172" y="8217"/>
                  </a:moveTo>
                  <a:lnTo>
                    <a:pt x="0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1172" y="8217"/>
                  </a:moveTo>
                  <a:lnTo>
                    <a:pt x="0" y="7029"/>
                  </a:lnTo>
                </a:path>
                <a:path w="5080" h="10795">
                  <a:moveTo>
                    <a:pt x="1172" y="8217"/>
                  </a:moveTo>
                  <a:lnTo>
                    <a:pt x="2344" y="8217"/>
                  </a:lnTo>
                </a:path>
                <a:path w="5080" h="10795">
                  <a:moveTo>
                    <a:pt x="2344" y="8217"/>
                  </a:moveTo>
                  <a:lnTo>
                    <a:pt x="1172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2344" y="8217"/>
                  </a:moveTo>
                  <a:lnTo>
                    <a:pt x="1172" y="7029"/>
                  </a:lnTo>
                </a:path>
                <a:path w="5080" h="10795">
                  <a:moveTo>
                    <a:pt x="2344" y="7029"/>
                  </a:moveTo>
                  <a:lnTo>
                    <a:pt x="1172" y="5880"/>
                  </a:lnTo>
                </a:path>
                <a:path w="5080" h="10795">
                  <a:moveTo>
                    <a:pt x="2344" y="7029"/>
                  </a:moveTo>
                  <a:lnTo>
                    <a:pt x="1172" y="5880"/>
                  </a:lnTo>
                </a:path>
                <a:path w="5080" h="10795">
                  <a:moveTo>
                    <a:pt x="2344" y="8217"/>
                  </a:moveTo>
                  <a:lnTo>
                    <a:pt x="1172" y="7029"/>
                  </a:lnTo>
                </a:path>
                <a:path w="5080" h="10795">
                  <a:moveTo>
                    <a:pt x="2344" y="8217"/>
                  </a:moveTo>
                  <a:lnTo>
                    <a:pt x="1172" y="7029"/>
                  </a:lnTo>
                </a:path>
                <a:path w="5080" h="10795">
                  <a:moveTo>
                    <a:pt x="2344" y="8217"/>
                  </a:moveTo>
                  <a:lnTo>
                    <a:pt x="1172" y="7029"/>
                  </a:lnTo>
                </a:path>
                <a:path w="5080" h="10795">
                  <a:moveTo>
                    <a:pt x="1172" y="9423"/>
                  </a:moveTo>
                  <a:lnTo>
                    <a:pt x="2344" y="9423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2344" y="9423"/>
                  </a:moveTo>
                  <a:lnTo>
                    <a:pt x="1172" y="8217"/>
                  </a:lnTo>
                </a:path>
                <a:path w="5080" h="10795">
                  <a:moveTo>
                    <a:pt x="2344" y="9423"/>
                  </a:moveTo>
                  <a:lnTo>
                    <a:pt x="2344" y="8217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43" name="object 1843"/>
          <p:cNvGrpSpPr/>
          <p:nvPr/>
        </p:nvGrpSpPr>
        <p:grpSpPr>
          <a:xfrm>
            <a:off x="19370082" y="6256690"/>
            <a:ext cx="17780" cy="68580"/>
            <a:chOff x="19370082" y="6256690"/>
            <a:chExt cx="17780" cy="68580"/>
          </a:xfrm>
        </p:grpSpPr>
        <p:sp>
          <p:nvSpPr>
            <p:cNvPr id="1844" name="object 1844"/>
            <p:cNvSpPr/>
            <p:nvPr/>
          </p:nvSpPr>
          <p:spPr>
            <a:xfrm>
              <a:off x="19371772" y="6271316"/>
              <a:ext cx="14604" cy="52069"/>
            </a:xfrm>
            <a:custGeom>
              <a:avLst/>
              <a:gdLst/>
              <a:ahLst/>
              <a:cxnLst/>
              <a:rect l="l" t="t" r="r" b="b"/>
              <a:pathLst>
                <a:path w="14605" h="52070">
                  <a:moveTo>
                    <a:pt x="14179" y="1187"/>
                  </a:moveTo>
                  <a:lnTo>
                    <a:pt x="13007" y="0"/>
                  </a:lnTo>
                </a:path>
                <a:path w="14605" h="52070">
                  <a:moveTo>
                    <a:pt x="14179" y="1187"/>
                  </a:moveTo>
                  <a:lnTo>
                    <a:pt x="13007" y="1187"/>
                  </a:lnTo>
                </a:path>
                <a:path w="14605" h="52070">
                  <a:moveTo>
                    <a:pt x="13007" y="1187"/>
                  </a:moveTo>
                  <a:lnTo>
                    <a:pt x="11797" y="0"/>
                  </a:lnTo>
                </a:path>
                <a:path w="14605" h="52070">
                  <a:moveTo>
                    <a:pt x="13007" y="1187"/>
                  </a:moveTo>
                  <a:lnTo>
                    <a:pt x="11797" y="0"/>
                  </a:lnTo>
                </a:path>
                <a:path w="14605" h="52070">
                  <a:moveTo>
                    <a:pt x="13007" y="38843"/>
                  </a:moveTo>
                  <a:lnTo>
                    <a:pt x="11797" y="37618"/>
                  </a:lnTo>
                </a:path>
                <a:path w="14605" h="52070">
                  <a:moveTo>
                    <a:pt x="13007" y="38843"/>
                  </a:moveTo>
                  <a:lnTo>
                    <a:pt x="11797" y="37618"/>
                  </a:lnTo>
                </a:path>
                <a:path w="14605" h="52070">
                  <a:moveTo>
                    <a:pt x="13007" y="38843"/>
                  </a:moveTo>
                  <a:lnTo>
                    <a:pt x="14179" y="38843"/>
                  </a:lnTo>
                </a:path>
                <a:path w="14605" h="52070">
                  <a:moveTo>
                    <a:pt x="14179" y="38843"/>
                  </a:moveTo>
                  <a:lnTo>
                    <a:pt x="13007" y="37618"/>
                  </a:lnTo>
                </a:path>
                <a:path w="14605" h="52070">
                  <a:moveTo>
                    <a:pt x="7071" y="43555"/>
                  </a:moveTo>
                  <a:lnTo>
                    <a:pt x="5898" y="42349"/>
                  </a:lnTo>
                </a:path>
                <a:path w="14605" h="52070">
                  <a:moveTo>
                    <a:pt x="7071" y="43555"/>
                  </a:moveTo>
                  <a:lnTo>
                    <a:pt x="5898" y="42349"/>
                  </a:lnTo>
                </a:path>
                <a:path w="14605" h="52070">
                  <a:moveTo>
                    <a:pt x="4745" y="42349"/>
                  </a:moveTo>
                  <a:lnTo>
                    <a:pt x="3554" y="41161"/>
                  </a:lnTo>
                </a:path>
                <a:path w="14605" h="52070">
                  <a:moveTo>
                    <a:pt x="4745" y="42349"/>
                  </a:moveTo>
                  <a:lnTo>
                    <a:pt x="3554" y="41161"/>
                  </a:lnTo>
                </a:path>
                <a:path w="14605" h="52070">
                  <a:moveTo>
                    <a:pt x="9453" y="43555"/>
                  </a:moveTo>
                  <a:lnTo>
                    <a:pt x="8281" y="42349"/>
                  </a:lnTo>
                </a:path>
                <a:path w="14605" h="52070">
                  <a:moveTo>
                    <a:pt x="9453" y="43555"/>
                  </a:moveTo>
                  <a:lnTo>
                    <a:pt x="8281" y="42349"/>
                  </a:lnTo>
                </a:path>
                <a:path w="14605" h="52070">
                  <a:moveTo>
                    <a:pt x="1191" y="50585"/>
                  </a:moveTo>
                  <a:lnTo>
                    <a:pt x="0" y="49435"/>
                  </a:lnTo>
                </a:path>
                <a:path w="14605" h="52070">
                  <a:moveTo>
                    <a:pt x="1191" y="50585"/>
                  </a:moveTo>
                  <a:lnTo>
                    <a:pt x="2363" y="50585"/>
                  </a:lnTo>
                </a:path>
                <a:path w="14605" h="52070">
                  <a:moveTo>
                    <a:pt x="4745" y="42349"/>
                  </a:moveTo>
                  <a:lnTo>
                    <a:pt x="4745" y="41161"/>
                  </a:lnTo>
                </a:path>
                <a:path w="14605" h="52070">
                  <a:moveTo>
                    <a:pt x="4745" y="41161"/>
                  </a:moveTo>
                  <a:lnTo>
                    <a:pt x="3554" y="41161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10625" y="45873"/>
                  </a:moveTo>
                  <a:lnTo>
                    <a:pt x="9453" y="44704"/>
                  </a:lnTo>
                </a:path>
                <a:path w="14605" h="52070">
                  <a:moveTo>
                    <a:pt x="10625" y="45873"/>
                  </a:moveTo>
                  <a:lnTo>
                    <a:pt x="9453" y="44704"/>
                  </a:lnTo>
                </a:path>
                <a:path w="14605" h="52070">
                  <a:moveTo>
                    <a:pt x="2363" y="41161"/>
                  </a:moveTo>
                  <a:lnTo>
                    <a:pt x="1191" y="40012"/>
                  </a:lnTo>
                </a:path>
                <a:path w="14605" h="52070">
                  <a:moveTo>
                    <a:pt x="2363" y="41161"/>
                  </a:moveTo>
                  <a:lnTo>
                    <a:pt x="1191" y="42349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1797" y="51734"/>
                  </a:moveTo>
                  <a:lnTo>
                    <a:pt x="13007" y="51734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3007" y="50585"/>
                  </a:moveTo>
                  <a:lnTo>
                    <a:pt x="11797" y="49435"/>
                  </a:lnTo>
                </a:path>
                <a:path w="14605" h="52070">
                  <a:moveTo>
                    <a:pt x="14179" y="50585"/>
                  </a:moveTo>
                  <a:lnTo>
                    <a:pt x="13007" y="4943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3007" y="50585"/>
                  </a:moveTo>
                  <a:lnTo>
                    <a:pt x="11797" y="49435"/>
                  </a:lnTo>
                </a:path>
                <a:path w="14605" h="52070">
                  <a:moveTo>
                    <a:pt x="13007" y="50585"/>
                  </a:moveTo>
                  <a:lnTo>
                    <a:pt x="11797" y="50585"/>
                  </a:lnTo>
                </a:path>
                <a:path w="14605" h="52070">
                  <a:moveTo>
                    <a:pt x="10625" y="45873"/>
                  </a:moveTo>
                  <a:lnTo>
                    <a:pt x="9453" y="44704"/>
                  </a:lnTo>
                </a:path>
                <a:path w="14605" h="52070">
                  <a:moveTo>
                    <a:pt x="10625" y="45873"/>
                  </a:moveTo>
                  <a:lnTo>
                    <a:pt x="9453" y="44704"/>
                  </a:lnTo>
                </a:path>
                <a:path w="14605" h="52070">
                  <a:moveTo>
                    <a:pt x="10625" y="45873"/>
                  </a:moveTo>
                  <a:lnTo>
                    <a:pt x="9453" y="44704"/>
                  </a:lnTo>
                </a:path>
                <a:path w="14605" h="52070">
                  <a:moveTo>
                    <a:pt x="10625" y="48229"/>
                  </a:moveTo>
                  <a:lnTo>
                    <a:pt x="9453" y="47060"/>
                  </a:lnTo>
                </a:path>
                <a:path w="14605" h="52070">
                  <a:moveTo>
                    <a:pt x="10625" y="48229"/>
                  </a:moveTo>
                  <a:lnTo>
                    <a:pt x="9453" y="47060"/>
                  </a:lnTo>
                </a:path>
                <a:path w="14605" h="52070">
                  <a:moveTo>
                    <a:pt x="10625" y="48229"/>
                  </a:moveTo>
                  <a:lnTo>
                    <a:pt x="9453" y="47060"/>
                  </a:lnTo>
                </a:path>
                <a:path w="14605" h="52070">
                  <a:moveTo>
                    <a:pt x="11797" y="48229"/>
                  </a:moveTo>
                  <a:lnTo>
                    <a:pt x="10625" y="47060"/>
                  </a:lnTo>
                </a:path>
                <a:path w="14605" h="52070">
                  <a:moveTo>
                    <a:pt x="11797" y="48229"/>
                  </a:moveTo>
                  <a:lnTo>
                    <a:pt x="10625" y="47060"/>
                  </a:lnTo>
                </a:path>
                <a:path w="14605" h="52070">
                  <a:moveTo>
                    <a:pt x="11797" y="48229"/>
                  </a:moveTo>
                  <a:lnTo>
                    <a:pt x="10625" y="47060"/>
                  </a:lnTo>
                </a:path>
                <a:path w="14605" h="52070">
                  <a:moveTo>
                    <a:pt x="14179" y="47060"/>
                  </a:moveTo>
                  <a:lnTo>
                    <a:pt x="13007" y="45873"/>
                  </a:lnTo>
                </a:path>
                <a:path w="14605" h="52070">
                  <a:moveTo>
                    <a:pt x="14179" y="47060"/>
                  </a:moveTo>
                  <a:lnTo>
                    <a:pt x="13007" y="45873"/>
                  </a:lnTo>
                </a:path>
                <a:path w="14605" h="52070">
                  <a:moveTo>
                    <a:pt x="13007" y="50585"/>
                  </a:moveTo>
                  <a:lnTo>
                    <a:pt x="11797" y="49435"/>
                  </a:lnTo>
                </a:path>
                <a:path w="14605" h="52070">
                  <a:moveTo>
                    <a:pt x="13007" y="50585"/>
                  </a:moveTo>
                  <a:lnTo>
                    <a:pt x="11797" y="49435"/>
                  </a:lnTo>
                </a:path>
                <a:path w="14605" h="52070">
                  <a:moveTo>
                    <a:pt x="13007" y="50585"/>
                  </a:moveTo>
                  <a:lnTo>
                    <a:pt x="11797" y="49435"/>
                  </a:lnTo>
                </a:path>
                <a:path w="14605" h="52070">
                  <a:moveTo>
                    <a:pt x="13007" y="50585"/>
                  </a:moveTo>
                  <a:lnTo>
                    <a:pt x="11797" y="49435"/>
                  </a:lnTo>
                </a:path>
                <a:path w="14605" h="52070">
                  <a:moveTo>
                    <a:pt x="13007" y="50585"/>
                  </a:moveTo>
                  <a:lnTo>
                    <a:pt x="11797" y="49435"/>
                  </a:lnTo>
                </a:path>
                <a:path w="14605" h="52070">
                  <a:moveTo>
                    <a:pt x="13007" y="45873"/>
                  </a:moveTo>
                  <a:lnTo>
                    <a:pt x="11797" y="44704"/>
                  </a:lnTo>
                </a:path>
                <a:path w="14605" h="52070">
                  <a:moveTo>
                    <a:pt x="13007" y="45873"/>
                  </a:moveTo>
                  <a:lnTo>
                    <a:pt x="11797" y="44704"/>
                  </a:lnTo>
                </a:path>
                <a:path w="14605" h="52070">
                  <a:moveTo>
                    <a:pt x="13007" y="48229"/>
                  </a:moveTo>
                  <a:lnTo>
                    <a:pt x="11797" y="47060"/>
                  </a:lnTo>
                </a:path>
                <a:path w="14605" h="52070">
                  <a:moveTo>
                    <a:pt x="13007" y="48229"/>
                  </a:moveTo>
                  <a:lnTo>
                    <a:pt x="11797" y="47060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0625" y="42349"/>
                  </a:moveTo>
                  <a:lnTo>
                    <a:pt x="9453" y="41161"/>
                  </a:lnTo>
                </a:path>
                <a:path w="14605" h="52070">
                  <a:moveTo>
                    <a:pt x="11797" y="43555"/>
                  </a:moveTo>
                  <a:lnTo>
                    <a:pt x="10625" y="42349"/>
                  </a:lnTo>
                </a:path>
                <a:path w="14605" h="52070">
                  <a:moveTo>
                    <a:pt x="11797" y="43555"/>
                  </a:moveTo>
                  <a:lnTo>
                    <a:pt x="10625" y="42349"/>
                  </a:lnTo>
                </a:path>
                <a:path w="14605" h="52070">
                  <a:moveTo>
                    <a:pt x="13007" y="45873"/>
                  </a:moveTo>
                  <a:lnTo>
                    <a:pt x="11797" y="44704"/>
                  </a:lnTo>
                </a:path>
                <a:path w="14605" h="52070">
                  <a:moveTo>
                    <a:pt x="13007" y="45873"/>
                  </a:moveTo>
                  <a:lnTo>
                    <a:pt x="11797" y="44704"/>
                  </a:lnTo>
                </a:path>
                <a:path w="14605" h="52070">
                  <a:moveTo>
                    <a:pt x="13007" y="45873"/>
                  </a:moveTo>
                  <a:lnTo>
                    <a:pt x="11797" y="44704"/>
                  </a:lnTo>
                </a:path>
                <a:path w="14605" h="52070">
                  <a:moveTo>
                    <a:pt x="13007" y="45873"/>
                  </a:moveTo>
                  <a:lnTo>
                    <a:pt x="11797" y="44704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1797" y="43555"/>
                  </a:moveTo>
                  <a:lnTo>
                    <a:pt x="10625" y="42349"/>
                  </a:lnTo>
                </a:path>
                <a:path w="14605" h="52070">
                  <a:moveTo>
                    <a:pt x="11797" y="43555"/>
                  </a:moveTo>
                  <a:lnTo>
                    <a:pt x="10625" y="42349"/>
                  </a:lnTo>
                </a:path>
                <a:path w="14605" h="52070">
                  <a:moveTo>
                    <a:pt x="11797" y="43555"/>
                  </a:moveTo>
                  <a:lnTo>
                    <a:pt x="10625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9453" y="42349"/>
                  </a:moveTo>
                  <a:lnTo>
                    <a:pt x="8281" y="41161"/>
                  </a:lnTo>
                </a:path>
                <a:path w="14605" h="52070">
                  <a:moveTo>
                    <a:pt x="9453" y="42349"/>
                  </a:moveTo>
                  <a:lnTo>
                    <a:pt x="8281" y="41161"/>
                  </a:lnTo>
                </a:path>
                <a:path w="14605" h="52070">
                  <a:moveTo>
                    <a:pt x="9453" y="42349"/>
                  </a:moveTo>
                  <a:lnTo>
                    <a:pt x="8281" y="41161"/>
                  </a:lnTo>
                </a:path>
                <a:path w="14605" h="52070">
                  <a:moveTo>
                    <a:pt x="9453" y="42349"/>
                  </a:moveTo>
                  <a:lnTo>
                    <a:pt x="8281" y="41161"/>
                  </a:lnTo>
                </a:path>
                <a:path w="14605" h="52070">
                  <a:moveTo>
                    <a:pt x="9453" y="42349"/>
                  </a:moveTo>
                  <a:lnTo>
                    <a:pt x="8281" y="41161"/>
                  </a:lnTo>
                </a:path>
                <a:path w="14605" h="52070">
                  <a:moveTo>
                    <a:pt x="9453" y="41161"/>
                  </a:moveTo>
                  <a:lnTo>
                    <a:pt x="8281" y="40012"/>
                  </a:lnTo>
                </a:path>
                <a:path w="14605" h="52070">
                  <a:moveTo>
                    <a:pt x="9453" y="41161"/>
                  </a:moveTo>
                  <a:lnTo>
                    <a:pt x="8281" y="40012"/>
                  </a:lnTo>
                </a:path>
                <a:path w="14605" h="52070">
                  <a:moveTo>
                    <a:pt x="9453" y="41161"/>
                  </a:moveTo>
                  <a:lnTo>
                    <a:pt x="8281" y="40012"/>
                  </a:lnTo>
                </a:path>
                <a:path w="14605" h="52070">
                  <a:moveTo>
                    <a:pt x="9453" y="41161"/>
                  </a:moveTo>
                  <a:lnTo>
                    <a:pt x="8281" y="40012"/>
                  </a:lnTo>
                </a:path>
                <a:path w="14605" h="52070">
                  <a:moveTo>
                    <a:pt x="9453" y="41161"/>
                  </a:moveTo>
                  <a:lnTo>
                    <a:pt x="8281" y="40012"/>
                  </a:lnTo>
                </a:path>
                <a:path w="14605" h="52070">
                  <a:moveTo>
                    <a:pt x="9453" y="41161"/>
                  </a:moveTo>
                  <a:lnTo>
                    <a:pt x="8281" y="40012"/>
                  </a:lnTo>
                </a:path>
                <a:path w="14605" h="52070">
                  <a:moveTo>
                    <a:pt x="9453" y="43555"/>
                  </a:moveTo>
                  <a:lnTo>
                    <a:pt x="8281" y="42349"/>
                  </a:lnTo>
                </a:path>
                <a:path w="14605" h="52070">
                  <a:moveTo>
                    <a:pt x="9453" y="43555"/>
                  </a:moveTo>
                  <a:lnTo>
                    <a:pt x="8281" y="42349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10625" y="44704"/>
                  </a:moveTo>
                  <a:lnTo>
                    <a:pt x="9453" y="43555"/>
                  </a:lnTo>
                </a:path>
                <a:path w="14605" h="52070">
                  <a:moveTo>
                    <a:pt x="10625" y="44704"/>
                  </a:moveTo>
                  <a:lnTo>
                    <a:pt x="9453" y="4355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5" name="object 1845"/>
            <p:cNvSpPr/>
            <p:nvPr/>
          </p:nvSpPr>
          <p:spPr>
            <a:xfrm>
              <a:off x="19371775" y="6258379"/>
              <a:ext cx="14604" cy="57785"/>
            </a:xfrm>
            <a:custGeom>
              <a:avLst/>
              <a:gdLst/>
              <a:ahLst/>
              <a:cxnLst/>
              <a:rect l="l" t="t" r="r" b="b"/>
              <a:pathLst>
                <a:path w="14605" h="57785">
                  <a:moveTo>
                    <a:pt x="10625" y="57652"/>
                  </a:moveTo>
                  <a:lnTo>
                    <a:pt x="9453" y="56503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9453" y="54109"/>
                  </a:moveTo>
                  <a:lnTo>
                    <a:pt x="8299" y="52959"/>
                  </a:lnTo>
                </a:path>
                <a:path w="14605" h="57785">
                  <a:moveTo>
                    <a:pt x="9453" y="54109"/>
                  </a:moveTo>
                  <a:lnTo>
                    <a:pt x="8299" y="52959"/>
                  </a:lnTo>
                </a:path>
                <a:path w="14605" h="57785">
                  <a:moveTo>
                    <a:pt x="9453" y="55296"/>
                  </a:moveTo>
                  <a:lnTo>
                    <a:pt x="8299" y="54109"/>
                  </a:lnTo>
                </a:path>
                <a:path w="14605" h="57785">
                  <a:moveTo>
                    <a:pt x="9453" y="55296"/>
                  </a:moveTo>
                  <a:lnTo>
                    <a:pt x="8299" y="54109"/>
                  </a:lnTo>
                </a:path>
                <a:path w="14605" h="57785">
                  <a:moveTo>
                    <a:pt x="9453" y="55296"/>
                  </a:moveTo>
                  <a:lnTo>
                    <a:pt x="8299" y="54109"/>
                  </a:lnTo>
                </a:path>
                <a:path w="14605" h="57785">
                  <a:moveTo>
                    <a:pt x="9453" y="54109"/>
                  </a:moveTo>
                  <a:lnTo>
                    <a:pt x="8299" y="52959"/>
                  </a:lnTo>
                </a:path>
                <a:path w="14605" h="57785">
                  <a:moveTo>
                    <a:pt x="9453" y="54109"/>
                  </a:moveTo>
                  <a:lnTo>
                    <a:pt x="8299" y="52959"/>
                  </a:lnTo>
                </a:path>
                <a:path w="14605" h="57785">
                  <a:moveTo>
                    <a:pt x="9453" y="54109"/>
                  </a:moveTo>
                  <a:lnTo>
                    <a:pt x="8299" y="52959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11797" y="56503"/>
                  </a:moveTo>
                  <a:lnTo>
                    <a:pt x="10625" y="55296"/>
                  </a:lnTo>
                </a:path>
                <a:path w="14605" h="57785">
                  <a:moveTo>
                    <a:pt x="9453" y="56503"/>
                  </a:moveTo>
                  <a:lnTo>
                    <a:pt x="8299" y="55296"/>
                  </a:lnTo>
                </a:path>
                <a:path w="14605" h="57785">
                  <a:moveTo>
                    <a:pt x="9453" y="56503"/>
                  </a:moveTo>
                  <a:lnTo>
                    <a:pt x="8299" y="55296"/>
                  </a:lnTo>
                </a:path>
                <a:path w="14605" h="57785">
                  <a:moveTo>
                    <a:pt x="11797" y="56503"/>
                  </a:moveTo>
                  <a:lnTo>
                    <a:pt x="10625" y="55296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10625" y="56503"/>
                  </a:moveTo>
                  <a:lnTo>
                    <a:pt x="9453" y="56503"/>
                  </a:lnTo>
                </a:path>
                <a:path w="14605" h="57785">
                  <a:moveTo>
                    <a:pt x="9453" y="56503"/>
                  </a:moveTo>
                  <a:lnTo>
                    <a:pt x="8299" y="55296"/>
                  </a:lnTo>
                </a:path>
                <a:path w="14605" h="57785">
                  <a:moveTo>
                    <a:pt x="11797" y="56503"/>
                  </a:moveTo>
                  <a:lnTo>
                    <a:pt x="10625" y="55296"/>
                  </a:lnTo>
                </a:path>
                <a:path w="14605" h="57785">
                  <a:moveTo>
                    <a:pt x="9453" y="57652"/>
                  </a:moveTo>
                  <a:lnTo>
                    <a:pt x="8299" y="56503"/>
                  </a:lnTo>
                </a:path>
                <a:path w="14605" h="57785">
                  <a:moveTo>
                    <a:pt x="9453" y="57652"/>
                  </a:moveTo>
                  <a:lnTo>
                    <a:pt x="8299" y="56503"/>
                  </a:lnTo>
                </a:path>
                <a:path w="14605" h="57785">
                  <a:moveTo>
                    <a:pt x="9453" y="57652"/>
                  </a:moveTo>
                  <a:lnTo>
                    <a:pt x="8299" y="56503"/>
                  </a:lnTo>
                </a:path>
                <a:path w="14605" h="57785">
                  <a:moveTo>
                    <a:pt x="9453" y="57652"/>
                  </a:moveTo>
                  <a:lnTo>
                    <a:pt x="8299" y="56503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10625" y="57652"/>
                  </a:moveTo>
                  <a:lnTo>
                    <a:pt x="9453" y="56503"/>
                  </a:lnTo>
                </a:path>
                <a:path w="14605" h="57785">
                  <a:moveTo>
                    <a:pt x="10625" y="57652"/>
                  </a:moveTo>
                  <a:lnTo>
                    <a:pt x="9453" y="56503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10625" y="55296"/>
                  </a:moveTo>
                  <a:lnTo>
                    <a:pt x="9453" y="55296"/>
                  </a:lnTo>
                </a:path>
                <a:path w="14605" h="57785">
                  <a:moveTo>
                    <a:pt x="9453" y="55296"/>
                  </a:moveTo>
                  <a:lnTo>
                    <a:pt x="8299" y="54109"/>
                  </a:lnTo>
                </a:path>
                <a:path w="14605" h="57785">
                  <a:moveTo>
                    <a:pt x="9453" y="55296"/>
                  </a:moveTo>
                  <a:lnTo>
                    <a:pt x="9453" y="54109"/>
                  </a:lnTo>
                </a:path>
                <a:path w="14605" h="57785">
                  <a:moveTo>
                    <a:pt x="9453" y="54109"/>
                  </a:moveTo>
                  <a:lnTo>
                    <a:pt x="8299" y="52959"/>
                  </a:lnTo>
                </a:path>
                <a:path w="14605" h="57785">
                  <a:moveTo>
                    <a:pt x="11797" y="56503"/>
                  </a:moveTo>
                  <a:lnTo>
                    <a:pt x="10625" y="55296"/>
                  </a:lnTo>
                </a:path>
                <a:path w="14605" h="57785">
                  <a:moveTo>
                    <a:pt x="11797" y="56503"/>
                  </a:moveTo>
                  <a:lnTo>
                    <a:pt x="10625" y="55296"/>
                  </a:lnTo>
                </a:path>
                <a:path w="14605" h="57785">
                  <a:moveTo>
                    <a:pt x="11797" y="56503"/>
                  </a:moveTo>
                  <a:lnTo>
                    <a:pt x="10625" y="55296"/>
                  </a:lnTo>
                </a:path>
                <a:path w="14605" h="57785">
                  <a:moveTo>
                    <a:pt x="11797" y="56503"/>
                  </a:moveTo>
                  <a:lnTo>
                    <a:pt x="10625" y="55296"/>
                  </a:lnTo>
                  <a:lnTo>
                    <a:pt x="9453" y="54109"/>
                  </a:lnTo>
                </a:path>
                <a:path w="14605" h="57785">
                  <a:moveTo>
                    <a:pt x="10625" y="55296"/>
                  </a:moveTo>
                  <a:lnTo>
                    <a:pt x="9453" y="54109"/>
                  </a:lnTo>
                </a:path>
                <a:path w="14605" h="57785">
                  <a:moveTo>
                    <a:pt x="13007" y="56503"/>
                  </a:moveTo>
                  <a:lnTo>
                    <a:pt x="11797" y="55296"/>
                  </a:lnTo>
                </a:path>
                <a:path w="14605" h="57785">
                  <a:moveTo>
                    <a:pt x="13007" y="56503"/>
                  </a:moveTo>
                  <a:lnTo>
                    <a:pt x="11797" y="55296"/>
                  </a:lnTo>
                </a:path>
                <a:path w="14605" h="57785">
                  <a:moveTo>
                    <a:pt x="7071" y="9423"/>
                  </a:moveTo>
                  <a:lnTo>
                    <a:pt x="5898" y="8236"/>
                  </a:lnTo>
                </a:path>
                <a:path w="14605" h="57785">
                  <a:moveTo>
                    <a:pt x="7071" y="9423"/>
                  </a:moveTo>
                  <a:lnTo>
                    <a:pt x="5898" y="8236"/>
                  </a:lnTo>
                </a:path>
                <a:path w="14605" h="57785">
                  <a:moveTo>
                    <a:pt x="4726" y="10573"/>
                  </a:moveTo>
                  <a:lnTo>
                    <a:pt x="3554" y="9423"/>
                  </a:lnTo>
                </a:path>
                <a:path w="14605" h="57785">
                  <a:moveTo>
                    <a:pt x="4726" y="10573"/>
                  </a:moveTo>
                  <a:lnTo>
                    <a:pt x="3554" y="9423"/>
                  </a:lnTo>
                </a:path>
                <a:path w="14605" h="57785">
                  <a:moveTo>
                    <a:pt x="9453" y="9423"/>
                  </a:moveTo>
                  <a:lnTo>
                    <a:pt x="8299" y="8236"/>
                  </a:lnTo>
                </a:path>
                <a:path w="14605" h="57785">
                  <a:moveTo>
                    <a:pt x="9453" y="9423"/>
                  </a:moveTo>
                  <a:lnTo>
                    <a:pt x="8299" y="8236"/>
                  </a:lnTo>
                </a:path>
                <a:path w="14605" h="57785">
                  <a:moveTo>
                    <a:pt x="2363" y="2337"/>
                  </a:moveTo>
                  <a:lnTo>
                    <a:pt x="1191" y="2337"/>
                  </a:lnTo>
                </a:path>
                <a:path w="14605" h="57785">
                  <a:moveTo>
                    <a:pt x="1191" y="2337"/>
                  </a:moveTo>
                  <a:lnTo>
                    <a:pt x="0" y="1149"/>
                  </a:lnTo>
                </a:path>
                <a:path w="14605" h="57785">
                  <a:moveTo>
                    <a:pt x="3554" y="11722"/>
                  </a:moveTo>
                  <a:lnTo>
                    <a:pt x="4726" y="11722"/>
                  </a:lnTo>
                </a:path>
                <a:path w="14605" h="57785">
                  <a:moveTo>
                    <a:pt x="4726" y="11722"/>
                  </a:moveTo>
                  <a:lnTo>
                    <a:pt x="4726" y="10573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10625" y="7029"/>
                  </a:moveTo>
                  <a:lnTo>
                    <a:pt x="9453" y="5880"/>
                  </a:lnTo>
                </a:path>
                <a:path w="14605" h="57785">
                  <a:moveTo>
                    <a:pt x="10625" y="7029"/>
                  </a:moveTo>
                  <a:lnTo>
                    <a:pt x="9453" y="5880"/>
                  </a:lnTo>
                </a:path>
                <a:path w="14605" h="57785">
                  <a:moveTo>
                    <a:pt x="1191" y="10573"/>
                  </a:moveTo>
                  <a:lnTo>
                    <a:pt x="2363" y="10573"/>
                  </a:lnTo>
                </a:path>
                <a:path w="14605" h="57785">
                  <a:moveTo>
                    <a:pt x="2363" y="10573"/>
                  </a:moveTo>
                  <a:lnTo>
                    <a:pt x="2363" y="11722"/>
                  </a:lnTo>
                </a:path>
                <a:path w="14605" h="57785">
                  <a:moveTo>
                    <a:pt x="11797" y="2337"/>
                  </a:moveTo>
                  <a:lnTo>
                    <a:pt x="10625" y="1149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1797" y="2337"/>
                  </a:moveTo>
                  <a:lnTo>
                    <a:pt x="10625" y="1149"/>
                  </a:lnTo>
                </a:path>
                <a:path w="14605" h="57785">
                  <a:moveTo>
                    <a:pt x="13007" y="1149"/>
                  </a:moveTo>
                  <a:lnTo>
                    <a:pt x="11797" y="1149"/>
                  </a:lnTo>
                </a:path>
                <a:path w="14605" h="57785">
                  <a:moveTo>
                    <a:pt x="11797" y="2337"/>
                  </a:moveTo>
                  <a:lnTo>
                    <a:pt x="10625" y="1149"/>
                  </a:lnTo>
                </a:path>
                <a:path w="14605" h="57785">
                  <a:moveTo>
                    <a:pt x="11797" y="2337"/>
                  </a:moveTo>
                  <a:lnTo>
                    <a:pt x="10625" y="1149"/>
                  </a:lnTo>
                </a:path>
                <a:path w="14605" h="57785">
                  <a:moveTo>
                    <a:pt x="11797" y="2337"/>
                  </a:moveTo>
                  <a:lnTo>
                    <a:pt x="10625" y="1149"/>
                  </a:lnTo>
                </a:path>
                <a:path w="14605" h="57785">
                  <a:moveTo>
                    <a:pt x="11797" y="2337"/>
                  </a:moveTo>
                  <a:lnTo>
                    <a:pt x="10625" y="1149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3007" y="2337"/>
                  </a:moveTo>
                  <a:lnTo>
                    <a:pt x="11797" y="1149"/>
                  </a:lnTo>
                </a:path>
                <a:path w="14605" h="57785">
                  <a:moveTo>
                    <a:pt x="14179" y="2337"/>
                  </a:moveTo>
                  <a:lnTo>
                    <a:pt x="13007" y="1149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1797" y="1149"/>
                  </a:moveTo>
                  <a:lnTo>
                    <a:pt x="11797" y="2337"/>
                  </a:lnTo>
                </a:path>
                <a:path w="14605" h="57785">
                  <a:moveTo>
                    <a:pt x="11797" y="2337"/>
                  </a:moveTo>
                  <a:lnTo>
                    <a:pt x="10625" y="1149"/>
                  </a:lnTo>
                </a:path>
                <a:path w="14605" h="57785">
                  <a:moveTo>
                    <a:pt x="11797" y="2337"/>
                  </a:moveTo>
                  <a:lnTo>
                    <a:pt x="13007" y="2337"/>
                  </a:lnTo>
                </a:path>
                <a:path w="14605" h="57785">
                  <a:moveTo>
                    <a:pt x="13007" y="2337"/>
                  </a:moveTo>
                  <a:lnTo>
                    <a:pt x="13007" y="1149"/>
                  </a:lnTo>
                </a:path>
                <a:path w="14605" h="57785">
                  <a:moveTo>
                    <a:pt x="10625" y="7029"/>
                  </a:moveTo>
                  <a:lnTo>
                    <a:pt x="9453" y="5880"/>
                  </a:lnTo>
                </a:path>
                <a:path w="14605" h="57785">
                  <a:moveTo>
                    <a:pt x="10625" y="7029"/>
                  </a:moveTo>
                  <a:lnTo>
                    <a:pt x="9453" y="5880"/>
                  </a:lnTo>
                </a:path>
                <a:path w="14605" h="57785">
                  <a:moveTo>
                    <a:pt x="10625" y="7029"/>
                  </a:moveTo>
                  <a:lnTo>
                    <a:pt x="9453" y="5880"/>
                  </a:lnTo>
                </a:path>
                <a:path w="14605" h="57785">
                  <a:moveTo>
                    <a:pt x="10625" y="4692"/>
                  </a:moveTo>
                  <a:lnTo>
                    <a:pt x="9453" y="3505"/>
                  </a:lnTo>
                </a:path>
                <a:path w="14605" h="57785">
                  <a:moveTo>
                    <a:pt x="10625" y="4692"/>
                  </a:moveTo>
                  <a:lnTo>
                    <a:pt x="9453" y="3505"/>
                  </a:lnTo>
                </a:path>
                <a:path w="14605" h="57785">
                  <a:moveTo>
                    <a:pt x="10625" y="4692"/>
                  </a:moveTo>
                  <a:lnTo>
                    <a:pt x="9453" y="3505"/>
                  </a:lnTo>
                </a:path>
                <a:path w="14605" h="57785">
                  <a:moveTo>
                    <a:pt x="11797" y="4692"/>
                  </a:moveTo>
                  <a:lnTo>
                    <a:pt x="10625" y="3505"/>
                  </a:lnTo>
                </a:path>
                <a:path w="14605" h="57785">
                  <a:moveTo>
                    <a:pt x="11797" y="4692"/>
                  </a:moveTo>
                  <a:lnTo>
                    <a:pt x="10625" y="3505"/>
                  </a:lnTo>
                </a:path>
                <a:path w="14605" h="57785">
                  <a:moveTo>
                    <a:pt x="11797" y="4692"/>
                  </a:moveTo>
                  <a:lnTo>
                    <a:pt x="10625" y="3505"/>
                  </a:lnTo>
                </a:path>
                <a:path w="14605" h="57785">
                  <a:moveTo>
                    <a:pt x="14179" y="5880"/>
                  </a:moveTo>
                  <a:lnTo>
                    <a:pt x="13007" y="4692"/>
                  </a:lnTo>
                </a:path>
                <a:path w="14605" h="57785">
                  <a:moveTo>
                    <a:pt x="14179" y="5880"/>
                  </a:moveTo>
                  <a:lnTo>
                    <a:pt x="13007" y="4692"/>
                  </a:lnTo>
                </a:path>
                <a:path w="14605" h="57785">
                  <a:moveTo>
                    <a:pt x="13007" y="2337"/>
                  </a:moveTo>
                  <a:lnTo>
                    <a:pt x="11797" y="1149"/>
                  </a:lnTo>
                </a:path>
                <a:path w="14605" h="57785">
                  <a:moveTo>
                    <a:pt x="13007" y="2337"/>
                  </a:moveTo>
                  <a:lnTo>
                    <a:pt x="11797" y="1149"/>
                  </a:lnTo>
                </a:path>
                <a:path w="14605" h="57785">
                  <a:moveTo>
                    <a:pt x="13007" y="2337"/>
                  </a:moveTo>
                  <a:lnTo>
                    <a:pt x="11797" y="1149"/>
                  </a:lnTo>
                </a:path>
                <a:path w="14605" h="57785">
                  <a:moveTo>
                    <a:pt x="13007" y="2337"/>
                  </a:moveTo>
                  <a:lnTo>
                    <a:pt x="11797" y="1149"/>
                  </a:lnTo>
                </a:path>
                <a:path w="14605" h="57785">
                  <a:moveTo>
                    <a:pt x="13007" y="2337"/>
                  </a:moveTo>
                  <a:lnTo>
                    <a:pt x="11797" y="1149"/>
                  </a:lnTo>
                </a:path>
                <a:path w="14605" h="57785">
                  <a:moveTo>
                    <a:pt x="13007" y="7029"/>
                  </a:moveTo>
                  <a:lnTo>
                    <a:pt x="11797" y="5880"/>
                  </a:lnTo>
                </a:path>
                <a:path w="14605" h="57785">
                  <a:moveTo>
                    <a:pt x="13007" y="7029"/>
                  </a:moveTo>
                  <a:lnTo>
                    <a:pt x="11797" y="5880"/>
                  </a:lnTo>
                </a:path>
                <a:path w="14605" h="57785">
                  <a:moveTo>
                    <a:pt x="13007" y="4692"/>
                  </a:moveTo>
                  <a:lnTo>
                    <a:pt x="11797" y="3505"/>
                  </a:lnTo>
                </a:path>
                <a:path w="14605" h="57785">
                  <a:moveTo>
                    <a:pt x="13007" y="4692"/>
                  </a:moveTo>
                  <a:lnTo>
                    <a:pt x="11797" y="3505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0625" y="10573"/>
                  </a:moveTo>
                  <a:lnTo>
                    <a:pt x="9453" y="9423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3007" y="7029"/>
                  </a:moveTo>
                  <a:lnTo>
                    <a:pt x="11797" y="5880"/>
                  </a:lnTo>
                </a:path>
                <a:path w="14605" h="57785">
                  <a:moveTo>
                    <a:pt x="13007" y="7029"/>
                  </a:moveTo>
                  <a:lnTo>
                    <a:pt x="11797" y="5880"/>
                  </a:lnTo>
                </a:path>
                <a:path w="14605" h="57785">
                  <a:moveTo>
                    <a:pt x="13007" y="7029"/>
                  </a:moveTo>
                  <a:lnTo>
                    <a:pt x="11797" y="5880"/>
                  </a:lnTo>
                </a:path>
                <a:path w="14605" h="57785">
                  <a:moveTo>
                    <a:pt x="13007" y="7029"/>
                  </a:moveTo>
                  <a:lnTo>
                    <a:pt x="11797" y="5880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9423"/>
                  </a:moveTo>
                  <a:lnTo>
                    <a:pt x="8299" y="8236"/>
                  </a:lnTo>
                </a:path>
                <a:path w="14605" h="57785">
                  <a:moveTo>
                    <a:pt x="9453" y="9423"/>
                  </a:moveTo>
                  <a:lnTo>
                    <a:pt x="8299" y="8236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10625" y="8236"/>
                  </a:moveTo>
                  <a:lnTo>
                    <a:pt x="9453" y="7029"/>
                  </a:lnTo>
                </a:path>
                <a:path w="14605" h="57785">
                  <a:moveTo>
                    <a:pt x="10625" y="8236"/>
                  </a:moveTo>
                  <a:lnTo>
                    <a:pt x="9453" y="7029"/>
                  </a:lnTo>
                </a:path>
                <a:path w="14605" h="57785">
                  <a:moveTo>
                    <a:pt x="10625" y="8236"/>
                  </a:moveTo>
                  <a:lnTo>
                    <a:pt x="9453" y="7029"/>
                  </a:lnTo>
                </a:path>
                <a:path w="14605" h="57785">
                  <a:moveTo>
                    <a:pt x="10625" y="8236"/>
                  </a:moveTo>
                  <a:lnTo>
                    <a:pt x="10625" y="9423"/>
                  </a:lnTo>
                </a:path>
                <a:path w="14605" h="57785">
                  <a:moveTo>
                    <a:pt x="10625" y="9423"/>
                  </a:moveTo>
                  <a:lnTo>
                    <a:pt x="9453" y="8236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10625" y="9423"/>
                  </a:moveTo>
                  <a:lnTo>
                    <a:pt x="9453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9453" y="9423"/>
                  </a:moveTo>
                  <a:lnTo>
                    <a:pt x="8299" y="8236"/>
                  </a:lnTo>
                </a:path>
                <a:path w="14605" h="57785">
                  <a:moveTo>
                    <a:pt x="9453" y="9423"/>
                  </a:moveTo>
                  <a:lnTo>
                    <a:pt x="8299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9453" y="9423"/>
                  </a:moveTo>
                  <a:lnTo>
                    <a:pt x="8299" y="8236"/>
                  </a:lnTo>
                </a:path>
                <a:path w="14605" h="57785">
                  <a:moveTo>
                    <a:pt x="9453" y="9423"/>
                  </a:moveTo>
                  <a:lnTo>
                    <a:pt x="10625" y="9423"/>
                  </a:lnTo>
                </a:path>
                <a:path w="14605" h="57785">
                  <a:moveTo>
                    <a:pt x="10625" y="9423"/>
                  </a:moveTo>
                  <a:lnTo>
                    <a:pt x="9453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10625" y="9423"/>
                  </a:moveTo>
                  <a:lnTo>
                    <a:pt x="9453" y="8236"/>
                  </a:lnTo>
                </a:path>
                <a:path w="14605" h="57785">
                  <a:moveTo>
                    <a:pt x="10625" y="8236"/>
                  </a:moveTo>
                  <a:lnTo>
                    <a:pt x="9453" y="7029"/>
                  </a:lnTo>
                </a:path>
                <a:path w="14605" h="57785">
                  <a:moveTo>
                    <a:pt x="10625" y="8236"/>
                  </a:moveTo>
                  <a:lnTo>
                    <a:pt x="9453" y="7029"/>
                  </a:lnTo>
                </a:path>
                <a:path w="14605" h="57785">
                  <a:moveTo>
                    <a:pt x="10625" y="9423"/>
                  </a:moveTo>
                  <a:lnTo>
                    <a:pt x="9453" y="8236"/>
                  </a:lnTo>
                </a:path>
                <a:path w="14605" h="57785">
                  <a:moveTo>
                    <a:pt x="10625" y="9423"/>
                  </a:moveTo>
                  <a:lnTo>
                    <a:pt x="9453" y="8236"/>
                  </a:lnTo>
                </a:path>
                <a:path w="14605" h="57785">
                  <a:moveTo>
                    <a:pt x="10625" y="9423"/>
                  </a:moveTo>
                  <a:lnTo>
                    <a:pt x="9453" y="8236"/>
                  </a:lnTo>
                </a:path>
                <a:path w="14605" h="57785">
                  <a:moveTo>
                    <a:pt x="9453" y="10573"/>
                  </a:moveTo>
                  <a:lnTo>
                    <a:pt x="10625" y="1057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1722"/>
                  </a:moveTo>
                  <a:lnTo>
                    <a:pt x="9453" y="1057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0625" y="10573"/>
                  </a:moveTo>
                  <a:lnTo>
                    <a:pt x="9453" y="9423"/>
                  </a:lnTo>
                </a:path>
                <a:path w="14605" h="57785">
                  <a:moveTo>
                    <a:pt x="10625" y="10573"/>
                  </a:moveTo>
                  <a:lnTo>
                    <a:pt x="9453" y="9423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46" name="object 1846"/>
          <p:cNvGrpSpPr/>
          <p:nvPr/>
        </p:nvGrpSpPr>
        <p:grpSpPr>
          <a:xfrm>
            <a:off x="19370085" y="6096699"/>
            <a:ext cx="17780" cy="20320"/>
            <a:chOff x="19370085" y="6096699"/>
            <a:chExt cx="17780" cy="20320"/>
          </a:xfrm>
        </p:grpSpPr>
        <p:sp>
          <p:nvSpPr>
            <p:cNvPr id="1847" name="object 1847"/>
            <p:cNvSpPr/>
            <p:nvPr/>
          </p:nvSpPr>
          <p:spPr>
            <a:xfrm>
              <a:off x="19375329" y="6098388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4">
                  <a:moveTo>
                    <a:pt x="9453" y="1149"/>
                  </a:moveTo>
                  <a:lnTo>
                    <a:pt x="10625" y="1149"/>
                  </a:lnTo>
                </a:path>
                <a:path w="10794" h="8254">
                  <a:moveTo>
                    <a:pt x="10625" y="1149"/>
                  </a:moveTo>
                  <a:lnTo>
                    <a:pt x="9453" y="0"/>
                  </a:lnTo>
                </a:path>
                <a:path w="10794" h="8254">
                  <a:moveTo>
                    <a:pt x="9453" y="1149"/>
                  </a:moveTo>
                  <a:lnTo>
                    <a:pt x="8243" y="0"/>
                  </a:lnTo>
                </a:path>
                <a:path w="10794" h="8254">
                  <a:moveTo>
                    <a:pt x="9453" y="1149"/>
                  </a:moveTo>
                  <a:lnTo>
                    <a:pt x="8243" y="0"/>
                  </a:lnTo>
                </a:path>
                <a:path w="10794" h="8254">
                  <a:moveTo>
                    <a:pt x="3516" y="5880"/>
                  </a:moveTo>
                  <a:lnTo>
                    <a:pt x="2344" y="4692"/>
                  </a:lnTo>
                </a:path>
                <a:path w="10794" h="8254">
                  <a:moveTo>
                    <a:pt x="3516" y="5880"/>
                  </a:moveTo>
                  <a:lnTo>
                    <a:pt x="2344" y="4692"/>
                  </a:lnTo>
                </a:path>
                <a:path w="10794" h="8254">
                  <a:moveTo>
                    <a:pt x="1172" y="4692"/>
                  </a:moveTo>
                  <a:lnTo>
                    <a:pt x="0" y="3543"/>
                  </a:lnTo>
                </a:path>
                <a:path w="10794" h="8254">
                  <a:moveTo>
                    <a:pt x="1172" y="4692"/>
                  </a:moveTo>
                  <a:lnTo>
                    <a:pt x="0" y="3543"/>
                  </a:lnTo>
                </a:path>
                <a:path w="10794" h="8254">
                  <a:moveTo>
                    <a:pt x="5898" y="5880"/>
                  </a:moveTo>
                  <a:lnTo>
                    <a:pt x="4745" y="4692"/>
                  </a:lnTo>
                </a:path>
                <a:path w="10794" h="8254">
                  <a:moveTo>
                    <a:pt x="5898" y="5880"/>
                  </a:moveTo>
                  <a:lnTo>
                    <a:pt x="4745" y="4692"/>
                  </a:lnTo>
                </a:path>
                <a:path w="10794" h="8254">
                  <a:moveTo>
                    <a:pt x="1172" y="4692"/>
                  </a:moveTo>
                  <a:lnTo>
                    <a:pt x="0" y="3543"/>
                  </a:lnTo>
                </a:path>
                <a:path w="10794" h="8254">
                  <a:moveTo>
                    <a:pt x="1172" y="4692"/>
                  </a:moveTo>
                  <a:lnTo>
                    <a:pt x="0" y="3543"/>
                  </a:lnTo>
                </a:path>
                <a:path w="10794" h="8254">
                  <a:moveTo>
                    <a:pt x="5898" y="7029"/>
                  </a:moveTo>
                  <a:lnTo>
                    <a:pt x="4745" y="5880"/>
                  </a:lnTo>
                </a:path>
                <a:path w="10794" h="8254">
                  <a:moveTo>
                    <a:pt x="5898" y="7029"/>
                  </a:moveTo>
                  <a:lnTo>
                    <a:pt x="4745" y="5880"/>
                  </a:lnTo>
                </a:path>
                <a:path w="10794" h="8254">
                  <a:moveTo>
                    <a:pt x="7071" y="8236"/>
                  </a:moveTo>
                  <a:lnTo>
                    <a:pt x="5898" y="702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8" name="object 1848"/>
            <p:cNvSpPr/>
            <p:nvPr/>
          </p:nvSpPr>
          <p:spPr>
            <a:xfrm>
              <a:off x="19371775" y="610072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10625" y="5899"/>
                  </a:moveTo>
                  <a:lnTo>
                    <a:pt x="9453" y="4692"/>
                  </a:lnTo>
                </a:path>
                <a:path w="14605" h="14604">
                  <a:moveTo>
                    <a:pt x="2363" y="1206"/>
                  </a:moveTo>
                  <a:lnTo>
                    <a:pt x="2363" y="2355"/>
                  </a:lnTo>
                </a:path>
                <a:path w="14605" h="14604">
                  <a:moveTo>
                    <a:pt x="2363" y="2355"/>
                  </a:moveTo>
                  <a:lnTo>
                    <a:pt x="1191" y="2355"/>
                  </a:lnTo>
                </a:path>
                <a:path w="14605" h="14604">
                  <a:moveTo>
                    <a:pt x="10625" y="5899"/>
                  </a:moveTo>
                  <a:lnTo>
                    <a:pt x="9453" y="4692"/>
                  </a:lnTo>
                </a:path>
                <a:path w="14605" h="14604">
                  <a:moveTo>
                    <a:pt x="10625" y="5899"/>
                  </a:moveTo>
                  <a:lnTo>
                    <a:pt x="9453" y="4692"/>
                  </a:lnTo>
                </a:path>
                <a:path w="14605" h="14604">
                  <a:moveTo>
                    <a:pt x="10625" y="5899"/>
                  </a:moveTo>
                  <a:lnTo>
                    <a:pt x="9453" y="4692"/>
                  </a:lnTo>
                </a:path>
                <a:path w="14605" h="14604">
                  <a:moveTo>
                    <a:pt x="10625" y="8217"/>
                  </a:moveTo>
                  <a:lnTo>
                    <a:pt x="9453" y="7086"/>
                  </a:lnTo>
                </a:path>
                <a:path w="14605" h="14604">
                  <a:moveTo>
                    <a:pt x="10625" y="8217"/>
                  </a:moveTo>
                  <a:lnTo>
                    <a:pt x="9453" y="7086"/>
                  </a:lnTo>
                </a:path>
                <a:path w="14605" h="14604">
                  <a:moveTo>
                    <a:pt x="10625" y="8217"/>
                  </a:moveTo>
                  <a:lnTo>
                    <a:pt x="9453" y="7086"/>
                  </a:lnTo>
                </a:path>
                <a:path w="14605" h="14604">
                  <a:moveTo>
                    <a:pt x="11797" y="8217"/>
                  </a:moveTo>
                  <a:lnTo>
                    <a:pt x="10625" y="7086"/>
                  </a:lnTo>
                </a:path>
                <a:path w="14605" h="14604">
                  <a:moveTo>
                    <a:pt x="11797" y="8217"/>
                  </a:moveTo>
                  <a:lnTo>
                    <a:pt x="10625" y="7086"/>
                  </a:lnTo>
                </a:path>
                <a:path w="14605" h="14604">
                  <a:moveTo>
                    <a:pt x="11797" y="8217"/>
                  </a:moveTo>
                  <a:lnTo>
                    <a:pt x="10625" y="7086"/>
                  </a:lnTo>
                </a:path>
                <a:path w="14605" h="14604">
                  <a:moveTo>
                    <a:pt x="14179" y="8217"/>
                  </a:moveTo>
                  <a:lnTo>
                    <a:pt x="14179" y="7086"/>
                  </a:lnTo>
                </a:path>
                <a:path w="14605" h="14604">
                  <a:moveTo>
                    <a:pt x="14179" y="7086"/>
                  </a:moveTo>
                  <a:lnTo>
                    <a:pt x="13007" y="5899"/>
                  </a:lnTo>
                  <a:lnTo>
                    <a:pt x="11797" y="4692"/>
                  </a:lnTo>
                </a:path>
                <a:path w="14605" h="14604">
                  <a:moveTo>
                    <a:pt x="13007" y="5899"/>
                  </a:moveTo>
                  <a:lnTo>
                    <a:pt x="11797" y="4692"/>
                  </a:lnTo>
                </a:path>
                <a:path w="14605" h="14604">
                  <a:moveTo>
                    <a:pt x="13007" y="8217"/>
                  </a:moveTo>
                  <a:lnTo>
                    <a:pt x="11797" y="7086"/>
                  </a:lnTo>
                </a:path>
                <a:path w="14605" h="14604">
                  <a:moveTo>
                    <a:pt x="13007" y="8217"/>
                  </a:moveTo>
                  <a:lnTo>
                    <a:pt x="11797" y="7086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0625" y="2355"/>
                  </a:moveTo>
                  <a:lnTo>
                    <a:pt x="9453" y="1206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3007" y="5899"/>
                  </a:moveTo>
                  <a:lnTo>
                    <a:pt x="11797" y="4692"/>
                  </a:lnTo>
                </a:path>
                <a:path w="14605" h="14604">
                  <a:moveTo>
                    <a:pt x="13007" y="5899"/>
                  </a:moveTo>
                  <a:lnTo>
                    <a:pt x="11797" y="4692"/>
                  </a:lnTo>
                </a:path>
                <a:path w="14605" h="14604">
                  <a:moveTo>
                    <a:pt x="13007" y="5899"/>
                  </a:moveTo>
                  <a:lnTo>
                    <a:pt x="11797" y="4692"/>
                  </a:lnTo>
                </a:path>
                <a:path w="14605" h="14604">
                  <a:moveTo>
                    <a:pt x="13007" y="5899"/>
                  </a:moveTo>
                  <a:lnTo>
                    <a:pt x="11797" y="4692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10625" y="4692"/>
                  </a:moveTo>
                  <a:lnTo>
                    <a:pt x="9453" y="3543"/>
                  </a:lnTo>
                </a:path>
                <a:path w="14605" h="14604">
                  <a:moveTo>
                    <a:pt x="10625" y="4692"/>
                  </a:moveTo>
                  <a:lnTo>
                    <a:pt x="9453" y="3543"/>
                  </a:lnTo>
                </a:path>
                <a:path w="14605" h="14604">
                  <a:moveTo>
                    <a:pt x="10625" y="4692"/>
                  </a:moveTo>
                  <a:lnTo>
                    <a:pt x="9453" y="3543"/>
                  </a:lnTo>
                </a:path>
                <a:path w="14605" h="14604">
                  <a:moveTo>
                    <a:pt x="10625" y="3543"/>
                  </a:moveTo>
                  <a:lnTo>
                    <a:pt x="9453" y="2355"/>
                  </a:lnTo>
                </a:path>
                <a:path w="14605" h="14604">
                  <a:moveTo>
                    <a:pt x="10625" y="3543"/>
                  </a:moveTo>
                  <a:lnTo>
                    <a:pt x="10625" y="4692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10625" y="3543"/>
                  </a:moveTo>
                  <a:lnTo>
                    <a:pt x="9453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0625" y="3543"/>
                  </a:moveTo>
                  <a:lnTo>
                    <a:pt x="9453" y="2355"/>
                  </a:lnTo>
                </a:path>
                <a:path w="14605" h="14604">
                  <a:moveTo>
                    <a:pt x="10625" y="3543"/>
                  </a:moveTo>
                  <a:lnTo>
                    <a:pt x="9453" y="3543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10625" y="3543"/>
                  </a:moveTo>
                  <a:lnTo>
                    <a:pt x="9453" y="2355"/>
                  </a:lnTo>
                </a:path>
                <a:path w="14605" h="14604">
                  <a:moveTo>
                    <a:pt x="10625" y="4692"/>
                  </a:moveTo>
                  <a:lnTo>
                    <a:pt x="9453" y="3543"/>
                  </a:lnTo>
                </a:path>
                <a:path w="14605" h="14604">
                  <a:moveTo>
                    <a:pt x="10625" y="4692"/>
                  </a:moveTo>
                  <a:lnTo>
                    <a:pt x="9453" y="3543"/>
                  </a:lnTo>
                </a:path>
                <a:path w="14605" h="14604">
                  <a:moveTo>
                    <a:pt x="10625" y="3543"/>
                  </a:moveTo>
                  <a:lnTo>
                    <a:pt x="9453" y="2355"/>
                  </a:lnTo>
                </a:path>
                <a:path w="14605" h="14604">
                  <a:moveTo>
                    <a:pt x="10625" y="3543"/>
                  </a:moveTo>
                  <a:lnTo>
                    <a:pt x="9453" y="2355"/>
                  </a:lnTo>
                </a:path>
                <a:path w="14605" h="14604">
                  <a:moveTo>
                    <a:pt x="10625" y="3543"/>
                  </a:moveTo>
                  <a:lnTo>
                    <a:pt x="9453" y="2355"/>
                  </a:lnTo>
                </a:path>
                <a:path w="14605" h="14604">
                  <a:moveTo>
                    <a:pt x="10625" y="2355"/>
                  </a:moveTo>
                  <a:lnTo>
                    <a:pt x="9453" y="2355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9453" y="1206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  <a:lnTo>
                    <a:pt x="9453" y="1206"/>
                  </a:lnTo>
                </a:path>
                <a:path w="14605" h="14604">
                  <a:moveTo>
                    <a:pt x="10625" y="2355"/>
                  </a:moveTo>
                  <a:lnTo>
                    <a:pt x="9453" y="1206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1797" y="11779"/>
                  </a:moveTo>
                  <a:lnTo>
                    <a:pt x="11797" y="10573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0573"/>
                  </a:moveTo>
                  <a:lnTo>
                    <a:pt x="10625" y="9385"/>
                  </a:lnTo>
                </a:path>
                <a:path w="14605" h="14604">
                  <a:moveTo>
                    <a:pt x="11797" y="11779"/>
                  </a:moveTo>
                  <a:lnTo>
                    <a:pt x="13007" y="11779"/>
                  </a:lnTo>
                </a:path>
                <a:path w="14605" h="14604">
                  <a:moveTo>
                    <a:pt x="11797" y="10573"/>
                  </a:moveTo>
                  <a:lnTo>
                    <a:pt x="10625" y="9385"/>
                  </a:lnTo>
                </a:path>
                <a:path w="14605" h="14604">
                  <a:moveTo>
                    <a:pt x="11797" y="10573"/>
                  </a:moveTo>
                  <a:lnTo>
                    <a:pt x="10625" y="9385"/>
                  </a:lnTo>
                </a:path>
                <a:path w="14605" h="14604">
                  <a:moveTo>
                    <a:pt x="11797" y="10573"/>
                  </a:moveTo>
                  <a:lnTo>
                    <a:pt x="10625" y="9385"/>
                  </a:lnTo>
                </a:path>
                <a:path w="14605" h="14604">
                  <a:moveTo>
                    <a:pt x="11797" y="10573"/>
                  </a:moveTo>
                  <a:lnTo>
                    <a:pt x="10625" y="9385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3007" y="10573"/>
                  </a:moveTo>
                  <a:lnTo>
                    <a:pt x="11797" y="9385"/>
                  </a:lnTo>
                </a:path>
                <a:path w="14605" h="14604">
                  <a:moveTo>
                    <a:pt x="14179" y="10573"/>
                  </a:moveTo>
                  <a:lnTo>
                    <a:pt x="13007" y="9385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0573"/>
                  </a:moveTo>
                  <a:lnTo>
                    <a:pt x="11797" y="11779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3007" y="11779"/>
                  </a:moveTo>
                  <a:lnTo>
                    <a:pt x="11797" y="10573"/>
                  </a:lnTo>
                </a:path>
                <a:path w="14605" h="14604">
                  <a:moveTo>
                    <a:pt x="13007" y="11779"/>
                  </a:moveTo>
                  <a:lnTo>
                    <a:pt x="11797" y="10573"/>
                  </a:lnTo>
                </a:path>
                <a:path w="14605" h="14604">
                  <a:moveTo>
                    <a:pt x="13007" y="10573"/>
                  </a:moveTo>
                  <a:lnTo>
                    <a:pt x="11797" y="9385"/>
                  </a:lnTo>
                </a:path>
                <a:path w="14605" h="14604">
                  <a:moveTo>
                    <a:pt x="13007" y="10573"/>
                  </a:moveTo>
                  <a:lnTo>
                    <a:pt x="11797" y="9385"/>
                  </a:lnTo>
                </a:path>
                <a:path w="14605" h="14604">
                  <a:moveTo>
                    <a:pt x="13007" y="10573"/>
                  </a:moveTo>
                  <a:lnTo>
                    <a:pt x="11797" y="9385"/>
                  </a:lnTo>
                </a:path>
                <a:path w="14605" h="14604">
                  <a:moveTo>
                    <a:pt x="13007" y="10573"/>
                  </a:moveTo>
                  <a:lnTo>
                    <a:pt x="11797" y="9385"/>
                  </a:lnTo>
                </a:path>
                <a:path w="14605" h="14604">
                  <a:moveTo>
                    <a:pt x="13007" y="10573"/>
                  </a:moveTo>
                  <a:lnTo>
                    <a:pt x="11797" y="9385"/>
                  </a:lnTo>
                </a:path>
                <a:path w="14605" h="14604">
                  <a:moveTo>
                    <a:pt x="1191" y="14116"/>
                  </a:moveTo>
                  <a:lnTo>
                    <a:pt x="0" y="12947"/>
                  </a:lnTo>
                </a:path>
                <a:path w="14605" h="14604">
                  <a:moveTo>
                    <a:pt x="1191" y="14116"/>
                  </a:moveTo>
                  <a:lnTo>
                    <a:pt x="2363" y="1411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49" name="object 1849"/>
          <p:cNvGrpSpPr/>
          <p:nvPr/>
        </p:nvGrpSpPr>
        <p:grpSpPr>
          <a:xfrm>
            <a:off x="13299324" y="1739097"/>
            <a:ext cx="21590" cy="17780"/>
            <a:chOff x="13299324" y="1739097"/>
            <a:chExt cx="21590" cy="17780"/>
          </a:xfrm>
        </p:grpSpPr>
        <p:sp>
          <p:nvSpPr>
            <p:cNvPr id="1850" name="object 1850"/>
            <p:cNvSpPr/>
            <p:nvPr/>
          </p:nvSpPr>
          <p:spPr>
            <a:xfrm>
              <a:off x="13301014" y="1740808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4" h="14605">
                  <a:moveTo>
                    <a:pt x="1191" y="3524"/>
                  </a:moveTo>
                  <a:lnTo>
                    <a:pt x="0" y="2355"/>
                  </a:lnTo>
                </a:path>
                <a:path w="10794" h="14605">
                  <a:moveTo>
                    <a:pt x="1191" y="3524"/>
                  </a:moveTo>
                  <a:lnTo>
                    <a:pt x="0" y="3524"/>
                  </a:lnTo>
                </a:path>
                <a:path w="10794" h="14605">
                  <a:moveTo>
                    <a:pt x="1191" y="3524"/>
                  </a:moveTo>
                  <a:lnTo>
                    <a:pt x="0" y="2355"/>
                  </a:lnTo>
                </a:path>
                <a:path w="10794" h="14605">
                  <a:moveTo>
                    <a:pt x="1191" y="3524"/>
                  </a:moveTo>
                  <a:lnTo>
                    <a:pt x="0" y="2355"/>
                  </a:lnTo>
                </a:path>
                <a:path w="10794" h="14605">
                  <a:moveTo>
                    <a:pt x="5898" y="9404"/>
                  </a:moveTo>
                  <a:lnTo>
                    <a:pt x="4726" y="8236"/>
                  </a:lnTo>
                </a:path>
                <a:path w="10794" h="14605">
                  <a:moveTo>
                    <a:pt x="5898" y="9404"/>
                  </a:moveTo>
                  <a:lnTo>
                    <a:pt x="4726" y="8236"/>
                  </a:lnTo>
                </a:path>
                <a:path w="10794" h="14605">
                  <a:moveTo>
                    <a:pt x="4726" y="11760"/>
                  </a:moveTo>
                  <a:lnTo>
                    <a:pt x="5898" y="11760"/>
                  </a:lnTo>
                </a:path>
                <a:path w="10794" h="14605">
                  <a:moveTo>
                    <a:pt x="5898" y="11760"/>
                  </a:moveTo>
                  <a:lnTo>
                    <a:pt x="4726" y="10610"/>
                  </a:lnTo>
                </a:path>
                <a:path w="10794" h="14605">
                  <a:moveTo>
                    <a:pt x="5898" y="7048"/>
                  </a:moveTo>
                  <a:lnTo>
                    <a:pt x="4726" y="5861"/>
                  </a:lnTo>
                </a:path>
                <a:path w="10794" h="14605">
                  <a:moveTo>
                    <a:pt x="5898" y="7048"/>
                  </a:moveTo>
                  <a:lnTo>
                    <a:pt x="4726" y="5861"/>
                  </a:lnTo>
                </a:path>
                <a:path w="10794" h="14605">
                  <a:moveTo>
                    <a:pt x="4726" y="11760"/>
                  </a:moveTo>
                  <a:lnTo>
                    <a:pt x="3554" y="10610"/>
                  </a:lnTo>
                </a:path>
                <a:path w="10794" h="14605">
                  <a:moveTo>
                    <a:pt x="4726" y="11760"/>
                  </a:moveTo>
                  <a:lnTo>
                    <a:pt x="4726" y="12947"/>
                  </a:lnTo>
                </a:path>
                <a:path w="10794" h="14605">
                  <a:moveTo>
                    <a:pt x="7071" y="7048"/>
                  </a:moveTo>
                  <a:lnTo>
                    <a:pt x="5898" y="7048"/>
                  </a:lnTo>
                </a:path>
                <a:path w="10794" h="14605">
                  <a:moveTo>
                    <a:pt x="5898" y="7048"/>
                  </a:moveTo>
                  <a:lnTo>
                    <a:pt x="4726" y="5861"/>
                  </a:lnTo>
                </a:path>
                <a:path w="10794" h="14605">
                  <a:moveTo>
                    <a:pt x="7071" y="5861"/>
                  </a:moveTo>
                  <a:lnTo>
                    <a:pt x="5898" y="4749"/>
                  </a:lnTo>
                </a:path>
                <a:path w="10794" h="14605">
                  <a:moveTo>
                    <a:pt x="7071" y="5861"/>
                  </a:moveTo>
                  <a:lnTo>
                    <a:pt x="5898" y="4749"/>
                  </a:lnTo>
                </a:path>
                <a:path w="10794" h="14605">
                  <a:moveTo>
                    <a:pt x="4726" y="14135"/>
                  </a:moveTo>
                  <a:lnTo>
                    <a:pt x="3554" y="12947"/>
                  </a:lnTo>
                </a:path>
                <a:path w="10794" h="14605">
                  <a:moveTo>
                    <a:pt x="4726" y="14135"/>
                  </a:moveTo>
                  <a:lnTo>
                    <a:pt x="3554" y="12947"/>
                  </a:lnTo>
                </a:path>
                <a:path w="10794" h="14605">
                  <a:moveTo>
                    <a:pt x="8281" y="4749"/>
                  </a:moveTo>
                  <a:lnTo>
                    <a:pt x="7071" y="3524"/>
                  </a:lnTo>
                </a:path>
                <a:path w="10794" h="14605">
                  <a:moveTo>
                    <a:pt x="8281" y="4749"/>
                  </a:moveTo>
                  <a:lnTo>
                    <a:pt x="7071" y="3524"/>
                  </a:lnTo>
                </a:path>
                <a:path w="10794" h="14605">
                  <a:moveTo>
                    <a:pt x="8281" y="4749"/>
                  </a:moveTo>
                  <a:lnTo>
                    <a:pt x="7071" y="3524"/>
                  </a:lnTo>
                </a:path>
                <a:path w="10794" h="14605">
                  <a:moveTo>
                    <a:pt x="10625" y="4749"/>
                  </a:moveTo>
                  <a:lnTo>
                    <a:pt x="9434" y="3524"/>
                  </a:lnTo>
                </a:path>
                <a:path w="10794" h="14605">
                  <a:moveTo>
                    <a:pt x="10625" y="4749"/>
                  </a:moveTo>
                  <a:lnTo>
                    <a:pt x="9434" y="3524"/>
                  </a:lnTo>
                </a:path>
                <a:path w="10794" h="14605">
                  <a:moveTo>
                    <a:pt x="10625" y="4749"/>
                  </a:moveTo>
                  <a:lnTo>
                    <a:pt x="9434" y="3524"/>
                  </a:lnTo>
                </a:path>
                <a:path w="10794" h="14605">
                  <a:moveTo>
                    <a:pt x="10625" y="4749"/>
                  </a:moveTo>
                  <a:lnTo>
                    <a:pt x="9434" y="3524"/>
                  </a:lnTo>
                </a:path>
                <a:path w="10794" h="14605">
                  <a:moveTo>
                    <a:pt x="10625" y="4749"/>
                  </a:moveTo>
                  <a:lnTo>
                    <a:pt x="9434" y="3524"/>
                  </a:lnTo>
                </a:path>
                <a:path w="10794" h="14605">
                  <a:moveTo>
                    <a:pt x="10625" y="4749"/>
                  </a:moveTo>
                  <a:lnTo>
                    <a:pt x="9434" y="3524"/>
                  </a:lnTo>
                </a:path>
                <a:path w="10794" h="14605">
                  <a:moveTo>
                    <a:pt x="9434" y="1206"/>
                  </a:moveTo>
                  <a:lnTo>
                    <a:pt x="8281" y="0"/>
                  </a:lnTo>
                </a:path>
                <a:path w="10794" h="14605">
                  <a:moveTo>
                    <a:pt x="9434" y="1206"/>
                  </a:moveTo>
                  <a:lnTo>
                    <a:pt x="9434" y="2355"/>
                  </a:lnTo>
                </a:path>
                <a:path w="10794" h="14605">
                  <a:moveTo>
                    <a:pt x="7071" y="2355"/>
                  </a:moveTo>
                  <a:lnTo>
                    <a:pt x="5898" y="1206"/>
                  </a:lnTo>
                </a:path>
                <a:path w="10794" h="14605">
                  <a:moveTo>
                    <a:pt x="7071" y="2355"/>
                  </a:moveTo>
                  <a:lnTo>
                    <a:pt x="5898" y="1206"/>
                  </a:lnTo>
                </a:path>
                <a:path w="10794" h="14605">
                  <a:moveTo>
                    <a:pt x="9434" y="2355"/>
                  </a:moveTo>
                  <a:lnTo>
                    <a:pt x="8281" y="1206"/>
                  </a:lnTo>
                </a:path>
                <a:path w="10794" h="14605">
                  <a:moveTo>
                    <a:pt x="9434" y="2355"/>
                  </a:moveTo>
                  <a:lnTo>
                    <a:pt x="8281" y="1206"/>
                  </a:lnTo>
                </a:path>
                <a:path w="10794" h="14605">
                  <a:moveTo>
                    <a:pt x="4726" y="3524"/>
                  </a:moveTo>
                  <a:lnTo>
                    <a:pt x="5898" y="3524"/>
                  </a:lnTo>
                </a:path>
                <a:path w="10794" h="14605">
                  <a:moveTo>
                    <a:pt x="5898" y="3524"/>
                  </a:moveTo>
                  <a:lnTo>
                    <a:pt x="4726" y="3524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4726" y="5861"/>
                  </a:moveTo>
                  <a:lnTo>
                    <a:pt x="3554" y="4749"/>
                  </a:lnTo>
                </a:path>
                <a:path w="10794" h="14605">
                  <a:moveTo>
                    <a:pt x="5898" y="4749"/>
                  </a:moveTo>
                  <a:lnTo>
                    <a:pt x="5898" y="3524"/>
                  </a:lnTo>
                </a:path>
                <a:path w="10794" h="14605">
                  <a:moveTo>
                    <a:pt x="5898" y="3524"/>
                  </a:moveTo>
                  <a:lnTo>
                    <a:pt x="4726" y="2355"/>
                  </a:lnTo>
                </a:path>
                <a:path w="10794" h="14605">
                  <a:moveTo>
                    <a:pt x="7071" y="2355"/>
                  </a:moveTo>
                  <a:lnTo>
                    <a:pt x="5898" y="1206"/>
                  </a:lnTo>
                </a:path>
                <a:path w="10794" h="14605">
                  <a:moveTo>
                    <a:pt x="7071" y="2355"/>
                  </a:moveTo>
                  <a:lnTo>
                    <a:pt x="5898" y="1206"/>
                  </a:lnTo>
                </a:path>
                <a:path w="10794" h="14605">
                  <a:moveTo>
                    <a:pt x="7071" y="2355"/>
                  </a:moveTo>
                  <a:lnTo>
                    <a:pt x="5898" y="1206"/>
                  </a:lnTo>
                </a:path>
                <a:path w="10794" h="14605">
                  <a:moveTo>
                    <a:pt x="7071" y="2355"/>
                  </a:moveTo>
                  <a:lnTo>
                    <a:pt x="5898" y="1206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5898" y="4749"/>
                  </a:moveTo>
                  <a:lnTo>
                    <a:pt x="5898" y="3524"/>
                  </a:lnTo>
                </a:path>
                <a:path w="10794" h="14605">
                  <a:moveTo>
                    <a:pt x="5898" y="3524"/>
                  </a:moveTo>
                  <a:lnTo>
                    <a:pt x="4726" y="2355"/>
                  </a:lnTo>
                </a:path>
                <a:path w="10794" h="14605">
                  <a:moveTo>
                    <a:pt x="5898" y="3524"/>
                  </a:moveTo>
                  <a:lnTo>
                    <a:pt x="4726" y="2355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4726" y="7048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5898" y="7048"/>
                  </a:moveTo>
                  <a:lnTo>
                    <a:pt x="4726" y="5861"/>
                  </a:lnTo>
                </a:path>
                <a:path w="10794" h="14605">
                  <a:moveTo>
                    <a:pt x="5898" y="7048"/>
                  </a:moveTo>
                  <a:lnTo>
                    <a:pt x="4726" y="586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1" name="object 1851"/>
            <p:cNvSpPr/>
            <p:nvPr/>
          </p:nvSpPr>
          <p:spPr>
            <a:xfrm>
              <a:off x="13303392" y="1740787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3516" y="7086"/>
                  </a:moveTo>
                  <a:lnTo>
                    <a:pt x="2344" y="5899"/>
                  </a:lnTo>
                </a:path>
                <a:path w="15875" h="13335">
                  <a:moveTo>
                    <a:pt x="4707" y="7086"/>
                  </a:moveTo>
                  <a:lnTo>
                    <a:pt x="3516" y="5899"/>
                  </a:lnTo>
                </a:path>
                <a:path w="15875" h="13335">
                  <a:moveTo>
                    <a:pt x="4707" y="7086"/>
                  </a:moveTo>
                  <a:lnTo>
                    <a:pt x="3516" y="5899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3516" y="7086"/>
                  </a:moveTo>
                  <a:lnTo>
                    <a:pt x="2344" y="5899"/>
                  </a:lnTo>
                </a:path>
                <a:path w="15875" h="13335">
                  <a:moveTo>
                    <a:pt x="3516" y="7086"/>
                  </a:moveTo>
                  <a:lnTo>
                    <a:pt x="2344" y="5899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</a:path>
                <a:path w="15875" h="13335">
                  <a:moveTo>
                    <a:pt x="1172" y="7086"/>
                  </a:moveTo>
                  <a:lnTo>
                    <a:pt x="0" y="5899"/>
                  </a:lnTo>
                </a:path>
                <a:path w="15875" h="13335">
                  <a:moveTo>
                    <a:pt x="1172" y="7086"/>
                  </a:moveTo>
                  <a:lnTo>
                    <a:pt x="0" y="5899"/>
                  </a:lnTo>
                </a:path>
                <a:path w="15875" h="13335">
                  <a:moveTo>
                    <a:pt x="2344" y="7086"/>
                  </a:moveTo>
                  <a:lnTo>
                    <a:pt x="1172" y="5899"/>
                  </a:lnTo>
                </a:path>
                <a:path w="15875" h="13335">
                  <a:moveTo>
                    <a:pt x="2344" y="7086"/>
                  </a:moveTo>
                  <a:lnTo>
                    <a:pt x="1172" y="5899"/>
                  </a:lnTo>
                </a:path>
                <a:path w="15875" h="13335">
                  <a:moveTo>
                    <a:pt x="1172" y="7086"/>
                  </a:moveTo>
                  <a:lnTo>
                    <a:pt x="2344" y="7086"/>
                  </a:lnTo>
                </a:path>
                <a:path w="15875" h="13335">
                  <a:moveTo>
                    <a:pt x="1172" y="7086"/>
                  </a:moveTo>
                  <a:lnTo>
                    <a:pt x="0" y="5899"/>
                  </a:lnTo>
                </a:path>
                <a:path w="15875" h="13335">
                  <a:moveTo>
                    <a:pt x="1172" y="7086"/>
                  </a:moveTo>
                  <a:lnTo>
                    <a:pt x="0" y="5899"/>
                  </a:lnTo>
                </a:path>
                <a:path w="15875" h="13335">
                  <a:moveTo>
                    <a:pt x="1172" y="7086"/>
                  </a:moveTo>
                  <a:lnTo>
                    <a:pt x="0" y="5899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  <a:lnTo>
                    <a:pt x="1172" y="3562"/>
                  </a:lnTo>
                </a:path>
                <a:path w="15875" h="13335">
                  <a:moveTo>
                    <a:pt x="3516" y="7086"/>
                  </a:moveTo>
                  <a:lnTo>
                    <a:pt x="2344" y="5899"/>
                  </a:lnTo>
                </a:path>
                <a:path w="15875" h="13335">
                  <a:moveTo>
                    <a:pt x="3516" y="7086"/>
                  </a:moveTo>
                  <a:lnTo>
                    <a:pt x="2344" y="5899"/>
                  </a:lnTo>
                </a:path>
                <a:path w="15875" h="13335">
                  <a:moveTo>
                    <a:pt x="2344" y="4768"/>
                  </a:moveTo>
                  <a:lnTo>
                    <a:pt x="1172" y="3562"/>
                  </a:lnTo>
                </a:path>
                <a:path w="15875" h="13335">
                  <a:moveTo>
                    <a:pt x="3516" y="5899"/>
                  </a:moveTo>
                  <a:lnTo>
                    <a:pt x="2344" y="5899"/>
                  </a:lnTo>
                </a:path>
                <a:path w="15875" h="13335">
                  <a:moveTo>
                    <a:pt x="2344" y="5899"/>
                  </a:moveTo>
                  <a:lnTo>
                    <a:pt x="3516" y="5899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  <a:lnTo>
                    <a:pt x="1172" y="3562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</a:path>
                <a:path w="15875" h="13335">
                  <a:moveTo>
                    <a:pt x="2344" y="5899"/>
                  </a:moveTo>
                  <a:lnTo>
                    <a:pt x="1172" y="5899"/>
                  </a:lnTo>
                </a:path>
                <a:path w="15875" h="13335">
                  <a:moveTo>
                    <a:pt x="2344" y="7086"/>
                  </a:moveTo>
                  <a:lnTo>
                    <a:pt x="1172" y="5899"/>
                  </a:lnTo>
                </a:path>
                <a:path w="15875" h="13335">
                  <a:moveTo>
                    <a:pt x="1172" y="7086"/>
                  </a:moveTo>
                  <a:lnTo>
                    <a:pt x="0" y="5899"/>
                  </a:lnTo>
                </a:path>
                <a:path w="15875" h="13335">
                  <a:moveTo>
                    <a:pt x="1172" y="7086"/>
                  </a:moveTo>
                  <a:lnTo>
                    <a:pt x="0" y="5899"/>
                  </a:lnTo>
                </a:path>
                <a:path w="15875" h="13335">
                  <a:moveTo>
                    <a:pt x="2344" y="3562"/>
                  </a:moveTo>
                  <a:lnTo>
                    <a:pt x="1172" y="2374"/>
                  </a:lnTo>
                </a:path>
                <a:path w="15875" h="13335">
                  <a:moveTo>
                    <a:pt x="2344" y="3562"/>
                  </a:moveTo>
                  <a:lnTo>
                    <a:pt x="1172" y="2374"/>
                  </a:lnTo>
                </a:path>
                <a:path w="15875" h="13335">
                  <a:moveTo>
                    <a:pt x="2344" y="3562"/>
                  </a:moveTo>
                  <a:lnTo>
                    <a:pt x="2344" y="4768"/>
                  </a:lnTo>
                </a:path>
                <a:path w="15875" h="13335">
                  <a:moveTo>
                    <a:pt x="2344" y="4768"/>
                  </a:moveTo>
                  <a:lnTo>
                    <a:pt x="1172" y="3562"/>
                  </a:lnTo>
                </a:path>
                <a:path w="15875" h="13335">
                  <a:moveTo>
                    <a:pt x="2344" y="5899"/>
                  </a:moveTo>
                  <a:lnTo>
                    <a:pt x="1172" y="4768"/>
                  </a:lnTo>
                </a:path>
                <a:path w="15875" h="13335">
                  <a:moveTo>
                    <a:pt x="2344" y="5899"/>
                  </a:moveTo>
                  <a:lnTo>
                    <a:pt x="1172" y="4768"/>
                  </a:lnTo>
                </a:path>
                <a:path w="15875" h="13335">
                  <a:moveTo>
                    <a:pt x="3516" y="3562"/>
                  </a:moveTo>
                  <a:lnTo>
                    <a:pt x="2344" y="2374"/>
                  </a:lnTo>
                </a:path>
                <a:path w="15875" h="13335">
                  <a:moveTo>
                    <a:pt x="3516" y="3562"/>
                  </a:moveTo>
                  <a:lnTo>
                    <a:pt x="2344" y="3562"/>
                  </a:lnTo>
                </a:path>
                <a:path w="15875" h="13335">
                  <a:moveTo>
                    <a:pt x="10625" y="3562"/>
                  </a:moveTo>
                  <a:lnTo>
                    <a:pt x="9415" y="2374"/>
                  </a:lnTo>
                </a:path>
                <a:path w="15875" h="13335">
                  <a:moveTo>
                    <a:pt x="10625" y="3562"/>
                  </a:moveTo>
                  <a:lnTo>
                    <a:pt x="9415" y="2374"/>
                  </a:lnTo>
                </a:path>
                <a:path w="15875" h="13335">
                  <a:moveTo>
                    <a:pt x="10625" y="3562"/>
                  </a:moveTo>
                  <a:lnTo>
                    <a:pt x="9415" y="2374"/>
                  </a:lnTo>
                </a:path>
                <a:path w="15875" h="13335">
                  <a:moveTo>
                    <a:pt x="10625" y="3562"/>
                  </a:moveTo>
                  <a:lnTo>
                    <a:pt x="9415" y="2374"/>
                  </a:lnTo>
                </a:path>
                <a:path w="15875" h="13335">
                  <a:moveTo>
                    <a:pt x="11778" y="3562"/>
                  </a:moveTo>
                  <a:lnTo>
                    <a:pt x="10625" y="2374"/>
                  </a:lnTo>
                </a:path>
                <a:path w="15875" h="13335">
                  <a:moveTo>
                    <a:pt x="10625" y="3562"/>
                  </a:moveTo>
                  <a:lnTo>
                    <a:pt x="9415" y="2374"/>
                  </a:lnTo>
                </a:path>
                <a:path w="15875" h="13335">
                  <a:moveTo>
                    <a:pt x="9415" y="3562"/>
                  </a:moveTo>
                  <a:lnTo>
                    <a:pt x="8243" y="2374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</a:path>
                <a:path w="15875" h="13335">
                  <a:moveTo>
                    <a:pt x="9415" y="3562"/>
                  </a:moveTo>
                  <a:lnTo>
                    <a:pt x="8243" y="2374"/>
                  </a:lnTo>
                </a:path>
                <a:path w="15875" h="13335">
                  <a:moveTo>
                    <a:pt x="9415" y="3562"/>
                  </a:moveTo>
                  <a:lnTo>
                    <a:pt x="8243" y="2374"/>
                  </a:lnTo>
                </a:path>
                <a:path w="15875" h="13335">
                  <a:moveTo>
                    <a:pt x="9415" y="3562"/>
                  </a:moveTo>
                  <a:lnTo>
                    <a:pt x="8243" y="2374"/>
                  </a:lnTo>
                </a:path>
                <a:path w="15875" h="13335">
                  <a:moveTo>
                    <a:pt x="9415" y="3562"/>
                  </a:moveTo>
                  <a:lnTo>
                    <a:pt x="8243" y="2374"/>
                  </a:lnTo>
                </a:path>
                <a:path w="15875" h="13335">
                  <a:moveTo>
                    <a:pt x="10625" y="3562"/>
                  </a:moveTo>
                  <a:lnTo>
                    <a:pt x="9415" y="2374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  <a:lnTo>
                    <a:pt x="8243" y="0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  <a:lnTo>
                    <a:pt x="8243" y="0"/>
                  </a:lnTo>
                </a:path>
                <a:path w="15875" h="13335">
                  <a:moveTo>
                    <a:pt x="9415" y="1225"/>
                  </a:moveTo>
                  <a:lnTo>
                    <a:pt x="8243" y="0"/>
                  </a:lnTo>
                </a:path>
                <a:path w="15875" h="13335">
                  <a:moveTo>
                    <a:pt x="9415" y="1225"/>
                  </a:moveTo>
                  <a:lnTo>
                    <a:pt x="8243" y="0"/>
                  </a:lnTo>
                </a:path>
                <a:path w="15875" h="13335">
                  <a:moveTo>
                    <a:pt x="9415" y="2374"/>
                  </a:moveTo>
                  <a:lnTo>
                    <a:pt x="8243" y="1225"/>
                  </a:lnTo>
                </a:path>
                <a:path w="15875" h="13335">
                  <a:moveTo>
                    <a:pt x="9415" y="2374"/>
                  </a:moveTo>
                  <a:lnTo>
                    <a:pt x="8243" y="1225"/>
                  </a:lnTo>
                </a:path>
                <a:path w="15875" h="13335">
                  <a:moveTo>
                    <a:pt x="15333" y="12966"/>
                  </a:moveTo>
                  <a:lnTo>
                    <a:pt x="14160" y="11779"/>
                  </a:lnTo>
                </a:path>
                <a:path w="15875" h="13335">
                  <a:moveTo>
                    <a:pt x="15333" y="12966"/>
                  </a:moveTo>
                  <a:lnTo>
                    <a:pt x="14160" y="1177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52" name="object 1852"/>
          <p:cNvGrpSpPr/>
          <p:nvPr/>
        </p:nvGrpSpPr>
        <p:grpSpPr>
          <a:xfrm>
            <a:off x="14931510" y="1497962"/>
            <a:ext cx="17780" cy="19050"/>
            <a:chOff x="14931510" y="1497962"/>
            <a:chExt cx="17780" cy="19050"/>
          </a:xfrm>
        </p:grpSpPr>
        <p:sp>
          <p:nvSpPr>
            <p:cNvPr id="1853" name="object 1853"/>
            <p:cNvSpPr/>
            <p:nvPr/>
          </p:nvSpPr>
          <p:spPr>
            <a:xfrm>
              <a:off x="14937869" y="1499652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4" h="13334">
                  <a:moveTo>
                    <a:pt x="9453" y="1168"/>
                  </a:moveTo>
                  <a:lnTo>
                    <a:pt x="8299" y="0"/>
                  </a:lnTo>
                </a:path>
                <a:path w="10794" h="13334">
                  <a:moveTo>
                    <a:pt x="9453" y="1168"/>
                  </a:moveTo>
                  <a:lnTo>
                    <a:pt x="8299" y="0"/>
                  </a:lnTo>
                </a:path>
                <a:path w="10794" h="13334">
                  <a:moveTo>
                    <a:pt x="9453" y="2318"/>
                  </a:moveTo>
                  <a:lnTo>
                    <a:pt x="8299" y="1168"/>
                  </a:lnTo>
                </a:path>
                <a:path w="10794" h="13334">
                  <a:moveTo>
                    <a:pt x="9453" y="2318"/>
                  </a:moveTo>
                  <a:lnTo>
                    <a:pt x="10682" y="2318"/>
                  </a:lnTo>
                </a:path>
                <a:path w="10794" h="13334">
                  <a:moveTo>
                    <a:pt x="5936" y="8217"/>
                  </a:moveTo>
                  <a:lnTo>
                    <a:pt x="4745" y="7048"/>
                  </a:lnTo>
                </a:path>
                <a:path w="10794" h="13334">
                  <a:moveTo>
                    <a:pt x="5936" y="8217"/>
                  </a:moveTo>
                  <a:lnTo>
                    <a:pt x="7127" y="8217"/>
                  </a:lnTo>
                </a:path>
                <a:path w="10794" h="13334">
                  <a:moveTo>
                    <a:pt x="8299" y="10591"/>
                  </a:moveTo>
                  <a:lnTo>
                    <a:pt x="7127" y="9423"/>
                  </a:lnTo>
                </a:path>
                <a:path w="10794" h="13334">
                  <a:moveTo>
                    <a:pt x="8299" y="10591"/>
                  </a:moveTo>
                  <a:lnTo>
                    <a:pt x="7127" y="9423"/>
                  </a:lnTo>
                </a:path>
                <a:path w="10794" h="13334">
                  <a:moveTo>
                    <a:pt x="5936" y="5880"/>
                  </a:moveTo>
                  <a:lnTo>
                    <a:pt x="4745" y="4692"/>
                  </a:lnTo>
                </a:path>
                <a:path w="10794" h="13334">
                  <a:moveTo>
                    <a:pt x="5936" y="5880"/>
                  </a:moveTo>
                  <a:lnTo>
                    <a:pt x="4745" y="4692"/>
                  </a:lnTo>
                </a:path>
                <a:path w="10794" h="13334">
                  <a:moveTo>
                    <a:pt x="8299" y="10591"/>
                  </a:moveTo>
                  <a:lnTo>
                    <a:pt x="7127" y="9423"/>
                  </a:lnTo>
                </a:path>
                <a:path w="10794" h="13334">
                  <a:moveTo>
                    <a:pt x="8299" y="10591"/>
                  </a:moveTo>
                  <a:lnTo>
                    <a:pt x="7127" y="9423"/>
                  </a:lnTo>
                </a:path>
                <a:path w="10794" h="13334">
                  <a:moveTo>
                    <a:pt x="5936" y="5880"/>
                  </a:moveTo>
                  <a:lnTo>
                    <a:pt x="4745" y="4692"/>
                  </a:lnTo>
                </a:path>
                <a:path w="10794" h="13334">
                  <a:moveTo>
                    <a:pt x="5936" y="5880"/>
                  </a:moveTo>
                  <a:lnTo>
                    <a:pt x="4745" y="5880"/>
                  </a:lnTo>
                </a:path>
                <a:path w="10794" h="13334">
                  <a:moveTo>
                    <a:pt x="3554" y="5880"/>
                  </a:moveTo>
                  <a:lnTo>
                    <a:pt x="2382" y="4692"/>
                  </a:lnTo>
                </a:path>
                <a:path w="10794" h="13334">
                  <a:moveTo>
                    <a:pt x="3554" y="5880"/>
                  </a:moveTo>
                  <a:lnTo>
                    <a:pt x="2382" y="4692"/>
                  </a:lnTo>
                </a:path>
                <a:path w="10794" h="13334">
                  <a:moveTo>
                    <a:pt x="8299" y="12910"/>
                  </a:moveTo>
                  <a:lnTo>
                    <a:pt x="9453" y="12910"/>
                  </a:lnTo>
                </a:path>
                <a:path w="10794" h="13334">
                  <a:moveTo>
                    <a:pt x="9453" y="12910"/>
                  </a:moveTo>
                  <a:lnTo>
                    <a:pt x="8299" y="11741"/>
                  </a:lnTo>
                </a:path>
                <a:path w="10794" h="13334">
                  <a:moveTo>
                    <a:pt x="3554" y="4692"/>
                  </a:moveTo>
                  <a:lnTo>
                    <a:pt x="2382" y="3505"/>
                  </a:lnTo>
                </a:path>
                <a:path w="10794" h="13334">
                  <a:moveTo>
                    <a:pt x="3554" y="4692"/>
                  </a:moveTo>
                  <a:lnTo>
                    <a:pt x="2382" y="3505"/>
                  </a:lnTo>
                </a:path>
                <a:path w="10794" h="13334">
                  <a:moveTo>
                    <a:pt x="3554" y="4692"/>
                  </a:moveTo>
                  <a:lnTo>
                    <a:pt x="2382" y="3505"/>
                  </a:lnTo>
                </a:path>
                <a:path w="10794" h="13334">
                  <a:moveTo>
                    <a:pt x="1228" y="4692"/>
                  </a:moveTo>
                  <a:lnTo>
                    <a:pt x="1228" y="5880"/>
                  </a:lnTo>
                </a:path>
                <a:path w="10794" h="13334">
                  <a:moveTo>
                    <a:pt x="1228" y="5880"/>
                  </a:moveTo>
                  <a:lnTo>
                    <a:pt x="0" y="4692"/>
                  </a:lnTo>
                </a:path>
                <a:path w="10794" h="13334">
                  <a:moveTo>
                    <a:pt x="1228" y="5880"/>
                  </a:moveTo>
                  <a:lnTo>
                    <a:pt x="1228" y="4692"/>
                  </a:lnTo>
                </a:path>
                <a:path w="10794" h="13334">
                  <a:moveTo>
                    <a:pt x="1228" y="4692"/>
                  </a:moveTo>
                  <a:lnTo>
                    <a:pt x="0" y="3505"/>
                  </a:lnTo>
                </a:path>
                <a:path w="10794" h="13334">
                  <a:moveTo>
                    <a:pt x="1228" y="4692"/>
                  </a:moveTo>
                  <a:lnTo>
                    <a:pt x="0" y="3505"/>
                  </a:lnTo>
                </a:path>
                <a:path w="10794" h="13334">
                  <a:moveTo>
                    <a:pt x="1228" y="4692"/>
                  </a:moveTo>
                  <a:lnTo>
                    <a:pt x="0" y="3505"/>
                  </a:lnTo>
                </a:path>
                <a:path w="10794" h="13334">
                  <a:moveTo>
                    <a:pt x="1228" y="2318"/>
                  </a:moveTo>
                  <a:lnTo>
                    <a:pt x="0" y="1168"/>
                  </a:lnTo>
                </a:path>
                <a:path w="10794" h="13334">
                  <a:moveTo>
                    <a:pt x="1228" y="2318"/>
                  </a:moveTo>
                  <a:lnTo>
                    <a:pt x="0" y="1168"/>
                  </a:lnTo>
                </a:path>
                <a:path w="10794" h="13334">
                  <a:moveTo>
                    <a:pt x="3554" y="2318"/>
                  </a:moveTo>
                  <a:lnTo>
                    <a:pt x="2382" y="1168"/>
                  </a:lnTo>
                </a:path>
                <a:path w="10794" h="13334">
                  <a:moveTo>
                    <a:pt x="3554" y="2318"/>
                  </a:moveTo>
                  <a:lnTo>
                    <a:pt x="2382" y="1168"/>
                  </a:lnTo>
                </a:path>
                <a:path w="10794" h="13334">
                  <a:moveTo>
                    <a:pt x="1228" y="3505"/>
                  </a:moveTo>
                  <a:lnTo>
                    <a:pt x="0" y="2318"/>
                  </a:lnTo>
                </a:path>
                <a:path w="10794" h="13334">
                  <a:moveTo>
                    <a:pt x="1228" y="3505"/>
                  </a:moveTo>
                  <a:lnTo>
                    <a:pt x="0" y="2318"/>
                  </a:lnTo>
                </a:path>
                <a:path w="10794" h="13334">
                  <a:moveTo>
                    <a:pt x="5936" y="2318"/>
                  </a:moveTo>
                  <a:lnTo>
                    <a:pt x="4745" y="1168"/>
                  </a:lnTo>
                </a:path>
                <a:path w="10794" h="13334">
                  <a:moveTo>
                    <a:pt x="5936" y="2318"/>
                  </a:moveTo>
                  <a:lnTo>
                    <a:pt x="4745" y="1168"/>
                  </a:lnTo>
                </a:path>
                <a:path w="10794" h="13334">
                  <a:moveTo>
                    <a:pt x="5936" y="2318"/>
                  </a:moveTo>
                  <a:lnTo>
                    <a:pt x="4745" y="1168"/>
                  </a:lnTo>
                </a:path>
                <a:path w="10794" h="13334">
                  <a:moveTo>
                    <a:pt x="5936" y="2318"/>
                  </a:moveTo>
                  <a:lnTo>
                    <a:pt x="4745" y="1168"/>
                  </a:lnTo>
                </a:path>
                <a:path w="10794" h="13334">
                  <a:moveTo>
                    <a:pt x="5936" y="2318"/>
                  </a:moveTo>
                  <a:lnTo>
                    <a:pt x="4745" y="1168"/>
                  </a:lnTo>
                </a:path>
                <a:path w="10794" h="13334">
                  <a:moveTo>
                    <a:pt x="5936" y="2318"/>
                  </a:moveTo>
                  <a:lnTo>
                    <a:pt x="4745" y="1168"/>
                  </a:lnTo>
                </a:path>
                <a:path w="10794" h="13334">
                  <a:moveTo>
                    <a:pt x="7127" y="4692"/>
                  </a:moveTo>
                  <a:lnTo>
                    <a:pt x="7127" y="588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4" name="object 1854"/>
            <p:cNvSpPr/>
            <p:nvPr/>
          </p:nvSpPr>
          <p:spPr>
            <a:xfrm>
              <a:off x="14933199" y="1500832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8243" y="1149"/>
                  </a:moveTo>
                  <a:lnTo>
                    <a:pt x="7052" y="0"/>
                  </a:lnTo>
                </a:path>
                <a:path w="13334" h="14605">
                  <a:moveTo>
                    <a:pt x="8243" y="1149"/>
                  </a:moveTo>
                  <a:lnTo>
                    <a:pt x="7052" y="0"/>
                  </a:lnTo>
                </a:path>
                <a:path w="13334" h="14605">
                  <a:moveTo>
                    <a:pt x="8243" y="1149"/>
                  </a:moveTo>
                  <a:lnTo>
                    <a:pt x="7052" y="0"/>
                  </a:lnTo>
                </a:path>
                <a:path w="13334" h="14605">
                  <a:moveTo>
                    <a:pt x="8243" y="1149"/>
                  </a:moveTo>
                  <a:lnTo>
                    <a:pt x="7052" y="0"/>
                  </a:lnTo>
                </a:path>
                <a:path w="13334" h="14605">
                  <a:moveTo>
                    <a:pt x="10606" y="1149"/>
                  </a:moveTo>
                  <a:lnTo>
                    <a:pt x="9415" y="0"/>
                  </a:lnTo>
                </a:path>
                <a:path w="13334" h="14605">
                  <a:moveTo>
                    <a:pt x="10606" y="1149"/>
                  </a:moveTo>
                  <a:lnTo>
                    <a:pt x="9415" y="0"/>
                  </a:lnTo>
                </a:path>
                <a:path w="13334" h="14605">
                  <a:moveTo>
                    <a:pt x="10606" y="1149"/>
                  </a:moveTo>
                  <a:lnTo>
                    <a:pt x="9415" y="0"/>
                  </a:lnTo>
                </a:path>
                <a:path w="13334" h="14605">
                  <a:moveTo>
                    <a:pt x="10606" y="1149"/>
                  </a:moveTo>
                  <a:lnTo>
                    <a:pt x="9415" y="0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1149"/>
                  </a:moveTo>
                  <a:lnTo>
                    <a:pt x="9415" y="0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4692"/>
                  </a:lnTo>
                </a:path>
                <a:path w="13334" h="14605">
                  <a:moveTo>
                    <a:pt x="11797" y="4692"/>
                  </a:moveTo>
                  <a:lnTo>
                    <a:pt x="10606" y="3486"/>
                  </a:lnTo>
                </a:path>
                <a:path w="13334" h="14605">
                  <a:moveTo>
                    <a:pt x="11797" y="4692"/>
                  </a:moveTo>
                  <a:lnTo>
                    <a:pt x="12950" y="4692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0606" y="5861"/>
                  </a:moveTo>
                  <a:lnTo>
                    <a:pt x="9415" y="4692"/>
                  </a:lnTo>
                </a:path>
                <a:path w="13334" h="14605">
                  <a:moveTo>
                    <a:pt x="10606" y="5861"/>
                  </a:moveTo>
                  <a:lnTo>
                    <a:pt x="9415" y="4692"/>
                  </a:lnTo>
                </a:path>
                <a:path w="13334" h="14605">
                  <a:moveTo>
                    <a:pt x="10606" y="4692"/>
                  </a:moveTo>
                  <a:lnTo>
                    <a:pt x="9415" y="4692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10606" y="4692"/>
                  </a:moveTo>
                  <a:lnTo>
                    <a:pt x="9415" y="3486"/>
                  </a:lnTo>
                </a:path>
                <a:path w="13334" h="14605">
                  <a:moveTo>
                    <a:pt x="10606" y="4692"/>
                  </a:moveTo>
                  <a:lnTo>
                    <a:pt x="9415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10606" y="3486"/>
                  </a:moveTo>
                  <a:lnTo>
                    <a:pt x="9415" y="2318"/>
                  </a:lnTo>
                </a:path>
                <a:path w="13334" h="14605">
                  <a:moveTo>
                    <a:pt x="10606" y="3486"/>
                  </a:moveTo>
                  <a:lnTo>
                    <a:pt x="9415" y="2318"/>
                  </a:lnTo>
                </a:path>
                <a:path w="13334" h="14605">
                  <a:moveTo>
                    <a:pt x="12950" y="4692"/>
                  </a:moveTo>
                  <a:lnTo>
                    <a:pt x="12950" y="3486"/>
                  </a:lnTo>
                </a:path>
                <a:path w="13334" h="14605">
                  <a:moveTo>
                    <a:pt x="12950" y="3486"/>
                  </a:moveTo>
                  <a:lnTo>
                    <a:pt x="11797" y="2318"/>
                  </a:lnTo>
                </a:path>
                <a:path w="13334" h="14605">
                  <a:moveTo>
                    <a:pt x="11797" y="4692"/>
                  </a:moveTo>
                  <a:lnTo>
                    <a:pt x="10606" y="3486"/>
                  </a:lnTo>
                </a:path>
                <a:path w="13334" h="14605">
                  <a:moveTo>
                    <a:pt x="11797" y="4692"/>
                  </a:moveTo>
                  <a:lnTo>
                    <a:pt x="10606" y="3486"/>
                  </a:lnTo>
                </a:path>
                <a:path w="13334" h="14605">
                  <a:moveTo>
                    <a:pt x="11797" y="4692"/>
                  </a:moveTo>
                  <a:lnTo>
                    <a:pt x="10606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0606" y="3486"/>
                  </a:moveTo>
                  <a:lnTo>
                    <a:pt x="9415" y="2318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4692"/>
                  </a:moveTo>
                  <a:lnTo>
                    <a:pt x="9415" y="3486"/>
                  </a:lnTo>
                </a:path>
                <a:path w="13334" h="14605">
                  <a:moveTo>
                    <a:pt x="10606" y="4692"/>
                  </a:moveTo>
                  <a:lnTo>
                    <a:pt x="9415" y="3486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4692"/>
                  </a:moveTo>
                  <a:lnTo>
                    <a:pt x="9415" y="3486"/>
                  </a:lnTo>
                </a:path>
                <a:path w="13334" h="14605">
                  <a:moveTo>
                    <a:pt x="10606" y="4692"/>
                  </a:moveTo>
                  <a:lnTo>
                    <a:pt x="9415" y="3486"/>
                  </a:lnTo>
                </a:path>
                <a:path w="13334" h="14605">
                  <a:moveTo>
                    <a:pt x="10606" y="4692"/>
                  </a:moveTo>
                  <a:lnTo>
                    <a:pt x="10606" y="3486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10606" y="3486"/>
                  </a:moveTo>
                  <a:lnTo>
                    <a:pt x="9415" y="2318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10606" y="3486"/>
                  </a:moveTo>
                  <a:lnTo>
                    <a:pt x="9415" y="2318"/>
                  </a:lnTo>
                </a:path>
                <a:path w="13334" h="14605">
                  <a:moveTo>
                    <a:pt x="10606" y="3486"/>
                  </a:moveTo>
                  <a:lnTo>
                    <a:pt x="9415" y="2318"/>
                  </a:lnTo>
                </a:path>
                <a:path w="13334" h="14605">
                  <a:moveTo>
                    <a:pt x="10606" y="3486"/>
                  </a:moveTo>
                  <a:lnTo>
                    <a:pt x="9415" y="2318"/>
                  </a:lnTo>
                </a:path>
                <a:path w="13334" h="14605">
                  <a:moveTo>
                    <a:pt x="11797" y="4692"/>
                  </a:moveTo>
                  <a:lnTo>
                    <a:pt x="11797" y="3486"/>
                  </a:lnTo>
                </a:path>
                <a:path w="13334" h="14605">
                  <a:moveTo>
                    <a:pt x="11797" y="4692"/>
                  </a:moveTo>
                  <a:lnTo>
                    <a:pt x="10606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1797" y="3486"/>
                  </a:moveTo>
                  <a:lnTo>
                    <a:pt x="10606" y="2318"/>
                  </a:lnTo>
                </a:path>
                <a:path w="13334" h="14605">
                  <a:moveTo>
                    <a:pt x="11797" y="3486"/>
                  </a:moveTo>
                  <a:lnTo>
                    <a:pt x="10606" y="2318"/>
                  </a:lnTo>
                </a:path>
                <a:path w="13334" h="14605">
                  <a:moveTo>
                    <a:pt x="10606" y="1149"/>
                  </a:moveTo>
                  <a:lnTo>
                    <a:pt x="9415" y="0"/>
                  </a:lnTo>
                </a:path>
                <a:path w="13334" h="14605">
                  <a:moveTo>
                    <a:pt x="10606" y="1149"/>
                  </a:moveTo>
                  <a:lnTo>
                    <a:pt x="9415" y="0"/>
                  </a:lnTo>
                </a:path>
                <a:path w="13334" h="14605">
                  <a:moveTo>
                    <a:pt x="3516" y="3486"/>
                  </a:moveTo>
                  <a:lnTo>
                    <a:pt x="2344" y="3486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3516" y="3486"/>
                  </a:moveTo>
                  <a:lnTo>
                    <a:pt x="2344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3516" y="3486"/>
                  </a:moveTo>
                  <a:lnTo>
                    <a:pt x="2344" y="2318"/>
                  </a:lnTo>
                </a:path>
                <a:path w="13334" h="14605">
                  <a:moveTo>
                    <a:pt x="3516" y="3486"/>
                  </a:moveTo>
                  <a:lnTo>
                    <a:pt x="2344" y="2318"/>
                  </a:lnTo>
                </a:path>
                <a:path w="13334" h="14605">
                  <a:moveTo>
                    <a:pt x="3516" y="3486"/>
                  </a:moveTo>
                  <a:lnTo>
                    <a:pt x="2344" y="2318"/>
                  </a:lnTo>
                </a:path>
                <a:path w="13334" h="14605">
                  <a:moveTo>
                    <a:pt x="3516" y="3486"/>
                  </a:moveTo>
                  <a:lnTo>
                    <a:pt x="2344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3516" y="3486"/>
                  </a:moveTo>
                  <a:lnTo>
                    <a:pt x="2344" y="2318"/>
                  </a:lnTo>
                </a:path>
                <a:path w="13334" h="14605">
                  <a:moveTo>
                    <a:pt x="3516" y="1149"/>
                  </a:moveTo>
                  <a:lnTo>
                    <a:pt x="2344" y="0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3516" y="2318"/>
                  </a:moveTo>
                  <a:lnTo>
                    <a:pt x="2344" y="1149"/>
                  </a:lnTo>
                </a:path>
                <a:path w="13334" h="14605">
                  <a:moveTo>
                    <a:pt x="3516" y="2318"/>
                  </a:moveTo>
                  <a:lnTo>
                    <a:pt x="2344" y="1149"/>
                  </a:lnTo>
                </a:path>
                <a:path w="13334" h="14605">
                  <a:moveTo>
                    <a:pt x="3516" y="2318"/>
                  </a:moveTo>
                  <a:lnTo>
                    <a:pt x="2344" y="1149"/>
                  </a:lnTo>
                </a:path>
                <a:path w="13334" h="14605">
                  <a:moveTo>
                    <a:pt x="3516" y="2318"/>
                  </a:moveTo>
                  <a:lnTo>
                    <a:pt x="2344" y="1149"/>
                  </a:lnTo>
                </a:path>
                <a:path w="13334" h="14605">
                  <a:moveTo>
                    <a:pt x="3516" y="2318"/>
                  </a:moveTo>
                  <a:lnTo>
                    <a:pt x="2344" y="1149"/>
                  </a:lnTo>
                </a:path>
                <a:path w="13334" h="14605">
                  <a:moveTo>
                    <a:pt x="1172" y="14116"/>
                  </a:moveTo>
                  <a:lnTo>
                    <a:pt x="0" y="12910"/>
                  </a:lnTo>
                </a:path>
                <a:path w="13334" h="14605">
                  <a:moveTo>
                    <a:pt x="1172" y="14116"/>
                  </a:moveTo>
                  <a:lnTo>
                    <a:pt x="0" y="1291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55" name="object 1855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8977541" y="1837959"/>
            <a:ext cx="3696126" cy="5909149"/>
          </a:xfrm>
          <a:prstGeom prst="rect">
            <a:avLst/>
          </a:prstGeom>
        </p:spPr>
      </p:pic>
      <p:pic>
        <p:nvPicPr>
          <p:cNvPr id="1856" name="object 1856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7412199" y="2135589"/>
            <a:ext cx="24622" cy="68067"/>
          </a:xfrm>
          <a:prstGeom prst="rect">
            <a:avLst/>
          </a:prstGeom>
        </p:spPr>
      </p:pic>
      <p:sp>
        <p:nvSpPr>
          <p:cNvPr id="1857" name="object 1857"/>
          <p:cNvSpPr/>
          <p:nvPr/>
        </p:nvSpPr>
        <p:spPr>
          <a:xfrm>
            <a:off x="17313578" y="1385519"/>
            <a:ext cx="14604" cy="19050"/>
          </a:xfrm>
          <a:custGeom>
            <a:avLst/>
            <a:gdLst/>
            <a:ahLst/>
            <a:cxnLst/>
            <a:rect l="l" t="t" r="r" b="b"/>
            <a:pathLst>
              <a:path w="14605" h="19050">
                <a:moveTo>
                  <a:pt x="13007" y="2374"/>
                </a:moveTo>
                <a:lnTo>
                  <a:pt x="13007" y="1168"/>
                </a:lnTo>
              </a:path>
              <a:path w="14605" h="19050">
                <a:moveTo>
                  <a:pt x="13007" y="1168"/>
                </a:moveTo>
                <a:lnTo>
                  <a:pt x="11797" y="0"/>
                </a:lnTo>
              </a:path>
              <a:path w="14605" h="19050">
                <a:moveTo>
                  <a:pt x="11797" y="1168"/>
                </a:moveTo>
                <a:lnTo>
                  <a:pt x="11797" y="2374"/>
                </a:lnTo>
              </a:path>
              <a:path w="14605" h="19050">
                <a:moveTo>
                  <a:pt x="11797" y="2374"/>
                </a:moveTo>
                <a:lnTo>
                  <a:pt x="10625" y="1168"/>
                </a:lnTo>
              </a:path>
              <a:path w="14605" h="19050">
                <a:moveTo>
                  <a:pt x="7071" y="7029"/>
                </a:moveTo>
                <a:lnTo>
                  <a:pt x="5879" y="5899"/>
                </a:lnTo>
              </a:path>
              <a:path w="14605" h="19050">
                <a:moveTo>
                  <a:pt x="7071" y="7029"/>
                </a:moveTo>
                <a:lnTo>
                  <a:pt x="5879" y="5899"/>
                </a:lnTo>
              </a:path>
              <a:path w="14605" h="19050">
                <a:moveTo>
                  <a:pt x="3573" y="5899"/>
                </a:moveTo>
                <a:lnTo>
                  <a:pt x="2344" y="4692"/>
                </a:lnTo>
              </a:path>
              <a:path w="14605" h="19050">
                <a:moveTo>
                  <a:pt x="3573" y="5899"/>
                </a:moveTo>
                <a:lnTo>
                  <a:pt x="2344" y="4692"/>
                </a:lnTo>
              </a:path>
              <a:path w="14605" h="19050">
                <a:moveTo>
                  <a:pt x="8262" y="7029"/>
                </a:moveTo>
                <a:lnTo>
                  <a:pt x="9434" y="7029"/>
                </a:lnTo>
              </a:path>
              <a:path w="14605" h="19050">
                <a:moveTo>
                  <a:pt x="9434" y="7029"/>
                </a:moveTo>
                <a:lnTo>
                  <a:pt x="9434" y="5899"/>
                </a:lnTo>
              </a:path>
              <a:path w="14605" h="19050">
                <a:moveTo>
                  <a:pt x="3573" y="5899"/>
                </a:moveTo>
                <a:lnTo>
                  <a:pt x="2344" y="4692"/>
                </a:lnTo>
              </a:path>
              <a:path w="14605" h="19050">
                <a:moveTo>
                  <a:pt x="3573" y="5899"/>
                </a:moveTo>
                <a:lnTo>
                  <a:pt x="2344" y="4692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10625" y="8254"/>
                </a:moveTo>
                <a:lnTo>
                  <a:pt x="9434" y="7029"/>
                </a:lnTo>
              </a:path>
              <a:path w="14605" h="19050">
                <a:moveTo>
                  <a:pt x="10625" y="8254"/>
                </a:moveTo>
                <a:lnTo>
                  <a:pt x="9434" y="7029"/>
                </a:lnTo>
              </a:path>
              <a:path w="14605" h="19050">
                <a:moveTo>
                  <a:pt x="1172" y="5899"/>
                </a:moveTo>
                <a:lnTo>
                  <a:pt x="0" y="4692"/>
                </a:lnTo>
              </a:path>
              <a:path w="14605" h="19050">
                <a:moveTo>
                  <a:pt x="1172" y="5899"/>
                </a:moveTo>
                <a:lnTo>
                  <a:pt x="0" y="4692"/>
                </a:lnTo>
              </a:path>
              <a:path w="14605" h="19050">
                <a:moveTo>
                  <a:pt x="10625" y="9404"/>
                </a:moveTo>
                <a:lnTo>
                  <a:pt x="9434" y="8254"/>
                </a:lnTo>
              </a:path>
              <a:path w="14605" h="19050">
                <a:moveTo>
                  <a:pt x="10625" y="9404"/>
                </a:moveTo>
                <a:lnTo>
                  <a:pt x="9434" y="8254"/>
                </a:lnTo>
              </a:path>
              <a:path w="14605" h="19050">
                <a:moveTo>
                  <a:pt x="10625" y="9404"/>
                </a:moveTo>
                <a:lnTo>
                  <a:pt x="9434" y="8254"/>
                </a:lnTo>
              </a:path>
              <a:path w="14605" h="19050">
                <a:moveTo>
                  <a:pt x="11797" y="10591"/>
                </a:moveTo>
                <a:lnTo>
                  <a:pt x="10625" y="11760"/>
                </a:lnTo>
              </a:path>
              <a:path w="14605" h="19050">
                <a:moveTo>
                  <a:pt x="10625" y="11760"/>
                </a:moveTo>
                <a:lnTo>
                  <a:pt x="9434" y="10591"/>
                </a:lnTo>
              </a:path>
              <a:path w="14605" h="19050">
                <a:moveTo>
                  <a:pt x="10625" y="11760"/>
                </a:moveTo>
                <a:lnTo>
                  <a:pt x="11797" y="11760"/>
                </a:lnTo>
              </a:path>
              <a:path w="14605" h="19050">
                <a:moveTo>
                  <a:pt x="11797" y="10591"/>
                </a:moveTo>
                <a:lnTo>
                  <a:pt x="10625" y="9404"/>
                </a:lnTo>
              </a:path>
              <a:path w="14605" h="19050">
                <a:moveTo>
                  <a:pt x="11797" y="10591"/>
                </a:moveTo>
                <a:lnTo>
                  <a:pt x="10625" y="9404"/>
                </a:lnTo>
              </a:path>
              <a:path w="14605" h="19050">
                <a:moveTo>
                  <a:pt x="11797" y="10591"/>
                </a:moveTo>
                <a:lnTo>
                  <a:pt x="10625" y="9404"/>
                </a:lnTo>
              </a:path>
              <a:path w="14605" h="19050">
                <a:moveTo>
                  <a:pt x="14179" y="9404"/>
                </a:moveTo>
                <a:lnTo>
                  <a:pt x="13007" y="8254"/>
                </a:lnTo>
              </a:path>
              <a:path w="14605" h="19050">
                <a:moveTo>
                  <a:pt x="14179" y="9404"/>
                </a:moveTo>
                <a:lnTo>
                  <a:pt x="13007" y="8254"/>
                </a:lnTo>
                <a:lnTo>
                  <a:pt x="11797" y="7029"/>
                </a:lnTo>
              </a:path>
              <a:path w="14605" h="19050">
                <a:moveTo>
                  <a:pt x="13007" y="8254"/>
                </a:moveTo>
                <a:lnTo>
                  <a:pt x="11797" y="7029"/>
                </a:lnTo>
              </a:path>
              <a:path w="14605" h="19050">
                <a:moveTo>
                  <a:pt x="13007" y="10591"/>
                </a:moveTo>
                <a:lnTo>
                  <a:pt x="11797" y="9404"/>
                </a:lnTo>
              </a:path>
              <a:path w="14605" h="19050">
                <a:moveTo>
                  <a:pt x="13007" y="10591"/>
                </a:moveTo>
                <a:lnTo>
                  <a:pt x="11797" y="9404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3007" y="5899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13007" y="5899"/>
                </a:moveTo>
                <a:lnTo>
                  <a:pt x="11797" y="5899"/>
                </a:lnTo>
              </a:path>
              <a:path w="14605" h="19050">
                <a:moveTo>
                  <a:pt x="9434" y="5899"/>
                </a:moveTo>
                <a:lnTo>
                  <a:pt x="8262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3007" y="8254"/>
                </a:moveTo>
                <a:lnTo>
                  <a:pt x="11797" y="7029"/>
                </a:lnTo>
              </a:path>
              <a:path w="14605" h="19050">
                <a:moveTo>
                  <a:pt x="13007" y="8254"/>
                </a:moveTo>
                <a:lnTo>
                  <a:pt x="11797" y="7029"/>
                </a:lnTo>
              </a:path>
              <a:path w="14605" h="19050">
                <a:moveTo>
                  <a:pt x="13007" y="8254"/>
                </a:moveTo>
                <a:lnTo>
                  <a:pt x="11797" y="7029"/>
                </a:lnTo>
              </a:path>
              <a:path w="14605" h="19050">
                <a:moveTo>
                  <a:pt x="13007" y="8254"/>
                </a:moveTo>
                <a:lnTo>
                  <a:pt x="11797" y="7029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3007" y="5899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4692"/>
                </a:lnTo>
              </a:path>
              <a:path w="14605" h="19050">
                <a:moveTo>
                  <a:pt x="8262" y="4692"/>
                </a:moveTo>
                <a:lnTo>
                  <a:pt x="7071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4692"/>
                </a:lnTo>
              </a:path>
              <a:path w="14605" h="19050">
                <a:moveTo>
                  <a:pt x="8262" y="4692"/>
                </a:moveTo>
                <a:lnTo>
                  <a:pt x="7071" y="3543"/>
                </a:lnTo>
              </a:path>
              <a:path w="14605" h="19050">
                <a:moveTo>
                  <a:pt x="8262" y="7029"/>
                </a:moveTo>
                <a:lnTo>
                  <a:pt x="7071" y="5899"/>
                </a:lnTo>
              </a:path>
              <a:path w="14605" h="19050">
                <a:moveTo>
                  <a:pt x="8262" y="7029"/>
                </a:moveTo>
                <a:lnTo>
                  <a:pt x="7071" y="589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8254"/>
                </a:moveTo>
                <a:lnTo>
                  <a:pt x="8262" y="7029"/>
                </a:lnTo>
              </a:path>
              <a:path w="14605" h="19050">
                <a:moveTo>
                  <a:pt x="9434" y="8254"/>
                </a:moveTo>
                <a:lnTo>
                  <a:pt x="8262" y="7029"/>
                </a:lnTo>
              </a:path>
              <a:path w="14605" h="19050">
                <a:moveTo>
                  <a:pt x="9434" y="8254"/>
                </a:moveTo>
                <a:lnTo>
                  <a:pt x="8262" y="702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8254"/>
                </a:moveTo>
                <a:lnTo>
                  <a:pt x="8262" y="7029"/>
                </a:lnTo>
              </a:path>
              <a:path w="14605" h="19050">
                <a:moveTo>
                  <a:pt x="9434" y="8254"/>
                </a:moveTo>
                <a:lnTo>
                  <a:pt x="8262" y="702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10625" y="7029"/>
                </a:moveTo>
                <a:lnTo>
                  <a:pt x="9434" y="5899"/>
                </a:lnTo>
              </a:path>
              <a:path w="14605" h="19050">
                <a:moveTo>
                  <a:pt x="10625" y="7029"/>
                </a:moveTo>
                <a:lnTo>
                  <a:pt x="9434" y="5899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8262" y="4692"/>
                </a:moveTo>
                <a:lnTo>
                  <a:pt x="7071" y="3543"/>
                </a:lnTo>
              </a:path>
              <a:path w="14605" h="19050">
                <a:moveTo>
                  <a:pt x="8262" y="4692"/>
                </a:moveTo>
                <a:lnTo>
                  <a:pt x="7071" y="3543"/>
                </a:lnTo>
              </a:path>
              <a:path w="14605" h="19050">
                <a:moveTo>
                  <a:pt x="8262" y="4692"/>
                </a:moveTo>
                <a:lnTo>
                  <a:pt x="7071" y="3543"/>
                </a:lnTo>
              </a:path>
              <a:path w="14605" h="19050">
                <a:moveTo>
                  <a:pt x="10625" y="5899"/>
                </a:moveTo>
                <a:lnTo>
                  <a:pt x="9434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9434" y="5899"/>
                </a:moveTo>
                <a:lnTo>
                  <a:pt x="8262" y="4692"/>
                </a:lnTo>
              </a:path>
              <a:path w="14605" h="19050">
                <a:moveTo>
                  <a:pt x="9434" y="5899"/>
                </a:moveTo>
                <a:lnTo>
                  <a:pt x="8262" y="4692"/>
                </a:lnTo>
              </a:path>
              <a:path w="14605" h="19050">
                <a:moveTo>
                  <a:pt x="9434" y="5899"/>
                </a:moveTo>
                <a:lnTo>
                  <a:pt x="8262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8254"/>
                </a:moveTo>
                <a:lnTo>
                  <a:pt x="8262" y="7029"/>
                </a:lnTo>
              </a:path>
              <a:path w="14605" h="19050">
                <a:moveTo>
                  <a:pt x="9434" y="8254"/>
                </a:moveTo>
                <a:lnTo>
                  <a:pt x="8262" y="7029"/>
                </a:lnTo>
              </a:path>
              <a:path w="14605" h="19050">
                <a:moveTo>
                  <a:pt x="9434" y="7029"/>
                </a:moveTo>
                <a:lnTo>
                  <a:pt x="9434" y="5899"/>
                </a:lnTo>
              </a:path>
              <a:path w="14605" h="19050">
                <a:moveTo>
                  <a:pt x="9434" y="8254"/>
                </a:moveTo>
                <a:lnTo>
                  <a:pt x="10625" y="8254"/>
                </a:lnTo>
              </a:path>
              <a:path w="14605" h="19050">
                <a:moveTo>
                  <a:pt x="10625" y="8254"/>
                </a:moveTo>
                <a:lnTo>
                  <a:pt x="10625" y="7029"/>
                </a:lnTo>
              </a:path>
              <a:path w="14605" h="19050">
                <a:moveTo>
                  <a:pt x="10625" y="7029"/>
                </a:moveTo>
                <a:lnTo>
                  <a:pt x="9434" y="5899"/>
                </a:lnTo>
              </a:path>
              <a:path w="14605" h="19050">
                <a:moveTo>
                  <a:pt x="10625" y="7029"/>
                </a:moveTo>
                <a:lnTo>
                  <a:pt x="9434" y="5899"/>
                </a:lnTo>
              </a:path>
              <a:path w="14605" h="19050">
                <a:moveTo>
                  <a:pt x="10625" y="7029"/>
                </a:moveTo>
                <a:lnTo>
                  <a:pt x="9434" y="5899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9434" y="5899"/>
                </a:moveTo>
                <a:lnTo>
                  <a:pt x="8262" y="4692"/>
                </a:lnTo>
              </a:path>
              <a:path w="14605" h="19050">
                <a:moveTo>
                  <a:pt x="9434" y="5899"/>
                </a:moveTo>
                <a:lnTo>
                  <a:pt x="8262" y="4692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13007" y="14135"/>
                </a:moveTo>
                <a:lnTo>
                  <a:pt x="1300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3007" y="15322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2910"/>
                </a:moveTo>
                <a:lnTo>
                  <a:pt x="11797" y="1176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  <a:lnTo>
                  <a:pt x="10625" y="11760"/>
                </a:lnTo>
              </a:path>
              <a:path w="14605" h="19050">
                <a:moveTo>
                  <a:pt x="11797" y="12910"/>
                </a:moveTo>
                <a:lnTo>
                  <a:pt x="10625" y="11760"/>
                </a:lnTo>
              </a:path>
              <a:path w="14605" h="19050">
                <a:moveTo>
                  <a:pt x="11797" y="12910"/>
                </a:moveTo>
                <a:lnTo>
                  <a:pt x="10625" y="11760"/>
                </a:lnTo>
              </a:path>
              <a:path w="14605" h="19050">
                <a:moveTo>
                  <a:pt x="11797" y="12910"/>
                </a:moveTo>
                <a:lnTo>
                  <a:pt x="10625" y="1176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3007" y="12910"/>
                </a:lnTo>
              </a:path>
              <a:path w="14605" h="19050">
                <a:moveTo>
                  <a:pt x="14179" y="12910"/>
                </a:moveTo>
                <a:lnTo>
                  <a:pt x="13007" y="1176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4179" y="12910"/>
                </a:moveTo>
                <a:lnTo>
                  <a:pt x="13007" y="11760"/>
                </a:lnTo>
              </a:path>
              <a:path w="14605" h="19050">
                <a:moveTo>
                  <a:pt x="14179" y="12910"/>
                </a:moveTo>
                <a:lnTo>
                  <a:pt x="13007" y="11760"/>
                </a:lnTo>
              </a:path>
              <a:path w="14605" h="19050">
                <a:moveTo>
                  <a:pt x="14179" y="12910"/>
                </a:moveTo>
                <a:lnTo>
                  <a:pt x="13007" y="11760"/>
                </a:lnTo>
              </a:path>
              <a:path w="14605" h="19050">
                <a:moveTo>
                  <a:pt x="14179" y="12910"/>
                </a:moveTo>
                <a:lnTo>
                  <a:pt x="13007" y="11760"/>
                </a:lnTo>
              </a:path>
              <a:path w="14605" h="19050">
                <a:moveTo>
                  <a:pt x="14179" y="12910"/>
                </a:moveTo>
                <a:lnTo>
                  <a:pt x="13007" y="11760"/>
                </a:lnTo>
              </a:path>
              <a:path w="14605" h="19050">
                <a:moveTo>
                  <a:pt x="2344" y="17678"/>
                </a:moveTo>
                <a:lnTo>
                  <a:pt x="1172" y="16453"/>
                </a:lnTo>
              </a:path>
              <a:path w="14605" h="19050">
                <a:moveTo>
                  <a:pt x="2344" y="17678"/>
                </a:moveTo>
                <a:lnTo>
                  <a:pt x="3573" y="1882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58" name="object 1858"/>
          <p:cNvGrpSpPr/>
          <p:nvPr/>
        </p:nvGrpSpPr>
        <p:grpSpPr>
          <a:xfrm>
            <a:off x="19370082" y="5577877"/>
            <a:ext cx="16510" cy="20320"/>
            <a:chOff x="19370082" y="5577877"/>
            <a:chExt cx="16510" cy="20320"/>
          </a:xfrm>
        </p:grpSpPr>
        <p:sp>
          <p:nvSpPr>
            <p:cNvPr id="1859" name="object 1859"/>
            <p:cNvSpPr/>
            <p:nvPr/>
          </p:nvSpPr>
          <p:spPr>
            <a:xfrm>
              <a:off x="19371772" y="5585441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3007" y="10591"/>
                  </a:moveTo>
                  <a:lnTo>
                    <a:pt x="11797" y="9404"/>
                  </a:lnTo>
                </a:path>
                <a:path w="13334" h="10795">
                  <a:moveTo>
                    <a:pt x="13007" y="10591"/>
                  </a:moveTo>
                  <a:lnTo>
                    <a:pt x="11797" y="9404"/>
                  </a:lnTo>
                </a:path>
                <a:path w="13334" h="10795">
                  <a:moveTo>
                    <a:pt x="11797" y="10591"/>
                  </a:moveTo>
                  <a:lnTo>
                    <a:pt x="10625" y="9404"/>
                  </a:lnTo>
                </a:path>
                <a:path w="13334" h="10795">
                  <a:moveTo>
                    <a:pt x="11797" y="10591"/>
                  </a:moveTo>
                  <a:lnTo>
                    <a:pt x="10625" y="9404"/>
                  </a:lnTo>
                </a:path>
                <a:path w="13334" h="10795">
                  <a:moveTo>
                    <a:pt x="5898" y="5861"/>
                  </a:moveTo>
                  <a:lnTo>
                    <a:pt x="4726" y="4711"/>
                  </a:lnTo>
                </a:path>
                <a:path w="13334" h="10795">
                  <a:moveTo>
                    <a:pt x="5898" y="5861"/>
                  </a:moveTo>
                  <a:lnTo>
                    <a:pt x="4726" y="4711"/>
                  </a:lnTo>
                </a:path>
                <a:path w="13334" h="10795">
                  <a:moveTo>
                    <a:pt x="3554" y="7086"/>
                  </a:moveTo>
                  <a:lnTo>
                    <a:pt x="2344" y="5861"/>
                  </a:lnTo>
                </a:path>
                <a:path w="13334" h="10795">
                  <a:moveTo>
                    <a:pt x="3554" y="7086"/>
                  </a:moveTo>
                  <a:lnTo>
                    <a:pt x="2344" y="5861"/>
                  </a:lnTo>
                </a:path>
                <a:path w="13334" h="10795">
                  <a:moveTo>
                    <a:pt x="8281" y="5861"/>
                  </a:moveTo>
                  <a:lnTo>
                    <a:pt x="7071" y="4711"/>
                  </a:lnTo>
                </a:path>
                <a:path w="13334" h="10795">
                  <a:moveTo>
                    <a:pt x="8281" y="5861"/>
                  </a:moveTo>
                  <a:lnTo>
                    <a:pt x="7071" y="4711"/>
                  </a:lnTo>
                </a:path>
                <a:path w="13334" h="10795">
                  <a:moveTo>
                    <a:pt x="3554" y="8254"/>
                  </a:moveTo>
                  <a:lnTo>
                    <a:pt x="2344" y="7086"/>
                  </a:lnTo>
                </a:path>
                <a:path w="13334" h="10795">
                  <a:moveTo>
                    <a:pt x="3554" y="8254"/>
                  </a:moveTo>
                  <a:lnTo>
                    <a:pt x="2344" y="7086"/>
                  </a:lnTo>
                </a:path>
                <a:path w="13334" h="10795">
                  <a:moveTo>
                    <a:pt x="8281" y="5861"/>
                  </a:moveTo>
                  <a:lnTo>
                    <a:pt x="7071" y="4711"/>
                  </a:lnTo>
                </a:path>
                <a:path w="13334" h="10795">
                  <a:moveTo>
                    <a:pt x="8281" y="5861"/>
                  </a:moveTo>
                  <a:lnTo>
                    <a:pt x="7071" y="4711"/>
                  </a:lnTo>
                </a:path>
                <a:path w="13334" h="10795">
                  <a:moveTo>
                    <a:pt x="9453" y="4711"/>
                  </a:moveTo>
                  <a:lnTo>
                    <a:pt x="8281" y="3543"/>
                  </a:lnTo>
                </a:path>
                <a:path w="13334" h="10795">
                  <a:moveTo>
                    <a:pt x="9453" y="4711"/>
                  </a:moveTo>
                  <a:lnTo>
                    <a:pt x="8281" y="3543"/>
                  </a:lnTo>
                </a:path>
                <a:path w="13334" h="10795">
                  <a:moveTo>
                    <a:pt x="1191" y="8254"/>
                  </a:moveTo>
                  <a:lnTo>
                    <a:pt x="0" y="7086"/>
                  </a:lnTo>
                </a:path>
                <a:path w="13334" h="10795">
                  <a:moveTo>
                    <a:pt x="1191" y="8254"/>
                  </a:moveTo>
                  <a:lnTo>
                    <a:pt x="0" y="7086"/>
                  </a:lnTo>
                </a:path>
                <a:path w="13334" h="10795">
                  <a:moveTo>
                    <a:pt x="9453" y="3543"/>
                  </a:moveTo>
                  <a:lnTo>
                    <a:pt x="8281" y="2355"/>
                  </a:lnTo>
                </a:path>
                <a:path w="13334" h="10795">
                  <a:moveTo>
                    <a:pt x="9453" y="3543"/>
                  </a:moveTo>
                  <a:lnTo>
                    <a:pt x="8281" y="2355"/>
                  </a:lnTo>
                </a:path>
                <a:path w="13334" h="10795">
                  <a:moveTo>
                    <a:pt x="9453" y="3543"/>
                  </a:moveTo>
                  <a:lnTo>
                    <a:pt x="8281" y="2355"/>
                  </a:lnTo>
                </a:path>
                <a:path w="13334" h="10795">
                  <a:moveTo>
                    <a:pt x="9453" y="1168"/>
                  </a:moveTo>
                  <a:lnTo>
                    <a:pt x="8281" y="0"/>
                  </a:lnTo>
                </a:path>
                <a:path w="13334" h="10795">
                  <a:moveTo>
                    <a:pt x="9453" y="1168"/>
                  </a:moveTo>
                  <a:lnTo>
                    <a:pt x="8281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0" name="object 1860"/>
            <p:cNvSpPr/>
            <p:nvPr/>
          </p:nvSpPr>
          <p:spPr>
            <a:xfrm>
              <a:off x="19371776" y="5579566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4">
                  <a:moveTo>
                    <a:pt x="9453" y="7029"/>
                  </a:moveTo>
                  <a:lnTo>
                    <a:pt x="8281" y="5880"/>
                  </a:lnTo>
                </a:path>
                <a:path w="13334" h="14604">
                  <a:moveTo>
                    <a:pt x="10625" y="7029"/>
                  </a:moveTo>
                  <a:lnTo>
                    <a:pt x="9453" y="5880"/>
                  </a:lnTo>
                </a:path>
                <a:path w="13334" h="14604">
                  <a:moveTo>
                    <a:pt x="10625" y="7029"/>
                  </a:moveTo>
                  <a:lnTo>
                    <a:pt x="9453" y="5880"/>
                  </a:lnTo>
                </a:path>
                <a:path w="13334" h="14604">
                  <a:moveTo>
                    <a:pt x="10625" y="7029"/>
                  </a:moveTo>
                  <a:lnTo>
                    <a:pt x="9453" y="5880"/>
                  </a:lnTo>
                </a:path>
                <a:path w="13334" h="14604">
                  <a:moveTo>
                    <a:pt x="13007" y="8236"/>
                  </a:moveTo>
                  <a:lnTo>
                    <a:pt x="11778" y="7029"/>
                  </a:lnTo>
                </a:path>
                <a:path w="13334" h="14604">
                  <a:moveTo>
                    <a:pt x="13007" y="8236"/>
                  </a:moveTo>
                  <a:lnTo>
                    <a:pt x="11778" y="7029"/>
                  </a:lnTo>
                </a:path>
                <a:path w="13334" h="14604">
                  <a:moveTo>
                    <a:pt x="11778" y="10573"/>
                  </a:moveTo>
                  <a:lnTo>
                    <a:pt x="10625" y="9423"/>
                  </a:lnTo>
                </a:path>
                <a:path w="13334" h="14604">
                  <a:moveTo>
                    <a:pt x="11778" y="10573"/>
                  </a:moveTo>
                  <a:lnTo>
                    <a:pt x="10625" y="9423"/>
                  </a:lnTo>
                </a:path>
                <a:path w="13334" h="14604">
                  <a:moveTo>
                    <a:pt x="11778" y="8236"/>
                  </a:moveTo>
                  <a:lnTo>
                    <a:pt x="10625" y="7029"/>
                  </a:lnTo>
                </a:path>
                <a:path w="13334" h="14604">
                  <a:moveTo>
                    <a:pt x="11778" y="8236"/>
                  </a:moveTo>
                  <a:lnTo>
                    <a:pt x="10625" y="7029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1778" y="12966"/>
                  </a:moveTo>
                  <a:lnTo>
                    <a:pt x="10625" y="11741"/>
                  </a:lnTo>
                </a:path>
                <a:path w="13334" h="14604">
                  <a:moveTo>
                    <a:pt x="11778" y="12966"/>
                  </a:moveTo>
                  <a:lnTo>
                    <a:pt x="10625" y="11741"/>
                  </a:lnTo>
                </a:path>
                <a:path w="13334" h="14604">
                  <a:moveTo>
                    <a:pt x="9453" y="12966"/>
                  </a:moveTo>
                  <a:lnTo>
                    <a:pt x="8281" y="11741"/>
                  </a:lnTo>
                </a:path>
                <a:path w="13334" h="14604">
                  <a:moveTo>
                    <a:pt x="10625" y="11741"/>
                  </a:moveTo>
                  <a:lnTo>
                    <a:pt x="9453" y="10573"/>
                  </a:lnTo>
                </a:path>
                <a:path w="13334" h="14604">
                  <a:moveTo>
                    <a:pt x="10625" y="11741"/>
                  </a:moveTo>
                  <a:lnTo>
                    <a:pt x="9453" y="10573"/>
                  </a:lnTo>
                </a:path>
                <a:path w="13334" h="14604">
                  <a:moveTo>
                    <a:pt x="11778" y="9423"/>
                  </a:moveTo>
                  <a:lnTo>
                    <a:pt x="10625" y="8236"/>
                  </a:lnTo>
                </a:path>
                <a:path w="13334" h="14604">
                  <a:moveTo>
                    <a:pt x="11778" y="9423"/>
                  </a:moveTo>
                  <a:lnTo>
                    <a:pt x="10625" y="8236"/>
                  </a:lnTo>
                </a:path>
                <a:path w="13334" h="14604">
                  <a:moveTo>
                    <a:pt x="11778" y="9423"/>
                  </a:moveTo>
                  <a:lnTo>
                    <a:pt x="10625" y="8236"/>
                  </a:lnTo>
                </a:path>
                <a:path w="13334" h="14604">
                  <a:moveTo>
                    <a:pt x="11778" y="9423"/>
                  </a:moveTo>
                  <a:lnTo>
                    <a:pt x="10625" y="8236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1778" y="12966"/>
                  </a:moveTo>
                  <a:lnTo>
                    <a:pt x="10625" y="11741"/>
                  </a:lnTo>
                </a:path>
                <a:path w="13334" h="14604">
                  <a:moveTo>
                    <a:pt x="11778" y="12966"/>
                  </a:moveTo>
                  <a:lnTo>
                    <a:pt x="10625" y="11741"/>
                  </a:lnTo>
                </a:path>
                <a:path w="13334" h="14604">
                  <a:moveTo>
                    <a:pt x="11778" y="11741"/>
                  </a:moveTo>
                  <a:lnTo>
                    <a:pt x="10625" y="11741"/>
                  </a:lnTo>
                </a:path>
                <a:path w="13334" h="14604">
                  <a:moveTo>
                    <a:pt x="10625" y="11741"/>
                  </a:moveTo>
                  <a:lnTo>
                    <a:pt x="9453" y="10573"/>
                  </a:lnTo>
                </a:path>
                <a:path w="13334" h="14604">
                  <a:moveTo>
                    <a:pt x="10625" y="11741"/>
                  </a:moveTo>
                  <a:lnTo>
                    <a:pt x="9453" y="10573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1741"/>
                  </a:moveTo>
                  <a:lnTo>
                    <a:pt x="7071" y="10573"/>
                  </a:lnTo>
                </a:path>
                <a:path w="13334" h="14604">
                  <a:moveTo>
                    <a:pt x="8281" y="11741"/>
                  </a:moveTo>
                  <a:lnTo>
                    <a:pt x="7071" y="10573"/>
                  </a:lnTo>
                </a:path>
                <a:path w="13334" h="14604">
                  <a:moveTo>
                    <a:pt x="8281" y="11741"/>
                  </a:moveTo>
                  <a:lnTo>
                    <a:pt x="7071" y="10573"/>
                  </a:lnTo>
                </a:path>
                <a:path w="13334" h="14604">
                  <a:moveTo>
                    <a:pt x="8281" y="10573"/>
                  </a:moveTo>
                  <a:lnTo>
                    <a:pt x="7071" y="9423"/>
                  </a:lnTo>
                </a:path>
                <a:path w="13334" h="14604">
                  <a:moveTo>
                    <a:pt x="8281" y="10573"/>
                  </a:moveTo>
                  <a:lnTo>
                    <a:pt x="7071" y="9423"/>
                  </a:lnTo>
                </a:path>
                <a:path w="13334" h="14604">
                  <a:moveTo>
                    <a:pt x="8281" y="10573"/>
                  </a:moveTo>
                  <a:lnTo>
                    <a:pt x="7071" y="9423"/>
                  </a:lnTo>
                </a:path>
                <a:path w="13334" h="14604">
                  <a:moveTo>
                    <a:pt x="8281" y="11741"/>
                  </a:moveTo>
                  <a:lnTo>
                    <a:pt x="7071" y="10573"/>
                  </a:lnTo>
                </a:path>
                <a:path w="13334" h="14604">
                  <a:moveTo>
                    <a:pt x="8281" y="11741"/>
                  </a:moveTo>
                  <a:lnTo>
                    <a:pt x="7071" y="10573"/>
                  </a:lnTo>
                </a:path>
                <a:path w="13334" h="14604">
                  <a:moveTo>
                    <a:pt x="8281" y="10573"/>
                  </a:moveTo>
                  <a:lnTo>
                    <a:pt x="7071" y="9423"/>
                  </a:lnTo>
                </a:path>
                <a:path w="13334" h="14604">
                  <a:moveTo>
                    <a:pt x="8281" y="10573"/>
                  </a:moveTo>
                  <a:lnTo>
                    <a:pt x="7071" y="9423"/>
                  </a:lnTo>
                </a:path>
                <a:path w="13334" h="14604">
                  <a:moveTo>
                    <a:pt x="9453" y="10573"/>
                  </a:moveTo>
                  <a:lnTo>
                    <a:pt x="8281" y="9423"/>
                  </a:lnTo>
                </a:path>
                <a:path w="13334" h="14604">
                  <a:moveTo>
                    <a:pt x="9453" y="10573"/>
                  </a:moveTo>
                  <a:lnTo>
                    <a:pt x="8281" y="9423"/>
                  </a:lnTo>
                </a:path>
                <a:path w="13334" h="14604">
                  <a:moveTo>
                    <a:pt x="9453" y="10573"/>
                  </a:moveTo>
                  <a:lnTo>
                    <a:pt x="8281" y="9423"/>
                  </a:lnTo>
                </a:path>
                <a:path w="13334" h="14604">
                  <a:moveTo>
                    <a:pt x="9453" y="11741"/>
                  </a:moveTo>
                  <a:lnTo>
                    <a:pt x="8281" y="10573"/>
                  </a:lnTo>
                </a:path>
                <a:path w="13334" h="14604">
                  <a:moveTo>
                    <a:pt x="9453" y="11741"/>
                  </a:moveTo>
                  <a:lnTo>
                    <a:pt x="8281" y="10573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9453" y="14135"/>
                  </a:lnTo>
                </a:path>
                <a:path w="13334" h="14604">
                  <a:moveTo>
                    <a:pt x="8281" y="14135"/>
                  </a:moveTo>
                  <a:lnTo>
                    <a:pt x="8281" y="12966"/>
                  </a:lnTo>
                </a:path>
                <a:path w="13334" h="14604">
                  <a:moveTo>
                    <a:pt x="8281" y="12966"/>
                  </a:moveTo>
                  <a:lnTo>
                    <a:pt x="7071" y="11741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9453" y="11741"/>
                  </a:moveTo>
                  <a:lnTo>
                    <a:pt x="8281" y="10573"/>
                  </a:lnTo>
                </a:path>
                <a:path w="13334" h="14604">
                  <a:moveTo>
                    <a:pt x="10625" y="11741"/>
                  </a:moveTo>
                  <a:lnTo>
                    <a:pt x="9453" y="10573"/>
                  </a:lnTo>
                </a:path>
                <a:path w="13334" h="14604">
                  <a:moveTo>
                    <a:pt x="8281" y="11741"/>
                  </a:moveTo>
                  <a:lnTo>
                    <a:pt x="7071" y="10573"/>
                  </a:lnTo>
                </a:path>
                <a:path w="13334" h="14604">
                  <a:moveTo>
                    <a:pt x="8281" y="11741"/>
                  </a:moveTo>
                  <a:lnTo>
                    <a:pt x="7071" y="10573"/>
                  </a:lnTo>
                </a:path>
                <a:path w="13334" h="14604">
                  <a:moveTo>
                    <a:pt x="10625" y="12966"/>
                  </a:moveTo>
                  <a:lnTo>
                    <a:pt x="9453" y="11741"/>
                  </a:lnTo>
                </a:path>
                <a:path w="13334" h="14604">
                  <a:moveTo>
                    <a:pt x="8281" y="12966"/>
                  </a:moveTo>
                  <a:lnTo>
                    <a:pt x="9453" y="12966"/>
                  </a:lnTo>
                </a:path>
                <a:path w="13334" h="14604">
                  <a:moveTo>
                    <a:pt x="9453" y="12966"/>
                  </a:moveTo>
                  <a:lnTo>
                    <a:pt x="8281" y="11741"/>
                  </a:lnTo>
                </a:path>
                <a:path w="13334" h="14604">
                  <a:moveTo>
                    <a:pt x="9453" y="12966"/>
                  </a:moveTo>
                  <a:lnTo>
                    <a:pt x="8281" y="11741"/>
                  </a:lnTo>
                </a:path>
                <a:path w="13334" h="14604">
                  <a:moveTo>
                    <a:pt x="10625" y="12966"/>
                  </a:moveTo>
                  <a:lnTo>
                    <a:pt x="9453" y="11741"/>
                  </a:lnTo>
                </a:path>
                <a:path w="13334" h="14604">
                  <a:moveTo>
                    <a:pt x="9453" y="10573"/>
                  </a:moveTo>
                  <a:lnTo>
                    <a:pt x="8281" y="9423"/>
                  </a:lnTo>
                </a:path>
                <a:path w="13334" h="14604">
                  <a:moveTo>
                    <a:pt x="9453" y="10573"/>
                  </a:moveTo>
                  <a:lnTo>
                    <a:pt x="8281" y="10573"/>
                  </a:lnTo>
                </a:path>
                <a:path w="13334" h="14604">
                  <a:moveTo>
                    <a:pt x="8281" y="10573"/>
                  </a:moveTo>
                  <a:lnTo>
                    <a:pt x="7071" y="9423"/>
                  </a:lnTo>
                </a:path>
                <a:path w="13334" h="14604">
                  <a:moveTo>
                    <a:pt x="8281" y="10573"/>
                  </a:moveTo>
                  <a:lnTo>
                    <a:pt x="7071" y="9423"/>
                  </a:lnTo>
                </a:path>
                <a:path w="13334" h="14604">
                  <a:moveTo>
                    <a:pt x="9453" y="11741"/>
                  </a:moveTo>
                  <a:lnTo>
                    <a:pt x="8281" y="10573"/>
                  </a:lnTo>
                </a:path>
                <a:path w="13334" h="14604">
                  <a:moveTo>
                    <a:pt x="9453" y="10573"/>
                  </a:moveTo>
                  <a:lnTo>
                    <a:pt x="8281" y="9423"/>
                  </a:lnTo>
                </a:path>
                <a:path w="13334" h="14604">
                  <a:moveTo>
                    <a:pt x="9453" y="10573"/>
                  </a:moveTo>
                  <a:lnTo>
                    <a:pt x="8281" y="9423"/>
                  </a:lnTo>
                </a:path>
                <a:path w="13334" h="14604">
                  <a:moveTo>
                    <a:pt x="9453" y="11741"/>
                  </a:moveTo>
                  <a:lnTo>
                    <a:pt x="8281" y="10573"/>
                  </a:lnTo>
                </a:path>
                <a:path w="13334" h="14604">
                  <a:moveTo>
                    <a:pt x="9453" y="11741"/>
                  </a:moveTo>
                  <a:lnTo>
                    <a:pt x="8281" y="10573"/>
                  </a:lnTo>
                </a:path>
                <a:path w="13334" h="14604">
                  <a:moveTo>
                    <a:pt x="9453" y="11741"/>
                  </a:moveTo>
                  <a:lnTo>
                    <a:pt x="8281" y="10573"/>
                  </a:lnTo>
                </a:path>
                <a:path w="13334" h="14604">
                  <a:moveTo>
                    <a:pt x="9453" y="14135"/>
                  </a:moveTo>
                  <a:lnTo>
                    <a:pt x="9453" y="12966"/>
                  </a:lnTo>
                </a:path>
                <a:path w="13334" h="14604">
                  <a:moveTo>
                    <a:pt x="8281" y="14135"/>
                  </a:moveTo>
                  <a:lnTo>
                    <a:pt x="828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10625" y="12966"/>
                  </a:moveTo>
                  <a:lnTo>
                    <a:pt x="9453" y="11741"/>
                  </a:lnTo>
                </a:path>
                <a:path w="13334" h="14604">
                  <a:moveTo>
                    <a:pt x="10625" y="12966"/>
                  </a:moveTo>
                  <a:lnTo>
                    <a:pt x="9453" y="11741"/>
                  </a:lnTo>
                </a:path>
                <a:path w="13334" h="14604">
                  <a:moveTo>
                    <a:pt x="10625" y="12966"/>
                  </a:moveTo>
                  <a:lnTo>
                    <a:pt x="9453" y="11741"/>
                  </a:lnTo>
                </a:path>
                <a:path w="13334" h="14604">
                  <a:moveTo>
                    <a:pt x="10625" y="12966"/>
                  </a:moveTo>
                  <a:lnTo>
                    <a:pt x="9453" y="11741"/>
                  </a:lnTo>
                </a:path>
                <a:path w="13334" h="14604">
                  <a:moveTo>
                    <a:pt x="9453" y="12966"/>
                  </a:moveTo>
                  <a:lnTo>
                    <a:pt x="8281" y="11741"/>
                  </a:lnTo>
                </a:path>
                <a:path w="13334" h="14604">
                  <a:moveTo>
                    <a:pt x="9453" y="12966"/>
                  </a:moveTo>
                  <a:lnTo>
                    <a:pt x="8281" y="11741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0625" y="4711"/>
                  </a:moveTo>
                  <a:lnTo>
                    <a:pt x="9453" y="3543"/>
                  </a:lnTo>
                </a:path>
                <a:path w="13334" h="14604">
                  <a:moveTo>
                    <a:pt x="10625" y="4711"/>
                  </a:moveTo>
                  <a:lnTo>
                    <a:pt x="9453" y="3543"/>
                  </a:lnTo>
                </a:path>
                <a:path w="13334" h="14604">
                  <a:moveTo>
                    <a:pt x="10625" y="4711"/>
                  </a:moveTo>
                  <a:lnTo>
                    <a:pt x="9453" y="3543"/>
                  </a:lnTo>
                </a:path>
                <a:path w="13334" h="14604">
                  <a:moveTo>
                    <a:pt x="10625" y="4711"/>
                  </a:moveTo>
                  <a:lnTo>
                    <a:pt x="9453" y="3543"/>
                  </a:lnTo>
                </a:path>
                <a:path w="13334" h="14604">
                  <a:moveTo>
                    <a:pt x="10625" y="3543"/>
                  </a:moveTo>
                  <a:lnTo>
                    <a:pt x="9453" y="2337"/>
                  </a:lnTo>
                </a:path>
                <a:path w="13334" h="14604">
                  <a:moveTo>
                    <a:pt x="10625" y="3543"/>
                  </a:moveTo>
                  <a:lnTo>
                    <a:pt x="9453" y="2337"/>
                  </a:lnTo>
                </a:path>
                <a:path w="13334" h="14604">
                  <a:moveTo>
                    <a:pt x="10625" y="4711"/>
                  </a:moveTo>
                  <a:lnTo>
                    <a:pt x="9453" y="3543"/>
                  </a:lnTo>
                </a:path>
                <a:path w="13334" h="14604">
                  <a:moveTo>
                    <a:pt x="11778" y="3543"/>
                  </a:moveTo>
                  <a:lnTo>
                    <a:pt x="10625" y="2337"/>
                  </a:lnTo>
                </a:path>
                <a:path w="13334" h="14604">
                  <a:moveTo>
                    <a:pt x="10625" y="4711"/>
                  </a:moveTo>
                  <a:lnTo>
                    <a:pt x="9453" y="3543"/>
                  </a:lnTo>
                </a:path>
                <a:path w="13334" h="14604">
                  <a:moveTo>
                    <a:pt x="10625" y="5880"/>
                  </a:moveTo>
                  <a:lnTo>
                    <a:pt x="9453" y="4711"/>
                  </a:lnTo>
                </a:path>
                <a:path w="13334" h="14604">
                  <a:moveTo>
                    <a:pt x="10625" y="5880"/>
                  </a:moveTo>
                  <a:lnTo>
                    <a:pt x="9453" y="4711"/>
                  </a:lnTo>
                </a:path>
                <a:path w="13334" h="14604">
                  <a:moveTo>
                    <a:pt x="10625" y="5880"/>
                  </a:moveTo>
                  <a:lnTo>
                    <a:pt x="9453" y="4711"/>
                  </a:lnTo>
                </a:path>
                <a:path w="13334" h="14604">
                  <a:moveTo>
                    <a:pt x="10625" y="3543"/>
                  </a:moveTo>
                  <a:lnTo>
                    <a:pt x="9453" y="2337"/>
                  </a:lnTo>
                </a:path>
                <a:path w="13334" h="14604">
                  <a:moveTo>
                    <a:pt x="11778" y="4711"/>
                  </a:moveTo>
                  <a:lnTo>
                    <a:pt x="10625" y="3543"/>
                  </a:lnTo>
                </a:path>
                <a:path w="13334" h="14604">
                  <a:moveTo>
                    <a:pt x="13007" y="4711"/>
                  </a:moveTo>
                  <a:lnTo>
                    <a:pt x="11778" y="3543"/>
                  </a:lnTo>
                  <a:lnTo>
                    <a:pt x="10625" y="2337"/>
                  </a:lnTo>
                </a:path>
                <a:path w="13334" h="14604">
                  <a:moveTo>
                    <a:pt x="11778" y="3543"/>
                  </a:moveTo>
                  <a:lnTo>
                    <a:pt x="10625" y="2337"/>
                  </a:lnTo>
                </a:path>
                <a:path w="13334" h="14604">
                  <a:moveTo>
                    <a:pt x="11778" y="3543"/>
                  </a:moveTo>
                  <a:lnTo>
                    <a:pt x="11778" y="4711"/>
                  </a:lnTo>
                </a:path>
                <a:path w="13334" h="14604">
                  <a:moveTo>
                    <a:pt x="11778" y="4711"/>
                  </a:moveTo>
                  <a:lnTo>
                    <a:pt x="10625" y="3543"/>
                  </a:lnTo>
                </a:path>
                <a:path w="13334" h="14604">
                  <a:moveTo>
                    <a:pt x="11778" y="4711"/>
                  </a:moveTo>
                  <a:lnTo>
                    <a:pt x="10625" y="3543"/>
                  </a:lnTo>
                </a:path>
                <a:path w="13334" h="14604">
                  <a:moveTo>
                    <a:pt x="11778" y="4711"/>
                  </a:moveTo>
                  <a:lnTo>
                    <a:pt x="10625" y="3543"/>
                  </a:lnTo>
                </a:path>
                <a:path w="13334" h="14604">
                  <a:moveTo>
                    <a:pt x="11778" y="4711"/>
                  </a:moveTo>
                  <a:lnTo>
                    <a:pt x="10625" y="3543"/>
                  </a:lnTo>
                </a:path>
                <a:path w="13334" h="14604">
                  <a:moveTo>
                    <a:pt x="13007" y="4711"/>
                  </a:moveTo>
                  <a:lnTo>
                    <a:pt x="11778" y="3543"/>
                  </a:lnTo>
                </a:path>
                <a:path w="13334" h="14604">
                  <a:moveTo>
                    <a:pt x="13007" y="4711"/>
                  </a:moveTo>
                  <a:lnTo>
                    <a:pt x="11778" y="3543"/>
                  </a:lnTo>
                </a:path>
                <a:path w="13334" h="14604">
                  <a:moveTo>
                    <a:pt x="13007" y="4711"/>
                  </a:moveTo>
                  <a:lnTo>
                    <a:pt x="11778" y="3543"/>
                  </a:lnTo>
                </a:path>
                <a:path w="13334" h="14604">
                  <a:moveTo>
                    <a:pt x="11778" y="4711"/>
                  </a:moveTo>
                  <a:lnTo>
                    <a:pt x="10625" y="3543"/>
                  </a:lnTo>
                </a:path>
                <a:path w="13334" h="14604">
                  <a:moveTo>
                    <a:pt x="11778" y="4711"/>
                  </a:moveTo>
                  <a:lnTo>
                    <a:pt x="10625" y="3543"/>
                  </a:lnTo>
                </a:path>
                <a:path w="13334" h="14604">
                  <a:moveTo>
                    <a:pt x="1191" y="1187"/>
                  </a:moveTo>
                  <a:lnTo>
                    <a:pt x="0" y="0"/>
                  </a:lnTo>
                </a:path>
                <a:path w="13334" h="14604">
                  <a:moveTo>
                    <a:pt x="1191" y="1187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61" name="object 1861"/>
          <p:cNvGrpSpPr/>
          <p:nvPr/>
        </p:nvGrpSpPr>
        <p:grpSpPr>
          <a:xfrm>
            <a:off x="19370085" y="5369656"/>
            <a:ext cx="16510" cy="69850"/>
            <a:chOff x="19370085" y="5369656"/>
            <a:chExt cx="16510" cy="69850"/>
          </a:xfrm>
        </p:grpSpPr>
        <p:sp>
          <p:nvSpPr>
            <p:cNvPr id="1862" name="object 1862"/>
            <p:cNvSpPr/>
            <p:nvPr/>
          </p:nvSpPr>
          <p:spPr>
            <a:xfrm>
              <a:off x="19371775" y="5371346"/>
              <a:ext cx="13335" cy="53340"/>
            </a:xfrm>
            <a:custGeom>
              <a:avLst/>
              <a:gdLst/>
              <a:ahLst/>
              <a:cxnLst/>
              <a:rect l="l" t="t" r="r" b="b"/>
              <a:pathLst>
                <a:path w="13334" h="53339">
                  <a:moveTo>
                    <a:pt x="13007" y="52903"/>
                  </a:moveTo>
                  <a:lnTo>
                    <a:pt x="11778" y="51753"/>
                  </a:lnTo>
                </a:path>
                <a:path w="13334" h="53339">
                  <a:moveTo>
                    <a:pt x="13007" y="52903"/>
                  </a:moveTo>
                  <a:lnTo>
                    <a:pt x="11778" y="51753"/>
                  </a:lnTo>
                </a:path>
                <a:path w="13334" h="53339">
                  <a:moveTo>
                    <a:pt x="11778" y="52903"/>
                  </a:moveTo>
                  <a:lnTo>
                    <a:pt x="10625" y="51753"/>
                  </a:lnTo>
                </a:path>
                <a:path w="13334" h="53339">
                  <a:moveTo>
                    <a:pt x="11778" y="52903"/>
                  </a:moveTo>
                  <a:lnTo>
                    <a:pt x="10625" y="51753"/>
                  </a:lnTo>
                </a:path>
                <a:path w="13334" h="53339">
                  <a:moveTo>
                    <a:pt x="11778" y="14116"/>
                  </a:moveTo>
                  <a:lnTo>
                    <a:pt x="10625" y="12928"/>
                  </a:lnTo>
                </a:path>
                <a:path w="13334" h="53339">
                  <a:moveTo>
                    <a:pt x="11778" y="14116"/>
                  </a:moveTo>
                  <a:lnTo>
                    <a:pt x="10625" y="12928"/>
                  </a:lnTo>
                </a:path>
                <a:path w="13334" h="53339">
                  <a:moveTo>
                    <a:pt x="13007" y="14116"/>
                  </a:moveTo>
                  <a:lnTo>
                    <a:pt x="11778" y="12928"/>
                  </a:lnTo>
                </a:path>
                <a:path w="13334" h="53339">
                  <a:moveTo>
                    <a:pt x="13007" y="14116"/>
                  </a:moveTo>
                  <a:lnTo>
                    <a:pt x="11778" y="12928"/>
                  </a:lnTo>
                </a:path>
                <a:path w="13334" h="53339">
                  <a:moveTo>
                    <a:pt x="5898" y="9404"/>
                  </a:moveTo>
                  <a:lnTo>
                    <a:pt x="4726" y="8254"/>
                  </a:lnTo>
                </a:path>
                <a:path w="13334" h="53339">
                  <a:moveTo>
                    <a:pt x="5898" y="9404"/>
                  </a:moveTo>
                  <a:lnTo>
                    <a:pt x="5898" y="10573"/>
                  </a:lnTo>
                </a:path>
                <a:path w="13334" h="53339">
                  <a:moveTo>
                    <a:pt x="3554" y="10573"/>
                  </a:moveTo>
                  <a:lnTo>
                    <a:pt x="2344" y="9404"/>
                  </a:lnTo>
                </a:path>
                <a:path w="13334" h="53339">
                  <a:moveTo>
                    <a:pt x="3554" y="10573"/>
                  </a:moveTo>
                  <a:lnTo>
                    <a:pt x="2344" y="9404"/>
                  </a:lnTo>
                </a:path>
                <a:path w="13334" h="53339">
                  <a:moveTo>
                    <a:pt x="8281" y="10573"/>
                  </a:moveTo>
                  <a:lnTo>
                    <a:pt x="8281" y="9404"/>
                  </a:lnTo>
                </a:path>
                <a:path w="13334" h="53339">
                  <a:moveTo>
                    <a:pt x="8281" y="9404"/>
                  </a:moveTo>
                  <a:lnTo>
                    <a:pt x="7071" y="8254"/>
                  </a:lnTo>
                </a:path>
                <a:path w="13334" h="53339">
                  <a:moveTo>
                    <a:pt x="1191" y="2374"/>
                  </a:moveTo>
                  <a:lnTo>
                    <a:pt x="0" y="1149"/>
                  </a:lnTo>
                </a:path>
                <a:path w="13334" h="53339">
                  <a:moveTo>
                    <a:pt x="1191" y="2374"/>
                  </a:moveTo>
                  <a:lnTo>
                    <a:pt x="0" y="1149"/>
                  </a:lnTo>
                </a:path>
                <a:path w="13334" h="53339">
                  <a:moveTo>
                    <a:pt x="3554" y="11760"/>
                  </a:moveTo>
                  <a:lnTo>
                    <a:pt x="2344" y="10573"/>
                  </a:lnTo>
                </a:path>
                <a:path w="13334" h="53339">
                  <a:moveTo>
                    <a:pt x="3554" y="11760"/>
                  </a:moveTo>
                  <a:lnTo>
                    <a:pt x="2344" y="10573"/>
                  </a:lnTo>
                </a:path>
                <a:path w="13334" h="53339">
                  <a:moveTo>
                    <a:pt x="8281" y="9404"/>
                  </a:moveTo>
                  <a:lnTo>
                    <a:pt x="7071" y="8254"/>
                  </a:lnTo>
                </a:path>
                <a:path w="13334" h="53339">
                  <a:moveTo>
                    <a:pt x="8281" y="9404"/>
                  </a:moveTo>
                  <a:lnTo>
                    <a:pt x="7071" y="8254"/>
                  </a:lnTo>
                </a:path>
                <a:path w="13334" h="53339">
                  <a:moveTo>
                    <a:pt x="9453" y="8254"/>
                  </a:moveTo>
                  <a:lnTo>
                    <a:pt x="8281" y="7011"/>
                  </a:lnTo>
                </a:path>
                <a:path w="13334" h="53339">
                  <a:moveTo>
                    <a:pt x="9453" y="8254"/>
                  </a:moveTo>
                  <a:lnTo>
                    <a:pt x="8281" y="7011"/>
                  </a:lnTo>
                </a:path>
                <a:path w="13334" h="53339">
                  <a:moveTo>
                    <a:pt x="1191" y="11760"/>
                  </a:moveTo>
                  <a:lnTo>
                    <a:pt x="0" y="10573"/>
                  </a:lnTo>
                </a:path>
                <a:path w="13334" h="53339">
                  <a:moveTo>
                    <a:pt x="1191" y="11760"/>
                  </a:moveTo>
                  <a:lnTo>
                    <a:pt x="0" y="10573"/>
                  </a:lnTo>
                </a:path>
                <a:path w="13334" h="53339">
                  <a:moveTo>
                    <a:pt x="10625" y="2374"/>
                  </a:moveTo>
                  <a:lnTo>
                    <a:pt x="9453" y="1149"/>
                  </a:lnTo>
                </a:path>
                <a:path w="13334" h="53339">
                  <a:moveTo>
                    <a:pt x="10625" y="2374"/>
                  </a:moveTo>
                  <a:lnTo>
                    <a:pt x="9453" y="1149"/>
                  </a:lnTo>
                </a:path>
                <a:path w="13334" h="53339">
                  <a:moveTo>
                    <a:pt x="10625" y="2374"/>
                  </a:moveTo>
                  <a:lnTo>
                    <a:pt x="9453" y="1149"/>
                  </a:lnTo>
                </a:path>
                <a:path w="13334" h="53339">
                  <a:moveTo>
                    <a:pt x="10625" y="2374"/>
                  </a:moveTo>
                  <a:lnTo>
                    <a:pt x="9453" y="1149"/>
                  </a:lnTo>
                </a:path>
                <a:path w="13334" h="53339">
                  <a:moveTo>
                    <a:pt x="10625" y="1149"/>
                  </a:moveTo>
                  <a:lnTo>
                    <a:pt x="9453" y="0"/>
                  </a:lnTo>
                </a:path>
                <a:path w="13334" h="53339">
                  <a:moveTo>
                    <a:pt x="10625" y="2374"/>
                  </a:moveTo>
                  <a:lnTo>
                    <a:pt x="9453" y="1149"/>
                  </a:lnTo>
                </a:path>
                <a:path w="13334" h="53339">
                  <a:moveTo>
                    <a:pt x="11778" y="1149"/>
                  </a:moveTo>
                  <a:lnTo>
                    <a:pt x="10625" y="0"/>
                  </a:lnTo>
                </a:path>
                <a:path w="13334" h="53339">
                  <a:moveTo>
                    <a:pt x="10625" y="2374"/>
                  </a:moveTo>
                  <a:lnTo>
                    <a:pt x="10625" y="3543"/>
                  </a:lnTo>
                </a:path>
                <a:path w="13334" h="53339">
                  <a:moveTo>
                    <a:pt x="10625" y="3543"/>
                  </a:moveTo>
                  <a:lnTo>
                    <a:pt x="9453" y="2374"/>
                  </a:lnTo>
                </a:path>
                <a:path w="13334" h="53339">
                  <a:moveTo>
                    <a:pt x="10625" y="3543"/>
                  </a:moveTo>
                  <a:lnTo>
                    <a:pt x="9453" y="2374"/>
                  </a:lnTo>
                </a:path>
                <a:path w="13334" h="53339">
                  <a:moveTo>
                    <a:pt x="10625" y="3543"/>
                  </a:moveTo>
                  <a:lnTo>
                    <a:pt x="9453" y="2374"/>
                  </a:lnTo>
                </a:path>
                <a:path w="13334" h="53339">
                  <a:moveTo>
                    <a:pt x="10625" y="2374"/>
                  </a:moveTo>
                  <a:lnTo>
                    <a:pt x="9453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13007" y="2374"/>
                  </a:moveTo>
                  <a:lnTo>
                    <a:pt x="11778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9453" y="7011"/>
                  </a:moveTo>
                  <a:lnTo>
                    <a:pt x="8281" y="5880"/>
                  </a:lnTo>
                </a:path>
                <a:path w="13334" h="53339">
                  <a:moveTo>
                    <a:pt x="9453" y="7011"/>
                  </a:moveTo>
                  <a:lnTo>
                    <a:pt x="8281" y="5880"/>
                  </a:lnTo>
                </a:path>
                <a:path w="13334" h="53339">
                  <a:moveTo>
                    <a:pt x="9453" y="7011"/>
                  </a:moveTo>
                  <a:lnTo>
                    <a:pt x="8281" y="5880"/>
                  </a:lnTo>
                </a:path>
                <a:path w="13334" h="53339">
                  <a:moveTo>
                    <a:pt x="9453" y="4730"/>
                  </a:moveTo>
                  <a:lnTo>
                    <a:pt x="8281" y="3543"/>
                  </a:lnTo>
                </a:path>
                <a:path w="13334" h="53339">
                  <a:moveTo>
                    <a:pt x="9453" y="4730"/>
                  </a:moveTo>
                  <a:lnTo>
                    <a:pt x="8281" y="3543"/>
                  </a:lnTo>
                </a:path>
                <a:path w="13334" h="53339">
                  <a:moveTo>
                    <a:pt x="9453" y="4730"/>
                  </a:moveTo>
                  <a:lnTo>
                    <a:pt x="8281" y="3543"/>
                  </a:lnTo>
                </a:path>
                <a:path w="13334" h="53339">
                  <a:moveTo>
                    <a:pt x="10625" y="4730"/>
                  </a:moveTo>
                  <a:lnTo>
                    <a:pt x="9453" y="3543"/>
                  </a:lnTo>
                </a:path>
                <a:path w="13334" h="53339">
                  <a:moveTo>
                    <a:pt x="10625" y="4730"/>
                  </a:moveTo>
                  <a:lnTo>
                    <a:pt x="9453" y="3543"/>
                  </a:lnTo>
                </a:path>
                <a:path w="13334" h="53339">
                  <a:moveTo>
                    <a:pt x="10625" y="4730"/>
                  </a:moveTo>
                  <a:lnTo>
                    <a:pt x="9453" y="3543"/>
                  </a:lnTo>
                </a:path>
                <a:path w="13334" h="53339">
                  <a:moveTo>
                    <a:pt x="13007" y="5880"/>
                  </a:moveTo>
                  <a:lnTo>
                    <a:pt x="11778" y="4730"/>
                  </a:lnTo>
                </a:path>
                <a:path w="13334" h="53339">
                  <a:moveTo>
                    <a:pt x="13007" y="5880"/>
                  </a:moveTo>
                  <a:lnTo>
                    <a:pt x="11778" y="4730"/>
                  </a:lnTo>
                </a:path>
                <a:path w="13334" h="53339">
                  <a:moveTo>
                    <a:pt x="13007" y="2374"/>
                  </a:moveTo>
                  <a:lnTo>
                    <a:pt x="11778" y="1149"/>
                  </a:lnTo>
                </a:path>
                <a:path w="13334" h="53339">
                  <a:moveTo>
                    <a:pt x="13007" y="2374"/>
                  </a:moveTo>
                  <a:lnTo>
                    <a:pt x="11778" y="1149"/>
                  </a:lnTo>
                </a:path>
                <a:path w="13334" h="53339">
                  <a:moveTo>
                    <a:pt x="13007" y="2374"/>
                  </a:moveTo>
                  <a:lnTo>
                    <a:pt x="11778" y="1149"/>
                  </a:lnTo>
                </a:path>
                <a:path w="13334" h="53339">
                  <a:moveTo>
                    <a:pt x="11778" y="3543"/>
                  </a:moveTo>
                  <a:lnTo>
                    <a:pt x="10625" y="2374"/>
                  </a:lnTo>
                </a:path>
                <a:path w="13334" h="53339">
                  <a:moveTo>
                    <a:pt x="11778" y="3543"/>
                  </a:moveTo>
                  <a:lnTo>
                    <a:pt x="10625" y="2374"/>
                  </a:lnTo>
                </a:path>
                <a:path w="13334" h="53339">
                  <a:moveTo>
                    <a:pt x="11778" y="8254"/>
                  </a:moveTo>
                  <a:lnTo>
                    <a:pt x="10625" y="7011"/>
                  </a:lnTo>
                </a:path>
                <a:path w="13334" h="53339">
                  <a:moveTo>
                    <a:pt x="11778" y="8254"/>
                  </a:moveTo>
                  <a:lnTo>
                    <a:pt x="10625" y="7011"/>
                  </a:lnTo>
                </a:path>
                <a:path w="13334" h="53339">
                  <a:moveTo>
                    <a:pt x="11778" y="5880"/>
                  </a:moveTo>
                  <a:lnTo>
                    <a:pt x="10625" y="4730"/>
                  </a:lnTo>
                </a:path>
                <a:path w="13334" h="53339">
                  <a:moveTo>
                    <a:pt x="11778" y="5880"/>
                  </a:moveTo>
                  <a:lnTo>
                    <a:pt x="10625" y="4730"/>
                  </a:lnTo>
                </a:path>
                <a:path w="13334" h="53339">
                  <a:moveTo>
                    <a:pt x="11778" y="9404"/>
                  </a:moveTo>
                  <a:lnTo>
                    <a:pt x="10625" y="8254"/>
                  </a:lnTo>
                </a:path>
                <a:path w="13334" h="53339">
                  <a:moveTo>
                    <a:pt x="11778" y="9404"/>
                  </a:moveTo>
                  <a:lnTo>
                    <a:pt x="10625" y="8254"/>
                  </a:lnTo>
                </a:path>
                <a:path w="13334" h="53339">
                  <a:moveTo>
                    <a:pt x="11778" y="9404"/>
                  </a:moveTo>
                  <a:lnTo>
                    <a:pt x="10625" y="8254"/>
                  </a:lnTo>
                </a:path>
                <a:path w="13334" h="53339">
                  <a:moveTo>
                    <a:pt x="11778" y="9404"/>
                  </a:moveTo>
                  <a:lnTo>
                    <a:pt x="10625" y="8254"/>
                  </a:lnTo>
                </a:path>
                <a:path w="13334" h="53339">
                  <a:moveTo>
                    <a:pt x="11778" y="10573"/>
                  </a:moveTo>
                  <a:lnTo>
                    <a:pt x="10625" y="9404"/>
                  </a:lnTo>
                </a:path>
                <a:path w="13334" h="53339">
                  <a:moveTo>
                    <a:pt x="11778" y="10573"/>
                  </a:moveTo>
                  <a:lnTo>
                    <a:pt x="10625" y="9404"/>
                  </a:lnTo>
                </a:path>
                <a:path w="13334" h="53339">
                  <a:moveTo>
                    <a:pt x="9453" y="10573"/>
                  </a:moveTo>
                  <a:lnTo>
                    <a:pt x="8281" y="9404"/>
                  </a:lnTo>
                </a:path>
                <a:path w="13334" h="53339">
                  <a:moveTo>
                    <a:pt x="10625" y="9404"/>
                  </a:moveTo>
                  <a:lnTo>
                    <a:pt x="9453" y="8254"/>
                  </a:lnTo>
                </a:path>
                <a:path w="13334" h="53339">
                  <a:moveTo>
                    <a:pt x="10625" y="9404"/>
                  </a:moveTo>
                  <a:lnTo>
                    <a:pt x="9453" y="8254"/>
                  </a:lnTo>
                </a:path>
                <a:path w="13334" h="53339">
                  <a:moveTo>
                    <a:pt x="11778" y="7011"/>
                  </a:moveTo>
                  <a:lnTo>
                    <a:pt x="10625" y="588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3" name="object 1863"/>
            <p:cNvSpPr/>
            <p:nvPr/>
          </p:nvSpPr>
          <p:spPr>
            <a:xfrm>
              <a:off x="19371792" y="5377217"/>
              <a:ext cx="13335" cy="60325"/>
            </a:xfrm>
            <a:custGeom>
              <a:avLst/>
              <a:gdLst/>
              <a:ahLst/>
              <a:cxnLst/>
              <a:rect l="l" t="t" r="r" b="b"/>
              <a:pathLst>
                <a:path w="13334" h="60325">
                  <a:moveTo>
                    <a:pt x="11778" y="1149"/>
                  </a:moveTo>
                  <a:lnTo>
                    <a:pt x="10606" y="0"/>
                  </a:lnTo>
                </a:path>
                <a:path w="13334" h="60325">
                  <a:moveTo>
                    <a:pt x="11778" y="1149"/>
                  </a:moveTo>
                  <a:lnTo>
                    <a:pt x="10606" y="0"/>
                  </a:lnTo>
                </a:path>
                <a:path w="13334" h="60325">
                  <a:moveTo>
                    <a:pt x="11778" y="1149"/>
                  </a:moveTo>
                  <a:lnTo>
                    <a:pt x="10606" y="0"/>
                  </a:lnTo>
                </a:path>
                <a:path w="13334" h="60325">
                  <a:moveTo>
                    <a:pt x="11778" y="4730"/>
                  </a:moveTo>
                  <a:lnTo>
                    <a:pt x="11778" y="3543"/>
                  </a:lnTo>
                </a:path>
                <a:path w="13334" h="60325">
                  <a:moveTo>
                    <a:pt x="11778" y="3543"/>
                  </a:moveTo>
                  <a:lnTo>
                    <a:pt x="10606" y="2393"/>
                  </a:lnTo>
                </a:path>
                <a:path w="13334" h="60325">
                  <a:moveTo>
                    <a:pt x="11778" y="4730"/>
                  </a:moveTo>
                  <a:lnTo>
                    <a:pt x="10606" y="3543"/>
                  </a:lnTo>
                </a:path>
                <a:path w="13334" h="60325">
                  <a:moveTo>
                    <a:pt x="11778" y="4730"/>
                  </a:moveTo>
                  <a:lnTo>
                    <a:pt x="10606" y="3543"/>
                  </a:lnTo>
                </a:path>
                <a:path w="13334" h="60325">
                  <a:moveTo>
                    <a:pt x="11778" y="3543"/>
                  </a:moveTo>
                  <a:lnTo>
                    <a:pt x="10606" y="3543"/>
                  </a:lnTo>
                </a:path>
                <a:path w="13334" h="60325">
                  <a:moveTo>
                    <a:pt x="10606" y="3543"/>
                  </a:moveTo>
                  <a:lnTo>
                    <a:pt x="9453" y="2393"/>
                  </a:lnTo>
                </a:path>
                <a:path w="13334" h="60325">
                  <a:moveTo>
                    <a:pt x="10606" y="3543"/>
                  </a:moveTo>
                  <a:lnTo>
                    <a:pt x="9453" y="2393"/>
                  </a:lnTo>
                </a:path>
                <a:path w="13334" h="60325">
                  <a:moveTo>
                    <a:pt x="11778" y="3543"/>
                  </a:moveTo>
                  <a:lnTo>
                    <a:pt x="11778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3543"/>
                  </a:moveTo>
                  <a:lnTo>
                    <a:pt x="7052" y="2393"/>
                  </a:lnTo>
                </a:path>
                <a:path w="13334" h="60325">
                  <a:moveTo>
                    <a:pt x="8262" y="3543"/>
                  </a:moveTo>
                  <a:lnTo>
                    <a:pt x="7052" y="2393"/>
                  </a:lnTo>
                </a:path>
                <a:path w="13334" h="60325">
                  <a:moveTo>
                    <a:pt x="8262" y="3543"/>
                  </a:moveTo>
                  <a:lnTo>
                    <a:pt x="7052" y="2393"/>
                  </a:lnTo>
                </a:path>
                <a:path w="13334" h="60325">
                  <a:moveTo>
                    <a:pt x="8262" y="2393"/>
                  </a:moveTo>
                  <a:lnTo>
                    <a:pt x="7052" y="1149"/>
                  </a:lnTo>
                </a:path>
                <a:path w="13334" h="60325">
                  <a:moveTo>
                    <a:pt x="8262" y="2393"/>
                  </a:moveTo>
                  <a:lnTo>
                    <a:pt x="7052" y="1149"/>
                  </a:lnTo>
                </a:path>
                <a:path w="13334" h="60325">
                  <a:moveTo>
                    <a:pt x="8262" y="2393"/>
                  </a:moveTo>
                  <a:lnTo>
                    <a:pt x="7052" y="1149"/>
                  </a:lnTo>
                </a:path>
                <a:path w="13334" h="60325">
                  <a:moveTo>
                    <a:pt x="8262" y="3543"/>
                  </a:moveTo>
                  <a:lnTo>
                    <a:pt x="7052" y="2393"/>
                  </a:lnTo>
                </a:path>
                <a:path w="13334" h="60325">
                  <a:moveTo>
                    <a:pt x="8262" y="3543"/>
                  </a:moveTo>
                  <a:lnTo>
                    <a:pt x="7052" y="2393"/>
                  </a:lnTo>
                </a:path>
                <a:path w="13334" h="60325">
                  <a:moveTo>
                    <a:pt x="8262" y="2393"/>
                  </a:moveTo>
                  <a:lnTo>
                    <a:pt x="7052" y="1149"/>
                  </a:lnTo>
                </a:path>
                <a:path w="13334" h="60325">
                  <a:moveTo>
                    <a:pt x="8262" y="2393"/>
                  </a:moveTo>
                  <a:lnTo>
                    <a:pt x="7052" y="1149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9453" y="2393"/>
                  </a:moveTo>
                  <a:lnTo>
                    <a:pt x="8262" y="1149"/>
                  </a:lnTo>
                </a:path>
                <a:path w="13334" h="60325">
                  <a:moveTo>
                    <a:pt x="9453" y="2393"/>
                  </a:moveTo>
                  <a:lnTo>
                    <a:pt x="8262" y="1149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9453" y="5899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10606" y="4730"/>
                  </a:moveTo>
                  <a:lnTo>
                    <a:pt x="10606" y="3543"/>
                  </a:lnTo>
                </a:path>
                <a:path w="13334" h="60325">
                  <a:moveTo>
                    <a:pt x="8262" y="3543"/>
                  </a:moveTo>
                  <a:lnTo>
                    <a:pt x="7052" y="2393"/>
                  </a:lnTo>
                </a:path>
                <a:path w="13334" h="60325">
                  <a:moveTo>
                    <a:pt x="8262" y="3543"/>
                  </a:moveTo>
                  <a:lnTo>
                    <a:pt x="7052" y="2393"/>
                  </a:lnTo>
                </a:path>
                <a:path w="13334" h="60325">
                  <a:moveTo>
                    <a:pt x="10606" y="4730"/>
                  </a:moveTo>
                  <a:lnTo>
                    <a:pt x="9453" y="3543"/>
                  </a:lnTo>
                </a:path>
                <a:path w="13334" h="60325">
                  <a:moveTo>
                    <a:pt x="8262" y="4730"/>
                  </a:moveTo>
                  <a:lnTo>
                    <a:pt x="9453" y="4730"/>
                  </a:lnTo>
                </a:path>
                <a:path w="13334" h="60325">
                  <a:moveTo>
                    <a:pt x="9453" y="4730"/>
                  </a:moveTo>
                  <a:lnTo>
                    <a:pt x="8262" y="3543"/>
                  </a:lnTo>
                </a:path>
                <a:path w="13334" h="60325">
                  <a:moveTo>
                    <a:pt x="9453" y="4730"/>
                  </a:moveTo>
                  <a:lnTo>
                    <a:pt x="8262" y="3543"/>
                  </a:lnTo>
                </a:path>
                <a:path w="13334" h="60325">
                  <a:moveTo>
                    <a:pt x="10606" y="4730"/>
                  </a:moveTo>
                  <a:lnTo>
                    <a:pt x="9453" y="3543"/>
                  </a:lnTo>
                </a:path>
                <a:path w="13334" h="60325">
                  <a:moveTo>
                    <a:pt x="9453" y="2393"/>
                  </a:moveTo>
                  <a:lnTo>
                    <a:pt x="8262" y="1149"/>
                  </a:lnTo>
                </a:path>
                <a:path w="13334" h="60325">
                  <a:moveTo>
                    <a:pt x="9453" y="2393"/>
                  </a:moveTo>
                  <a:lnTo>
                    <a:pt x="8262" y="3543"/>
                  </a:lnTo>
                </a:path>
                <a:path w="13334" h="60325">
                  <a:moveTo>
                    <a:pt x="8262" y="2393"/>
                  </a:moveTo>
                  <a:lnTo>
                    <a:pt x="7052" y="1149"/>
                  </a:lnTo>
                </a:path>
                <a:path w="13334" h="60325">
                  <a:moveTo>
                    <a:pt x="8262" y="2393"/>
                  </a:moveTo>
                  <a:lnTo>
                    <a:pt x="7052" y="1149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9453" y="2393"/>
                  </a:moveTo>
                  <a:lnTo>
                    <a:pt x="8262" y="1149"/>
                  </a:lnTo>
                </a:path>
                <a:path w="13334" h="60325">
                  <a:moveTo>
                    <a:pt x="9453" y="2393"/>
                  </a:moveTo>
                  <a:lnTo>
                    <a:pt x="8262" y="1149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9453" y="5899"/>
                  </a:moveTo>
                  <a:lnTo>
                    <a:pt x="8262" y="4730"/>
                  </a:lnTo>
                </a:path>
                <a:path w="13334" h="60325">
                  <a:moveTo>
                    <a:pt x="8262" y="5899"/>
                  </a:moveTo>
                  <a:lnTo>
                    <a:pt x="826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10606" y="4730"/>
                  </a:moveTo>
                  <a:lnTo>
                    <a:pt x="9453" y="3543"/>
                  </a:lnTo>
                </a:path>
                <a:path w="13334" h="60325">
                  <a:moveTo>
                    <a:pt x="10606" y="4730"/>
                  </a:moveTo>
                  <a:lnTo>
                    <a:pt x="9453" y="3543"/>
                  </a:lnTo>
                </a:path>
                <a:path w="13334" h="60325">
                  <a:moveTo>
                    <a:pt x="10606" y="4730"/>
                  </a:moveTo>
                  <a:lnTo>
                    <a:pt x="9453" y="3543"/>
                  </a:lnTo>
                </a:path>
                <a:path w="13334" h="60325">
                  <a:moveTo>
                    <a:pt x="10606" y="4730"/>
                  </a:moveTo>
                  <a:lnTo>
                    <a:pt x="9453" y="3543"/>
                  </a:lnTo>
                </a:path>
                <a:path w="13334" h="60325">
                  <a:moveTo>
                    <a:pt x="9453" y="4730"/>
                  </a:moveTo>
                  <a:lnTo>
                    <a:pt x="8262" y="3543"/>
                  </a:lnTo>
                </a:path>
                <a:path w="13334" h="60325">
                  <a:moveTo>
                    <a:pt x="9453" y="4730"/>
                  </a:moveTo>
                  <a:lnTo>
                    <a:pt x="8262" y="3543"/>
                  </a:lnTo>
                </a:path>
                <a:path w="13334" h="60325">
                  <a:moveTo>
                    <a:pt x="11778" y="3543"/>
                  </a:moveTo>
                  <a:lnTo>
                    <a:pt x="10606" y="2393"/>
                  </a:lnTo>
                </a:path>
                <a:path w="13334" h="60325">
                  <a:moveTo>
                    <a:pt x="11778" y="3543"/>
                  </a:moveTo>
                  <a:lnTo>
                    <a:pt x="10606" y="2393"/>
                  </a:lnTo>
                </a:path>
                <a:path w="13334" h="60325">
                  <a:moveTo>
                    <a:pt x="5879" y="50622"/>
                  </a:moveTo>
                  <a:lnTo>
                    <a:pt x="4707" y="49378"/>
                  </a:lnTo>
                </a:path>
                <a:path w="13334" h="60325">
                  <a:moveTo>
                    <a:pt x="5879" y="50622"/>
                  </a:moveTo>
                  <a:lnTo>
                    <a:pt x="5879" y="51772"/>
                  </a:lnTo>
                </a:path>
                <a:path w="13334" h="60325">
                  <a:moveTo>
                    <a:pt x="3535" y="49378"/>
                  </a:moveTo>
                  <a:lnTo>
                    <a:pt x="3535" y="50622"/>
                  </a:lnTo>
                </a:path>
                <a:path w="13334" h="60325">
                  <a:moveTo>
                    <a:pt x="3535" y="50622"/>
                  </a:moveTo>
                  <a:lnTo>
                    <a:pt x="2325" y="49378"/>
                  </a:lnTo>
                </a:path>
                <a:path w="13334" h="60325">
                  <a:moveTo>
                    <a:pt x="8262" y="51772"/>
                  </a:moveTo>
                  <a:lnTo>
                    <a:pt x="8262" y="50622"/>
                  </a:lnTo>
                </a:path>
                <a:path w="13334" h="60325">
                  <a:moveTo>
                    <a:pt x="8262" y="50622"/>
                  </a:moveTo>
                  <a:lnTo>
                    <a:pt x="7052" y="49378"/>
                  </a:lnTo>
                </a:path>
                <a:path w="13334" h="60325">
                  <a:moveTo>
                    <a:pt x="1172" y="57652"/>
                  </a:moveTo>
                  <a:lnTo>
                    <a:pt x="1172" y="58802"/>
                  </a:lnTo>
                </a:path>
                <a:path w="13334" h="60325">
                  <a:moveTo>
                    <a:pt x="1172" y="58802"/>
                  </a:moveTo>
                  <a:lnTo>
                    <a:pt x="0" y="57652"/>
                  </a:lnTo>
                </a:path>
                <a:path w="13334" h="60325">
                  <a:moveTo>
                    <a:pt x="3535" y="49378"/>
                  </a:moveTo>
                  <a:lnTo>
                    <a:pt x="2325" y="48229"/>
                  </a:lnTo>
                </a:path>
                <a:path w="13334" h="60325">
                  <a:moveTo>
                    <a:pt x="3535" y="49378"/>
                  </a:moveTo>
                  <a:lnTo>
                    <a:pt x="2325" y="48229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9453" y="52940"/>
                  </a:moveTo>
                  <a:lnTo>
                    <a:pt x="8262" y="51772"/>
                  </a:lnTo>
                </a:path>
                <a:path w="13334" h="60325">
                  <a:moveTo>
                    <a:pt x="9453" y="52940"/>
                  </a:moveTo>
                  <a:lnTo>
                    <a:pt x="8262" y="51772"/>
                  </a:lnTo>
                </a:path>
                <a:path w="13334" h="60325">
                  <a:moveTo>
                    <a:pt x="1172" y="49378"/>
                  </a:moveTo>
                  <a:lnTo>
                    <a:pt x="0" y="48229"/>
                  </a:lnTo>
                </a:path>
                <a:path w="13334" h="60325">
                  <a:moveTo>
                    <a:pt x="1172" y="49378"/>
                  </a:moveTo>
                  <a:lnTo>
                    <a:pt x="0" y="48229"/>
                  </a:lnTo>
                </a:path>
                <a:path w="13334" h="60325">
                  <a:moveTo>
                    <a:pt x="10606" y="58802"/>
                  </a:moveTo>
                  <a:lnTo>
                    <a:pt x="9453" y="57652"/>
                  </a:lnTo>
                </a:path>
                <a:path w="13334" h="60325">
                  <a:moveTo>
                    <a:pt x="10606" y="58802"/>
                  </a:moveTo>
                  <a:lnTo>
                    <a:pt x="9453" y="57652"/>
                  </a:lnTo>
                </a:path>
                <a:path w="13334" h="60325">
                  <a:moveTo>
                    <a:pt x="10606" y="58802"/>
                  </a:moveTo>
                  <a:lnTo>
                    <a:pt x="9453" y="57652"/>
                  </a:lnTo>
                </a:path>
                <a:path w="13334" h="60325">
                  <a:moveTo>
                    <a:pt x="10606" y="58802"/>
                  </a:moveTo>
                  <a:lnTo>
                    <a:pt x="9453" y="57652"/>
                  </a:lnTo>
                </a:path>
                <a:path w="13334" h="60325">
                  <a:moveTo>
                    <a:pt x="10606" y="59989"/>
                  </a:moveTo>
                  <a:lnTo>
                    <a:pt x="9453" y="58802"/>
                  </a:lnTo>
                </a:path>
                <a:path w="13334" h="60325">
                  <a:moveTo>
                    <a:pt x="10606" y="57652"/>
                  </a:moveTo>
                  <a:lnTo>
                    <a:pt x="10606" y="5880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  <a:lnTo>
                    <a:pt x="9453" y="56465"/>
                  </a:lnTo>
                </a:path>
                <a:path w="13334" h="60325">
                  <a:moveTo>
                    <a:pt x="10606" y="57652"/>
                  </a:moveTo>
                  <a:lnTo>
                    <a:pt x="9453" y="56465"/>
                  </a:lnTo>
                </a:path>
                <a:path w="13334" h="60325">
                  <a:moveTo>
                    <a:pt x="10606" y="57652"/>
                  </a:moveTo>
                  <a:lnTo>
                    <a:pt x="9453" y="56465"/>
                  </a:lnTo>
                </a:path>
                <a:path w="13334" h="60325">
                  <a:moveTo>
                    <a:pt x="10606" y="57652"/>
                  </a:moveTo>
                  <a:lnTo>
                    <a:pt x="9453" y="56465"/>
                  </a:lnTo>
                </a:path>
                <a:path w="13334" h="60325">
                  <a:moveTo>
                    <a:pt x="10606" y="58802"/>
                  </a:moveTo>
                  <a:lnTo>
                    <a:pt x="9453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12988" y="58802"/>
                  </a:moveTo>
                  <a:lnTo>
                    <a:pt x="12988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9453" y="54109"/>
                  </a:moveTo>
                  <a:lnTo>
                    <a:pt x="8262" y="52940"/>
                  </a:lnTo>
                </a:path>
                <a:path w="13334" h="60325">
                  <a:moveTo>
                    <a:pt x="9453" y="54109"/>
                  </a:moveTo>
                  <a:lnTo>
                    <a:pt x="8262" y="52940"/>
                  </a:lnTo>
                </a:path>
                <a:path w="13334" h="60325">
                  <a:moveTo>
                    <a:pt x="9453" y="54109"/>
                  </a:moveTo>
                  <a:lnTo>
                    <a:pt x="8262" y="52940"/>
                  </a:lnTo>
                </a:path>
                <a:path w="13334" h="60325">
                  <a:moveTo>
                    <a:pt x="9453" y="56465"/>
                  </a:moveTo>
                  <a:lnTo>
                    <a:pt x="8262" y="55315"/>
                  </a:lnTo>
                </a:path>
                <a:path w="13334" h="60325">
                  <a:moveTo>
                    <a:pt x="9453" y="56465"/>
                  </a:moveTo>
                  <a:lnTo>
                    <a:pt x="8262" y="55315"/>
                  </a:lnTo>
                </a:path>
                <a:path w="13334" h="60325">
                  <a:moveTo>
                    <a:pt x="9453" y="56465"/>
                  </a:moveTo>
                  <a:lnTo>
                    <a:pt x="8262" y="55315"/>
                  </a:lnTo>
                </a:path>
                <a:path w="13334" h="60325">
                  <a:moveTo>
                    <a:pt x="10606" y="55315"/>
                  </a:moveTo>
                  <a:lnTo>
                    <a:pt x="9453" y="54109"/>
                  </a:lnTo>
                </a:path>
                <a:path w="13334" h="60325">
                  <a:moveTo>
                    <a:pt x="10606" y="55315"/>
                  </a:moveTo>
                  <a:lnTo>
                    <a:pt x="9453" y="54109"/>
                  </a:lnTo>
                </a:path>
                <a:path w="13334" h="60325">
                  <a:moveTo>
                    <a:pt x="10606" y="55315"/>
                  </a:moveTo>
                  <a:lnTo>
                    <a:pt x="9453" y="54109"/>
                  </a:lnTo>
                </a:path>
                <a:path w="13334" h="60325">
                  <a:moveTo>
                    <a:pt x="12988" y="55315"/>
                  </a:moveTo>
                  <a:lnTo>
                    <a:pt x="11778" y="54109"/>
                  </a:lnTo>
                </a:path>
                <a:path w="13334" h="60325">
                  <a:moveTo>
                    <a:pt x="12988" y="55315"/>
                  </a:moveTo>
                  <a:lnTo>
                    <a:pt x="11778" y="54109"/>
                  </a:lnTo>
                </a:path>
                <a:path w="13334" h="60325">
                  <a:moveTo>
                    <a:pt x="12988" y="57652"/>
                  </a:moveTo>
                  <a:lnTo>
                    <a:pt x="12988" y="58802"/>
                  </a:lnTo>
                </a:path>
                <a:path w="13334" h="60325">
                  <a:moveTo>
                    <a:pt x="12988" y="58802"/>
                  </a:moveTo>
                  <a:lnTo>
                    <a:pt x="11778" y="57652"/>
                  </a:lnTo>
                </a:path>
                <a:path w="13334" h="60325">
                  <a:moveTo>
                    <a:pt x="12988" y="58802"/>
                  </a:moveTo>
                  <a:lnTo>
                    <a:pt x="11778" y="57652"/>
                  </a:lnTo>
                  <a:lnTo>
                    <a:pt x="10606" y="56465"/>
                  </a:lnTo>
                </a:path>
                <a:path w="13334" h="60325">
                  <a:moveTo>
                    <a:pt x="11778" y="57652"/>
                  </a:moveTo>
                  <a:lnTo>
                    <a:pt x="10606" y="56465"/>
                  </a:lnTo>
                </a:path>
                <a:path w="13334" h="60325">
                  <a:moveTo>
                    <a:pt x="11778" y="52940"/>
                  </a:moveTo>
                  <a:lnTo>
                    <a:pt x="10606" y="51772"/>
                  </a:lnTo>
                </a:path>
                <a:path w="13334" h="60325">
                  <a:moveTo>
                    <a:pt x="11778" y="52940"/>
                  </a:moveTo>
                  <a:lnTo>
                    <a:pt x="10606" y="51772"/>
                  </a:lnTo>
                </a:path>
                <a:path w="13334" h="60325">
                  <a:moveTo>
                    <a:pt x="11778" y="55315"/>
                  </a:moveTo>
                  <a:lnTo>
                    <a:pt x="10606" y="54109"/>
                  </a:lnTo>
                </a:path>
                <a:path w="13334" h="60325">
                  <a:moveTo>
                    <a:pt x="11778" y="55315"/>
                  </a:moveTo>
                  <a:lnTo>
                    <a:pt x="10606" y="54109"/>
                  </a:lnTo>
                </a:path>
                <a:path w="13334" h="60325">
                  <a:moveTo>
                    <a:pt x="11778" y="51772"/>
                  </a:moveTo>
                  <a:lnTo>
                    <a:pt x="10606" y="50622"/>
                  </a:lnTo>
                </a:path>
                <a:path w="13334" h="60325">
                  <a:moveTo>
                    <a:pt x="11778" y="51772"/>
                  </a:moveTo>
                  <a:lnTo>
                    <a:pt x="10606" y="50622"/>
                  </a:lnTo>
                </a:path>
                <a:path w="13334" h="60325">
                  <a:moveTo>
                    <a:pt x="11778" y="51772"/>
                  </a:moveTo>
                  <a:lnTo>
                    <a:pt x="11778" y="50622"/>
                  </a:lnTo>
                </a:path>
                <a:path w="13334" h="60325">
                  <a:moveTo>
                    <a:pt x="11778" y="50622"/>
                  </a:moveTo>
                  <a:lnTo>
                    <a:pt x="10606" y="49378"/>
                  </a:lnTo>
                </a:path>
                <a:path w="13334" h="60325">
                  <a:moveTo>
                    <a:pt x="11778" y="50622"/>
                  </a:moveTo>
                  <a:lnTo>
                    <a:pt x="10606" y="49378"/>
                  </a:lnTo>
                </a:path>
                <a:path w="13334" h="60325">
                  <a:moveTo>
                    <a:pt x="11778" y="50622"/>
                  </a:moveTo>
                  <a:lnTo>
                    <a:pt x="10606" y="49378"/>
                  </a:lnTo>
                </a:path>
                <a:path w="13334" h="60325">
                  <a:moveTo>
                    <a:pt x="9453" y="50622"/>
                  </a:moveTo>
                  <a:lnTo>
                    <a:pt x="8262" y="49378"/>
                  </a:lnTo>
                </a:path>
                <a:path w="13334" h="60325">
                  <a:moveTo>
                    <a:pt x="10606" y="50622"/>
                  </a:moveTo>
                  <a:lnTo>
                    <a:pt x="10606" y="51772"/>
                  </a:lnTo>
                </a:path>
                <a:path w="13334" h="60325">
                  <a:moveTo>
                    <a:pt x="10606" y="51772"/>
                  </a:moveTo>
                  <a:lnTo>
                    <a:pt x="9453" y="50622"/>
                  </a:lnTo>
                </a:path>
                <a:path w="13334" h="60325">
                  <a:moveTo>
                    <a:pt x="11778" y="52940"/>
                  </a:moveTo>
                  <a:lnTo>
                    <a:pt x="10606" y="51772"/>
                  </a:lnTo>
                </a:path>
                <a:path w="13334" h="60325">
                  <a:moveTo>
                    <a:pt x="11778" y="52940"/>
                  </a:moveTo>
                  <a:lnTo>
                    <a:pt x="11778" y="54109"/>
                  </a:lnTo>
                </a:path>
                <a:path w="13334" h="60325">
                  <a:moveTo>
                    <a:pt x="11778" y="52940"/>
                  </a:moveTo>
                  <a:lnTo>
                    <a:pt x="10606" y="51772"/>
                  </a:lnTo>
                </a:path>
                <a:path w="13334" h="60325">
                  <a:moveTo>
                    <a:pt x="11778" y="52940"/>
                  </a:moveTo>
                  <a:lnTo>
                    <a:pt x="10606" y="51772"/>
                  </a:lnTo>
                </a:path>
                <a:path w="13334" h="60325">
                  <a:moveTo>
                    <a:pt x="11778" y="51772"/>
                  </a:moveTo>
                  <a:lnTo>
                    <a:pt x="11778" y="50622"/>
                  </a:lnTo>
                </a:path>
                <a:path w="13334" h="60325">
                  <a:moveTo>
                    <a:pt x="11778" y="50622"/>
                  </a:moveTo>
                  <a:lnTo>
                    <a:pt x="10606" y="49378"/>
                  </a:lnTo>
                </a:path>
                <a:path w="13334" h="60325">
                  <a:moveTo>
                    <a:pt x="11778" y="50622"/>
                  </a:moveTo>
                  <a:lnTo>
                    <a:pt x="10606" y="49378"/>
                  </a:lnTo>
                </a:path>
                <a:path w="13334" h="60325">
                  <a:moveTo>
                    <a:pt x="11778" y="50622"/>
                  </a:moveTo>
                  <a:lnTo>
                    <a:pt x="10606" y="49378"/>
                  </a:lnTo>
                </a:path>
                <a:path w="13334" h="60325">
                  <a:moveTo>
                    <a:pt x="10606" y="51772"/>
                  </a:moveTo>
                  <a:lnTo>
                    <a:pt x="9453" y="50622"/>
                  </a:lnTo>
                </a:path>
                <a:path w="13334" h="60325">
                  <a:moveTo>
                    <a:pt x="10606" y="51772"/>
                  </a:moveTo>
                  <a:lnTo>
                    <a:pt x="9453" y="50622"/>
                  </a:lnTo>
                </a:path>
                <a:path w="13334" h="60325">
                  <a:moveTo>
                    <a:pt x="10606" y="51772"/>
                  </a:moveTo>
                  <a:lnTo>
                    <a:pt x="11778" y="51772"/>
                  </a:lnTo>
                </a:path>
                <a:path w="13334" h="60325">
                  <a:moveTo>
                    <a:pt x="11778" y="50622"/>
                  </a:moveTo>
                  <a:lnTo>
                    <a:pt x="10606" y="49378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8229"/>
                  </a:moveTo>
                  <a:lnTo>
                    <a:pt x="7052" y="47041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2940"/>
                  </a:moveTo>
                  <a:lnTo>
                    <a:pt x="7052" y="51772"/>
                  </a:lnTo>
                </a:path>
                <a:path w="13334" h="60325">
                  <a:moveTo>
                    <a:pt x="8262" y="52940"/>
                  </a:moveTo>
                  <a:lnTo>
                    <a:pt x="7052" y="51772"/>
                  </a:lnTo>
                </a:path>
                <a:path w="13334" h="60325">
                  <a:moveTo>
                    <a:pt x="8262" y="52940"/>
                  </a:moveTo>
                  <a:lnTo>
                    <a:pt x="7052" y="5177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9453" y="51772"/>
                  </a:moveTo>
                  <a:lnTo>
                    <a:pt x="8262" y="50622"/>
                  </a:lnTo>
                </a:path>
                <a:path w="13334" h="60325">
                  <a:moveTo>
                    <a:pt x="9453" y="51772"/>
                  </a:moveTo>
                  <a:lnTo>
                    <a:pt x="8262" y="50622"/>
                  </a:lnTo>
                </a:path>
                <a:path w="13334" h="60325">
                  <a:moveTo>
                    <a:pt x="9453" y="51772"/>
                  </a:moveTo>
                  <a:lnTo>
                    <a:pt x="8262" y="50622"/>
                  </a:lnTo>
                </a:path>
                <a:path w="13334" h="60325">
                  <a:moveTo>
                    <a:pt x="9453" y="51772"/>
                  </a:moveTo>
                  <a:lnTo>
                    <a:pt x="8262" y="50622"/>
                  </a:lnTo>
                </a:path>
                <a:path w="13334" h="60325">
                  <a:moveTo>
                    <a:pt x="9453" y="51772"/>
                  </a:moveTo>
                  <a:lnTo>
                    <a:pt x="8262" y="50622"/>
                  </a:lnTo>
                </a:path>
                <a:path w="13334" h="60325">
                  <a:moveTo>
                    <a:pt x="9453" y="49378"/>
                  </a:moveTo>
                  <a:lnTo>
                    <a:pt x="8262" y="48229"/>
                  </a:lnTo>
                  <a:lnTo>
                    <a:pt x="7052" y="47041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9453" y="50622"/>
                  </a:moveTo>
                  <a:lnTo>
                    <a:pt x="8262" y="49378"/>
                  </a:lnTo>
                </a:path>
                <a:path w="13334" h="60325">
                  <a:moveTo>
                    <a:pt x="10606" y="50622"/>
                  </a:moveTo>
                  <a:lnTo>
                    <a:pt x="9453" y="49378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10606" y="50622"/>
                  </a:moveTo>
                  <a:lnTo>
                    <a:pt x="9453" y="49378"/>
                  </a:lnTo>
                </a:path>
                <a:path w="13334" h="60325">
                  <a:moveTo>
                    <a:pt x="9453" y="50622"/>
                  </a:moveTo>
                  <a:lnTo>
                    <a:pt x="8262" y="49378"/>
                  </a:lnTo>
                </a:path>
                <a:path w="13334" h="60325">
                  <a:moveTo>
                    <a:pt x="9453" y="50622"/>
                  </a:moveTo>
                  <a:lnTo>
                    <a:pt x="8262" y="49378"/>
                  </a:lnTo>
                </a:path>
                <a:path w="13334" h="60325">
                  <a:moveTo>
                    <a:pt x="9453" y="50622"/>
                  </a:moveTo>
                  <a:lnTo>
                    <a:pt x="8262" y="50622"/>
                  </a:lnTo>
                </a:path>
                <a:path w="13334" h="60325">
                  <a:moveTo>
                    <a:pt x="10606" y="50622"/>
                  </a:moveTo>
                  <a:lnTo>
                    <a:pt x="9453" y="49378"/>
                  </a:lnTo>
                </a:path>
                <a:path w="13334" h="60325">
                  <a:moveTo>
                    <a:pt x="8262" y="51772"/>
                  </a:moveTo>
                  <a:lnTo>
                    <a:pt x="9453" y="51772"/>
                  </a:lnTo>
                </a:path>
                <a:path w="13334" h="60325">
                  <a:moveTo>
                    <a:pt x="9453" y="51772"/>
                  </a:moveTo>
                  <a:lnTo>
                    <a:pt x="826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4" name="object 1864"/>
            <p:cNvSpPr/>
            <p:nvPr/>
          </p:nvSpPr>
          <p:spPr>
            <a:xfrm>
              <a:off x="19378848" y="542543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210" y="3543"/>
                  </a:moveTo>
                  <a:lnTo>
                    <a:pt x="0" y="2393"/>
                  </a:lnTo>
                </a:path>
                <a:path w="5080" h="5079">
                  <a:moveTo>
                    <a:pt x="2382" y="3543"/>
                  </a:moveTo>
                  <a:lnTo>
                    <a:pt x="2382" y="2393"/>
                  </a:lnTo>
                </a:path>
                <a:path w="5080" h="5079">
                  <a:moveTo>
                    <a:pt x="2382" y="4730"/>
                  </a:moveTo>
                  <a:lnTo>
                    <a:pt x="1210" y="3543"/>
                  </a:lnTo>
                </a:path>
                <a:path w="5080" h="5079">
                  <a:moveTo>
                    <a:pt x="2382" y="4730"/>
                  </a:moveTo>
                  <a:lnTo>
                    <a:pt x="2382" y="3543"/>
                  </a:lnTo>
                </a:path>
                <a:path w="5080" h="5079">
                  <a:moveTo>
                    <a:pt x="2382" y="3543"/>
                  </a:moveTo>
                  <a:lnTo>
                    <a:pt x="1210" y="2393"/>
                  </a:lnTo>
                </a:path>
                <a:path w="5080" h="5079">
                  <a:moveTo>
                    <a:pt x="2382" y="3543"/>
                  </a:moveTo>
                  <a:lnTo>
                    <a:pt x="1210" y="2393"/>
                  </a:lnTo>
                </a:path>
                <a:path w="5080" h="5079">
                  <a:moveTo>
                    <a:pt x="2382" y="3543"/>
                  </a:moveTo>
                  <a:lnTo>
                    <a:pt x="1210" y="2393"/>
                  </a:lnTo>
                </a:path>
                <a:path w="5080" h="5079">
                  <a:moveTo>
                    <a:pt x="2382" y="1149"/>
                  </a:moveTo>
                  <a:lnTo>
                    <a:pt x="1210" y="0"/>
                  </a:lnTo>
                </a:path>
                <a:path w="5080" h="5079">
                  <a:moveTo>
                    <a:pt x="1210" y="1149"/>
                  </a:moveTo>
                  <a:lnTo>
                    <a:pt x="0" y="0"/>
                  </a:lnTo>
                </a:path>
                <a:path w="5080" h="5079">
                  <a:moveTo>
                    <a:pt x="1210" y="1149"/>
                  </a:moveTo>
                  <a:lnTo>
                    <a:pt x="0" y="0"/>
                  </a:lnTo>
                </a:path>
                <a:path w="5080" h="5079">
                  <a:moveTo>
                    <a:pt x="1210" y="1149"/>
                  </a:moveTo>
                  <a:lnTo>
                    <a:pt x="0" y="0"/>
                  </a:lnTo>
                </a:path>
                <a:path w="5080" h="5079">
                  <a:moveTo>
                    <a:pt x="3535" y="2393"/>
                  </a:moveTo>
                  <a:lnTo>
                    <a:pt x="2382" y="1149"/>
                  </a:lnTo>
                </a:path>
                <a:path w="5080" h="5079">
                  <a:moveTo>
                    <a:pt x="3535" y="2393"/>
                  </a:moveTo>
                  <a:lnTo>
                    <a:pt x="2382" y="1149"/>
                  </a:lnTo>
                </a:path>
                <a:path w="5080" h="5079">
                  <a:moveTo>
                    <a:pt x="3535" y="2393"/>
                  </a:moveTo>
                  <a:lnTo>
                    <a:pt x="2382" y="1149"/>
                  </a:lnTo>
                </a:path>
                <a:path w="5080" h="5079">
                  <a:moveTo>
                    <a:pt x="3535" y="2393"/>
                  </a:moveTo>
                  <a:lnTo>
                    <a:pt x="2382" y="1149"/>
                  </a:lnTo>
                </a:path>
                <a:path w="5080" h="5079">
                  <a:moveTo>
                    <a:pt x="2382" y="2393"/>
                  </a:moveTo>
                  <a:lnTo>
                    <a:pt x="1210" y="1149"/>
                  </a:lnTo>
                </a:path>
                <a:path w="5080" h="5079">
                  <a:moveTo>
                    <a:pt x="2382" y="2393"/>
                  </a:moveTo>
                  <a:lnTo>
                    <a:pt x="1210" y="1149"/>
                  </a:lnTo>
                </a:path>
                <a:path w="5080" h="5079">
                  <a:moveTo>
                    <a:pt x="4726" y="3543"/>
                  </a:moveTo>
                  <a:lnTo>
                    <a:pt x="3535" y="2393"/>
                  </a:lnTo>
                </a:path>
                <a:path w="5080" h="5079">
                  <a:moveTo>
                    <a:pt x="4726" y="3543"/>
                  </a:moveTo>
                  <a:lnTo>
                    <a:pt x="4726" y="239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65" name="object 1865"/>
          <p:cNvGrpSpPr/>
          <p:nvPr/>
        </p:nvGrpSpPr>
        <p:grpSpPr>
          <a:xfrm>
            <a:off x="19370107" y="5159044"/>
            <a:ext cx="16510" cy="69850"/>
            <a:chOff x="19370107" y="5159044"/>
            <a:chExt cx="16510" cy="69850"/>
          </a:xfrm>
        </p:grpSpPr>
        <p:sp>
          <p:nvSpPr>
            <p:cNvPr id="1866" name="object 1866"/>
            <p:cNvSpPr/>
            <p:nvPr/>
          </p:nvSpPr>
          <p:spPr>
            <a:xfrm>
              <a:off x="19371797" y="5160733"/>
              <a:ext cx="13335" cy="66040"/>
            </a:xfrm>
            <a:custGeom>
              <a:avLst/>
              <a:gdLst/>
              <a:ahLst/>
              <a:cxnLst/>
              <a:rect l="l" t="t" r="r" b="b"/>
              <a:pathLst>
                <a:path w="13334" h="66039">
                  <a:moveTo>
                    <a:pt x="12969" y="52997"/>
                  </a:moveTo>
                  <a:lnTo>
                    <a:pt x="11778" y="51753"/>
                  </a:lnTo>
                </a:path>
                <a:path w="13334" h="66039">
                  <a:moveTo>
                    <a:pt x="12969" y="52997"/>
                  </a:moveTo>
                  <a:lnTo>
                    <a:pt x="11778" y="51753"/>
                  </a:lnTo>
                </a:path>
                <a:path w="13334" h="66039">
                  <a:moveTo>
                    <a:pt x="11778" y="52997"/>
                  </a:moveTo>
                  <a:lnTo>
                    <a:pt x="10587" y="51753"/>
                  </a:lnTo>
                </a:path>
                <a:path w="13334" h="66039">
                  <a:moveTo>
                    <a:pt x="11778" y="52997"/>
                  </a:moveTo>
                  <a:lnTo>
                    <a:pt x="10587" y="51753"/>
                  </a:lnTo>
                </a:path>
                <a:path w="13334" h="66039">
                  <a:moveTo>
                    <a:pt x="11778" y="14154"/>
                  </a:moveTo>
                  <a:lnTo>
                    <a:pt x="10587" y="12947"/>
                  </a:lnTo>
                </a:path>
                <a:path w="13334" h="66039">
                  <a:moveTo>
                    <a:pt x="11778" y="14154"/>
                  </a:moveTo>
                  <a:lnTo>
                    <a:pt x="10587" y="12947"/>
                  </a:lnTo>
                </a:path>
                <a:path w="13334" h="66039">
                  <a:moveTo>
                    <a:pt x="12969" y="14154"/>
                  </a:moveTo>
                  <a:lnTo>
                    <a:pt x="11778" y="12947"/>
                  </a:lnTo>
                </a:path>
                <a:path w="13334" h="66039">
                  <a:moveTo>
                    <a:pt x="12969" y="14154"/>
                  </a:moveTo>
                  <a:lnTo>
                    <a:pt x="11778" y="12947"/>
                  </a:lnTo>
                </a:path>
                <a:path w="13334" h="66039">
                  <a:moveTo>
                    <a:pt x="5879" y="9404"/>
                  </a:moveTo>
                  <a:lnTo>
                    <a:pt x="4707" y="8254"/>
                  </a:lnTo>
                </a:path>
                <a:path w="13334" h="66039">
                  <a:moveTo>
                    <a:pt x="5879" y="9404"/>
                  </a:moveTo>
                  <a:lnTo>
                    <a:pt x="5879" y="10648"/>
                  </a:lnTo>
                </a:path>
                <a:path w="13334" h="66039">
                  <a:moveTo>
                    <a:pt x="3535" y="10648"/>
                  </a:moveTo>
                  <a:lnTo>
                    <a:pt x="2325" y="9404"/>
                  </a:lnTo>
                </a:path>
                <a:path w="13334" h="66039">
                  <a:moveTo>
                    <a:pt x="3535" y="10648"/>
                  </a:moveTo>
                  <a:lnTo>
                    <a:pt x="3535" y="11798"/>
                  </a:lnTo>
                </a:path>
                <a:path w="13334" h="66039">
                  <a:moveTo>
                    <a:pt x="8262" y="10648"/>
                  </a:moveTo>
                  <a:lnTo>
                    <a:pt x="8262" y="9404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1172" y="2374"/>
                  </a:moveTo>
                  <a:lnTo>
                    <a:pt x="0" y="1187"/>
                  </a:lnTo>
                </a:path>
                <a:path w="13334" h="66039">
                  <a:moveTo>
                    <a:pt x="1172" y="2374"/>
                  </a:moveTo>
                  <a:lnTo>
                    <a:pt x="1172" y="3524"/>
                  </a:lnTo>
                </a:path>
                <a:path w="13334" h="66039">
                  <a:moveTo>
                    <a:pt x="3535" y="11798"/>
                  </a:moveTo>
                  <a:lnTo>
                    <a:pt x="2325" y="10648"/>
                  </a:lnTo>
                </a:path>
                <a:path w="13334" h="66039">
                  <a:moveTo>
                    <a:pt x="3535" y="11798"/>
                  </a:moveTo>
                  <a:lnTo>
                    <a:pt x="2325" y="10648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9434" y="8254"/>
                  </a:moveTo>
                  <a:lnTo>
                    <a:pt x="8262" y="7086"/>
                  </a:lnTo>
                </a:path>
                <a:path w="13334" h="66039">
                  <a:moveTo>
                    <a:pt x="9434" y="8254"/>
                  </a:moveTo>
                  <a:lnTo>
                    <a:pt x="8262" y="7086"/>
                  </a:lnTo>
                </a:path>
                <a:path w="13334" h="66039">
                  <a:moveTo>
                    <a:pt x="1172" y="11798"/>
                  </a:moveTo>
                  <a:lnTo>
                    <a:pt x="0" y="10648"/>
                  </a:lnTo>
                </a:path>
                <a:path w="13334" h="66039">
                  <a:moveTo>
                    <a:pt x="1172" y="11798"/>
                  </a:moveTo>
                  <a:lnTo>
                    <a:pt x="0" y="10648"/>
                  </a:lnTo>
                </a:path>
                <a:path w="13334" h="66039">
                  <a:moveTo>
                    <a:pt x="10587" y="2374"/>
                  </a:moveTo>
                  <a:lnTo>
                    <a:pt x="9434" y="1187"/>
                  </a:lnTo>
                </a:path>
                <a:path w="13334" h="66039">
                  <a:moveTo>
                    <a:pt x="10587" y="2374"/>
                  </a:moveTo>
                  <a:lnTo>
                    <a:pt x="9434" y="1187"/>
                  </a:lnTo>
                </a:path>
                <a:path w="13334" h="66039">
                  <a:moveTo>
                    <a:pt x="10587" y="2374"/>
                  </a:moveTo>
                  <a:lnTo>
                    <a:pt x="9434" y="1187"/>
                  </a:lnTo>
                </a:path>
                <a:path w="13334" h="66039">
                  <a:moveTo>
                    <a:pt x="10587" y="2374"/>
                  </a:moveTo>
                  <a:lnTo>
                    <a:pt x="9434" y="1187"/>
                  </a:lnTo>
                </a:path>
                <a:path w="13334" h="66039">
                  <a:moveTo>
                    <a:pt x="10587" y="1187"/>
                  </a:moveTo>
                  <a:lnTo>
                    <a:pt x="9434" y="0"/>
                  </a:lnTo>
                </a:path>
                <a:path w="13334" h="66039">
                  <a:moveTo>
                    <a:pt x="10587" y="2374"/>
                  </a:moveTo>
                  <a:lnTo>
                    <a:pt x="10587" y="3524"/>
                  </a:lnTo>
                </a:path>
                <a:path w="13334" h="66039">
                  <a:moveTo>
                    <a:pt x="11778" y="1187"/>
                  </a:moveTo>
                  <a:lnTo>
                    <a:pt x="10587" y="0"/>
                  </a:lnTo>
                </a:path>
                <a:path w="13334" h="66039">
                  <a:moveTo>
                    <a:pt x="10587" y="2374"/>
                  </a:moveTo>
                  <a:lnTo>
                    <a:pt x="10587" y="3524"/>
                  </a:lnTo>
                </a:path>
                <a:path w="13334" h="66039">
                  <a:moveTo>
                    <a:pt x="10587" y="3524"/>
                  </a:moveTo>
                  <a:lnTo>
                    <a:pt x="9434" y="2374"/>
                  </a:lnTo>
                </a:path>
                <a:path w="13334" h="66039">
                  <a:moveTo>
                    <a:pt x="10587" y="3524"/>
                  </a:moveTo>
                  <a:lnTo>
                    <a:pt x="9434" y="2374"/>
                  </a:lnTo>
                </a:path>
                <a:path w="13334" h="66039">
                  <a:moveTo>
                    <a:pt x="10587" y="3524"/>
                  </a:moveTo>
                  <a:lnTo>
                    <a:pt x="9434" y="2374"/>
                  </a:lnTo>
                </a:path>
                <a:path w="13334" h="66039">
                  <a:moveTo>
                    <a:pt x="10587" y="2374"/>
                  </a:moveTo>
                  <a:lnTo>
                    <a:pt x="9434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12969" y="2374"/>
                  </a:moveTo>
                  <a:lnTo>
                    <a:pt x="11778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9434" y="7086"/>
                  </a:moveTo>
                  <a:lnTo>
                    <a:pt x="8262" y="5917"/>
                  </a:lnTo>
                </a:path>
                <a:path w="13334" h="66039">
                  <a:moveTo>
                    <a:pt x="9434" y="7086"/>
                  </a:moveTo>
                  <a:lnTo>
                    <a:pt x="8262" y="5917"/>
                  </a:lnTo>
                </a:path>
                <a:path w="13334" h="66039">
                  <a:moveTo>
                    <a:pt x="9434" y="7086"/>
                  </a:moveTo>
                  <a:lnTo>
                    <a:pt x="8262" y="5917"/>
                  </a:lnTo>
                </a:path>
                <a:path w="13334" h="66039">
                  <a:moveTo>
                    <a:pt x="9434" y="4730"/>
                  </a:moveTo>
                  <a:lnTo>
                    <a:pt x="8262" y="3524"/>
                  </a:lnTo>
                </a:path>
                <a:path w="13334" h="66039">
                  <a:moveTo>
                    <a:pt x="9434" y="4730"/>
                  </a:moveTo>
                  <a:lnTo>
                    <a:pt x="8262" y="3524"/>
                  </a:lnTo>
                </a:path>
                <a:path w="13334" h="66039">
                  <a:moveTo>
                    <a:pt x="9434" y="4730"/>
                  </a:moveTo>
                  <a:lnTo>
                    <a:pt x="8262" y="3524"/>
                  </a:lnTo>
                </a:path>
                <a:path w="13334" h="66039">
                  <a:moveTo>
                    <a:pt x="10587" y="5917"/>
                  </a:moveTo>
                  <a:lnTo>
                    <a:pt x="9434" y="4730"/>
                  </a:lnTo>
                </a:path>
                <a:path w="13334" h="66039">
                  <a:moveTo>
                    <a:pt x="10587" y="5917"/>
                  </a:moveTo>
                  <a:lnTo>
                    <a:pt x="10587" y="4730"/>
                  </a:lnTo>
                </a:path>
                <a:path w="13334" h="66039">
                  <a:moveTo>
                    <a:pt x="10587" y="4730"/>
                  </a:moveTo>
                  <a:lnTo>
                    <a:pt x="9434" y="3524"/>
                  </a:lnTo>
                </a:path>
                <a:path w="13334" h="66039">
                  <a:moveTo>
                    <a:pt x="12969" y="5917"/>
                  </a:moveTo>
                  <a:lnTo>
                    <a:pt x="11778" y="4730"/>
                  </a:lnTo>
                </a:path>
                <a:path w="13334" h="66039">
                  <a:moveTo>
                    <a:pt x="12969" y="5917"/>
                  </a:moveTo>
                  <a:lnTo>
                    <a:pt x="11778" y="4730"/>
                  </a:lnTo>
                </a:path>
                <a:path w="13334" h="66039">
                  <a:moveTo>
                    <a:pt x="12969" y="2374"/>
                  </a:moveTo>
                  <a:lnTo>
                    <a:pt x="11778" y="1187"/>
                  </a:lnTo>
                </a:path>
                <a:path w="13334" h="66039">
                  <a:moveTo>
                    <a:pt x="12969" y="2374"/>
                  </a:moveTo>
                  <a:lnTo>
                    <a:pt x="11778" y="1187"/>
                  </a:lnTo>
                </a:path>
                <a:path w="13334" h="66039">
                  <a:moveTo>
                    <a:pt x="12969" y="2374"/>
                  </a:moveTo>
                  <a:lnTo>
                    <a:pt x="11778" y="1187"/>
                  </a:lnTo>
                </a:path>
                <a:path w="13334" h="66039">
                  <a:moveTo>
                    <a:pt x="11778" y="3524"/>
                  </a:moveTo>
                  <a:lnTo>
                    <a:pt x="10587" y="2374"/>
                  </a:lnTo>
                </a:path>
                <a:path w="13334" h="66039">
                  <a:moveTo>
                    <a:pt x="11778" y="3524"/>
                  </a:moveTo>
                  <a:lnTo>
                    <a:pt x="10587" y="2374"/>
                  </a:lnTo>
                </a:path>
                <a:path w="13334" h="66039">
                  <a:moveTo>
                    <a:pt x="11778" y="8254"/>
                  </a:moveTo>
                  <a:lnTo>
                    <a:pt x="10587" y="7086"/>
                  </a:lnTo>
                </a:path>
                <a:path w="13334" h="66039">
                  <a:moveTo>
                    <a:pt x="11778" y="8254"/>
                  </a:moveTo>
                  <a:lnTo>
                    <a:pt x="10587" y="7086"/>
                  </a:lnTo>
                </a:path>
                <a:path w="13334" h="66039">
                  <a:moveTo>
                    <a:pt x="11778" y="5917"/>
                  </a:moveTo>
                  <a:lnTo>
                    <a:pt x="10587" y="4730"/>
                  </a:lnTo>
                </a:path>
                <a:path w="13334" h="66039">
                  <a:moveTo>
                    <a:pt x="11778" y="5917"/>
                  </a:moveTo>
                  <a:lnTo>
                    <a:pt x="10587" y="4730"/>
                  </a:lnTo>
                </a:path>
                <a:path w="13334" h="66039">
                  <a:moveTo>
                    <a:pt x="11778" y="10648"/>
                  </a:moveTo>
                  <a:lnTo>
                    <a:pt x="11778" y="9404"/>
                  </a:lnTo>
                </a:path>
                <a:path w="13334" h="66039">
                  <a:moveTo>
                    <a:pt x="11778" y="9404"/>
                  </a:moveTo>
                  <a:lnTo>
                    <a:pt x="10587" y="8254"/>
                  </a:lnTo>
                </a:path>
                <a:path w="13334" h="66039">
                  <a:moveTo>
                    <a:pt x="11778" y="9404"/>
                  </a:moveTo>
                  <a:lnTo>
                    <a:pt x="10587" y="8254"/>
                  </a:lnTo>
                </a:path>
                <a:path w="13334" h="66039">
                  <a:moveTo>
                    <a:pt x="11778" y="9404"/>
                  </a:moveTo>
                  <a:lnTo>
                    <a:pt x="10587" y="8254"/>
                  </a:lnTo>
                </a:path>
                <a:path w="13334" h="66039">
                  <a:moveTo>
                    <a:pt x="11778" y="10648"/>
                  </a:moveTo>
                  <a:lnTo>
                    <a:pt x="10587" y="9404"/>
                  </a:lnTo>
                </a:path>
                <a:path w="13334" h="66039">
                  <a:moveTo>
                    <a:pt x="11778" y="10648"/>
                  </a:moveTo>
                  <a:lnTo>
                    <a:pt x="10587" y="9404"/>
                  </a:lnTo>
                </a:path>
                <a:path w="13334" h="66039">
                  <a:moveTo>
                    <a:pt x="9434" y="10648"/>
                  </a:moveTo>
                  <a:lnTo>
                    <a:pt x="8262" y="9404"/>
                  </a:lnTo>
                </a:path>
                <a:path w="13334" h="66039">
                  <a:moveTo>
                    <a:pt x="10587" y="9404"/>
                  </a:moveTo>
                  <a:lnTo>
                    <a:pt x="9434" y="8254"/>
                  </a:lnTo>
                </a:path>
                <a:path w="13334" h="66039">
                  <a:moveTo>
                    <a:pt x="10587" y="9404"/>
                  </a:moveTo>
                  <a:lnTo>
                    <a:pt x="9434" y="8254"/>
                  </a:lnTo>
                </a:path>
                <a:path w="13334" h="66039">
                  <a:moveTo>
                    <a:pt x="11778" y="7086"/>
                  </a:moveTo>
                  <a:lnTo>
                    <a:pt x="10587" y="5917"/>
                  </a:lnTo>
                </a:path>
                <a:path w="13334" h="66039">
                  <a:moveTo>
                    <a:pt x="11778" y="7086"/>
                  </a:moveTo>
                  <a:lnTo>
                    <a:pt x="10587" y="5917"/>
                  </a:lnTo>
                </a:path>
                <a:path w="13334" h="66039">
                  <a:moveTo>
                    <a:pt x="11778" y="7086"/>
                  </a:moveTo>
                  <a:lnTo>
                    <a:pt x="10587" y="5917"/>
                  </a:lnTo>
                </a:path>
                <a:path w="13334" h="66039">
                  <a:moveTo>
                    <a:pt x="11778" y="7086"/>
                  </a:moveTo>
                  <a:lnTo>
                    <a:pt x="10587" y="5917"/>
                  </a:lnTo>
                </a:path>
                <a:path w="13334" h="66039">
                  <a:moveTo>
                    <a:pt x="11778" y="10648"/>
                  </a:moveTo>
                  <a:lnTo>
                    <a:pt x="11778" y="9404"/>
                  </a:lnTo>
                </a:path>
                <a:path w="13334" h="66039">
                  <a:moveTo>
                    <a:pt x="11778" y="9404"/>
                  </a:moveTo>
                  <a:lnTo>
                    <a:pt x="10587" y="8254"/>
                  </a:lnTo>
                </a:path>
                <a:path w="13334" h="66039">
                  <a:moveTo>
                    <a:pt x="11778" y="10648"/>
                  </a:moveTo>
                  <a:lnTo>
                    <a:pt x="10587" y="9404"/>
                  </a:lnTo>
                </a:path>
                <a:path w="13334" h="66039">
                  <a:moveTo>
                    <a:pt x="11778" y="10648"/>
                  </a:moveTo>
                  <a:lnTo>
                    <a:pt x="10587" y="9404"/>
                  </a:lnTo>
                </a:path>
                <a:path w="13334" h="66039">
                  <a:moveTo>
                    <a:pt x="11778" y="9404"/>
                  </a:moveTo>
                  <a:lnTo>
                    <a:pt x="10587" y="9404"/>
                  </a:lnTo>
                </a:path>
                <a:path w="13334" h="66039">
                  <a:moveTo>
                    <a:pt x="10587" y="9404"/>
                  </a:moveTo>
                  <a:lnTo>
                    <a:pt x="9434" y="8254"/>
                  </a:lnTo>
                </a:path>
                <a:path w="13334" h="66039">
                  <a:moveTo>
                    <a:pt x="10587" y="9404"/>
                  </a:moveTo>
                  <a:lnTo>
                    <a:pt x="9434" y="8254"/>
                  </a:lnTo>
                </a:path>
                <a:path w="13334" h="66039">
                  <a:moveTo>
                    <a:pt x="11778" y="10648"/>
                  </a:moveTo>
                  <a:lnTo>
                    <a:pt x="10587" y="9404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8262" y="8254"/>
                  </a:moveTo>
                  <a:lnTo>
                    <a:pt x="7052" y="7086"/>
                  </a:lnTo>
                </a:path>
                <a:path w="13334" h="66039">
                  <a:moveTo>
                    <a:pt x="8262" y="8254"/>
                  </a:moveTo>
                  <a:lnTo>
                    <a:pt x="7052" y="7086"/>
                  </a:lnTo>
                </a:path>
                <a:path w="13334" h="66039">
                  <a:moveTo>
                    <a:pt x="8262" y="8254"/>
                  </a:moveTo>
                  <a:lnTo>
                    <a:pt x="7052" y="7086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8262" y="8254"/>
                  </a:moveTo>
                  <a:lnTo>
                    <a:pt x="7052" y="7086"/>
                  </a:lnTo>
                </a:path>
                <a:path w="13334" h="66039">
                  <a:moveTo>
                    <a:pt x="8262" y="8254"/>
                  </a:moveTo>
                  <a:lnTo>
                    <a:pt x="7052" y="7086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9434" y="1179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10587" y="10648"/>
                  </a:moveTo>
                  <a:lnTo>
                    <a:pt x="9434" y="9404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10587" y="10648"/>
                  </a:moveTo>
                  <a:lnTo>
                    <a:pt x="9434" y="9404"/>
                  </a:lnTo>
                </a:path>
                <a:path w="13334" h="66039">
                  <a:moveTo>
                    <a:pt x="8262" y="10648"/>
                  </a:moveTo>
                  <a:lnTo>
                    <a:pt x="9434" y="10648"/>
                  </a:lnTo>
                </a:path>
                <a:path w="13334" h="66039">
                  <a:moveTo>
                    <a:pt x="9434" y="10648"/>
                  </a:moveTo>
                  <a:lnTo>
                    <a:pt x="8262" y="9404"/>
                  </a:lnTo>
                </a:path>
                <a:path w="13334" h="66039">
                  <a:moveTo>
                    <a:pt x="9434" y="10648"/>
                  </a:moveTo>
                  <a:lnTo>
                    <a:pt x="8262" y="9404"/>
                  </a:lnTo>
                </a:path>
                <a:path w="13334" h="66039">
                  <a:moveTo>
                    <a:pt x="10587" y="10648"/>
                  </a:moveTo>
                  <a:lnTo>
                    <a:pt x="9434" y="9404"/>
                  </a:lnTo>
                </a:path>
                <a:path w="13334" h="66039">
                  <a:moveTo>
                    <a:pt x="9434" y="8254"/>
                  </a:moveTo>
                  <a:lnTo>
                    <a:pt x="9434" y="9404"/>
                  </a:lnTo>
                </a:path>
                <a:path w="13334" h="66039">
                  <a:moveTo>
                    <a:pt x="9434" y="9404"/>
                  </a:moveTo>
                  <a:lnTo>
                    <a:pt x="8262" y="9404"/>
                  </a:lnTo>
                </a:path>
                <a:path w="13334" h="66039">
                  <a:moveTo>
                    <a:pt x="8262" y="8254"/>
                  </a:moveTo>
                  <a:lnTo>
                    <a:pt x="7052" y="7086"/>
                  </a:lnTo>
                </a:path>
                <a:path w="13334" h="66039">
                  <a:moveTo>
                    <a:pt x="8262" y="8254"/>
                  </a:moveTo>
                  <a:lnTo>
                    <a:pt x="7052" y="7086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9404"/>
                  </a:moveTo>
                  <a:lnTo>
                    <a:pt x="9434" y="8254"/>
                  </a:lnTo>
                </a:path>
                <a:path w="13334" h="66039">
                  <a:moveTo>
                    <a:pt x="9434" y="8254"/>
                  </a:moveTo>
                  <a:lnTo>
                    <a:pt x="8262" y="7086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11798"/>
                  </a:moveTo>
                  <a:lnTo>
                    <a:pt x="826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10587" y="10648"/>
                  </a:moveTo>
                  <a:lnTo>
                    <a:pt x="9434" y="9404"/>
                  </a:lnTo>
                </a:path>
                <a:path w="13334" h="66039">
                  <a:moveTo>
                    <a:pt x="10587" y="10648"/>
                  </a:moveTo>
                  <a:lnTo>
                    <a:pt x="9434" y="9404"/>
                  </a:lnTo>
                </a:path>
                <a:path w="13334" h="66039">
                  <a:moveTo>
                    <a:pt x="10587" y="10648"/>
                  </a:moveTo>
                  <a:lnTo>
                    <a:pt x="9434" y="9404"/>
                  </a:lnTo>
                </a:path>
                <a:path w="13334" h="66039">
                  <a:moveTo>
                    <a:pt x="10587" y="10648"/>
                  </a:moveTo>
                  <a:lnTo>
                    <a:pt x="9434" y="9404"/>
                  </a:lnTo>
                </a:path>
                <a:path w="13334" h="66039">
                  <a:moveTo>
                    <a:pt x="9434" y="10648"/>
                  </a:moveTo>
                  <a:lnTo>
                    <a:pt x="8262" y="9404"/>
                  </a:lnTo>
                </a:path>
                <a:path w="13334" h="66039">
                  <a:moveTo>
                    <a:pt x="9434" y="10648"/>
                  </a:moveTo>
                  <a:lnTo>
                    <a:pt x="8262" y="9404"/>
                  </a:lnTo>
                </a:path>
                <a:path w="13334" h="66039">
                  <a:moveTo>
                    <a:pt x="11778" y="9404"/>
                  </a:moveTo>
                  <a:lnTo>
                    <a:pt x="10587" y="8254"/>
                  </a:lnTo>
                </a:path>
                <a:path w="13334" h="66039">
                  <a:moveTo>
                    <a:pt x="11778" y="9404"/>
                  </a:moveTo>
                  <a:lnTo>
                    <a:pt x="10587" y="8254"/>
                  </a:lnTo>
                </a:path>
                <a:path w="13334" h="66039">
                  <a:moveTo>
                    <a:pt x="5879" y="56484"/>
                  </a:moveTo>
                  <a:lnTo>
                    <a:pt x="5879" y="57690"/>
                  </a:lnTo>
                </a:path>
                <a:path w="13334" h="66039">
                  <a:moveTo>
                    <a:pt x="5879" y="57690"/>
                  </a:moveTo>
                  <a:lnTo>
                    <a:pt x="4707" y="56484"/>
                  </a:lnTo>
                </a:path>
                <a:path w="13334" h="66039">
                  <a:moveTo>
                    <a:pt x="3535" y="55334"/>
                  </a:moveTo>
                  <a:lnTo>
                    <a:pt x="3535" y="56484"/>
                  </a:lnTo>
                </a:path>
                <a:path w="13334" h="66039">
                  <a:moveTo>
                    <a:pt x="3535" y="56484"/>
                  </a:moveTo>
                  <a:lnTo>
                    <a:pt x="2325" y="55334"/>
                  </a:lnTo>
                </a:path>
                <a:path w="13334" h="66039">
                  <a:moveTo>
                    <a:pt x="8262" y="57690"/>
                  </a:moveTo>
                  <a:lnTo>
                    <a:pt x="7052" y="56484"/>
                  </a:lnTo>
                </a:path>
                <a:path w="13334" h="66039">
                  <a:moveTo>
                    <a:pt x="8262" y="57690"/>
                  </a:moveTo>
                  <a:lnTo>
                    <a:pt x="8262" y="56484"/>
                  </a:lnTo>
                </a:path>
                <a:path w="13334" h="66039">
                  <a:moveTo>
                    <a:pt x="1172" y="63551"/>
                  </a:moveTo>
                  <a:lnTo>
                    <a:pt x="1172" y="64720"/>
                  </a:lnTo>
                </a:path>
                <a:path w="13334" h="66039">
                  <a:moveTo>
                    <a:pt x="1172" y="64720"/>
                  </a:moveTo>
                  <a:lnTo>
                    <a:pt x="0" y="63551"/>
                  </a:lnTo>
                </a:path>
                <a:path w="13334" h="66039">
                  <a:moveTo>
                    <a:pt x="3535" y="55334"/>
                  </a:moveTo>
                  <a:lnTo>
                    <a:pt x="2325" y="54147"/>
                  </a:lnTo>
                </a:path>
                <a:path w="13334" h="66039">
                  <a:moveTo>
                    <a:pt x="3535" y="55334"/>
                  </a:moveTo>
                  <a:lnTo>
                    <a:pt x="2325" y="54147"/>
                  </a:lnTo>
                </a:path>
                <a:path w="13334" h="66039">
                  <a:moveTo>
                    <a:pt x="8262" y="57690"/>
                  </a:moveTo>
                  <a:lnTo>
                    <a:pt x="7052" y="56484"/>
                  </a:lnTo>
                </a:path>
                <a:path w="13334" h="66039">
                  <a:moveTo>
                    <a:pt x="8262" y="57690"/>
                  </a:moveTo>
                  <a:lnTo>
                    <a:pt x="7052" y="56484"/>
                  </a:lnTo>
                </a:path>
                <a:path w="13334" h="66039">
                  <a:moveTo>
                    <a:pt x="9434" y="58840"/>
                  </a:moveTo>
                  <a:lnTo>
                    <a:pt x="8262" y="57690"/>
                  </a:lnTo>
                </a:path>
                <a:path w="13334" h="66039">
                  <a:moveTo>
                    <a:pt x="9434" y="58840"/>
                  </a:moveTo>
                  <a:lnTo>
                    <a:pt x="8262" y="57690"/>
                  </a:lnTo>
                </a:path>
                <a:path w="13334" h="66039">
                  <a:moveTo>
                    <a:pt x="1172" y="55334"/>
                  </a:moveTo>
                  <a:lnTo>
                    <a:pt x="0" y="54147"/>
                  </a:lnTo>
                </a:path>
                <a:path w="13334" h="66039">
                  <a:moveTo>
                    <a:pt x="1172" y="55334"/>
                  </a:moveTo>
                  <a:lnTo>
                    <a:pt x="0" y="54147"/>
                  </a:lnTo>
                </a:path>
                <a:path w="13334" h="66039">
                  <a:moveTo>
                    <a:pt x="10587" y="64720"/>
                  </a:moveTo>
                  <a:lnTo>
                    <a:pt x="9434" y="63551"/>
                  </a:lnTo>
                </a:path>
                <a:path w="13334" h="66039">
                  <a:moveTo>
                    <a:pt x="10587" y="64720"/>
                  </a:moveTo>
                  <a:lnTo>
                    <a:pt x="9434" y="63551"/>
                  </a:lnTo>
                </a:path>
                <a:path w="13334" h="66039">
                  <a:moveTo>
                    <a:pt x="10587" y="64720"/>
                  </a:moveTo>
                  <a:lnTo>
                    <a:pt x="9434" y="63551"/>
                  </a:lnTo>
                </a:path>
                <a:path w="13334" h="66039">
                  <a:moveTo>
                    <a:pt x="10587" y="64720"/>
                  </a:moveTo>
                  <a:lnTo>
                    <a:pt x="9434" y="63551"/>
                  </a:lnTo>
                </a:path>
                <a:path w="13334" h="66039">
                  <a:moveTo>
                    <a:pt x="10587" y="65907"/>
                  </a:moveTo>
                  <a:lnTo>
                    <a:pt x="9434" y="64720"/>
                  </a:lnTo>
                </a:path>
                <a:path w="13334" h="66039">
                  <a:moveTo>
                    <a:pt x="10587" y="63551"/>
                  </a:moveTo>
                  <a:lnTo>
                    <a:pt x="10587" y="64720"/>
                  </a:lnTo>
                </a:path>
                <a:path w="13334" h="66039">
                  <a:moveTo>
                    <a:pt x="11778" y="65907"/>
                  </a:moveTo>
                  <a:lnTo>
                    <a:pt x="10587" y="64720"/>
                  </a:lnTo>
                </a:path>
                <a:path w="13334" h="66039">
                  <a:moveTo>
                    <a:pt x="10587" y="63551"/>
                  </a:moveTo>
                  <a:lnTo>
                    <a:pt x="10587" y="64720"/>
                  </a:lnTo>
                </a:path>
                <a:path w="13334" h="66039">
                  <a:moveTo>
                    <a:pt x="10587" y="63551"/>
                  </a:moveTo>
                  <a:lnTo>
                    <a:pt x="9434" y="62364"/>
                  </a:lnTo>
                </a:path>
                <a:path w="13334" h="66039">
                  <a:moveTo>
                    <a:pt x="10587" y="63551"/>
                  </a:moveTo>
                  <a:lnTo>
                    <a:pt x="9434" y="62364"/>
                  </a:lnTo>
                </a:path>
                <a:path w="13334" h="66039">
                  <a:moveTo>
                    <a:pt x="10587" y="63551"/>
                  </a:moveTo>
                  <a:lnTo>
                    <a:pt x="9434" y="62364"/>
                  </a:lnTo>
                </a:path>
                <a:path w="13334" h="66039">
                  <a:moveTo>
                    <a:pt x="10587" y="64720"/>
                  </a:moveTo>
                  <a:lnTo>
                    <a:pt x="9434" y="63551"/>
                  </a:lnTo>
                </a:path>
                <a:path w="13334" h="66039">
                  <a:moveTo>
                    <a:pt x="11778" y="64720"/>
                  </a:moveTo>
                  <a:lnTo>
                    <a:pt x="10587" y="63551"/>
                  </a:lnTo>
                </a:path>
                <a:path w="13334" h="66039">
                  <a:moveTo>
                    <a:pt x="12969" y="64720"/>
                  </a:moveTo>
                  <a:lnTo>
                    <a:pt x="11778" y="63551"/>
                  </a:lnTo>
                </a:path>
                <a:path w="13334" h="66039">
                  <a:moveTo>
                    <a:pt x="11778" y="64720"/>
                  </a:moveTo>
                  <a:lnTo>
                    <a:pt x="10587" y="6355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7" name="object 1867"/>
            <p:cNvSpPr/>
            <p:nvPr/>
          </p:nvSpPr>
          <p:spPr>
            <a:xfrm>
              <a:off x="19378845" y="5214873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4726" y="10573"/>
                  </a:moveTo>
                  <a:lnTo>
                    <a:pt x="3554" y="9423"/>
                  </a:lnTo>
                </a:path>
                <a:path w="6350" h="10795">
                  <a:moveTo>
                    <a:pt x="4726" y="10573"/>
                  </a:moveTo>
                  <a:lnTo>
                    <a:pt x="3554" y="9423"/>
                  </a:lnTo>
                </a:path>
                <a:path w="6350" h="10795">
                  <a:moveTo>
                    <a:pt x="4726" y="10573"/>
                  </a:moveTo>
                  <a:lnTo>
                    <a:pt x="3554" y="9423"/>
                  </a:lnTo>
                </a:path>
                <a:path w="6350" h="10795">
                  <a:moveTo>
                    <a:pt x="4726" y="10573"/>
                  </a:moveTo>
                  <a:lnTo>
                    <a:pt x="3554" y="9423"/>
                  </a:lnTo>
                </a:path>
                <a:path w="6350" h="10795">
                  <a:moveTo>
                    <a:pt x="4726" y="10573"/>
                  </a:moveTo>
                  <a:lnTo>
                    <a:pt x="3554" y="9423"/>
                  </a:lnTo>
                </a:path>
                <a:path w="6350" h="10795">
                  <a:moveTo>
                    <a:pt x="4726" y="10573"/>
                  </a:moveTo>
                  <a:lnTo>
                    <a:pt x="3554" y="9423"/>
                  </a:lnTo>
                </a:path>
                <a:path w="6350" h="10795">
                  <a:moveTo>
                    <a:pt x="2401" y="5880"/>
                  </a:moveTo>
                  <a:lnTo>
                    <a:pt x="1210" y="4692"/>
                  </a:lnTo>
                </a:path>
                <a:path w="6350" h="10795">
                  <a:moveTo>
                    <a:pt x="2401" y="5880"/>
                  </a:moveTo>
                  <a:lnTo>
                    <a:pt x="1210" y="4692"/>
                  </a:lnTo>
                </a:path>
                <a:path w="6350" h="10795">
                  <a:moveTo>
                    <a:pt x="2401" y="5880"/>
                  </a:moveTo>
                  <a:lnTo>
                    <a:pt x="1210" y="4692"/>
                  </a:lnTo>
                </a:path>
                <a:path w="6350" h="10795">
                  <a:moveTo>
                    <a:pt x="2401" y="8217"/>
                  </a:moveTo>
                  <a:lnTo>
                    <a:pt x="1210" y="7029"/>
                  </a:lnTo>
                </a:path>
                <a:path w="6350" h="10795">
                  <a:moveTo>
                    <a:pt x="2401" y="8217"/>
                  </a:moveTo>
                  <a:lnTo>
                    <a:pt x="1210" y="7029"/>
                  </a:lnTo>
                </a:path>
                <a:path w="6350" h="10795">
                  <a:moveTo>
                    <a:pt x="2401" y="8217"/>
                  </a:moveTo>
                  <a:lnTo>
                    <a:pt x="1210" y="7029"/>
                  </a:lnTo>
                </a:path>
                <a:path w="6350" h="10795">
                  <a:moveTo>
                    <a:pt x="3554" y="8217"/>
                  </a:moveTo>
                  <a:lnTo>
                    <a:pt x="2401" y="7029"/>
                  </a:lnTo>
                </a:path>
                <a:path w="6350" h="10795">
                  <a:moveTo>
                    <a:pt x="3554" y="8217"/>
                  </a:moveTo>
                  <a:lnTo>
                    <a:pt x="3554" y="7029"/>
                  </a:lnTo>
                </a:path>
                <a:path w="6350" h="10795">
                  <a:moveTo>
                    <a:pt x="3554" y="7029"/>
                  </a:moveTo>
                  <a:lnTo>
                    <a:pt x="2401" y="5880"/>
                  </a:lnTo>
                </a:path>
                <a:path w="6350" h="10795">
                  <a:moveTo>
                    <a:pt x="5936" y="7029"/>
                  </a:moveTo>
                  <a:lnTo>
                    <a:pt x="4726" y="5880"/>
                  </a:lnTo>
                </a:path>
                <a:path w="6350" h="10795">
                  <a:moveTo>
                    <a:pt x="5936" y="7029"/>
                  </a:moveTo>
                  <a:lnTo>
                    <a:pt x="4726" y="5880"/>
                  </a:lnTo>
                </a:path>
                <a:path w="6350" h="10795">
                  <a:moveTo>
                    <a:pt x="5936" y="10573"/>
                  </a:moveTo>
                  <a:lnTo>
                    <a:pt x="4726" y="9423"/>
                  </a:lnTo>
                </a:path>
                <a:path w="6350" h="10795">
                  <a:moveTo>
                    <a:pt x="5936" y="10573"/>
                  </a:moveTo>
                  <a:lnTo>
                    <a:pt x="4726" y="9423"/>
                  </a:lnTo>
                </a:path>
                <a:path w="6350" h="10795">
                  <a:moveTo>
                    <a:pt x="5936" y="10573"/>
                  </a:moveTo>
                  <a:lnTo>
                    <a:pt x="4726" y="9423"/>
                  </a:lnTo>
                  <a:lnTo>
                    <a:pt x="3554" y="8217"/>
                  </a:lnTo>
                </a:path>
                <a:path w="6350" h="10795">
                  <a:moveTo>
                    <a:pt x="4726" y="9423"/>
                  </a:moveTo>
                  <a:lnTo>
                    <a:pt x="3554" y="8217"/>
                  </a:lnTo>
                </a:path>
                <a:path w="6350" h="10795">
                  <a:moveTo>
                    <a:pt x="4726" y="4692"/>
                  </a:moveTo>
                  <a:lnTo>
                    <a:pt x="3554" y="3543"/>
                  </a:lnTo>
                </a:path>
                <a:path w="6350" h="10795">
                  <a:moveTo>
                    <a:pt x="4726" y="4692"/>
                  </a:moveTo>
                  <a:lnTo>
                    <a:pt x="3554" y="3543"/>
                  </a:lnTo>
                </a:path>
                <a:path w="6350" h="10795">
                  <a:moveTo>
                    <a:pt x="4726" y="7029"/>
                  </a:moveTo>
                  <a:lnTo>
                    <a:pt x="3554" y="5880"/>
                  </a:lnTo>
                </a:path>
                <a:path w="6350" h="10795">
                  <a:moveTo>
                    <a:pt x="4726" y="7029"/>
                  </a:moveTo>
                  <a:lnTo>
                    <a:pt x="3554" y="5880"/>
                  </a:lnTo>
                </a:path>
                <a:path w="6350" h="10795">
                  <a:moveTo>
                    <a:pt x="4726" y="3543"/>
                  </a:moveTo>
                  <a:lnTo>
                    <a:pt x="3554" y="2337"/>
                  </a:lnTo>
                </a:path>
                <a:path w="6350" h="10795">
                  <a:moveTo>
                    <a:pt x="4726" y="3543"/>
                  </a:moveTo>
                  <a:lnTo>
                    <a:pt x="3554" y="2337"/>
                  </a:lnTo>
                </a:path>
                <a:path w="6350" h="10795">
                  <a:moveTo>
                    <a:pt x="4726" y="3543"/>
                  </a:moveTo>
                  <a:lnTo>
                    <a:pt x="3554" y="2337"/>
                  </a:lnTo>
                </a:path>
                <a:path w="6350" h="10795">
                  <a:moveTo>
                    <a:pt x="4726" y="3543"/>
                  </a:moveTo>
                  <a:lnTo>
                    <a:pt x="4726" y="2337"/>
                  </a:lnTo>
                </a:path>
                <a:path w="6350" h="10795">
                  <a:moveTo>
                    <a:pt x="4726" y="2337"/>
                  </a:moveTo>
                  <a:lnTo>
                    <a:pt x="3554" y="1187"/>
                  </a:lnTo>
                </a:path>
                <a:path w="6350" h="10795">
                  <a:moveTo>
                    <a:pt x="4726" y="2337"/>
                  </a:moveTo>
                  <a:lnTo>
                    <a:pt x="3554" y="1187"/>
                  </a:lnTo>
                </a:path>
                <a:path w="6350" h="10795">
                  <a:moveTo>
                    <a:pt x="2401" y="2337"/>
                  </a:moveTo>
                  <a:lnTo>
                    <a:pt x="1210" y="1187"/>
                  </a:lnTo>
                </a:path>
                <a:path w="6350" h="10795">
                  <a:moveTo>
                    <a:pt x="3554" y="3543"/>
                  </a:moveTo>
                  <a:lnTo>
                    <a:pt x="2401" y="2337"/>
                  </a:lnTo>
                </a:path>
                <a:path w="6350" h="10795">
                  <a:moveTo>
                    <a:pt x="3554" y="3543"/>
                  </a:moveTo>
                  <a:lnTo>
                    <a:pt x="2401" y="2337"/>
                  </a:lnTo>
                </a:path>
                <a:path w="6350" h="10795">
                  <a:moveTo>
                    <a:pt x="4726" y="5880"/>
                  </a:moveTo>
                  <a:lnTo>
                    <a:pt x="3554" y="4692"/>
                  </a:lnTo>
                </a:path>
                <a:path w="6350" h="10795">
                  <a:moveTo>
                    <a:pt x="4726" y="5880"/>
                  </a:moveTo>
                  <a:lnTo>
                    <a:pt x="3554" y="4692"/>
                  </a:lnTo>
                </a:path>
                <a:path w="6350" h="10795">
                  <a:moveTo>
                    <a:pt x="4726" y="5880"/>
                  </a:moveTo>
                  <a:lnTo>
                    <a:pt x="3554" y="4692"/>
                  </a:lnTo>
                </a:path>
                <a:path w="6350" h="10795">
                  <a:moveTo>
                    <a:pt x="4726" y="5880"/>
                  </a:moveTo>
                  <a:lnTo>
                    <a:pt x="3554" y="4692"/>
                  </a:lnTo>
                </a:path>
                <a:path w="6350" h="10795">
                  <a:moveTo>
                    <a:pt x="4726" y="3543"/>
                  </a:moveTo>
                  <a:lnTo>
                    <a:pt x="3554" y="2337"/>
                  </a:lnTo>
                </a:path>
                <a:path w="6350" h="10795">
                  <a:moveTo>
                    <a:pt x="4726" y="3543"/>
                  </a:moveTo>
                  <a:lnTo>
                    <a:pt x="4726" y="2337"/>
                  </a:lnTo>
                </a:path>
                <a:path w="6350" h="10795">
                  <a:moveTo>
                    <a:pt x="4726" y="2337"/>
                  </a:moveTo>
                  <a:lnTo>
                    <a:pt x="3554" y="1187"/>
                  </a:lnTo>
                </a:path>
                <a:path w="6350" h="10795">
                  <a:moveTo>
                    <a:pt x="4726" y="2337"/>
                  </a:moveTo>
                  <a:lnTo>
                    <a:pt x="3554" y="1187"/>
                  </a:lnTo>
                </a:path>
                <a:path w="6350" h="10795">
                  <a:moveTo>
                    <a:pt x="3554" y="3543"/>
                  </a:moveTo>
                  <a:lnTo>
                    <a:pt x="2401" y="2337"/>
                  </a:lnTo>
                </a:path>
                <a:path w="6350" h="10795">
                  <a:moveTo>
                    <a:pt x="3554" y="3543"/>
                  </a:moveTo>
                  <a:lnTo>
                    <a:pt x="2401" y="2337"/>
                  </a:lnTo>
                </a:path>
                <a:path w="6350" h="10795">
                  <a:moveTo>
                    <a:pt x="3554" y="3543"/>
                  </a:moveTo>
                  <a:lnTo>
                    <a:pt x="4726" y="3543"/>
                  </a:lnTo>
                </a:path>
                <a:path w="6350" h="10795">
                  <a:moveTo>
                    <a:pt x="4726" y="2337"/>
                  </a:moveTo>
                  <a:lnTo>
                    <a:pt x="3554" y="1187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3543"/>
                  </a:moveTo>
                  <a:lnTo>
                    <a:pt x="0" y="2337"/>
                  </a:lnTo>
                </a:path>
                <a:path w="6350" h="10795">
                  <a:moveTo>
                    <a:pt x="1210" y="3543"/>
                  </a:moveTo>
                  <a:lnTo>
                    <a:pt x="0" y="2337"/>
                  </a:lnTo>
                </a:path>
                <a:path w="6350" h="10795">
                  <a:moveTo>
                    <a:pt x="1210" y="3543"/>
                  </a:moveTo>
                  <a:lnTo>
                    <a:pt x="0" y="2337"/>
                  </a:lnTo>
                </a:path>
                <a:path w="6350" h="10795">
                  <a:moveTo>
                    <a:pt x="1210" y="4692"/>
                  </a:moveTo>
                  <a:lnTo>
                    <a:pt x="0" y="3543"/>
                  </a:lnTo>
                </a:path>
                <a:path w="6350" h="10795">
                  <a:moveTo>
                    <a:pt x="1210" y="4692"/>
                  </a:moveTo>
                  <a:lnTo>
                    <a:pt x="0" y="3543"/>
                  </a:lnTo>
                </a:path>
                <a:path w="6350" h="10795">
                  <a:moveTo>
                    <a:pt x="1210" y="4692"/>
                  </a:moveTo>
                  <a:lnTo>
                    <a:pt x="0" y="3543"/>
                  </a:lnTo>
                </a:path>
                <a:path w="6350" h="10795">
                  <a:moveTo>
                    <a:pt x="1210" y="3543"/>
                  </a:moveTo>
                  <a:lnTo>
                    <a:pt x="0" y="2337"/>
                  </a:lnTo>
                </a:path>
                <a:path w="6350" h="10795">
                  <a:moveTo>
                    <a:pt x="1210" y="3543"/>
                  </a:moveTo>
                  <a:lnTo>
                    <a:pt x="0" y="2337"/>
                  </a:lnTo>
                </a:path>
                <a:path w="6350" h="10795">
                  <a:moveTo>
                    <a:pt x="1210" y="4692"/>
                  </a:moveTo>
                  <a:lnTo>
                    <a:pt x="0" y="3543"/>
                  </a:lnTo>
                </a:path>
                <a:path w="6350" h="10795">
                  <a:moveTo>
                    <a:pt x="1210" y="4692"/>
                  </a:moveTo>
                  <a:lnTo>
                    <a:pt x="0" y="3543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1187"/>
                  </a:moveTo>
                  <a:lnTo>
                    <a:pt x="1210" y="1187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3554" y="2337"/>
                  </a:moveTo>
                  <a:lnTo>
                    <a:pt x="2401" y="1187"/>
                  </a:lnTo>
                </a:path>
                <a:path w="6350" h="10795">
                  <a:moveTo>
                    <a:pt x="1210" y="3543"/>
                  </a:moveTo>
                  <a:lnTo>
                    <a:pt x="0" y="2337"/>
                  </a:lnTo>
                </a:path>
                <a:path w="6350" h="10795">
                  <a:moveTo>
                    <a:pt x="1210" y="3543"/>
                  </a:moveTo>
                  <a:lnTo>
                    <a:pt x="0" y="2337"/>
                  </a:lnTo>
                </a:path>
                <a:path w="6350" h="10795">
                  <a:moveTo>
                    <a:pt x="3554" y="2337"/>
                  </a:moveTo>
                  <a:lnTo>
                    <a:pt x="2401" y="1187"/>
                  </a:lnTo>
                </a:path>
                <a:path w="6350" h="10795">
                  <a:moveTo>
                    <a:pt x="2401" y="2337"/>
                  </a:moveTo>
                  <a:lnTo>
                    <a:pt x="1210" y="1187"/>
                  </a:lnTo>
                </a:path>
                <a:path w="6350" h="10795">
                  <a:moveTo>
                    <a:pt x="2401" y="2337"/>
                  </a:moveTo>
                  <a:lnTo>
                    <a:pt x="1210" y="1187"/>
                  </a:lnTo>
                </a:path>
                <a:path w="6350" h="10795">
                  <a:moveTo>
                    <a:pt x="2401" y="2337"/>
                  </a:moveTo>
                  <a:lnTo>
                    <a:pt x="1210" y="2337"/>
                  </a:lnTo>
                </a:path>
                <a:path w="6350" h="10795">
                  <a:moveTo>
                    <a:pt x="3554" y="2337"/>
                  </a:moveTo>
                  <a:lnTo>
                    <a:pt x="2401" y="1187"/>
                  </a:lnTo>
                </a:path>
                <a:path w="6350" h="10795">
                  <a:moveTo>
                    <a:pt x="1210" y="3543"/>
                  </a:moveTo>
                  <a:lnTo>
                    <a:pt x="2401" y="3543"/>
                  </a:lnTo>
                </a:path>
                <a:path w="6350" h="10795">
                  <a:moveTo>
                    <a:pt x="2401" y="3543"/>
                  </a:moveTo>
                  <a:lnTo>
                    <a:pt x="2401" y="4692"/>
                  </a:lnTo>
                </a:path>
                <a:path w="6350" h="10795">
                  <a:moveTo>
                    <a:pt x="1210" y="4692"/>
                  </a:moveTo>
                  <a:lnTo>
                    <a:pt x="0" y="3543"/>
                  </a:lnTo>
                </a:path>
                <a:path w="6350" h="10795">
                  <a:moveTo>
                    <a:pt x="1210" y="4692"/>
                  </a:moveTo>
                  <a:lnTo>
                    <a:pt x="0" y="3543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4692"/>
                  </a:moveTo>
                  <a:lnTo>
                    <a:pt x="1210" y="3543"/>
                  </a:lnTo>
                </a:path>
                <a:path w="6350" h="10795">
                  <a:moveTo>
                    <a:pt x="2401" y="4692"/>
                  </a:moveTo>
                  <a:lnTo>
                    <a:pt x="2401" y="3543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1187"/>
                  </a:moveTo>
                  <a:lnTo>
                    <a:pt x="121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3554" y="2337"/>
                  </a:moveTo>
                  <a:lnTo>
                    <a:pt x="2401" y="1187"/>
                  </a:lnTo>
                </a:path>
                <a:path w="6350" h="10795">
                  <a:moveTo>
                    <a:pt x="3554" y="2337"/>
                  </a:moveTo>
                  <a:lnTo>
                    <a:pt x="2401" y="1187"/>
                  </a:lnTo>
                </a:path>
                <a:path w="6350" h="10795">
                  <a:moveTo>
                    <a:pt x="3554" y="2337"/>
                  </a:moveTo>
                  <a:lnTo>
                    <a:pt x="2401" y="1187"/>
                  </a:lnTo>
                </a:path>
                <a:path w="6350" h="10795">
                  <a:moveTo>
                    <a:pt x="3554" y="2337"/>
                  </a:moveTo>
                  <a:lnTo>
                    <a:pt x="2401" y="1187"/>
                  </a:lnTo>
                </a:path>
                <a:path w="6350" h="10795">
                  <a:moveTo>
                    <a:pt x="2401" y="2337"/>
                  </a:moveTo>
                  <a:lnTo>
                    <a:pt x="1210" y="1187"/>
                  </a:lnTo>
                </a:path>
                <a:path w="6350" h="10795">
                  <a:moveTo>
                    <a:pt x="2401" y="2337"/>
                  </a:moveTo>
                  <a:lnTo>
                    <a:pt x="1210" y="1187"/>
                  </a:lnTo>
                </a:path>
                <a:path w="6350" h="10795">
                  <a:moveTo>
                    <a:pt x="4726" y="3543"/>
                  </a:moveTo>
                  <a:lnTo>
                    <a:pt x="3554" y="2337"/>
                  </a:lnTo>
                </a:path>
                <a:path w="6350" h="10795">
                  <a:moveTo>
                    <a:pt x="4726" y="3543"/>
                  </a:moveTo>
                  <a:lnTo>
                    <a:pt x="3554" y="233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68" name="object 1868"/>
          <p:cNvGrpSpPr/>
          <p:nvPr/>
        </p:nvGrpSpPr>
        <p:grpSpPr>
          <a:xfrm>
            <a:off x="19370085" y="4527325"/>
            <a:ext cx="16510" cy="69850"/>
            <a:chOff x="19370085" y="4527325"/>
            <a:chExt cx="16510" cy="69850"/>
          </a:xfrm>
        </p:grpSpPr>
        <p:sp>
          <p:nvSpPr>
            <p:cNvPr id="1869" name="object 1869"/>
            <p:cNvSpPr/>
            <p:nvPr/>
          </p:nvSpPr>
          <p:spPr>
            <a:xfrm>
              <a:off x="19371775" y="4541961"/>
              <a:ext cx="13335" cy="53340"/>
            </a:xfrm>
            <a:custGeom>
              <a:avLst/>
              <a:gdLst/>
              <a:ahLst/>
              <a:cxnLst/>
              <a:rect l="l" t="t" r="r" b="b"/>
              <a:pathLst>
                <a:path w="13334" h="53339">
                  <a:moveTo>
                    <a:pt x="13007" y="2337"/>
                  </a:moveTo>
                  <a:lnTo>
                    <a:pt x="13007" y="1168"/>
                  </a:lnTo>
                </a:path>
                <a:path w="13334" h="53339">
                  <a:moveTo>
                    <a:pt x="13007" y="1168"/>
                  </a:moveTo>
                  <a:lnTo>
                    <a:pt x="11797" y="0"/>
                  </a:lnTo>
                </a:path>
                <a:path w="13334" h="53339">
                  <a:moveTo>
                    <a:pt x="11797" y="1168"/>
                  </a:moveTo>
                  <a:lnTo>
                    <a:pt x="10625" y="0"/>
                  </a:lnTo>
                </a:path>
                <a:path w="13334" h="53339">
                  <a:moveTo>
                    <a:pt x="11797" y="1168"/>
                  </a:moveTo>
                  <a:lnTo>
                    <a:pt x="11797" y="2337"/>
                  </a:lnTo>
                </a:path>
                <a:path w="13334" h="53339">
                  <a:moveTo>
                    <a:pt x="11797" y="39974"/>
                  </a:moveTo>
                  <a:lnTo>
                    <a:pt x="10625" y="38805"/>
                  </a:lnTo>
                </a:path>
                <a:path w="13334" h="53339">
                  <a:moveTo>
                    <a:pt x="11797" y="39974"/>
                  </a:moveTo>
                  <a:lnTo>
                    <a:pt x="10625" y="38805"/>
                  </a:lnTo>
                </a:path>
                <a:path w="13334" h="53339">
                  <a:moveTo>
                    <a:pt x="13007" y="39974"/>
                  </a:moveTo>
                  <a:lnTo>
                    <a:pt x="11797" y="38805"/>
                  </a:lnTo>
                </a:path>
                <a:path w="13334" h="53339">
                  <a:moveTo>
                    <a:pt x="13007" y="39974"/>
                  </a:moveTo>
                  <a:lnTo>
                    <a:pt x="11797" y="38805"/>
                  </a:lnTo>
                </a:path>
                <a:path w="13334" h="53339">
                  <a:moveTo>
                    <a:pt x="5898" y="44686"/>
                  </a:moveTo>
                  <a:lnTo>
                    <a:pt x="4726" y="43498"/>
                  </a:lnTo>
                </a:path>
                <a:path w="13334" h="53339">
                  <a:moveTo>
                    <a:pt x="5898" y="44686"/>
                  </a:moveTo>
                  <a:lnTo>
                    <a:pt x="4726" y="43498"/>
                  </a:lnTo>
                </a:path>
                <a:path w="13334" h="53339">
                  <a:moveTo>
                    <a:pt x="3554" y="43498"/>
                  </a:moveTo>
                  <a:lnTo>
                    <a:pt x="2363" y="42349"/>
                  </a:lnTo>
                </a:path>
                <a:path w="13334" h="53339">
                  <a:moveTo>
                    <a:pt x="3554" y="43498"/>
                  </a:moveTo>
                  <a:lnTo>
                    <a:pt x="2363" y="42349"/>
                  </a:lnTo>
                </a:path>
                <a:path w="13334" h="53339">
                  <a:moveTo>
                    <a:pt x="8299" y="44686"/>
                  </a:moveTo>
                  <a:lnTo>
                    <a:pt x="7071" y="43498"/>
                  </a:lnTo>
                </a:path>
                <a:path w="13334" h="53339">
                  <a:moveTo>
                    <a:pt x="8299" y="44686"/>
                  </a:moveTo>
                  <a:lnTo>
                    <a:pt x="7071" y="43498"/>
                  </a:lnTo>
                </a:path>
                <a:path w="13334" h="53339">
                  <a:moveTo>
                    <a:pt x="1191" y="51734"/>
                  </a:moveTo>
                  <a:lnTo>
                    <a:pt x="0" y="50547"/>
                  </a:lnTo>
                </a:path>
                <a:path w="13334" h="53339">
                  <a:moveTo>
                    <a:pt x="1191" y="51734"/>
                  </a:moveTo>
                  <a:lnTo>
                    <a:pt x="0" y="50547"/>
                  </a:lnTo>
                </a:path>
                <a:path w="13334" h="53339">
                  <a:moveTo>
                    <a:pt x="3554" y="42349"/>
                  </a:moveTo>
                  <a:lnTo>
                    <a:pt x="2363" y="41105"/>
                  </a:lnTo>
                </a:path>
                <a:path w="13334" h="53339">
                  <a:moveTo>
                    <a:pt x="3554" y="42349"/>
                  </a:moveTo>
                  <a:lnTo>
                    <a:pt x="2363" y="41105"/>
                  </a:lnTo>
                </a:path>
                <a:path w="13334" h="53339">
                  <a:moveTo>
                    <a:pt x="8299" y="44686"/>
                  </a:moveTo>
                  <a:lnTo>
                    <a:pt x="7071" y="43498"/>
                  </a:lnTo>
                </a:path>
                <a:path w="13334" h="53339">
                  <a:moveTo>
                    <a:pt x="8299" y="44686"/>
                  </a:moveTo>
                  <a:lnTo>
                    <a:pt x="7071" y="43498"/>
                  </a:lnTo>
                </a:path>
                <a:path w="13334" h="53339">
                  <a:moveTo>
                    <a:pt x="9453" y="45892"/>
                  </a:moveTo>
                  <a:lnTo>
                    <a:pt x="8299" y="44686"/>
                  </a:lnTo>
                </a:path>
                <a:path w="13334" h="53339">
                  <a:moveTo>
                    <a:pt x="9453" y="45892"/>
                  </a:moveTo>
                  <a:lnTo>
                    <a:pt x="8299" y="44686"/>
                  </a:lnTo>
                </a:path>
                <a:path w="13334" h="53339">
                  <a:moveTo>
                    <a:pt x="1191" y="42349"/>
                  </a:moveTo>
                  <a:lnTo>
                    <a:pt x="0" y="41105"/>
                  </a:lnTo>
                </a:path>
                <a:path w="13334" h="53339">
                  <a:moveTo>
                    <a:pt x="1191" y="42349"/>
                  </a:moveTo>
                  <a:lnTo>
                    <a:pt x="0" y="41105"/>
                  </a:lnTo>
                </a:path>
                <a:path w="13334" h="53339">
                  <a:moveTo>
                    <a:pt x="10625" y="51734"/>
                  </a:moveTo>
                  <a:lnTo>
                    <a:pt x="9453" y="50547"/>
                  </a:lnTo>
                </a:path>
                <a:path w="13334" h="53339">
                  <a:moveTo>
                    <a:pt x="10625" y="51734"/>
                  </a:moveTo>
                  <a:lnTo>
                    <a:pt x="9453" y="50547"/>
                  </a:lnTo>
                </a:path>
                <a:path w="13334" h="53339">
                  <a:moveTo>
                    <a:pt x="10625" y="51734"/>
                  </a:moveTo>
                  <a:lnTo>
                    <a:pt x="9453" y="50547"/>
                  </a:lnTo>
                </a:path>
                <a:path w="13334" h="53339">
                  <a:moveTo>
                    <a:pt x="10625" y="51734"/>
                  </a:moveTo>
                  <a:lnTo>
                    <a:pt x="9453" y="50547"/>
                  </a:lnTo>
                </a:path>
                <a:path w="13334" h="53339">
                  <a:moveTo>
                    <a:pt x="10625" y="52922"/>
                  </a:moveTo>
                  <a:lnTo>
                    <a:pt x="9453" y="51734"/>
                  </a:lnTo>
                </a:path>
                <a:path w="13334" h="53339">
                  <a:moveTo>
                    <a:pt x="10625" y="51734"/>
                  </a:moveTo>
                  <a:lnTo>
                    <a:pt x="9453" y="50547"/>
                  </a:lnTo>
                </a:path>
                <a:path w="13334" h="53339">
                  <a:moveTo>
                    <a:pt x="11797" y="52922"/>
                  </a:moveTo>
                  <a:lnTo>
                    <a:pt x="10625" y="51734"/>
                  </a:lnTo>
                  <a:lnTo>
                    <a:pt x="9453" y="50547"/>
                  </a:lnTo>
                </a:path>
                <a:path w="13334" h="53339">
                  <a:moveTo>
                    <a:pt x="10625" y="50547"/>
                  </a:moveTo>
                  <a:lnTo>
                    <a:pt x="9453" y="49378"/>
                  </a:lnTo>
                </a:path>
                <a:path w="13334" h="53339">
                  <a:moveTo>
                    <a:pt x="10625" y="50547"/>
                  </a:moveTo>
                  <a:lnTo>
                    <a:pt x="9453" y="49378"/>
                  </a:lnTo>
                </a:path>
                <a:path w="13334" h="53339">
                  <a:moveTo>
                    <a:pt x="10625" y="50547"/>
                  </a:moveTo>
                  <a:lnTo>
                    <a:pt x="9453" y="49378"/>
                  </a:lnTo>
                </a:path>
                <a:path w="13334" h="53339">
                  <a:moveTo>
                    <a:pt x="10625" y="52922"/>
                  </a:moveTo>
                  <a:lnTo>
                    <a:pt x="9453" y="51734"/>
                  </a:lnTo>
                </a:path>
                <a:path w="13334" h="53339">
                  <a:moveTo>
                    <a:pt x="11797" y="51734"/>
                  </a:moveTo>
                  <a:lnTo>
                    <a:pt x="10625" y="50547"/>
                  </a:lnTo>
                </a:path>
                <a:path w="13334" h="53339">
                  <a:moveTo>
                    <a:pt x="13007" y="51734"/>
                  </a:moveTo>
                  <a:lnTo>
                    <a:pt x="11797" y="50547"/>
                  </a:lnTo>
                </a:path>
                <a:path w="13334" h="53339">
                  <a:moveTo>
                    <a:pt x="11797" y="52922"/>
                  </a:moveTo>
                  <a:lnTo>
                    <a:pt x="10625" y="51734"/>
                  </a:lnTo>
                </a:path>
                <a:path w="13334" h="53339">
                  <a:moveTo>
                    <a:pt x="11797" y="52922"/>
                  </a:moveTo>
                  <a:lnTo>
                    <a:pt x="10625" y="51734"/>
                  </a:lnTo>
                </a:path>
                <a:path w="13334" h="53339">
                  <a:moveTo>
                    <a:pt x="11797" y="52922"/>
                  </a:moveTo>
                  <a:lnTo>
                    <a:pt x="10625" y="51734"/>
                  </a:lnTo>
                </a:path>
                <a:path w="13334" h="53339">
                  <a:moveTo>
                    <a:pt x="11797" y="51734"/>
                  </a:moveTo>
                  <a:lnTo>
                    <a:pt x="10625" y="50547"/>
                  </a:lnTo>
                </a:path>
                <a:path w="13334" h="53339">
                  <a:moveTo>
                    <a:pt x="11797" y="51734"/>
                  </a:moveTo>
                  <a:lnTo>
                    <a:pt x="10625" y="50547"/>
                  </a:lnTo>
                </a:path>
                <a:path w="13334" h="53339">
                  <a:moveTo>
                    <a:pt x="11797" y="51734"/>
                  </a:moveTo>
                  <a:lnTo>
                    <a:pt x="10625" y="50547"/>
                  </a:lnTo>
                </a:path>
                <a:path w="13334" h="53339">
                  <a:moveTo>
                    <a:pt x="11797" y="51734"/>
                  </a:moveTo>
                  <a:lnTo>
                    <a:pt x="10625" y="50547"/>
                  </a:lnTo>
                </a:path>
                <a:path w="13334" h="53339">
                  <a:moveTo>
                    <a:pt x="9453" y="47041"/>
                  </a:moveTo>
                  <a:lnTo>
                    <a:pt x="8299" y="45892"/>
                  </a:lnTo>
                </a:path>
                <a:path w="13334" h="53339">
                  <a:moveTo>
                    <a:pt x="9453" y="47041"/>
                  </a:moveTo>
                  <a:lnTo>
                    <a:pt x="8299" y="45892"/>
                  </a:lnTo>
                </a:path>
                <a:path w="13334" h="53339">
                  <a:moveTo>
                    <a:pt x="9453" y="47041"/>
                  </a:moveTo>
                  <a:lnTo>
                    <a:pt x="8299" y="45892"/>
                  </a:lnTo>
                </a:path>
                <a:path w="13334" h="53339">
                  <a:moveTo>
                    <a:pt x="9453" y="49378"/>
                  </a:moveTo>
                  <a:lnTo>
                    <a:pt x="8299" y="48229"/>
                  </a:lnTo>
                </a:path>
                <a:path w="13334" h="53339">
                  <a:moveTo>
                    <a:pt x="9453" y="49378"/>
                  </a:moveTo>
                  <a:lnTo>
                    <a:pt x="8299" y="48229"/>
                  </a:lnTo>
                </a:path>
                <a:path w="13334" h="53339">
                  <a:moveTo>
                    <a:pt x="9453" y="49378"/>
                  </a:moveTo>
                  <a:lnTo>
                    <a:pt x="8299" y="48229"/>
                  </a:lnTo>
                </a:path>
                <a:path w="13334" h="53339">
                  <a:moveTo>
                    <a:pt x="10625" y="49378"/>
                  </a:moveTo>
                  <a:lnTo>
                    <a:pt x="9453" y="48229"/>
                  </a:lnTo>
                </a:path>
                <a:path w="13334" h="53339">
                  <a:moveTo>
                    <a:pt x="10625" y="49378"/>
                  </a:moveTo>
                  <a:lnTo>
                    <a:pt x="9453" y="48229"/>
                  </a:lnTo>
                </a:path>
                <a:path w="13334" h="53339">
                  <a:moveTo>
                    <a:pt x="10625" y="49378"/>
                  </a:moveTo>
                  <a:lnTo>
                    <a:pt x="9453" y="48229"/>
                  </a:lnTo>
                </a:path>
                <a:path w="13334" h="53339">
                  <a:moveTo>
                    <a:pt x="13007" y="48229"/>
                  </a:moveTo>
                  <a:lnTo>
                    <a:pt x="11797" y="47041"/>
                  </a:lnTo>
                </a:path>
                <a:path w="13334" h="53339">
                  <a:moveTo>
                    <a:pt x="13007" y="48229"/>
                  </a:moveTo>
                  <a:lnTo>
                    <a:pt x="11797" y="47041"/>
                  </a:lnTo>
                </a:path>
                <a:path w="13334" h="53339">
                  <a:moveTo>
                    <a:pt x="13007" y="51734"/>
                  </a:moveTo>
                  <a:lnTo>
                    <a:pt x="11797" y="50547"/>
                  </a:lnTo>
                </a:path>
                <a:path w="13334" h="53339">
                  <a:moveTo>
                    <a:pt x="13007" y="51734"/>
                  </a:moveTo>
                  <a:lnTo>
                    <a:pt x="11797" y="50547"/>
                  </a:lnTo>
                </a:path>
                <a:path w="13334" h="53339">
                  <a:moveTo>
                    <a:pt x="13007" y="51734"/>
                  </a:moveTo>
                  <a:lnTo>
                    <a:pt x="11797" y="50547"/>
                  </a:lnTo>
                </a:path>
                <a:path w="13334" h="53339">
                  <a:moveTo>
                    <a:pt x="11797" y="51734"/>
                  </a:moveTo>
                  <a:lnTo>
                    <a:pt x="10625" y="50547"/>
                  </a:lnTo>
                </a:path>
                <a:path w="13334" h="53339">
                  <a:moveTo>
                    <a:pt x="11797" y="51734"/>
                  </a:moveTo>
                  <a:lnTo>
                    <a:pt x="10625" y="50547"/>
                  </a:lnTo>
                </a:path>
                <a:path w="13334" h="53339">
                  <a:moveTo>
                    <a:pt x="11797" y="47041"/>
                  </a:moveTo>
                  <a:lnTo>
                    <a:pt x="11797" y="45892"/>
                  </a:lnTo>
                </a:path>
                <a:path w="13334" h="53339">
                  <a:moveTo>
                    <a:pt x="11797" y="45892"/>
                  </a:moveTo>
                  <a:lnTo>
                    <a:pt x="10625" y="44686"/>
                  </a:lnTo>
                </a:path>
                <a:path w="13334" h="53339">
                  <a:moveTo>
                    <a:pt x="11797" y="48229"/>
                  </a:moveTo>
                  <a:lnTo>
                    <a:pt x="11797" y="49378"/>
                  </a:lnTo>
                </a:path>
                <a:path w="13334" h="53339">
                  <a:moveTo>
                    <a:pt x="11797" y="49378"/>
                  </a:moveTo>
                  <a:lnTo>
                    <a:pt x="10625" y="48229"/>
                  </a:lnTo>
                </a:path>
                <a:path w="13334" h="53339">
                  <a:moveTo>
                    <a:pt x="11797" y="44686"/>
                  </a:moveTo>
                  <a:lnTo>
                    <a:pt x="10625" y="43498"/>
                  </a:lnTo>
                </a:path>
                <a:path w="13334" h="53339">
                  <a:moveTo>
                    <a:pt x="11797" y="44686"/>
                  </a:moveTo>
                  <a:lnTo>
                    <a:pt x="10625" y="43498"/>
                  </a:lnTo>
                </a:path>
                <a:path w="13334" h="53339">
                  <a:moveTo>
                    <a:pt x="11797" y="44686"/>
                  </a:moveTo>
                  <a:lnTo>
                    <a:pt x="10625" y="43498"/>
                  </a:lnTo>
                </a:path>
                <a:path w="13334" h="53339">
                  <a:moveTo>
                    <a:pt x="11797" y="44686"/>
                  </a:moveTo>
                  <a:lnTo>
                    <a:pt x="10625" y="43498"/>
                  </a:lnTo>
                </a:path>
                <a:path w="13334" h="53339">
                  <a:moveTo>
                    <a:pt x="11797" y="43498"/>
                  </a:moveTo>
                  <a:lnTo>
                    <a:pt x="10625" y="42349"/>
                  </a:lnTo>
                </a:path>
                <a:path w="13334" h="53339">
                  <a:moveTo>
                    <a:pt x="11797" y="43498"/>
                  </a:moveTo>
                  <a:lnTo>
                    <a:pt x="10625" y="42349"/>
                  </a:lnTo>
                </a:path>
                <a:path w="13334" h="53339">
                  <a:moveTo>
                    <a:pt x="9453" y="43498"/>
                  </a:moveTo>
                  <a:lnTo>
                    <a:pt x="8299" y="42349"/>
                  </a:lnTo>
                </a:path>
                <a:path w="13334" h="53339">
                  <a:moveTo>
                    <a:pt x="10625" y="44686"/>
                  </a:moveTo>
                  <a:lnTo>
                    <a:pt x="9453" y="43498"/>
                  </a:lnTo>
                </a:path>
                <a:path w="13334" h="53339">
                  <a:moveTo>
                    <a:pt x="10625" y="44686"/>
                  </a:moveTo>
                  <a:lnTo>
                    <a:pt x="9453" y="43498"/>
                  </a:lnTo>
                </a:path>
                <a:path w="13334" h="53339">
                  <a:moveTo>
                    <a:pt x="11797" y="47041"/>
                  </a:moveTo>
                  <a:lnTo>
                    <a:pt x="10625" y="45892"/>
                  </a:lnTo>
                </a:path>
                <a:path w="13334" h="53339">
                  <a:moveTo>
                    <a:pt x="11797" y="47041"/>
                  </a:moveTo>
                  <a:lnTo>
                    <a:pt x="10625" y="45892"/>
                  </a:lnTo>
                </a:path>
                <a:path w="13334" h="53339">
                  <a:moveTo>
                    <a:pt x="11797" y="47041"/>
                  </a:moveTo>
                  <a:lnTo>
                    <a:pt x="10625" y="45892"/>
                  </a:lnTo>
                </a:path>
                <a:path w="13334" h="53339">
                  <a:moveTo>
                    <a:pt x="11797" y="47041"/>
                  </a:moveTo>
                  <a:lnTo>
                    <a:pt x="10625" y="45892"/>
                  </a:lnTo>
                </a:path>
                <a:path w="13334" h="53339">
                  <a:moveTo>
                    <a:pt x="11797" y="44686"/>
                  </a:moveTo>
                  <a:lnTo>
                    <a:pt x="10625" y="43498"/>
                  </a:lnTo>
                </a:path>
                <a:path w="13334" h="53339">
                  <a:moveTo>
                    <a:pt x="11797" y="44686"/>
                  </a:moveTo>
                  <a:lnTo>
                    <a:pt x="10625" y="43498"/>
                  </a:lnTo>
                </a:path>
                <a:path w="13334" h="53339">
                  <a:moveTo>
                    <a:pt x="11797" y="43498"/>
                  </a:moveTo>
                  <a:lnTo>
                    <a:pt x="10625" y="42349"/>
                  </a:lnTo>
                </a:path>
                <a:path w="13334" h="53339">
                  <a:moveTo>
                    <a:pt x="11797" y="43498"/>
                  </a:moveTo>
                  <a:lnTo>
                    <a:pt x="10625" y="42349"/>
                  </a:lnTo>
                </a:path>
                <a:path w="13334" h="53339">
                  <a:moveTo>
                    <a:pt x="10625" y="44686"/>
                  </a:moveTo>
                  <a:lnTo>
                    <a:pt x="9453" y="43498"/>
                  </a:lnTo>
                </a:path>
                <a:path w="13334" h="53339">
                  <a:moveTo>
                    <a:pt x="10625" y="44686"/>
                  </a:moveTo>
                  <a:lnTo>
                    <a:pt x="9453" y="43498"/>
                  </a:lnTo>
                </a:path>
                <a:path w="13334" h="53339">
                  <a:moveTo>
                    <a:pt x="10625" y="44686"/>
                  </a:moveTo>
                  <a:lnTo>
                    <a:pt x="11797" y="44686"/>
                  </a:lnTo>
                </a:path>
                <a:path w="13334" h="53339">
                  <a:moveTo>
                    <a:pt x="11797" y="44686"/>
                  </a:moveTo>
                  <a:lnTo>
                    <a:pt x="10625" y="43498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4686"/>
                  </a:moveTo>
                  <a:lnTo>
                    <a:pt x="7071" y="43498"/>
                  </a:lnTo>
                </a:path>
                <a:path w="13334" h="53339">
                  <a:moveTo>
                    <a:pt x="8299" y="44686"/>
                  </a:moveTo>
                  <a:lnTo>
                    <a:pt x="7071" y="43498"/>
                  </a:lnTo>
                </a:path>
                <a:path w="13334" h="53339">
                  <a:moveTo>
                    <a:pt x="8299" y="44686"/>
                  </a:moveTo>
                  <a:lnTo>
                    <a:pt x="7071" y="43498"/>
                  </a:lnTo>
                </a:path>
                <a:path w="13334" h="53339">
                  <a:moveTo>
                    <a:pt x="8299" y="45892"/>
                  </a:moveTo>
                  <a:lnTo>
                    <a:pt x="7071" y="4468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0" name="object 1870"/>
            <p:cNvSpPr/>
            <p:nvPr/>
          </p:nvSpPr>
          <p:spPr>
            <a:xfrm>
              <a:off x="19371796" y="4529015"/>
              <a:ext cx="13335" cy="59055"/>
            </a:xfrm>
            <a:custGeom>
              <a:avLst/>
              <a:gdLst/>
              <a:ahLst/>
              <a:cxnLst/>
              <a:rect l="l" t="t" r="r" b="b"/>
              <a:pathLst>
                <a:path w="13334" h="59054">
                  <a:moveTo>
                    <a:pt x="8262" y="58840"/>
                  </a:moveTo>
                  <a:lnTo>
                    <a:pt x="7052" y="57633"/>
                  </a:lnTo>
                </a:path>
                <a:path w="13334" h="59054">
                  <a:moveTo>
                    <a:pt x="8262" y="58840"/>
                  </a:moveTo>
                  <a:lnTo>
                    <a:pt x="7052" y="57633"/>
                  </a:lnTo>
                </a:path>
                <a:path w="13334" h="59054">
                  <a:moveTo>
                    <a:pt x="8262" y="57633"/>
                  </a:moveTo>
                  <a:lnTo>
                    <a:pt x="7052" y="56446"/>
                  </a:lnTo>
                </a:path>
                <a:path w="13334" h="59054">
                  <a:moveTo>
                    <a:pt x="8262" y="57633"/>
                  </a:moveTo>
                  <a:lnTo>
                    <a:pt x="7052" y="56446"/>
                  </a:lnTo>
                </a:path>
                <a:path w="13334" h="59054">
                  <a:moveTo>
                    <a:pt x="8262" y="58840"/>
                  </a:moveTo>
                  <a:lnTo>
                    <a:pt x="7052" y="57633"/>
                  </a:lnTo>
                </a:path>
                <a:path w="13334" h="59054">
                  <a:moveTo>
                    <a:pt x="8262" y="58840"/>
                  </a:moveTo>
                  <a:lnTo>
                    <a:pt x="7052" y="57633"/>
                  </a:lnTo>
                </a:path>
                <a:path w="13334" h="59054">
                  <a:moveTo>
                    <a:pt x="9434" y="58840"/>
                  </a:moveTo>
                  <a:lnTo>
                    <a:pt x="8262" y="57633"/>
                  </a:lnTo>
                </a:path>
                <a:path w="13334" h="59054">
                  <a:moveTo>
                    <a:pt x="9434" y="58840"/>
                  </a:moveTo>
                  <a:lnTo>
                    <a:pt x="8262" y="57633"/>
                  </a:lnTo>
                </a:path>
                <a:path w="13334" h="59054">
                  <a:moveTo>
                    <a:pt x="9434" y="58840"/>
                  </a:moveTo>
                  <a:lnTo>
                    <a:pt x="8262" y="57633"/>
                  </a:lnTo>
                </a:path>
                <a:path w="13334" h="59054">
                  <a:moveTo>
                    <a:pt x="9434" y="57633"/>
                  </a:moveTo>
                  <a:lnTo>
                    <a:pt x="8262" y="56446"/>
                  </a:lnTo>
                </a:path>
                <a:path w="13334" h="59054">
                  <a:moveTo>
                    <a:pt x="9434" y="57633"/>
                  </a:moveTo>
                  <a:lnTo>
                    <a:pt x="8262" y="56446"/>
                  </a:lnTo>
                </a:path>
                <a:path w="13334" h="59054">
                  <a:moveTo>
                    <a:pt x="9434" y="55296"/>
                  </a:moveTo>
                  <a:lnTo>
                    <a:pt x="8262" y="55296"/>
                  </a:lnTo>
                </a:path>
                <a:path w="13334" h="59054">
                  <a:moveTo>
                    <a:pt x="8262" y="55296"/>
                  </a:moveTo>
                  <a:lnTo>
                    <a:pt x="7052" y="54052"/>
                  </a:lnTo>
                </a:path>
                <a:path w="13334" h="59054">
                  <a:moveTo>
                    <a:pt x="8262" y="56446"/>
                  </a:moveTo>
                  <a:lnTo>
                    <a:pt x="7052" y="55296"/>
                  </a:lnTo>
                </a:path>
                <a:path w="13334" h="59054">
                  <a:moveTo>
                    <a:pt x="8262" y="56446"/>
                  </a:moveTo>
                  <a:lnTo>
                    <a:pt x="7052" y="55296"/>
                  </a:lnTo>
                </a:path>
                <a:path w="13334" h="59054">
                  <a:moveTo>
                    <a:pt x="8262" y="55296"/>
                  </a:moveTo>
                  <a:lnTo>
                    <a:pt x="7052" y="54052"/>
                  </a:lnTo>
                </a:path>
                <a:path w="13334" h="59054">
                  <a:moveTo>
                    <a:pt x="8262" y="55296"/>
                  </a:moveTo>
                  <a:lnTo>
                    <a:pt x="7052" y="54052"/>
                  </a:lnTo>
                </a:path>
                <a:path w="13334" h="59054">
                  <a:moveTo>
                    <a:pt x="8262" y="55296"/>
                  </a:moveTo>
                  <a:lnTo>
                    <a:pt x="7052" y="54052"/>
                  </a:lnTo>
                </a:path>
                <a:path w="13334" h="59054">
                  <a:moveTo>
                    <a:pt x="8262" y="55296"/>
                  </a:moveTo>
                  <a:lnTo>
                    <a:pt x="7052" y="54052"/>
                  </a:lnTo>
                </a:path>
                <a:path w="13334" h="59054">
                  <a:moveTo>
                    <a:pt x="9434" y="57633"/>
                  </a:moveTo>
                  <a:lnTo>
                    <a:pt x="8262" y="56446"/>
                  </a:lnTo>
                </a:path>
                <a:path w="13334" h="59054">
                  <a:moveTo>
                    <a:pt x="10587" y="57633"/>
                  </a:moveTo>
                  <a:lnTo>
                    <a:pt x="9434" y="56446"/>
                  </a:lnTo>
                </a:path>
                <a:path w="13334" h="59054">
                  <a:moveTo>
                    <a:pt x="8262" y="57633"/>
                  </a:moveTo>
                  <a:lnTo>
                    <a:pt x="7052" y="56446"/>
                  </a:lnTo>
                </a:path>
                <a:path w="13334" h="59054">
                  <a:moveTo>
                    <a:pt x="8262" y="57633"/>
                  </a:moveTo>
                  <a:lnTo>
                    <a:pt x="7052" y="56446"/>
                  </a:lnTo>
                </a:path>
                <a:path w="13334" h="59054">
                  <a:moveTo>
                    <a:pt x="10587" y="57633"/>
                  </a:moveTo>
                  <a:lnTo>
                    <a:pt x="9434" y="56446"/>
                  </a:lnTo>
                </a:path>
                <a:path w="13334" h="59054">
                  <a:moveTo>
                    <a:pt x="9434" y="57633"/>
                  </a:moveTo>
                  <a:lnTo>
                    <a:pt x="9434" y="56446"/>
                  </a:lnTo>
                </a:path>
                <a:path w="13334" h="59054">
                  <a:moveTo>
                    <a:pt x="9434" y="56446"/>
                  </a:moveTo>
                  <a:lnTo>
                    <a:pt x="8262" y="55296"/>
                  </a:lnTo>
                </a:path>
                <a:path w="13334" h="59054">
                  <a:moveTo>
                    <a:pt x="9434" y="56446"/>
                  </a:moveTo>
                  <a:lnTo>
                    <a:pt x="8262" y="57633"/>
                  </a:lnTo>
                </a:path>
                <a:path w="13334" h="59054">
                  <a:moveTo>
                    <a:pt x="10587" y="57633"/>
                  </a:moveTo>
                  <a:lnTo>
                    <a:pt x="9434" y="56446"/>
                  </a:lnTo>
                </a:path>
                <a:path w="13334" h="59054">
                  <a:moveTo>
                    <a:pt x="8262" y="58840"/>
                  </a:moveTo>
                  <a:lnTo>
                    <a:pt x="9434" y="58840"/>
                  </a:lnTo>
                </a:path>
                <a:path w="13334" h="59054">
                  <a:moveTo>
                    <a:pt x="9434" y="58840"/>
                  </a:moveTo>
                  <a:lnTo>
                    <a:pt x="8262" y="57633"/>
                  </a:lnTo>
                </a:path>
                <a:path w="13334" h="59054">
                  <a:moveTo>
                    <a:pt x="8262" y="58840"/>
                  </a:moveTo>
                  <a:lnTo>
                    <a:pt x="7052" y="57633"/>
                  </a:lnTo>
                </a:path>
                <a:path w="13334" h="59054">
                  <a:moveTo>
                    <a:pt x="8262" y="58840"/>
                  </a:moveTo>
                  <a:lnTo>
                    <a:pt x="7052" y="57633"/>
                  </a:lnTo>
                </a:path>
                <a:path w="13334" h="59054">
                  <a:moveTo>
                    <a:pt x="9434" y="57633"/>
                  </a:moveTo>
                  <a:lnTo>
                    <a:pt x="8262" y="56446"/>
                  </a:lnTo>
                </a:path>
                <a:path w="13334" h="59054">
                  <a:moveTo>
                    <a:pt x="9434" y="58840"/>
                  </a:moveTo>
                  <a:lnTo>
                    <a:pt x="8262" y="57633"/>
                  </a:lnTo>
                </a:path>
                <a:path w="13334" h="59054">
                  <a:moveTo>
                    <a:pt x="9434" y="58840"/>
                  </a:moveTo>
                  <a:lnTo>
                    <a:pt x="8262" y="57633"/>
                  </a:lnTo>
                </a:path>
                <a:path w="13334" h="59054">
                  <a:moveTo>
                    <a:pt x="9434" y="57633"/>
                  </a:moveTo>
                  <a:lnTo>
                    <a:pt x="8262" y="56446"/>
                  </a:lnTo>
                </a:path>
                <a:path w="13334" h="59054">
                  <a:moveTo>
                    <a:pt x="9434" y="57633"/>
                  </a:moveTo>
                  <a:lnTo>
                    <a:pt x="8262" y="56446"/>
                  </a:lnTo>
                </a:path>
                <a:path w="13334" h="59054">
                  <a:moveTo>
                    <a:pt x="9434" y="57633"/>
                  </a:moveTo>
                  <a:lnTo>
                    <a:pt x="8262" y="56446"/>
                  </a:lnTo>
                </a:path>
                <a:path w="13334" h="59054">
                  <a:moveTo>
                    <a:pt x="9434" y="56446"/>
                  </a:moveTo>
                  <a:lnTo>
                    <a:pt x="9434" y="55296"/>
                  </a:lnTo>
                </a:path>
                <a:path w="13334" h="59054">
                  <a:moveTo>
                    <a:pt x="8262" y="56446"/>
                  </a:moveTo>
                  <a:lnTo>
                    <a:pt x="7052" y="55296"/>
                  </a:lnTo>
                </a:path>
                <a:path w="13334" h="59054">
                  <a:moveTo>
                    <a:pt x="8262" y="55296"/>
                  </a:moveTo>
                  <a:lnTo>
                    <a:pt x="7052" y="54052"/>
                  </a:lnTo>
                </a:path>
                <a:path w="13334" h="59054">
                  <a:moveTo>
                    <a:pt x="8262" y="55296"/>
                  </a:moveTo>
                  <a:lnTo>
                    <a:pt x="7052" y="54052"/>
                  </a:lnTo>
                </a:path>
                <a:path w="13334" h="59054">
                  <a:moveTo>
                    <a:pt x="10587" y="57633"/>
                  </a:moveTo>
                  <a:lnTo>
                    <a:pt x="9434" y="56446"/>
                  </a:lnTo>
                </a:path>
                <a:path w="13334" h="59054">
                  <a:moveTo>
                    <a:pt x="10587" y="57633"/>
                  </a:moveTo>
                  <a:lnTo>
                    <a:pt x="9434" y="56446"/>
                  </a:lnTo>
                </a:path>
                <a:path w="13334" h="59054">
                  <a:moveTo>
                    <a:pt x="10587" y="56446"/>
                  </a:moveTo>
                  <a:lnTo>
                    <a:pt x="9434" y="55296"/>
                  </a:lnTo>
                </a:path>
                <a:path w="13334" h="59054">
                  <a:moveTo>
                    <a:pt x="10587" y="56446"/>
                  </a:moveTo>
                  <a:lnTo>
                    <a:pt x="9434" y="55296"/>
                  </a:lnTo>
                </a:path>
                <a:path w="13334" h="59054">
                  <a:moveTo>
                    <a:pt x="9434" y="56446"/>
                  </a:moveTo>
                  <a:lnTo>
                    <a:pt x="8262" y="55296"/>
                  </a:lnTo>
                </a:path>
                <a:path w="13334" h="59054">
                  <a:moveTo>
                    <a:pt x="9434" y="56446"/>
                  </a:moveTo>
                  <a:lnTo>
                    <a:pt x="8262" y="55296"/>
                  </a:lnTo>
                </a:path>
                <a:path w="13334" h="59054">
                  <a:moveTo>
                    <a:pt x="11778" y="57633"/>
                  </a:moveTo>
                  <a:lnTo>
                    <a:pt x="10587" y="56446"/>
                  </a:lnTo>
                </a:path>
                <a:path w="13334" h="59054">
                  <a:moveTo>
                    <a:pt x="11778" y="57633"/>
                  </a:moveTo>
                  <a:lnTo>
                    <a:pt x="10587" y="56446"/>
                  </a:lnTo>
                </a:path>
                <a:path w="13334" h="59054">
                  <a:moveTo>
                    <a:pt x="5879" y="10573"/>
                  </a:moveTo>
                  <a:lnTo>
                    <a:pt x="4707" y="9366"/>
                  </a:lnTo>
                </a:path>
                <a:path w="13334" h="59054">
                  <a:moveTo>
                    <a:pt x="5879" y="10573"/>
                  </a:moveTo>
                  <a:lnTo>
                    <a:pt x="4707" y="9366"/>
                  </a:lnTo>
                </a:path>
                <a:path w="13334" h="59054">
                  <a:moveTo>
                    <a:pt x="3535" y="10573"/>
                  </a:moveTo>
                  <a:lnTo>
                    <a:pt x="3535" y="11760"/>
                  </a:lnTo>
                </a:path>
                <a:path w="13334" h="59054">
                  <a:moveTo>
                    <a:pt x="3535" y="11760"/>
                  </a:moveTo>
                  <a:lnTo>
                    <a:pt x="2325" y="10573"/>
                  </a:lnTo>
                </a:path>
                <a:path w="13334" h="59054">
                  <a:moveTo>
                    <a:pt x="8262" y="10573"/>
                  </a:moveTo>
                  <a:lnTo>
                    <a:pt x="7052" y="9366"/>
                  </a:lnTo>
                </a:path>
                <a:path w="13334" h="59054">
                  <a:moveTo>
                    <a:pt x="8262" y="10573"/>
                  </a:moveTo>
                  <a:lnTo>
                    <a:pt x="7052" y="9366"/>
                  </a:lnTo>
                </a:path>
                <a:path w="13334" h="59054">
                  <a:moveTo>
                    <a:pt x="1172" y="2318"/>
                  </a:moveTo>
                  <a:lnTo>
                    <a:pt x="1172" y="3524"/>
                  </a:lnTo>
                </a:path>
                <a:path w="13334" h="59054">
                  <a:moveTo>
                    <a:pt x="1172" y="3524"/>
                  </a:moveTo>
                  <a:lnTo>
                    <a:pt x="0" y="2318"/>
                  </a:lnTo>
                </a:path>
                <a:path w="13334" h="59054">
                  <a:moveTo>
                    <a:pt x="3535" y="11760"/>
                  </a:moveTo>
                  <a:lnTo>
                    <a:pt x="2325" y="10573"/>
                  </a:lnTo>
                </a:path>
                <a:path w="13334" h="59054">
                  <a:moveTo>
                    <a:pt x="3535" y="11760"/>
                  </a:moveTo>
                  <a:lnTo>
                    <a:pt x="2325" y="10573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9434" y="8217"/>
                  </a:moveTo>
                  <a:lnTo>
                    <a:pt x="8262" y="7048"/>
                  </a:lnTo>
                </a:path>
                <a:path w="13334" h="59054">
                  <a:moveTo>
                    <a:pt x="9434" y="8217"/>
                  </a:moveTo>
                  <a:lnTo>
                    <a:pt x="8262" y="7048"/>
                  </a:lnTo>
                </a:path>
                <a:path w="13334" h="59054">
                  <a:moveTo>
                    <a:pt x="1172" y="11760"/>
                  </a:moveTo>
                  <a:lnTo>
                    <a:pt x="0" y="10573"/>
                  </a:lnTo>
                </a:path>
                <a:path w="13334" h="59054">
                  <a:moveTo>
                    <a:pt x="1172" y="11760"/>
                  </a:moveTo>
                  <a:lnTo>
                    <a:pt x="0" y="10573"/>
                  </a:lnTo>
                </a:path>
                <a:path w="13334" h="59054">
                  <a:moveTo>
                    <a:pt x="10587" y="3524"/>
                  </a:moveTo>
                  <a:lnTo>
                    <a:pt x="10587" y="2318"/>
                  </a:lnTo>
                </a:path>
                <a:path w="13334" h="59054">
                  <a:moveTo>
                    <a:pt x="10587" y="2318"/>
                  </a:moveTo>
                  <a:lnTo>
                    <a:pt x="9434" y="1149"/>
                  </a:lnTo>
                </a:path>
                <a:path w="13334" h="59054">
                  <a:moveTo>
                    <a:pt x="10587" y="2318"/>
                  </a:moveTo>
                  <a:lnTo>
                    <a:pt x="9434" y="1149"/>
                  </a:lnTo>
                </a:path>
                <a:path w="13334" h="59054">
                  <a:moveTo>
                    <a:pt x="10587" y="2318"/>
                  </a:moveTo>
                  <a:lnTo>
                    <a:pt x="9434" y="1149"/>
                  </a:lnTo>
                </a:path>
                <a:path w="13334" h="59054">
                  <a:moveTo>
                    <a:pt x="10587" y="1149"/>
                  </a:moveTo>
                  <a:lnTo>
                    <a:pt x="9434" y="0"/>
                  </a:lnTo>
                </a:path>
                <a:path w="13334" h="59054">
                  <a:moveTo>
                    <a:pt x="10587" y="3524"/>
                  </a:moveTo>
                  <a:lnTo>
                    <a:pt x="9434" y="2318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10587" y="3524"/>
                  </a:moveTo>
                  <a:lnTo>
                    <a:pt x="9434" y="2318"/>
                  </a:lnTo>
                </a:path>
                <a:path w="13334" h="59054">
                  <a:moveTo>
                    <a:pt x="10587" y="3524"/>
                  </a:moveTo>
                  <a:lnTo>
                    <a:pt x="9434" y="2318"/>
                  </a:lnTo>
                </a:path>
                <a:path w="13334" h="59054">
                  <a:moveTo>
                    <a:pt x="10587" y="3524"/>
                  </a:moveTo>
                  <a:lnTo>
                    <a:pt x="9434" y="2318"/>
                  </a:lnTo>
                </a:path>
                <a:path w="13334" h="59054">
                  <a:moveTo>
                    <a:pt x="10587" y="3524"/>
                  </a:moveTo>
                  <a:lnTo>
                    <a:pt x="9434" y="2318"/>
                  </a:lnTo>
                </a:path>
                <a:path w="13334" h="59054">
                  <a:moveTo>
                    <a:pt x="10587" y="2318"/>
                  </a:moveTo>
                  <a:lnTo>
                    <a:pt x="9434" y="1149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12969" y="3524"/>
                  </a:moveTo>
                  <a:lnTo>
                    <a:pt x="11778" y="2318"/>
                  </a:lnTo>
                  <a:lnTo>
                    <a:pt x="10587" y="1149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9434" y="7048"/>
                  </a:moveTo>
                  <a:lnTo>
                    <a:pt x="8262" y="5880"/>
                  </a:lnTo>
                </a:path>
                <a:path w="13334" h="59054">
                  <a:moveTo>
                    <a:pt x="9434" y="7048"/>
                  </a:moveTo>
                  <a:lnTo>
                    <a:pt x="8262" y="5880"/>
                  </a:lnTo>
                </a:path>
                <a:path w="13334" h="59054">
                  <a:moveTo>
                    <a:pt x="9434" y="7048"/>
                  </a:moveTo>
                  <a:lnTo>
                    <a:pt x="8262" y="5880"/>
                  </a:lnTo>
                </a:path>
                <a:path w="13334" h="59054">
                  <a:moveTo>
                    <a:pt x="9434" y="4674"/>
                  </a:moveTo>
                  <a:lnTo>
                    <a:pt x="8262" y="3524"/>
                  </a:lnTo>
                </a:path>
                <a:path w="13334" h="59054">
                  <a:moveTo>
                    <a:pt x="9434" y="4674"/>
                  </a:moveTo>
                  <a:lnTo>
                    <a:pt x="9434" y="5880"/>
                  </a:lnTo>
                </a:path>
                <a:path w="13334" h="59054">
                  <a:moveTo>
                    <a:pt x="9434" y="5880"/>
                  </a:moveTo>
                  <a:lnTo>
                    <a:pt x="8262" y="4674"/>
                  </a:lnTo>
                </a:path>
                <a:path w="13334" h="59054">
                  <a:moveTo>
                    <a:pt x="10587" y="5880"/>
                  </a:moveTo>
                  <a:lnTo>
                    <a:pt x="9434" y="4674"/>
                  </a:lnTo>
                </a:path>
                <a:path w="13334" h="59054">
                  <a:moveTo>
                    <a:pt x="10587" y="5880"/>
                  </a:moveTo>
                  <a:lnTo>
                    <a:pt x="9434" y="4674"/>
                  </a:lnTo>
                </a:path>
                <a:path w="13334" h="59054">
                  <a:moveTo>
                    <a:pt x="10587" y="5880"/>
                  </a:moveTo>
                  <a:lnTo>
                    <a:pt x="9434" y="4674"/>
                  </a:lnTo>
                </a:path>
                <a:path w="13334" h="59054">
                  <a:moveTo>
                    <a:pt x="12969" y="5880"/>
                  </a:moveTo>
                  <a:lnTo>
                    <a:pt x="11778" y="4674"/>
                  </a:lnTo>
                </a:path>
                <a:path w="13334" h="59054">
                  <a:moveTo>
                    <a:pt x="12969" y="5880"/>
                  </a:moveTo>
                  <a:lnTo>
                    <a:pt x="11778" y="4674"/>
                  </a:lnTo>
                </a:path>
                <a:path w="13334" h="59054">
                  <a:moveTo>
                    <a:pt x="12969" y="3524"/>
                  </a:moveTo>
                  <a:lnTo>
                    <a:pt x="11778" y="2318"/>
                  </a:lnTo>
                </a:path>
                <a:path w="13334" h="59054">
                  <a:moveTo>
                    <a:pt x="12969" y="3524"/>
                  </a:moveTo>
                  <a:lnTo>
                    <a:pt x="11778" y="2318"/>
                  </a:lnTo>
                </a:path>
                <a:path w="13334" h="59054">
                  <a:moveTo>
                    <a:pt x="12969" y="3524"/>
                  </a:moveTo>
                  <a:lnTo>
                    <a:pt x="11778" y="2318"/>
                  </a:lnTo>
                </a:path>
                <a:path w="13334" h="59054">
                  <a:moveTo>
                    <a:pt x="11778" y="3524"/>
                  </a:moveTo>
                  <a:lnTo>
                    <a:pt x="10587" y="2318"/>
                  </a:lnTo>
                </a:path>
                <a:path w="13334" h="59054">
                  <a:moveTo>
                    <a:pt x="11778" y="3524"/>
                  </a:moveTo>
                  <a:lnTo>
                    <a:pt x="10587" y="2318"/>
                  </a:lnTo>
                </a:path>
                <a:path w="13334" h="59054">
                  <a:moveTo>
                    <a:pt x="11778" y="8217"/>
                  </a:moveTo>
                  <a:lnTo>
                    <a:pt x="10587" y="7048"/>
                  </a:lnTo>
                </a:path>
                <a:path w="13334" h="59054">
                  <a:moveTo>
                    <a:pt x="11778" y="8217"/>
                  </a:moveTo>
                  <a:lnTo>
                    <a:pt x="10587" y="7048"/>
                  </a:lnTo>
                </a:path>
                <a:path w="13334" h="59054">
                  <a:moveTo>
                    <a:pt x="11778" y="5880"/>
                  </a:moveTo>
                  <a:lnTo>
                    <a:pt x="10587" y="4674"/>
                  </a:lnTo>
                </a:path>
                <a:path w="13334" h="59054">
                  <a:moveTo>
                    <a:pt x="11778" y="5880"/>
                  </a:moveTo>
                  <a:lnTo>
                    <a:pt x="10587" y="4674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9434" y="10573"/>
                  </a:moveTo>
                  <a:lnTo>
                    <a:pt x="8262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11778" y="8217"/>
                  </a:moveTo>
                  <a:lnTo>
                    <a:pt x="10587" y="7048"/>
                  </a:lnTo>
                </a:path>
                <a:path w="13334" h="59054">
                  <a:moveTo>
                    <a:pt x="11778" y="8217"/>
                  </a:moveTo>
                  <a:lnTo>
                    <a:pt x="10587" y="7048"/>
                  </a:lnTo>
                </a:path>
                <a:path w="13334" h="59054">
                  <a:moveTo>
                    <a:pt x="11778" y="8217"/>
                  </a:moveTo>
                  <a:lnTo>
                    <a:pt x="10587" y="7048"/>
                  </a:lnTo>
                </a:path>
                <a:path w="13334" h="59054">
                  <a:moveTo>
                    <a:pt x="11778" y="8217"/>
                  </a:moveTo>
                  <a:lnTo>
                    <a:pt x="10587" y="7048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10573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2947"/>
                  </a:moveTo>
                  <a:lnTo>
                    <a:pt x="7052" y="11760"/>
                  </a:lnTo>
                </a:path>
                <a:path w="13334" h="59054">
                  <a:moveTo>
                    <a:pt x="8262" y="11760"/>
                  </a:moveTo>
                  <a:lnTo>
                    <a:pt x="8262" y="12947"/>
                  </a:lnTo>
                </a:path>
                <a:path w="13334" h="59054">
                  <a:moveTo>
                    <a:pt x="8262" y="12947"/>
                  </a:moveTo>
                  <a:lnTo>
                    <a:pt x="8262" y="11760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8262" y="12947"/>
                  </a:lnTo>
                </a:path>
                <a:path w="13334" h="59054">
                  <a:moveTo>
                    <a:pt x="8262" y="12947"/>
                  </a:moveTo>
                  <a:lnTo>
                    <a:pt x="7052" y="11760"/>
                  </a:lnTo>
                </a:path>
                <a:path w="13334" h="59054">
                  <a:moveTo>
                    <a:pt x="8262" y="10573"/>
                  </a:moveTo>
                  <a:lnTo>
                    <a:pt x="7052" y="9366"/>
                  </a:lnTo>
                </a:path>
                <a:path w="13334" h="59054">
                  <a:moveTo>
                    <a:pt x="8262" y="10573"/>
                  </a:moveTo>
                  <a:lnTo>
                    <a:pt x="7052" y="9366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8262" y="8217"/>
                  </a:moveTo>
                  <a:lnTo>
                    <a:pt x="7052" y="7048"/>
                  </a:lnTo>
                </a:path>
                <a:path w="13334" h="59054">
                  <a:moveTo>
                    <a:pt x="8262" y="8217"/>
                  </a:moveTo>
                  <a:lnTo>
                    <a:pt x="7052" y="7048"/>
                  </a:lnTo>
                </a:path>
                <a:path w="13334" h="59054">
                  <a:moveTo>
                    <a:pt x="8262" y="8217"/>
                  </a:moveTo>
                  <a:lnTo>
                    <a:pt x="7052" y="7048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8262" y="12947"/>
                  </a:moveTo>
                  <a:lnTo>
                    <a:pt x="7052" y="11760"/>
                  </a:lnTo>
                </a:path>
                <a:path w="13334" h="59054">
                  <a:moveTo>
                    <a:pt x="8262" y="12947"/>
                  </a:moveTo>
                  <a:lnTo>
                    <a:pt x="9434" y="12947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9434" y="10573"/>
                  </a:moveTo>
                  <a:lnTo>
                    <a:pt x="8262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8262" y="10573"/>
                  </a:moveTo>
                  <a:lnTo>
                    <a:pt x="9434" y="10573"/>
                  </a:lnTo>
                </a:path>
                <a:path w="13334" h="59054">
                  <a:moveTo>
                    <a:pt x="9434" y="10573"/>
                  </a:moveTo>
                  <a:lnTo>
                    <a:pt x="8262" y="9366"/>
                  </a:lnTo>
                </a:path>
                <a:path w="13334" h="59054">
                  <a:moveTo>
                    <a:pt x="9434" y="10573"/>
                  </a:moveTo>
                  <a:lnTo>
                    <a:pt x="8262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9366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9434" y="10573"/>
                  </a:moveTo>
                  <a:lnTo>
                    <a:pt x="8262" y="9366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11760"/>
                  </a:moveTo>
                  <a:lnTo>
                    <a:pt x="826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9434" y="10573"/>
                  </a:moveTo>
                  <a:lnTo>
                    <a:pt x="8262" y="9366"/>
                  </a:lnTo>
                </a:path>
                <a:path w="13334" h="59054">
                  <a:moveTo>
                    <a:pt x="9434" y="10573"/>
                  </a:moveTo>
                  <a:lnTo>
                    <a:pt x="8262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1778" y="936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71" name="object 1871"/>
          <p:cNvGrpSpPr/>
          <p:nvPr/>
        </p:nvGrpSpPr>
        <p:grpSpPr>
          <a:xfrm>
            <a:off x="19370093" y="4368521"/>
            <a:ext cx="16510" cy="20320"/>
            <a:chOff x="19370093" y="4368521"/>
            <a:chExt cx="16510" cy="20320"/>
          </a:xfrm>
        </p:grpSpPr>
        <p:sp>
          <p:nvSpPr>
            <p:cNvPr id="1872" name="object 1872"/>
            <p:cNvSpPr/>
            <p:nvPr/>
          </p:nvSpPr>
          <p:spPr>
            <a:xfrm>
              <a:off x="19374121" y="4370211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10644" y="1149"/>
                  </a:moveTo>
                  <a:lnTo>
                    <a:pt x="9453" y="0"/>
                  </a:lnTo>
                </a:path>
                <a:path w="10794" h="6350">
                  <a:moveTo>
                    <a:pt x="10644" y="1149"/>
                  </a:moveTo>
                  <a:lnTo>
                    <a:pt x="9453" y="0"/>
                  </a:lnTo>
                </a:path>
                <a:path w="10794" h="6350">
                  <a:moveTo>
                    <a:pt x="9453" y="1149"/>
                  </a:moveTo>
                  <a:lnTo>
                    <a:pt x="8262" y="0"/>
                  </a:lnTo>
                </a:path>
                <a:path w="10794" h="6350">
                  <a:moveTo>
                    <a:pt x="9453" y="1149"/>
                  </a:moveTo>
                  <a:lnTo>
                    <a:pt x="8262" y="0"/>
                  </a:lnTo>
                </a:path>
                <a:path w="10794" h="6350">
                  <a:moveTo>
                    <a:pt x="3554" y="5880"/>
                  </a:moveTo>
                  <a:lnTo>
                    <a:pt x="2382" y="4692"/>
                  </a:lnTo>
                </a:path>
                <a:path w="10794" h="6350">
                  <a:moveTo>
                    <a:pt x="3554" y="5880"/>
                  </a:moveTo>
                  <a:lnTo>
                    <a:pt x="2382" y="4692"/>
                  </a:lnTo>
                </a:path>
                <a:path w="10794" h="6350">
                  <a:moveTo>
                    <a:pt x="1210" y="4692"/>
                  </a:moveTo>
                  <a:lnTo>
                    <a:pt x="0" y="348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3" name="object 1873"/>
            <p:cNvSpPr/>
            <p:nvPr/>
          </p:nvSpPr>
          <p:spPr>
            <a:xfrm>
              <a:off x="19371783" y="4372548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4">
                  <a:moveTo>
                    <a:pt x="3554" y="2355"/>
                  </a:moveTo>
                  <a:lnTo>
                    <a:pt x="2344" y="1149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3554" y="1149"/>
                  </a:moveTo>
                  <a:lnTo>
                    <a:pt x="2344" y="0"/>
                  </a:lnTo>
                </a:path>
                <a:path w="13334" h="14604">
                  <a:moveTo>
                    <a:pt x="3554" y="1149"/>
                  </a:moveTo>
                  <a:lnTo>
                    <a:pt x="2344" y="0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9434" y="5861"/>
                  </a:moveTo>
                  <a:lnTo>
                    <a:pt x="8262" y="4674"/>
                  </a:lnTo>
                </a:path>
                <a:path w="13334" h="14604">
                  <a:moveTo>
                    <a:pt x="9434" y="5861"/>
                  </a:moveTo>
                  <a:lnTo>
                    <a:pt x="8262" y="4674"/>
                  </a:lnTo>
                </a:path>
                <a:path w="13334" h="14604">
                  <a:moveTo>
                    <a:pt x="1191" y="1149"/>
                  </a:moveTo>
                  <a:lnTo>
                    <a:pt x="0" y="0"/>
                  </a:lnTo>
                </a:path>
                <a:path w="13334" h="14604">
                  <a:moveTo>
                    <a:pt x="1191" y="1149"/>
                  </a:moveTo>
                  <a:lnTo>
                    <a:pt x="0" y="0"/>
                  </a:lnTo>
                </a:path>
                <a:path w="13334" h="14604">
                  <a:moveTo>
                    <a:pt x="9434" y="5861"/>
                  </a:moveTo>
                  <a:lnTo>
                    <a:pt x="8262" y="4674"/>
                  </a:lnTo>
                </a:path>
                <a:path w="13334" h="14604">
                  <a:moveTo>
                    <a:pt x="9434" y="5861"/>
                  </a:moveTo>
                  <a:lnTo>
                    <a:pt x="8262" y="4674"/>
                  </a:lnTo>
                </a:path>
                <a:path w="13334" h="14604">
                  <a:moveTo>
                    <a:pt x="9434" y="5861"/>
                  </a:moveTo>
                  <a:lnTo>
                    <a:pt x="8262" y="4674"/>
                  </a:lnTo>
                </a:path>
                <a:path w="13334" h="14604">
                  <a:moveTo>
                    <a:pt x="9434" y="8236"/>
                  </a:moveTo>
                  <a:lnTo>
                    <a:pt x="8262" y="7067"/>
                  </a:lnTo>
                </a:path>
                <a:path w="13334" h="14604">
                  <a:moveTo>
                    <a:pt x="9434" y="8236"/>
                  </a:moveTo>
                  <a:lnTo>
                    <a:pt x="8262" y="7067"/>
                  </a:lnTo>
                </a:path>
                <a:path w="13334" h="14604">
                  <a:moveTo>
                    <a:pt x="9434" y="8236"/>
                  </a:moveTo>
                  <a:lnTo>
                    <a:pt x="8262" y="7067"/>
                  </a:lnTo>
                </a:path>
                <a:path w="13334" h="14604">
                  <a:moveTo>
                    <a:pt x="10625" y="8236"/>
                  </a:moveTo>
                  <a:lnTo>
                    <a:pt x="9434" y="7067"/>
                  </a:lnTo>
                </a:path>
                <a:path w="13334" h="14604">
                  <a:moveTo>
                    <a:pt x="10625" y="8236"/>
                  </a:moveTo>
                  <a:lnTo>
                    <a:pt x="9434" y="7067"/>
                  </a:lnTo>
                </a:path>
                <a:path w="13334" h="14604">
                  <a:moveTo>
                    <a:pt x="10625" y="8236"/>
                  </a:moveTo>
                  <a:lnTo>
                    <a:pt x="9434" y="7067"/>
                  </a:lnTo>
                </a:path>
                <a:path w="13334" h="14604">
                  <a:moveTo>
                    <a:pt x="13007" y="7067"/>
                  </a:moveTo>
                  <a:lnTo>
                    <a:pt x="11797" y="5861"/>
                  </a:lnTo>
                </a:path>
                <a:path w="13334" h="14604">
                  <a:moveTo>
                    <a:pt x="13007" y="7067"/>
                  </a:moveTo>
                  <a:lnTo>
                    <a:pt x="11797" y="5861"/>
                  </a:lnTo>
                  <a:lnTo>
                    <a:pt x="10625" y="4674"/>
                  </a:lnTo>
                </a:path>
                <a:path w="13334" h="14604">
                  <a:moveTo>
                    <a:pt x="11797" y="5861"/>
                  </a:moveTo>
                  <a:lnTo>
                    <a:pt x="11797" y="4674"/>
                  </a:lnTo>
                </a:path>
                <a:path w="13334" h="14604">
                  <a:moveTo>
                    <a:pt x="11797" y="7067"/>
                  </a:moveTo>
                  <a:lnTo>
                    <a:pt x="11797" y="8236"/>
                  </a:lnTo>
                </a:path>
                <a:path w="13334" h="14604">
                  <a:moveTo>
                    <a:pt x="11797" y="8236"/>
                  </a:moveTo>
                  <a:lnTo>
                    <a:pt x="10625" y="7067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1797" y="2355"/>
                  </a:moveTo>
                  <a:lnTo>
                    <a:pt x="10625" y="1149"/>
                  </a:lnTo>
                </a:path>
                <a:path w="13334" h="14604">
                  <a:moveTo>
                    <a:pt x="11797" y="2355"/>
                  </a:moveTo>
                  <a:lnTo>
                    <a:pt x="10625" y="1149"/>
                  </a:lnTo>
                </a:path>
                <a:path w="13334" h="14604">
                  <a:moveTo>
                    <a:pt x="9434" y="2355"/>
                  </a:moveTo>
                  <a:lnTo>
                    <a:pt x="8262" y="1149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11797" y="5861"/>
                  </a:moveTo>
                  <a:lnTo>
                    <a:pt x="10625" y="4674"/>
                  </a:lnTo>
                </a:path>
                <a:path w="13334" h="14604">
                  <a:moveTo>
                    <a:pt x="11797" y="5861"/>
                  </a:moveTo>
                  <a:lnTo>
                    <a:pt x="10625" y="4674"/>
                  </a:lnTo>
                </a:path>
                <a:path w="13334" h="14604">
                  <a:moveTo>
                    <a:pt x="11797" y="5861"/>
                  </a:moveTo>
                  <a:lnTo>
                    <a:pt x="10625" y="4674"/>
                  </a:lnTo>
                </a:path>
                <a:path w="13334" h="14604">
                  <a:moveTo>
                    <a:pt x="11797" y="5861"/>
                  </a:moveTo>
                  <a:lnTo>
                    <a:pt x="10625" y="4674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1797" y="2355"/>
                  </a:moveTo>
                  <a:lnTo>
                    <a:pt x="10625" y="1149"/>
                  </a:lnTo>
                </a:path>
                <a:path w="13334" h="14604">
                  <a:moveTo>
                    <a:pt x="11797" y="2355"/>
                  </a:moveTo>
                  <a:lnTo>
                    <a:pt x="10625" y="1149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10625" y="3543"/>
                  </a:moveTo>
                  <a:lnTo>
                    <a:pt x="11797" y="3543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4674"/>
                  </a:moveTo>
                  <a:lnTo>
                    <a:pt x="7052" y="3543"/>
                  </a:lnTo>
                </a:path>
                <a:path w="13334" h="14604">
                  <a:moveTo>
                    <a:pt x="8262" y="4674"/>
                  </a:moveTo>
                  <a:lnTo>
                    <a:pt x="7052" y="3543"/>
                  </a:lnTo>
                </a:path>
                <a:path w="13334" h="14604">
                  <a:moveTo>
                    <a:pt x="8262" y="4674"/>
                  </a:moveTo>
                  <a:lnTo>
                    <a:pt x="7052" y="3543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4674"/>
                  </a:moveTo>
                  <a:lnTo>
                    <a:pt x="7052" y="3543"/>
                  </a:lnTo>
                </a:path>
                <a:path w="13334" h="14604">
                  <a:moveTo>
                    <a:pt x="8262" y="4674"/>
                  </a:moveTo>
                  <a:lnTo>
                    <a:pt x="7052" y="3543"/>
                  </a:lnTo>
                </a:path>
                <a:path w="13334" h="14604">
                  <a:moveTo>
                    <a:pt x="9434" y="4674"/>
                  </a:moveTo>
                  <a:lnTo>
                    <a:pt x="8262" y="3543"/>
                  </a:lnTo>
                </a:path>
                <a:path w="13334" h="14604">
                  <a:moveTo>
                    <a:pt x="9434" y="4674"/>
                  </a:moveTo>
                  <a:lnTo>
                    <a:pt x="8262" y="3543"/>
                  </a:lnTo>
                </a:path>
                <a:path w="13334" h="14604">
                  <a:moveTo>
                    <a:pt x="9434" y="4674"/>
                  </a:moveTo>
                  <a:lnTo>
                    <a:pt x="8262" y="3543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1149"/>
                  </a:moveTo>
                  <a:lnTo>
                    <a:pt x="8262" y="1149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2355"/>
                  </a:moveTo>
                  <a:lnTo>
                    <a:pt x="7052" y="1149"/>
                  </a:lnTo>
                </a:path>
                <a:path w="13334" h="14604">
                  <a:moveTo>
                    <a:pt x="8262" y="2355"/>
                  </a:moveTo>
                  <a:lnTo>
                    <a:pt x="7052" y="1149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3543"/>
                  </a:moveTo>
                  <a:lnTo>
                    <a:pt x="8262" y="3543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8262" y="4674"/>
                  </a:moveTo>
                  <a:lnTo>
                    <a:pt x="9434" y="4674"/>
                  </a:lnTo>
                </a:path>
                <a:path w="13334" h="14604">
                  <a:moveTo>
                    <a:pt x="9434" y="4674"/>
                  </a:moveTo>
                  <a:lnTo>
                    <a:pt x="8262" y="3543"/>
                  </a:lnTo>
                </a:path>
                <a:path w="13334" h="14604">
                  <a:moveTo>
                    <a:pt x="8262" y="4674"/>
                  </a:moveTo>
                  <a:lnTo>
                    <a:pt x="7052" y="3543"/>
                  </a:lnTo>
                </a:path>
                <a:path w="13334" h="14604">
                  <a:moveTo>
                    <a:pt x="8262" y="4674"/>
                  </a:moveTo>
                  <a:lnTo>
                    <a:pt x="7052" y="3543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4674"/>
                  </a:moveTo>
                  <a:lnTo>
                    <a:pt x="8262" y="3543"/>
                  </a:lnTo>
                </a:path>
                <a:path w="13334" h="14604">
                  <a:moveTo>
                    <a:pt x="9434" y="4674"/>
                  </a:moveTo>
                  <a:lnTo>
                    <a:pt x="8262" y="3543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2355"/>
                  </a:moveTo>
                  <a:lnTo>
                    <a:pt x="9434" y="1149"/>
                  </a:lnTo>
                </a:path>
                <a:path w="13334" h="14604">
                  <a:moveTo>
                    <a:pt x="8262" y="2355"/>
                  </a:moveTo>
                  <a:lnTo>
                    <a:pt x="7052" y="1149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10625" y="2355"/>
                  </a:moveTo>
                  <a:lnTo>
                    <a:pt x="9434" y="1149"/>
                  </a:lnTo>
                </a:path>
                <a:path w="13334" h="14604">
                  <a:moveTo>
                    <a:pt x="10625" y="2355"/>
                  </a:moveTo>
                  <a:lnTo>
                    <a:pt x="9434" y="1149"/>
                  </a:lnTo>
                </a:path>
                <a:path w="13334" h="14604">
                  <a:moveTo>
                    <a:pt x="9434" y="2355"/>
                  </a:moveTo>
                  <a:lnTo>
                    <a:pt x="8262" y="1149"/>
                  </a:lnTo>
                </a:path>
                <a:path w="13334" h="14604">
                  <a:moveTo>
                    <a:pt x="9434" y="2355"/>
                  </a:moveTo>
                  <a:lnTo>
                    <a:pt x="8262" y="1149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0625" y="10573"/>
                  </a:moveTo>
                  <a:lnTo>
                    <a:pt x="9434" y="9404"/>
                  </a:lnTo>
                </a:path>
                <a:path w="13334" h="14604">
                  <a:moveTo>
                    <a:pt x="10625" y="11779"/>
                  </a:moveTo>
                  <a:lnTo>
                    <a:pt x="10625" y="10573"/>
                  </a:lnTo>
                </a:path>
                <a:path w="13334" h="14604">
                  <a:moveTo>
                    <a:pt x="10625" y="10573"/>
                  </a:moveTo>
                  <a:lnTo>
                    <a:pt x="9434" y="9404"/>
                  </a:lnTo>
                </a:path>
                <a:path w="13334" h="14604">
                  <a:moveTo>
                    <a:pt x="10625" y="10573"/>
                  </a:moveTo>
                  <a:lnTo>
                    <a:pt x="9434" y="9404"/>
                  </a:lnTo>
                </a:path>
                <a:path w="13334" h="14604">
                  <a:moveTo>
                    <a:pt x="10625" y="11779"/>
                  </a:moveTo>
                  <a:lnTo>
                    <a:pt x="9434" y="10573"/>
                  </a:lnTo>
                </a:path>
                <a:path w="13334" h="14604">
                  <a:moveTo>
                    <a:pt x="10625" y="11779"/>
                  </a:moveTo>
                  <a:lnTo>
                    <a:pt x="9434" y="10573"/>
                  </a:lnTo>
                </a:path>
                <a:path w="13334" h="14604">
                  <a:moveTo>
                    <a:pt x="10625" y="10573"/>
                  </a:moveTo>
                  <a:lnTo>
                    <a:pt x="9434" y="9404"/>
                  </a:lnTo>
                </a:path>
                <a:path w="13334" h="14604">
                  <a:moveTo>
                    <a:pt x="11797" y="11779"/>
                  </a:moveTo>
                  <a:lnTo>
                    <a:pt x="10625" y="10573"/>
                  </a:lnTo>
                  <a:lnTo>
                    <a:pt x="9434" y="9404"/>
                  </a:lnTo>
                </a:path>
                <a:path w="13334" h="14604">
                  <a:moveTo>
                    <a:pt x="10625" y="9404"/>
                  </a:moveTo>
                  <a:lnTo>
                    <a:pt x="9434" y="8236"/>
                  </a:lnTo>
                </a:path>
                <a:path w="13334" h="14604">
                  <a:moveTo>
                    <a:pt x="10625" y="9404"/>
                  </a:moveTo>
                  <a:lnTo>
                    <a:pt x="9434" y="8236"/>
                  </a:lnTo>
                </a:path>
                <a:path w="13334" h="14604">
                  <a:moveTo>
                    <a:pt x="10625" y="9404"/>
                  </a:moveTo>
                  <a:lnTo>
                    <a:pt x="9434" y="8236"/>
                  </a:lnTo>
                </a:path>
                <a:path w="13334" h="14604">
                  <a:moveTo>
                    <a:pt x="10625" y="11779"/>
                  </a:moveTo>
                  <a:lnTo>
                    <a:pt x="9434" y="10573"/>
                  </a:lnTo>
                </a:path>
                <a:path w="13334" h="14604">
                  <a:moveTo>
                    <a:pt x="11797" y="10573"/>
                  </a:moveTo>
                  <a:lnTo>
                    <a:pt x="10625" y="9404"/>
                  </a:lnTo>
                </a:path>
                <a:path w="13334" h="14604">
                  <a:moveTo>
                    <a:pt x="13007" y="10573"/>
                  </a:moveTo>
                  <a:lnTo>
                    <a:pt x="11797" y="9404"/>
                  </a:lnTo>
                </a:path>
                <a:path w="13334" h="14604">
                  <a:moveTo>
                    <a:pt x="11797" y="11779"/>
                  </a:moveTo>
                  <a:lnTo>
                    <a:pt x="10625" y="10573"/>
                  </a:lnTo>
                </a:path>
                <a:path w="13334" h="14604">
                  <a:moveTo>
                    <a:pt x="11797" y="11779"/>
                  </a:moveTo>
                  <a:lnTo>
                    <a:pt x="10625" y="10573"/>
                  </a:lnTo>
                </a:path>
                <a:path w="13334" h="14604">
                  <a:moveTo>
                    <a:pt x="11797" y="11779"/>
                  </a:moveTo>
                  <a:lnTo>
                    <a:pt x="10625" y="10573"/>
                  </a:lnTo>
                </a:path>
                <a:path w="13334" h="14604">
                  <a:moveTo>
                    <a:pt x="11797" y="10573"/>
                  </a:moveTo>
                  <a:lnTo>
                    <a:pt x="10625" y="9404"/>
                  </a:lnTo>
                </a:path>
                <a:path w="13334" h="14604">
                  <a:moveTo>
                    <a:pt x="11797" y="10573"/>
                  </a:moveTo>
                  <a:lnTo>
                    <a:pt x="10625" y="9404"/>
                  </a:lnTo>
                </a:path>
                <a:path w="13334" h="14604">
                  <a:moveTo>
                    <a:pt x="11797" y="10573"/>
                  </a:moveTo>
                  <a:lnTo>
                    <a:pt x="10625" y="9404"/>
                  </a:lnTo>
                </a:path>
                <a:path w="13334" h="14604">
                  <a:moveTo>
                    <a:pt x="11797" y="10573"/>
                  </a:moveTo>
                  <a:lnTo>
                    <a:pt x="10625" y="9404"/>
                  </a:lnTo>
                </a:path>
                <a:path w="13334" h="14604">
                  <a:moveTo>
                    <a:pt x="13007" y="10573"/>
                  </a:moveTo>
                  <a:lnTo>
                    <a:pt x="11797" y="9404"/>
                  </a:lnTo>
                </a:path>
                <a:path w="13334" h="14604">
                  <a:moveTo>
                    <a:pt x="13007" y="10573"/>
                  </a:moveTo>
                  <a:lnTo>
                    <a:pt x="11797" y="9404"/>
                  </a:lnTo>
                </a:path>
                <a:path w="13334" h="14604">
                  <a:moveTo>
                    <a:pt x="13007" y="10573"/>
                  </a:moveTo>
                  <a:lnTo>
                    <a:pt x="11797" y="9404"/>
                  </a:lnTo>
                </a:path>
                <a:path w="13334" h="14604">
                  <a:moveTo>
                    <a:pt x="11797" y="10573"/>
                  </a:moveTo>
                  <a:lnTo>
                    <a:pt x="10625" y="9404"/>
                  </a:lnTo>
                </a:path>
                <a:path w="13334" h="14604">
                  <a:moveTo>
                    <a:pt x="11797" y="10573"/>
                  </a:moveTo>
                  <a:lnTo>
                    <a:pt x="10625" y="9404"/>
                  </a:lnTo>
                </a:path>
                <a:path w="13334" h="14604">
                  <a:moveTo>
                    <a:pt x="1191" y="14097"/>
                  </a:moveTo>
                  <a:lnTo>
                    <a:pt x="0" y="12966"/>
                  </a:lnTo>
                </a:path>
                <a:path w="13334" h="14604">
                  <a:moveTo>
                    <a:pt x="1191" y="14097"/>
                  </a:moveTo>
                  <a:lnTo>
                    <a:pt x="0" y="1296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74" name="object 1874"/>
          <p:cNvSpPr/>
          <p:nvPr/>
        </p:nvSpPr>
        <p:spPr>
          <a:xfrm>
            <a:off x="16855682" y="635014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0" y="124691"/>
                </a:moveTo>
                <a:lnTo>
                  <a:pt x="21213" y="122335"/>
                </a:lnTo>
              </a:path>
              <a:path w="125094" h="125095">
                <a:moveTo>
                  <a:pt x="21213" y="122335"/>
                </a:moveTo>
                <a:lnTo>
                  <a:pt x="42463" y="117623"/>
                </a:lnTo>
              </a:path>
              <a:path w="125094" h="125095">
                <a:moveTo>
                  <a:pt x="42463" y="117623"/>
                </a:moveTo>
                <a:lnTo>
                  <a:pt x="62561" y="108200"/>
                </a:lnTo>
              </a:path>
              <a:path w="125094" h="125095">
                <a:moveTo>
                  <a:pt x="62561" y="108200"/>
                </a:moveTo>
                <a:lnTo>
                  <a:pt x="80238" y="95252"/>
                </a:lnTo>
              </a:path>
              <a:path w="125094" h="125095">
                <a:moveTo>
                  <a:pt x="80238" y="95252"/>
                </a:moveTo>
                <a:lnTo>
                  <a:pt x="95572" y="79967"/>
                </a:lnTo>
              </a:path>
              <a:path w="125094" h="125095">
                <a:moveTo>
                  <a:pt x="95572" y="79967"/>
                </a:moveTo>
                <a:lnTo>
                  <a:pt x="108579" y="62345"/>
                </a:lnTo>
              </a:path>
              <a:path w="125094" h="125095">
                <a:moveTo>
                  <a:pt x="108579" y="62345"/>
                </a:moveTo>
                <a:lnTo>
                  <a:pt x="118032" y="42349"/>
                </a:lnTo>
              </a:path>
              <a:path w="125094" h="125095">
                <a:moveTo>
                  <a:pt x="118032" y="42349"/>
                </a:moveTo>
                <a:lnTo>
                  <a:pt x="123912" y="21165"/>
                </a:lnTo>
              </a:path>
              <a:path w="125094" h="125095">
                <a:moveTo>
                  <a:pt x="123912" y="21165"/>
                </a:moveTo>
                <a:lnTo>
                  <a:pt x="12506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75" name="object 1875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16091588" y="5469640"/>
            <a:ext cx="156785" cy="156302"/>
          </a:xfrm>
          <a:prstGeom prst="rect">
            <a:avLst/>
          </a:prstGeom>
        </p:spPr>
      </p:pic>
      <p:pic>
        <p:nvPicPr>
          <p:cNvPr id="1876" name="object 1876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13669889" y="1661448"/>
            <a:ext cx="176862" cy="138695"/>
          </a:xfrm>
          <a:prstGeom prst="rect">
            <a:avLst/>
          </a:prstGeom>
        </p:spPr>
      </p:pic>
      <p:pic>
        <p:nvPicPr>
          <p:cNvPr id="1877" name="object 1877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14090046" y="1599102"/>
            <a:ext cx="178072" cy="138714"/>
          </a:xfrm>
          <a:prstGeom prst="rect">
            <a:avLst/>
          </a:prstGeom>
        </p:spPr>
      </p:pic>
      <p:pic>
        <p:nvPicPr>
          <p:cNvPr id="1878" name="object 1878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14047564" y="5557891"/>
            <a:ext cx="156759" cy="156278"/>
          </a:xfrm>
          <a:prstGeom prst="rect">
            <a:avLst/>
          </a:prstGeom>
        </p:spPr>
      </p:pic>
      <p:pic>
        <p:nvPicPr>
          <p:cNvPr id="1879" name="object 1879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16364199" y="4880250"/>
            <a:ext cx="156842" cy="156340"/>
          </a:xfrm>
          <a:prstGeom prst="rect">
            <a:avLst/>
          </a:prstGeom>
        </p:spPr>
      </p:pic>
      <p:pic>
        <p:nvPicPr>
          <p:cNvPr id="1880" name="object 1880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14511345" y="1536742"/>
            <a:ext cx="176875" cy="139898"/>
          </a:xfrm>
          <a:prstGeom prst="rect">
            <a:avLst/>
          </a:prstGeom>
        </p:spPr>
      </p:pic>
      <p:pic>
        <p:nvPicPr>
          <p:cNvPr id="1881" name="object 1881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16201358" y="6327278"/>
            <a:ext cx="128463" cy="129257"/>
          </a:xfrm>
          <a:prstGeom prst="rect">
            <a:avLst/>
          </a:prstGeom>
        </p:spPr>
      </p:pic>
      <p:pic>
        <p:nvPicPr>
          <p:cNvPr id="1882" name="object 1882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16639199" y="7250814"/>
            <a:ext cx="129636" cy="128051"/>
          </a:xfrm>
          <a:prstGeom prst="rect">
            <a:avLst/>
          </a:prstGeom>
        </p:spPr>
      </p:pic>
      <p:pic>
        <p:nvPicPr>
          <p:cNvPr id="1883" name="object 1883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16682873" y="4827322"/>
            <a:ext cx="156766" cy="156302"/>
          </a:xfrm>
          <a:prstGeom prst="rect">
            <a:avLst/>
          </a:prstGeom>
        </p:spPr>
      </p:pic>
      <p:pic>
        <p:nvPicPr>
          <p:cNvPr id="1884" name="object 1884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7284740" y="7250814"/>
            <a:ext cx="128482" cy="128051"/>
          </a:xfrm>
          <a:prstGeom prst="rect">
            <a:avLst/>
          </a:prstGeom>
        </p:spPr>
      </p:pic>
      <p:sp>
        <p:nvSpPr>
          <p:cNvPr id="1885" name="object 1885"/>
          <p:cNvSpPr/>
          <p:nvPr/>
        </p:nvSpPr>
        <p:spPr>
          <a:xfrm>
            <a:off x="15996508" y="3152538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1172" y="2355"/>
                </a:lnTo>
              </a:path>
              <a:path w="6350" h="3810">
                <a:moveTo>
                  <a:pt x="1172" y="2355"/>
                </a:moveTo>
                <a:lnTo>
                  <a:pt x="2363" y="3543"/>
                </a:lnTo>
              </a:path>
              <a:path w="6350" h="3810">
                <a:moveTo>
                  <a:pt x="2363" y="3543"/>
                </a:moveTo>
                <a:lnTo>
                  <a:pt x="4726" y="2355"/>
                </a:lnTo>
              </a:path>
              <a:path w="6350" h="3810">
                <a:moveTo>
                  <a:pt x="4726" y="2355"/>
                </a:moveTo>
                <a:lnTo>
                  <a:pt x="587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6" name="object 1886"/>
          <p:cNvSpPr/>
          <p:nvPr/>
        </p:nvSpPr>
        <p:spPr>
          <a:xfrm>
            <a:off x="15990609" y="2839622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4" h="8255">
                <a:moveTo>
                  <a:pt x="16524" y="8236"/>
                </a:moveTo>
                <a:lnTo>
                  <a:pt x="15352" y="2337"/>
                </a:lnTo>
              </a:path>
              <a:path w="17144" h="8255">
                <a:moveTo>
                  <a:pt x="15352" y="2337"/>
                </a:moveTo>
                <a:lnTo>
                  <a:pt x="11778" y="0"/>
                </a:lnTo>
              </a:path>
              <a:path w="17144" h="8255">
                <a:moveTo>
                  <a:pt x="11778" y="0"/>
                </a:moveTo>
                <a:lnTo>
                  <a:pt x="5898" y="0"/>
                </a:lnTo>
              </a:path>
              <a:path w="17144" h="8255">
                <a:moveTo>
                  <a:pt x="5898" y="0"/>
                </a:moveTo>
                <a:lnTo>
                  <a:pt x="2344" y="2337"/>
                </a:lnTo>
              </a:path>
              <a:path w="17144" h="8255">
                <a:moveTo>
                  <a:pt x="2344" y="2337"/>
                </a:moveTo>
                <a:lnTo>
                  <a:pt x="0" y="8236"/>
                </a:lnTo>
              </a:path>
              <a:path w="17144" h="8255">
                <a:moveTo>
                  <a:pt x="11778" y="8236"/>
                </a:moveTo>
                <a:lnTo>
                  <a:pt x="10625" y="5861"/>
                </a:lnTo>
              </a:path>
              <a:path w="17144" h="8255">
                <a:moveTo>
                  <a:pt x="10625" y="5861"/>
                </a:moveTo>
                <a:lnTo>
                  <a:pt x="8262" y="4692"/>
                </a:lnTo>
              </a:path>
              <a:path w="17144" h="8255">
                <a:moveTo>
                  <a:pt x="8262" y="4692"/>
                </a:moveTo>
                <a:lnTo>
                  <a:pt x="7071" y="5861"/>
                </a:lnTo>
              </a:path>
              <a:path w="17144" h="8255">
                <a:moveTo>
                  <a:pt x="7071" y="5861"/>
                </a:moveTo>
                <a:lnTo>
                  <a:pt x="5898" y="82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7" name="object 1887"/>
          <p:cNvSpPr/>
          <p:nvPr/>
        </p:nvSpPr>
        <p:spPr>
          <a:xfrm>
            <a:off x="15990609" y="3152538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4" h="8255">
                <a:moveTo>
                  <a:pt x="0" y="0"/>
                </a:moveTo>
                <a:lnTo>
                  <a:pt x="2344" y="4730"/>
                </a:lnTo>
              </a:path>
              <a:path w="17144" h="8255">
                <a:moveTo>
                  <a:pt x="2344" y="4730"/>
                </a:moveTo>
                <a:lnTo>
                  <a:pt x="5898" y="8254"/>
                </a:lnTo>
              </a:path>
              <a:path w="17144" h="8255">
                <a:moveTo>
                  <a:pt x="5898" y="8254"/>
                </a:moveTo>
                <a:lnTo>
                  <a:pt x="11778" y="8254"/>
                </a:lnTo>
              </a:path>
              <a:path w="17144" h="8255">
                <a:moveTo>
                  <a:pt x="11778" y="8254"/>
                </a:moveTo>
                <a:lnTo>
                  <a:pt x="15352" y="4730"/>
                </a:lnTo>
              </a:path>
              <a:path w="17144" h="8255">
                <a:moveTo>
                  <a:pt x="15352" y="4730"/>
                </a:moveTo>
                <a:lnTo>
                  <a:pt x="1652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8" name="object 1888"/>
          <p:cNvSpPr/>
          <p:nvPr/>
        </p:nvSpPr>
        <p:spPr>
          <a:xfrm>
            <a:off x="15633014" y="3146676"/>
            <a:ext cx="153670" cy="153035"/>
          </a:xfrm>
          <a:custGeom>
            <a:avLst/>
            <a:gdLst/>
            <a:ahLst/>
            <a:cxnLst/>
            <a:rect l="l" t="t" r="r" b="b"/>
            <a:pathLst>
              <a:path w="153669" h="153035">
                <a:moveTo>
                  <a:pt x="153425" y="0"/>
                </a:moveTo>
                <a:lnTo>
                  <a:pt x="126276" y="2355"/>
                </a:lnTo>
              </a:path>
              <a:path w="153669" h="153035">
                <a:moveTo>
                  <a:pt x="126276" y="2355"/>
                </a:moveTo>
                <a:lnTo>
                  <a:pt x="100317" y="9404"/>
                </a:lnTo>
              </a:path>
              <a:path w="153669" h="153035">
                <a:moveTo>
                  <a:pt x="100317" y="9404"/>
                </a:moveTo>
                <a:lnTo>
                  <a:pt x="76703" y="19977"/>
                </a:lnTo>
              </a:path>
              <a:path w="153669" h="153035">
                <a:moveTo>
                  <a:pt x="76703" y="19977"/>
                </a:moveTo>
                <a:lnTo>
                  <a:pt x="54299" y="35281"/>
                </a:lnTo>
              </a:path>
              <a:path w="153669" h="153035">
                <a:moveTo>
                  <a:pt x="54299" y="35281"/>
                </a:moveTo>
                <a:lnTo>
                  <a:pt x="35411" y="54090"/>
                </a:lnTo>
              </a:path>
              <a:path w="153669" h="153035">
                <a:moveTo>
                  <a:pt x="35411" y="54090"/>
                </a:moveTo>
                <a:lnTo>
                  <a:pt x="20097" y="76461"/>
                </a:lnTo>
              </a:path>
              <a:path w="153669" h="153035">
                <a:moveTo>
                  <a:pt x="20097" y="76461"/>
                </a:moveTo>
                <a:lnTo>
                  <a:pt x="8262" y="101151"/>
                </a:lnTo>
              </a:path>
              <a:path w="153669" h="153035">
                <a:moveTo>
                  <a:pt x="8262" y="101151"/>
                </a:moveTo>
                <a:lnTo>
                  <a:pt x="2363" y="125878"/>
                </a:lnTo>
              </a:path>
              <a:path w="153669" h="153035">
                <a:moveTo>
                  <a:pt x="2363" y="125878"/>
                </a:moveTo>
                <a:lnTo>
                  <a:pt x="0" y="1529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89" name="object 1889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16173029" y="3156769"/>
            <a:ext cx="156785" cy="156283"/>
          </a:xfrm>
          <a:prstGeom prst="rect">
            <a:avLst/>
          </a:prstGeom>
        </p:spPr>
      </p:pic>
      <p:sp>
        <p:nvSpPr>
          <p:cNvPr id="1890" name="object 1890"/>
          <p:cNvSpPr/>
          <p:nvPr/>
        </p:nvSpPr>
        <p:spPr>
          <a:xfrm>
            <a:off x="15996508" y="681132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5879" y="3543"/>
                </a:moveTo>
                <a:lnTo>
                  <a:pt x="4726" y="1149"/>
                </a:lnTo>
              </a:path>
              <a:path w="6350" h="3809">
                <a:moveTo>
                  <a:pt x="4726" y="1149"/>
                </a:moveTo>
                <a:lnTo>
                  <a:pt x="2363" y="0"/>
                </a:lnTo>
              </a:path>
              <a:path w="6350" h="3809">
                <a:moveTo>
                  <a:pt x="2363" y="0"/>
                </a:moveTo>
                <a:lnTo>
                  <a:pt x="1172" y="1149"/>
                </a:lnTo>
              </a:path>
              <a:path w="6350" h="3809">
                <a:moveTo>
                  <a:pt x="1172" y="1149"/>
                </a:moveTo>
                <a:lnTo>
                  <a:pt x="0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1" name="object 1891"/>
          <p:cNvSpPr/>
          <p:nvPr/>
        </p:nvSpPr>
        <p:spPr>
          <a:xfrm>
            <a:off x="15990609" y="7120737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4" h="7620">
                <a:moveTo>
                  <a:pt x="0" y="0"/>
                </a:moveTo>
                <a:lnTo>
                  <a:pt x="2344" y="4692"/>
                </a:lnTo>
              </a:path>
              <a:path w="17144" h="7620">
                <a:moveTo>
                  <a:pt x="2344" y="4692"/>
                </a:moveTo>
                <a:lnTo>
                  <a:pt x="5898" y="7029"/>
                </a:lnTo>
              </a:path>
              <a:path w="17144" h="7620">
                <a:moveTo>
                  <a:pt x="5898" y="7029"/>
                </a:moveTo>
                <a:lnTo>
                  <a:pt x="11778" y="7029"/>
                </a:lnTo>
              </a:path>
              <a:path w="17144" h="7620">
                <a:moveTo>
                  <a:pt x="11778" y="7029"/>
                </a:moveTo>
                <a:lnTo>
                  <a:pt x="15352" y="4692"/>
                </a:lnTo>
              </a:path>
              <a:path w="17144" h="7620">
                <a:moveTo>
                  <a:pt x="15352" y="4692"/>
                </a:moveTo>
                <a:lnTo>
                  <a:pt x="16524" y="0"/>
                </a:lnTo>
              </a:path>
              <a:path w="17144" h="7620">
                <a:moveTo>
                  <a:pt x="5898" y="0"/>
                </a:moveTo>
                <a:lnTo>
                  <a:pt x="7071" y="1149"/>
                </a:lnTo>
                <a:lnTo>
                  <a:pt x="8262" y="2337"/>
                </a:lnTo>
              </a:path>
              <a:path w="17144" h="7620">
                <a:moveTo>
                  <a:pt x="8262" y="2337"/>
                </a:moveTo>
                <a:lnTo>
                  <a:pt x="10625" y="1149"/>
                </a:lnTo>
              </a:path>
              <a:path w="17144" h="7620">
                <a:moveTo>
                  <a:pt x="10625" y="1149"/>
                </a:moveTo>
                <a:lnTo>
                  <a:pt x="1177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2" name="object 1892"/>
          <p:cNvSpPr/>
          <p:nvPr/>
        </p:nvSpPr>
        <p:spPr>
          <a:xfrm>
            <a:off x="15990609" y="6806616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4" h="8254">
                <a:moveTo>
                  <a:pt x="16524" y="8254"/>
                </a:moveTo>
                <a:lnTo>
                  <a:pt x="15352" y="3524"/>
                </a:lnTo>
              </a:path>
              <a:path w="17144" h="8254">
                <a:moveTo>
                  <a:pt x="15352" y="3524"/>
                </a:moveTo>
                <a:lnTo>
                  <a:pt x="11778" y="0"/>
                </a:lnTo>
              </a:path>
              <a:path w="17144" h="8254">
                <a:moveTo>
                  <a:pt x="11778" y="0"/>
                </a:moveTo>
                <a:lnTo>
                  <a:pt x="5898" y="0"/>
                </a:lnTo>
              </a:path>
              <a:path w="17144" h="8254">
                <a:moveTo>
                  <a:pt x="5898" y="0"/>
                </a:moveTo>
                <a:lnTo>
                  <a:pt x="2344" y="3524"/>
                </a:lnTo>
              </a:path>
              <a:path w="17144" h="8254">
                <a:moveTo>
                  <a:pt x="2344" y="3524"/>
                </a:moveTo>
                <a:lnTo>
                  <a:pt x="0" y="82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93" name="object 1893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15631321" y="2154414"/>
            <a:ext cx="156804" cy="156302"/>
          </a:xfrm>
          <a:prstGeom prst="rect">
            <a:avLst/>
          </a:prstGeom>
        </p:spPr>
      </p:pic>
      <p:pic>
        <p:nvPicPr>
          <p:cNvPr id="1894" name="object 1894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15658472" y="6666059"/>
            <a:ext cx="129654" cy="128126"/>
          </a:xfrm>
          <a:prstGeom prst="rect">
            <a:avLst/>
          </a:prstGeom>
        </p:spPr>
      </p:pic>
      <p:pic>
        <p:nvPicPr>
          <p:cNvPr id="1895" name="object 1895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14483021" y="3553209"/>
            <a:ext cx="156823" cy="156283"/>
          </a:xfrm>
          <a:prstGeom prst="rect">
            <a:avLst/>
          </a:prstGeom>
        </p:spPr>
      </p:pic>
      <p:sp>
        <p:nvSpPr>
          <p:cNvPr id="1896" name="object 1896"/>
          <p:cNvSpPr/>
          <p:nvPr/>
        </p:nvSpPr>
        <p:spPr>
          <a:xfrm>
            <a:off x="14151922" y="6411302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41291" y="3524"/>
                </a:moveTo>
                <a:lnTo>
                  <a:pt x="43654" y="2355"/>
                </a:lnTo>
              </a:path>
              <a:path w="45084" h="5079">
                <a:moveTo>
                  <a:pt x="43654" y="2355"/>
                </a:moveTo>
                <a:lnTo>
                  <a:pt x="44827" y="0"/>
                </a:lnTo>
              </a:path>
              <a:path w="45084" h="5079">
                <a:moveTo>
                  <a:pt x="0" y="2355"/>
                </a:moveTo>
                <a:lnTo>
                  <a:pt x="1172" y="3524"/>
                </a:lnTo>
                <a:lnTo>
                  <a:pt x="2325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7" name="object 1897"/>
          <p:cNvSpPr/>
          <p:nvPr/>
        </p:nvSpPr>
        <p:spPr>
          <a:xfrm>
            <a:off x="14151922" y="6356024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44827" y="4711"/>
                </a:moveTo>
                <a:lnTo>
                  <a:pt x="43654" y="2374"/>
                </a:lnTo>
              </a:path>
              <a:path w="45084" h="5079">
                <a:moveTo>
                  <a:pt x="43654" y="2374"/>
                </a:moveTo>
                <a:lnTo>
                  <a:pt x="41291" y="1149"/>
                </a:lnTo>
              </a:path>
              <a:path w="45084" h="5079">
                <a:moveTo>
                  <a:pt x="2325" y="0"/>
                </a:moveTo>
                <a:lnTo>
                  <a:pt x="1172" y="0"/>
                </a:lnTo>
              </a:path>
              <a:path w="45084" h="5079">
                <a:moveTo>
                  <a:pt x="1172" y="0"/>
                </a:moveTo>
                <a:lnTo>
                  <a:pt x="0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8" name="object 1898"/>
          <p:cNvSpPr/>
          <p:nvPr/>
        </p:nvSpPr>
        <p:spPr>
          <a:xfrm>
            <a:off x="14147195" y="6418369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0" y="0"/>
                </a:moveTo>
                <a:lnTo>
                  <a:pt x="1153" y="1187"/>
                </a:lnTo>
              </a:path>
              <a:path w="3809" h="2539">
                <a:moveTo>
                  <a:pt x="1153" y="1187"/>
                </a:moveTo>
                <a:lnTo>
                  <a:pt x="3554" y="231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9" name="object 1899"/>
          <p:cNvSpPr/>
          <p:nvPr/>
        </p:nvSpPr>
        <p:spPr>
          <a:xfrm>
            <a:off x="14147195" y="6351312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554" y="0"/>
                </a:moveTo>
                <a:lnTo>
                  <a:pt x="1153" y="1187"/>
                </a:lnTo>
              </a:path>
              <a:path w="3809" h="2539">
                <a:moveTo>
                  <a:pt x="1153" y="1187"/>
                </a:moveTo>
                <a:lnTo>
                  <a:pt x="0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00" name="object 1900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16364211" y="5469638"/>
            <a:ext cx="156823" cy="156302"/>
          </a:xfrm>
          <a:prstGeom prst="rect">
            <a:avLst/>
          </a:prstGeom>
        </p:spPr>
      </p:pic>
      <p:pic>
        <p:nvPicPr>
          <p:cNvPr id="1901" name="object 1901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18855531" y="6367284"/>
            <a:ext cx="128501" cy="128070"/>
          </a:xfrm>
          <a:prstGeom prst="rect">
            <a:avLst/>
          </a:prstGeom>
        </p:spPr>
      </p:pic>
      <p:sp>
        <p:nvSpPr>
          <p:cNvPr id="1902" name="object 1902"/>
          <p:cNvSpPr/>
          <p:nvPr/>
        </p:nvSpPr>
        <p:spPr>
          <a:xfrm>
            <a:off x="15339152" y="2597251"/>
            <a:ext cx="5080" cy="45085"/>
          </a:xfrm>
          <a:custGeom>
            <a:avLst/>
            <a:gdLst/>
            <a:ahLst/>
            <a:cxnLst/>
            <a:rect l="l" t="t" r="r" b="b"/>
            <a:pathLst>
              <a:path w="5080" h="45085">
                <a:moveTo>
                  <a:pt x="1172" y="42367"/>
                </a:moveTo>
                <a:lnTo>
                  <a:pt x="2382" y="43536"/>
                </a:lnTo>
              </a:path>
              <a:path w="5080" h="45085">
                <a:moveTo>
                  <a:pt x="2382" y="43536"/>
                </a:moveTo>
                <a:lnTo>
                  <a:pt x="4726" y="44723"/>
                </a:lnTo>
              </a:path>
              <a:path w="5080" h="45085">
                <a:moveTo>
                  <a:pt x="2382" y="0"/>
                </a:moveTo>
                <a:lnTo>
                  <a:pt x="1172" y="1187"/>
                </a:lnTo>
              </a:path>
              <a:path w="5080" h="45085">
                <a:moveTo>
                  <a:pt x="1172" y="1187"/>
                </a:moveTo>
                <a:lnTo>
                  <a:pt x="0" y="356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3" name="object 1903"/>
          <p:cNvSpPr/>
          <p:nvPr/>
        </p:nvSpPr>
        <p:spPr>
          <a:xfrm>
            <a:off x="15394604" y="2597251"/>
            <a:ext cx="5080" cy="45085"/>
          </a:xfrm>
          <a:custGeom>
            <a:avLst/>
            <a:gdLst/>
            <a:ahLst/>
            <a:cxnLst/>
            <a:rect l="l" t="t" r="r" b="b"/>
            <a:pathLst>
              <a:path w="5080" h="45085">
                <a:moveTo>
                  <a:pt x="0" y="44723"/>
                </a:moveTo>
                <a:lnTo>
                  <a:pt x="2382" y="43536"/>
                </a:lnTo>
              </a:path>
              <a:path w="5080" h="45085">
                <a:moveTo>
                  <a:pt x="2382" y="43536"/>
                </a:moveTo>
                <a:lnTo>
                  <a:pt x="3554" y="42367"/>
                </a:lnTo>
              </a:path>
              <a:path w="5080" h="45085">
                <a:moveTo>
                  <a:pt x="4726" y="3562"/>
                </a:moveTo>
                <a:lnTo>
                  <a:pt x="3554" y="1187"/>
                </a:lnTo>
              </a:path>
              <a:path w="5080" h="45085">
                <a:moveTo>
                  <a:pt x="3554" y="1187"/>
                </a:moveTo>
                <a:lnTo>
                  <a:pt x="238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4" name="object 1904"/>
          <p:cNvSpPr/>
          <p:nvPr/>
        </p:nvSpPr>
        <p:spPr>
          <a:xfrm>
            <a:off x="15334443" y="2592558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2344" y="0"/>
                </a:moveTo>
                <a:lnTo>
                  <a:pt x="1172" y="1149"/>
                </a:lnTo>
              </a:path>
              <a:path w="2540" h="3810">
                <a:moveTo>
                  <a:pt x="1172" y="1149"/>
                </a:moveTo>
                <a:lnTo>
                  <a:pt x="0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5" name="object 1905"/>
          <p:cNvSpPr/>
          <p:nvPr/>
        </p:nvSpPr>
        <p:spPr>
          <a:xfrm>
            <a:off x="15401712" y="2592558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2344" y="3524"/>
                </a:moveTo>
                <a:lnTo>
                  <a:pt x="1153" y="1149"/>
                </a:lnTo>
              </a:path>
              <a:path w="2540" h="3810">
                <a:moveTo>
                  <a:pt x="1153" y="1149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6" name="object 1906"/>
          <p:cNvSpPr/>
          <p:nvPr/>
        </p:nvSpPr>
        <p:spPr>
          <a:xfrm>
            <a:off x="15504383" y="6873668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4">
                <a:moveTo>
                  <a:pt x="0" y="0"/>
                </a:moveTo>
                <a:lnTo>
                  <a:pt x="1191" y="1187"/>
                </a:lnTo>
              </a:path>
              <a:path w="12065" h="13334">
                <a:moveTo>
                  <a:pt x="1191" y="1187"/>
                </a:moveTo>
                <a:lnTo>
                  <a:pt x="2344" y="0"/>
                </a:lnTo>
              </a:path>
              <a:path w="12065" h="13334">
                <a:moveTo>
                  <a:pt x="11816" y="9404"/>
                </a:moveTo>
                <a:lnTo>
                  <a:pt x="10625" y="10591"/>
                </a:lnTo>
              </a:path>
              <a:path w="12065" h="13334">
                <a:moveTo>
                  <a:pt x="10625" y="10591"/>
                </a:moveTo>
                <a:lnTo>
                  <a:pt x="11816" y="128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7" name="object 1907"/>
          <p:cNvSpPr/>
          <p:nvPr/>
        </p:nvSpPr>
        <p:spPr>
          <a:xfrm>
            <a:off x="15504397" y="6751322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5">
                <a:moveTo>
                  <a:pt x="11778" y="0"/>
                </a:moveTo>
                <a:lnTo>
                  <a:pt x="10606" y="1149"/>
                </a:lnTo>
              </a:path>
              <a:path w="12065" h="12065">
                <a:moveTo>
                  <a:pt x="10606" y="1149"/>
                </a:moveTo>
                <a:lnTo>
                  <a:pt x="11778" y="2318"/>
                </a:lnTo>
              </a:path>
              <a:path w="12065" h="12065">
                <a:moveTo>
                  <a:pt x="2325" y="11741"/>
                </a:moveTo>
                <a:lnTo>
                  <a:pt x="1153" y="11741"/>
                </a:lnTo>
                <a:lnTo>
                  <a:pt x="0" y="11741"/>
                </a:lnTo>
              </a:path>
              <a:path w="12065" h="12065">
                <a:moveTo>
                  <a:pt x="0" y="9348"/>
                </a:moveTo>
                <a:lnTo>
                  <a:pt x="1153" y="10610"/>
                </a:lnTo>
              </a:path>
              <a:path w="12065" h="12065">
                <a:moveTo>
                  <a:pt x="1153" y="10610"/>
                </a:moveTo>
                <a:lnTo>
                  <a:pt x="2325" y="9348"/>
                </a:lnTo>
              </a:path>
              <a:path w="12065" h="12065">
                <a:moveTo>
                  <a:pt x="9434" y="2318"/>
                </a:moveTo>
                <a:lnTo>
                  <a:pt x="9434" y="1149"/>
                </a:ln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8" name="object 1908"/>
          <p:cNvSpPr/>
          <p:nvPr/>
        </p:nvSpPr>
        <p:spPr>
          <a:xfrm>
            <a:off x="15504397" y="6761933"/>
            <a:ext cx="125730" cy="125095"/>
          </a:xfrm>
          <a:custGeom>
            <a:avLst/>
            <a:gdLst/>
            <a:ahLst/>
            <a:cxnLst/>
            <a:rect l="l" t="t" r="r" b="b"/>
            <a:pathLst>
              <a:path w="125730" h="125095">
                <a:moveTo>
                  <a:pt x="2325" y="114061"/>
                </a:moveTo>
                <a:lnTo>
                  <a:pt x="1153" y="114061"/>
                </a:lnTo>
                <a:lnTo>
                  <a:pt x="0" y="114061"/>
                </a:lnTo>
              </a:path>
              <a:path w="125730" h="125095">
                <a:moveTo>
                  <a:pt x="9434" y="124634"/>
                </a:moveTo>
                <a:lnTo>
                  <a:pt x="9434" y="122316"/>
                </a:lnTo>
                <a:lnTo>
                  <a:pt x="9434" y="121147"/>
                </a:lnTo>
              </a:path>
              <a:path w="125730" h="125095">
                <a:moveTo>
                  <a:pt x="11778" y="114061"/>
                </a:moveTo>
                <a:lnTo>
                  <a:pt x="33029" y="111743"/>
                </a:lnTo>
              </a:path>
              <a:path w="125730" h="125095">
                <a:moveTo>
                  <a:pt x="33029" y="111743"/>
                </a:moveTo>
                <a:lnTo>
                  <a:pt x="55433" y="104638"/>
                </a:lnTo>
              </a:path>
              <a:path w="125730" h="125095">
                <a:moveTo>
                  <a:pt x="55433" y="104638"/>
                </a:moveTo>
                <a:lnTo>
                  <a:pt x="74302" y="94083"/>
                </a:lnTo>
              </a:path>
              <a:path w="125730" h="125095">
                <a:moveTo>
                  <a:pt x="74302" y="94083"/>
                </a:moveTo>
                <a:lnTo>
                  <a:pt x="92036" y="79967"/>
                </a:lnTo>
              </a:path>
              <a:path w="125730" h="125095">
                <a:moveTo>
                  <a:pt x="92036" y="79967"/>
                </a:moveTo>
                <a:lnTo>
                  <a:pt x="106197" y="63495"/>
                </a:lnTo>
              </a:path>
              <a:path w="125730" h="125095">
                <a:moveTo>
                  <a:pt x="106197" y="63495"/>
                </a:moveTo>
                <a:lnTo>
                  <a:pt x="116822" y="43536"/>
                </a:lnTo>
              </a:path>
              <a:path w="125730" h="125095">
                <a:moveTo>
                  <a:pt x="116822" y="43536"/>
                </a:moveTo>
                <a:lnTo>
                  <a:pt x="122721" y="22333"/>
                </a:lnTo>
              </a:path>
              <a:path w="125730" h="125095">
                <a:moveTo>
                  <a:pt x="122721" y="22333"/>
                </a:moveTo>
                <a:lnTo>
                  <a:pt x="12510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9" name="object 1909"/>
          <p:cNvSpPr/>
          <p:nvPr/>
        </p:nvSpPr>
        <p:spPr>
          <a:xfrm>
            <a:off x="15504397" y="3081979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325" y="11741"/>
                </a:moveTo>
                <a:lnTo>
                  <a:pt x="1153" y="10573"/>
                </a:lnTo>
              </a:path>
              <a:path w="12065" h="12064">
                <a:moveTo>
                  <a:pt x="1153" y="10573"/>
                </a:moveTo>
                <a:lnTo>
                  <a:pt x="0" y="11741"/>
                </a:lnTo>
              </a:path>
              <a:path w="12065" h="12064">
                <a:moveTo>
                  <a:pt x="11778" y="0"/>
                </a:moveTo>
                <a:lnTo>
                  <a:pt x="10606" y="1149"/>
                </a:lnTo>
              </a:path>
              <a:path w="12065" h="12064">
                <a:moveTo>
                  <a:pt x="10606" y="1149"/>
                </a:moveTo>
                <a:lnTo>
                  <a:pt x="11778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0" name="object 1910"/>
          <p:cNvSpPr/>
          <p:nvPr/>
        </p:nvSpPr>
        <p:spPr>
          <a:xfrm>
            <a:off x="15504397" y="320429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11778" y="9442"/>
                </a:moveTo>
                <a:lnTo>
                  <a:pt x="10606" y="10610"/>
                </a:lnTo>
              </a:path>
              <a:path w="12065" h="12064">
                <a:moveTo>
                  <a:pt x="10606" y="10610"/>
                </a:moveTo>
                <a:lnTo>
                  <a:pt x="11778" y="11798"/>
                </a:lnTo>
              </a:path>
              <a:path w="12065" h="12064">
                <a:moveTo>
                  <a:pt x="0" y="0"/>
                </a:moveTo>
                <a:lnTo>
                  <a:pt x="1153" y="1187"/>
                </a:lnTo>
              </a:path>
              <a:path w="12065" h="12064">
                <a:moveTo>
                  <a:pt x="1153" y="1187"/>
                </a:moveTo>
                <a:lnTo>
                  <a:pt x="2325" y="0"/>
                </a:lnTo>
              </a:path>
              <a:path w="12065" h="12064">
                <a:moveTo>
                  <a:pt x="2325" y="2374"/>
                </a:moveTo>
                <a:lnTo>
                  <a:pt x="1153" y="2374"/>
                </a:lnTo>
                <a:lnTo>
                  <a:pt x="0" y="2374"/>
                </a:lnTo>
              </a:path>
              <a:path w="12065" h="12064">
                <a:moveTo>
                  <a:pt x="9434" y="11798"/>
                </a:moveTo>
                <a:lnTo>
                  <a:pt x="9434" y="10610"/>
                </a:lnTo>
                <a:lnTo>
                  <a:pt x="9434" y="94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1" name="object 1911"/>
          <p:cNvSpPr/>
          <p:nvPr/>
        </p:nvSpPr>
        <p:spPr>
          <a:xfrm>
            <a:off x="15504397" y="308197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404"/>
                </a:moveTo>
                <a:lnTo>
                  <a:pt x="1153" y="9404"/>
                </a:lnTo>
                <a:lnTo>
                  <a:pt x="2325" y="9404"/>
                </a:lnTo>
              </a:path>
              <a:path w="9525" h="9525">
                <a:moveTo>
                  <a:pt x="9434" y="2337"/>
                </a:moveTo>
                <a:lnTo>
                  <a:pt x="9434" y="1149"/>
                </a:ln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2" name="object 1912"/>
          <p:cNvSpPr/>
          <p:nvPr/>
        </p:nvSpPr>
        <p:spPr>
          <a:xfrm>
            <a:off x="15516176" y="3091383"/>
            <a:ext cx="113664" cy="114300"/>
          </a:xfrm>
          <a:custGeom>
            <a:avLst/>
            <a:gdLst/>
            <a:ahLst/>
            <a:cxnLst/>
            <a:rect l="l" t="t" r="r" b="b"/>
            <a:pathLst>
              <a:path w="113665" h="114300">
                <a:moveTo>
                  <a:pt x="113325" y="114099"/>
                </a:moveTo>
                <a:lnTo>
                  <a:pt x="110942" y="91765"/>
                </a:lnTo>
              </a:path>
              <a:path w="113665" h="114300">
                <a:moveTo>
                  <a:pt x="110942" y="91765"/>
                </a:moveTo>
                <a:lnTo>
                  <a:pt x="105044" y="70562"/>
                </a:lnTo>
              </a:path>
              <a:path w="113665" h="114300">
                <a:moveTo>
                  <a:pt x="105044" y="70562"/>
                </a:moveTo>
                <a:lnTo>
                  <a:pt x="94418" y="51791"/>
                </a:lnTo>
              </a:path>
              <a:path w="113665" h="114300">
                <a:moveTo>
                  <a:pt x="94418" y="51791"/>
                </a:moveTo>
                <a:lnTo>
                  <a:pt x="80257" y="34131"/>
                </a:lnTo>
              </a:path>
              <a:path w="113665" h="114300">
                <a:moveTo>
                  <a:pt x="80257" y="34131"/>
                </a:moveTo>
                <a:lnTo>
                  <a:pt x="62523" y="19977"/>
                </a:lnTo>
              </a:path>
              <a:path w="113665" h="114300">
                <a:moveTo>
                  <a:pt x="62523" y="19977"/>
                </a:moveTo>
                <a:lnTo>
                  <a:pt x="43654" y="9404"/>
                </a:lnTo>
              </a:path>
              <a:path w="113665" h="114300">
                <a:moveTo>
                  <a:pt x="43654" y="9404"/>
                </a:moveTo>
                <a:lnTo>
                  <a:pt x="21250" y="2337"/>
                </a:lnTo>
              </a:path>
              <a:path w="113665" h="114300">
                <a:moveTo>
                  <a:pt x="21250" y="233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13" name="object 1913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19044373" y="5899027"/>
            <a:ext cx="128482" cy="129276"/>
          </a:xfrm>
          <a:prstGeom prst="rect">
            <a:avLst/>
          </a:prstGeom>
        </p:spPr>
      </p:pic>
      <p:grpSp>
        <p:nvGrpSpPr>
          <p:cNvPr id="1914" name="object 1914"/>
          <p:cNvGrpSpPr/>
          <p:nvPr/>
        </p:nvGrpSpPr>
        <p:grpSpPr>
          <a:xfrm>
            <a:off x="18043599" y="5444924"/>
            <a:ext cx="79375" cy="308610"/>
            <a:chOff x="18043599" y="5444924"/>
            <a:chExt cx="79375" cy="308610"/>
          </a:xfrm>
        </p:grpSpPr>
        <p:sp>
          <p:nvSpPr>
            <p:cNvPr id="1915" name="object 1915"/>
            <p:cNvSpPr/>
            <p:nvPr/>
          </p:nvSpPr>
          <p:spPr>
            <a:xfrm>
              <a:off x="18045286" y="5565452"/>
              <a:ext cx="75565" cy="186055"/>
            </a:xfrm>
            <a:custGeom>
              <a:avLst/>
              <a:gdLst/>
              <a:ahLst/>
              <a:cxnLst/>
              <a:rect l="l" t="t" r="r" b="b"/>
              <a:pathLst>
                <a:path w="75565" h="186054">
                  <a:moveTo>
                    <a:pt x="0" y="185868"/>
                  </a:moveTo>
                  <a:lnTo>
                    <a:pt x="7089" y="184699"/>
                  </a:lnTo>
                </a:path>
                <a:path w="75565" h="186054">
                  <a:moveTo>
                    <a:pt x="16524" y="183531"/>
                  </a:moveTo>
                  <a:lnTo>
                    <a:pt x="17715" y="183531"/>
                  </a:lnTo>
                </a:path>
                <a:path w="75565" h="186054">
                  <a:moveTo>
                    <a:pt x="17715" y="183531"/>
                  </a:moveTo>
                  <a:lnTo>
                    <a:pt x="23576" y="181137"/>
                  </a:lnTo>
                </a:path>
                <a:path w="75565" h="186054">
                  <a:moveTo>
                    <a:pt x="33029" y="177669"/>
                  </a:moveTo>
                  <a:lnTo>
                    <a:pt x="35411" y="176444"/>
                  </a:lnTo>
                </a:path>
                <a:path w="75565" h="186054">
                  <a:moveTo>
                    <a:pt x="35411" y="176444"/>
                  </a:moveTo>
                  <a:lnTo>
                    <a:pt x="38909" y="174126"/>
                  </a:lnTo>
                </a:path>
                <a:path w="75565" h="186054">
                  <a:moveTo>
                    <a:pt x="47209" y="168246"/>
                  </a:moveTo>
                  <a:lnTo>
                    <a:pt x="50763" y="165852"/>
                  </a:lnTo>
                </a:path>
                <a:path w="75565" h="186054">
                  <a:moveTo>
                    <a:pt x="50763" y="165852"/>
                  </a:moveTo>
                  <a:lnTo>
                    <a:pt x="53089" y="163515"/>
                  </a:lnTo>
                </a:path>
                <a:path w="75565" h="186054">
                  <a:moveTo>
                    <a:pt x="58988" y="156467"/>
                  </a:moveTo>
                  <a:lnTo>
                    <a:pt x="62542" y="152942"/>
                  </a:lnTo>
                </a:path>
                <a:path w="75565" h="186054">
                  <a:moveTo>
                    <a:pt x="62542" y="152942"/>
                  </a:moveTo>
                  <a:lnTo>
                    <a:pt x="63714" y="150586"/>
                  </a:lnTo>
                </a:path>
                <a:path w="75565" h="186054">
                  <a:moveTo>
                    <a:pt x="68422" y="142350"/>
                  </a:moveTo>
                  <a:lnTo>
                    <a:pt x="70804" y="136451"/>
                  </a:lnTo>
                </a:path>
                <a:path w="75565" h="186054">
                  <a:moveTo>
                    <a:pt x="70804" y="136451"/>
                  </a:moveTo>
                  <a:lnTo>
                    <a:pt x="71995" y="135302"/>
                  </a:lnTo>
                </a:path>
                <a:path w="75565" h="186054">
                  <a:moveTo>
                    <a:pt x="74340" y="125878"/>
                  </a:moveTo>
                  <a:lnTo>
                    <a:pt x="75531" y="118829"/>
                  </a:lnTo>
                </a:path>
                <a:path w="75565" h="186054">
                  <a:moveTo>
                    <a:pt x="75531" y="109406"/>
                  </a:moveTo>
                  <a:lnTo>
                    <a:pt x="75531" y="101189"/>
                  </a:lnTo>
                </a:path>
                <a:path w="75565" h="186054">
                  <a:moveTo>
                    <a:pt x="73167" y="91765"/>
                  </a:moveTo>
                  <a:lnTo>
                    <a:pt x="71995" y="84698"/>
                  </a:lnTo>
                </a:path>
                <a:path w="75565" h="186054">
                  <a:moveTo>
                    <a:pt x="68422" y="76480"/>
                  </a:moveTo>
                  <a:lnTo>
                    <a:pt x="64905" y="69394"/>
                  </a:lnTo>
                </a:path>
                <a:path w="75565" h="186054">
                  <a:moveTo>
                    <a:pt x="58988" y="61195"/>
                  </a:moveTo>
                  <a:lnTo>
                    <a:pt x="54261" y="56465"/>
                  </a:lnTo>
                </a:path>
                <a:path w="75565" h="186054">
                  <a:moveTo>
                    <a:pt x="47209" y="49378"/>
                  </a:moveTo>
                  <a:lnTo>
                    <a:pt x="40100" y="45873"/>
                  </a:lnTo>
                </a:path>
                <a:path w="75565" h="186054">
                  <a:moveTo>
                    <a:pt x="31876" y="39974"/>
                  </a:moveTo>
                  <a:lnTo>
                    <a:pt x="24748" y="37637"/>
                  </a:lnTo>
                </a:path>
                <a:path w="75565" h="186054">
                  <a:moveTo>
                    <a:pt x="16524" y="35300"/>
                  </a:moveTo>
                  <a:lnTo>
                    <a:pt x="8243" y="34131"/>
                  </a:lnTo>
                </a:path>
                <a:path w="75565" h="186054">
                  <a:moveTo>
                    <a:pt x="0" y="32944"/>
                  </a:moveTo>
                  <a:lnTo>
                    <a:pt x="7089" y="31775"/>
                  </a:lnTo>
                </a:path>
                <a:path w="75565" h="186054">
                  <a:moveTo>
                    <a:pt x="16524" y="30588"/>
                  </a:moveTo>
                  <a:lnTo>
                    <a:pt x="17715" y="30588"/>
                  </a:lnTo>
                </a:path>
                <a:path w="75565" h="186054">
                  <a:moveTo>
                    <a:pt x="17715" y="30588"/>
                  </a:moveTo>
                  <a:lnTo>
                    <a:pt x="23576" y="28251"/>
                  </a:lnTo>
                </a:path>
                <a:path w="75565" h="186054">
                  <a:moveTo>
                    <a:pt x="33029" y="24689"/>
                  </a:moveTo>
                  <a:lnTo>
                    <a:pt x="35411" y="23520"/>
                  </a:lnTo>
                </a:path>
                <a:path w="75565" h="186054">
                  <a:moveTo>
                    <a:pt x="35411" y="23520"/>
                  </a:moveTo>
                  <a:lnTo>
                    <a:pt x="38909" y="21127"/>
                  </a:lnTo>
                </a:path>
                <a:path w="75565" h="186054">
                  <a:moveTo>
                    <a:pt x="47209" y="15303"/>
                  </a:moveTo>
                  <a:lnTo>
                    <a:pt x="50763" y="14116"/>
                  </a:lnTo>
                </a:path>
                <a:path w="75565" h="186054">
                  <a:moveTo>
                    <a:pt x="50763" y="14116"/>
                  </a:moveTo>
                  <a:lnTo>
                    <a:pt x="53089" y="10573"/>
                  </a:lnTo>
                </a:path>
                <a:path w="75565" h="186054">
                  <a:moveTo>
                    <a:pt x="58988" y="3543"/>
                  </a:moveTo>
                  <a:lnTo>
                    <a:pt x="62542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6" name="object 1916"/>
            <p:cNvSpPr/>
            <p:nvPr/>
          </p:nvSpPr>
          <p:spPr>
            <a:xfrm>
              <a:off x="18053531" y="5446611"/>
              <a:ext cx="67310" cy="119380"/>
            </a:xfrm>
            <a:custGeom>
              <a:avLst/>
              <a:gdLst/>
              <a:ahLst/>
              <a:cxnLst/>
              <a:rect l="l" t="t" r="r" b="b"/>
              <a:pathLst>
                <a:path w="67309" h="119379">
                  <a:moveTo>
                    <a:pt x="54299" y="118848"/>
                  </a:moveTo>
                  <a:lnTo>
                    <a:pt x="55471" y="116492"/>
                  </a:lnTo>
                </a:path>
                <a:path w="67309" h="119379">
                  <a:moveTo>
                    <a:pt x="60179" y="108237"/>
                  </a:moveTo>
                  <a:lnTo>
                    <a:pt x="62561" y="102376"/>
                  </a:lnTo>
                </a:path>
                <a:path w="67309" h="119379">
                  <a:moveTo>
                    <a:pt x="62561" y="102376"/>
                  </a:moveTo>
                  <a:lnTo>
                    <a:pt x="63752" y="101170"/>
                  </a:lnTo>
                </a:path>
                <a:path w="67309" h="119379">
                  <a:moveTo>
                    <a:pt x="66077" y="91803"/>
                  </a:moveTo>
                  <a:lnTo>
                    <a:pt x="67288" y="84735"/>
                  </a:lnTo>
                </a:path>
                <a:path w="67309" h="119379">
                  <a:moveTo>
                    <a:pt x="67288" y="75312"/>
                  </a:moveTo>
                  <a:lnTo>
                    <a:pt x="67288" y="67057"/>
                  </a:lnTo>
                </a:path>
                <a:path w="67309" h="119379">
                  <a:moveTo>
                    <a:pt x="64905" y="57652"/>
                  </a:moveTo>
                  <a:lnTo>
                    <a:pt x="63752" y="50603"/>
                  </a:lnTo>
                </a:path>
                <a:path w="67309" h="119379">
                  <a:moveTo>
                    <a:pt x="60179" y="42386"/>
                  </a:moveTo>
                  <a:lnTo>
                    <a:pt x="56662" y="35319"/>
                  </a:lnTo>
                </a:path>
                <a:path w="67309" h="119379">
                  <a:moveTo>
                    <a:pt x="50744" y="27101"/>
                  </a:moveTo>
                  <a:lnTo>
                    <a:pt x="46037" y="22352"/>
                  </a:lnTo>
                </a:path>
                <a:path w="67309" h="119379">
                  <a:moveTo>
                    <a:pt x="38966" y="15322"/>
                  </a:moveTo>
                  <a:lnTo>
                    <a:pt x="31857" y="11798"/>
                  </a:lnTo>
                </a:path>
                <a:path w="67309" h="119379">
                  <a:moveTo>
                    <a:pt x="23633" y="5917"/>
                  </a:moveTo>
                  <a:lnTo>
                    <a:pt x="16524" y="3524"/>
                  </a:lnTo>
                </a:path>
                <a:path w="67309" h="119379">
                  <a:moveTo>
                    <a:pt x="8281" y="1206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17" name="object 1917"/>
          <p:cNvSpPr/>
          <p:nvPr/>
        </p:nvSpPr>
        <p:spPr>
          <a:xfrm>
            <a:off x="13324616" y="7610143"/>
            <a:ext cx="1270" cy="9525"/>
          </a:xfrm>
          <a:custGeom>
            <a:avLst/>
            <a:gdLst/>
            <a:ahLst/>
            <a:cxnLst/>
            <a:rect l="l" t="t" r="r" b="b"/>
            <a:pathLst>
              <a:path w="1269" h="9525">
                <a:moveTo>
                  <a:pt x="1172" y="9423"/>
                </a:moveTo>
                <a:lnTo>
                  <a:pt x="0" y="8217"/>
                </a:lnTo>
              </a:path>
              <a:path w="1269" h="9525">
                <a:moveTo>
                  <a:pt x="1172" y="9423"/>
                </a:moveTo>
                <a:lnTo>
                  <a:pt x="0" y="8217"/>
                </a:lnTo>
              </a:path>
              <a:path w="1269" h="9525">
                <a:moveTo>
                  <a:pt x="1172" y="9423"/>
                </a:moveTo>
                <a:lnTo>
                  <a:pt x="0" y="8217"/>
                </a:lnTo>
              </a:path>
              <a:path w="1269" h="9525">
                <a:moveTo>
                  <a:pt x="1172" y="9423"/>
                </a:moveTo>
                <a:lnTo>
                  <a:pt x="0" y="8217"/>
                </a:lnTo>
              </a:path>
              <a:path w="1269" h="9525">
                <a:moveTo>
                  <a:pt x="1172" y="1168"/>
                </a:moveTo>
                <a:lnTo>
                  <a:pt x="0" y="0"/>
                </a:lnTo>
              </a:path>
              <a:path w="1269" h="9525">
                <a:moveTo>
                  <a:pt x="1172" y="1168"/>
                </a:moveTo>
                <a:lnTo>
                  <a:pt x="0" y="0"/>
                </a:lnTo>
              </a:path>
              <a:path w="1269" h="9525">
                <a:moveTo>
                  <a:pt x="1172" y="1168"/>
                </a:moveTo>
                <a:lnTo>
                  <a:pt x="0" y="0"/>
                </a:lnTo>
              </a:path>
              <a:path w="1269" h="9525">
                <a:moveTo>
                  <a:pt x="1172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8" name="object 1918"/>
          <p:cNvSpPr/>
          <p:nvPr/>
        </p:nvSpPr>
        <p:spPr>
          <a:xfrm>
            <a:off x="14911925" y="7585434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554" y="1168"/>
                </a:moveTo>
                <a:lnTo>
                  <a:pt x="2382" y="0"/>
                </a:lnTo>
              </a:path>
              <a:path w="3809" h="1270">
                <a:moveTo>
                  <a:pt x="3554" y="1168"/>
                </a:moveTo>
                <a:lnTo>
                  <a:pt x="2382" y="0"/>
                </a:lnTo>
              </a:path>
              <a:path w="3809" h="1270">
                <a:moveTo>
                  <a:pt x="2382" y="0"/>
                </a:moveTo>
                <a:lnTo>
                  <a:pt x="1191" y="1168"/>
                </a:lnTo>
              </a:path>
              <a:path w="3809" h="1270">
                <a:moveTo>
                  <a:pt x="1191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9" name="object 1919"/>
          <p:cNvSpPr/>
          <p:nvPr/>
        </p:nvSpPr>
        <p:spPr>
          <a:xfrm>
            <a:off x="15537443" y="7586602"/>
            <a:ext cx="135890" cy="156845"/>
          </a:xfrm>
          <a:custGeom>
            <a:avLst/>
            <a:gdLst/>
            <a:ahLst/>
            <a:cxnLst/>
            <a:rect l="l" t="t" r="r" b="b"/>
            <a:pathLst>
              <a:path w="135890" h="156845">
                <a:moveTo>
                  <a:pt x="0" y="21146"/>
                </a:moveTo>
                <a:lnTo>
                  <a:pt x="2325" y="44686"/>
                </a:lnTo>
              </a:path>
              <a:path w="135890" h="156845">
                <a:moveTo>
                  <a:pt x="2325" y="44686"/>
                </a:moveTo>
                <a:lnTo>
                  <a:pt x="8224" y="68206"/>
                </a:lnTo>
              </a:path>
              <a:path w="135890" h="156845">
                <a:moveTo>
                  <a:pt x="8224" y="68206"/>
                </a:moveTo>
                <a:lnTo>
                  <a:pt x="17677" y="89372"/>
                </a:lnTo>
              </a:path>
              <a:path w="135890" h="156845">
                <a:moveTo>
                  <a:pt x="17677" y="89372"/>
                </a:moveTo>
                <a:lnTo>
                  <a:pt x="31838" y="108237"/>
                </a:lnTo>
              </a:path>
              <a:path w="135890" h="156845">
                <a:moveTo>
                  <a:pt x="31838" y="108237"/>
                </a:moveTo>
                <a:lnTo>
                  <a:pt x="48381" y="124691"/>
                </a:lnTo>
              </a:path>
              <a:path w="135890" h="156845">
                <a:moveTo>
                  <a:pt x="48381" y="124691"/>
                </a:moveTo>
                <a:lnTo>
                  <a:pt x="67231" y="138807"/>
                </a:lnTo>
              </a:path>
              <a:path w="135890" h="156845">
                <a:moveTo>
                  <a:pt x="67231" y="138807"/>
                </a:moveTo>
                <a:lnTo>
                  <a:pt x="89673" y="148212"/>
                </a:lnTo>
              </a:path>
              <a:path w="135890" h="156845">
                <a:moveTo>
                  <a:pt x="89673" y="148212"/>
                </a:moveTo>
                <a:lnTo>
                  <a:pt x="112096" y="155279"/>
                </a:lnTo>
              </a:path>
              <a:path w="135890" h="156845">
                <a:moveTo>
                  <a:pt x="112096" y="155279"/>
                </a:moveTo>
                <a:lnTo>
                  <a:pt x="135710" y="156429"/>
                </a:lnTo>
              </a:path>
              <a:path w="135890" h="156845">
                <a:moveTo>
                  <a:pt x="10606" y="3524"/>
                </a:moveTo>
                <a:lnTo>
                  <a:pt x="8224" y="3524"/>
                </a:lnTo>
              </a:path>
              <a:path w="135890" h="156845">
                <a:moveTo>
                  <a:pt x="8224" y="3524"/>
                </a:moveTo>
                <a:lnTo>
                  <a:pt x="8224" y="5861"/>
                </a:lnTo>
              </a:path>
              <a:path w="135890" h="156845">
                <a:moveTo>
                  <a:pt x="21231" y="5861"/>
                </a:moveTo>
                <a:lnTo>
                  <a:pt x="21231" y="3524"/>
                </a:lnTo>
              </a:path>
              <a:path w="135890" h="156845">
                <a:moveTo>
                  <a:pt x="21231" y="3524"/>
                </a:moveTo>
                <a:lnTo>
                  <a:pt x="18868" y="3524"/>
                </a:lnTo>
              </a:path>
              <a:path w="135890" h="156845">
                <a:moveTo>
                  <a:pt x="10606" y="0"/>
                </a:moveTo>
                <a:lnTo>
                  <a:pt x="7071" y="2337"/>
                </a:lnTo>
              </a:path>
              <a:path w="135890" h="156845">
                <a:moveTo>
                  <a:pt x="7071" y="2337"/>
                </a:moveTo>
                <a:lnTo>
                  <a:pt x="4707" y="5861"/>
                </a:lnTo>
              </a:path>
              <a:path w="135890" h="156845">
                <a:moveTo>
                  <a:pt x="24767" y="5861"/>
                </a:moveTo>
                <a:lnTo>
                  <a:pt x="22404" y="2337"/>
                </a:lnTo>
              </a:path>
              <a:path w="135890" h="156845">
                <a:moveTo>
                  <a:pt x="22404" y="2337"/>
                </a:moveTo>
                <a:lnTo>
                  <a:pt x="1886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0" name="object 1920"/>
          <p:cNvSpPr/>
          <p:nvPr/>
        </p:nvSpPr>
        <p:spPr>
          <a:xfrm>
            <a:off x="16374186" y="7586602"/>
            <a:ext cx="134620" cy="156845"/>
          </a:xfrm>
          <a:custGeom>
            <a:avLst/>
            <a:gdLst/>
            <a:ahLst/>
            <a:cxnLst/>
            <a:rect l="l" t="t" r="r" b="b"/>
            <a:pathLst>
              <a:path w="134619" h="156845">
                <a:moveTo>
                  <a:pt x="0" y="21146"/>
                </a:moveTo>
                <a:lnTo>
                  <a:pt x="1172" y="44686"/>
                </a:lnTo>
              </a:path>
              <a:path w="134619" h="156845">
                <a:moveTo>
                  <a:pt x="1172" y="44686"/>
                </a:moveTo>
                <a:lnTo>
                  <a:pt x="8224" y="68206"/>
                </a:lnTo>
              </a:path>
              <a:path w="134619" h="156845">
                <a:moveTo>
                  <a:pt x="8224" y="68206"/>
                </a:moveTo>
                <a:lnTo>
                  <a:pt x="17677" y="89372"/>
                </a:lnTo>
              </a:path>
              <a:path w="134619" h="156845">
                <a:moveTo>
                  <a:pt x="17677" y="89372"/>
                </a:moveTo>
                <a:lnTo>
                  <a:pt x="30666" y="108237"/>
                </a:lnTo>
              </a:path>
              <a:path w="134619" h="156845">
                <a:moveTo>
                  <a:pt x="30666" y="108237"/>
                </a:moveTo>
                <a:lnTo>
                  <a:pt x="48381" y="124691"/>
                </a:lnTo>
              </a:path>
              <a:path w="134619" h="156845">
                <a:moveTo>
                  <a:pt x="48381" y="124691"/>
                </a:moveTo>
                <a:lnTo>
                  <a:pt x="67269" y="138807"/>
                </a:lnTo>
              </a:path>
              <a:path w="134619" h="156845">
                <a:moveTo>
                  <a:pt x="67269" y="138807"/>
                </a:moveTo>
                <a:lnTo>
                  <a:pt x="88501" y="148212"/>
                </a:lnTo>
              </a:path>
              <a:path w="134619" h="156845">
                <a:moveTo>
                  <a:pt x="88501" y="148212"/>
                </a:moveTo>
                <a:lnTo>
                  <a:pt x="112096" y="155279"/>
                </a:lnTo>
              </a:path>
              <a:path w="134619" h="156845">
                <a:moveTo>
                  <a:pt x="112096" y="155279"/>
                </a:moveTo>
                <a:lnTo>
                  <a:pt x="134481" y="156429"/>
                </a:lnTo>
              </a:path>
              <a:path w="134619" h="156845">
                <a:moveTo>
                  <a:pt x="9415" y="3524"/>
                </a:moveTo>
                <a:lnTo>
                  <a:pt x="8224" y="3524"/>
                </a:lnTo>
              </a:path>
              <a:path w="134619" h="156845">
                <a:moveTo>
                  <a:pt x="8224" y="3524"/>
                </a:moveTo>
                <a:lnTo>
                  <a:pt x="7052" y="5861"/>
                </a:lnTo>
              </a:path>
              <a:path w="134619" h="156845">
                <a:moveTo>
                  <a:pt x="21213" y="5861"/>
                </a:moveTo>
                <a:lnTo>
                  <a:pt x="20059" y="3524"/>
                </a:lnTo>
              </a:path>
              <a:path w="134619" h="156845">
                <a:moveTo>
                  <a:pt x="20059" y="3524"/>
                </a:moveTo>
                <a:lnTo>
                  <a:pt x="18868" y="3524"/>
                </a:lnTo>
              </a:path>
              <a:path w="134619" h="156845">
                <a:moveTo>
                  <a:pt x="9415" y="0"/>
                </a:moveTo>
                <a:lnTo>
                  <a:pt x="5879" y="2337"/>
                </a:lnTo>
              </a:path>
              <a:path w="134619" h="156845">
                <a:moveTo>
                  <a:pt x="5879" y="2337"/>
                </a:moveTo>
                <a:lnTo>
                  <a:pt x="4707" y="5861"/>
                </a:lnTo>
              </a:path>
              <a:path w="134619" h="156845">
                <a:moveTo>
                  <a:pt x="23595" y="5861"/>
                </a:moveTo>
                <a:lnTo>
                  <a:pt x="22385" y="2337"/>
                </a:lnTo>
              </a:path>
              <a:path w="134619" h="156845">
                <a:moveTo>
                  <a:pt x="22385" y="2337"/>
                </a:moveTo>
                <a:lnTo>
                  <a:pt x="1886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1" name="object 1921"/>
          <p:cNvSpPr/>
          <p:nvPr/>
        </p:nvSpPr>
        <p:spPr>
          <a:xfrm>
            <a:off x="15732162" y="5763107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172" y="1149"/>
                </a:moveTo>
                <a:lnTo>
                  <a:pt x="1172" y="2318"/>
                </a:lnTo>
              </a:path>
              <a:path w="3809" h="3810">
                <a:moveTo>
                  <a:pt x="1172" y="2318"/>
                </a:moveTo>
                <a:lnTo>
                  <a:pt x="2344" y="3486"/>
                </a:lnTo>
              </a:path>
              <a:path w="3809" h="3810">
                <a:moveTo>
                  <a:pt x="2344" y="3486"/>
                </a:moveTo>
                <a:lnTo>
                  <a:pt x="3516" y="2318"/>
                </a:lnTo>
              </a:path>
              <a:path w="3809" h="3810">
                <a:moveTo>
                  <a:pt x="3516" y="2318"/>
                </a:moveTo>
                <a:lnTo>
                  <a:pt x="3516" y="1149"/>
                </a:lnTo>
              </a:path>
              <a:path w="3809" h="3810">
                <a:moveTo>
                  <a:pt x="3516" y="1149"/>
                </a:moveTo>
                <a:lnTo>
                  <a:pt x="2344" y="0"/>
                </a:lnTo>
              </a:path>
              <a:path w="3809" h="3810">
                <a:moveTo>
                  <a:pt x="3516" y="1149"/>
                </a:moveTo>
                <a:lnTo>
                  <a:pt x="2344" y="0"/>
                </a:lnTo>
              </a:path>
              <a:path w="3809" h="3810">
                <a:moveTo>
                  <a:pt x="2344" y="0"/>
                </a:moveTo>
                <a:lnTo>
                  <a:pt x="1172" y="1149"/>
                </a:lnTo>
              </a:path>
              <a:path w="3809" h="3810">
                <a:moveTo>
                  <a:pt x="1172" y="1149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2" name="object 1922"/>
          <p:cNvSpPr/>
          <p:nvPr/>
        </p:nvSpPr>
        <p:spPr>
          <a:xfrm>
            <a:off x="15732162" y="660073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3516" y="2355"/>
                </a:moveTo>
                <a:lnTo>
                  <a:pt x="3516" y="1149"/>
                </a:lnTo>
              </a:path>
              <a:path w="3809" h="3809">
                <a:moveTo>
                  <a:pt x="3516" y="1149"/>
                </a:moveTo>
                <a:lnTo>
                  <a:pt x="2344" y="0"/>
                </a:lnTo>
              </a:path>
              <a:path w="3809" h="3809">
                <a:moveTo>
                  <a:pt x="2344" y="0"/>
                </a:moveTo>
                <a:lnTo>
                  <a:pt x="1172" y="1149"/>
                </a:lnTo>
              </a:path>
              <a:path w="3809" h="3809">
                <a:moveTo>
                  <a:pt x="1172" y="1149"/>
                </a:moveTo>
                <a:lnTo>
                  <a:pt x="1172" y="2355"/>
                </a:lnTo>
              </a:path>
              <a:path w="3809" h="3809">
                <a:moveTo>
                  <a:pt x="1172" y="2355"/>
                </a:moveTo>
                <a:lnTo>
                  <a:pt x="0" y="1149"/>
                </a:lnTo>
              </a:path>
              <a:path w="3809" h="3809">
                <a:moveTo>
                  <a:pt x="1172" y="2355"/>
                </a:moveTo>
                <a:lnTo>
                  <a:pt x="2344" y="3505"/>
                </a:lnTo>
              </a:path>
              <a:path w="3809" h="3809">
                <a:moveTo>
                  <a:pt x="2344" y="3505"/>
                </a:moveTo>
                <a:lnTo>
                  <a:pt x="3516" y="2355"/>
                </a:lnTo>
              </a:path>
              <a:path w="3809" h="3809">
                <a:moveTo>
                  <a:pt x="3516" y="2355"/>
                </a:moveTo>
                <a:lnTo>
                  <a:pt x="2344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3" name="object 1923"/>
          <p:cNvSpPr/>
          <p:nvPr/>
        </p:nvSpPr>
        <p:spPr>
          <a:xfrm>
            <a:off x="17448147" y="6524259"/>
            <a:ext cx="168910" cy="169545"/>
          </a:xfrm>
          <a:custGeom>
            <a:avLst/>
            <a:gdLst/>
            <a:ahLst/>
            <a:cxnLst/>
            <a:rect l="l" t="t" r="r" b="b"/>
            <a:pathLst>
              <a:path w="168909" h="169545">
                <a:moveTo>
                  <a:pt x="0" y="0"/>
                </a:moveTo>
                <a:lnTo>
                  <a:pt x="1172" y="11760"/>
                </a:lnTo>
              </a:path>
              <a:path w="168909" h="169545">
                <a:moveTo>
                  <a:pt x="1172" y="24689"/>
                </a:moveTo>
                <a:lnTo>
                  <a:pt x="0" y="23558"/>
                </a:lnTo>
              </a:path>
              <a:path w="168909" h="169545">
                <a:moveTo>
                  <a:pt x="3497" y="34112"/>
                </a:moveTo>
                <a:lnTo>
                  <a:pt x="5860" y="45873"/>
                </a:lnTo>
              </a:path>
              <a:path w="168909" h="169545">
                <a:moveTo>
                  <a:pt x="10606" y="57633"/>
                </a:moveTo>
                <a:lnTo>
                  <a:pt x="9396" y="56446"/>
                </a:lnTo>
              </a:path>
              <a:path w="168909" h="169545">
                <a:moveTo>
                  <a:pt x="14123" y="67057"/>
                </a:moveTo>
                <a:lnTo>
                  <a:pt x="17658" y="76480"/>
                </a:lnTo>
              </a:path>
              <a:path w="168909" h="169545">
                <a:moveTo>
                  <a:pt x="17658" y="76480"/>
                </a:moveTo>
                <a:lnTo>
                  <a:pt x="18811" y="77630"/>
                </a:lnTo>
              </a:path>
              <a:path w="168909" h="169545">
                <a:moveTo>
                  <a:pt x="24767" y="88241"/>
                </a:moveTo>
                <a:lnTo>
                  <a:pt x="23557" y="87053"/>
                </a:lnTo>
              </a:path>
              <a:path w="168909" h="169545">
                <a:moveTo>
                  <a:pt x="30666" y="96496"/>
                </a:moveTo>
                <a:lnTo>
                  <a:pt x="31838" y="100001"/>
                </a:lnTo>
              </a:path>
              <a:path w="168909" h="169545">
                <a:moveTo>
                  <a:pt x="31838" y="100001"/>
                </a:moveTo>
                <a:lnTo>
                  <a:pt x="37718" y="105900"/>
                </a:lnTo>
              </a:path>
              <a:path w="168909" h="169545">
                <a:moveTo>
                  <a:pt x="45999" y="115324"/>
                </a:moveTo>
                <a:lnTo>
                  <a:pt x="44827" y="114099"/>
                </a:lnTo>
              </a:path>
              <a:path w="168909" h="169545">
                <a:moveTo>
                  <a:pt x="53070" y="122354"/>
                </a:moveTo>
                <a:lnTo>
                  <a:pt x="62504" y="130609"/>
                </a:lnTo>
              </a:path>
              <a:path w="168909" h="169545">
                <a:moveTo>
                  <a:pt x="71957" y="138807"/>
                </a:moveTo>
                <a:lnTo>
                  <a:pt x="70785" y="137639"/>
                </a:lnTo>
              </a:path>
              <a:path w="168909" h="169545">
                <a:moveTo>
                  <a:pt x="80220" y="143519"/>
                </a:moveTo>
                <a:lnTo>
                  <a:pt x="90826" y="149437"/>
                </a:lnTo>
              </a:path>
              <a:path w="168909" h="169545">
                <a:moveTo>
                  <a:pt x="101451" y="155298"/>
                </a:moveTo>
                <a:lnTo>
                  <a:pt x="100279" y="154130"/>
                </a:lnTo>
              </a:path>
              <a:path w="168909" h="169545">
                <a:moveTo>
                  <a:pt x="110886" y="158822"/>
                </a:moveTo>
                <a:lnTo>
                  <a:pt x="116785" y="161178"/>
                </a:lnTo>
              </a:path>
              <a:path w="168909" h="169545">
                <a:moveTo>
                  <a:pt x="116785" y="161178"/>
                </a:moveTo>
                <a:lnTo>
                  <a:pt x="122702" y="162328"/>
                </a:lnTo>
              </a:path>
              <a:path w="168909" h="169545">
                <a:moveTo>
                  <a:pt x="134500" y="164722"/>
                </a:moveTo>
                <a:lnTo>
                  <a:pt x="133328" y="163553"/>
                </a:lnTo>
              </a:path>
              <a:path w="168909" h="169545">
                <a:moveTo>
                  <a:pt x="143934" y="167021"/>
                </a:moveTo>
                <a:lnTo>
                  <a:pt x="155770" y="168189"/>
                </a:lnTo>
              </a:path>
              <a:path w="168909" h="169545">
                <a:moveTo>
                  <a:pt x="168721" y="169414"/>
                </a:moveTo>
                <a:lnTo>
                  <a:pt x="167548" y="16818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24" name="object 1924"/>
          <p:cNvGrpSpPr/>
          <p:nvPr/>
        </p:nvGrpSpPr>
        <p:grpSpPr>
          <a:xfrm>
            <a:off x="17263502" y="6522561"/>
            <a:ext cx="173355" cy="173355"/>
            <a:chOff x="17263502" y="6522561"/>
            <a:chExt cx="173355" cy="173355"/>
          </a:xfrm>
        </p:grpSpPr>
        <p:sp>
          <p:nvSpPr>
            <p:cNvPr id="1925" name="object 1925"/>
            <p:cNvSpPr/>
            <p:nvPr/>
          </p:nvSpPr>
          <p:spPr>
            <a:xfrm>
              <a:off x="17265189" y="6660748"/>
              <a:ext cx="100965" cy="33020"/>
            </a:xfrm>
            <a:custGeom>
              <a:avLst/>
              <a:gdLst/>
              <a:ahLst/>
              <a:cxnLst/>
              <a:rect l="l" t="t" r="r" b="b"/>
              <a:pathLst>
                <a:path w="100965" h="33020">
                  <a:moveTo>
                    <a:pt x="0" y="32925"/>
                  </a:moveTo>
                  <a:lnTo>
                    <a:pt x="12988" y="31700"/>
                  </a:lnTo>
                </a:path>
                <a:path w="100965" h="33020">
                  <a:moveTo>
                    <a:pt x="24786" y="30532"/>
                  </a:moveTo>
                  <a:lnTo>
                    <a:pt x="23614" y="29382"/>
                  </a:lnTo>
                </a:path>
                <a:path w="100965" h="33020">
                  <a:moveTo>
                    <a:pt x="34220" y="29382"/>
                  </a:moveTo>
                  <a:lnTo>
                    <a:pt x="46018" y="25839"/>
                  </a:lnTo>
                </a:path>
                <a:path w="100965" h="33020">
                  <a:moveTo>
                    <a:pt x="57815" y="22333"/>
                  </a:moveTo>
                  <a:lnTo>
                    <a:pt x="56662" y="21146"/>
                  </a:lnTo>
                </a:path>
                <a:path w="100965" h="33020">
                  <a:moveTo>
                    <a:pt x="67288" y="18809"/>
                  </a:moveTo>
                  <a:lnTo>
                    <a:pt x="77894" y="14116"/>
                  </a:lnTo>
                </a:path>
                <a:path w="100965" h="33020">
                  <a:moveTo>
                    <a:pt x="77894" y="14116"/>
                  </a:moveTo>
                  <a:lnTo>
                    <a:pt x="79066" y="14116"/>
                  </a:lnTo>
                </a:path>
                <a:path w="100965" h="33020">
                  <a:moveTo>
                    <a:pt x="88501" y="7029"/>
                  </a:moveTo>
                  <a:lnTo>
                    <a:pt x="87328" y="5842"/>
                  </a:lnTo>
                </a:path>
                <a:path w="100965" h="33020">
                  <a:moveTo>
                    <a:pt x="97954" y="2318"/>
                  </a:moveTo>
                  <a:lnTo>
                    <a:pt x="100336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6" name="object 1926"/>
            <p:cNvSpPr/>
            <p:nvPr/>
          </p:nvSpPr>
          <p:spPr>
            <a:xfrm>
              <a:off x="17365516" y="6524251"/>
              <a:ext cx="69850" cy="136525"/>
            </a:xfrm>
            <a:custGeom>
              <a:avLst/>
              <a:gdLst/>
              <a:ahLst/>
              <a:cxnLst/>
              <a:rect l="l" t="t" r="r" b="b"/>
              <a:pathLst>
                <a:path w="69850" h="136525">
                  <a:moveTo>
                    <a:pt x="0" y="136489"/>
                  </a:moveTo>
                  <a:lnTo>
                    <a:pt x="7071" y="131777"/>
                  </a:lnTo>
                </a:path>
                <a:path w="69850" h="136525">
                  <a:moveTo>
                    <a:pt x="16505" y="123522"/>
                  </a:moveTo>
                  <a:lnTo>
                    <a:pt x="15333" y="122354"/>
                  </a:lnTo>
                </a:path>
                <a:path w="69850" h="136525">
                  <a:moveTo>
                    <a:pt x="23576" y="116492"/>
                  </a:moveTo>
                  <a:lnTo>
                    <a:pt x="30666" y="107088"/>
                  </a:lnTo>
                </a:path>
                <a:path w="69850" h="136525">
                  <a:moveTo>
                    <a:pt x="38966" y="97645"/>
                  </a:moveTo>
                  <a:lnTo>
                    <a:pt x="37737" y="96496"/>
                  </a:lnTo>
                </a:path>
                <a:path w="69850" h="136525">
                  <a:moveTo>
                    <a:pt x="43636" y="89409"/>
                  </a:moveTo>
                  <a:lnTo>
                    <a:pt x="50744" y="78836"/>
                  </a:lnTo>
                </a:path>
                <a:path w="69850" h="136525">
                  <a:moveTo>
                    <a:pt x="55471" y="67076"/>
                  </a:moveTo>
                  <a:lnTo>
                    <a:pt x="54280" y="65869"/>
                  </a:lnTo>
                </a:path>
                <a:path w="69850" h="136525">
                  <a:moveTo>
                    <a:pt x="59006" y="58840"/>
                  </a:moveTo>
                  <a:lnTo>
                    <a:pt x="61351" y="52940"/>
                  </a:lnTo>
                </a:path>
                <a:path w="69850" h="136525">
                  <a:moveTo>
                    <a:pt x="61351" y="52940"/>
                  </a:moveTo>
                  <a:lnTo>
                    <a:pt x="62523" y="47041"/>
                  </a:lnTo>
                </a:path>
                <a:path w="69850" h="136525">
                  <a:moveTo>
                    <a:pt x="66059" y="35281"/>
                  </a:moveTo>
                  <a:lnTo>
                    <a:pt x="64905" y="34131"/>
                  </a:lnTo>
                </a:path>
                <a:path w="69850" h="136525">
                  <a:moveTo>
                    <a:pt x="68460" y="25876"/>
                  </a:moveTo>
                  <a:lnTo>
                    <a:pt x="68460" y="12947"/>
                  </a:lnTo>
                </a:path>
                <a:path w="69850" h="136525">
                  <a:moveTo>
                    <a:pt x="69613" y="1187"/>
                  </a:moveTo>
                  <a:lnTo>
                    <a:pt x="6846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27" name="object 1927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18748159" y="6561421"/>
            <a:ext cx="128482" cy="128070"/>
          </a:xfrm>
          <a:prstGeom prst="rect">
            <a:avLst/>
          </a:prstGeom>
        </p:spPr>
      </p:pic>
      <p:sp>
        <p:nvSpPr>
          <p:cNvPr id="1928" name="object 1928"/>
          <p:cNvSpPr/>
          <p:nvPr/>
        </p:nvSpPr>
        <p:spPr>
          <a:xfrm>
            <a:off x="16966629" y="6273681"/>
            <a:ext cx="98425" cy="97790"/>
          </a:xfrm>
          <a:custGeom>
            <a:avLst/>
            <a:gdLst/>
            <a:ahLst/>
            <a:cxnLst/>
            <a:rect l="l" t="t" r="r" b="b"/>
            <a:pathLst>
              <a:path w="98425" h="97789">
                <a:moveTo>
                  <a:pt x="0" y="0"/>
                </a:moveTo>
                <a:lnTo>
                  <a:pt x="2325" y="18828"/>
                </a:lnTo>
              </a:path>
              <a:path w="98425" h="97789">
                <a:moveTo>
                  <a:pt x="2325" y="18828"/>
                </a:moveTo>
                <a:lnTo>
                  <a:pt x="7071" y="37656"/>
                </a:lnTo>
              </a:path>
              <a:path w="98425" h="97789">
                <a:moveTo>
                  <a:pt x="7071" y="37656"/>
                </a:moveTo>
                <a:lnTo>
                  <a:pt x="16505" y="54109"/>
                </a:lnTo>
              </a:path>
              <a:path w="98425" h="97789">
                <a:moveTo>
                  <a:pt x="16505" y="54109"/>
                </a:moveTo>
                <a:lnTo>
                  <a:pt x="28284" y="68225"/>
                </a:lnTo>
              </a:path>
              <a:path w="98425" h="97789">
                <a:moveTo>
                  <a:pt x="28284" y="68225"/>
                </a:moveTo>
                <a:lnTo>
                  <a:pt x="43617" y="81154"/>
                </a:lnTo>
              </a:path>
              <a:path w="98425" h="97789">
                <a:moveTo>
                  <a:pt x="43617" y="81154"/>
                </a:moveTo>
                <a:lnTo>
                  <a:pt x="60160" y="89372"/>
                </a:lnTo>
              </a:path>
              <a:path w="98425" h="97789">
                <a:moveTo>
                  <a:pt x="60160" y="89372"/>
                </a:moveTo>
                <a:lnTo>
                  <a:pt x="79047" y="95308"/>
                </a:lnTo>
              </a:path>
              <a:path w="98425" h="97789">
                <a:moveTo>
                  <a:pt x="79047" y="95308"/>
                </a:moveTo>
                <a:lnTo>
                  <a:pt x="97935" y="9762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29" name="object 1929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18378746" y="6743689"/>
            <a:ext cx="128482" cy="129257"/>
          </a:xfrm>
          <a:prstGeom prst="rect">
            <a:avLst/>
          </a:prstGeom>
        </p:spPr>
      </p:pic>
      <p:pic>
        <p:nvPicPr>
          <p:cNvPr id="1930" name="object 1930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13177756" y="6517866"/>
            <a:ext cx="156842" cy="156283"/>
          </a:xfrm>
          <a:prstGeom prst="rect">
            <a:avLst/>
          </a:prstGeom>
        </p:spPr>
      </p:pic>
      <p:grpSp>
        <p:nvGrpSpPr>
          <p:cNvPr id="1931" name="object 1931"/>
          <p:cNvGrpSpPr/>
          <p:nvPr/>
        </p:nvGrpSpPr>
        <p:grpSpPr>
          <a:xfrm>
            <a:off x="13394912" y="1722648"/>
            <a:ext cx="31115" cy="21590"/>
            <a:chOff x="13394912" y="1722648"/>
            <a:chExt cx="31115" cy="21590"/>
          </a:xfrm>
        </p:grpSpPr>
        <p:sp>
          <p:nvSpPr>
            <p:cNvPr id="1932" name="object 1932"/>
            <p:cNvSpPr/>
            <p:nvPr/>
          </p:nvSpPr>
          <p:spPr>
            <a:xfrm>
              <a:off x="13396602" y="1724337"/>
              <a:ext cx="27305" cy="17780"/>
            </a:xfrm>
            <a:custGeom>
              <a:avLst/>
              <a:gdLst/>
              <a:ahLst/>
              <a:cxnLst/>
              <a:rect l="l" t="t" r="r" b="b"/>
              <a:pathLst>
                <a:path w="27305" h="17780">
                  <a:moveTo>
                    <a:pt x="27130" y="14135"/>
                  </a:moveTo>
                  <a:lnTo>
                    <a:pt x="25958" y="12966"/>
                  </a:lnTo>
                </a:path>
                <a:path w="27305" h="17780">
                  <a:moveTo>
                    <a:pt x="27130" y="14135"/>
                  </a:moveTo>
                  <a:lnTo>
                    <a:pt x="27130" y="12966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7130" y="3543"/>
                  </a:moveTo>
                  <a:lnTo>
                    <a:pt x="25958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7130" y="3543"/>
                  </a:moveTo>
                  <a:lnTo>
                    <a:pt x="25958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4786" y="3543"/>
                  </a:moveTo>
                  <a:lnTo>
                    <a:pt x="23595" y="2374"/>
                  </a:lnTo>
                </a:path>
                <a:path w="27305" h="17780">
                  <a:moveTo>
                    <a:pt x="24786" y="3543"/>
                  </a:moveTo>
                  <a:lnTo>
                    <a:pt x="23595" y="2374"/>
                  </a:lnTo>
                </a:path>
                <a:path w="27305" h="17780">
                  <a:moveTo>
                    <a:pt x="24786" y="3543"/>
                  </a:moveTo>
                  <a:lnTo>
                    <a:pt x="23595" y="2374"/>
                  </a:lnTo>
                </a:path>
                <a:path w="27305" h="17780">
                  <a:moveTo>
                    <a:pt x="27130" y="3543"/>
                  </a:moveTo>
                  <a:lnTo>
                    <a:pt x="25958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5958" y="1168"/>
                  </a:moveTo>
                  <a:lnTo>
                    <a:pt x="24786" y="0"/>
                  </a:lnTo>
                </a:path>
                <a:path w="27305" h="17780">
                  <a:moveTo>
                    <a:pt x="27130" y="3543"/>
                  </a:moveTo>
                  <a:lnTo>
                    <a:pt x="25958" y="2374"/>
                  </a:lnTo>
                </a:path>
                <a:path w="27305" h="17780">
                  <a:moveTo>
                    <a:pt x="27130" y="3543"/>
                  </a:moveTo>
                  <a:lnTo>
                    <a:pt x="25958" y="2374"/>
                  </a:lnTo>
                </a:path>
                <a:path w="27305" h="17780">
                  <a:moveTo>
                    <a:pt x="27130" y="3543"/>
                  </a:moveTo>
                  <a:lnTo>
                    <a:pt x="25958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1250" y="5880"/>
                  </a:moveTo>
                  <a:lnTo>
                    <a:pt x="20078" y="4711"/>
                  </a:lnTo>
                </a:path>
                <a:path w="27305" h="17780">
                  <a:moveTo>
                    <a:pt x="21250" y="5880"/>
                  </a:moveTo>
                  <a:lnTo>
                    <a:pt x="20078" y="4711"/>
                  </a:lnTo>
                </a:path>
                <a:path w="27305" h="17780">
                  <a:moveTo>
                    <a:pt x="21250" y="5880"/>
                  </a:moveTo>
                  <a:lnTo>
                    <a:pt x="20078" y="4711"/>
                  </a:lnTo>
                </a:path>
                <a:path w="27305" h="17780">
                  <a:moveTo>
                    <a:pt x="23595" y="4711"/>
                  </a:moveTo>
                  <a:lnTo>
                    <a:pt x="22404" y="3543"/>
                  </a:lnTo>
                </a:path>
                <a:path w="27305" h="17780">
                  <a:moveTo>
                    <a:pt x="23595" y="4711"/>
                  </a:moveTo>
                  <a:lnTo>
                    <a:pt x="22404" y="3543"/>
                  </a:lnTo>
                </a:path>
                <a:path w="27305" h="17780">
                  <a:moveTo>
                    <a:pt x="23595" y="4711"/>
                  </a:moveTo>
                  <a:lnTo>
                    <a:pt x="22404" y="3543"/>
                  </a:lnTo>
                </a:path>
                <a:path w="27305" h="17780">
                  <a:moveTo>
                    <a:pt x="23595" y="4711"/>
                  </a:moveTo>
                  <a:lnTo>
                    <a:pt x="22404" y="3543"/>
                  </a:lnTo>
                </a:path>
                <a:path w="27305" h="17780">
                  <a:moveTo>
                    <a:pt x="23595" y="4711"/>
                  </a:moveTo>
                  <a:lnTo>
                    <a:pt x="22404" y="3543"/>
                  </a:lnTo>
                </a:path>
                <a:path w="27305" h="17780">
                  <a:moveTo>
                    <a:pt x="23595" y="4711"/>
                  </a:moveTo>
                  <a:lnTo>
                    <a:pt x="22404" y="3543"/>
                  </a:lnTo>
                </a:path>
                <a:path w="27305" h="17780">
                  <a:moveTo>
                    <a:pt x="22404" y="2374"/>
                  </a:moveTo>
                  <a:lnTo>
                    <a:pt x="21250" y="1168"/>
                  </a:lnTo>
                </a:path>
                <a:path w="27305" h="17780">
                  <a:moveTo>
                    <a:pt x="22404" y="2374"/>
                  </a:moveTo>
                  <a:lnTo>
                    <a:pt x="21250" y="1168"/>
                  </a:lnTo>
                </a:path>
                <a:path w="27305" h="17780">
                  <a:moveTo>
                    <a:pt x="25958" y="2374"/>
                  </a:moveTo>
                  <a:lnTo>
                    <a:pt x="24786" y="1168"/>
                  </a:lnTo>
                </a:path>
                <a:path w="27305" h="17780">
                  <a:moveTo>
                    <a:pt x="25958" y="2374"/>
                  </a:moveTo>
                  <a:lnTo>
                    <a:pt x="24786" y="1168"/>
                  </a:lnTo>
                </a:path>
                <a:path w="27305" h="17780">
                  <a:moveTo>
                    <a:pt x="25958" y="2374"/>
                  </a:moveTo>
                  <a:lnTo>
                    <a:pt x="24786" y="1168"/>
                  </a:lnTo>
                </a:path>
                <a:path w="27305" h="17780">
                  <a:moveTo>
                    <a:pt x="24786" y="2374"/>
                  </a:moveTo>
                  <a:lnTo>
                    <a:pt x="23595" y="1168"/>
                  </a:lnTo>
                </a:path>
                <a:path w="27305" h="17780">
                  <a:moveTo>
                    <a:pt x="24786" y="2374"/>
                  </a:moveTo>
                  <a:lnTo>
                    <a:pt x="23595" y="1168"/>
                  </a:lnTo>
                </a:path>
                <a:path w="27305" h="17780">
                  <a:moveTo>
                    <a:pt x="20078" y="3543"/>
                  </a:moveTo>
                  <a:lnTo>
                    <a:pt x="18906" y="2374"/>
                  </a:lnTo>
                </a:path>
                <a:path w="27305" h="17780">
                  <a:moveTo>
                    <a:pt x="20078" y="3543"/>
                  </a:moveTo>
                  <a:lnTo>
                    <a:pt x="18906" y="2374"/>
                  </a:lnTo>
                </a:path>
                <a:path w="27305" h="17780">
                  <a:moveTo>
                    <a:pt x="22404" y="3543"/>
                  </a:moveTo>
                  <a:lnTo>
                    <a:pt x="21250" y="2374"/>
                  </a:lnTo>
                </a:path>
                <a:path w="27305" h="17780">
                  <a:moveTo>
                    <a:pt x="22404" y="3543"/>
                  </a:moveTo>
                  <a:lnTo>
                    <a:pt x="22404" y="2374"/>
                  </a:lnTo>
                </a:path>
                <a:path w="27305" h="17780">
                  <a:moveTo>
                    <a:pt x="21250" y="3543"/>
                  </a:moveTo>
                  <a:lnTo>
                    <a:pt x="20078" y="2374"/>
                  </a:lnTo>
                </a:path>
                <a:path w="27305" h="17780">
                  <a:moveTo>
                    <a:pt x="21250" y="3543"/>
                  </a:moveTo>
                  <a:lnTo>
                    <a:pt x="20078" y="2374"/>
                  </a:lnTo>
                </a:path>
                <a:path w="27305" h="17780">
                  <a:moveTo>
                    <a:pt x="21250" y="2374"/>
                  </a:moveTo>
                  <a:lnTo>
                    <a:pt x="20078" y="1168"/>
                  </a:lnTo>
                </a:path>
                <a:path w="27305" h="17780">
                  <a:moveTo>
                    <a:pt x="21250" y="2374"/>
                  </a:moveTo>
                  <a:lnTo>
                    <a:pt x="20078" y="1168"/>
                  </a:lnTo>
                </a:path>
                <a:path w="27305" h="17780">
                  <a:moveTo>
                    <a:pt x="3535" y="16453"/>
                  </a:moveTo>
                  <a:lnTo>
                    <a:pt x="3535" y="17678"/>
                  </a:lnTo>
                </a:path>
                <a:path w="27305" h="17780">
                  <a:moveTo>
                    <a:pt x="3535" y="17678"/>
                  </a:moveTo>
                  <a:lnTo>
                    <a:pt x="4745" y="17678"/>
                  </a:lnTo>
                </a:path>
                <a:path w="27305" h="17780">
                  <a:moveTo>
                    <a:pt x="2363" y="7029"/>
                  </a:moveTo>
                  <a:lnTo>
                    <a:pt x="1172" y="5880"/>
                  </a:lnTo>
                </a:path>
                <a:path w="27305" h="17780">
                  <a:moveTo>
                    <a:pt x="1172" y="7029"/>
                  </a:moveTo>
                  <a:lnTo>
                    <a:pt x="0" y="5880"/>
                  </a:lnTo>
                </a:path>
                <a:path w="27305" h="17780">
                  <a:moveTo>
                    <a:pt x="1172" y="7029"/>
                  </a:moveTo>
                  <a:lnTo>
                    <a:pt x="0" y="588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3" name="object 1933"/>
            <p:cNvSpPr/>
            <p:nvPr/>
          </p:nvSpPr>
          <p:spPr>
            <a:xfrm>
              <a:off x="13396602" y="172787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172" y="3505"/>
                  </a:moveTo>
                  <a:lnTo>
                    <a:pt x="0" y="2337"/>
                  </a:lnTo>
                </a:path>
                <a:path w="7619" h="5080">
                  <a:moveTo>
                    <a:pt x="1172" y="3505"/>
                  </a:moveTo>
                  <a:lnTo>
                    <a:pt x="0" y="2337"/>
                  </a:lnTo>
                </a:path>
                <a:path w="7619" h="5080">
                  <a:moveTo>
                    <a:pt x="2363" y="3505"/>
                  </a:moveTo>
                  <a:lnTo>
                    <a:pt x="1172" y="2337"/>
                  </a:lnTo>
                </a:path>
                <a:path w="7619" h="5080">
                  <a:moveTo>
                    <a:pt x="1172" y="3505"/>
                  </a:moveTo>
                  <a:lnTo>
                    <a:pt x="0" y="2337"/>
                  </a:lnTo>
                </a:path>
                <a:path w="7619" h="5080">
                  <a:moveTo>
                    <a:pt x="2363" y="3505"/>
                  </a:moveTo>
                  <a:lnTo>
                    <a:pt x="1172" y="2337"/>
                  </a:lnTo>
                </a:path>
                <a:path w="7619" h="5080">
                  <a:moveTo>
                    <a:pt x="3516" y="3505"/>
                  </a:moveTo>
                  <a:lnTo>
                    <a:pt x="2363" y="2337"/>
                  </a:lnTo>
                </a:path>
                <a:path w="7619" h="5080">
                  <a:moveTo>
                    <a:pt x="3516" y="3505"/>
                  </a:moveTo>
                  <a:lnTo>
                    <a:pt x="2363" y="2337"/>
                  </a:lnTo>
                </a:path>
                <a:path w="7619" h="5080">
                  <a:moveTo>
                    <a:pt x="3516" y="3505"/>
                  </a:moveTo>
                  <a:lnTo>
                    <a:pt x="2363" y="2337"/>
                  </a:lnTo>
                </a:path>
                <a:path w="7619" h="5080">
                  <a:moveTo>
                    <a:pt x="1172" y="3505"/>
                  </a:moveTo>
                  <a:lnTo>
                    <a:pt x="0" y="2337"/>
                  </a:lnTo>
                </a:path>
                <a:path w="7619" h="5080">
                  <a:moveTo>
                    <a:pt x="2363" y="3505"/>
                  </a:moveTo>
                  <a:lnTo>
                    <a:pt x="1172" y="2337"/>
                  </a:lnTo>
                </a:path>
                <a:path w="7619" h="5080">
                  <a:moveTo>
                    <a:pt x="2363" y="1187"/>
                  </a:moveTo>
                  <a:lnTo>
                    <a:pt x="1172" y="0"/>
                  </a:lnTo>
                </a:path>
                <a:path w="7619" h="5080">
                  <a:moveTo>
                    <a:pt x="1172" y="3505"/>
                  </a:moveTo>
                  <a:lnTo>
                    <a:pt x="0" y="2337"/>
                  </a:lnTo>
                </a:path>
                <a:path w="7619" h="5080">
                  <a:moveTo>
                    <a:pt x="1172" y="3505"/>
                  </a:moveTo>
                  <a:lnTo>
                    <a:pt x="0" y="2337"/>
                  </a:lnTo>
                </a:path>
                <a:path w="7619" h="5080">
                  <a:moveTo>
                    <a:pt x="1172" y="3505"/>
                  </a:moveTo>
                  <a:lnTo>
                    <a:pt x="0" y="2337"/>
                  </a:lnTo>
                </a:path>
                <a:path w="7619" h="5080">
                  <a:moveTo>
                    <a:pt x="2363" y="3505"/>
                  </a:moveTo>
                  <a:lnTo>
                    <a:pt x="1172" y="2337"/>
                  </a:lnTo>
                </a:path>
                <a:path w="7619" h="5080">
                  <a:moveTo>
                    <a:pt x="2363" y="3505"/>
                  </a:moveTo>
                  <a:lnTo>
                    <a:pt x="1172" y="2337"/>
                  </a:lnTo>
                </a:path>
                <a:path w="7619" h="5080">
                  <a:moveTo>
                    <a:pt x="2363" y="3505"/>
                  </a:moveTo>
                  <a:lnTo>
                    <a:pt x="1172" y="2337"/>
                  </a:lnTo>
                </a:path>
                <a:path w="7619" h="5080">
                  <a:moveTo>
                    <a:pt x="2363" y="3505"/>
                  </a:moveTo>
                  <a:lnTo>
                    <a:pt x="1172" y="2337"/>
                  </a:lnTo>
                </a:path>
                <a:path w="7619" h="5080">
                  <a:moveTo>
                    <a:pt x="7071" y="3505"/>
                  </a:moveTo>
                  <a:lnTo>
                    <a:pt x="5898" y="2337"/>
                  </a:lnTo>
                </a:path>
                <a:path w="7619" h="5080">
                  <a:moveTo>
                    <a:pt x="7071" y="3505"/>
                  </a:moveTo>
                  <a:lnTo>
                    <a:pt x="5898" y="2337"/>
                  </a:lnTo>
                </a:path>
                <a:path w="7619" h="5080">
                  <a:moveTo>
                    <a:pt x="7071" y="3505"/>
                  </a:moveTo>
                  <a:lnTo>
                    <a:pt x="5898" y="2337"/>
                  </a:lnTo>
                </a:path>
                <a:path w="7619" h="5080">
                  <a:moveTo>
                    <a:pt x="4745" y="4711"/>
                  </a:moveTo>
                  <a:lnTo>
                    <a:pt x="3516" y="3505"/>
                  </a:lnTo>
                </a:path>
                <a:path w="7619" h="5080">
                  <a:moveTo>
                    <a:pt x="4745" y="4711"/>
                  </a:moveTo>
                  <a:lnTo>
                    <a:pt x="3516" y="3505"/>
                  </a:lnTo>
                </a:path>
                <a:path w="7619" h="5080">
                  <a:moveTo>
                    <a:pt x="4745" y="4711"/>
                  </a:moveTo>
                  <a:lnTo>
                    <a:pt x="3516" y="3505"/>
                  </a:lnTo>
                </a:path>
                <a:path w="7619" h="5080">
                  <a:moveTo>
                    <a:pt x="4745" y="3505"/>
                  </a:moveTo>
                  <a:lnTo>
                    <a:pt x="3516" y="2337"/>
                  </a:lnTo>
                </a:path>
                <a:path w="7619" h="5080">
                  <a:moveTo>
                    <a:pt x="4745" y="3505"/>
                  </a:moveTo>
                  <a:lnTo>
                    <a:pt x="3516" y="2337"/>
                  </a:lnTo>
                </a:path>
                <a:path w="7619" h="5080">
                  <a:moveTo>
                    <a:pt x="4745" y="3505"/>
                  </a:moveTo>
                  <a:lnTo>
                    <a:pt x="3516" y="2337"/>
                  </a:lnTo>
                </a:path>
                <a:path w="7619" h="5080">
                  <a:moveTo>
                    <a:pt x="5898" y="1187"/>
                  </a:moveTo>
                  <a:lnTo>
                    <a:pt x="4745" y="0"/>
                  </a:lnTo>
                </a:path>
                <a:path w="7619" h="5080">
                  <a:moveTo>
                    <a:pt x="5898" y="1187"/>
                  </a:moveTo>
                  <a:lnTo>
                    <a:pt x="4745" y="1187"/>
                  </a:lnTo>
                </a:path>
                <a:path w="7619" h="5080">
                  <a:moveTo>
                    <a:pt x="2363" y="2337"/>
                  </a:moveTo>
                  <a:lnTo>
                    <a:pt x="1172" y="1187"/>
                  </a:lnTo>
                </a:path>
                <a:path w="7619" h="5080">
                  <a:moveTo>
                    <a:pt x="2363" y="2337"/>
                  </a:moveTo>
                  <a:lnTo>
                    <a:pt x="1172" y="1187"/>
                  </a:lnTo>
                </a:path>
                <a:path w="7619" h="5080">
                  <a:moveTo>
                    <a:pt x="2363" y="2337"/>
                  </a:moveTo>
                  <a:lnTo>
                    <a:pt x="1172" y="1187"/>
                  </a:lnTo>
                </a:path>
                <a:path w="7619" h="5080">
                  <a:moveTo>
                    <a:pt x="2363" y="2337"/>
                  </a:moveTo>
                  <a:lnTo>
                    <a:pt x="1172" y="1187"/>
                  </a:lnTo>
                </a:path>
                <a:path w="7619" h="5080">
                  <a:moveTo>
                    <a:pt x="2363" y="2337"/>
                  </a:moveTo>
                  <a:lnTo>
                    <a:pt x="1172" y="1187"/>
                  </a:lnTo>
                </a:path>
                <a:path w="7619" h="5080">
                  <a:moveTo>
                    <a:pt x="7071" y="1187"/>
                  </a:moveTo>
                  <a:lnTo>
                    <a:pt x="5898" y="0"/>
                  </a:lnTo>
                </a:path>
                <a:path w="7619" h="5080">
                  <a:moveTo>
                    <a:pt x="7071" y="1187"/>
                  </a:moveTo>
                  <a:lnTo>
                    <a:pt x="5898" y="0"/>
                  </a:lnTo>
                </a:path>
                <a:path w="7619" h="5080">
                  <a:moveTo>
                    <a:pt x="4745" y="2337"/>
                  </a:moveTo>
                  <a:lnTo>
                    <a:pt x="3516" y="1187"/>
                  </a:lnTo>
                </a:path>
                <a:path w="7619" h="5080">
                  <a:moveTo>
                    <a:pt x="4745" y="2337"/>
                  </a:moveTo>
                  <a:lnTo>
                    <a:pt x="3516" y="1187"/>
                  </a:lnTo>
                </a:path>
                <a:path w="7619" h="5080">
                  <a:moveTo>
                    <a:pt x="7071" y="1187"/>
                  </a:moveTo>
                  <a:lnTo>
                    <a:pt x="5898" y="0"/>
                  </a:lnTo>
                </a:path>
                <a:path w="7619" h="5080">
                  <a:moveTo>
                    <a:pt x="7071" y="1187"/>
                  </a:moveTo>
                  <a:lnTo>
                    <a:pt x="5898" y="0"/>
                  </a:lnTo>
                </a:path>
                <a:path w="7619" h="5080">
                  <a:moveTo>
                    <a:pt x="7071" y="1187"/>
                  </a:moveTo>
                  <a:lnTo>
                    <a:pt x="5898" y="0"/>
                  </a:lnTo>
                </a:path>
                <a:path w="7619" h="5080">
                  <a:moveTo>
                    <a:pt x="7071" y="1187"/>
                  </a:moveTo>
                  <a:lnTo>
                    <a:pt x="5898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34" name="object 1934"/>
          <p:cNvSpPr/>
          <p:nvPr/>
        </p:nvSpPr>
        <p:spPr>
          <a:xfrm>
            <a:off x="13322242" y="1739635"/>
            <a:ext cx="91440" cy="121285"/>
          </a:xfrm>
          <a:custGeom>
            <a:avLst/>
            <a:gdLst/>
            <a:ahLst/>
            <a:cxnLst/>
            <a:rect l="l" t="t" r="r" b="b"/>
            <a:pathLst>
              <a:path w="91440" h="121285">
                <a:moveTo>
                  <a:pt x="0" y="121166"/>
                </a:moveTo>
                <a:lnTo>
                  <a:pt x="20078" y="116473"/>
                </a:lnTo>
              </a:path>
              <a:path w="91440" h="121285">
                <a:moveTo>
                  <a:pt x="20078" y="116473"/>
                </a:moveTo>
                <a:lnTo>
                  <a:pt x="38947" y="107050"/>
                </a:lnTo>
              </a:path>
              <a:path w="91440" h="121285">
                <a:moveTo>
                  <a:pt x="38947" y="107050"/>
                </a:moveTo>
                <a:lnTo>
                  <a:pt x="55490" y="95290"/>
                </a:lnTo>
              </a:path>
              <a:path w="91440" h="121285">
                <a:moveTo>
                  <a:pt x="55490" y="95290"/>
                </a:moveTo>
                <a:lnTo>
                  <a:pt x="69651" y="80005"/>
                </a:lnTo>
              </a:path>
              <a:path w="91440" h="121285">
                <a:moveTo>
                  <a:pt x="69651" y="80005"/>
                </a:moveTo>
                <a:lnTo>
                  <a:pt x="80257" y="61195"/>
                </a:lnTo>
              </a:path>
              <a:path w="91440" h="121285">
                <a:moveTo>
                  <a:pt x="80257" y="61195"/>
                </a:moveTo>
                <a:lnTo>
                  <a:pt x="87309" y="42349"/>
                </a:lnTo>
              </a:path>
              <a:path w="91440" h="121285">
                <a:moveTo>
                  <a:pt x="87309" y="42349"/>
                </a:moveTo>
                <a:lnTo>
                  <a:pt x="90864" y="21165"/>
                </a:lnTo>
              </a:path>
              <a:path w="91440" h="121285">
                <a:moveTo>
                  <a:pt x="90864" y="21165"/>
                </a:moveTo>
                <a:lnTo>
                  <a:pt x="8969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5" name="object 1935"/>
          <p:cNvSpPr/>
          <p:nvPr/>
        </p:nvSpPr>
        <p:spPr>
          <a:xfrm>
            <a:off x="14411537" y="2871411"/>
            <a:ext cx="251460" cy="132080"/>
          </a:xfrm>
          <a:custGeom>
            <a:avLst/>
            <a:gdLst/>
            <a:ahLst/>
            <a:cxnLst/>
            <a:rect l="l" t="t" r="r" b="b"/>
            <a:pathLst>
              <a:path w="251459" h="132080">
                <a:moveTo>
                  <a:pt x="251379" y="0"/>
                </a:moveTo>
                <a:lnTo>
                  <a:pt x="228938" y="2318"/>
                </a:lnTo>
              </a:path>
              <a:path w="251459" h="132080">
                <a:moveTo>
                  <a:pt x="228938" y="2318"/>
                </a:moveTo>
                <a:lnTo>
                  <a:pt x="206533" y="8198"/>
                </a:lnTo>
              </a:path>
              <a:path w="251459" h="132080">
                <a:moveTo>
                  <a:pt x="206533" y="8198"/>
                </a:moveTo>
                <a:lnTo>
                  <a:pt x="186493" y="18771"/>
                </a:lnTo>
              </a:path>
              <a:path w="251459" h="132080">
                <a:moveTo>
                  <a:pt x="186493" y="18771"/>
                </a:moveTo>
                <a:lnTo>
                  <a:pt x="168777" y="31719"/>
                </a:lnTo>
              </a:path>
              <a:path w="251459" h="132080">
                <a:moveTo>
                  <a:pt x="168777" y="31719"/>
                </a:moveTo>
                <a:lnTo>
                  <a:pt x="153444" y="48172"/>
                </a:lnTo>
              </a:path>
              <a:path w="251459" h="132080">
                <a:moveTo>
                  <a:pt x="153444" y="48172"/>
                </a:moveTo>
                <a:lnTo>
                  <a:pt x="140455" y="67019"/>
                </a:lnTo>
              </a:path>
              <a:path w="251459" h="132080">
                <a:moveTo>
                  <a:pt x="140455" y="67019"/>
                </a:moveTo>
                <a:lnTo>
                  <a:pt x="132212" y="87016"/>
                </a:lnTo>
              </a:path>
              <a:path w="251459" h="132080">
                <a:moveTo>
                  <a:pt x="132212" y="87016"/>
                </a:moveTo>
                <a:lnTo>
                  <a:pt x="126295" y="109387"/>
                </a:lnTo>
              </a:path>
              <a:path w="251459" h="132080">
                <a:moveTo>
                  <a:pt x="126295" y="109387"/>
                </a:moveTo>
                <a:lnTo>
                  <a:pt x="125122" y="131721"/>
                </a:lnTo>
              </a:path>
              <a:path w="251459" h="132080">
                <a:moveTo>
                  <a:pt x="125122" y="131721"/>
                </a:moveTo>
                <a:lnTo>
                  <a:pt x="123931" y="109387"/>
                </a:lnTo>
              </a:path>
              <a:path w="251459" h="132080">
                <a:moveTo>
                  <a:pt x="123931" y="109387"/>
                </a:moveTo>
                <a:lnTo>
                  <a:pt x="118032" y="89390"/>
                </a:lnTo>
              </a:path>
              <a:path w="251459" h="132080">
                <a:moveTo>
                  <a:pt x="118032" y="89390"/>
                </a:moveTo>
                <a:lnTo>
                  <a:pt x="108598" y="69394"/>
                </a:lnTo>
              </a:path>
              <a:path w="251459" h="132080">
                <a:moveTo>
                  <a:pt x="108598" y="69394"/>
                </a:moveTo>
                <a:lnTo>
                  <a:pt x="95590" y="51734"/>
                </a:lnTo>
              </a:path>
              <a:path w="251459" h="132080">
                <a:moveTo>
                  <a:pt x="95590" y="51734"/>
                </a:moveTo>
                <a:lnTo>
                  <a:pt x="80257" y="35281"/>
                </a:lnTo>
              </a:path>
              <a:path w="251459" h="132080">
                <a:moveTo>
                  <a:pt x="80257" y="35281"/>
                </a:moveTo>
                <a:lnTo>
                  <a:pt x="62561" y="23502"/>
                </a:lnTo>
              </a:path>
              <a:path w="251459" h="132080">
                <a:moveTo>
                  <a:pt x="62561" y="23502"/>
                </a:moveTo>
                <a:lnTo>
                  <a:pt x="42501" y="14078"/>
                </a:lnTo>
              </a:path>
              <a:path w="251459" h="132080">
                <a:moveTo>
                  <a:pt x="42501" y="14078"/>
                </a:moveTo>
                <a:lnTo>
                  <a:pt x="21250" y="8198"/>
                </a:lnTo>
              </a:path>
              <a:path w="251459" h="132080">
                <a:moveTo>
                  <a:pt x="21250" y="8198"/>
                </a:moveTo>
                <a:lnTo>
                  <a:pt x="0" y="70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36" name="object 1936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14302461" y="5451995"/>
            <a:ext cx="128480" cy="129254"/>
          </a:xfrm>
          <a:prstGeom prst="rect">
            <a:avLst/>
          </a:prstGeom>
        </p:spPr>
      </p:pic>
      <p:pic>
        <p:nvPicPr>
          <p:cNvPr id="1937" name="object 1937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6436199" y="5126129"/>
            <a:ext cx="126795" cy="128107"/>
          </a:xfrm>
          <a:prstGeom prst="rect">
            <a:avLst/>
          </a:prstGeom>
        </p:spPr>
      </p:pic>
      <p:sp>
        <p:nvSpPr>
          <p:cNvPr id="1938" name="object 1938"/>
          <p:cNvSpPr/>
          <p:nvPr/>
        </p:nvSpPr>
        <p:spPr>
          <a:xfrm>
            <a:off x="13110982" y="6844266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42520" y="3505"/>
                </a:moveTo>
                <a:lnTo>
                  <a:pt x="43711" y="2318"/>
                </a:lnTo>
              </a:path>
              <a:path w="45084" h="5079">
                <a:moveTo>
                  <a:pt x="43711" y="2318"/>
                </a:moveTo>
                <a:lnTo>
                  <a:pt x="44864" y="0"/>
                </a:lnTo>
              </a:path>
              <a:path w="45084" h="5079">
                <a:moveTo>
                  <a:pt x="0" y="2318"/>
                </a:moveTo>
                <a:lnTo>
                  <a:pt x="1210" y="3505"/>
                </a:lnTo>
              </a:path>
              <a:path w="45084" h="5079">
                <a:moveTo>
                  <a:pt x="1210" y="3505"/>
                </a:moveTo>
                <a:lnTo>
                  <a:pt x="3592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9" name="object 1939"/>
          <p:cNvSpPr/>
          <p:nvPr/>
        </p:nvSpPr>
        <p:spPr>
          <a:xfrm>
            <a:off x="13110982" y="6788969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44864" y="4711"/>
                </a:moveTo>
                <a:lnTo>
                  <a:pt x="43711" y="2355"/>
                </a:lnTo>
              </a:path>
              <a:path w="45084" h="5079">
                <a:moveTo>
                  <a:pt x="43711" y="2355"/>
                </a:moveTo>
                <a:lnTo>
                  <a:pt x="42520" y="1206"/>
                </a:lnTo>
              </a:path>
              <a:path w="45084" h="5079">
                <a:moveTo>
                  <a:pt x="3592" y="0"/>
                </a:moveTo>
                <a:lnTo>
                  <a:pt x="1210" y="0"/>
                </a:lnTo>
              </a:path>
              <a:path w="45084" h="5079">
                <a:moveTo>
                  <a:pt x="1210" y="0"/>
                </a:moveTo>
                <a:lnTo>
                  <a:pt x="0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0" name="object 1940"/>
          <p:cNvSpPr/>
          <p:nvPr/>
        </p:nvSpPr>
        <p:spPr>
          <a:xfrm>
            <a:off x="13107466" y="6851277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0"/>
                </a:moveTo>
                <a:lnTo>
                  <a:pt x="0" y="1187"/>
                </a:lnTo>
              </a:path>
              <a:path w="2540" h="2540">
                <a:moveTo>
                  <a:pt x="0" y="1187"/>
                </a:moveTo>
                <a:lnTo>
                  <a:pt x="2382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1" name="object 1941"/>
          <p:cNvSpPr/>
          <p:nvPr/>
        </p:nvSpPr>
        <p:spPr>
          <a:xfrm>
            <a:off x="13107466" y="6784257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382" y="0"/>
                </a:moveTo>
                <a:lnTo>
                  <a:pt x="0" y="1168"/>
                </a:lnTo>
              </a:path>
              <a:path w="2540" h="2540">
                <a:moveTo>
                  <a:pt x="0" y="1168"/>
                </a:moveTo>
                <a:lnTo>
                  <a:pt x="0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2" name="object 1942"/>
          <p:cNvSpPr/>
          <p:nvPr/>
        </p:nvSpPr>
        <p:spPr>
          <a:xfrm>
            <a:off x="13947743" y="7268943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0" y="0"/>
                </a:moveTo>
                <a:lnTo>
                  <a:pt x="1172" y="2374"/>
                </a:lnTo>
              </a:path>
              <a:path w="45084" h="5079">
                <a:moveTo>
                  <a:pt x="1172" y="2374"/>
                </a:moveTo>
                <a:lnTo>
                  <a:pt x="3554" y="3524"/>
                </a:lnTo>
              </a:path>
              <a:path w="45084" h="5079">
                <a:moveTo>
                  <a:pt x="42482" y="4711"/>
                </a:moveTo>
                <a:lnTo>
                  <a:pt x="44846" y="4711"/>
                </a:lnTo>
              </a:path>
              <a:path w="45084" h="5079">
                <a:moveTo>
                  <a:pt x="44846" y="4711"/>
                </a:moveTo>
                <a:lnTo>
                  <a:pt x="44846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3" name="object 1943"/>
          <p:cNvSpPr/>
          <p:nvPr/>
        </p:nvSpPr>
        <p:spPr>
          <a:xfrm>
            <a:off x="13947743" y="7213665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3554" y="1168"/>
                </a:moveTo>
                <a:lnTo>
                  <a:pt x="1172" y="2318"/>
                </a:lnTo>
              </a:path>
              <a:path w="45084" h="5079">
                <a:moveTo>
                  <a:pt x="1172" y="2318"/>
                </a:moveTo>
                <a:lnTo>
                  <a:pt x="0" y="4692"/>
                </a:lnTo>
              </a:path>
              <a:path w="45084" h="5079">
                <a:moveTo>
                  <a:pt x="44846" y="2318"/>
                </a:moveTo>
                <a:lnTo>
                  <a:pt x="44846" y="1168"/>
                </a:lnTo>
              </a:path>
              <a:path w="45084" h="5079">
                <a:moveTo>
                  <a:pt x="44846" y="1168"/>
                </a:moveTo>
                <a:lnTo>
                  <a:pt x="4248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4" name="object 1944"/>
          <p:cNvSpPr/>
          <p:nvPr/>
        </p:nvSpPr>
        <p:spPr>
          <a:xfrm>
            <a:off x="13993761" y="7276011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0" y="2337"/>
                </a:moveTo>
                <a:lnTo>
                  <a:pt x="2382" y="1187"/>
                </a:lnTo>
              </a:path>
              <a:path w="3809" h="2540">
                <a:moveTo>
                  <a:pt x="2382" y="1187"/>
                </a:moveTo>
                <a:lnTo>
                  <a:pt x="353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5" name="object 1945"/>
          <p:cNvSpPr/>
          <p:nvPr/>
        </p:nvSpPr>
        <p:spPr>
          <a:xfrm>
            <a:off x="13993761" y="7208954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3535" y="2318"/>
                </a:moveTo>
                <a:lnTo>
                  <a:pt x="2382" y="1149"/>
                </a:lnTo>
              </a:path>
              <a:path w="3809" h="2540">
                <a:moveTo>
                  <a:pt x="2382" y="1149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46" name="object 1946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17817017" y="3261434"/>
            <a:ext cx="156766" cy="156321"/>
          </a:xfrm>
          <a:prstGeom prst="rect">
            <a:avLst/>
          </a:prstGeom>
        </p:spPr>
      </p:pic>
      <p:pic>
        <p:nvPicPr>
          <p:cNvPr id="1947" name="object 1947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17817017" y="3539124"/>
            <a:ext cx="156766" cy="155096"/>
          </a:xfrm>
          <a:prstGeom prst="rect">
            <a:avLst/>
          </a:prstGeom>
        </p:spPr>
      </p:pic>
      <p:pic>
        <p:nvPicPr>
          <p:cNvPr id="1948" name="object 1948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17817017" y="3899081"/>
            <a:ext cx="156766" cy="155134"/>
          </a:xfrm>
          <a:prstGeom prst="rect">
            <a:avLst/>
          </a:prstGeom>
        </p:spPr>
      </p:pic>
      <p:pic>
        <p:nvPicPr>
          <p:cNvPr id="1949" name="object 1949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16682877" y="5049648"/>
            <a:ext cx="156785" cy="156321"/>
          </a:xfrm>
          <a:prstGeom prst="rect">
            <a:avLst/>
          </a:prstGeom>
        </p:spPr>
      </p:pic>
      <p:pic>
        <p:nvPicPr>
          <p:cNvPr id="1950" name="object 1950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17061687" y="5049648"/>
            <a:ext cx="156804" cy="156321"/>
          </a:xfrm>
          <a:prstGeom prst="rect">
            <a:avLst/>
          </a:prstGeom>
        </p:spPr>
      </p:pic>
      <p:pic>
        <p:nvPicPr>
          <p:cNvPr id="1951" name="object 1951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17503057" y="5049648"/>
            <a:ext cx="156823" cy="156321"/>
          </a:xfrm>
          <a:prstGeom prst="rect">
            <a:avLst/>
          </a:prstGeom>
        </p:spPr>
      </p:pic>
      <p:pic>
        <p:nvPicPr>
          <p:cNvPr id="1952" name="object 1952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14468833" y="6486085"/>
            <a:ext cx="171003" cy="170475"/>
          </a:xfrm>
          <a:prstGeom prst="rect">
            <a:avLst/>
          </a:prstGeom>
        </p:spPr>
      </p:pic>
      <p:pic>
        <p:nvPicPr>
          <p:cNvPr id="1953" name="object 1953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14468833" y="5702599"/>
            <a:ext cx="171007" cy="170413"/>
          </a:xfrm>
          <a:prstGeom prst="rect">
            <a:avLst/>
          </a:prstGeom>
        </p:spPr>
      </p:pic>
      <p:pic>
        <p:nvPicPr>
          <p:cNvPr id="1954" name="object 1954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13769033" y="6517892"/>
            <a:ext cx="156804" cy="156265"/>
          </a:xfrm>
          <a:prstGeom prst="rect">
            <a:avLst/>
          </a:prstGeom>
        </p:spPr>
      </p:pic>
      <p:pic>
        <p:nvPicPr>
          <p:cNvPr id="1955" name="object 1955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13352436" y="4637918"/>
            <a:ext cx="156785" cy="157471"/>
          </a:xfrm>
          <a:prstGeom prst="rect">
            <a:avLst/>
          </a:prstGeom>
        </p:spPr>
      </p:pic>
      <p:pic>
        <p:nvPicPr>
          <p:cNvPr id="1956" name="object 1956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13872892" y="4637918"/>
            <a:ext cx="156766" cy="157471"/>
          </a:xfrm>
          <a:prstGeom prst="rect">
            <a:avLst/>
          </a:prstGeom>
        </p:spPr>
      </p:pic>
      <p:sp>
        <p:nvSpPr>
          <p:cNvPr id="1957" name="object 1957"/>
          <p:cNvSpPr/>
          <p:nvPr/>
        </p:nvSpPr>
        <p:spPr>
          <a:xfrm>
            <a:off x="14120023" y="4741924"/>
            <a:ext cx="5080" cy="45085"/>
          </a:xfrm>
          <a:custGeom>
            <a:avLst/>
            <a:gdLst/>
            <a:ahLst/>
            <a:cxnLst/>
            <a:rect l="l" t="t" r="r" b="b"/>
            <a:pathLst>
              <a:path w="5080" h="45085">
                <a:moveTo>
                  <a:pt x="1228" y="42349"/>
                </a:moveTo>
                <a:lnTo>
                  <a:pt x="2420" y="43536"/>
                </a:lnTo>
              </a:path>
              <a:path w="5080" h="45085">
                <a:moveTo>
                  <a:pt x="2420" y="43536"/>
                </a:moveTo>
                <a:lnTo>
                  <a:pt x="4745" y="44742"/>
                </a:lnTo>
              </a:path>
              <a:path w="5080" h="45085">
                <a:moveTo>
                  <a:pt x="2420" y="0"/>
                </a:moveTo>
                <a:lnTo>
                  <a:pt x="1228" y="1206"/>
                </a:lnTo>
              </a:path>
              <a:path w="5080" h="45085">
                <a:moveTo>
                  <a:pt x="1228" y="1206"/>
                </a:moveTo>
                <a:lnTo>
                  <a:pt x="0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8" name="object 1958"/>
          <p:cNvSpPr/>
          <p:nvPr/>
        </p:nvSpPr>
        <p:spPr>
          <a:xfrm>
            <a:off x="14175531" y="4741924"/>
            <a:ext cx="5080" cy="45085"/>
          </a:xfrm>
          <a:custGeom>
            <a:avLst/>
            <a:gdLst/>
            <a:ahLst/>
            <a:cxnLst/>
            <a:rect l="l" t="t" r="r" b="b"/>
            <a:pathLst>
              <a:path w="5080" h="45085">
                <a:moveTo>
                  <a:pt x="0" y="44742"/>
                </a:moveTo>
                <a:lnTo>
                  <a:pt x="2344" y="43536"/>
                </a:lnTo>
              </a:path>
              <a:path w="5080" h="45085">
                <a:moveTo>
                  <a:pt x="2344" y="43536"/>
                </a:moveTo>
                <a:lnTo>
                  <a:pt x="3554" y="42349"/>
                </a:lnTo>
              </a:path>
              <a:path w="5080" h="45085">
                <a:moveTo>
                  <a:pt x="4726" y="3543"/>
                </a:moveTo>
                <a:lnTo>
                  <a:pt x="4726" y="1206"/>
                </a:lnTo>
              </a:path>
              <a:path w="5080" h="45085">
                <a:moveTo>
                  <a:pt x="4726" y="1206"/>
                </a:moveTo>
                <a:lnTo>
                  <a:pt x="234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9" name="object 1959"/>
          <p:cNvSpPr/>
          <p:nvPr/>
        </p:nvSpPr>
        <p:spPr>
          <a:xfrm>
            <a:off x="14115315" y="4738381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382" y="0"/>
                </a:moveTo>
                <a:lnTo>
                  <a:pt x="1210" y="0"/>
                </a:lnTo>
              </a:path>
              <a:path w="2540" h="2539">
                <a:moveTo>
                  <a:pt x="1210" y="0"/>
                </a:moveTo>
                <a:lnTo>
                  <a:pt x="0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0" name="object 1960"/>
          <p:cNvSpPr/>
          <p:nvPr/>
        </p:nvSpPr>
        <p:spPr>
          <a:xfrm>
            <a:off x="14182604" y="4738381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363" y="2393"/>
                </a:moveTo>
                <a:lnTo>
                  <a:pt x="1153" y="0"/>
                </a:lnTo>
              </a:path>
              <a:path w="2540" h="2539">
                <a:moveTo>
                  <a:pt x="1153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61" name="object 1961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14288304" y="4808477"/>
            <a:ext cx="281903" cy="145729"/>
          </a:xfrm>
          <a:prstGeom prst="rect">
            <a:avLst/>
          </a:prstGeom>
        </p:spPr>
      </p:pic>
      <p:pic>
        <p:nvPicPr>
          <p:cNvPr id="1962" name="object 1962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13964928" y="6493184"/>
            <a:ext cx="128501" cy="129257"/>
          </a:xfrm>
          <a:prstGeom prst="rect">
            <a:avLst/>
          </a:prstGeom>
        </p:spPr>
      </p:pic>
      <p:sp>
        <p:nvSpPr>
          <p:cNvPr id="1963" name="object 1963"/>
          <p:cNvSpPr/>
          <p:nvPr/>
        </p:nvSpPr>
        <p:spPr>
          <a:xfrm>
            <a:off x="15636546" y="1271401"/>
            <a:ext cx="141605" cy="144780"/>
          </a:xfrm>
          <a:custGeom>
            <a:avLst/>
            <a:gdLst/>
            <a:ahLst/>
            <a:cxnLst/>
            <a:rect l="l" t="t" r="r" b="b"/>
            <a:pathLst>
              <a:path w="141605" h="144780">
                <a:moveTo>
                  <a:pt x="141609" y="144744"/>
                </a:moveTo>
                <a:lnTo>
                  <a:pt x="139283" y="120036"/>
                </a:lnTo>
              </a:path>
              <a:path w="141605" h="144780">
                <a:moveTo>
                  <a:pt x="139283" y="120036"/>
                </a:moveTo>
                <a:lnTo>
                  <a:pt x="133384" y="96458"/>
                </a:lnTo>
              </a:path>
              <a:path w="141605" h="144780">
                <a:moveTo>
                  <a:pt x="133384" y="96458"/>
                </a:moveTo>
                <a:lnTo>
                  <a:pt x="122721" y="72956"/>
                </a:lnTo>
              </a:path>
              <a:path w="141605" h="144780">
                <a:moveTo>
                  <a:pt x="122721" y="72956"/>
                </a:moveTo>
                <a:lnTo>
                  <a:pt x="108579" y="52922"/>
                </a:lnTo>
              </a:path>
              <a:path w="141605" h="144780">
                <a:moveTo>
                  <a:pt x="108579" y="52922"/>
                </a:moveTo>
                <a:lnTo>
                  <a:pt x="92074" y="34094"/>
                </a:lnTo>
              </a:path>
              <a:path w="141605" h="144780">
                <a:moveTo>
                  <a:pt x="92074" y="34094"/>
                </a:moveTo>
                <a:lnTo>
                  <a:pt x="70823" y="20015"/>
                </a:lnTo>
              </a:path>
              <a:path w="141605" h="144780">
                <a:moveTo>
                  <a:pt x="70823" y="20015"/>
                </a:moveTo>
                <a:lnTo>
                  <a:pt x="48400" y="9404"/>
                </a:lnTo>
              </a:path>
              <a:path w="141605" h="144780">
                <a:moveTo>
                  <a:pt x="48400" y="9404"/>
                </a:moveTo>
                <a:lnTo>
                  <a:pt x="24786" y="2355"/>
                </a:lnTo>
              </a:path>
              <a:path w="141605" h="144780">
                <a:moveTo>
                  <a:pt x="24786" y="235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4" name="object 1964"/>
          <p:cNvSpPr/>
          <p:nvPr/>
        </p:nvSpPr>
        <p:spPr>
          <a:xfrm>
            <a:off x="14957961" y="2881981"/>
            <a:ext cx="126364" cy="121285"/>
          </a:xfrm>
          <a:custGeom>
            <a:avLst/>
            <a:gdLst/>
            <a:ahLst/>
            <a:cxnLst/>
            <a:rect l="l" t="t" r="r" b="b"/>
            <a:pathLst>
              <a:path w="126365" h="121285">
                <a:moveTo>
                  <a:pt x="126295" y="0"/>
                </a:moveTo>
                <a:lnTo>
                  <a:pt x="103871" y="1168"/>
                </a:lnTo>
              </a:path>
              <a:path w="126365" h="121285">
                <a:moveTo>
                  <a:pt x="103871" y="1168"/>
                </a:moveTo>
                <a:lnTo>
                  <a:pt x="83812" y="5861"/>
                </a:lnTo>
              </a:path>
              <a:path w="126365" h="121285">
                <a:moveTo>
                  <a:pt x="83812" y="5861"/>
                </a:moveTo>
                <a:lnTo>
                  <a:pt x="63733" y="15303"/>
                </a:lnTo>
              </a:path>
              <a:path w="126365" h="121285">
                <a:moveTo>
                  <a:pt x="63733" y="15303"/>
                </a:moveTo>
                <a:lnTo>
                  <a:pt x="46018" y="27045"/>
                </a:lnTo>
              </a:path>
              <a:path w="126365" h="121285">
                <a:moveTo>
                  <a:pt x="46018" y="27045"/>
                </a:moveTo>
                <a:lnTo>
                  <a:pt x="30685" y="42349"/>
                </a:lnTo>
              </a:path>
              <a:path w="126365" h="121285">
                <a:moveTo>
                  <a:pt x="30685" y="42349"/>
                </a:moveTo>
                <a:lnTo>
                  <a:pt x="17696" y="59989"/>
                </a:lnTo>
              </a:path>
              <a:path w="126365" h="121285">
                <a:moveTo>
                  <a:pt x="17696" y="59989"/>
                </a:moveTo>
                <a:lnTo>
                  <a:pt x="8262" y="78817"/>
                </a:lnTo>
              </a:path>
              <a:path w="126365" h="121285">
                <a:moveTo>
                  <a:pt x="8262" y="78817"/>
                </a:moveTo>
                <a:lnTo>
                  <a:pt x="2363" y="99964"/>
                </a:lnTo>
              </a:path>
              <a:path w="126365" h="121285">
                <a:moveTo>
                  <a:pt x="2363" y="99964"/>
                </a:moveTo>
                <a:lnTo>
                  <a:pt x="0" y="12114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65" name="object 1965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17820524" y="4170831"/>
            <a:ext cx="114321" cy="115141"/>
          </a:xfrm>
          <a:prstGeom prst="rect">
            <a:avLst/>
          </a:prstGeom>
        </p:spPr>
      </p:pic>
      <p:pic>
        <p:nvPicPr>
          <p:cNvPr id="1966" name="object 1966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17517240" y="4170831"/>
            <a:ext cx="114321" cy="115141"/>
          </a:xfrm>
          <a:prstGeom prst="rect">
            <a:avLst/>
          </a:prstGeom>
        </p:spPr>
      </p:pic>
      <p:pic>
        <p:nvPicPr>
          <p:cNvPr id="1967" name="object 1967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16944854" y="3539120"/>
            <a:ext cx="156804" cy="156283"/>
          </a:xfrm>
          <a:prstGeom prst="rect">
            <a:avLst/>
          </a:prstGeom>
        </p:spPr>
      </p:pic>
      <p:sp>
        <p:nvSpPr>
          <p:cNvPr id="1968" name="object 1968"/>
          <p:cNvSpPr/>
          <p:nvPr/>
        </p:nvSpPr>
        <p:spPr>
          <a:xfrm>
            <a:off x="17084633" y="6524260"/>
            <a:ext cx="713105" cy="87630"/>
          </a:xfrm>
          <a:custGeom>
            <a:avLst/>
            <a:gdLst/>
            <a:ahLst/>
            <a:cxnLst/>
            <a:rect l="l" t="t" r="r" b="b"/>
            <a:pathLst>
              <a:path w="713105" h="87629">
                <a:moveTo>
                  <a:pt x="0" y="84698"/>
                </a:moveTo>
                <a:lnTo>
                  <a:pt x="18887" y="82342"/>
                </a:lnTo>
              </a:path>
              <a:path w="713105" h="87629">
                <a:moveTo>
                  <a:pt x="18887" y="82342"/>
                </a:moveTo>
                <a:lnTo>
                  <a:pt x="36565" y="76480"/>
                </a:lnTo>
              </a:path>
              <a:path w="713105" h="87629">
                <a:moveTo>
                  <a:pt x="36565" y="76480"/>
                </a:moveTo>
                <a:lnTo>
                  <a:pt x="51917" y="65832"/>
                </a:lnTo>
              </a:path>
              <a:path w="713105" h="87629">
                <a:moveTo>
                  <a:pt x="51917" y="65832"/>
                </a:moveTo>
                <a:lnTo>
                  <a:pt x="66077" y="52903"/>
                </a:lnTo>
              </a:path>
              <a:path w="713105" h="87629">
                <a:moveTo>
                  <a:pt x="66077" y="52903"/>
                </a:moveTo>
                <a:lnTo>
                  <a:pt x="75493" y="36449"/>
                </a:lnTo>
              </a:path>
              <a:path w="713105" h="87629">
                <a:moveTo>
                  <a:pt x="75493" y="36449"/>
                </a:moveTo>
                <a:lnTo>
                  <a:pt x="82602" y="18846"/>
                </a:lnTo>
              </a:path>
              <a:path w="713105" h="87629">
                <a:moveTo>
                  <a:pt x="82602" y="18846"/>
                </a:moveTo>
                <a:lnTo>
                  <a:pt x="83793" y="0"/>
                </a:lnTo>
              </a:path>
              <a:path w="713105" h="87629">
                <a:moveTo>
                  <a:pt x="84946" y="0"/>
                </a:moveTo>
                <a:lnTo>
                  <a:pt x="86118" y="18846"/>
                </a:lnTo>
              </a:path>
              <a:path w="713105" h="87629">
                <a:moveTo>
                  <a:pt x="86118" y="18846"/>
                </a:moveTo>
                <a:lnTo>
                  <a:pt x="93227" y="37674"/>
                </a:lnTo>
              </a:path>
              <a:path w="713105" h="87629">
                <a:moveTo>
                  <a:pt x="93227" y="37674"/>
                </a:moveTo>
                <a:lnTo>
                  <a:pt x="103834" y="54128"/>
                </a:lnTo>
              </a:path>
              <a:path w="713105" h="87629">
                <a:moveTo>
                  <a:pt x="103834" y="54128"/>
                </a:moveTo>
                <a:lnTo>
                  <a:pt x="116822" y="68225"/>
                </a:lnTo>
              </a:path>
              <a:path w="713105" h="87629">
                <a:moveTo>
                  <a:pt x="116822" y="68225"/>
                </a:moveTo>
                <a:lnTo>
                  <a:pt x="133347" y="77630"/>
                </a:lnTo>
              </a:path>
              <a:path w="713105" h="87629">
                <a:moveTo>
                  <a:pt x="133347" y="77630"/>
                </a:moveTo>
                <a:lnTo>
                  <a:pt x="152234" y="84698"/>
                </a:lnTo>
              </a:path>
              <a:path w="713105" h="87629">
                <a:moveTo>
                  <a:pt x="152234" y="84698"/>
                </a:moveTo>
                <a:lnTo>
                  <a:pt x="171122" y="87053"/>
                </a:lnTo>
              </a:path>
              <a:path w="713105" h="87629">
                <a:moveTo>
                  <a:pt x="180556" y="84698"/>
                </a:moveTo>
                <a:lnTo>
                  <a:pt x="199444" y="82342"/>
                </a:lnTo>
              </a:path>
              <a:path w="713105" h="87629">
                <a:moveTo>
                  <a:pt x="199444" y="82342"/>
                </a:moveTo>
                <a:lnTo>
                  <a:pt x="218331" y="76480"/>
                </a:lnTo>
              </a:path>
              <a:path w="713105" h="87629">
                <a:moveTo>
                  <a:pt x="218331" y="76480"/>
                </a:moveTo>
                <a:lnTo>
                  <a:pt x="233683" y="65832"/>
                </a:lnTo>
              </a:path>
              <a:path w="713105" h="87629">
                <a:moveTo>
                  <a:pt x="233683" y="65832"/>
                </a:moveTo>
                <a:lnTo>
                  <a:pt x="246634" y="52903"/>
                </a:lnTo>
              </a:path>
              <a:path w="713105" h="87629">
                <a:moveTo>
                  <a:pt x="246634" y="52903"/>
                </a:moveTo>
                <a:lnTo>
                  <a:pt x="257278" y="36449"/>
                </a:lnTo>
              </a:path>
              <a:path w="713105" h="87629">
                <a:moveTo>
                  <a:pt x="257278" y="36449"/>
                </a:moveTo>
                <a:lnTo>
                  <a:pt x="263177" y="18846"/>
                </a:lnTo>
              </a:path>
              <a:path w="713105" h="87629">
                <a:moveTo>
                  <a:pt x="263177" y="18846"/>
                </a:moveTo>
                <a:lnTo>
                  <a:pt x="265522" y="0"/>
                </a:lnTo>
              </a:path>
              <a:path w="713105" h="87629">
                <a:moveTo>
                  <a:pt x="265522" y="0"/>
                </a:moveTo>
                <a:lnTo>
                  <a:pt x="267904" y="18846"/>
                </a:lnTo>
              </a:path>
              <a:path w="713105" h="87629">
                <a:moveTo>
                  <a:pt x="267904" y="18846"/>
                </a:moveTo>
                <a:lnTo>
                  <a:pt x="274956" y="37674"/>
                </a:lnTo>
              </a:path>
              <a:path w="713105" h="87629">
                <a:moveTo>
                  <a:pt x="274956" y="37674"/>
                </a:moveTo>
                <a:lnTo>
                  <a:pt x="284409" y="54128"/>
                </a:lnTo>
              </a:path>
              <a:path w="713105" h="87629">
                <a:moveTo>
                  <a:pt x="284409" y="54128"/>
                </a:moveTo>
                <a:lnTo>
                  <a:pt x="298570" y="68225"/>
                </a:lnTo>
              </a:path>
              <a:path w="713105" h="87629">
                <a:moveTo>
                  <a:pt x="298570" y="68225"/>
                </a:moveTo>
                <a:lnTo>
                  <a:pt x="315113" y="77630"/>
                </a:lnTo>
              </a:path>
              <a:path w="713105" h="87629">
                <a:moveTo>
                  <a:pt x="315113" y="77630"/>
                </a:moveTo>
                <a:lnTo>
                  <a:pt x="332791" y="84698"/>
                </a:lnTo>
              </a:path>
              <a:path w="713105" h="87629">
                <a:moveTo>
                  <a:pt x="332791" y="84698"/>
                </a:moveTo>
                <a:lnTo>
                  <a:pt x="352850" y="87053"/>
                </a:lnTo>
              </a:path>
              <a:path w="713105" h="87629">
                <a:moveTo>
                  <a:pt x="361112" y="84698"/>
                </a:moveTo>
                <a:lnTo>
                  <a:pt x="380019" y="82342"/>
                </a:lnTo>
              </a:path>
              <a:path w="713105" h="87629">
                <a:moveTo>
                  <a:pt x="380019" y="82342"/>
                </a:moveTo>
                <a:lnTo>
                  <a:pt x="397715" y="76480"/>
                </a:lnTo>
              </a:path>
              <a:path w="713105" h="87629">
                <a:moveTo>
                  <a:pt x="397715" y="76480"/>
                </a:moveTo>
                <a:lnTo>
                  <a:pt x="414240" y="65832"/>
                </a:lnTo>
              </a:path>
              <a:path w="713105" h="87629">
                <a:moveTo>
                  <a:pt x="414240" y="65832"/>
                </a:moveTo>
                <a:lnTo>
                  <a:pt x="427228" y="52903"/>
                </a:lnTo>
              </a:path>
              <a:path w="713105" h="87629">
                <a:moveTo>
                  <a:pt x="427228" y="52903"/>
                </a:moveTo>
                <a:lnTo>
                  <a:pt x="437835" y="36449"/>
                </a:lnTo>
              </a:path>
              <a:path w="713105" h="87629">
                <a:moveTo>
                  <a:pt x="437835" y="36449"/>
                </a:moveTo>
                <a:lnTo>
                  <a:pt x="443734" y="18846"/>
                </a:lnTo>
              </a:path>
              <a:path w="713105" h="87629">
                <a:moveTo>
                  <a:pt x="443734" y="18846"/>
                </a:moveTo>
                <a:lnTo>
                  <a:pt x="446078" y="0"/>
                </a:lnTo>
              </a:path>
              <a:path w="713105" h="87629">
                <a:moveTo>
                  <a:pt x="446078" y="0"/>
                </a:moveTo>
                <a:lnTo>
                  <a:pt x="448441" y="18846"/>
                </a:lnTo>
              </a:path>
              <a:path w="713105" h="87629">
                <a:moveTo>
                  <a:pt x="448441" y="18846"/>
                </a:moveTo>
                <a:lnTo>
                  <a:pt x="454359" y="37674"/>
                </a:lnTo>
              </a:path>
              <a:path w="713105" h="87629">
                <a:moveTo>
                  <a:pt x="454359" y="37674"/>
                </a:moveTo>
                <a:lnTo>
                  <a:pt x="464966" y="54128"/>
                </a:lnTo>
              </a:path>
              <a:path w="713105" h="87629">
                <a:moveTo>
                  <a:pt x="464966" y="54128"/>
                </a:moveTo>
                <a:lnTo>
                  <a:pt x="479126" y="68225"/>
                </a:lnTo>
              </a:path>
              <a:path w="713105" h="87629">
                <a:moveTo>
                  <a:pt x="479126" y="68225"/>
                </a:moveTo>
                <a:lnTo>
                  <a:pt x="495670" y="77630"/>
                </a:lnTo>
              </a:path>
              <a:path w="713105" h="87629">
                <a:moveTo>
                  <a:pt x="495670" y="77630"/>
                </a:moveTo>
                <a:lnTo>
                  <a:pt x="513347" y="84698"/>
                </a:lnTo>
              </a:path>
              <a:path w="713105" h="87629">
                <a:moveTo>
                  <a:pt x="513347" y="84698"/>
                </a:moveTo>
                <a:lnTo>
                  <a:pt x="533426" y="87053"/>
                </a:lnTo>
              </a:path>
              <a:path w="713105" h="87629">
                <a:moveTo>
                  <a:pt x="541688" y="84698"/>
                </a:moveTo>
                <a:lnTo>
                  <a:pt x="560575" y="82342"/>
                </a:lnTo>
              </a:path>
              <a:path w="713105" h="87629">
                <a:moveTo>
                  <a:pt x="560575" y="82342"/>
                </a:moveTo>
                <a:lnTo>
                  <a:pt x="578272" y="76480"/>
                </a:lnTo>
              </a:path>
              <a:path w="713105" h="87629">
                <a:moveTo>
                  <a:pt x="578272" y="76480"/>
                </a:moveTo>
                <a:lnTo>
                  <a:pt x="594796" y="65832"/>
                </a:lnTo>
              </a:path>
              <a:path w="713105" h="87629">
                <a:moveTo>
                  <a:pt x="594796" y="65832"/>
                </a:moveTo>
                <a:lnTo>
                  <a:pt x="607766" y="52903"/>
                </a:lnTo>
              </a:path>
              <a:path w="713105" h="87629">
                <a:moveTo>
                  <a:pt x="607766" y="52903"/>
                </a:moveTo>
                <a:lnTo>
                  <a:pt x="618391" y="36449"/>
                </a:lnTo>
              </a:path>
              <a:path w="713105" h="87629">
                <a:moveTo>
                  <a:pt x="618391" y="36449"/>
                </a:moveTo>
                <a:lnTo>
                  <a:pt x="624290" y="18846"/>
                </a:lnTo>
              </a:path>
              <a:path w="713105" h="87629">
                <a:moveTo>
                  <a:pt x="624290" y="18846"/>
                </a:moveTo>
                <a:lnTo>
                  <a:pt x="626672" y="0"/>
                </a:lnTo>
              </a:path>
              <a:path w="713105" h="87629">
                <a:moveTo>
                  <a:pt x="626672" y="0"/>
                </a:moveTo>
                <a:lnTo>
                  <a:pt x="629036" y="18846"/>
                </a:lnTo>
              </a:path>
              <a:path w="713105" h="87629">
                <a:moveTo>
                  <a:pt x="629036" y="18846"/>
                </a:moveTo>
                <a:lnTo>
                  <a:pt x="634915" y="37674"/>
                </a:lnTo>
              </a:path>
              <a:path w="713105" h="87629">
                <a:moveTo>
                  <a:pt x="634915" y="37674"/>
                </a:moveTo>
                <a:lnTo>
                  <a:pt x="645541" y="54128"/>
                </a:lnTo>
              </a:path>
              <a:path w="713105" h="87629">
                <a:moveTo>
                  <a:pt x="645541" y="54128"/>
                </a:moveTo>
                <a:lnTo>
                  <a:pt x="659683" y="68225"/>
                </a:lnTo>
              </a:path>
              <a:path w="713105" h="87629">
                <a:moveTo>
                  <a:pt x="659683" y="68225"/>
                </a:moveTo>
                <a:lnTo>
                  <a:pt x="675054" y="77630"/>
                </a:lnTo>
              </a:path>
              <a:path w="713105" h="87629">
                <a:moveTo>
                  <a:pt x="675054" y="77630"/>
                </a:moveTo>
                <a:lnTo>
                  <a:pt x="693904" y="84698"/>
                </a:lnTo>
              </a:path>
              <a:path w="713105" h="87629">
                <a:moveTo>
                  <a:pt x="693904" y="84698"/>
                </a:moveTo>
                <a:lnTo>
                  <a:pt x="712791" y="870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69" name="object 1969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16345310" y="6661391"/>
            <a:ext cx="108441" cy="426912"/>
          </a:xfrm>
          <a:prstGeom prst="rect">
            <a:avLst/>
          </a:prstGeom>
        </p:spPr>
      </p:pic>
      <p:sp>
        <p:nvSpPr>
          <p:cNvPr id="1970" name="object 1970"/>
          <p:cNvSpPr/>
          <p:nvPr/>
        </p:nvSpPr>
        <p:spPr>
          <a:xfrm>
            <a:off x="19208959" y="4558391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4669" y="2374"/>
                </a:moveTo>
                <a:lnTo>
                  <a:pt x="3497" y="1225"/>
                </a:lnTo>
              </a:path>
              <a:path w="16509" h="7620">
                <a:moveTo>
                  <a:pt x="4669" y="2374"/>
                </a:moveTo>
                <a:lnTo>
                  <a:pt x="3497" y="1225"/>
                </a:lnTo>
              </a:path>
              <a:path w="16509" h="7620">
                <a:moveTo>
                  <a:pt x="5860" y="2374"/>
                </a:moveTo>
                <a:lnTo>
                  <a:pt x="5860" y="1225"/>
                </a:lnTo>
              </a:path>
              <a:path w="16509" h="7620">
                <a:moveTo>
                  <a:pt x="5860" y="1225"/>
                </a:moveTo>
                <a:lnTo>
                  <a:pt x="4669" y="1225"/>
                </a:lnTo>
              </a:path>
              <a:path w="16509" h="7620">
                <a:moveTo>
                  <a:pt x="4669" y="7105"/>
                </a:moveTo>
                <a:lnTo>
                  <a:pt x="3497" y="5917"/>
                </a:lnTo>
              </a:path>
              <a:path w="16509" h="7620">
                <a:moveTo>
                  <a:pt x="4669" y="7105"/>
                </a:moveTo>
                <a:lnTo>
                  <a:pt x="3497" y="5917"/>
                </a:lnTo>
              </a:path>
              <a:path w="16509" h="7620">
                <a:moveTo>
                  <a:pt x="4669" y="7105"/>
                </a:moveTo>
                <a:lnTo>
                  <a:pt x="5860" y="7105"/>
                </a:lnTo>
              </a:path>
              <a:path w="16509" h="7620">
                <a:moveTo>
                  <a:pt x="5860" y="7105"/>
                </a:moveTo>
                <a:lnTo>
                  <a:pt x="4669" y="5917"/>
                </a:lnTo>
              </a:path>
              <a:path w="16509" h="7620">
                <a:moveTo>
                  <a:pt x="5860" y="4711"/>
                </a:moveTo>
                <a:lnTo>
                  <a:pt x="5860" y="3562"/>
                </a:lnTo>
              </a:path>
              <a:path w="16509" h="7620">
                <a:moveTo>
                  <a:pt x="2325" y="5917"/>
                </a:moveTo>
                <a:lnTo>
                  <a:pt x="1153" y="4711"/>
                </a:lnTo>
              </a:path>
              <a:path w="16509" h="7620">
                <a:moveTo>
                  <a:pt x="2325" y="5917"/>
                </a:moveTo>
                <a:lnTo>
                  <a:pt x="1153" y="5917"/>
                </a:lnTo>
              </a:path>
              <a:path w="16509" h="7620">
                <a:moveTo>
                  <a:pt x="1153" y="5917"/>
                </a:moveTo>
                <a:lnTo>
                  <a:pt x="0" y="4711"/>
                </a:lnTo>
              </a:path>
              <a:path w="16509" h="7620">
                <a:moveTo>
                  <a:pt x="1153" y="5917"/>
                </a:moveTo>
                <a:lnTo>
                  <a:pt x="2325" y="5917"/>
                </a:lnTo>
              </a:path>
              <a:path w="16509" h="7620">
                <a:moveTo>
                  <a:pt x="15314" y="4711"/>
                </a:moveTo>
                <a:lnTo>
                  <a:pt x="14123" y="3562"/>
                </a:lnTo>
              </a:path>
              <a:path w="16509" h="7620">
                <a:moveTo>
                  <a:pt x="15314" y="4711"/>
                </a:moveTo>
                <a:lnTo>
                  <a:pt x="15314" y="3562"/>
                </a:lnTo>
              </a:path>
              <a:path w="16509" h="7620">
                <a:moveTo>
                  <a:pt x="3497" y="7105"/>
                </a:moveTo>
                <a:lnTo>
                  <a:pt x="2325" y="5917"/>
                </a:lnTo>
              </a:path>
              <a:path w="16509" h="7620">
                <a:moveTo>
                  <a:pt x="11759" y="7105"/>
                </a:moveTo>
                <a:lnTo>
                  <a:pt x="12932" y="7105"/>
                </a:lnTo>
              </a:path>
              <a:path w="16509" h="7620">
                <a:moveTo>
                  <a:pt x="11759" y="7105"/>
                </a:moveTo>
                <a:lnTo>
                  <a:pt x="12932" y="7105"/>
                </a:lnTo>
              </a:path>
              <a:path w="16509" h="7620">
                <a:moveTo>
                  <a:pt x="3497" y="7105"/>
                </a:moveTo>
                <a:lnTo>
                  <a:pt x="2325" y="5917"/>
                </a:lnTo>
              </a:path>
              <a:path w="16509" h="7620">
                <a:moveTo>
                  <a:pt x="3497" y="7105"/>
                </a:moveTo>
                <a:lnTo>
                  <a:pt x="2325" y="5917"/>
                </a:lnTo>
              </a:path>
              <a:path w="16509" h="7620">
                <a:moveTo>
                  <a:pt x="2325" y="2374"/>
                </a:moveTo>
                <a:lnTo>
                  <a:pt x="1153" y="2374"/>
                </a:lnTo>
              </a:path>
              <a:path w="16509" h="7620">
                <a:moveTo>
                  <a:pt x="1153" y="2374"/>
                </a:moveTo>
                <a:lnTo>
                  <a:pt x="0" y="1225"/>
                </a:lnTo>
              </a:path>
              <a:path w="16509" h="7620">
                <a:moveTo>
                  <a:pt x="1153" y="2374"/>
                </a:moveTo>
                <a:lnTo>
                  <a:pt x="2325" y="3562"/>
                </a:lnTo>
              </a:path>
              <a:path w="16509" h="7620">
                <a:moveTo>
                  <a:pt x="2325" y="3562"/>
                </a:moveTo>
                <a:lnTo>
                  <a:pt x="1153" y="2374"/>
                </a:lnTo>
              </a:path>
              <a:path w="16509" h="7620">
                <a:moveTo>
                  <a:pt x="3497" y="1225"/>
                </a:moveTo>
                <a:lnTo>
                  <a:pt x="2325" y="0"/>
                </a:lnTo>
              </a:path>
              <a:path w="16509" h="7620">
                <a:moveTo>
                  <a:pt x="12932" y="1225"/>
                </a:moveTo>
                <a:lnTo>
                  <a:pt x="11759" y="1225"/>
                </a:lnTo>
              </a:path>
              <a:path w="16509" h="7620">
                <a:moveTo>
                  <a:pt x="12932" y="2374"/>
                </a:moveTo>
                <a:lnTo>
                  <a:pt x="11759" y="1225"/>
                </a:lnTo>
              </a:path>
              <a:path w="16509" h="7620">
                <a:moveTo>
                  <a:pt x="3497" y="1225"/>
                </a:moveTo>
                <a:lnTo>
                  <a:pt x="3497" y="2374"/>
                </a:lnTo>
              </a:path>
              <a:path w="16509" h="7620">
                <a:moveTo>
                  <a:pt x="3497" y="2374"/>
                </a:moveTo>
                <a:lnTo>
                  <a:pt x="2325" y="1225"/>
                </a:lnTo>
              </a:path>
              <a:path w="16509" h="7620">
                <a:moveTo>
                  <a:pt x="16486" y="1225"/>
                </a:moveTo>
                <a:lnTo>
                  <a:pt x="15314" y="0"/>
                </a:lnTo>
              </a:path>
              <a:path w="16509" h="7620">
                <a:moveTo>
                  <a:pt x="16486" y="1225"/>
                </a:moveTo>
                <a:lnTo>
                  <a:pt x="15314" y="0"/>
                </a:lnTo>
              </a:path>
              <a:path w="16509" h="7620">
                <a:moveTo>
                  <a:pt x="15314" y="5917"/>
                </a:moveTo>
                <a:lnTo>
                  <a:pt x="16486" y="4711"/>
                </a:lnTo>
              </a:path>
              <a:path w="16509" h="7620">
                <a:moveTo>
                  <a:pt x="16486" y="4711"/>
                </a:moveTo>
                <a:lnTo>
                  <a:pt x="15314" y="3562"/>
                </a:lnTo>
              </a:path>
              <a:path w="16509" h="7620">
                <a:moveTo>
                  <a:pt x="5860" y="4711"/>
                </a:moveTo>
                <a:lnTo>
                  <a:pt x="5860" y="3562"/>
                </a:lnTo>
              </a:path>
              <a:path w="16509" h="7620">
                <a:moveTo>
                  <a:pt x="16486" y="7105"/>
                </a:moveTo>
                <a:lnTo>
                  <a:pt x="15314" y="5917"/>
                </a:lnTo>
              </a:path>
              <a:path w="16509" h="7620">
                <a:moveTo>
                  <a:pt x="16486" y="7105"/>
                </a:moveTo>
                <a:lnTo>
                  <a:pt x="15314" y="59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1" name="object 1971"/>
          <p:cNvSpPr/>
          <p:nvPr/>
        </p:nvSpPr>
        <p:spPr>
          <a:xfrm>
            <a:off x="19063775" y="4558391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11778" y="2374"/>
                </a:moveTo>
                <a:lnTo>
                  <a:pt x="10625" y="1225"/>
                </a:lnTo>
              </a:path>
              <a:path w="15875" h="7620">
                <a:moveTo>
                  <a:pt x="11778" y="2374"/>
                </a:moveTo>
                <a:lnTo>
                  <a:pt x="10625" y="1225"/>
                </a:lnTo>
              </a:path>
              <a:path w="15875" h="7620">
                <a:moveTo>
                  <a:pt x="11778" y="1225"/>
                </a:moveTo>
                <a:lnTo>
                  <a:pt x="10625" y="0"/>
                </a:lnTo>
              </a:path>
              <a:path w="15875" h="7620">
                <a:moveTo>
                  <a:pt x="11778" y="1225"/>
                </a:moveTo>
                <a:lnTo>
                  <a:pt x="11778" y="2374"/>
                </a:lnTo>
              </a:path>
              <a:path w="15875" h="7620">
                <a:moveTo>
                  <a:pt x="11778" y="7105"/>
                </a:moveTo>
                <a:lnTo>
                  <a:pt x="10625" y="5917"/>
                </a:lnTo>
              </a:path>
              <a:path w="15875" h="7620">
                <a:moveTo>
                  <a:pt x="11778" y="7105"/>
                </a:moveTo>
                <a:lnTo>
                  <a:pt x="10625" y="5917"/>
                </a:lnTo>
              </a:path>
              <a:path w="15875" h="7620">
                <a:moveTo>
                  <a:pt x="11778" y="7105"/>
                </a:moveTo>
                <a:lnTo>
                  <a:pt x="10625" y="5917"/>
                </a:lnTo>
              </a:path>
              <a:path w="15875" h="7620">
                <a:moveTo>
                  <a:pt x="11778" y="7105"/>
                </a:moveTo>
                <a:lnTo>
                  <a:pt x="10625" y="5917"/>
                </a:lnTo>
              </a:path>
              <a:path w="15875" h="7620">
                <a:moveTo>
                  <a:pt x="10625" y="3562"/>
                </a:moveTo>
                <a:lnTo>
                  <a:pt x="10625" y="4711"/>
                </a:lnTo>
              </a:path>
              <a:path w="15875" h="7620">
                <a:moveTo>
                  <a:pt x="15352" y="5917"/>
                </a:moveTo>
                <a:lnTo>
                  <a:pt x="14179" y="4711"/>
                </a:lnTo>
              </a:path>
              <a:path w="15875" h="7620">
                <a:moveTo>
                  <a:pt x="15352" y="5917"/>
                </a:moveTo>
                <a:lnTo>
                  <a:pt x="14179" y="4711"/>
                </a:lnTo>
              </a:path>
              <a:path w="15875" h="7620">
                <a:moveTo>
                  <a:pt x="15352" y="5917"/>
                </a:moveTo>
                <a:lnTo>
                  <a:pt x="14179" y="4711"/>
                </a:lnTo>
              </a:path>
              <a:path w="15875" h="7620">
                <a:moveTo>
                  <a:pt x="15352" y="5917"/>
                </a:moveTo>
                <a:lnTo>
                  <a:pt x="14179" y="4711"/>
                </a:lnTo>
              </a:path>
              <a:path w="15875" h="7620">
                <a:moveTo>
                  <a:pt x="2325" y="3562"/>
                </a:moveTo>
                <a:lnTo>
                  <a:pt x="1153" y="4711"/>
                </a:lnTo>
              </a:path>
              <a:path w="15875" h="7620">
                <a:moveTo>
                  <a:pt x="1153" y="4711"/>
                </a:moveTo>
                <a:lnTo>
                  <a:pt x="2325" y="4711"/>
                </a:lnTo>
              </a:path>
              <a:path w="15875" h="7620">
                <a:moveTo>
                  <a:pt x="14179" y="7105"/>
                </a:moveTo>
                <a:lnTo>
                  <a:pt x="12969" y="5917"/>
                </a:lnTo>
              </a:path>
              <a:path w="15875" h="7620">
                <a:moveTo>
                  <a:pt x="4726" y="7105"/>
                </a:moveTo>
                <a:lnTo>
                  <a:pt x="3497" y="5917"/>
                </a:lnTo>
              </a:path>
              <a:path w="15875" h="7620">
                <a:moveTo>
                  <a:pt x="4726" y="7105"/>
                </a:moveTo>
                <a:lnTo>
                  <a:pt x="3497" y="5917"/>
                </a:lnTo>
              </a:path>
              <a:path w="15875" h="7620">
                <a:moveTo>
                  <a:pt x="12969" y="7105"/>
                </a:moveTo>
                <a:lnTo>
                  <a:pt x="14179" y="7105"/>
                </a:lnTo>
              </a:path>
              <a:path w="15875" h="7620">
                <a:moveTo>
                  <a:pt x="12969" y="7105"/>
                </a:moveTo>
                <a:lnTo>
                  <a:pt x="14179" y="7105"/>
                </a:lnTo>
              </a:path>
              <a:path w="15875" h="7620">
                <a:moveTo>
                  <a:pt x="15352" y="3562"/>
                </a:moveTo>
                <a:lnTo>
                  <a:pt x="14179" y="2374"/>
                </a:lnTo>
              </a:path>
              <a:path w="15875" h="7620">
                <a:moveTo>
                  <a:pt x="15352" y="3562"/>
                </a:moveTo>
                <a:lnTo>
                  <a:pt x="15352" y="2374"/>
                </a:lnTo>
              </a:path>
              <a:path w="15875" h="7620">
                <a:moveTo>
                  <a:pt x="15352" y="2374"/>
                </a:moveTo>
                <a:lnTo>
                  <a:pt x="14179" y="1225"/>
                </a:lnTo>
              </a:path>
              <a:path w="15875" h="7620">
                <a:moveTo>
                  <a:pt x="15352" y="2374"/>
                </a:moveTo>
                <a:lnTo>
                  <a:pt x="14179" y="1225"/>
                </a:lnTo>
                <a:lnTo>
                  <a:pt x="12969" y="0"/>
                </a:lnTo>
              </a:path>
              <a:path w="15875" h="7620">
                <a:moveTo>
                  <a:pt x="4726" y="1225"/>
                </a:moveTo>
                <a:lnTo>
                  <a:pt x="3497" y="0"/>
                </a:lnTo>
              </a:path>
              <a:path w="15875" h="7620">
                <a:moveTo>
                  <a:pt x="4726" y="1225"/>
                </a:moveTo>
                <a:lnTo>
                  <a:pt x="4726" y="2374"/>
                </a:lnTo>
              </a:path>
              <a:path w="15875" h="7620">
                <a:moveTo>
                  <a:pt x="14179" y="2374"/>
                </a:moveTo>
                <a:lnTo>
                  <a:pt x="12969" y="1225"/>
                </a:lnTo>
              </a:path>
              <a:path w="15875" h="7620">
                <a:moveTo>
                  <a:pt x="14179" y="2374"/>
                </a:moveTo>
                <a:lnTo>
                  <a:pt x="12969" y="2374"/>
                </a:lnTo>
              </a:path>
              <a:path w="15875" h="7620">
                <a:moveTo>
                  <a:pt x="0" y="1225"/>
                </a:moveTo>
                <a:lnTo>
                  <a:pt x="1153" y="1225"/>
                </a:lnTo>
              </a:path>
              <a:path w="15875" h="7620">
                <a:moveTo>
                  <a:pt x="1153" y="1225"/>
                </a:moveTo>
                <a:lnTo>
                  <a:pt x="0" y="0"/>
                </a:lnTo>
              </a:path>
              <a:path w="15875" h="7620">
                <a:moveTo>
                  <a:pt x="1153" y="3562"/>
                </a:moveTo>
                <a:lnTo>
                  <a:pt x="1153" y="4711"/>
                </a:lnTo>
                <a:lnTo>
                  <a:pt x="1153" y="5917"/>
                </a:lnTo>
              </a:path>
              <a:path w="15875" h="7620">
                <a:moveTo>
                  <a:pt x="11778" y="3562"/>
                </a:moveTo>
                <a:lnTo>
                  <a:pt x="11778" y="4711"/>
                </a:lnTo>
              </a:path>
              <a:path w="15875" h="7620">
                <a:moveTo>
                  <a:pt x="1153" y="7105"/>
                </a:moveTo>
                <a:lnTo>
                  <a:pt x="0" y="5917"/>
                </a:lnTo>
              </a:path>
              <a:path w="15875" h="7620">
                <a:moveTo>
                  <a:pt x="1153" y="7105"/>
                </a:moveTo>
                <a:lnTo>
                  <a:pt x="0" y="71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2" name="object 1972"/>
          <p:cNvSpPr/>
          <p:nvPr/>
        </p:nvSpPr>
        <p:spPr>
          <a:xfrm>
            <a:off x="19145187" y="4486641"/>
            <a:ext cx="72390" cy="151765"/>
          </a:xfrm>
          <a:custGeom>
            <a:avLst/>
            <a:gdLst/>
            <a:ahLst/>
            <a:cxnLst/>
            <a:rect l="l" t="t" r="r" b="b"/>
            <a:pathLst>
              <a:path w="72390" h="151764">
                <a:moveTo>
                  <a:pt x="71995" y="0"/>
                </a:moveTo>
                <a:lnTo>
                  <a:pt x="64924" y="1168"/>
                </a:lnTo>
              </a:path>
              <a:path w="72390" h="151764">
                <a:moveTo>
                  <a:pt x="55490" y="3524"/>
                </a:moveTo>
                <a:lnTo>
                  <a:pt x="54318" y="3524"/>
                </a:lnTo>
              </a:path>
              <a:path w="72390" h="151764">
                <a:moveTo>
                  <a:pt x="54318" y="3524"/>
                </a:moveTo>
                <a:lnTo>
                  <a:pt x="48381" y="5880"/>
                </a:lnTo>
              </a:path>
              <a:path w="72390" h="151764">
                <a:moveTo>
                  <a:pt x="40138" y="9385"/>
                </a:moveTo>
                <a:lnTo>
                  <a:pt x="38947" y="9385"/>
                </a:lnTo>
              </a:path>
              <a:path w="72390" h="151764">
                <a:moveTo>
                  <a:pt x="38947" y="9385"/>
                </a:moveTo>
                <a:lnTo>
                  <a:pt x="33048" y="14116"/>
                </a:lnTo>
              </a:path>
              <a:path w="72390" h="151764">
                <a:moveTo>
                  <a:pt x="25996" y="18809"/>
                </a:moveTo>
                <a:lnTo>
                  <a:pt x="23595" y="20015"/>
                </a:lnTo>
              </a:path>
              <a:path w="72390" h="151764">
                <a:moveTo>
                  <a:pt x="23595" y="20015"/>
                </a:moveTo>
                <a:lnTo>
                  <a:pt x="20097" y="24708"/>
                </a:lnTo>
              </a:path>
              <a:path w="72390" h="151764">
                <a:moveTo>
                  <a:pt x="14160" y="31775"/>
                </a:moveTo>
                <a:lnTo>
                  <a:pt x="12988" y="34131"/>
                </a:lnTo>
              </a:path>
              <a:path w="72390" h="151764">
                <a:moveTo>
                  <a:pt x="12988" y="34131"/>
                </a:moveTo>
                <a:lnTo>
                  <a:pt x="10625" y="38843"/>
                </a:lnTo>
              </a:path>
              <a:path w="72390" h="151764">
                <a:moveTo>
                  <a:pt x="5917" y="47060"/>
                </a:moveTo>
                <a:lnTo>
                  <a:pt x="4726" y="49416"/>
                </a:lnTo>
              </a:path>
              <a:path w="72390" h="151764">
                <a:moveTo>
                  <a:pt x="4726" y="49416"/>
                </a:moveTo>
                <a:lnTo>
                  <a:pt x="3554" y="54147"/>
                </a:lnTo>
              </a:path>
              <a:path w="72390" h="151764">
                <a:moveTo>
                  <a:pt x="1210" y="63551"/>
                </a:moveTo>
                <a:lnTo>
                  <a:pt x="0" y="67038"/>
                </a:lnTo>
              </a:path>
              <a:path w="72390" h="151764">
                <a:moveTo>
                  <a:pt x="0" y="67038"/>
                </a:moveTo>
                <a:lnTo>
                  <a:pt x="0" y="70581"/>
                </a:lnTo>
              </a:path>
              <a:path w="72390" h="151764">
                <a:moveTo>
                  <a:pt x="0" y="81173"/>
                </a:moveTo>
                <a:lnTo>
                  <a:pt x="0" y="84716"/>
                </a:lnTo>
              </a:path>
              <a:path w="72390" h="151764">
                <a:moveTo>
                  <a:pt x="0" y="84716"/>
                </a:moveTo>
                <a:lnTo>
                  <a:pt x="1210" y="88260"/>
                </a:lnTo>
              </a:path>
              <a:path w="72390" h="151764">
                <a:moveTo>
                  <a:pt x="3554" y="97683"/>
                </a:moveTo>
                <a:lnTo>
                  <a:pt x="4726" y="102357"/>
                </a:lnTo>
              </a:path>
              <a:path w="72390" h="151764">
                <a:moveTo>
                  <a:pt x="4726" y="102357"/>
                </a:moveTo>
                <a:lnTo>
                  <a:pt x="5917" y="104713"/>
                </a:lnTo>
              </a:path>
              <a:path w="72390" h="151764">
                <a:moveTo>
                  <a:pt x="9434" y="112949"/>
                </a:moveTo>
                <a:lnTo>
                  <a:pt x="12988" y="117623"/>
                </a:lnTo>
              </a:path>
              <a:path w="72390" h="151764">
                <a:moveTo>
                  <a:pt x="12988" y="117623"/>
                </a:moveTo>
                <a:lnTo>
                  <a:pt x="14160" y="119979"/>
                </a:lnTo>
              </a:path>
              <a:path w="72390" h="151764">
                <a:moveTo>
                  <a:pt x="20097" y="127028"/>
                </a:moveTo>
                <a:lnTo>
                  <a:pt x="23595" y="131758"/>
                </a:lnTo>
              </a:path>
              <a:path w="72390" h="151764">
                <a:moveTo>
                  <a:pt x="23595" y="131758"/>
                </a:moveTo>
                <a:lnTo>
                  <a:pt x="24786" y="132946"/>
                </a:lnTo>
              </a:path>
              <a:path w="72390" h="151764">
                <a:moveTo>
                  <a:pt x="33048" y="137639"/>
                </a:moveTo>
                <a:lnTo>
                  <a:pt x="38947" y="142331"/>
                </a:lnTo>
              </a:path>
              <a:path w="72390" h="151764">
                <a:moveTo>
                  <a:pt x="38947" y="142331"/>
                </a:moveTo>
                <a:lnTo>
                  <a:pt x="37756" y="141163"/>
                </a:lnTo>
              </a:path>
              <a:path w="72390" h="151764">
                <a:moveTo>
                  <a:pt x="48381" y="145893"/>
                </a:moveTo>
                <a:lnTo>
                  <a:pt x="54318" y="149380"/>
                </a:lnTo>
              </a:path>
              <a:path w="72390" h="151764">
                <a:moveTo>
                  <a:pt x="64924" y="150586"/>
                </a:moveTo>
                <a:lnTo>
                  <a:pt x="71995" y="1517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3" name="object 1973"/>
          <p:cNvSpPr/>
          <p:nvPr/>
        </p:nvSpPr>
        <p:spPr>
          <a:xfrm>
            <a:off x="19072020" y="4486641"/>
            <a:ext cx="72390" cy="151765"/>
          </a:xfrm>
          <a:custGeom>
            <a:avLst/>
            <a:gdLst/>
            <a:ahLst/>
            <a:cxnLst/>
            <a:rect l="l" t="t" r="r" b="b"/>
            <a:pathLst>
              <a:path w="72390" h="151764">
                <a:moveTo>
                  <a:pt x="0" y="151736"/>
                </a:moveTo>
                <a:lnTo>
                  <a:pt x="7108" y="150586"/>
                </a:lnTo>
              </a:path>
              <a:path w="72390" h="151764">
                <a:moveTo>
                  <a:pt x="17715" y="149380"/>
                </a:moveTo>
                <a:lnTo>
                  <a:pt x="16543" y="148230"/>
                </a:lnTo>
              </a:path>
              <a:path w="72390" h="151764">
                <a:moveTo>
                  <a:pt x="17715" y="149380"/>
                </a:moveTo>
                <a:lnTo>
                  <a:pt x="23595" y="147062"/>
                </a:lnTo>
              </a:path>
              <a:path w="72390" h="151764">
                <a:moveTo>
                  <a:pt x="33048" y="142331"/>
                </a:moveTo>
                <a:lnTo>
                  <a:pt x="34201" y="142331"/>
                </a:lnTo>
              </a:path>
              <a:path w="72390" h="151764">
                <a:moveTo>
                  <a:pt x="34201" y="142331"/>
                </a:moveTo>
                <a:lnTo>
                  <a:pt x="38928" y="138807"/>
                </a:lnTo>
              </a:path>
              <a:path w="72390" h="151764">
                <a:moveTo>
                  <a:pt x="47209" y="132946"/>
                </a:moveTo>
                <a:lnTo>
                  <a:pt x="48381" y="131758"/>
                </a:lnTo>
              </a:path>
              <a:path w="72390" h="151764">
                <a:moveTo>
                  <a:pt x="48381" y="131758"/>
                </a:moveTo>
                <a:lnTo>
                  <a:pt x="51935" y="127028"/>
                </a:lnTo>
              </a:path>
              <a:path w="72390" h="151764">
                <a:moveTo>
                  <a:pt x="59044" y="119979"/>
                </a:moveTo>
                <a:lnTo>
                  <a:pt x="60217" y="117623"/>
                </a:lnTo>
              </a:path>
              <a:path w="72390" h="151764">
                <a:moveTo>
                  <a:pt x="60217" y="117623"/>
                </a:moveTo>
                <a:lnTo>
                  <a:pt x="62542" y="114099"/>
                </a:lnTo>
              </a:path>
              <a:path w="72390" h="151764">
                <a:moveTo>
                  <a:pt x="67269" y="104713"/>
                </a:moveTo>
                <a:lnTo>
                  <a:pt x="68441" y="102357"/>
                </a:lnTo>
              </a:path>
              <a:path w="72390" h="151764">
                <a:moveTo>
                  <a:pt x="68441" y="102357"/>
                </a:moveTo>
                <a:lnTo>
                  <a:pt x="69632" y="97683"/>
                </a:lnTo>
              </a:path>
              <a:path w="72390" h="151764">
                <a:moveTo>
                  <a:pt x="71995" y="88260"/>
                </a:moveTo>
                <a:lnTo>
                  <a:pt x="71995" y="84716"/>
                </a:lnTo>
                <a:lnTo>
                  <a:pt x="71995" y="81173"/>
                </a:lnTo>
              </a:path>
              <a:path w="72390" h="151764">
                <a:moveTo>
                  <a:pt x="71995" y="71750"/>
                </a:moveTo>
                <a:lnTo>
                  <a:pt x="71995" y="67038"/>
                </a:lnTo>
                <a:lnTo>
                  <a:pt x="71995" y="64720"/>
                </a:lnTo>
              </a:path>
              <a:path w="72390" h="151764">
                <a:moveTo>
                  <a:pt x="69632" y="55315"/>
                </a:moveTo>
                <a:lnTo>
                  <a:pt x="68441" y="49416"/>
                </a:lnTo>
              </a:path>
              <a:path w="72390" h="151764">
                <a:moveTo>
                  <a:pt x="68441" y="49416"/>
                </a:moveTo>
                <a:lnTo>
                  <a:pt x="67269" y="48266"/>
                </a:lnTo>
              </a:path>
              <a:path w="72390" h="151764">
                <a:moveTo>
                  <a:pt x="62542" y="38843"/>
                </a:moveTo>
                <a:lnTo>
                  <a:pt x="60217" y="34131"/>
                </a:lnTo>
              </a:path>
              <a:path w="72390" h="151764">
                <a:moveTo>
                  <a:pt x="60217" y="34131"/>
                </a:moveTo>
                <a:lnTo>
                  <a:pt x="59044" y="32944"/>
                </a:lnTo>
              </a:path>
              <a:path w="72390" h="151764">
                <a:moveTo>
                  <a:pt x="53089" y="24708"/>
                </a:moveTo>
                <a:lnTo>
                  <a:pt x="48381" y="20015"/>
                </a:lnTo>
              </a:path>
              <a:path w="72390" h="151764">
                <a:moveTo>
                  <a:pt x="48381" y="20015"/>
                </a:moveTo>
                <a:lnTo>
                  <a:pt x="47209" y="20015"/>
                </a:lnTo>
              </a:path>
              <a:path w="72390" h="151764">
                <a:moveTo>
                  <a:pt x="40138" y="14116"/>
                </a:moveTo>
                <a:lnTo>
                  <a:pt x="34201" y="9385"/>
                </a:lnTo>
              </a:path>
              <a:path w="72390" h="151764">
                <a:moveTo>
                  <a:pt x="34201" y="9385"/>
                </a:moveTo>
                <a:lnTo>
                  <a:pt x="33048" y="8236"/>
                </a:lnTo>
              </a:path>
              <a:path w="72390" h="151764">
                <a:moveTo>
                  <a:pt x="24767" y="5880"/>
                </a:moveTo>
                <a:lnTo>
                  <a:pt x="17715" y="3524"/>
                </a:lnTo>
              </a:path>
              <a:path w="72390" h="151764">
                <a:moveTo>
                  <a:pt x="8262" y="1168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4" name="object 1974"/>
          <p:cNvSpPr/>
          <p:nvPr/>
        </p:nvSpPr>
        <p:spPr>
          <a:xfrm>
            <a:off x="18280143" y="4558391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4726" y="2374"/>
                </a:moveTo>
                <a:lnTo>
                  <a:pt x="3516" y="1225"/>
                </a:lnTo>
              </a:path>
              <a:path w="16509" h="7620">
                <a:moveTo>
                  <a:pt x="4726" y="2374"/>
                </a:moveTo>
                <a:lnTo>
                  <a:pt x="3516" y="1225"/>
                </a:lnTo>
              </a:path>
              <a:path w="16509" h="7620">
                <a:moveTo>
                  <a:pt x="4726" y="2374"/>
                </a:moveTo>
                <a:lnTo>
                  <a:pt x="4726" y="1225"/>
                </a:lnTo>
              </a:path>
              <a:path w="16509" h="7620">
                <a:moveTo>
                  <a:pt x="4726" y="1225"/>
                </a:moveTo>
                <a:lnTo>
                  <a:pt x="3516" y="0"/>
                </a:lnTo>
              </a:path>
              <a:path w="16509" h="7620">
                <a:moveTo>
                  <a:pt x="4726" y="7105"/>
                </a:moveTo>
                <a:lnTo>
                  <a:pt x="3516" y="5917"/>
                </a:lnTo>
              </a:path>
              <a:path w="16509" h="7620">
                <a:moveTo>
                  <a:pt x="4726" y="7105"/>
                </a:moveTo>
                <a:lnTo>
                  <a:pt x="3516" y="5917"/>
                </a:lnTo>
              </a:path>
              <a:path w="16509" h="7620">
                <a:moveTo>
                  <a:pt x="4726" y="7105"/>
                </a:moveTo>
                <a:lnTo>
                  <a:pt x="3516" y="5917"/>
                </a:lnTo>
              </a:path>
              <a:path w="16509" h="7620">
                <a:moveTo>
                  <a:pt x="4726" y="7105"/>
                </a:moveTo>
                <a:lnTo>
                  <a:pt x="3516" y="5917"/>
                </a:lnTo>
              </a:path>
              <a:path w="16509" h="7620">
                <a:moveTo>
                  <a:pt x="5898" y="4711"/>
                </a:moveTo>
                <a:lnTo>
                  <a:pt x="5898" y="3562"/>
                </a:lnTo>
              </a:path>
              <a:path w="16509" h="7620">
                <a:moveTo>
                  <a:pt x="1191" y="5917"/>
                </a:moveTo>
                <a:lnTo>
                  <a:pt x="0" y="4711"/>
                </a:lnTo>
              </a:path>
              <a:path w="16509" h="7620">
                <a:moveTo>
                  <a:pt x="1191" y="5917"/>
                </a:moveTo>
                <a:lnTo>
                  <a:pt x="0" y="4711"/>
                </a:lnTo>
              </a:path>
              <a:path w="16509" h="7620">
                <a:moveTo>
                  <a:pt x="1191" y="5917"/>
                </a:moveTo>
                <a:lnTo>
                  <a:pt x="0" y="4711"/>
                </a:lnTo>
              </a:path>
              <a:path w="16509" h="7620">
                <a:moveTo>
                  <a:pt x="1191" y="5917"/>
                </a:moveTo>
                <a:lnTo>
                  <a:pt x="0" y="4711"/>
                </a:lnTo>
              </a:path>
              <a:path w="16509" h="7620">
                <a:moveTo>
                  <a:pt x="15352" y="4711"/>
                </a:moveTo>
                <a:lnTo>
                  <a:pt x="14123" y="3562"/>
                </a:lnTo>
              </a:path>
              <a:path w="16509" h="7620">
                <a:moveTo>
                  <a:pt x="15352" y="4711"/>
                </a:moveTo>
                <a:lnTo>
                  <a:pt x="15352" y="3562"/>
                </a:lnTo>
              </a:path>
              <a:path w="16509" h="7620">
                <a:moveTo>
                  <a:pt x="2363" y="7105"/>
                </a:moveTo>
                <a:lnTo>
                  <a:pt x="3516" y="7105"/>
                </a:lnTo>
              </a:path>
              <a:path w="16509" h="7620">
                <a:moveTo>
                  <a:pt x="11797" y="7105"/>
                </a:moveTo>
                <a:lnTo>
                  <a:pt x="10625" y="5917"/>
                </a:lnTo>
              </a:path>
              <a:path w="16509" h="7620">
                <a:moveTo>
                  <a:pt x="11797" y="7105"/>
                </a:moveTo>
                <a:lnTo>
                  <a:pt x="10625" y="5917"/>
                </a:lnTo>
              </a:path>
              <a:path w="16509" h="7620">
                <a:moveTo>
                  <a:pt x="2363" y="7105"/>
                </a:moveTo>
                <a:lnTo>
                  <a:pt x="3516" y="7105"/>
                </a:lnTo>
              </a:path>
              <a:path w="16509" h="7620">
                <a:moveTo>
                  <a:pt x="2363" y="7105"/>
                </a:moveTo>
                <a:lnTo>
                  <a:pt x="3516" y="7105"/>
                </a:lnTo>
              </a:path>
              <a:path w="16509" h="7620">
                <a:moveTo>
                  <a:pt x="1191" y="2374"/>
                </a:moveTo>
                <a:lnTo>
                  <a:pt x="0" y="1225"/>
                </a:lnTo>
              </a:path>
              <a:path w="16509" h="7620">
                <a:moveTo>
                  <a:pt x="1191" y="2374"/>
                </a:moveTo>
                <a:lnTo>
                  <a:pt x="0" y="1225"/>
                </a:lnTo>
              </a:path>
              <a:path w="16509" h="7620">
                <a:moveTo>
                  <a:pt x="1191" y="2374"/>
                </a:moveTo>
                <a:lnTo>
                  <a:pt x="1191" y="3562"/>
                </a:lnTo>
              </a:path>
              <a:path w="16509" h="7620">
                <a:moveTo>
                  <a:pt x="1191" y="3562"/>
                </a:moveTo>
                <a:lnTo>
                  <a:pt x="0" y="2374"/>
                </a:lnTo>
              </a:path>
              <a:path w="16509" h="7620">
                <a:moveTo>
                  <a:pt x="3516" y="1225"/>
                </a:moveTo>
                <a:lnTo>
                  <a:pt x="2363" y="1225"/>
                </a:lnTo>
              </a:path>
              <a:path w="16509" h="7620">
                <a:moveTo>
                  <a:pt x="11797" y="1225"/>
                </a:moveTo>
                <a:lnTo>
                  <a:pt x="10625" y="0"/>
                </a:lnTo>
              </a:path>
              <a:path w="16509" h="7620">
                <a:moveTo>
                  <a:pt x="11797" y="2374"/>
                </a:moveTo>
                <a:lnTo>
                  <a:pt x="11797" y="1225"/>
                </a:lnTo>
              </a:path>
              <a:path w="16509" h="7620">
                <a:moveTo>
                  <a:pt x="3516" y="1225"/>
                </a:moveTo>
                <a:lnTo>
                  <a:pt x="2363" y="2374"/>
                </a:lnTo>
              </a:path>
              <a:path w="16509" h="7620">
                <a:moveTo>
                  <a:pt x="3516" y="2374"/>
                </a:moveTo>
                <a:lnTo>
                  <a:pt x="2363" y="2374"/>
                </a:lnTo>
              </a:path>
              <a:path w="16509" h="7620">
                <a:moveTo>
                  <a:pt x="15352" y="1225"/>
                </a:moveTo>
                <a:lnTo>
                  <a:pt x="16505" y="1225"/>
                </a:lnTo>
              </a:path>
              <a:path w="16509" h="7620">
                <a:moveTo>
                  <a:pt x="16505" y="1225"/>
                </a:moveTo>
                <a:lnTo>
                  <a:pt x="15352" y="0"/>
                </a:lnTo>
              </a:path>
              <a:path w="16509" h="7620">
                <a:moveTo>
                  <a:pt x="15352" y="5917"/>
                </a:moveTo>
                <a:lnTo>
                  <a:pt x="15352" y="4711"/>
                </a:lnTo>
                <a:lnTo>
                  <a:pt x="15352" y="3562"/>
                </a:lnTo>
              </a:path>
              <a:path w="16509" h="7620">
                <a:moveTo>
                  <a:pt x="4726" y="4711"/>
                </a:moveTo>
                <a:lnTo>
                  <a:pt x="4726" y="3562"/>
                </a:lnTo>
              </a:path>
              <a:path w="16509" h="7620">
                <a:moveTo>
                  <a:pt x="16505" y="7105"/>
                </a:moveTo>
                <a:lnTo>
                  <a:pt x="15352" y="5917"/>
                </a:lnTo>
              </a:path>
              <a:path w="16509" h="7620">
                <a:moveTo>
                  <a:pt x="16505" y="7105"/>
                </a:moveTo>
                <a:lnTo>
                  <a:pt x="15352" y="71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75" name="object 1975"/>
          <p:cNvGrpSpPr/>
          <p:nvPr/>
        </p:nvGrpSpPr>
        <p:grpSpPr>
          <a:xfrm>
            <a:off x="18132127" y="4556702"/>
            <a:ext cx="20320" cy="10795"/>
            <a:chOff x="18132127" y="4556702"/>
            <a:chExt cx="20320" cy="10795"/>
          </a:xfrm>
        </p:grpSpPr>
        <p:sp>
          <p:nvSpPr>
            <p:cNvPr id="1976" name="object 1976"/>
            <p:cNvSpPr/>
            <p:nvPr/>
          </p:nvSpPr>
          <p:spPr>
            <a:xfrm>
              <a:off x="18145605" y="455839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1153" y="2374"/>
                  </a:moveTo>
                  <a:lnTo>
                    <a:pt x="0" y="1225"/>
                  </a:lnTo>
                </a:path>
                <a:path w="5080" h="7620">
                  <a:moveTo>
                    <a:pt x="1153" y="2374"/>
                  </a:moveTo>
                  <a:lnTo>
                    <a:pt x="0" y="1225"/>
                  </a:lnTo>
                </a:path>
                <a:path w="5080" h="7620">
                  <a:moveTo>
                    <a:pt x="1153" y="1225"/>
                  </a:moveTo>
                  <a:lnTo>
                    <a:pt x="0" y="0"/>
                  </a:lnTo>
                </a:path>
                <a:path w="5080" h="7620">
                  <a:moveTo>
                    <a:pt x="1153" y="1225"/>
                  </a:moveTo>
                  <a:lnTo>
                    <a:pt x="0" y="2374"/>
                  </a:lnTo>
                </a:path>
                <a:path w="5080" h="7620">
                  <a:moveTo>
                    <a:pt x="1153" y="7105"/>
                  </a:moveTo>
                  <a:lnTo>
                    <a:pt x="0" y="5917"/>
                  </a:lnTo>
                </a:path>
                <a:path w="5080" h="7620">
                  <a:moveTo>
                    <a:pt x="1153" y="7105"/>
                  </a:moveTo>
                  <a:lnTo>
                    <a:pt x="0" y="5917"/>
                  </a:lnTo>
                </a:path>
                <a:path w="5080" h="7620">
                  <a:moveTo>
                    <a:pt x="0" y="7105"/>
                  </a:moveTo>
                  <a:lnTo>
                    <a:pt x="1153" y="7105"/>
                  </a:lnTo>
                </a:path>
                <a:path w="5080" h="7620">
                  <a:moveTo>
                    <a:pt x="1153" y="7105"/>
                  </a:moveTo>
                  <a:lnTo>
                    <a:pt x="0" y="5917"/>
                  </a:lnTo>
                </a:path>
                <a:path w="5080" h="7620">
                  <a:moveTo>
                    <a:pt x="0" y="3562"/>
                  </a:moveTo>
                  <a:lnTo>
                    <a:pt x="0" y="4711"/>
                  </a:lnTo>
                </a:path>
                <a:path w="5080" h="7620">
                  <a:moveTo>
                    <a:pt x="4707" y="5917"/>
                  </a:moveTo>
                  <a:lnTo>
                    <a:pt x="3554" y="4711"/>
                  </a:lnTo>
                </a:path>
                <a:path w="5080" h="7620">
                  <a:moveTo>
                    <a:pt x="4707" y="5917"/>
                  </a:moveTo>
                  <a:lnTo>
                    <a:pt x="3554" y="4711"/>
                  </a:lnTo>
                </a:path>
                <a:path w="5080" h="7620">
                  <a:moveTo>
                    <a:pt x="4707" y="5917"/>
                  </a:moveTo>
                  <a:lnTo>
                    <a:pt x="3554" y="4711"/>
                  </a:lnTo>
                </a:path>
                <a:path w="5080" h="7620">
                  <a:moveTo>
                    <a:pt x="4707" y="5917"/>
                  </a:moveTo>
                  <a:lnTo>
                    <a:pt x="3554" y="591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7" name="object 1977"/>
            <p:cNvSpPr/>
            <p:nvPr/>
          </p:nvSpPr>
          <p:spPr>
            <a:xfrm>
              <a:off x="18133816" y="4558399"/>
              <a:ext cx="16510" cy="7620"/>
            </a:xfrm>
            <a:custGeom>
              <a:avLst/>
              <a:gdLst/>
              <a:ahLst/>
              <a:cxnLst/>
              <a:rect l="l" t="t" r="r" b="b"/>
              <a:pathLst>
                <a:path w="16509" h="7620">
                  <a:moveTo>
                    <a:pt x="2344" y="3543"/>
                  </a:moveTo>
                  <a:lnTo>
                    <a:pt x="2344" y="4692"/>
                  </a:lnTo>
                </a:path>
                <a:path w="16509" h="7620">
                  <a:moveTo>
                    <a:pt x="2344" y="4692"/>
                  </a:moveTo>
                  <a:lnTo>
                    <a:pt x="1172" y="3543"/>
                  </a:lnTo>
                </a:path>
                <a:path w="16509" h="7620">
                  <a:moveTo>
                    <a:pt x="14123" y="7086"/>
                  </a:moveTo>
                  <a:lnTo>
                    <a:pt x="12950" y="5899"/>
                  </a:lnTo>
                </a:path>
                <a:path w="16509" h="7620">
                  <a:moveTo>
                    <a:pt x="4669" y="7086"/>
                  </a:moveTo>
                  <a:lnTo>
                    <a:pt x="5879" y="7086"/>
                  </a:lnTo>
                </a:path>
                <a:path w="16509" h="7620">
                  <a:moveTo>
                    <a:pt x="4669" y="7086"/>
                  </a:moveTo>
                  <a:lnTo>
                    <a:pt x="5879" y="7086"/>
                  </a:lnTo>
                </a:path>
                <a:path w="16509" h="7620">
                  <a:moveTo>
                    <a:pt x="14123" y="7086"/>
                  </a:moveTo>
                  <a:lnTo>
                    <a:pt x="12950" y="5899"/>
                  </a:lnTo>
                </a:path>
                <a:path w="16509" h="7620">
                  <a:moveTo>
                    <a:pt x="14123" y="7086"/>
                  </a:moveTo>
                  <a:lnTo>
                    <a:pt x="12950" y="5899"/>
                  </a:lnTo>
                </a:path>
                <a:path w="16509" h="7620">
                  <a:moveTo>
                    <a:pt x="15352" y="3543"/>
                  </a:moveTo>
                  <a:lnTo>
                    <a:pt x="16505" y="3543"/>
                  </a:lnTo>
                </a:path>
                <a:path w="16509" h="7620">
                  <a:moveTo>
                    <a:pt x="16505" y="3543"/>
                  </a:moveTo>
                  <a:lnTo>
                    <a:pt x="16505" y="2355"/>
                  </a:lnTo>
                </a:path>
                <a:path w="16509" h="7620">
                  <a:moveTo>
                    <a:pt x="16505" y="2355"/>
                  </a:moveTo>
                  <a:lnTo>
                    <a:pt x="15352" y="1225"/>
                  </a:lnTo>
                </a:path>
                <a:path w="16509" h="7620">
                  <a:moveTo>
                    <a:pt x="16505" y="2355"/>
                  </a:moveTo>
                  <a:lnTo>
                    <a:pt x="15352" y="1225"/>
                  </a:lnTo>
                </a:path>
                <a:path w="16509" h="7620">
                  <a:moveTo>
                    <a:pt x="14123" y="1225"/>
                  </a:moveTo>
                  <a:lnTo>
                    <a:pt x="12950" y="0"/>
                  </a:lnTo>
                </a:path>
                <a:path w="16509" h="7620">
                  <a:moveTo>
                    <a:pt x="5879" y="1225"/>
                  </a:moveTo>
                  <a:lnTo>
                    <a:pt x="4669" y="1225"/>
                  </a:lnTo>
                </a:path>
                <a:path w="16509" h="7620">
                  <a:moveTo>
                    <a:pt x="5879" y="1225"/>
                  </a:moveTo>
                  <a:lnTo>
                    <a:pt x="4669" y="2355"/>
                  </a:lnTo>
                </a:path>
                <a:path w="16509" h="7620">
                  <a:moveTo>
                    <a:pt x="14123" y="2355"/>
                  </a:moveTo>
                  <a:lnTo>
                    <a:pt x="14123" y="1225"/>
                  </a:lnTo>
                </a:path>
                <a:path w="16509" h="7620">
                  <a:moveTo>
                    <a:pt x="14123" y="2355"/>
                  </a:moveTo>
                  <a:lnTo>
                    <a:pt x="12950" y="1225"/>
                  </a:lnTo>
                </a:path>
                <a:path w="16509" h="7620">
                  <a:moveTo>
                    <a:pt x="1172" y="1225"/>
                  </a:moveTo>
                  <a:lnTo>
                    <a:pt x="0" y="0"/>
                  </a:lnTo>
                </a:path>
                <a:path w="16509" h="7620">
                  <a:moveTo>
                    <a:pt x="1172" y="1225"/>
                  </a:moveTo>
                  <a:lnTo>
                    <a:pt x="0" y="0"/>
                  </a:lnTo>
                </a:path>
                <a:path w="16509" h="7620">
                  <a:moveTo>
                    <a:pt x="2344" y="3543"/>
                  </a:moveTo>
                  <a:lnTo>
                    <a:pt x="1172" y="4692"/>
                  </a:lnTo>
                </a:path>
                <a:path w="16509" h="7620">
                  <a:moveTo>
                    <a:pt x="1172" y="4692"/>
                  </a:moveTo>
                  <a:lnTo>
                    <a:pt x="2344" y="5899"/>
                  </a:lnTo>
                </a:path>
                <a:path w="16509" h="7620">
                  <a:moveTo>
                    <a:pt x="11778" y="3543"/>
                  </a:moveTo>
                  <a:lnTo>
                    <a:pt x="11778" y="4692"/>
                  </a:lnTo>
                </a:path>
                <a:path w="16509" h="7620">
                  <a:moveTo>
                    <a:pt x="1172" y="7086"/>
                  </a:moveTo>
                  <a:lnTo>
                    <a:pt x="0" y="5899"/>
                  </a:lnTo>
                </a:path>
                <a:path w="16509" h="7620">
                  <a:moveTo>
                    <a:pt x="1172" y="7086"/>
                  </a:moveTo>
                  <a:lnTo>
                    <a:pt x="0" y="589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78" name="object 1978"/>
          <p:cNvSpPr/>
          <p:nvPr/>
        </p:nvSpPr>
        <p:spPr>
          <a:xfrm>
            <a:off x="18216399" y="4486667"/>
            <a:ext cx="72390" cy="151765"/>
          </a:xfrm>
          <a:custGeom>
            <a:avLst/>
            <a:gdLst/>
            <a:ahLst/>
            <a:cxnLst/>
            <a:rect l="l" t="t" r="r" b="b"/>
            <a:pathLst>
              <a:path w="72390" h="151764">
                <a:moveTo>
                  <a:pt x="71976" y="0"/>
                </a:moveTo>
                <a:lnTo>
                  <a:pt x="64924" y="1130"/>
                </a:lnTo>
              </a:path>
              <a:path w="72390" h="151764">
                <a:moveTo>
                  <a:pt x="55471" y="3505"/>
                </a:moveTo>
                <a:lnTo>
                  <a:pt x="54299" y="3505"/>
                </a:lnTo>
              </a:path>
              <a:path w="72390" h="151764">
                <a:moveTo>
                  <a:pt x="54299" y="3505"/>
                </a:moveTo>
                <a:lnTo>
                  <a:pt x="48381" y="5861"/>
                </a:lnTo>
              </a:path>
              <a:path w="72390" h="151764">
                <a:moveTo>
                  <a:pt x="38966" y="9385"/>
                </a:moveTo>
                <a:lnTo>
                  <a:pt x="37756" y="9385"/>
                </a:lnTo>
              </a:path>
              <a:path w="72390" h="151764">
                <a:moveTo>
                  <a:pt x="37756" y="9385"/>
                </a:moveTo>
                <a:lnTo>
                  <a:pt x="33048" y="14078"/>
                </a:lnTo>
              </a:path>
              <a:path w="72390" h="151764">
                <a:moveTo>
                  <a:pt x="24805" y="18771"/>
                </a:moveTo>
                <a:lnTo>
                  <a:pt x="23595" y="19977"/>
                </a:lnTo>
              </a:path>
              <a:path w="72390" h="151764">
                <a:moveTo>
                  <a:pt x="23595" y="19977"/>
                </a:moveTo>
                <a:lnTo>
                  <a:pt x="20078" y="24670"/>
                </a:lnTo>
              </a:path>
              <a:path w="72390" h="151764">
                <a:moveTo>
                  <a:pt x="12988" y="31738"/>
                </a:moveTo>
                <a:lnTo>
                  <a:pt x="11816" y="34094"/>
                </a:lnTo>
              </a:path>
              <a:path w="72390" h="151764">
                <a:moveTo>
                  <a:pt x="11816" y="34094"/>
                </a:moveTo>
                <a:lnTo>
                  <a:pt x="9434" y="38805"/>
                </a:lnTo>
              </a:path>
              <a:path w="72390" h="151764">
                <a:moveTo>
                  <a:pt x="4707" y="47023"/>
                </a:moveTo>
                <a:lnTo>
                  <a:pt x="3554" y="49378"/>
                </a:lnTo>
              </a:path>
              <a:path w="72390" h="151764">
                <a:moveTo>
                  <a:pt x="3554" y="49378"/>
                </a:moveTo>
                <a:lnTo>
                  <a:pt x="2363" y="54109"/>
                </a:lnTo>
              </a:path>
              <a:path w="72390" h="151764">
                <a:moveTo>
                  <a:pt x="0" y="63532"/>
                </a:moveTo>
                <a:lnTo>
                  <a:pt x="0" y="67019"/>
                </a:lnTo>
                <a:lnTo>
                  <a:pt x="0" y="70562"/>
                </a:lnTo>
              </a:path>
              <a:path w="72390" h="151764">
                <a:moveTo>
                  <a:pt x="0" y="81154"/>
                </a:moveTo>
                <a:lnTo>
                  <a:pt x="0" y="84698"/>
                </a:lnTo>
                <a:lnTo>
                  <a:pt x="0" y="88241"/>
                </a:lnTo>
              </a:path>
              <a:path w="72390" h="151764">
                <a:moveTo>
                  <a:pt x="2363" y="97645"/>
                </a:moveTo>
                <a:lnTo>
                  <a:pt x="3554" y="102338"/>
                </a:lnTo>
              </a:path>
              <a:path w="72390" h="151764">
                <a:moveTo>
                  <a:pt x="3554" y="102338"/>
                </a:moveTo>
                <a:lnTo>
                  <a:pt x="4707" y="104675"/>
                </a:lnTo>
              </a:path>
              <a:path w="72390" h="151764">
                <a:moveTo>
                  <a:pt x="9434" y="112930"/>
                </a:moveTo>
                <a:lnTo>
                  <a:pt x="11816" y="117604"/>
                </a:lnTo>
              </a:path>
              <a:path w="72390" h="151764">
                <a:moveTo>
                  <a:pt x="11816" y="117604"/>
                </a:moveTo>
                <a:lnTo>
                  <a:pt x="12988" y="119960"/>
                </a:lnTo>
              </a:path>
              <a:path w="72390" h="151764">
                <a:moveTo>
                  <a:pt x="18868" y="127028"/>
                </a:moveTo>
                <a:lnTo>
                  <a:pt x="23595" y="131739"/>
                </a:lnTo>
                <a:lnTo>
                  <a:pt x="24805" y="132927"/>
                </a:lnTo>
              </a:path>
              <a:path w="72390" h="151764">
                <a:moveTo>
                  <a:pt x="31876" y="137620"/>
                </a:moveTo>
                <a:lnTo>
                  <a:pt x="37756" y="142313"/>
                </a:lnTo>
              </a:path>
              <a:path w="72390" h="151764">
                <a:moveTo>
                  <a:pt x="37756" y="142313"/>
                </a:moveTo>
                <a:lnTo>
                  <a:pt x="36583" y="141144"/>
                </a:lnTo>
              </a:path>
              <a:path w="72390" h="151764">
                <a:moveTo>
                  <a:pt x="47190" y="145875"/>
                </a:moveTo>
                <a:lnTo>
                  <a:pt x="54299" y="149361"/>
                </a:lnTo>
              </a:path>
              <a:path w="72390" h="151764">
                <a:moveTo>
                  <a:pt x="63752" y="150549"/>
                </a:moveTo>
                <a:lnTo>
                  <a:pt x="70823" y="1517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9" name="object 1979"/>
          <p:cNvSpPr/>
          <p:nvPr/>
        </p:nvSpPr>
        <p:spPr>
          <a:xfrm>
            <a:off x="18143232" y="4486667"/>
            <a:ext cx="72390" cy="151765"/>
          </a:xfrm>
          <a:custGeom>
            <a:avLst/>
            <a:gdLst/>
            <a:ahLst/>
            <a:cxnLst/>
            <a:rect l="l" t="t" r="r" b="b"/>
            <a:pathLst>
              <a:path w="72390" h="151764">
                <a:moveTo>
                  <a:pt x="0" y="151717"/>
                </a:moveTo>
                <a:lnTo>
                  <a:pt x="7089" y="150549"/>
                </a:lnTo>
              </a:path>
              <a:path w="72390" h="151764">
                <a:moveTo>
                  <a:pt x="16543" y="149361"/>
                </a:moveTo>
                <a:lnTo>
                  <a:pt x="17696" y="149361"/>
                </a:lnTo>
              </a:path>
              <a:path w="72390" h="151764">
                <a:moveTo>
                  <a:pt x="17696" y="149361"/>
                </a:moveTo>
                <a:lnTo>
                  <a:pt x="23595" y="147024"/>
                </a:lnTo>
              </a:path>
              <a:path w="72390" h="151764">
                <a:moveTo>
                  <a:pt x="33029" y="142313"/>
                </a:moveTo>
                <a:lnTo>
                  <a:pt x="34258" y="142313"/>
                </a:lnTo>
              </a:path>
              <a:path w="72390" h="151764">
                <a:moveTo>
                  <a:pt x="34258" y="142313"/>
                </a:moveTo>
                <a:lnTo>
                  <a:pt x="38928" y="138807"/>
                </a:lnTo>
              </a:path>
              <a:path w="72390" h="151764">
                <a:moveTo>
                  <a:pt x="46056" y="132927"/>
                </a:moveTo>
                <a:lnTo>
                  <a:pt x="48381" y="131739"/>
                </a:lnTo>
              </a:path>
              <a:path w="72390" h="151764">
                <a:moveTo>
                  <a:pt x="48381" y="131739"/>
                </a:moveTo>
                <a:lnTo>
                  <a:pt x="51935" y="127028"/>
                </a:lnTo>
              </a:path>
              <a:path w="72390" h="151764">
                <a:moveTo>
                  <a:pt x="57853" y="119960"/>
                </a:moveTo>
                <a:lnTo>
                  <a:pt x="60217" y="117604"/>
                </a:lnTo>
              </a:path>
              <a:path w="72390" h="151764">
                <a:moveTo>
                  <a:pt x="60217" y="117604"/>
                </a:moveTo>
                <a:lnTo>
                  <a:pt x="61370" y="114099"/>
                </a:lnTo>
              </a:path>
              <a:path w="72390" h="151764">
                <a:moveTo>
                  <a:pt x="66077" y="104675"/>
                </a:moveTo>
                <a:lnTo>
                  <a:pt x="67269" y="102338"/>
                </a:lnTo>
              </a:path>
              <a:path w="72390" h="151764">
                <a:moveTo>
                  <a:pt x="67269" y="102338"/>
                </a:moveTo>
                <a:lnTo>
                  <a:pt x="68460" y="97645"/>
                </a:lnTo>
              </a:path>
              <a:path w="72390" h="151764">
                <a:moveTo>
                  <a:pt x="70823" y="88241"/>
                </a:moveTo>
                <a:lnTo>
                  <a:pt x="71995" y="84698"/>
                </a:lnTo>
              </a:path>
              <a:path w="72390" h="151764">
                <a:moveTo>
                  <a:pt x="71995" y="84698"/>
                </a:moveTo>
                <a:lnTo>
                  <a:pt x="71995" y="81154"/>
                </a:lnTo>
              </a:path>
              <a:path w="72390" h="151764">
                <a:moveTo>
                  <a:pt x="71995" y="71731"/>
                </a:moveTo>
                <a:lnTo>
                  <a:pt x="71995" y="67019"/>
                </a:lnTo>
              </a:path>
              <a:path w="72390" h="151764">
                <a:moveTo>
                  <a:pt x="71995" y="67019"/>
                </a:moveTo>
                <a:lnTo>
                  <a:pt x="70823" y="64663"/>
                </a:lnTo>
              </a:path>
              <a:path w="72390" h="151764">
                <a:moveTo>
                  <a:pt x="68460" y="55278"/>
                </a:moveTo>
                <a:lnTo>
                  <a:pt x="67269" y="49378"/>
                </a:lnTo>
              </a:path>
              <a:path w="72390" h="151764">
                <a:moveTo>
                  <a:pt x="67269" y="49378"/>
                </a:moveTo>
                <a:lnTo>
                  <a:pt x="66077" y="48229"/>
                </a:lnTo>
              </a:path>
              <a:path w="72390" h="151764">
                <a:moveTo>
                  <a:pt x="62523" y="38805"/>
                </a:moveTo>
                <a:lnTo>
                  <a:pt x="60217" y="34094"/>
                </a:lnTo>
              </a:path>
              <a:path w="72390" h="151764">
                <a:moveTo>
                  <a:pt x="60217" y="34094"/>
                </a:moveTo>
                <a:lnTo>
                  <a:pt x="59025" y="32906"/>
                </a:lnTo>
              </a:path>
              <a:path w="72390" h="151764">
                <a:moveTo>
                  <a:pt x="51935" y="24670"/>
                </a:moveTo>
                <a:lnTo>
                  <a:pt x="48381" y="19977"/>
                </a:lnTo>
              </a:path>
              <a:path w="72390" h="151764">
                <a:moveTo>
                  <a:pt x="48381" y="19977"/>
                </a:moveTo>
                <a:lnTo>
                  <a:pt x="47209" y="19977"/>
                </a:lnTo>
              </a:path>
              <a:path w="72390" h="151764">
                <a:moveTo>
                  <a:pt x="38928" y="14078"/>
                </a:moveTo>
                <a:lnTo>
                  <a:pt x="34258" y="9385"/>
                </a:lnTo>
              </a:path>
              <a:path w="72390" h="151764">
                <a:moveTo>
                  <a:pt x="34258" y="9385"/>
                </a:moveTo>
                <a:lnTo>
                  <a:pt x="33029" y="9385"/>
                </a:lnTo>
              </a:path>
              <a:path w="72390" h="151764">
                <a:moveTo>
                  <a:pt x="23595" y="5861"/>
                </a:moveTo>
                <a:lnTo>
                  <a:pt x="17696" y="3505"/>
                </a:lnTo>
              </a:path>
              <a:path w="72390" h="151764">
                <a:moveTo>
                  <a:pt x="7089" y="113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0" name="object 1980"/>
          <p:cNvSpPr/>
          <p:nvPr/>
        </p:nvSpPr>
        <p:spPr>
          <a:xfrm>
            <a:off x="16371791" y="1274923"/>
            <a:ext cx="142240" cy="141605"/>
          </a:xfrm>
          <a:custGeom>
            <a:avLst/>
            <a:gdLst/>
            <a:ahLst/>
            <a:cxnLst/>
            <a:rect l="l" t="t" r="r" b="b"/>
            <a:pathLst>
              <a:path w="142240" h="141605">
                <a:moveTo>
                  <a:pt x="141628" y="0"/>
                </a:moveTo>
                <a:lnTo>
                  <a:pt x="118013" y="2337"/>
                </a:lnTo>
              </a:path>
              <a:path w="142240" h="141605">
                <a:moveTo>
                  <a:pt x="118013" y="2337"/>
                </a:moveTo>
                <a:lnTo>
                  <a:pt x="93227" y="8236"/>
                </a:lnTo>
              </a:path>
              <a:path w="142240" h="141605">
                <a:moveTo>
                  <a:pt x="93227" y="8236"/>
                </a:moveTo>
                <a:lnTo>
                  <a:pt x="70842" y="18809"/>
                </a:lnTo>
              </a:path>
              <a:path w="142240" h="141605">
                <a:moveTo>
                  <a:pt x="70842" y="18809"/>
                </a:moveTo>
                <a:lnTo>
                  <a:pt x="50763" y="32944"/>
                </a:lnTo>
              </a:path>
              <a:path w="142240" h="141605">
                <a:moveTo>
                  <a:pt x="50763" y="32944"/>
                </a:moveTo>
                <a:lnTo>
                  <a:pt x="33048" y="50603"/>
                </a:lnTo>
              </a:path>
              <a:path w="142240" h="141605">
                <a:moveTo>
                  <a:pt x="33048" y="50603"/>
                </a:moveTo>
                <a:lnTo>
                  <a:pt x="18887" y="70619"/>
                </a:lnTo>
              </a:path>
              <a:path w="142240" h="141605">
                <a:moveTo>
                  <a:pt x="18887" y="70619"/>
                </a:moveTo>
                <a:lnTo>
                  <a:pt x="9453" y="92934"/>
                </a:lnTo>
              </a:path>
              <a:path w="142240" h="141605">
                <a:moveTo>
                  <a:pt x="9453" y="92934"/>
                </a:moveTo>
                <a:lnTo>
                  <a:pt x="2382" y="117642"/>
                </a:lnTo>
              </a:path>
              <a:path w="142240" h="141605">
                <a:moveTo>
                  <a:pt x="2382" y="117642"/>
                </a:moveTo>
                <a:lnTo>
                  <a:pt x="0" y="14120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1" name="object 1981"/>
          <p:cNvSpPr/>
          <p:nvPr/>
        </p:nvSpPr>
        <p:spPr>
          <a:xfrm>
            <a:off x="18374549" y="5761940"/>
            <a:ext cx="55880" cy="93345"/>
          </a:xfrm>
          <a:custGeom>
            <a:avLst/>
            <a:gdLst/>
            <a:ahLst/>
            <a:cxnLst/>
            <a:rect l="l" t="t" r="r" b="b"/>
            <a:pathLst>
              <a:path w="55880" h="93345">
                <a:moveTo>
                  <a:pt x="47209" y="24670"/>
                </a:moveTo>
                <a:lnTo>
                  <a:pt x="44827" y="16434"/>
                </a:lnTo>
              </a:path>
              <a:path w="55880" h="93345">
                <a:moveTo>
                  <a:pt x="44827" y="16434"/>
                </a:moveTo>
                <a:lnTo>
                  <a:pt x="40100" y="10554"/>
                </a:lnTo>
              </a:path>
              <a:path w="55880" h="93345">
                <a:moveTo>
                  <a:pt x="40100" y="10554"/>
                </a:moveTo>
                <a:lnTo>
                  <a:pt x="33029" y="7029"/>
                </a:lnTo>
              </a:path>
              <a:path w="55880" h="93345">
                <a:moveTo>
                  <a:pt x="33029" y="7029"/>
                </a:moveTo>
                <a:lnTo>
                  <a:pt x="24786" y="7029"/>
                </a:lnTo>
              </a:path>
              <a:path w="55880" h="93345">
                <a:moveTo>
                  <a:pt x="24786" y="7029"/>
                </a:moveTo>
                <a:lnTo>
                  <a:pt x="17696" y="10554"/>
                </a:lnTo>
              </a:path>
              <a:path w="55880" h="93345">
                <a:moveTo>
                  <a:pt x="17696" y="10554"/>
                </a:moveTo>
                <a:lnTo>
                  <a:pt x="11778" y="16434"/>
                </a:lnTo>
              </a:path>
              <a:path w="55880" h="93345">
                <a:moveTo>
                  <a:pt x="11778" y="16434"/>
                </a:moveTo>
                <a:lnTo>
                  <a:pt x="10606" y="24670"/>
                </a:lnTo>
              </a:path>
              <a:path w="55880" h="93345">
                <a:moveTo>
                  <a:pt x="10606" y="24670"/>
                </a:moveTo>
                <a:lnTo>
                  <a:pt x="11778" y="31719"/>
                </a:lnTo>
              </a:path>
              <a:path w="55880" h="93345">
                <a:moveTo>
                  <a:pt x="11778" y="31719"/>
                </a:moveTo>
                <a:lnTo>
                  <a:pt x="16505" y="38805"/>
                </a:lnTo>
              </a:path>
              <a:path w="55880" h="93345">
                <a:moveTo>
                  <a:pt x="16505" y="38805"/>
                </a:moveTo>
                <a:lnTo>
                  <a:pt x="18887" y="38805"/>
                </a:lnTo>
              </a:path>
              <a:path w="55880" h="93345">
                <a:moveTo>
                  <a:pt x="25958" y="42292"/>
                </a:moveTo>
                <a:lnTo>
                  <a:pt x="31838" y="42292"/>
                </a:lnTo>
              </a:path>
              <a:path w="55880" h="93345">
                <a:moveTo>
                  <a:pt x="31838" y="42292"/>
                </a:moveTo>
                <a:lnTo>
                  <a:pt x="38947" y="38805"/>
                </a:lnTo>
              </a:path>
              <a:path w="55880" h="93345">
                <a:moveTo>
                  <a:pt x="38947" y="38805"/>
                </a:moveTo>
                <a:lnTo>
                  <a:pt x="44827" y="32906"/>
                </a:lnTo>
              </a:path>
              <a:path w="55880" h="93345">
                <a:moveTo>
                  <a:pt x="44827" y="32906"/>
                </a:moveTo>
                <a:lnTo>
                  <a:pt x="47209" y="24670"/>
                </a:lnTo>
              </a:path>
              <a:path w="55880" h="93345">
                <a:moveTo>
                  <a:pt x="53108" y="24670"/>
                </a:moveTo>
                <a:lnTo>
                  <a:pt x="51935" y="15284"/>
                </a:lnTo>
              </a:path>
              <a:path w="55880" h="93345">
                <a:moveTo>
                  <a:pt x="51935" y="15284"/>
                </a:moveTo>
                <a:lnTo>
                  <a:pt x="45999" y="7029"/>
                </a:lnTo>
              </a:path>
              <a:path w="55880" h="93345">
                <a:moveTo>
                  <a:pt x="45999" y="7029"/>
                </a:moveTo>
                <a:lnTo>
                  <a:pt x="37775" y="1168"/>
                </a:lnTo>
              </a:path>
              <a:path w="55880" h="93345">
                <a:moveTo>
                  <a:pt x="37775" y="1168"/>
                </a:moveTo>
                <a:lnTo>
                  <a:pt x="28340" y="0"/>
                </a:lnTo>
              </a:path>
              <a:path w="55880" h="93345">
                <a:moveTo>
                  <a:pt x="28340" y="0"/>
                </a:moveTo>
                <a:lnTo>
                  <a:pt x="18887" y="1168"/>
                </a:lnTo>
              </a:path>
              <a:path w="55880" h="93345">
                <a:moveTo>
                  <a:pt x="18887" y="1168"/>
                </a:moveTo>
                <a:lnTo>
                  <a:pt x="10606" y="7029"/>
                </a:lnTo>
              </a:path>
              <a:path w="55880" h="93345">
                <a:moveTo>
                  <a:pt x="10606" y="7029"/>
                </a:moveTo>
                <a:lnTo>
                  <a:pt x="4707" y="15284"/>
                </a:lnTo>
              </a:path>
              <a:path w="55880" h="93345">
                <a:moveTo>
                  <a:pt x="4707" y="15284"/>
                </a:moveTo>
                <a:lnTo>
                  <a:pt x="3554" y="24670"/>
                </a:lnTo>
              </a:path>
              <a:path w="55880" h="93345">
                <a:moveTo>
                  <a:pt x="3554" y="24670"/>
                </a:moveTo>
                <a:lnTo>
                  <a:pt x="4707" y="34075"/>
                </a:lnTo>
              </a:path>
              <a:path w="55880" h="93345">
                <a:moveTo>
                  <a:pt x="4707" y="34075"/>
                </a:moveTo>
                <a:lnTo>
                  <a:pt x="9453" y="39974"/>
                </a:lnTo>
              </a:path>
              <a:path w="55880" h="93345">
                <a:moveTo>
                  <a:pt x="15333" y="45873"/>
                </a:moveTo>
                <a:lnTo>
                  <a:pt x="20059" y="48191"/>
                </a:lnTo>
              </a:path>
              <a:path w="55880" h="93345">
                <a:moveTo>
                  <a:pt x="20059" y="48191"/>
                </a:moveTo>
                <a:lnTo>
                  <a:pt x="29512" y="49378"/>
                </a:lnTo>
              </a:path>
              <a:path w="55880" h="93345">
                <a:moveTo>
                  <a:pt x="29512" y="49378"/>
                </a:moveTo>
                <a:lnTo>
                  <a:pt x="31838" y="49378"/>
                </a:lnTo>
              </a:path>
              <a:path w="55880" h="93345">
                <a:moveTo>
                  <a:pt x="31838" y="49378"/>
                </a:moveTo>
                <a:lnTo>
                  <a:pt x="40100" y="47023"/>
                </a:lnTo>
              </a:path>
              <a:path w="55880" h="93345">
                <a:moveTo>
                  <a:pt x="40100" y="47023"/>
                </a:moveTo>
                <a:lnTo>
                  <a:pt x="47209" y="41142"/>
                </a:lnTo>
              </a:path>
              <a:path w="55880" h="93345">
                <a:moveTo>
                  <a:pt x="47209" y="41142"/>
                </a:moveTo>
                <a:lnTo>
                  <a:pt x="51935" y="32906"/>
                </a:lnTo>
              </a:path>
              <a:path w="55880" h="93345">
                <a:moveTo>
                  <a:pt x="51935" y="32906"/>
                </a:moveTo>
                <a:lnTo>
                  <a:pt x="53108" y="24670"/>
                </a:lnTo>
              </a:path>
              <a:path w="55880" h="93345">
                <a:moveTo>
                  <a:pt x="44827" y="92915"/>
                </a:moveTo>
                <a:lnTo>
                  <a:pt x="50744" y="91727"/>
                </a:lnTo>
              </a:path>
              <a:path w="55880" h="93345">
                <a:moveTo>
                  <a:pt x="50744" y="91727"/>
                </a:moveTo>
                <a:lnTo>
                  <a:pt x="54299" y="88222"/>
                </a:lnTo>
              </a:path>
              <a:path w="55880" h="93345">
                <a:moveTo>
                  <a:pt x="54299" y="88222"/>
                </a:moveTo>
                <a:lnTo>
                  <a:pt x="55452" y="82323"/>
                </a:lnTo>
              </a:path>
              <a:path w="55880" h="93345">
                <a:moveTo>
                  <a:pt x="55452" y="48191"/>
                </a:moveTo>
                <a:lnTo>
                  <a:pt x="54299" y="42292"/>
                </a:lnTo>
              </a:path>
              <a:path w="55880" h="93345">
                <a:moveTo>
                  <a:pt x="54299" y="42292"/>
                </a:moveTo>
                <a:lnTo>
                  <a:pt x="50744" y="38805"/>
                </a:lnTo>
              </a:path>
              <a:path w="55880" h="93345">
                <a:moveTo>
                  <a:pt x="50744" y="38805"/>
                </a:moveTo>
                <a:lnTo>
                  <a:pt x="44827" y="37599"/>
                </a:lnTo>
              </a:path>
              <a:path w="55880" h="93345">
                <a:moveTo>
                  <a:pt x="10606" y="37599"/>
                </a:moveTo>
                <a:lnTo>
                  <a:pt x="4707" y="38805"/>
                </a:lnTo>
              </a:path>
              <a:path w="55880" h="93345">
                <a:moveTo>
                  <a:pt x="4707" y="38805"/>
                </a:moveTo>
                <a:lnTo>
                  <a:pt x="1153" y="42292"/>
                </a:lnTo>
              </a:path>
              <a:path w="55880" h="93345">
                <a:moveTo>
                  <a:pt x="1153" y="42292"/>
                </a:moveTo>
                <a:lnTo>
                  <a:pt x="0" y="48191"/>
                </a:lnTo>
              </a:path>
              <a:path w="55880" h="93345">
                <a:moveTo>
                  <a:pt x="0" y="82323"/>
                </a:moveTo>
                <a:lnTo>
                  <a:pt x="1153" y="88222"/>
                </a:lnTo>
              </a:path>
              <a:path w="55880" h="93345">
                <a:moveTo>
                  <a:pt x="1153" y="88222"/>
                </a:moveTo>
                <a:lnTo>
                  <a:pt x="4707" y="91727"/>
                </a:lnTo>
              </a:path>
              <a:path w="55880" h="93345">
                <a:moveTo>
                  <a:pt x="4707" y="91727"/>
                </a:moveTo>
                <a:lnTo>
                  <a:pt x="10606" y="9291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2" name="object 1982"/>
          <p:cNvSpPr/>
          <p:nvPr/>
        </p:nvSpPr>
        <p:spPr>
          <a:xfrm>
            <a:off x="18713277" y="587368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187"/>
                </a:moveTo>
                <a:lnTo>
                  <a:pt x="1172" y="1187"/>
                </a:lnTo>
              </a:path>
              <a:path w="1269" h="1270">
                <a:moveTo>
                  <a:pt x="1172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3" name="object 1983"/>
          <p:cNvSpPr/>
          <p:nvPr/>
        </p:nvSpPr>
        <p:spPr>
          <a:xfrm>
            <a:off x="18669604" y="575485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0" y="7086"/>
                </a:moveTo>
                <a:lnTo>
                  <a:pt x="2344" y="11722"/>
                </a:lnTo>
              </a:path>
              <a:path w="13334" h="13335">
                <a:moveTo>
                  <a:pt x="2344" y="11722"/>
                </a:moveTo>
                <a:lnTo>
                  <a:pt x="7052" y="12947"/>
                </a:lnTo>
              </a:path>
              <a:path w="13334" h="13335">
                <a:moveTo>
                  <a:pt x="7052" y="12947"/>
                </a:moveTo>
                <a:lnTo>
                  <a:pt x="11797" y="10573"/>
                </a:lnTo>
              </a:path>
              <a:path w="13334" h="13335">
                <a:moveTo>
                  <a:pt x="11797" y="10573"/>
                </a:moveTo>
                <a:lnTo>
                  <a:pt x="12950" y="5899"/>
                </a:lnTo>
              </a:path>
              <a:path w="13334" h="13335">
                <a:moveTo>
                  <a:pt x="12950" y="5899"/>
                </a:moveTo>
                <a:lnTo>
                  <a:pt x="11797" y="1149"/>
                </a:lnTo>
              </a:path>
              <a:path w="13334" h="13335">
                <a:moveTo>
                  <a:pt x="11797" y="1149"/>
                </a:moveTo>
                <a:lnTo>
                  <a:pt x="7052" y="0"/>
                </a:lnTo>
              </a:path>
              <a:path w="13334" h="13335">
                <a:moveTo>
                  <a:pt x="7052" y="0"/>
                </a:moveTo>
                <a:lnTo>
                  <a:pt x="2344" y="1149"/>
                </a:lnTo>
              </a:path>
              <a:path w="13334" h="13335">
                <a:moveTo>
                  <a:pt x="2344" y="1149"/>
                </a:moveTo>
                <a:lnTo>
                  <a:pt x="0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4" name="object 1984"/>
          <p:cNvSpPr/>
          <p:nvPr/>
        </p:nvSpPr>
        <p:spPr>
          <a:xfrm>
            <a:off x="18839535" y="5853668"/>
            <a:ext cx="17145" cy="5080"/>
          </a:xfrm>
          <a:custGeom>
            <a:avLst/>
            <a:gdLst/>
            <a:ahLst/>
            <a:cxnLst/>
            <a:rect l="l" t="t" r="r" b="b"/>
            <a:pathLst>
              <a:path w="17144" h="5079">
                <a:moveTo>
                  <a:pt x="15370" y="4711"/>
                </a:moveTo>
                <a:lnTo>
                  <a:pt x="16543" y="4711"/>
                </a:lnTo>
              </a:path>
              <a:path w="17144" h="5079">
                <a:moveTo>
                  <a:pt x="16543" y="4711"/>
                </a:moveTo>
                <a:lnTo>
                  <a:pt x="16543" y="3524"/>
                </a:lnTo>
              </a:path>
              <a:path w="17144" h="5079">
                <a:moveTo>
                  <a:pt x="16543" y="1187"/>
                </a:moveTo>
                <a:lnTo>
                  <a:pt x="15370" y="0"/>
                </a:lnTo>
              </a:path>
              <a:path w="17144" h="5079">
                <a:moveTo>
                  <a:pt x="16543" y="1187"/>
                </a:moveTo>
                <a:lnTo>
                  <a:pt x="15370" y="1187"/>
                </a:lnTo>
              </a:path>
              <a:path w="17144" h="5079">
                <a:moveTo>
                  <a:pt x="2363" y="1187"/>
                </a:moveTo>
                <a:lnTo>
                  <a:pt x="1191" y="1187"/>
                </a:lnTo>
              </a:path>
              <a:path w="17144" h="5079">
                <a:moveTo>
                  <a:pt x="1191" y="1187"/>
                </a:moveTo>
                <a:lnTo>
                  <a:pt x="0" y="0"/>
                </a:lnTo>
              </a:path>
              <a:path w="17144" h="5079">
                <a:moveTo>
                  <a:pt x="1191" y="3524"/>
                </a:moveTo>
                <a:lnTo>
                  <a:pt x="1191" y="4711"/>
                </a:lnTo>
              </a:path>
              <a:path w="17144" h="5079">
                <a:moveTo>
                  <a:pt x="1191" y="4711"/>
                </a:moveTo>
                <a:lnTo>
                  <a:pt x="2363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5" name="object 1985"/>
          <p:cNvSpPr/>
          <p:nvPr/>
        </p:nvSpPr>
        <p:spPr>
          <a:xfrm>
            <a:off x="18697888" y="587368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187"/>
                </a:moveTo>
                <a:lnTo>
                  <a:pt x="1228" y="1187"/>
                </a:lnTo>
              </a:path>
              <a:path w="1269" h="1270">
                <a:moveTo>
                  <a:pt x="1228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86" name="object 1986"/>
          <p:cNvGrpSpPr/>
          <p:nvPr/>
        </p:nvGrpSpPr>
        <p:grpSpPr>
          <a:xfrm>
            <a:off x="18636033" y="5802546"/>
            <a:ext cx="141605" cy="71755"/>
            <a:chOff x="18636033" y="5802546"/>
            <a:chExt cx="141605" cy="71755"/>
          </a:xfrm>
        </p:grpSpPr>
        <p:sp>
          <p:nvSpPr>
            <p:cNvPr id="1987" name="object 1987"/>
            <p:cNvSpPr/>
            <p:nvPr/>
          </p:nvSpPr>
          <p:spPr>
            <a:xfrm>
              <a:off x="18710894" y="5804233"/>
              <a:ext cx="65405" cy="68580"/>
            </a:xfrm>
            <a:custGeom>
              <a:avLst/>
              <a:gdLst/>
              <a:ahLst/>
              <a:cxnLst/>
              <a:rect l="l" t="t" r="r" b="b"/>
              <a:pathLst>
                <a:path w="65405" h="68579">
                  <a:moveTo>
                    <a:pt x="64886" y="68263"/>
                  </a:moveTo>
                  <a:lnTo>
                    <a:pt x="63714" y="60046"/>
                  </a:lnTo>
                </a:path>
                <a:path w="65405" h="68579">
                  <a:moveTo>
                    <a:pt x="62542" y="51791"/>
                  </a:moveTo>
                  <a:lnTo>
                    <a:pt x="61389" y="50622"/>
                  </a:lnTo>
                </a:path>
                <a:path w="65405" h="68579">
                  <a:moveTo>
                    <a:pt x="59006" y="43574"/>
                  </a:moveTo>
                  <a:lnTo>
                    <a:pt x="55452" y="35337"/>
                  </a:lnTo>
                </a:path>
                <a:path w="65405" h="68579">
                  <a:moveTo>
                    <a:pt x="55452" y="35337"/>
                  </a:moveTo>
                  <a:lnTo>
                    <a:pt x="54280" y="34150"/>
                  </a:lnTo>
                </a:path>
                <a:path w="65405" h="68579">
                  <a:moveTo>
                    <a:pt x="55452" y="35337"/>
                  </a:moveTo>
                  <a:lnTo>
                    <a:pt x="50707" y="28289"/>
                  </a:lnTo>
                </a:path>
                <a:path w="65405" h="68579">
                  <a:moveTo>
                    <a:pt x="44827" y="21259"/>
                  </a:moveTo>
                  <a:lnTo>
                    <a:pt x="43673" y="20015"/>
                  </a:lnTo>
                </a:path>
                <a:path w="65405" h="68579">
                  <a:moveTo>
                    <a:pt x="38928" y="15284"/>
                  </a:moveTo>
                  <a:lnTo>
                    <a:pt x="33048" y="10629"/>
                  </a:lnTo>
                </a:path>
                <a:path w="65405" h="68579">
                  <a:moveTo>
                    <a:pt x="33048" y="10629"/>
                  </a:moveTo>
                  <a:lnTo>
                    <a:pt x="31876" y="10629"/>
                  </a:lnTo>
                </a:path>
                <a:path w="65405" h="68579">
                  <a:moveTo>
                    <a:pt x="31876" y="10629"/>
                  </a:moveTo>
                  <a:lnTo>
                    <a:pt x="23614" y="7086"/>
                  </a:lnTo>
                </a:path>
                <a:path w="65405" h="68579">
                  <a:moveTo>
                    <a:pt x="16486" y="3580"/>
                  </a:moveTo>
                  <a:lnTo>
                    <a:pt x="15333" y="2355"/>
                  </a:lnTo>
                </a:path>
                <a:path w="65405" h="68579">
                  <a:moveTo>
                    <a:pt x="7052" y="1206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8" name="object 1988"/>
            <p:cNvSpPr/>
            <p:nvPr/>
          </p:nvSpPr>
          <p:spPr>
            <a:xfrm>
              <a:off x="18637725" y="5804240"/>
              <a:ext cx="76835" cy="68580"/>
            </a:xfrm>
            <a:custGeom>
              <a:avLst/>
              <a:gdLst/>
              <a:ahLst/>
              <a:cxnLst/>
              <a:rect l="l" t="t" r="r" b="b"/>
              <a:pathLst>
                <a:path w="76834" h="68579">
                  <a:moveTo>
                    <a:pt x="73167" y="0"/>
                  </a:moveTo>
                  <a:lnTo>
                    <a:pt x="71995" y="0"/>
                  </a:lnTo>
                </a:path>
                <a:path w="76834" h="68579">
                  <a:moveTo>
                    <a:pt x="71995" y="0"/>
                  </a:moveTo>
                  <a:lnTo>
                    <a:pt x="63733" y="1206"/>
                  </a:lnTo>
                </a:path>
                <a:path w="76834" h="68579">
                  <a:moveTo>
                    <a:pt x="54280" y="1206"/>
                  </a:moveTo>
                  <a:lnTo>
                    <a:pt x="53108" y="0"/>
                  </a:lnTo>
                </a:path>
                <a:path w="76834" h="68579">
                  <a:moveTo>
                    <a:pt x="45999" y="4711"/>
                  </a:moveTo>
                  <a:lnTo>
                    <a:pt x="38947" y="7086"/>
                  </a:lnTo>
                </a:path>
                <a:path w="76834" h="68579">
                  <a:moveTo>
                    <a:pt x="38947" y="7086"/>
                  </a:moveTo>
                  <a:lnTo>
                    <a:pt x="37775" y="7086"/>
                  </a:lnTo>
                </a:path>
                <a:path w="76834" h="68579">
                  <a:moveTo>
                    <a:pt x="37775" y="7086"/>
                  </a:moveTo>
                  <a:lnTo>
                    <a:pt x="30647" y="11798"/>
                  </a:lnTo>
                </a:path>
                <a:path w="76834" h="68579">
                  <a:moveTo>
                    <a:pt x="23595" y="16528"/>
                  </a:moveTo>
                  <a:lnTo>
                    <a:pt x="22423" y="15284"/>
                  </a:lnTo>
                </a:path>
                <a:path w="76834" h="68579">
                  <a:moveTo>
                    <a:pt x="17696" y="23539"/>
                  </a:moveTo>
                  <a:lnTo>
                    <a:pt x="12988" y="28289"/>
                  </a:lnTo>
                  <a:lnTo>
                    <a:pt x="11778" y="29438"/>
                  </a:lnTo>
                </a:path>
                <a:path w="76834" h="68579">
                  <a:moveTo>
                    <a:pt x="11778" y="29438"/>
                  </a:moveTo>
                  <a:lnTo>
                    <a:pt x="8262" y="37693"/>
                  </a:lnTo>
                </a:path>
                <a:path w="76834" h="68579">
                  <a:moveTo>
                    <a:pt x="4707" y="44761"/>
                  </a:moveTo>
                  <a:lnTo>
                    <a:pt x="3554" y="43574"/>
                  </a:lnTo>
                </a:path>
                <a:path w="76834" h="68579">
                  <a:moveTo>
                    <a:pt x="2325" y="54147"/>
                  </a:moveTo>
                  <a:lnTo>
                    <a:pt x="0" y="60027"/>
                  </a:lnTo>
                </a:path>
                <a:path w="76834" h="68579">
                  <a:moveTo>
                    <a:pt x="0" y="60027"/>
                  </a:moveTo>
                  <a:lnTo>
                    <a:pt x="0" y="68244"/>
                  </a:lnTo>
                </a:path>
                <a:path w="76834" h="68579">
                  <a:moveTo>
                    <a:pt x="76703" y="67076"/>
                  </a:moveTo>
                  <a:lnTo>
                    <a:pt x="75531" y="65926"/>
                  </a:lnTo>
                </a:path>
                <a:path w="76834" h="68579">
                  <a:moveTo>
                    <a:pt x="76703" y="67076"/>
                  </a:moveTo>
                  <a:lnTo>
                    <a:pt x="75531" y="67076"/>
                  </a:lnTo>
                </a:path>
                <a:path w="76834" h="68579">
                  <a:moveTo>
                    <a:pt x="61389" y="67076"/>
                  </a:moveTo>
                  <a:lnTo>
                    <a:pt x="60160" y="65926"/>
                  </a:lnTo>
                </a:path>
                <a:path w="76834" h="68579">
                  <a:moveTo>
                    <a:pt x="61389" y="67076"/>
                  </a:moveTo>
                  <a:lnTo>
                    <a:pt x="60160" y="6707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89" name="object 1989"/>
          <p:cNvSpPr/>
          <p:nvPr/>
        </p:nvSpPr>
        <p:spPr>
          <a:xfrm>
            <a:off x="18132621" y="5521932"/>
            <a:ext cx="5080" cy="46355"/>
          </a:xfrm>
          <a:custGeom>
            <a:avLst/>
            <a:gdLst/>
            <a:ahLst/>
            <a:cxnLst/>
            <a:rect l="l" t="t" r="r" b="b"/>
            <a:pathLst>
              <a:path w="5080" h="46354">
                <a:moveTo>
                  <a:pt x="4707" y="3524"/>
                </a:moveTo>
                <a:lnTo>
                  <a:pt x="3535" y="1168"/>
                </a:lnTo>
              </a:path>
              <a:path w="5080" h="46354">
                <a:moveTo>
                  <a:pt x="3535" y="1168"/>
                </a:moveTo>
                <a:lnTo>
                  <a:pt x="0" y="0"/>
                </a:lnTo>
              </a:path>
              <a:path w="5080" h="46354">
                <a:moveTo>
                  <a:pt x="0" y="45892"/>
                </a:moveTo>
                <a:lnTo>
                  <a:pt x="3535" y="44686"/>
                </a:lnTo>
              </a:path>
              <a:path w="5080" h="46354">
                <a:moveTo>
                  <a:pt x="3535" y="44686"/>
                </a:moveTo>
                <a:lnTo>
                  <a:pt x="4707" y="411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0" name="object 1990"/>
          <p:cNvSpPr/>
          <p:nvPr/>
        </p:nvSpPr>
        <p:spPr>
          <a:xfrm>
            <a:off x="18059434" y="5521932"/>
            <a:ext cx="3810" cy="46355"/>
          </a:xfrm>
          <a:custGeom>
            <a:avLst/>
            <a:gdLst/>
            <a:ahLst/>
            <a:cxnLst/>
            <a:rect l="l" t="t" r="r" b="b"/>
            <a:pathLst>
              <a:path w="3809" h="46354">
                <a:moveTo>
                  <a:pt x="0" y="41180"/>
                </a:moveTo>
                <a:lnTo>
                  <a:pt x="1172" y="44686"/>
                </a:lnTo>
              </a:path>
              <a:path w="3809" h="46354">
                <a:moveTo>
                  <a:pt x="1172" y="44686"/>
                </a:moveTo>
                <a:lnTo>
                  <a:pt x="3554" y="45892"/>
                </a:lnTo>
              </a:path>
              <a:path w="3809" h="46354">
                <a:moveTo>
                  <a:pt x="3554" y="0"/>
                </a:moveTo>
                <a:lnTo>
                  <a:pt x="1172" y="1168"/>
                </a:lnTo>
              </a:path>
              <a:path w="3809" h="46354">
                <a:moveTo>
                  <a:pt x="1172" y="1168"/>
                </a:moveTo>
                <a:lnTo>
                  <a:pt x="0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1" name="object 1991"/>
          <p:cNvSpPr/>
          <p:nvPr/>
        </p:nvSpPr>
        <p:spPr>
          <a:xfrm>
            <a:off x="18132621" y="5577192"/>
            <a:ext cx="5080" cy="46355"/>
          </a:xfrm>
          <a:custGeom>
            <a:avLst/>
            <a:gdLst/>
            <a:ahLst/>
            <a:cxnLst/>
            <a:rect l="l" t="t" r="r" b="b"/>
            <a:pathLst>
              <a:path w="5080" h="46354">
                <a:moveTo>
                  <a:pt x="4707" y="3562"/>
                </a:moveTo>
                <a:lnTo>
                  <a:pt x="3535" y="1243"/>
                </a:lnTo>
              </a:path>
              <a:path w="5080" h="46354">
                <a:moveTo>
                  <a:pt x="3535" y="1243"/>
                </a:moveTo>
                <a:lnTo>
                  <a:pt x="0" y="0"/>
                </a:lnTo>
              </a:path>
              <a:path w="5080" h="46354">
                <a:moveTo>
                  <a:pt x="0" y="45873"/>
                </a:moveTo>
                <a:lnTo>
                  <a:pt x="3535" y="44723"/>
                </a:lnTo>
              </a:path>
              <a:path w="5080" h="46354">
                <a:moveTo>
                  <a:pt x="3535" y="44723"/>
                </a:moveTo>
                <a:lnTo>
                  <a:pt x="4707" y="411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2" name="object 1992"/>
          <p:cNvSpPr/>
          <p:nvPr/>
        </p:nvSpPr>
        <p:spPr>
          <a:xfrm>
            <a:off x="18059434" y="5577192"/>
            <a:ext cx="3810" cy="46355"/>
          </a:xfrm>
          <a:custGeom>
            <a:avLst/>
            <a:gdLst/>
            <a:ahLst/>
            <a:cxnLst/>
            <a:rect l="l" t="t" r="r" b="b"/>
            <a:pathLst>
              <a:path w="3809" h="46354">
                <a:moveTo>
                  <a:pt x="0" y="41180"/>
                </a:moveTo>
                <a:lnTo>
                  <a:pt x="1172" y="44723"/>
                </a:lnTo>
              </a:path>
              <a:path w="3809" h="46354">
                <a:moveTo>
                  <a:pt x="1172" y="44723"/>
                </a:moveTo>
                <a:lnTo>
                  <a:pt x="3554" y="45873"/>
                </a:lnTo>
              </a:path>
              <a:path w="3809" h="46354">
                <a:moveTo>
                  <a:pt x="3554" y="0"/>
                </a:moveTo>
                <a:lnTo>
                  <a:pt x="1172" y="1243"/>
                </a:lnTo>
              </a:path>
              <a:path w="3809" h="46354">
                <a:moveTo>
                  <a:pt x="1172" y="1243"/>
                </a:moveTo>
                <a:lnTo>
                  <a:pt x="0" y="356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3" name="object 1993"/>
          <p:cNvSpPr/>
          <p:nvPr/>
        </p:nvSpPr>
        <p:spPr>
          <a:xfrm>
            <a:off x="18132621" y="5631339"/>
            <a:ext cx="5080" cy="46355"/>
          </a:xfrm>
          <a:custGeom>
            <a:avLst/>
            <a:gdLst/>
            <a:ahLst/>
            <a:cxnLst/>
            <a:rect l="l" t="t" r="r" b="b"/>
            <a:pathLst>
              <a:path w="5080" h="46354">
                <a:moveTo>
                  <a:pt x="4707" y="3505"/>
                </a:moveTo>
                <a:lnTo>
                  <a:pt x="3535" y="1149"/>
                </a:lnTo>
              </a:path>
              <a:path w="5080" h="46354">
                <a:moveTo>
                  <a:pt x="3535" y="1149"/>
                </a:moveTo>
                <a:lnTo>
                  <a:pt x="0" y="0"/>
                </a:lnTo>
              </a:path>
              <a:path w="5080" h="46354">
                <a:moveTo>
                  <a:pt x="0" y="45873"/>
                </a:moveTo>
                <a:lnTo>
                  <a:pt x="3535" y="44723"/>
                </a:lnTo>
              </a:path>
              <a:path w="5080" h="46354">
                <a:moveTo>
                  <a:pt x="3535" y="44723"/>
                </a:moveTo>
                <a:lnTo>
                  <a:pt x="4707" y="411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4" name="object 1994"/>
          <p:cNvSpPr/>
          <p:nvPr/>
        </p:nvSpPr>
        <p:spPr>
          <a:xfrm>
            <a:off x="18059434" y="5631339"/>
            <a:ext cx="3810" cy="46355"/>
          </a:xfrm>
          <a:custGeom>
            <a:avLst/>
            <a:gdLst/>
            <a:ahLst/>
            <a:cxnLst/>
            <a:rect l="l" t="t" r="r" b="b"/>
            <a:pathLst>
              <a:path w="3809" h="46354">
                <a:moveTo>
                  <a:pt x="0" y="41161"/>
                </a:moveTo>
                <a:lnTo>
                  <a:pt x="1172" y="44723"/>
                </a:lnTo>
              </a:path>
              <a:path w="3809" h="46354">
                <a:moveTo>
                  <a:pt x="1172" y="44723"/>
                </a:moveTo>
                <a:lnTo>
                  <a:pt x="3554" y="45873"/>
                </a:lnTo>
              </a:path>
              <a:path w="3809" h="46354">
                <a:moveTo>
                  <a:pt x="3554" y="0"/>
                </a:moveTo>
                <a:lnTo>
                  <a:pt x="1172" y="1149"/>
                </a:lnTo>
              </a:path>
              <a:path w="3809" h="46354">
                <a:moveTo>
                  <a:pt x="1172" y="1149"/>
                </a:moveTo>
                <a:lnTo>
                  <a:pt x="0" y="35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5" name="object 1995"/>
          <p:cNvSpPr/>
          <p:nvPr/>
        </p:nvSpPr>
        <p:spPr>
          <a:xfrm>
            <a:off x="18049981" y="5088981"/>
            <a:ext cx="47625" cy="52069"/>
          </a:xfrm>
          <a:custGeom>
            <a:avLst/>
            <a:gdLst/>
            <a:ahLst/>
            <a:cxnLst/>
            <a:rect l="l" t="t" r="r" b="b"/>
            <a:pathLst>
              <a:path w="47625" h="52070">
                <a:moveTo>
                  <a:pt x="37775" y="51753"/>
                </a:moveTo>
                <a:lnTo>
                  <a:pt x="42501" y="49416"/>
                </a:lnTo>
              </a:path>
              <a:path w="47625" h="52070">
                <a:moveTo>
                  <a:pt x="42501" y="49416"/>
                </a:moveTo>
                <a:lnTo>
                  <a:pt x="46056" y="45892"/>
                </a:lnTo>
              </a:path>
              <a:path w="47625" h="52070">
                <a:moveTo>
                  <a:pt x="46056" y="45892"/>
                </a:moveTo>
                <a:lnTo>
                  <a:pt x="47228" y="41161"/>
                </a:lnTo>
              </a:path>
              <a:path w="47625" h="52070">
                <a:moveTo>
                  <a:pt x="47228" y="10573"/>
                </a:moveTo>
                <a:lnTo>
                  <a:pt x="46056" y="4711"/>
                </a:lnTo>
              </a:path>
              <a:path w="47625" h="52070">
                <a:moveTo>
                  <a:pt x="46056" y="4711"/>
                </a:moveTo>
                <a:lnTo>
                  <a:pt x="42501" y="1187"/>
                </a:lnTo>
              </a:path>
              <a:path w="47625" h="52070">
                <a:moveTo>
                  <a:pt x="42501" y="1187"/>
                </a:moveTo>
                <a:lnTo>
                  <a:pt x="37775" y="0"/>
                </a:lnTo>
              </a:path>
              <a:path w="47625" h="52070">
                <a:moveTo>
                  <a:pt x="0" y="41161"/>
                </a:moveTo>
                <a:lnTo>
                  <a:pt x="1172" y="45892"/>
                </a:lnTo>
              </a:path>
              <a:path w="47625" h="52070">
                <a:moveTo>
                  <a:pt x="1172" y="45892"/>
                </a:moveTo>
                <a:lnTo>
                  <a:pt x="5898" y="49416"/>
                </a:lnTo>
              </a:path>
              <a:path w="47625" h="52070">
                <a:moveTo>
                  <a:pt x="5898" y="49416"/>
                </a:moveTo>
                <a:lnTo>
                  <a:pt x="10625" y="51753"/>
                </a:lnTo>
              </a:path>
              <a:path w="47625" h="52070">
                <a:moveTo>
                  <a:pt x="10625" y="0"/>
                </a:moveTo>
                <a:lnTo>
                  <a:pt x="5898" y="1187"/>
                </a:lnTo>
              </a:path>
              <a:path w="47625" h="52070">
                <a:moveTo>
                  <a:pt x="5898" y="1187"/>
                </a:moveTo>
                <a:lnTo>
                  <a:pt x="1172" y="4711"/>
                </a:lnTo>
              </a:path>
              <a:path w="47625" h="52070">
                <a:moveTo>
                  <a:pt x="1172" y="4711"/>
                </a:moveTo>
                <a:lnTo>
                  <a:pt x="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6" name="object 1996"/>
          <p:cNvSpPr/>
          <p:nvPr/>
        </p:nvSpPr>
        <p:spPr>
          <a:xfrm>
            <a:off x="19207736" y="5483070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5" h="49529">
                <a:moveTo>
                  <a:pt x="24786" y="5917"/>
                </a:moveTo>
                <a:lnTo>
                  <a:pt x="16543" y="8273"/>
                </a:lnTo>
              </a:path>
              <a:path w="50165" h="49529">
                <a:moveTo>
                  <a:pt x="16543" y="8273"/>
                </a:moveTo>
                <a:lnTo>
                  <a:pt x="10625" y="13004"/>
                </a:lnTo>
              </a:path>
              <a:path w="50165" h="49529">
                <a:moveTo>
                  <a:pt x="10625" y="13004"/>
                </a:moveTo>
                <a:lnTo>
                  <a:pt x="7089" y="20034"/>
                </a:lnTo>
              </a:path>
              <a:path w="50165" h="49529">
                <a:moveTo>
                  <a:pt x="7089" y="20034"/>
                </a:moveTo>
                <a:lnTo>
                  <a:pt x="7089" y="28289"/>
                </a:lnTo>
              </a:path>
              <a:path w="50165" h="49529">
                <a:moveTo>
                  <a:pt x="7089" y="28289"/>
                </a:moveTo>
                <a:lnTo>
                  <a:pt x="10625" y="35319"/>
                </a:lnTo>
              </a:path>
              <a:path w="50165" h="49529">
                <a:moveTo>
                  <a:pt x="10625" y="35319"/>
                </a:moveTo>
                <a:lnTo>
                  <a:pt x="16543" y="40030"/>
                </a:lnTo>
              </a:path>
              <a:path w="50165" h="49529">
                <a:moveTo>
                  <a:pt x="16543" y="40030"/>
                </a:moveTo>
                <a:lnTo>
                  <a:pt x="24786" y="42386"/>
                </a:lnTo>
              </a:path>
              <a:path w="50165" h="49529">
                <a:moveTo>
                  <a:pt x="24786" y="42386"/>
                </a:moveTo>
                <a:lnTo>
                  <a:pt x="31876" y="41180"/>
                </a:lnTo>
              </a:path>
              <a:path w="50165" h="49529">
                <a:moveTo>
                  <a:pt x="31876" y="41180"/>
                </a:moveTo>
                <a:lnTo>
                  <a:pt x="38947" y="35319"/>
                </a:lnTo>
              </a:path>
              <a:path w="50165" h="49529">
                <a:moveTo>
                  <a:pt x="38947" y="35319"/>
                </a:moveTo>
                <a:lnTo>
                  <a:pt x="38947" y="34150"/>
                </a:lnTo>
              </a:path>
              <a:path w="50165" h="49529">
                <a:moveTo>
                  <a:pt x="42501" y="25895"/>
                </a:moveTo>
                <a:lnTo>
                  <a:pt x="42501" y="21202"/>
                </a:lnTo>
              </a:path>
              <a:path w="50165" h="49529">
                <a:moveTo>
                  <a:pt x="42501" y="21202"/>
                </a:moveTo>
                <a:lnTo>
                  <a:pt x="40119" y="14135"/>
                </a:lnTo>
              </a:path>
              <a:path w="50165" h="49529">
                <a:moveTo>
                  <a:pt x="40119" y="14135"/>
                </a:moveTo>
                <a:lnTo>
                  <a:pt x="33048" y="8273"/>
                </a:lnTo>
              </a:path>
              <a:path w="50165" h="49529">
                <a:moveTo>
                  <a:pt x="33048" y="8273"/>
                </a:moveTo>
                <a:lnTo>
                  <a:pt x="24786" y="5917"/>
                </a:lnTo>
              </a:path>
              <a:path w="50165" h="49529">
                <a:moveTo>
                  <a:pt x="24786" y="0"/>
                </a:moveTo>
                <a:lnTo>
                  <a:pt x="15333" y="1187"/>
                </a:lnTo>
              </a:path>
              <a:path w="50165" h="49529">
                <a:moveTo>
                  <a:pt x="15333" y="1187"/>
                </a:moveTo>
                <a:lnTo>
                  <a:pt x="7089" y="7105"/>
                </a:lnTo>
              </a:path>
              <a:path w="50165" h="49529">
                <a:moveTo>
                  <a:pt x="7089" y="7105"/>
                </a:moveTo>
                <a:lnTo>
                  <a:pt x="1172" y="15303"/>
                </a:lnTo>
              </a:path>
              <a:path w="50165" h="49529">
                <a:moveTo>
                  <a:pt x="1172" y="15303"/>
                </a:moveTo>
                <a:lnTo>
                  <a:pt x="0" y="24746"/>
                </a:lnTo>
              </a:path>
              <a:path w="50165" h="49529">
                <a:moveTo>
                  <a:pt x="0" y="24746"/>
                </a:moveTo>
                <a:lnTo>
                  <a:pt x="1172" y="34150"/>
                </a:lnTo>
              </a:path>
              <a:path w="50165" h="49529">
                <a:moveTo>
                  <a:pt x="1172" y="34150"/>
                </a:moveTo>
                <a:lnTo>
                  <a:pt x="7089" y="42386"/>
                </a:lnTo>
              </a:path>
              <a:path w="50165" h="49529">
                <a:moveTo>
                  <a:pt x="7089" y="42386"/>
                </a:moveTo>
                <a:lnTo>
                  <a:pt x="15333" y="48266"/>
                </a:lnTo>
              </a:path>
              <a:path w="50165" h="49529">
                <a:moveTo>
                  <a:pt x="15333" y="48266"/>
                </a:moveTo>
                <a:lnTo>
                  <a:pt x="24786" y="49416"/>
                </a:lnTo>
              </a:path>
              <a:path w="50165" h="49529">
                <a:moveTo>
                  <a:pt x="24786" y="49416"/>
                </a:moveTo>
                <a:lnTo>
                  <a:pt x="34201" y="48266"/>
                </a:lnTo>
              </a:path>
              <a:path w="50165" h="49529">
                <a:moveTo>
                  <a:pt x="34201" y="48266"/>
                </a:moveTo>
                <a:lnTo>
                  <a:pt x="40119" y="43574"/>
                </a:lnTo>
              </a:path>
              <a:path w="50165" h="49529">
                <a:moveTo>
                  <a:pt x="46037" y="37712"/>
                </a:moveTo>
                <a:lnTo>
                  <a:pt x="48381" y="32963"/>
                </a:lnTo>
              </a:path>
              <a:path w="50165" h="49529">
                <a:moveTo>
                  <a:pt x="48381" y="32963"/>
                </a:moveTo>
                <a:lnTo>
                  <a:pt x="49553" y="23558"/>
                </a:lnTo>
              </a:path>
              <a:path w="50165" h="49529">
                <a:moveTo>
                  <a:pt x="49553" y="23558"/>
                </a:moveTo>
                <a:lnTo>
                  <a:pt x="49553" y="21202"/>
                </a:lnTo>
              </a:path>
              <a:path w="50165" h="49529">
                <a:moveTo>
                  <a:pt x="49553" y="21202"/>
                </a:moveTo>
                <a:lnTo>
                  <a:pt x="47209" y="13004"/>
                </a:lnTo>
              </a:path>
              <a:path w="50165" h="49529">
                <a:moveTo>
                  <a:pt x="47209" y="13004"/>
                </a:moveTo>
                <a:lnTo>
                  <a:pt x="41329" y="5917"/>
                </a:lnTo>
              </a:path>
              <a:path w="50165" h="49529">
                <a:moveTo>
                  <a:pt x="41329" y="4730"/>
                </a:moveTo>
                <a:lnTo>
                  <a:pt x="33048" y="1187"/>
                </a:lnTo>
              </a:path>
              <a:path w="50165" h="49529">
                <a:moveTo>
                  <a:pt x="33048" y="1187"/>
                </a:moveTo>
                <a:lnTo>
                  <a:pt x="2478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7" name="object 1997"/>
          <p:cNvSpPr/>
          <p:nvPr/>
        </p:nvSpPr>
        <p:spPr>
          <a:xfrm>
            <a:off x="19245491" y="5378356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1191" y="5899"/>
                </a:lnTo>
              </a:path>
              <a:path w="9525" h="10795">
                <a:moveTo>
                  <a:pt x="1191" y="5899"/>
                </a:moveTo>
                <a:lnTo>
                  <a:pt x="4745" y="9423"/>
                </a:lnTo>
              </a:path>
              <a:path w="9525" h="10795">
                <a:moveTo>
                  <a:pt x="4745" y="9423"/>
                </a:moveTo>
                <a:lnTo>
                  <a:pt x="9453" y="106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8" name="object 1998"/>
          <p:cNvSpPr/>
          <p:nvPr/>
        </p:nvSpPr>
        <p:spPr>
          <a:xfrm>
            <a:off x="19304517" y="53783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10629"/>
                </a:moveTo>
                <a:lnTo>
                  <a:pt x="4707" y="9423"/>
                </a:lnTo>
              </a:path>
              <a:path w="10794" h="10795">
                <a:moveTo>
                  <a:pt x="4707" y="9423"/>
                </a:moveTo>
                <a:lnTo>
                  <a:pt x="8262" y="5899"/>
                </a:lnTo>
              </a:path>
              <a:path w="10794" h="10795">
                <a:moveTo>
                  <a:pt x="8262" y="5899"/>
                </a:moveTo>
                <a:lnTo>
                  <a:pt x="1058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9" name="object 1999"/>
          <p:cNvSpPr/>
          <p:nvPr/>
        </p:nvSpPr>
        <p:spPr>
          <a:xfrm>
            <a:off x="19304517" y="5305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587" y="10573"/>
                </a:moveTo>
                <a:lnTo>
                  <a:pt x="8262" y="5861"/>
                </a:lnTo>
              </a:path>
              <a:path w="10794" h="10795">
                <a:moveTo>
                  <a:pt x="8262" y="5861"/>
                </a:moveTo>
                <a:lnTo>
                  <a:pt x="4707" y="2318"/>
                </a:lnTo>
              </a:path>
              <a:path w="10794" h="10795">
                <a:moveTo>
                  <a:pt x="4707" y="231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0" name="object 2000"/>
          <p:cNvSpPr/>
          <p:nvPr/>
        </p:nvSpPr>
        <p:spPr>
          <a:xfrm>
            <a:off x="19245491" y="539722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453" y="0"/>
                </a:moveTo>
                <a:lnTo>
                  <a:pt x="4745" y="1168"/>
                </a:lnTo>
              </a:path>
              <a:path w="9525" h="10795">
                <a:moveTo>
                  <a:pt x="4745" y="1168"/>
                </a:moveTo>
                <a:lnTo>
                  <a:pt x="1191" y="5880"/>
                </a:lnTo>
              </a:path>
              <a:path w="9525" h="10795">
                <a:moveTo>
                  <a:pt x="1191" y="5880"/>
                </a:moveTo>
                <a:lnTo>
                  <a:pt x="0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1" name="object 2001"/>
          <p:cNvSpPr/>
          <p:nvPr/>
        </p:nvSpPr>
        <p:spPr>
          <a:xfrm>
            <a:off x="19304517" y="54701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10591"/>
                </a:moveTo>
                <a:lnTo>
                  <a:pt x="4707" y="9348"/>
                </a:lnTo>
              </a:path>
              <a:path w="10794" h="10795">
                <a:moveTo>
                  <a:pt x="4707" y="9348"/>
                </a:moveTo>
                <a:lnTo>
                  <a:pt x="8262" y="5880"/>
                </a:lnTo>
              </a:path>
              <a:path w="10794" h="10795">
                <a:moveTo>
                  <a:pt x="8262" y="5880"/>
                </a:moveTo>
                <a:lnTo>
                  <a:pt x="1058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2" name="object 2002"/>
          <p:cNvSpPr/>
          <p:nvPr/>
        </p:nvSpPr>
        <p:spPr>
          <a:xfrm>
            <a:off x="19304517" y="53972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587" y="10591"/>
                </a:moveTo>
                <a:lnTo>
                  <a:pt x="8262" y="5880"/>
                </a:lnTo>
              </a:path>
              <a:path w="10794" h="10795">
                <a:moveTo>
                  <a:pt x="8262" y="5880"/>
                </a:moveTo>
                <a:lnTo>
                  <a:pt x="4707" y="1168"/>
                </a:lnTo>
              </a:path>
              <a:path w="10794" h="10795">
                <a:moveTo>
                  <a:pt x="4707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3" name="object 2003"/>
          <p:cNvSpPr/>
          <p:nvPr/>
        </p:nvSpPr>
        <p:spPr>
          <a:xfrm>
            <a:off x="19245491" y="5470179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1191" y="5880"/>
                </a:lnTo>
              </a:path>
              <a:path w="9525" h="10795">
                <a:moveTo>
                  <a:pt x="1191" y="5880"/>
                </a:moveTo>
                <a:lnTo>
                  <a:pt x="4745" y="9348"/>
                </a:lnTo>
              </a:path>
              <a:path w="9525" h="10795">
                <a:moveTo>
                  <a:pt x="4745" y="9348"/>
                </a:moveTo>
                <a:lnTo>
                  <a:pt x="9453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4" name="object 2004"/>
          <p:cNvSpPr/>
          <p:nvPr/>
        </p:nvSpPr>
        <p:spPr>
          <a:xfrm>
            <a:off x="19245491" y="5305476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453" y="0"/>
                </a:moveTo>
                <a:lnTo>
                  <a:pt x="4745" y="2318"/>
                </a:lnTo>
              </a:path>
              <a:path w="9525" h="10795">
                <a:moveTo>
                  <a:pt x="4745" y="2318"/>
                </a:moveTo>
                <a:lnTo>
                  <a:pt x="1191" y="5861"/>
                </a:lnTo>
              </a:path>
              <a:path w="9525" h="10795">
                <a:moveTo>
                  <a:pt x="1191" y="5861"/>
                </a:moveTo>
                <a:lnTo>
                  <a:pt x="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5" name="object 2005"/>
          <p:cNvSpPr/>
          <p:nvPr/>
        </p:nvSpPr>
        <p:spPr>
          <a:xfrm>
            <a:off x="19179402" y="4077252"/>
            <a:ext cx="47625" cy="13335"/>
          </a:xfrm>
          <a:custGeom>
            <a:avLst/>
            <a:gdLst/>
            <a:ahLst/>
            <a:cxnLst/>
            <a:rect l="l" t="t" r="r" b="b"/>
            <a:pathLst>
              <a:path w="47625" h="13335">
                <a:moveTo>
                  <a:pt x="0" y="0"/>
                </a:moveTo>
                <a:lnTo>
                  <a:pt x="5936" y="3524"/>
                </a:lnTo>
              </a:path>
              <a:path w="47625" h="13335">
                <a:moveTo>
                  <a:pt x="11816" y="5861"/>
                </a:moveTo>
                <a:lnTo>
                  <a:pt x="12988" y="5861"/>
                </a:lnTo>
              </a:path>
              <a:path w="47625" h="13335">
                <a:moveTo>
                  <a:pt x="12988" y="5861"/>
                </a:moveTo>
                <a:lnTo>
                  <a:pt x="17734" y="8236"/>
                </a:lnTo>
              </a:path>
              <a:path w="47625" h="13335">
                <a:moveTo>
                  <a:pt x="17734" y="8236"/>
                </a:moveTo>
                <a:lnTo>
                  <a:pt x="23595" y="9404"/>
                </a:lnTo>
              </a:path>
              <a:path w="47625" h="13335">
                <a:moveTo>
                  <a:pt x="30722" y="10554"/>
                </a:moveTo>
                <a:lnTo>
                  <a:pt x="36602" y="11760"/>
                </a:lnTo>
              </a:path>
              <a:path w="47625" h="13335">
                <a:moveTo>
                  <a:pt x="36602" y="11760"/>
                </a:moveTo>
                <a:lnTo>
                  <a:pt x="40157" y="12947"/>
                </a:lnTo>
              </a:path>
              <a:path w="47625" h="13335">
                <a:moveTo>
                  <a:pt x="40157" y="12947"/>
                </a:moveTo>
                <a:lnTo>
                  <a:pt x="47228" y="1294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6" name="object 2006"/>
          <p:cNvSpPr/>
          <p:nvPr/>
        </p:nvSpPr>
        <p:spPr>
          <a:xfrm>
            <a:off x="19179402" y="3900770"/>
            <a:ext cx="47625" cy="13335"/>
          </a:xfrm>
          <a:custGeom>
            <a:avLst/>
            <a:gdLst/>
            <a:ahLst/>
            <a:cxnLst/>
            <a:rect l="l" t="t" r="r" b="b"/>
            <a:pathLst>
              <a:path w="47625" h="13335">
                <a:moveTo>
                  <a:pt x="47228" y="0"/>
                </a:moveTo>
                <a:lnTo>
                  <a:pt x="41329" y="1187"/>
                </a:lnTo>
              </a:path>
              <a:path w="47625" h="13335">
                <a:moveTo>
                  <a:pt x="34220" y="1187"/>
                </a:moveTo>
                <a:lnTo>
                  <a:pt x="33048" y="1187"/>
                </a:lnTo>
              </a:path>
              <a:path w="47625" h="13335">
                <a:moveTo>
                  <a:pt x="33048" y="1187"/>
                </a:moveTo>
                <a:lnTo>
                  <a:pt x="28340" y="2355"/>
                </a:lnTo>
              </a:path>
              <a:path w="47625" h="13335">
                <a:moveTo>
                  <a:pt x="28340" y="2355"/>
                </a:moveTo>
                <a:lnTo>
                  <a:pt x="21269" y="3543"/>
                </a:lnTo>
              </a:path>
              <a:path w="47625" h="13335">
                <a:moveTo>
                  <a:pt x="15370" y="5880"/>
                </a:moveTo>
                <a:lnTo>
                  <a:pt x="9434" y="8236"/>
                </a:lnTo>
              </a:path>
              <a:path w="47625" h="13335">
                <a:moveTo>
                  <a:pt x="9434" y="8236"/>
                </a:moveTo>
                <a:lnTo>
                  <a:pt x="5936" y="9423"/>
                </a:lnTo>
              </a:path>
              <a:path w="47625" h="13335">
                <a:moveTo>
                  <a:pt x="5936" y="9423"/>
                </a:moveTo>
                <a:lnTo>
                  <a:pt x="0" y="129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7" name="object 2007"/>
          <p:cNvSpPr/>
          <p:nvPr/>
        </p:nvSpPr>
        <p:spPr>
          <a:xfrm>
            <a:off x="18050008" y="4119601"/>
            <a:ext cx="47625" cy="52069"/>
          </a:xfrm>
          <a:custGeom>
            <a:avLst/>
            <a:gdLst/>
            <a:ahLst/>
            <a:cxnLst/>
            <a:rect l="l" t="t" r="r" b="b"/>
            <a:pathLst>
              <a:path w="47625" h="52070">
                <a:moveTo>
                  <a:pt x="37756" y="51753"/>
                </a:moveTo>
                <a:lnTo>
                  <a:pt x="42482" y="50547"/>
                </a:lnTo>
              </a:path>
              <a:path w="47625" h="52070">
                <a:moveTo>
                  <a:pt x="42482" y="50547"/>
                </a:moveTo>
                <a:lnTo>
                  <a:pt x="46037" y="47060"/>
                </a:lnTo>
              </a:path>
              <a:path w="47625" h="52070">
                <a:moveTo>
                  <a:pt x="46037" y="47060"/>
                </a:moveTo>
                <a:lnTo>
                  <a:pt x="47209" y="41142"/>
                </a:lnTo>
              </a:path>
              <a:path w="47625" h="52070">
                <a:moveTo>
                  <a:pt x="47209" y="10573"/>
                </a:moveTo>
                <a:lnTo>
                  <a:pt x="46037" y="5861"/>
                </a:lnTo>
              </a:path>
              <a:path w="47625" h="52070">
                <a:moveTo>
                  <a:pt x="46037" y="5861"/>
                </a:moveTo>
                <a:lnTo>
                  <a:pt x="42482" y="2337"/>
                </a:lnTo>
              </a:path>
              <a:path w="47625" h="52070">
                <a:moveTo>
                  <a:pt x="42482" y="2337"/>
                </a:moveTo>
                <a:lnTo>
                  <a:pt x="37756" y="0"/>
                </a:lnTo>
              </a:path>
              <a:path w="47625" h="52070">
                <a:moveTo>
                  <a:pt x="0" y="41142"/>
                </a:moveTo>
                <a:lnTo>
                  <a:pt x="1153" y="47060"/>
                </a:lnTo>
              </a:path>
              <a:path w="47625" h="52070">
                <a:moveTo>
                  <a:pt x="1153" y="47060"/>
                </a:moveTo>
                <a:lnTo>
                  <a:pt x="5879" y="50547"/>
                </a:lnTo>
              </a:path>
              <a:path w="47625" h="52070">
                <a:moveTo>
                  <a:pt x="5879" y="50547"/>
                </a:moveTo>
                <a:lnTo>
                  <a:pt x="10606" y="51753"/>
                </a:lnTo>
              </a:path>
              <a:path w="47625" h="52070">
                <a:moveTo>
                  <a:pt x="10606" y="0"/>
                </a:moveTo>
                <a:lnTo>
                  <a:pt x="5879" y="2337"/>
                </a:lnTo>
              </a:path>
              <a:path w="47625" h="52070">
                <a:moveTo>
                  <a:pt x="5879" y="2337"/>
                </a:moveTo>
                <a:lnTo>
                  <a:pt x="1153" y="5861"/>
                </a:lnTo>
              </a:path>
              <a:path w="47625" h="52070">
                <a:moveTo>
                  <a:pt x="1153" y="5861"/>
                </a:moveTo>
                <a:lnTo>
                  <a:pt x="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08" name="object 2008"/>
          <p:cNvGrpSpPr/>
          <p:nvPr/>
        </p:nvGrpSpPr>
        <p:grpSpPr>
          <a:xfrm>
            <a:off x="18743412" y="3086137"/>
            <a:ext cx="59055" cy="96520"/>
            <a:chOff x="18743412" y="3086137"/>
            <a:chExt cx="59055" cy="96520"/>
          </a:xfrm>
        </p:grpSpPr>
        <p:sp>
          <p:nvSpPr>
            <p:cNvPr id="2009" name="object 2009"/>
            <p:cNvSpPr/>
            <p:nvPr/>
          </p:nvSpPr>
          <p:spPr>
            <a:xfrm>
              <a:off x="18755727" y="3138450"/>
              <a:ext cx="36830" cy="35560"/>
            </a:xfrm>
            <a:custGeom>
              <a:avLst/>
              <a:gdLst/>
              <a:ahLst/>
              <a:cxnLst/>
              <a:rect l="l" t="t" r="r" b="b"/>
              <a:pathLst>
                <a:path w="36830" h="35560">
                  <a:moveTo>
                    <a:pt x="0" y="17621"/>
                  </a:moveTo>
                  <a:lnTo>
                    <a:pt x="1210" y="25876"/>
                  </a:lnTo>
                </a:path>
                <a:path w="36830" h="35560">
                  <a:moveTo>
                    <a:pt x="1210" y="25876"/>
                  </a:moveTo>
                  <a:lnTo>
                    <a:pt x="7108" y="31738"/>
                  </a:lnTo>
                </a:path>
                <a:path w="36830" h="35560">
                  <a:moveTo>
                    <a:pt x="7108" y="31738"/>
                  </a:moveTo>
                  <a:lnTo>
                    <a:pt x="14179" y="35281"/>
                  </a:lnTo>
                </a:path>
                <a:path w="36830" h="35560">
                  <a:moveTo>
                    <a:pt x="14179" y="35281"/>
                  </a:moveTo>
                  <a:lnTo>
                    <a:pt x="22441" y="35281"/>
                  </a:lnTo>
                </a:path>
                <a:path w="36830" h="35560">
                  <a:moveTo>
                    <a:pt x="22441" y="35281"/>
                  </a:moveTo>
                  <a:lnTo>
                    <a:pt x="29494" y="31738"/>
                  </a:lnTo>
                </a:path>
                <a:path w="36830" h="35560">
                  <a:moveTo>
                    <a:pt x="29494" y="31738"/>
                  </a:moveTo>
                  <a:lnTo>
                    <a:pt x="34220" y="25876"/>
                  </a:lnTo>
                </a:path>
                <a:path w="36830" h="35560">
                  <a:moveTo>
                    <a:pt x="34220" y="25876"/>
                  </a:moveTo>
                  <a:lnTo>
                    <a:pt x="36602" y="17621"/>
                  </a:lnTo>
                </a:path>
                <a:path w="36830" h="35560">
                  <a:moveTo>
                    <a:pt x="36602" y="17621"/>
                  </a:moveTo>
                  <a:lnTo>
                    <a:pt x="34220" y="10573"/>
                  </a:lnTo>
                </a:path>
                <a:path w="36830" h="35560">
                  <a:moveTo>
                    <a:pt x="34220" y="10573"/>
                  </a:moveTo>
                  <a:lnTo>
                    <a:pt x="29494" y="4711"/>
                  </a:lnTo>
                </a:path>
                <a:path w="36830" h="35560">
                  <a:moveTo>
                    <a:pt x="29494" y="4711"/>
                  </a:moveTo>
                  <a:lnTo>
                    <a:pt x="28321" y="3486"/>
                  </a:lnTo>
                </a:path>
                <a:path w="36830" h="35560">
                  <a:moveTo>
                    <a:pt x="20097" y="0"/>
                  </a:moveTo>
                  <a:lnTo>
                    <a:pt x="15370" y="0"/>
                  </a:lnTo>
                </a:path>
                <a:path w="36830" h="35560">
                  <a:moveTo>
                    <a:pt x="15370" y="0"/>
                  </a:moveTo>
                  <a:lnTo>
                    <a:pt x="7108" y="3486"/>
                  </a:lnTo>
                </a:path>
                <a:path w="36830" h="35560">
                  <a:moveTo>
                    <a:pt x="7108" y="3486"/>
                  </a:moveTo>
                  <a:lnTo>
                    <a:pt x="2382" y="938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0" name="object 2010"/>
            <p:cNvSpPr/>
            <p:nvPr/>
          </p:nvSpPr>
          <p:spPr>
            <a:xfrm>
              <a:off x="18745104" y="3087825"/>
              <a:ext cx="55880" cy="93345"/>
            </a:xfrm>
            <a:custGeom>
              <a:avLst/>
              <a:gdLst/>
              <a:ahLst/>
              <a:cxnLst/>
              <a:rect l="l" t="t" r="r" b="b"/>
              <a:pathLst>
                <a:path w="55880" h="93344">
                  <a:moveTo>
                    <a:pt x="13007" y="60027"/>
                  </a:moveTo>
                  <a:lnTo>
                    <a:pt x="10625" y="68263"/>
                  </a:lnTo>
                </a:path>
                <a:path w="55880" h="93344">
                  <a:moveTo>
                    <a:pt x="3554" y="68263"/>
                  </a:moveTo>
                  <a:lnTo>
                    <a:pt x="5917" y="77649"/>
                  </a:lnTo>
                </a:path>
                <a:path w="55880" h="93344">
                  <a:moveTo>
                    <a:pt x="5917" y="77649"/>
                  </a:moveTo>
                  <a:lnTo>
                    <a:pt x="10625" y="85904"/>
                  </a:lnTo>
                </a:path>
                <a:path w="55880" h="93344">
                  <a:moveTo>
                    <a:pt x="10625" y="85904"/>
                  </a:moveTo>
                  <a:lnTo>
                    <a:pt x="18887" y="91784"/>
                  </a:lnTo>
                </a:path>
                <a:path w="55880" h="93344">
                  <a:moveTo>
                    <a:pt x="18887" y="91784"/>
                  </a:moveTo>
                  <a:lnTo>
                    <a:pt x="28321" y="92952"/>
                  </a:lnTo>
                </a:path>
                <a:path w="55880" h="93344">
                  <a:moveTo>
                    <a:pt x="28321" y="92952"/>
                  </a:moveTo>
                  <a:lnTo>
                    <a:pt x="38947" y="91784"/>
                  </a:lnTo>
                </a:path>
                <a:path w="55880" h="93344">
                  <a:moveTo>
                    <a:pt x="38947" y="91784"/>
                  </a:moveTo>
                  <a:lnTo>
                    <a:pt x="46056" y="85904"/>
                  </a:lnTo>
                </a:path>
                <a:path w="55880" h="93344">
                  <a:moveTo>
                    <a:pt x="46056" y="85904"/>
                  </a:moveTo>
                  <a:lnTo>
                    <a:pt x="51954" y="77649"/>
                  </a:lnTo>
                </a:path>
                <a:path w="55880" h="93344">
                  <a:moveTo>
                    <a:pt x="51954" y="77649"/>
                  </a:moveTo>
                  <a:lnTo>
                    <a:pt x="54280" y="68263"/>
                  </a:lnTo>
                </a:path>
                <a:path w="55880" h="93344">
                  <a:moveTo>
                    <a:pt x="54280" y="68263"/>
                  </a:moveTo>
                  <a:lnTo>
                    <a:pt x="51954" y="58840"/>
                  </a:lnTo>
                </a:path>
                <a:path w="55880" h="93344">
                  <a:moveTo>
                    <a:pt x="51954" y="58840"/>
                  </a:moveTo>
                  <a:lnTo>
                    <a:pt x="48400" y="52959"/>
                  </a:lnTo>
                </a:path>
                <a:path w="55880" h="93344">
                  <a:moveTo>
                    <a:pt x="41329" y="47079"/>
                  </a:moveTo>
                  <a:lnTo>
                    <a:pt x="37793" y="44704"/>
                  </a:lnTo>
                </a:path>
                <a:path w="55880" h="93344">
                  <a:moveTo>
                    <a:pt x="37793" y="44704"/>
                  </a:moveTo>
                  <a:lnTo>
                    <a:pt x="27168" y="43536"/>
                  </a:lnTo>
                </a:path>
                <a:path w="55880" h="93344">
                  <a:moveTo>
                    <a:pt x="27168" y="43536"/>
                  </a:moveTo>
                  <a:lnTo>
                    <a:pt x="24786" y="43536"/>
                  </a:lnTo>
                </a:path>
                <a:path w="55880" h="93344">
                  <a:moveTo>
                    <a:pt x="24786" y="43536"/>
                  </a:moveTo>
                  <a:lnTo>
                    <a:pt x="17715" y="45911"/>
                  </a:lnTo>
                </a:path>
                <a:path w="55880" h="93344">
                  <a:moveTo>
                    <a:pt x="17715" y="45911"/>
                  </a:moveTo>
                  <a:lnTo>
                    <a:pt x="9453" y="51791"/>
                  </a:lnTo>
                </a:path>
                <a:path w="55880" h="93344">
                  <a:moveTo>
                    <a:pt x="9453" y="51791"/>
                  </a:moveTo>
                  <a:lnTo>
                    <a:pt x="4745" y="60027"/>
                  </a:lnTo>
                </a:path>
                <a:path w="55880" h="93344">
                  <a:moveTo>
                    <a:pt x="4745" y="60027"/>
                  </a:moveTo>
                  <a:lnTo>
                    <a:pt x="3554" y="68263"/>
                  </a:lnTo>
                </a:path>
                <a:path w="55880" h="93344">
                  <a:moveTo>
                    <a:pt x="9453" y="0"/>
                  </a:moveTo>
                  <a:lnTo>
                    <a:pt x="4745" y="2374"/>
                  </a:lnTo>
                </a:path>
                <a:path w="55880" h="93344">
                  <a:moveTo>
                    <a:pt x="4745" y="2374"/>
                  </a:moveTo>
                  <a:lnTo>
                    <a:pt x="1172" y="5880"/>
                  </a:lnTo>
                </a:path>
                <a:path w="55880" h="93344">
                  <a:moveTo>
                    <a:pt x="1172" y="5880"/>
                  </a:moveTo>
                  <a:lnTo>
                    <a:pt x="0" y="10610"/>
                  </a:lnTo>
                </a:path>
                <a:path w="55880" h="93344">
                  <a:moveTo>
                    <a:pt x="0" y="45911"/>
                  </a:moveTo>
                  <a:lnTo>
                    <a:pt x="1172" y="50622"/>
                  </a:lnTo>
                </a:path>
                <a:path w="55880" h="93344">
                  <a:moveTo>
                    <a:pt x="1172" y="50622"/>
                  </a:moveTo>
                  <a:lnTo>
                    <a:pt x="4745" y="54128"/>
                  </a:lnTo>
                </a:path>
                <a:path w="55880" h="93344">
                  <a:moveTo>
                    <a:pt x="4745" y="54128"/>
                  </a:moveTo>
                  <a:lnTo>
                    <a:pt x="9453" y="56503"/>
                  </a:lnTo>
                </a:path>
                <a:path w="55880" h="93344">
                  <a:moveTo>
                    <a:pt x="55509" y="10610"/>
                  </a:moveTo>
                  <a:lnTo>
                    <a:pt x="54280" y="5880"/>
                  </a:lnTo>
                </a:path>
                <a:path w="55880" h="93344">
                  <a:moveTo>
                    <a:pt x="54280" y="5880"/>
                  </a:moveTo>
                  <a:lnTo>
                    <a:pt x="49572" y="2374"/>
                  </a:lnTo>
                </a:path>
                <a:path w="55880" h="93344">
                  <a:moveTo>
                    <a:pt x="49572" y="2374"/>
                  </a:moveTo>
                  <a:lnTo>
                    <a:pt x="44846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11" name="object 2011"/>
          <p:cNvSpPr/>
          <p:nvPr/>
        </p:nvSpPr>
        <p:spPr>
          <a:xfrm>
            <a:off x="18990586" y="3171354"/>
            <a:ext cx="13335" cy="47625"/>
          </a:xfrm>
          <a:custGeom>
            <a:avLst/>
            <a:gdLst/>
            <a:ahLst/>
            <a:cxnLst/>
            <a:rect l="l" t="t" r="r" b="b"/>
            <a:pathLst>
              <a:path w="13334" h="47625">
                <a:moveTo>
                  <a:pt x="0" y="47060"/>
                </a:moveTo>
                <a:lnTo>
                  <a:pt x="3535" y="41199"/>
                </a:lnTo>
              </a:path>
              <a:path w="13334" h="47625">
                <a:moveTo>
                  <a:pt x="5917" y="35319"/>
                </a:moveTo>
                <a:lnTo>
                  <a:pt x="7089" y="34112"/>
                </a:lnTo>
              </a:path>
              <a:path w="13334" h="47625">
                <a:moveTo>
                  <a:pt x="7089" y="34112"/>
                </a:moveTo>
                <a:lnTo>
                  <a:pt x="8262" y="29420"/>
                </a:lnTo>
              </a:path>
              <a:path w="13334" h="47625">
                <a:moveTo>
                  <a:pt x="8262" y="29420"/>
                </a:moveTo>
                <a:lnTo>
                  <a:pt x="10644" y="23539"/>
                </a:lnTo>
              </a:path>
              <a:path w="13334" h="47625">
                <a:moveTo>
                  <a:pt x="11797" y="16491"/>
                </a:moveTo>
                <a:lnTo>
                  <a:pt x="12969" y="10591"/>
                </a:lnTo>
              </a:path>
              <a:path w="13334" h="47625">
                <a:moveTo>
                  <a:pt x="12969" y="10591"/>
                </a:moveTo>
                <a:lnTo>
                  <a:pt x="12969" y="5917"/>
                </a:lnTo>
                <a:lnTo>
                  <a:pt x="1296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2" name="object 2012"/>
          <p:cNvSpPr/>
          <p:nvPr/>
        </p:nvSpPr>
        <p:spPr>
          <a:xfrm>
            <a:off x="18814718" y="3171354"/>
            <a:ext cx="12065" cy="47625"/>
          </a:xfrm>
          <a:custGeom>
            <a:avLst/>
            <a:gdLst/>
            <a:ahLst/>
            <a:cxnLst/>
            <a:rect l="l" t="t" r="r" b="b"/>
            <a:pathLst>
              <a:path w="12065" h="47625">
                <a:moveTo>
                  <a:pt x="0" y="0"/>
                </a:moveTo>
                <a:lnTo>
                  <a:pt x="0" y="5917"/>
                </a:lnTo>
              </a:path>
              <a:path w="12065" h="47625">
                <a:moveTo>
                  <a:pt x="0" y="12966"/>
                </a:moveTo>
                <a:lnTo>
                  <a:pt x="1228" y="14116"/>
                </a:lnTo>
              </a:path>
              <a:path w="12065" h="47625">
                <a:moveTo>
                  <a:pt x="1228" y="14116"/>
                </a:moveTo>
                <a:lnTo>
                  <a:pt x="2401" y="18828"/>
                </a:lnTo>
              </a:path>
              <a:path w="12065" h="47625">
                <a:moveTo>
                  <a:pt x="2401" y="18828"/>
                </a:moveTo>
                <a:lnTo>
                  <a:pt x="3554" y="25895"/>
                </a:lnTo>
              </a:path>
              <a:path w="12065" h="47625">
                <a:moveTo>
                  <a:pt x="5936" y="31794"/>
                </a:moveTo>
                <a:lnTo>
                  <a:pt x="8299" y="37656"/>
                </a:lnTo>
              </a:path>
              <a:path w="12065" h="47625">
                <a:moveTo>
                  <a:pt x="8299" y="37656"/>
                </a:moveTo>
                <a:lnTo>
                  <a:pt x="9453" y="41199"/>
                </a:lnTo>
              </a:path>
              <a:path w="12065" h="47625">
                <a:moveTo>
                  <a:pt x="9453" y="41199"/>
                </a:moveTo>
                <a:lnTo>
                  <a:pt x="11835" y="4706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3" name="object 2013"/>
          <p:cNvSpPr/>
          <p:nvPr/>
        </p:nvSpPr>
        <p:spPr>
          <a:xfrm>
            <a:off x="17718352" y="6111266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4">
                <a:moveTo>
                  <a:pt x="0" y="0"/>
                </a:moveTo>
                <a:lnTo>
                  <a:pt x="1191" y="7105"/>
                </a:lnTo>
              </a:path>
              <a:path w="13334" h="14604">
                <a:moveTo>
                  <a:pt x="1191" y="7105"/>
                </a:moveTo>
                <a:lnTo>
                  <a:pt x="5917" y="11817"/>
                </a:lnTo>
              </a:path>
              <a:path w="13334" h="14604">
                <a:moveTo>
                  <a:pt x="5917" y="11817"/>
                </a:moveTo>
                <a:lnTo>
                  <a:pt x="13007" y="141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4" name="object 2014"/>
          <p:cNvSpPr/>
          <p:nvPr/>
        </p:nvSpPr>
        <p:spPr>
          <a:xfrm>
            <a:off x="17712473" y="6027774"/>
            <a:ext cx="75565" cy="50800"/>
          </a:xfrm>
          <a:custGeom>
            <a:avLst/>
            <a:gdLst/>
            <a:ahLst/>
            <a:cxnLst/>
            <a:rect l="l" t="t" r="r" b="b"/>
            <a:pathLst>
              <a:path w="75565" h="50800">
                <a:moveTo>
                  <a:pt x="24786" y="7086"/>
                </a:moveTo>
                <a:lnTo>
                  <a:pt x="16505" y="8254"/>
                </a:lnTo>
              </a:path>
              <a:path w="75565" h="50800">
                <a:moveTo>
                  <a:pt x="16505" y="8254"/>
                </a:moveTo>
                <a:lnTo>
                  <a:pt x="15333" y="7086"/>
                </a:lnTo>
              </a:path>
              <a:path w="75565" h="50800">
                <a:moveTo>
                  <a:pt x="10625" y="14116"/>
                </a:moveTo>
                <a:lnTo>
                  <a:pt x="9453" y="12966"/>
                </a:lnTo>
              </a:path>
              <a:path w="75565" h="50800">
                <a:moveTo>
                  <a:pt x="7071" y="22390"/>
                </a:moveTo>
                <a:lnTo>
                  <a:pt x="7071" y="28251"/>
                </a:lnTo>
              </a:path>
              <a:path w="75565" h="50800">
                <a:moveTo>
                  <a:pt x="7071" y="28251"/>
                </a:moveTo>
                <a:lnTo>
                  <a:pt x="8281" y="30626"/>
                </a:lnTo>
                <a:lnTo>
                  <a:pt x="10625" y="35319"/>
                </a:lnTo>
              </a:path>
              <a:path w="75565" h="50800">
                <a:moveTo>
                  <a:pt x="10625" y="35319"/>
                </a:moveTo>
                <a:lnTo>
                  <a:pt x="13007" y="37674"/>
                </a:lnTo>
              </a:path>
              <a:path w="75565" h="50800">
                <a:moveTo>
                  <a:pt x="16505" y="41218"/>
                </a:moveTo>
                <a:lnTo>
                  <a:pt x="24786" y="42367"/>
                </a:lnTo>
              </a:path>
              <a:path w="75565" h="50800">
                <a:moveTo>
                  <a:pt x="24786" y="42367"/>
                </a:moveTo>
                <a:lnTo>
                  <a:pt x="33067" y="41218"/>
                </a:lnTo>
              </a:path>
              <a:path w="75565" h="50800">
                <a:moveTo>
                  <a:pt x="33067" y="41218"/>
                </a:moveTo>
                <a:lnTo>
                  <a:pt x="33067" y="40049"/>
                </a:lnTo>
              </a:path>
              <a:path w="75565" h="50800">
                <a:moveTo>
                  <a:pt x="38947" y="34150"/>
                </a:moveTo>
                <a:lnTo>
                  <a:pt x="37775" y="32963"/>
                </a:lnTo>
              </a:path>
              <a:path w="75565" h="50800">
                <a:moveTo>
                  <a:pt x="42520" y="27083"/>
                </a:moveTo>
                <a:lnTo>
                  <a:pt x="42520" y="21221"/>
                </a:lnTo>
              </a:path>
              <a:path w="75565" h="50800">
                <a:moveTo>
                  <a:pt x="42520" y="21221"/>
                </a:moveTo>
                <a:lnTo>
                  <a:pt x="41291" y="18846"/>
                </a:lnTo>
                <a:lnTo>
                  <a:pt x="38947" y="14116"/>
                </a:lnTo>
              </a:path>
              <a:path w="75565" h="50800">
                <a:moveTo>
                  <a:pt x="38947" y="14116"/>
                </a:moveTo>
                <a:lnTo>
                  <a:pt x="36583" y="11817"/>
                </a:lnTo>
              </a:path>
              <a:path w="75565" h="50800">
                <a:moveTo>
                  <a:pt x="33067" y="8254"/>
                </a:moveTo>
                <a:lnTo>
                  <a:pt x="24786" y="7086"/>
                </a:lnTo>
              </a:path>
              <a:path w="75565" h="50800">
                <a:moveTo>
                  <a:pt x="24786" y="0"/>
                </a:moveTo>
                <a:lnTo>
                  <a:pt x="16505" y="1225"/>
                </a:lnTo>
              </a:path>
              <a:path w="75565" h="50800">
                <a:moveTo>
                  <a:pt x="9453" y="5917"/>
                </a:moveTo>
                <a:lnTo>
                  <a:pt x="8281" y="4711"/>
                </a:lnTo>
              </a:path>
              <a:path w="75565" h="50800">
                <a:moveTo>
                  <a:pt x="3554" y="12966"/>
                </a:moveTo>
                <a:lnTo>
                  <a:pt x="1191" y="15303"/>
                </a:lnTo>
              </a:path>
              <a:path w="75565" h="50800">
                <a:moveTo>
                  <a:pt x="1191" y="15303"/>
                </a:moveTo>
                <a:lnTo>
                  <a:pt x="1191" y="19996"/>
                </a:lnTo>
              </a:path>
              <a:path w="75565" h="50800">
                <a:moveTo>
                  <a:pt x="1191" y="19996"/>
                </a:moveTo>
                <a:lnTo>
                  <a:pt x="0" y="25895"/>
                </a:lnTo>
              </a:path>
              <a:path w="75565" h="50800">
                <a:moveTo>
                  <a:pt x="0" y="25895"/>
                </a:moveTo>
                <a:lnTo>
                  <a:pt x="1191" y="29438"/>
                </a:lnTo>
              </a:path>
              <a:path w="75565" h="50800">
                <a:moveTo>
                  <a:pt x="3554" y="37674"/>
                </a:moveTo>
                <a:lnTo>
                  <a:pt x="2363" y="36506"/>
                </a:lnTo>
              </a:path>
              <a:path w="75565" h="50800">
                <a:moveTo>
                  <a:pt x="9453" y="43517"/>
                </a:moveTo>
                <a:lnTo>
                  <a:pt x="16505" y="48248"/>
                </a:lnTo>
              </a:path>
              <a:path w="75565" h="50800">
                <a:moveTo>
                  <a:pt x="16505" y="48248"/>
                </a:moveTo>
                <a:lnTo>
                  <a:pt x="15333" y="47079"/>
                </a:lnTo>
              </a:path>
              <a:path w="75565" h="50800">
                <a:moveTo>
                  <a:pt x="16505" y="48248"/>
                </a:moveTo>
                <a:lnTo>
                  <a:pt x="24786" y="50603"/>
                </a:lnTo>
              </a:path>
              <a:path w="75565" h="50800">
                <a:moveTo>
                  <a:pt x="24786" y="50603"/>
                </a:moveTo>
                <a:lnTo>
                  <a:pt x="33067" y="48248"/>
                </a:lnTo>
              </a:path>
              <a:path w="75565" h="50800">
                <a:moveTo>
                  <a:pt x="41291" y="43517"/>
                </a:moveTo>
                <a:lnTo>
                  <a:pt x="40138" y="42367"/>
                </a:lnTo>
              </a:path>
              <a:path w="75565" h="50800">
                <a:moveTo>
                  <a:pt x="45999" y="37674"/>
                </a:moveTo>
                <a:lnTo>
                  <a:pt x="48381" y="34150"/>
                </a:lnTo>
              </a:path>
              <a:path w="75565" h="50800">
                <a:moveTo>
                  <a:pt x="48381" y="34150"/>
                </a:moveTo>
                <a:lnTo>
                  <a:pt x="49553" y="29438"/>
                </a:lnTo>
              </a:path>
              <a:path w="75565" h="50800">
                <a:moveTo>
                  <a:pt x="49553" y="29438"/>
                </a:moveTo>
                <a:lnTo>
                  <a:pt x="50725" y="24727"/>
                </a:lnTo>
              </a:path>
              <a:path w="75565" h="50800">
                <a:moveTo>
                  <a:pt x="50725" y="24727"/>
                </a:moveTo>
                <a:lnTo>
                  <a:pt x="49553" y="21221"/>
                </a:lnTo>
              </a:path>
              <a:path w="75565" h="50800">
                <a:moveTo>
                  <a:pt x="47209" y="12966"/>
                </a:moveTo>
                <a:lnTo>
                  <a:pt x="45999" y="11817"/>
                </a:lnTo>
              </a:path>
              <a:path w="75565" h="50800">
                <a:moveTo>
                  <a:pt x="41291" y="5917"/>
                </a:moveTo>
                <a:lnTo>
                  <a:pt x="34220" y="1225"/>
                </a:lnTo>
              </a:path>
              <a:path w="75565" h="50800">
                <a:moveTo>
                  <a:pt x="34220" y="1225"/>
                </a:moveTo>
                <a:lnTo>
                  <a:pt x="33067" y="1225"/>
                </a:lnTo>
              </a:path>
              <a:path w="75565" h="50800">
                <a:moveTo>
                  <a:pt x="33067" y="1225"/>
                </a:moveTo>
                <a:lnTo>
                  <a:pt x="24786" y="0"/>
                </a:lnTo>
              </a:path>
              <a:path w="75565" h="50800">
                <a:moveTo>
                  <a:pt x="18887" y="0"/>
                </a:moveTo>
                <a:lnTo>
                  <a:pt x="11797" y="1225"/>
                </a:lnTo>
              </a:path>
              <a:path w="75565" h="50800">
                <a:moveTo>
                  <a:pt x="11797" y="1225"/>
                </a:moveTo>
                <a:lnTo>
                  <a:pt x="7071" y="7086"/>
                </a:lnTo>
              </a:path>
              <a:path w="75565" h="50800">
                <a:moveTo>
                  <a:pt x="7071" y="7086"/>
                </a:moveTo>
                <a:lnTo>
                  <a:pt x="5879" y="12966"/>
                </a:lnTo>
              </a:path>
              <a:path w="75565" h="50800">
                <a:moveTo>
                  <a:pt x="75512" y="12966"/>
                </a:moveTo>
                <a:lnTo>
                  <a:pt x="73167" y="7086"/>
                </a:lnTo>
              </a:path>
              <a:path w="75565" h="50800">
                <a:moveTo>
                  <a:pt x="73167" y="7086"/>
                </a:moveTo>
                <a:lnTo>
                  <a:pt x="68460" y="1225"/>
                </a:lnTo>
              </a:path>
              <a:path w="75565" h="50800">
                <a:moveTo>
                  <a:pt x="68460" y="1225"/>
                </a:moveTo>
                <a:lnTo>
                  <a:pt x="6135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5" name="object 2015"/>
          <p:cNvSpPr/>
          <p:nvPr/>
        </p:nvSpPr>
        <p:spPr>
          <a:xfrm>
            <a:off x="17550804" y="62218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0"/>
                </a:moveTo>
                <a:lnTo>
                  <a:pt x="1191" y="5917"/>
                </a:lnTo>
              </a:path>
              <a:path w="10794" h="10795">
                <a:moveTo>
                  <a:pt x="1191" y="5917"/>
                </a:moveTo>
                <a:lnTo>
                  <a:pt x="4726" y="9423"/>
                </a:lnTo>
              </a:path>
              <a:path w="10794" h="10795">
                <a:moveTo>
                  <a:pt x="4726" y="9423"/>
                </a:moveTo>
                <a:lnTo>
                  <a:pt x="10625" y="106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6" name="object 2016"/>
          <p:cNvSpPr/>
          <p:nvPr/>
        </p:nvSpPr>
        <p:spPr>
          <a:xfrm>
            <a:off x="17602702" y="617016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606" y="10573"/>
                </a:moveTo>
                <a:lnTo>
                  <a:pt x="9453" y="4730"/>
                </a:lnTo>
              </a:path>
              <a:path w="10794" h="10795">
                <a:moveTo>
                  <a:pt x="9453" y="4730"/>
                </a:moveTo>
                <a:lnTo>
                  <a:pt x="5898" y="1149"/>
                </a:lnTo>
              </a:path>
              <a:path w="10794" h="10795">
                <a:moveTo>
                  <a:pt x="5898" y="1149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7" name="object 2017"/>
          <p:cNvSpPr/>
          <p:nvPr/>
        </p:nvSpPr>
        <p:spPr>
          <a:xfrm>
            <a:off x="17602702" y="62218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10629"/>
                </a:moveTo>
                <a:lnTo>
                  <a:pt x="5898" y="9423"/>
                </a:lnTo>
              </a:path>
              <a:path w="10794" h="10795">
                <a:moveTo>
                  <a:pt x="5898" y="9423"/>
                </a:moveTo>
                <a:lnTo>
                  <a:pt x="9453" y="5917"/>
                </a:lnTo>
              </a:path>
              <a:path w="10794" h="10795">
                <a:moveTo>
                  <a:pt x="9453" y="5917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8" name="object 2018"/>
          <p:cNvSpPr/>
          <p:nvPr/>
        </p:nvSpPr>
        <p:spPr>
          <a:xfrm>
            <a:off x="17550804" y="617016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625" y="0"/>
                </a:moveTo>
                <a:lnTo>
                  <a:pt x="4726" y="1149"/>
                </a:lnTo>
              </a:path>
              <a:path w="10794" h="10795">
                <a:moveTo>
                  <a:pt x="4726" y="1149"/>
                </a:moveTo>
                <a:lnTo>
                  <a:pt x="1191" y="4730"/>
                </a:lnTo>
              </a:path>
              <a:path w="10794" h="10795">
                <a:moveTo>
                  <a:pt x="1191" y="4730"/>
                </a:moveTo>
                <a:lnTo>
                  <a:pt x="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9" name="object 2019"/>
          <p:cNvSpPr/>
          <p:nvPr/>
        </p:nvSpPr>
        <p:spPr>
          <a:xfrm>
            <a:off x="17712473" y="6027774"/>
            <a:ext cx="75565" cy="119380"/>
          </a:xfrm>
          <a:custGeom>
            <a:avLst/>
            <a:gdLst/>
            <a:ahLst/>
            <a:cxnLst/>
            <a:rect l="l" t="t" r="r" b="b"/>
            <a:pathLst>
              <a:path w="75565" h="119379">
                <a:moveTo>
                  <a:pt x="24786" y="7086"/>
                </a:moveTo>
                <a:lnTo>
                  <a:pt x="16505" y="8254"/>
                </a:lnTo>
              </a:path>
              <a:path w="75565" h="119379">
                <a:moveTo>
                  <a:pt x="16505" y="8254"/>
                </a:moveTo>
                <a:lnTo>
                  <a:pt x="15333" y="7086"/>
                </a:lnTo>
              </a:path>
              <a:path w="75565" h="119379">
                <a:moveTo>
                  <a:pt x="10625" y="14116"/>
                </a:moveTo>
                <a:lnTo>
                  <a:pt x="9453" y="12966"/>
                </a:lnTo>
              </a:path>
              <a:path w="75565" h="119379">
                <a:moveTo>
                  <a:pt x="7071" y="22390"/>
                </a:moveTo>
                <a:lnTo>
                  <a:pt x="7071" y="28251"/>
                </a:lnTo>
              </a:path>
              <a:path w="75565" h="119379">
                <a:moveTo>
                  <a:pt x="7071" y="28251"/>
                </a:moveTo>
                <a:lnTo>
                  <a:pt x="8281" y="30626"/>
                </a:lnTo>
                <a:lnTo>
                  <a:pt x="10625" y="35319"/>
                </a:lnTo>
              </a:path>
              <a:path w="75565" h="119379">
                <a:moveTo>
                  <a:pt x="10625" y="35319"/>
                </a:moveTo>
                <a:lnTo>
                  <a:pt x="13007" y="37674"/>
                </a:lnTo>
              </a:path>
              <a:path w="75565" h="119379">
                <a:moveTo>
                  <a:pt x="16505" y="41218"/>
                </a:moveTo>
                <a:lnTo>
                  <a:pt x="24786" y="42367"/>
                </a:lnTo>
              </a:path>
              <a:path w="75565" h="119379">
                <a:moveTo>
                  <a:pt x="24786" y="42367"/>
                </a:moveTo>
                <a:lnTo>
                  <a:pt x="33067" y="41218"/>
                </a:lnTo>
              </a:path>
              <a:path w="75565" h="119379">
                <a:moveTo>
                  <a:pt x="33067" y="41218"/>
                </a:moveTo>
                <a:lnTo>
                  <a:pt x="33067" y="40049"/>
                </a:lnTo>
              </a:path>
              <a:path w="75565" h="119379">
                <a:moveTo>
                  <a:pt x="38947" y="34150"/>
                </a:moveTo>
                <a:lnTo>
                  <a:pt x="37775" y="32963"/>
                </a:lnTo>
              </a:path>
              <a:path w="75565" h="119379">
                <a:moveTo>
                  <a:pt x="42520" y="27083"/>
                </a:moveTo>
                <a:lnTo>
                  <a:pt x="42520" y="21221"/>
                </a:lnTo>
              </a:path>
              <a:path w="75565" h="119379">
                <a:moveTo>
                  <a:pt x="42520" y="21221"/>
                </a:moveTo>
                <a:lnTo>
                  <a:pt x="41291" y="18846"/>
                </a:lnTo>
                <a:lnTo>
                  <a:pt x="38947" y="14116"/>
                </a:lnTo>
              </a:path>
              <a:path w="75565" h="119379">
                <a:moveTo>
                  <a:pt x="38947" y="14116"/>
                </a:moveTo>
                <a:lnTo>
                  <a:pt x="36583" y="11817"/>
                </a:lnTo>
              </a:path>
              <a:path w="75565" h="119379">
                <a:moveTo>
                  <a:pt x="33067" y="8254"/>
                </a:moveTo>
                <a:lnTo>
                  <a:pt x="24786" y="7086"/>
                </a:lnTo>
              </a:path>
              <a:path w="75565" h="119379">
                <a:moveTo>
                  <a:pt x="24786" y="0"/>
                </a:moveTo>
                <a:lnTo>
                  <a:pt x="16505" y="1225"/>
                </a:lnTo>
              </a:path>
              <a:path w="75565" h="119379">
                <a:moveTo>
                  <a:pt x="9453" y="5917"/>
                </a:moveTo>
                <a:lnTo>
                  <a:pt x="8281" y="4711"/>
                </a:lnTo>
              </a:path>
              <a:path w="75565" h="119379">
                <a:moveTo>
                  <a:pt x="3554" y="12966"/>
                </a:moveTo>
                <a:lnTo>
                  <a:pt x="1191" y="15303"/>
                </a:lnTo>
              </a:path>
              <a:path w="75565" h="119379">
                <a:moveTo>
                  <a:pt x="1191" y="15303"/>
                </a:moveTo>
                <a:lnTo>
                  <a:pt x="1191" y="19996"/>
                </a:lnTo>
              </a:path>
              <a:path w="75565" h="119379">
                <a:moveTo>
                  <a:pt x="1191" y="19996"/>
                </a:moveTo>
                <a:lnTo>
                  <a:pt x="0" y="25895"/>
                </a:lnTo>
              </a:path>
              <a:path w="75565" h="119379">
                <a:moveTo>
                  <a:pt x="0" y="25895"/>
                </a:moveTo>
                <a:lnTo>
                  <a:pt x="1191" y="29438"/>
                </a:lnTo>
              </a:path>
              <a:path w="75565" h="119379">
                <a:moveTo>
                  <a:pt x="3554" y="37674"/>
                </a:moveTo>
                <a:lnTo>
                  <a:pt x="2363" y="36506"/>
                </a:lnTo>
              </a:path>
              <a:path w="75565" h="119379">
                <a:moveTo>
                  <a:pt x="9453" y="43517"/>
                </a:moveTo>
                <a:lnTo>
                  <a:pt x="16505" y="48248"/>
                </a:lnTo>
              </a:path>
              <a:path w="75565" h="119379">
                <a:moveTo>
                  <a:pt x="16505" y="48248"/>
                </a:moveTo>
                <a:lnTo>
                  <a:pt x="15333" y="47079"/>
                </a:lnTo>
              </a:path>
              <a:path w="75565" h="119379">
                <a:moveTo>
                  <a:pt x="16505" y="48248"/>
                </a:moveTo>
                <a:lnTo>
                  <a:pt x="24786" y="50603"/>
                </a:lnTo>
              </a:path>
              <a:path w="75565" h="119379">
                <a:moveTo>
                  <a:pt x="24786" y="50603"/>
                </a:moveTo>
                <a:lnTo>
                  <a:pt x="33067" y="48248"/>
                </a:lnTo>
              </a:path>
              <a:path w="75565" h="119379">
                <a:moveTo>
                  <a:pt x="41291" y="43517"/>
                </a:moveTo>
                <a:lnTo>
                  <a:pt x="40138" y="42367"/>
                </a:lnTo>
              </a:path>
              <a:path w="75565" h="119379">
                <a:moveTo>
                  <a:pt x="45999" y="37674"/>
                </a:moveTo>
                <a:lnTo>
                  <a:pt x="48381" y="34150"/>
                </a:lnTo>
              </a:path>
              <a:path w="75565" h="119379">
                <a:moveTo>
                  <a:pt x="48381" y="34150"/>
                </a:moveTo>
                <a:lnTo>
                  <a:pt x="49553" y="29438"/>
                </a:lnTo>
              </a:path>
              <a:path w="75565" h="119379">
                <a:moveTo>
                  <a:pt x="49553" y="29438"/>
                </a:moveTo>
                <a:lnTo>
                  <a:pt x="50725" y="24727"/>
                </a:lnTo>
              </a:path>
              <a:path w="75565" h="119379">
                <a:moveTo>
                  <a:pt x="50725" y="24727"/>
                </a:moveTo>
                <a:lnTo>
                  <a:pt x="49553" y="21221"/>
                </a:lnTo>
              </a:path>
              <a:path w="75565" h="119379">
                <a:moveTo>
                  <a:pt x="47209" y="12966"/>
                </a:moveTo>
                <a:lnTo>
                  <a:pt x="45999" y="11817"/>
                </a:lnTo>
              </a:path>
              <a:path w="75565" h="119379">
                <a:moveTo>
                  <a:pt x="41291" y="5917"/>
                </a:moveTo>
                <a:lnTo>
                  <a:pt x="34220" y="1225"/>
                </a:lnTo>
              </a:path>
              <a:path w="75565" h="119379">
                <a:moveTo>
                  <a:pt x="34220" y="1225"/>
                </a:moveTo>
                <a:lnTo>
                  <a:pt x="33067" y="1225"/>
                </a:lnTo>
              </a:path>
              <a:path w="75565" h="119379">
                <a:moveTo>
                  <a:pt x="33067" y="1225"/>
                </a:moveTo>
                <a:lnTo>
                  <a:pt x="24786" y="0"/>
                </a:lnTo>
              </a:path>
              <a:path w="75565" h="119379">
                <a:moveTo>
                  <a:pt x="24786" y="75312"/>
                </a:moveTo>
                <a:lnTo>
                  <a:pt x="16505" y="77630"/>
                </a:lnTo>
              </a:path>
              <a:path w="75565" h="119379">
                <a:moveTo>
                  <a:pt x="16505" y="77630"/>
                </a:moveTo>
                <a:lnTo>
                  <a:pt x="15333" y="76480"/>
                </a:lnTo>
              </a:path>
              <a:path w="75565" h="119379">
                <a:moveTo>
                  <a:pt x="9453" y="83491"/>
                </a:moveTo>
                <a:lnTo>
                  <a:pt x="8281" y="82323"/>
                </a:lnTo>
              </a:path>
              <a:path w="75565" h="119379">
                <a:moveTo>
                  <a:pt x="7071" y="91784"/>
                </a:moveTo>
                <a:lnTo>
                  <a:pt x="7071" y="97683"/>
                </a:lnTo>
              </a:path>
              <a:path w="75565" h="119379">
                <a:moveTo>
                  <a:pt x="7071" y="97683"/>
                </a:moveTo>
                <a:lnTo>
                  <a:pt x="8281" y="100001"/>
                </a:lnTo>
                <a:lnTo>
                  <a:pt x="10625" y="104732"/>
                </a:lnTo>
              </a:path>
              <a:path w="75565" h="119379">
                <a:moveTo>
                  <a:pt x="10625" y="104732"/>
                </a:moveTo>
                <a:lnTo>
                  <a:pt x="13007" y="107107"/>
                </a:lnTo>
              </a:path>
              <a:path w="75565" h="119379">
                <a:moveTo>
                  <a:pt x="16505" y="109425"/>
                </a:moveTo>
                <a:lnTo>
                  <a:pt x="24786" y="111781"/>
                </a:lnTo>
              </a:path>
              <a:path w="75565" h="119379">
                <a:moveTo>
                  <a:pt x="24786" y="111781"/>
                </a:moveTo>
                <a:lnTo>
                  <a:pt x="31838" y="110612"/>
                </a:lnTo>
              </a:path>
              <a:path w="75565" h="119379">
                <a:moveTo>
                  <a:pt x="31838" y="110612"/>
                </a:moveTo>
                <a:lnTo>
                  <a:pt x="33067" y="109425"/>
                </a:lnTo>
              </a:path>
              <a:path w="75565" h="119379">
                <a:moveTo>
                  <a:pt x="38947" y="103563"/>
                </a:moveTo>
                <a:lnTo>
                  <a:pt x="37775" y="102357"/>
                </a:lnTo>
              </a:path>
              <a:path w="75565" h="119379">
                <a:moveTo>
                  <a:pt x="42520" y="96458"/>
                </a:moveTo>
                <a:lnTo>
                  <a:pt x="42520" y="90597"/>
                </a:lnTo>
              </a:path>
              <a:path w="75565" h="119379">
                <a:moveTo>
                  <a:pt x="42520" y="90597"/>
                </a:moveTo>
                <a:lnTo>
                  <a:pt x="41291" y="87053"/>
                </a:lnTo>
              </a:path>
              <a:path w="75565" h="119379">
                <a:moveTo>
                  <a:pt x="41291" y="87053"/>
                </a:moveTo>
                <a:lnTo>
                  <a:pt x="38947" y="83491"/>
                </a:lnTo>
              </a:path>
              <a:path w="75565" h="119379">
                <a:moveTo>
                  <a:pt x="38947" y="83491"/>
                </a:moveTo>
                <a:lnTo>
                  <a:pt x="36583" y="81173"/>
                </a:lnTo>
              </a:path>
              <a:path w="75565" h="119379">
                <a:moveTo>
                  <a:pt x="33067" y="77630"/>
                </a:moveTo>
                <a:lnTo>
                  <a:pt x="24786" y="75312"/>
                </a:lnTo>
              </a:path>
              <a:path w="75565" h="119379">
                <a:moveTo>
                  <a:pt x="24786" y="69432"/>
                </a:moveTo>
                <a:lnTo>
                  <a:pt x="16505" y="70600"/>
                </a:lnTo>
              </a:path>
              <a:path w="75565" h="119379">
                <a:moveTo>
                  <a:pt x="9453" y="75312"/>
                </a:moveTo>
                <a:lnTo>
                  <a:pt x="8281" y="74143"/>
                </a:lnTo>
              </a:path>
              <a:path w="75565" h="119379">
                <a:moveTo>
                  <a:pt x="3554" y="82323"/>
                </a:moveTo>
                <a:lnTo>
                  <a:pt x="1191" y="84716"/>
                </a:lnTo>
              </a:path>
              <a:path w="75565" h="119379">
                <a:moveTo>
                  <a:pt x="1191" y="84716"/>
                </a:moveTo>
                <a:lnTo>
                  <a:pt x="0" y="89428"/>
                </a:lnTo>
              </a:path>
              <a:path w="75565" h="119379">
                <a:moveTo>
                  <a:pt x="0" y="89428"/>
                </a:moveTo>
                <a:lnTo>
                  <a:pt x="0" y="95308"/>
                </a:lnTo>
                <a:lnTo>
                  <a:pt x="0" y="98852"/>
                </a:lnTo>
              </a:path>
              <a:path w="75565" h="119379">
                <a:moveTo>
                  <a:pt x="3554" y="105881"/>
                </a:moveTo>
                <a:lnTo>
                  <a:pt x="2363" y="104732"/>
                </a:lnTo>
              </a:path>
              <a:path w="75565" h="119379">
                <a:moveTo>
                  <a:pt x="8281" y="112968"/>
                </a:moveTo>
                <a:lnTo>
                  <a:pt x="16505" y="117680"/>
                </a:lnTo>
              </a:path>
              <a:path w="75565" h="119379">
                <a:moveTo>
                  <a:pt x="16505" y="117680"/>
                </a:moveTo>
                <a:lnTo>
                  <a:pt x="15333" y="116473"/>
                </a:lnTo>
              </a:path>
              <a:path w="75565" h="119379">
                <a:moveTo>
                  <a:pt x="16505" y="117680"/>
                </a:moveTo>
                <a:lnTo>
                  <a:pt x="24786" y="118867"/>
                </a:lnTo>
              </a:path>
              <a:path w="75565" h="119379">
                <a:moveTo>
                  <a:pt x="24786" y="118867"/>
                </a:moveTo>
                <a:lnTo>
                  <a:pt x="33067" y="117680"/>
                </a:lnTo>
              </a:path>
              <a:path w="75565" h="119379">
                <a:moveTo>
                  <a:pt x="40138" y="112968"/>
                </a:moveTo>
                <a:lnTo>
                  <a:pt x="38947" y="111781"/>
                </a:lnTo>
              </a:path>
              <a:path w="75565" h="119379">
                <a:moveTo>
                  <a:pt x="45999" y="107107"/>
                </a:moveTo>
                <a:lnTo>
                  <a:pt x="48381" y="103563"/>
                </a:lnTo>
              </a:path>
              <a:path w="75565" h="119379">
                <a:moveTo>
                  <a:pt x="48381" y="103563"/>
                </a:moveTo>
                <a:lnTo>
                  <a:pt x="49553" y="98852"/>
                </a:lnTo>
              </a:path>
              <a:path w="75565" h="119379">
                <a:moveTo>
                  <a:pt x="49553" y="98852"/>
                </a:moveTo>
                <a:lnTo>
                  <a:pt x="49553" y="94140"/>
                </a:lnTo>
                <a:lnTo>
                  <a:pt x="49553" y="90597"/>
                </a:lnTo>
              </a:path>
              <a:path w="75565" h="119379">
                <a:moveTo>
                  <a:pt x="45999" y="82323"/>
                </a:moveTo>
                <a:lnTo>
                  <a:pt x="44846" y="81173"/>
                </a:lnTo>
              </a:path>
              <a:path w="75565" h="119379">
                <a:moveTo>
                  <a:pt x="41291" y="75312"/>
                </a:moveTo>
                <a:lnTo>
                  <a:pt x="34220" y="70600"/>
                </a:lnTo>
              </a:path>
              <a:path w="75565" h="119379">
                <a:moveTo>
                  <a:pt x="34220" y="70600"/>
                </a:moveTo>
                <a:lnTo>
                  <a:pt x="33067" y="70600"/>
                </a:lnTo>
              </a:path>
              <a:path w="75565" h="119379">
                <a:moveTo>
                  <a:pt x="33067" y="70600"/>
                </a:moveTo>
                <a:lnTo>
                  <a:pt x="24786" y="69432"/>
                </a:lnTo>
              </a:path>
              <a:path w="75565" h="119379">
                <a:moveTo>
                  <a:pt x="61351" y="97683"/>
                </a:moveTo>
                <a:lnTo>
                  <a:pt x="68460" y="95308"/>
                </a:lnTo>
              </a:path>
              <a:path w="75565" h="119379">
                <a:moveTo>
                  <a:pt x="68460" y="95308"/>
                </a:moveTo>
                <a:lnTo>
                  <a:pt x="73167" y="90597"/>
                </a:lnTo>
              </a:path>
              <a:path w="75565" h="119379">
                <a:moveTo>
                  <a:pt x="73167" y="90597"/>
                </a:moveTo>
                <a:lnTo>
                  <a:pt x="75512" y="834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20" name="object 2020"/>
          <p:cNvGrpSpPr/>
          <p:nvPr/>
        </p:nvGrpSpPr>
        <p:grpSpPr>
          <a:xfrm>
            <a:off x="18315021" y="4430846"/>
            <a:ext cx="60325" cy="96520"/>
            <a:chOff x="18315021" y="4430846"/>
            <a:chExt cx="60325" cy="96520"/>
          </a:xfrm>
        </p:grpSpPr>
        <p:sp>
          <p:nvSpPr>
            <p:cNvPr id="2021" name="object 2021"/>
            <p:cNvSpPr/>
            <p:nvPr/>
          </p:nvSpPr>
          <p:spPr>
            <a:xfrm>
              <a:off x="18320257" y="4432533"/>
              <a:ext cx="50800" cy="49530"/>
            </a:xfrm>
            <a:custGeom>
              <a:avLst/>
              <a:gdLst/>
              <a:ahLst/>
              <a:cxnLst/>
              <a:rect l="l" t="t" r="r" b="b"/>
              <a:pathLst>
                <a:path w="50800" h="49529">
                  <a:moveTo>
                    <a:pt x="43673" y="24727"/>
                  </a:moveTo>
                  <a:lnTo>
                    <a:pt x="42501" y="16472"/>
                  </a:lnTo>
                </a:path>
                <a:path w="50800" h="49529">
                  <a:moveTo>
                    <a:pt x="42501" y="16472"/>
                  </a:moveTo>
                  <a:lnTo>
                    <a:pt x="36565" y="10573"/>
                  </a:lnTo>
                </a:path>
                <a:path w="50800" h="49529">
                  <a:moveTo>
                    <a:pt x="36565" y="10573"/>
                  </a:moveTo>
                  <a:lnTo>
                    <a:pt x="29512" y="7048"/>
                  </a:lnTo>
                </a:path>
                <a:path w="50800" h="49529">
                  <a:moveTo>
                    <a:pt x="29512" y="7048"/>
                  </a:moveTo>
                  <a:lnTo>
                    <a:pt x="21231" y="7048"/>
                  </a:lnTo>
                </a:path>
                <a:path w="50800" h="49529">
                  <a:moveTo>
                    <a:pt x="21231" y="7048"/>
                  </a:moveTo>
                  <a:lnTo>
                    <a:pt x="14160" y="10573"/>
                  </a:lnTo>
                </a:path>
                <a:path w="50800" h="49529">
                  <a:moveTo>
                    <a:pt x="14160" y="10573"/>
                  </a:moveTo>
                  <a:lnTo>
                    <a:pt x="9453" y="16472"/>
                  </a:lnTo>
                </a:path>
                <a:path w="50800" h="49529">
                  <a:moveTo>
                    <a:pt x="9453" y="16472"/>
                  </a:moveTo>
                  <a:lnTo>
                    <a:pt x="7071" y="24727"/>
                  </a:lnTo>
                </a:path>
                <a:path w="50800" h="49529">
                  <a:moveTo>
                    <a:pt x="7071" y="24727"/>
                  </a:moveTo>
                  <a:lnTo>
                    <a:pt x="9453" y="31757"/>
                  </a:lnTo>
                </a:path>
                <a:path w="50800" h="49529">
                  <a:moveTo>
                    <a:pt x="9453" y="31757"/>
                  </a:moveTo>
                  <a:lnTo>
                    <a:pt x="14160" y="37618"/>
                  </a:lnTo>
                </a:path>
                <a:path w="50800" h="49529">
                  <a:moveTo>
                    <a:pt x="14160" y="37618"/>
                  </a:moveTo>
                  <a:lnTo>
                    <a:pt x="15352" y="38824"/>
                  </a:lnTo>
                </a:path>
                <a:path w="50800" h="49529">
                  <a:moveTo>
                    <a:pt x="23614" y="42330"/>
                  </a:moveTo>
                  <a:lnTo>
                    <a:pt x="28321" y="42330"/>
                  </a:lnTo>
                </a:path>
                <a:path w="50800" h="49529">
                  <a:moveTo>
                    <a:pt x="28321" y="42330"/>
                  </a:moveTo>
                  <a:lnTo>
                    <a:pt x="35392" y="38824"/>
                  </a:lnTo>
                </a:path>
                <a:path w="50800" h="49529">
                  <a:moveTo>
                    <a:pt x="35392" y="38824"/>
                  </a:moveTo>
                  <a:lnTo>
                    <a:pt x="41291" y="32925"/>
                  </a:lnTo>
                </a:path>
                <a:path w="50800" h="49529">
                  <a:moveTo>
                    <a:pt x="41291" y="32925"/>
                  </a:moveTo>
                  <a:lnTo>
                    <a:pt x="43673" y="24727"/>
                  </a:lnTo>
                </a:path>
                <a:path w="50800" h="49529">
                  <a:moveTo>
                    <a:pt x="50744" y="24727"/>
                  </a:moveTo>
                  <a:lnTo>
                    <a:pt x="48400" y="15303"/>
                  </a:lnTo>
                </a:path>
                <a:path w="50800" h="49529">
                  <a:moveTo>
                    <a:pt x="48400" y="15303"/>
                  </a:moveTo>
                  <a:lnTo>
                    <a:pt x="43673" y="7048"/>
                  </a:lnTo>
                </a:path>
                <a:path w="50800" h="49529">
                  <a:moveTo>
                    <a:pt x="43673" y="7048"/>
                  </a:moveTo>
                  <a:lnTo>
                    <a:pt x="35392" y="1187"/>
                  </a:lnTo>
                </a:path>
                <a:path w="50800" h="49529">
                  <a:moveTo>
                    <a:pt x="35392" y="1187"/>
                  </a:moveTo>
                  <a:lnTo>
                    <a:pt x="25939" y="0"/>
                  </a:lnTo>
                </a:path>
                <a:path w="50800" h="49529">
                  <a:moveTo>
                    <a:pt x="25939" y="0"/>
                  </a:moveTo>
                  <a:lnTo>
                    <a:pt x="15352" y="1187"/>
                  </a:lnTo>
                </a:path>
                <a:path w="50800" h="49529">
                  <a:moveTo>
                    <a:pt x="15352" y="1187"/>
                  </a:moveTo>
                  <a:lnTo>
                    <a:pt x="7071" y="7048"/>
                  </a:lnTo>
                </a:path>
                <a:path w="50800" h="49529">
                  <a:moveTo>
                    <a:pt x="7071" y="7048"/>
                  </a:moveTo>
                  <a:lnTo>
                    <a:pt x="2363" y="15303"/>
                  </a:lnTo>
                </a:path>
                <a:path w="50800" h="49529">
                  <a:moveTo>
                    <a:pt x="2363" y="15303"/>
                  </a:moveTo>
                  <a:lnTo>
                    <a:pt x="0" y="24727"/>
                  </a:lnTo>
                </a:path>
                <a:path w="50800" h="49529">
                  <a:moveTo>
                    <a:pt x="0" y="24727"/>
                  </a:moveTo>
                  <a:lnTo>
                    <a:pt x="2363" y="34075"/>
                  </a:lnTo>
                </a:path>
                <a:path w="50800" h="49529">
                  <a:moveTo>
                    <a:pt x="2363" y="34075"/>
                  </a:moveTo>
                  <a:lnTo>
                    <a:pt x="5898" y="40012"/>
                  </a:lnTo>
                </a:path>
                <a:path w="50800" h="49529">
                  <a:moveTo>
                    <a:pt x="12988" y="45854"/>
                  </a:moveTo>
                  <a:lnTo>
                    <a:pt x="16505" y="48229"/>
                  </a:lnTo>
                </a:path>
                <a:path w="50800" h="49529">
                  <a:moveTo>
                    <a:pt x="16505" y="48229"/>
                  </a:moveTo>
                  <a:lnTo>
                    <a:pt x="27130" y="49416"/>
                  </a:lnTo>
                </a:path>
                <a:path w="50800" h="49529">
                  <a:moveTo>
                    <a:pt x="27130" y="49416"/>
                  </a:moveTo>
                  <a:lnTo>
                    <a:pt x="29512" y="4941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2" name="object 2022"/>
            <p:cNvSpPr/>
            <p:nvPr/>
          </p:nvSpPr>
          <p:spPr>
            <a:xfrm>
              <a:off x="18316712" y="4457247"/>
              <a:ext cx="57150" cy="68580"/>
            </a:xfrm>
            <a:custGeom>
              <a:avLst/>
              <a:gdLst/>
              <a:ahLst/>
              <a:cxnLst/>
              <a:rect l="l" t="t" r="r" b="b"/>
              <a:pathLst>
                <a:path w="57150" h="68579">
                  <a:moveTo>
                    <a:pt x="33048" y="24708"/>
                  </a:moveTo>
                  <a:lnTo>
                    <a:pt x="40119" y="22352"/>
                  </a:lnTo>
                </a:path>
                <a:path w="57150" h="68579">
                  <a:moveTo>
                    <a:pt x="40119" y="22352"/>
                  </a:moveTo>
                  <a:lnTo>
                    <a:pt x="48381" y="16472"/>
                  </a:lnTo>
                </a:path>
                <a:path w="57150" h="68579">
                  <a:moveTo>
                    <a:pt x="48381" y="16472"/>
                  </a:moveTo>
                  <a:lnTo>
                    <a:pt x="51935" y="8198"/>
                  </a:lnTo>
                </a:path>
                <a:path w="57150" h="68579">
                  <a:moveTo>
                    <a:pt x="51935" y="8198"/>
                  </a:moveTo>
                  <a:lnTo>
                    <a:pt x="54280" y="0"/>
                  </a:lnTo>
                </a:path>
                <a:path w="57150" h="68579">
                  <a:moveTo>
                    <a:pt x="46056" y="68244"/>
                  </a:moveTo>
                  <a:lnTo>
                    <a:pt x="50763" y="67038"/>
                  </a:lnTo>
                </a:path>
                <a:path w="57150" h="68579">
                  <a:moveTo>
                    <a:pt x="50763" y="67038"/>
                  </a:moveTo>
                  <a:lnTo>
                    <a:pt x="55471" y="62345"/>
                  </a:lnTo>
                </a:path>
                <a:path w="57150" h="68579">
                  <a:moveTo>
                    <a:pt x="55471" y="62345"/>
                  </a:moveTo>
                  <a:lnTo>
                    <a:pt x="56662" y="57633"/>
                  </a:lnTo>
                </a:path>
                <a:path w="57150" h="68579">
                  <a:moveTo>
                    <a:pt x="56662" y="22352"/>
                  </a:moveTo>
                  <a:lnTo>
                    <a:pt x="55471" y="17621"/>
                  </a:lnTo>
                </a:path>
                <a:path w="57150" h="68579">
                  <a:moveTo>
                    <a:pt x="55471" y="17621"/>
                  </a:moveTo>
                  <a:lnTo>
                    <a:pt x="50763" y="14097"/>
                  </a:lnTo>
                </a:path>
                <a:path w="57150" h="68579">
                  <a:moveTo>
                    <a:pt x="50763" y="14097"/>
                  </a:moveTo>
                  <a:lnTo>
                    <a:pt x="46056" y="12910"/>
                  </a:lnTo>
                </a:path>
                <a:path w="57150" h="68579">
                  <a:moveTo>
                    <a:pt x="10606" y="12910"/>
                  </a:moveTo>
                  <a:lnTo>
                    <a:pt x="5898" y="14097"/>
                  </a:lnTo>
                </a:path>
                <a:path w="57150" h="68579">
                  <a:moveTo>
                    <a:pt x="5898" y="14097"/>
                  </a:moveTo>
                  <a:lnTo>
                    <a:pt x="2382" y="17621"/>
                  </a:lnTo>
                </a:path>
                <a:path w="57150" h="68579">
                  <a:moveTo>
                    <a:pt x="2382" y="17621"/>
                  </a:moveTo>
                  <a:lnTo>
                    <a:pt x="0" y="22352"/>
                  </a:lnTo>
                </a:path>
                <a:path w="57150" h="68579">
                  <a:moveTo>
                    <a:pt x="0" y="57633"/>
                  </a:moveTo>
                  <a:lnTo>
                    <a:pt x="2382" y="62345"/>
                  </a:lnTo>
                </a:path>
                <a:path w="57150" h="68579">
                  <a:moveTo>
                    <a:pt x="2382" y="62345"/>
                  </a:moveTo>
                  <a:lnTo>
                    <a:pt x="5898" y="67038"/>
                  </a:lnTo>
                </a:path>
                <a:path w="57150" h="68579">
                  <a:moveTo>
                    <a:pt x="5898" y="67038"/>
                  </a:moveTo>
                  <a:lnTo>
                    <a:pt x="10606" y="6824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23" name="object 2023"/>
          <p:cNvSpPr/>
          <p:nvPr/>
        </p:nvSpPr>
        <p:spPr>
          <a:xfrm>
            <a:off x="13362395" y="3300782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516" y="2374"/>
                </a:moveTo>
                <a:lnTo>
                  <a:pt x="0" y="0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4" name="object 2024"/>
          <p:cNvSpPr/>
          <p:nvPr/>
        </p:nvSpPr>
        <p:spPr>
          <a:xfrm>
            <a:off x="12739238" y="271728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91" y="1149"/>
                </a:moveTo>
                <a:lnTo>
                  <a:pt x="0" y="0"/>
                </a:lnTo>
              </a:path>
              <a:path w="1270" h="1269">
                <a:moveTo>
                  <a:pt x="1191" y="1149"/>
                </a:moveTo>
                <a:lnTo>
                  <a:pt x="0" y="0"/>
                </a:lnTo>
              </a:path>
              <a:path w="1270" h="1269">
                <a:moveTo>
                  <a:pt x="1191" y="1149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5" name="object 2025"/>
          <p:cNvSpPr/>
          <p:nvPr/>
        </p:nvSpPr>
        <p:spPr>
          <a:xfrm>
            <a:off x="16620805" y="6532519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8281" y="12910"/>
                </a:moveTo>
                <a:lnTo>
                  <a:pt x="7089" y="11760"/>
                </a:lnTo>
              </a:path>
              <a:path w="8890" h="13334">
                <a:moveTo>
                  <a:pt x="8281" y="12910"/>
                </a:moveTo>
                <a:lnTo>
                  <a:pt x="7089" y="11760"/>
                </a:lnTo>
              </a:path>
              <a:path w="8890" h="13334">
                <a:moveTo>
                  <a:pt x="8281" y="12910"/>
                </a:moveTo>
                <a:lnTo>
                  <a:pt x="7089" y="11760"/>
                </a:lnTo>
              </a:path>
              <a:path w="8890" h="13334">
                <a:moveTo>
                  <a:pt x="8281" y="12910"/>
                </a:moveTo>
                <a:lnTo>
                  <a:pt x="7089" y="11760"/>
                </a:lnTo>
              </a:path>
              <a:path w="8890" h="13334">
                <a:moveTo>
                  <a:pt x="2382" y="4674"/>
                </a:moveTo>
                <a:lnTo>
                  <a:pt x="1191" y="3486"/>
                </a:lnTo>
              </a:path>
              <a:path w="8890" h="13334">
                <a:moveTo>
                  <a:pt x="2382" y="4674"/>
                </a:moveTo>
                <a:lnTo>
                  <a:pt x="1191" y="3486"/>
                </a:lnTo>
              </a:path>
              <a:path w="8890" h="13334">
                <a:moveTo>
                  <a:pt x="2382" y="4674"/>
                </a:moveTo>
                <a:lnTo>
                  <a:pt x="1191" y="3486"/>
                </a:lnTo>
              </a:path>
              <a:path w="8890" h="13334">
                <a:moveTo>
                  <a:pt x="2382" y="4674"/>
                </a:moveTo>
                <a:lnTo>
                  <a:pt x="1191" y="3486"/>
                </a:lnTo>
              </a:path>
              <a:path w="8890" h="13334">
                <a:moveTo>
                  <a:pt x="1191" y="1149"/>
                </a:moveTo>
                <a:lnTo>
                  <a:pt x="0" y="0"/>
                </a:lnTo>
              </a:path>
              <a:path w="8890" h="13334">
                <a:moveTo>
                  <a:pt x="1191" y="1149"/>
                </a:moveTo>
                <a:lnTo>
                  <a:pt x="1191" y="2337"/>
                </a:lnTo>
              </a:path>
              <a:path w="8890" h="13334">
                <a:moveTo>
                  <a:pt x="2382" y="2337"/>
                </a:moveTo>
                <a:lnTo>
                  <a:pt x="2382" y="1149"/>
                </a:lnTo>
              </a:path>
              <a:path w="8890" h="13334">
                <a:moveTo>
                  <a:pt x="2382" y="1149"/>
                </a:moveTo>
                <a:lnTo>
                  <a:pt x="1191" y="1149"/>
                </a:lnTo>
              </a:path>
              <a:path w="8890" h="13334">
                <a:moveTo>
                  <a:pt x="8281" y="3486"/>
                </a:moveTo>
                <a:lnTo>
                  <a:pt x="7089" y="2337"/>
                </a:lnTo>
              </a:path>
              <a:path w="8890" h="13334">
                <a:moveTo>
                  <a:pt x="8281" y="3486"/>
                </a:moveTo>
                <a:lnTo>
                  <a:pt x="8281" y="4674"/>
                </a:lnTo>
              </a:path>
              <a:path w="8890" h="13334">
                <a:moveTo>
                  <a:pt x="8281" y="4674"/>
                </a:moveTo>
                <a:lnTo>
                  <a:pt x="8281" y="3486"/>
                </a:lnTo>
              </a:path>
              <a:path w="8890" h="13334">
                <a:moveTo>
                  <a:pt x="8281" y="3486"/>
                </a:moveTo>
                <a:lnTo>
                  <a:pt x="7089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6" name="object 2026"/>
          <p:cNvSpPr/>
          <p:nvPr/>
        </p:nvSpPr>
        <p:spPr>
          <a:xfrm>
            <a:off x="16611372" y="6640738"/>
            <a:ext cx="17780" cy="33020"/>
          </a:xfrm>
          <a:custGeom>
            <a:avLst/>
            <a:gdLst/>
            <a:ahLst/>
            <a:cxnLst/>
            <a:rect l="l" t="t" r="r" b="b"/>
            <a:pathLst>
              <a:path w="17780" h="33020">
                <a:moveTo>
                  <a:pt x="17715" y="11741"/>
                </a:moveTo>
                <a:lnTo>
                  <a:pt x="16524" y="10573"/>
                </a:lnTo>
              </a:path>
              <a:path w="17780" h="33020">
                <a:moveTo>
                  <a:pt x="17715" y="11741"/>
                </a:moveTo>
                <a:lnTo>
                  <a:pt x="16524" y="10573"/>
                </a:lnTo>
              </a:path>
              <a:path w="17780" h="33020">
                <a:moveTo>
                  <a:pt x="17715" y="11741"/>
                </a:moveTo>
                <a:lnTo>
                  <a:pt x="16524" y="10573"/>
                </a:lnTo>
              </a:path>
              <a:path w="17780" h="33020">
                <a:moveTo>
                  <a:pt x="17715" y="11741"/>
                </a:moveTo>
                <a:lnTo>
                  <a:pt x="16524" y="10573"/>
                </a:lnTo>
              </a:path>
              <a:path w="17780" h="33020">
                <a:moveTo>
                  <a:pt x="17715" y="32963"/>
                </a:moveTo>
                <a:lnTo>
                  <a:pt x="16524" y="31719"/>
                </a:lnTo>
              </a:path>
              <a:path w="17780" h="33020">
                <a:moveTo>
                  <a:pt x="17715" y="32963"/>
                </a:moveTo>
                <a:lnTo>
                  <a:pt x="17715" y="31719"/>
                </a:lnTo>
              </a:path>
              <a:path w="17780" h="33020">
                <a:moveTo>
                  <a:pt x="17715" y="31719"/>
                </a:moveTo>
                <a:lnTo>
                  <a:pt x="17715" y="32963"/>
                </a:lnTo>
              </a:path>
              <a:path w="17780" h="33020">
                <a:moveTo>
                  <a:pt x="17715" y="32963"/>
                </a:moveTo>
                <a:lnTo>
                  <a:pt x="16524" y="31719"/>
                </a:lnTo>
              </a:path>
              <a:path w="17780" h="33020">
                <a:moveTo>
                  <a:pt x="11816" y="19996"/>
                </a:moveTo>
                <a:lnTo>
                  <a:pt x="10625" y="18809"/>
                </a:lnTo>
              </a:path>
              <a:path w="17780" h="33020">
                <a:moveTo>
                  <a:pt x="11816" y="19996"/>
                </a:moveTo>
                <a:lnTo>
                  <a:pt x="10625" y="18809"/>
                </a:lnTo>
              </a:path>
              <a:path w="17780" h="33020">
                <a:moveTo>
                  <a:pt x="11816" y="19996"/>
                </a:moveTo>
                <a:lnTo>
                  <a:pt x="10625" y="18809"/>
                </a:lnTo>
              </a:path>
              <a:path w="17780" h="33020">
                <a:moveTo>
                  <a:pt x="11816" y="19996"/>
                </a:moveTo>
                <a:lnTo>
                  <a:pt x="10625" y="18809"/>
                </a:lnTo>
              </a:path>
              <a:path w="17780" h="33020">
                <a:moveTo>
                  <a:pt x="10625" y="23539"/>
                </a:moveTo>
                <a:lnTo>
                  <a:pt x="9434" y="22333"/>
                </a:lnTo>
              </a:path>
              <a:path w="17780" h="33020">
                <a:moveTo>
                  <a:pt x="10625" y="23539"/>
                </a:moveTo>
                <a:lnTo>
                  <a:pt x="9434" y="22333"/>
                </a:lnTo>
              </a:path>
              <a:path w="17780" h="33020">
                <a:moveTo>
                  <a:pt x="10625" y="23539"/>
                </a:moveTo>
                <a:lnTo>
                  <a:pt x="11816" y="23539"/>
                </a:lnTo>
              </a:path>
              <a:path w="17780" h="33020">
                <a:moveTo>
                  <a:pt x="11816" y="23539"/>
                </a:moveTo>
                <a:lnTo>
                  <a:pt x="10625" y="22333"/>
                </a:lnTo>
              </a:path>
              <a:path w="17780" h="33020">
                <a:moveTo>
                  <a:pt x="3554" y="14116"/>
                </a:moveTo>
                <a:lnTo>
                  <a:pt x="3554" y="15284"/>
                </a:lnTo>
              </a:path>
              <a:path w="17780" h="33020">
                <a:moveTo>
                  <a:pt x="3554" y="15284"/>
                </a:moveTo>
                <a:lnTo>
                  <a:pt x="5917" y="16434"/>
                </a:lnTo>
              </a:path>
              <a:path w="17780" h="33020">
                <a:moveTo>
                  <a:pt x="5917" y="2355"/>
                </a:moveTo>
                <a:lnTo>
                  <a:pt x="3554" y="3524"/>
                </a:lnTo>
              </a:path>
              <a:path w="17780" h="33020">
                <a:moveTo>
                  <a:pt x="3554" y="3524"/>
                </a:moveTo>
                <a:lnTo>
                  <a:pt x="3554" y="4711"/>
                </a:lnTo>
              </a:path>
              <a:path w="17780" h="33020">
                <a:moveTo>
                  <a:pt x="0" y="14116"/>
                </a:moveTo>
                <a:lnTo>
                  <a:pt x="2363" y="17640"/>
                </a:lnTo>
              </a:path>
              <a:path w="17780" h="33020">
                <a:moveTo>
                  <a:pt x="2363" y="17640"/>
                </a:moveTo>
                <a:lnTo>
                  <a:pt x="5917" y="18809"/>
                </a:lnTo>
              </a:path>
              <a:path w="17780" h="33020">
                <a:moveTo>
                  <a:pt x="5917" y="0"/>
                </a:moveTo>
                <a:lnTo>
                  <a:pt x="2363" y="1168"/>
                </a:lnTo>
              </a:path>
              <a:path w="17780" h="33020">
                <a:moveTo>
                  <a:pt x="2363" y="1168"/>
                </a:moveTo>
                <a:lnTo>
                  <a:pt x="0" y="4711"/>
                </a:lnTo>
              </a:path>
              <a:path w="17780" h="33020">
                <a:moveTo>
                  <a:pt x="17715" y="21146"/>
                </a:moveTo>
                <a:lnTo>
                  <a:pt x="16524" y="19996"/>
                </a:lnTo>
              </a:path>
              <a:path w="17780" h="33020">
                <a:moveTo>
                  <a:pt x="17715" y="21146"/>
                </a:moveTo>
                <a:lnTo>
                  <a:pt x="16524" y="19996"/>
                </a:lnTo>
              </a:path>
              <a:path w="17780" h="33020">
                <a:moveTo>
                  <a:pt x="17715" y="21146"/>
                </a:moveTo>
                <a:lnTo>
                  <a:pt x="16524" y="19996"/>
                </a:lnTo>
              </a:path>
              <a:path w="17780" h="33020">
                <a:moveTo>
                  <a:pt x="17715" y="21146"/>
                </a:moveTo>
                <a:lnTo>
                  <a:pt x="16524" y="1999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7" name="object 2027"/>
          <p:cNvSpPr/>
          <p:nvPr/>
        </p:nvSpPr>
        <p:spPr>
          <a:xfrm>
            <a:off x="16475661" y="6533669"/>
            <a:ext cx="164465" cy="132080"/>
          </a:xfrm>
          <a:custGeom>
            <a:avLst/>
            <a:gdLst/>
            <a:ahLst/>
            <a:cxnLst/>
            <a:rect l="l" t="t" r="r" b="b"/>
            <a:pathLst>
              <a:path w="164465" h="132079">
                <a:moveTo>
                  <a:pt x="0" y="0"/>
                </a:moveTo>
                <a:lnTo>
                  <a:pt x="3516" y="23558"/>
                </a:lnTo>
              </a:path>
              <a:path w="164465" h="132079">
                <a:moveTo>
                  <a:pt x="3516" y="23558"/>
                </a:moveTo>
                <a:lnTo>
                  <a:pt x="10625" y="47041"/>
                </a:lnTo>
              </a:path>
              <a:path w="164465" h="132079">
                <a:moveTo>
                  <a:pt x="10625" y="47041"/>
                </a:moveTo>
                <a:lnTo>
                  <a:pt x="21231" y="68225"/>
                </a:lnTo>
              </a:path>
              <a:path w="164465" h="132079">
                <a:moveTo>
                  <a:pt x="21231" y="68225"/>
                </a:moveTo>
                <a:lnTo>
                  <a:pt x="36583" y="87091"/>
                </a:lnTo>
              </a:path>
              <a:path w="164465" h="132079">
                <a:moveTo>
                  <a:pt x="36583" y="87091"/>
                </a:moveTo>
                <a:lnTo>
                  <a:pt x="54299" y="103526"/>
                </a:lnTo>
              </a:path>
              <a:path w="164465" h="132079">
                <a:moveTo>
                  <a:pt x="54299" y="103526"/>
                </a:moveTo>
                <a:lnTo>
                  <a:pt x="74359" y="116455"/>
                </a:lnTo>
              </a:path>
              <a:path w="164465" h="132079">
                <a:moveTo>
                  <a:pt x="74359" y="116455"/>
                </a:moveTo>
                <a:lnTo>
                  <a:pt x="96800" y="125878"/>
                </a:lnTo>
              </a:path>
              <a:path w="164465" h="132079">
                <a:moveTo>
                  <a:pt x="96800" y="125878"/>
                </a:moveTo>
                <a:lnTo>
                  <a:pt x="120358" y="130609"/>
                </a:lnTo>
              </a:path>
              <a:path w="164465" h="132079">
                <a:moveTo>
                  <a:pt x="120358" y="130609"/>
                </a:moveTo>
                <a:lnTo>
                  <a:pt x="145144" y="131758"/>
                </a:lnTo>
              </a:path>
              <a:path w="164465" h="132079">
                <a:moveTo>
                  <a:pt x="159305" y="123503"/>
                </a:moveTo>
                <a:lnTo>
                  <a:pt x="160515" y="122354"/>
                </a:lnTo>
                <a:lnTo>
                  <a:pt x="161668" y="121185"/>
                </a:lnTo>
              </a:path>
              <a:path w="164465" h="132079">
                <a:moveTo>
                  <a:pt x="161668" y="111781"/>
                </a:moveTo>
                <a:lnTo>
                  <a:pt x="160515" y="110593"/>
                </a:lnTo>
                <a:lnTo>
                  <a:pt x="159305" y="109425"/>
                </a:lnTo>
              </a:path>
              <a:path w="164465" h="132079">
                <a:moveTo>
                  <a:pt x="159305" y="125878"/>
                </a:moveTo>
                <a:lnTo>
                  <a:pt x="162841" y="124710"/>
                </a:lnTo>
              </a:path>
              <a:path w="164465" h="132079">
                <a:moveTo>
                  <a:pt x="162841" y="124710"/>
                </a:moveTo>
                <a:lnTo>
                  <a:pt x="164032" y="121185"/>
                </a:lnTo>
              </a:path>
              <a:path w="164465" h="132079">
                <a:moveTo>
                  <a:pt x="164032" y="111781"/>
                </a:moveTo>
                <a:lnTo>
                  <a:pt x="162841" y="108237"/>
                </a:lnTo>
              </a:path>
              <a:path w="164465" h="132079">
                <a:moveTo>
                  <a:pt x="162841" y="108237"/>
                </a:moveTo>
                <a:lnTo>
                  <a:pt x="159305" y="10706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8" name="object 2028"/>
          <p:cNvSpPr/>
          <p:nvPr/>
        </p:nvSpPr>
        <p:spPr>
          <a:xfrm>
            <a:off x="16378908" y="1407833"/>
            <a:ext cx="19050" cy="31115"/>
          </a:xfrm>
          <a:custGeom>
            <a:avLst/>
            <a:gdLst/>
            <a:ahLst/>
            <a:cxnLst/>
            <a:rect l="l" t="t" r="r" b="b"/>
            <a:pathLst>
              <a:path w="19050" h="31115">
                <a:moveTo>
                  <a:pt x="2325" y="24746"/>
                </a:moveTo>
                <a:lnTo>
                  <a:pt x="3535" y="27101"/>
                </a:lnTo>
              </a:path>
              <a:path w="19050" h="31115">
                <a:moveTo>
                  <a:pt x="3535" y="27101"/>
                </a:moveTo>
                <a:lnTo>
                  <a:pt x="4707" y="27101"/>
                </a:lnTo>
              </a:path>
              <a:path w="19050" h="31115">
                <a:moveTo>
                  <a:pt x="14142" y="27101"/>
                </a:moveTo>
                <a:lnTo>
                  <a:pt x="15333" y="27101"/>
                </a:lnTo>
              </a:path>
              <a:path w="19050" h="31115">
                <a:moveTo>
                  <a:pt x="15333" y="27101"/>
                </a:moveTo>
                <a:lnTo>
                  <a:pt x="16486" y="24746"/>
                </a:lnTo>
              </a:path>
              <a:path w="19050" h="31115">
                <a:moveTo>
                  <a:pt x="0" y="24746"/>
                </a:moveTo>
                <a:lnTo>
                  <a:pt x="1153" y="28232"/>
                </a:lnTo>
              </a:path>
              <a:path w="19050" h="31115">
                <a:moveTo>
                  <a:pt x="1153" y="28232"/>
                </a:moveTo>
                <a:lnTo>
                  <a:pt x="4707" y="30626"/>
                </a:lnTo>
              </a:path>
              <a:path w="19050" h="31115">
                <a:moveTo>
                  <a:pt x="14142" y="30626"/>
                </a:moveTo>
                <a:lnTo>
                  <a:pt x="17658" y="28232"/>
                </a:lnTo>
              </a:path>
              <a:path w="19050" h="31115">
                <a:moveTo>
                  <a:pt x="17658" y="28232"/>
                </a:moveTo>
                <a:lnTo>
                  <a:pt x="18868" y="24746"/>
                </a:lnTo>
              </a:path>
              <a:path w="19050" h="31115">
                <a:moveTo>
                  <a:pt x="4707" y="2374"/>
                </a:moveTo>
                <a:lnTo>
                  <a:pt x="3535" y="3543"/>
                </a:lnTo>
              </a:path>
              <a:path w="19050" h="31115">
                <a:moveTo>
                  <a:pt x="3535" y="3543"/>
                </a:moveTo>
                <a:lnTo>
                  <a:pt x="2325" y="4768"/>
                </a:lnTo>
              </a:path>
              <a:path w="19050" h="31115">
                <a:moveTo>
                  <a:pt x="16486" y="4768"/>
                </a:moveTo>
                <a:lnTo>
                  <a:pt x="15333" y="3543"/>
                </a:lnTo>
                <a:lnTo>
                  <a:pt x="14142" y="2374"/>
                </a:lnTo>
              </a:path>
              <a:path w="19050" h="31115">
                <a:moveTo>
                  <a:pt x="4707" y="0"/>
                </a:moveTo>
                <a:lnTo>
                  <a:pt x="1153" y="1225"/>
                </a:lnTo>
              </a:path>
              <a:path w="19050" h="31115">
                <a:moveTo>
                  <a:pt x="1153" y="1225"/>
                </a:moveTo>
                <a:lnTo>
                  <a:pt x="0" y="4768"/>
                </a:lnTo>
              </a:path>
              <a:path w="19050" h="31115">
                <a:moveTo>
                  <a:pt x="18868" y="4768"/>
                </a:moveTo>
                <a:lnTo>
                  <a:pt x="17658" y="1225"/>
                </a:lnTo>
              </a:path>
              <a:path w="19050" h="31115">
                <a:moveTo>
                  <a:pt x="17658" y="1225"/>
                </a:moveTo>
                <a:lnTo>
                  <a:pt x="1414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9" name="object 2029"/>
          <p:cNvSpPr/>
          <p:nvPr/>
        </p:nvSpPr>
        <p:spPr>
          <a:xfrm>
            <a:off x="15767569" y="1432579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0" y="2355"/>
                </a:moveTo>
                <a:lnTo>
                  <a:pt x="1153" y="2355"/>
                </a:lnTo>
              </a:path>
              <a:path w="5080" h="6350">
                <a:moveTo>
                  <a:pt x="1153" y="2355"/>
                </a:moveTo>
                <a:lnTo>
                  <a:pt x="2382" y="0"/>
                </a:lnTo>
              </a:path>
              <a:path w="5080" h="6350">
                <a:moveTo>
                  <a:pt x="0" y="5880"/>
                </a:moveTo>
                <a:lnTo>
                  <a:pt x="3535" y="3486"/>
                </a:lnTo>
              </a:path>
              <a:path w="5080" h="6350">
                <a:moveTo>
                  <a:pt x="3535" y="3486"/>
                </a:moveTo>
                <a:lnTo>
                  <a:pt x="470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0" name="object 2030"/>
          <p:cNvSpPr/>
          <p:nvPr/>
        </p:nvSpPr>
        <p:spPr>
          <a:xfrm>
            <a:off x="18032328" y="6506605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2325" y="14116"/>
                </a:moveTo>
                <a:lnTo>
                  <a:pt x="1153" y="14116"/>
                </a:lnTo>
                <a:lnTo>
                  <a:pt x="0" y="14116"/>
                </a:lnTo>
              </a:path>
              <a:path w="2540" h="14604">
                <a:moveTo>
                  <a:pt x="0" y="0"/>
                </a:moveTo>
                <a:lnTo>
                  <a:pt x="1153" y="1149"/>
                </a:lnTo>
              </a:path>
              <a:path w="2540" h="14604">
                <a:moveTo>
                  <a:pt x="1153" y="1149"/>
                </a:moveTo>
                <a:lnTo>
                  <a:pt x="23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1" name="object 2031"/>
          <p:cNvSpPr/>
          <p:nvPr/>
        </p:nvSpPr>
        <p:spPr>
          <a:xfrm>
            <a:off x="18090106" y="6506605"/>
            <a:ext cx="205740" cy="14604"/>
          </a:xfrm>
          <a:custGeom>
            <a:avLst/>
            <a:gdLst/>
            <a:ahLst/>
            <a:cxnLst/>
            <a:rect l="l" t="t" r="r" b="b"/>
            <a:pathLst>
              <a:path w="205740" h="14604">
                <a:moveTo>
                  <a:pt x="2382" y="14116"/>
                </a:moveTo>
                <a:lnTo>
                  <a:pt x="1210" y="14116"/>
                </a:lnTo>
                <a:lnTo>
                  <a:pt x="0" y="14116"/>
                </a:lnTo>
              </a:path>
              <a:path w="205740" h="14604">
                <a:moveTo>
                  <a:pt x="0" y="0"/>
                </a:moveTo>
                <a:lnTo>
                  <a:pt x="1210" y="1149"/>
                </a:lnTo>
              </a:path>
              <a:path w="205740" h="14604">
                <a:moveTo>
                  <a:pt x="1210" y="1149"/>
                </a:moveTo>
                <a:lnTo>
                  <a:pt x="2382" y="0"/>
                </a:lnTo>
              </a:path>
              <a:path w="205740" h="14604">
                <a:moveTo>
                  <a:pt x="31876" y="14116"/>
                </a:moveTo>
                <a:lnTo>
                  <a:pt x="30704" y="14116"/>
                </a:lnTo>
                <a:lnTo>
                  <a:pt x="29494" y="14116"/>
                </a:lnTo>
              </a:path>
              <a:path w="205740" h="14604">
                <a:moveTo>
                  <a:pt x="29494" y="0"/>
                </a:moveTo>
                <a:lnTo>
                  <a:pt x="30704" y="1149"/>
                </a:lnTo>
              </a:path>
              <a:path w="205740" h="14604">
                <a:moveTo>
                  <a:pt x="30704" y="1149"/>
                </a:moveTo>
                <a:lnTo>
                  <a:pt x="31876" y="0"/>
                </a:lnTo>
              </a:path>
              <a:path w="205740" h="14604">
                <a:moveTo>
                  <a:pt x="61370" y="14116"/>
                </a:moveTo>
                <a:lnTo>
                  <a:pt x="60217" y="14116"/>
                </a:lnTo>
                <a:lnTo>
                  <a:pt x="57834" y="14116"/>
                </a:lnTo>
              </a:path>
              <a:path w="205740" h="14604">
                <a:moveTo>
                  <a:pt x="57834" y="0"/>
                </a:moveTo>
                <a:lnTo>
                  <a:pt x="60217" y="1149"/>
                </a:lnTo>
              </a:path>
              <a:path w="205740" h="14604">
                <a:moveTo>
                  <a:pt x="60217" y="1149"/>
                </a:moveTo>
                <a:lnTo>
                  <a:pt x="61370" y="0"/>
                </a:lnTo>
              </a:path>
              <a:path w="205740" h="14604">
                <a:moveTo>
                  <a:pt x="89711" y="14116"/>
                </a:moveTo>
                <a:lnTo>
                  <a:pt x="88538" y="14116"/>
                </a:lnTo>
                <a:lnTo>
                  <a:pt x="87309" y="14116"/>
                </a:lnTo>
              </a:path>
              <a:path w="205740" h="14604">
                <a:moveTo>
                  <a:pt x="87309" y="0"/>
                </a:moveTo>
                <a:lnTo>
                  <a:pt x="88538" y="1149"/>
                </a:lnTo>
              </a:path>
              <a:path w="205740" h="14604">
                <a:moveTo>
                  <a:pt x="88538" y="1149"/>
                </a:moveTo>
                <a:lnTo>
                  <a:pt x="89711" y="0"/>
                </a:lnTo>
              </a:path>
              <a:path w="205740" h="14604">
                <a:moveTo>
                  <a:pt x="119205" y="14116"/>
                </a:moveTo>
                <a:lnTo>
                  <a:pt x="118051" y="14116"/>
                </a:lnTo>
                <a:lnTo>
                  <a:pt x="116841" y="14116"/>
                </a:lnTo>
              </a:path>
              <a:path w="205740" h="14604">
                <a:moveTo>
                  <a:pt x="116841" y="0"/>
                </a:moveTo>
                <a:lnTo>
                  <a:pt x="118051" y="1149"/>
                </a:lnTo>
              </a:path>
              <a:path w="205740" h="14604">
                <a:moveTo>
                  <a:pt x="118051" y="1149"/>
                </a:moveTo>
                <a:lnTo>
                  <a:pt x="119205" y="0"/>
                </a:lnTo>
              </a:path>
              <a:path w="205740" h="14604">
                <a:moveTo>
                  <a:pt x="147526" y="14116"/>
                </a:moveTo>
                <a:lnTo>
                  <a:pt x="146373" y="14116"/>
                </a:lnTo>
                <a:lnTo>
                  <a:pt x="145163" y="14116"/>
                </a:lnTo>
              </a:path>
              <a:path w="205740" h="14604">
                <a:moveTo>
                  <a:pt x="145163" y="0"/>
                </a:moveTo>
                <a:lnTo>
                  <a:pt x="146373" y="1149"/>
                </a:lnTo>
              </a:path>
              <a:path w="205740" h="14604">
                <a:moveTo>
                  <a:pt x="146373" y="1149"/>
                </a:moveTo>
                <a:lnTo>
                  <a:pt x="147526" y="0"/>
                </a:lnTo>
              </a:path>
              <a:path w="205740" h="14604">
                <a:moveTo>
                  <a:pt x="177039" y="14116"/>
                </a:moveTo>
                <a:lnTo>
                  <a:pt x="175867" y="14116"/>
                </a:lnTo>
                <a:lnTo>
                  <a:pt x="174676" y="14116"/>
                </a:lnTo>
              </a:path>
              <a:path w="205740" h="14604">
                <a:moveTo>
                  <a:pt x="174676" y="0"/>
                </a:moveTo>
                <a:lnTo>
                  <a:pt x="175867" y="1149"/>
                </a:lnTo>
              </a:path>
              <a:path w="205740" h="14604">
                <a:moveTo>
                  <a:pt x="175867" y="1149"/>
                </a:moveTo>
                <a:lnTo>
                  <a:pt x="177039" y="0"/>
                </a:lnTo>
              </a:path>
              <a:path w="205740" h="14604">
                <a:moveTo>
                  <a:pt x="205380" y="14116"/>
                </a:moveTo>
                <a:lnTo>
                  <a:pt x="204170" y="14116"/>
                </a:lnTo>
                <a:lnTo>
                  <a:pt x="203017" y="14116"/>
                </a:lnTo>
              </a:path>
              <a:path w="205740" h="14604">
                <a:moveTo>
                  <a:pt x="203017" y="0"/>
                </a:moveTo>
                <a:lnTo>
                  <a:pt x="20417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2" name="object 2032"/>
          <p:cNvSpPr/>
          <p:nvPr/>
        </p:nvSpPr>
        <p:spPr>
          <a:xfrm>
            <a:off x="18294277" y="650660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149"/>
                </a:moveTo>
                <a:lnTo>
                  <a:pt x="121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33" name="object 2033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19220212" y="4737894"/>
            <a:ext cx="166262" cy="279870"/>
          </a:xfrm>
          <a:prstGeom prst="rect">
            <a:avLst/>
          </a:prstGeom>
        </p:spPr>
      </p:pic>
      <p:sp>
        <p:nvSpPr>
          <p:cNvPr id="2034" name="object 2034"/>
          <p:cNvSpPr/>
          <p:nvPr/>
        </p:nvSpPr>
        <p:spPr>
          <a:xfrm>
            <a:off x="18322618" y="6506605"/>
            <a:ext cx="370840" cy="14604"/>
          </a:xfrm>
          <a:custGeom>
            <a:avLst/>
            <a:gdLst/>
            <a:ahLst/>
            <a:cxnLst/>
            <a:rect l="l" t="t" r="r" b="b"/>
            <a:pathLst>
              <a:path w="370840" h="14604">
                <a:moveTo>
                  <a:pt x="80257" y="14116"/>
                </a:moveTo>
                <a:lnTo>
                  <a:pt x="79085" y="14116"/>
                </a:lnTo>
                <a:lnTo>
                  <a:pt x="77894" y="14116"/>
                </a:lnTo>
              </a:path>
              <a:path w="370840" h="14604">
                <a:moveTo>
                  <a:pt x="77894" y="0"/>
                </a:moveTo>
                <a:lnTo>
                  <a:pt x="79085" y="1149"/>
                </a:lnTo>
              </a:path>
              <a:path w="370840" h="14604">
                <a:moveTo>
                  <a:pt x="79085" y="1149"/>
                </a:moveTo>
                <a:lnTo>
                  <a:pt x="80257" y="0"/>
                </a:lnTo>
              </a:path>
              <a:path w="370840" h="14604">
                <a:moveTo>
                  <a:pt x="109751" y="14116"/>
                </a:moveTo>
                <a:lnTo>
                  <a:pt x="108598" y="14116"/>
                </a:lnTo>
                <a:lnTo>
                  <a:pt x="107388" y="14116"/>
                </a:lnTo>
              </a:path>
              <a:path w="370840" h="14604">
                <a:moveTo>
                  <a:pt x="107388" y="0"/>
                </a:moveTo>
                <a:lnTo>
                  <a:pt x="108598" y="1149"/>
                </a:lnTo>
              </a:path>
              <a:path w="370840" h="14604">
                <a:moveTo>
                  <a:pt x="108598" y="1149"/>
                </a:moveTo>
                <a:lnTo>
                  <a:pt x="109751" y="0"/>
                </a:lnTo>
              </a:path>
              <a:path w="370840" h="14604">
                <a:moveTo>
                  <a:pt x="139283" y="14116"/>
                </a:moveTo>
                <a:lnTo>
                  <a:pt x="136901" y="14116"/>
                </a:lnTo>
                <a:lnTo>
                  <a:pt x="135729" y="14116"/>
                </a:lnTo>
              </a:path>
              <a:path w="370840" h="14604">
                <a:moveTo>
                  <a:pt x="135729" y="0"/>
                </a:moveTo>
                <a:lnTo>
                  <a:pt x="136901" y="1149"/>
                </a:lnTo>
              </a:path>
              <a:path w="370840" h="14604">
                <a:moveTo>
                  <a:pt x="136901" y="1149"/>
                </a:moveTo>
                <a:lnTo>
                  <a:pt x="139283" y="0"/>
                </a:lnTo>
              </a:path>
              <a:path w="370840" h="14604">
                <a:moveTo>
                  <a:pt x="167605" y="14116"/>
                </a:moveTo>
                <a:lnTo>
                  <a:pt x="166395" y="14116"/>
                </a:lnTo>
                <a:lnTo>
                  <a:pt x="165223" y="14116"/>
                </a:lnTo>
              </a:path>
              <a:path w="370840" h="14604">
                <a:moveTo>
                  <a:pt x="165223" y="0"/>
                </a:moveTo>
                <a:lnTo>
                  <a:pt x="166395" y="1149"/>
                </a:lnTo>
              </a:path>
              <a:path w="370840" h="14604">
                <a:moveTo>
                  <a:pt x="166395" y="1149"/>
                </a:moveTo>
                <a:lnTo>
                  <a:pt x="167605" y="0"/>
                </a:lnTo>
              </a:path>
              <a:path w="370840" h="14604">
                <a:moveTo>
                  <a:pt x="197118" y="14116"/>
                </a:moveTo>
                <a:lnTo>
                  <a:pt x="195889" y="14116"/>
                </a:lnTo>
                <a:lnTo>
                  <a:pt x="194736" y="14116"/>
                </a:lnTo>
              </a:path>
              <a:path w="370840" h="14604">
                <a:moveTo>
                  <a:pt x="194736" y="0"/>
                </a:moveTo>
                <a:lnTo>
                  <a:pt x="195889" y="1149"/>
                </a:lnTo>
              </a:path>
              <a:path w="370840" h="14604">
                <a:moveTo>
                  <a:pt x="195889" y="1149"/>
                </a:moveTo>
                <a:lnTo>
                  <a:pt x="197118" y="0"/>
                </a:lnTo>
              </a:path>
              <a:path w="370840" h="14604">
                <a:moveTo>
                  <a:pt x="225440" y="14116"/>
                </a:moveTo>
                <a:lnTo>
                  <a:pt x="224211" y="14116"/>
                </a:lnTo>
                <a:lnTo>
                  <a:pt x="223058" y="14116"/>
                </a:lnTo>
              </a:path>
              <a:path w="370840" h="14604">
                <a:moveTo>
                  <a:pt x="223058" y="0"/>
                </a:moveTo>
                <a:lnTo>
                  <a:pt x="224211" y="1149"/>
                </a:lnTo>
              </a:path>
              <a:path w="370840" h="14604">
                <a:moveTo>
                  <a:pt x="224211" y="1149"/>
                </a:moveTo>
                <a:lnTo>
                  <a:pt x="225440" y="0"/>
                </a:lnTo>
              </a:path>
              <a:path w="370840" h="14604">
                <a:moveTo>
                  <a:pt x="254934" y="14116"/>
                </a:moveTo>
                <a:lnTo>
                  <a:pt x="253705" y="14116"/>
                </a:lnTo>
                <a:lnTo>
                  <a:pt x="252533" y="14116"/>
                </a:lnTo>
              </a:path>
              <a:path w="370840" h="14604">
                <a:moveTo>
                  <a:pt x="252533" y="0"/>
                </a:moveTo>
                <a:lnTo>
                  <a:pt x="253705" y="1149"/>
                </a:lnTo>
              </a:path>
              <a:path w="370840" h="14604">
                <a:moveTo>
                  <a:pt x="253705" y="1149"/>
                </a:moveTo>
                <a:lnTo>
                  <a:pt x="254934" y="0"/>
                </a:lnTo>
              </a:path>
              <a:path w="370840" h="14604">
                <a:moveTo>
                  <a:pt x="51935" y="14116"/>
                </a:moveTo>
                <a:lnTo>
                  <a:pt x="50763" y="14116"/>
                </a:lnTo>
                <a:lnTo>
                  <a:pt x="49553" y="14116"/>
                </a:lnTo>
              </a:path>
              <a:path w="370840" h="14604">
                <a:moveTo>
                  <a:pt x="49553" y="0"/>
                </a:moveTo>
                <a:lnTo>
                  <a:pt x="50763" y="1149"/>
                </a:lnTo>
              </a:path>
              <a:path w="370840" h="14604">
                <a:moveTo>
                  <a:pt x="50763" y="1149"/>
                </a:moveTo>
                <a:lnTo>
                  <a:pt x="51935" y="0"/>
                </a:lnTo>
              </a:path>
              <a:path w="370840" h="14604">
                <a:moveTo>
                  <a:pt x="283237" y="14116"/>
                </a:moveTo>
                <a:lnTo>
                  <a:pt x="282046" y="14116"/>
                </a:lnTo>
                <a:lnTo>
                  <a:pt x="280892" y="14116"/>
                </a:lnTo>
              </a:path>
              <a:path w="370840" h="14604">
                <a:moveTo>
                  <a:pt x="280892" y="0"/>
                </a:moveTo>
                <a:lnTo>
                  <a:pt x="282046" y="1149"/>
                </a:lnTo>
              </a:path>
              <a:path w="370840" h="14604">
                <a:moveTo>
                  <a:pt x="282046" y="1149"/>
                </a:moveTo>
                <a:lnTo>
                  <a:pt x="283237" y="0"/>
                </a:lnTo>
              </a:path>
              <a:path w="370840" h="14604">
                <a:moveTo>
                  <a:pt x="312750" y="14116"/>
                </a:moveTo>
                <a:lnTo>
                  <a:pt x="311559" y="14116"/>
                </a:lnTo>
                <a:lnTo>
                  <a:pt x="310368" y="14116"/>
                </a:lnTo>
              </a:path>
              <a:path w="370840" h="14604">
                <a:moveTo>
                  <a:pt x="310368" y="0"/>
                </a:moveTo>
                <a:lnTo>
                  <a:pt x="311559" y="1149"/>
                </a:lnTo>
              </a:path>
              <a:path w="370840" h="14604">
                <a:moveTo>
                  <a:pt x="311559" y="1149"/>
                </a:moveTo>
                <a:lnTo>
                  <a:pt x="312750" y="0"/>
                </a:lnTo>
              </a:path>
              <a:path w="370840" h="14604">
                <a:moveTo>
                  <a:pt x="341053" y="14116"/>
                </a:moveTo>
                <a:lnTo>
                  <a:pt x="339881" y="14116"/>
                </a:lnTo>
                <a:lnTo>
                  <a:pt x="338708" y="14116"/>
                </a:lnTo>
              </a:path>
              <a:path w="370840" h="14604">
                <a:moveTo>
                  <a:pt x="338708" y="0"/>
                </a:moveTo>
                <a:lnTo>
                  <a:pt x="339881" y="1149"/>
                </a:lnTo>
              </a:path>
              <a:path w="370840" h="14604">
                <a:moveTo>
                  <a:pt x="339881" y="1149"/>
                </a:moveTo>
                <a:lnTo>
                  <a:pt x="341053" y="0"/>
                </a:lnTo>
              </a:path>
              <a:path w="370840" h="14604">
                <a:moveTo>
                  <a:pt x="370547" y="14116"/>
                </a:moveTo>
                <a:lnTo>
                  <a:pt x="369375" y="14116"/>
                </a:lnTo>
                <a:lnTo>
                  <a:pt x="368221" y="14116"/>
                </a:lnTo>
              </a:path>
              <a:path w="370840" h="14604">
                <a:moveTo>
                  <a:pt x="368221" y="0"/>
                </a:moveTo>
                <a:lnTo>
                  <a:pt x="369375" y="1149"/>
                </a:lnTo>
              </a:path>
              <a:path w="370840" h="14604">
                <a:moveTo>
                  <a:pt x="369375" y="1149"/>
                </a:moveTo>
                <a:lnTo>
                  <a:pt x="370547" y="0"/>
                </a:lnTo>
              </a:path>
              <a:path w="370840" h="14604">
                <a:moveTo>
                  <a:pt x="31876" y="14116"/>
                </a:moveTo>
                <a:lnTo>
                  <a:pt x="30666" y="14116"/>
                </a:lnTo>
                <a:lnTo>
                  <a:pt x="28321" y="14116"/>
                </a:lnTo>
              </a:path>
              <a:path w="370840" h="14604">
                <a:moveTo>
                  <a:pt x="28321" y="0"/>
                </a:moveTo>
                <a:lnTo>
                  <a:pt x="30666" y="1149"/>
                </a:lnTo>
              </a:path>
              <a:path w="370840" h="14604">
                <a:moveTo>
                  <a:pt x="30666" y="1149"/>
                </a:moveTo>
                <a:lnTo>
                  <a:pt x="31876" y="0"/>
                </a:lnTo>
              </a:path>
              <a:path w="370840" h="14604">
                <a:moveTo>
                  <a:pt x="2363" y="14116"/>
                </a:moveTo>
                <a:lnTo>
                  <a:pt x="1153" y="14116"/>
                </a:lnTo>
                <a:lnTo>
                  <a:pt x="0" y="14116"/>
                </a:lnTo>
              </a:path>
              <a:path w="370840" h="14604">
                <a:moveTo>
                  <a:pt x="0" y="0"/>
                </a:moveTo>
                <a:lnTo>
                  <a:pt x="1153" y="1149"/>
                </a:lnTo>
              </a:path>
              <a:path w="370840" h="14604">
                <a:moveTo>
                  <a:pt x="1153" y="1149"/>
                </a:moveTo>
                <a:lnTo>
                  <a:pt x="236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5" name="object 2035"/>
          <p:cNvSpPr/>
          <p:nvPr/>
        </p:nvSpPr>
        <p:spPr>
          <a:xfrm>
            <a:off x="18061823" y="6506605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2325" y="14116"/>
                </a:moveTo>
                <a:lnTo>
                  <a:pt x="1172" y="14116"/>
                </a:lnTo>
                <a:lnTo>
                  <a:pt x="0" y="14116"/>
                </a:lnTo>
              </a:path>
              <a:path w="2540" h="14604">
                <a:moveTo>
                  <a:pt x="0" y="0"/>
                </a:moveTo>
                <a:lnTo>
                  <a:pt x="1172" y="1149"/>
                </a:lnTo>
              </a:path>
              <a:path w="2540" h="14604">
                <a:moveTo>
                  <a:pt x="1172" y="1149"/>
                </a:moveTo>
                <a:lnTo>
                  <a:pt x="23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6" name="object 2036"/>
          <p:cNvSpPr/>
          <p:nvPr/>
        </p:nvSpPr>
        <p:spPr>
          <a:xfrm>
            <a:off x="18720333" y="6506605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0"/>
                </a:moveTo>
                <a:lnTo>
                  <a:pt x="1153" y="1149"/>
                </a:lnTo>
              </a:path>
              <a:path w="2540" h="14604">
                <a:moveTo>
                  <a:pt x="1153" y="1149"/>
                </a:moveTo>
                <a:lnTo>
                  <a:pt x="2382" y="0"/>
                </a:lnTo>
              </a:path>
              <a:path w="2540" h="14604">
                <a:moveTo>
                  <a:pt x="2382" y="14116"/>
                </a:moveTo>
                <a:lnTo>
                  <a:pt x="1153" y="14116"/>
                </a:lnTo>
                <a:lnTo>
                  <a:pt x="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7" name="object 2037"/>
          <p:cNvSpPr/>
          <p:nvPr/>
        </p:nvSpPr>
        <p:spPr>
          <a:xfrm>
            <a:off x="18003987" y="6506605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2344" y="14116"/>
                </a:moveTo>
                <a:lnTo>
                  <a:pt x="1172" y="14116"/>
                </a:lnTo>
                <a:lnTo>
                  <a:pt x="0" y="14116"/>
                </a:lnTo>
              </a:path>
              <a:path w="2540" h="14604">
                <a:moveTo>
                  <a:pt x="0" y="0"/>
                </a:moveTo>
                <a:lnTo>
                  <a:pt x="234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8" name="object 2038"/>
          <p:cNvSpPr/>
          <p:nvPr/>
        </p:nvSpPr>
        <p:spPr>
          <a:xfrm>
            <a:off x="17829311" y="6506605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0"/>
                </a:moveTo>
                <a:lnTo>
                  <a:pt x="2363" y="0"/>
                </a:lnTo>
              </a:path>
              <a:path w="2540" h="14604">
                <a:moveTo>
                  <a:pt x="2363" y="14116"/>
                </a:moveTo>
                <a:lnTo>
                  <a:pt x="1172" y="14116"/>
                </a:lnTo>
                <a:lnTo>
                  <a:pt x="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9" name="object 2039"/>
          <p:cNvSpPr/>
          <p:nvPr/>
        </p:nvSpPr>
        <p:spPr>
          <a:xfrm>
            <a:off x="17972110" y="6506605"/>
            <a:ext cx="19050" cy="27305"/>
          </a:xfrm>
          <a:custGeom>
            <a:avLst/>
            <a:gdLst/>
            <a:ahLst/>
            <a:cxnLst/>
            <a:rect l="l" t="t" r="r" b="b"/>
            <a:pathLst>
              <a:path w="19050" h="27304">
                <a:moveTo>
                  <a:pt x="16543" y="4692"/>
                </a:moveTo>
                <a:lnTo>
                  <a:pt x="15333" y="3543"/>
                </a:lnTo>
              </a:path>
              <a:path w="19050" h="27304">
                <a:moveTo>
                  <a:pt x="15333" y="3543"/>
                </a:moveTo>
                <a:lnTo>
                  <a:pt x="14160" y="2374"/>
                </a:lnTo>
              </a:path>
              <a:path w="19050" h="27304">
                <a:moveTo>
                  <a:pt x="4688" y="2374"/>
                </a:moveTo>
                <a:lnTo>
                  <a:pt x="3535" y="3543"/>
                </a:lnTo>
                <a:lnTo>
                  <a:pt x="2382" y="4692"/>
                </a:lnTo>
              </a:path>
              <a:path w="19050" h="27304">
                <a:moveTo>
                  <a:pt x="18887" y="4692"/>
                </a:moveTo>
                <a:lnTo>
                  <a:pt x="17715" y="1149"/>
                </a:lnTo>
              </a:path>
              <a:path w="19050" h="27304">
                <a:moveTo>
                  <a:pt x="17715" y="1149"/>
                </a:moveTo>
                <a:lnTo>
                  <a:pt x="14160" y="0"/>
                </a:lnTo>
              </a:path>
              <a:path w="19050" h="27304">
                <a:moveTo>
                  <a:pt x="4688" y="0"/>
                </a:moveTo>
                <a:lnTo>
                  <a:pt x="1153" y="1149"/>
                </a:lnTo>
              </a:path>
              <a:path w="19050" h="27304">
                <a:moveTo>
                  <a:pt x="1153" y="1149"/>
                </a:moveTo>
                <a:lnTo>
                  <a:pt x="0" y="4692"/>
                </a:lnTo>
              </a:path>
              <a:path w="19050" h="27304">
                <a:moveTo>
                  <a:pt x="14160" y="24689"/>
                </a:moveTo>
                <a:lnTo>
                  <a:pt x="15333" y="24689"/>
                </a:lnTo>
              </a:path>
              <a:path w="19050" h="27304">
                <a:moveTo>
                  <a:pt x="15333" y="24689"/>
                </a:moveTo>
                <a:lnTo>
                  <a:pt x="16543" y="22371"/>
                </a:lnTo>
              </a:path>
              <a:path w="19050" h="27304">
                <a:moveTo>
                  <a:pt x="2382" y="22371"/>
                </a:moveTo>
                <a:lnTo>
                  <a:pt x="3535" y="24689"/>
                </a:lnTo>
              </a:path>
              <a:path w="19050" h="27304">
                <a:moveTo>
                  <a:pt x="3535" y="24689"/>
                </a:moveTo>
                <a:lnTo>
                  <a:pt x="4688" y="24689"/>
                </a:lnTo>
              </a:path>
              <a:path w="19050" h="27304">
                <a:moveTo>
                  <a:pt x="14160" y="27083"/>
                </a:moveTo>
                <a:lnTo>
                  <a:pt x="17715" y="25914"/>
                </a:lnTo>
              </a:path>
              <a:path w="19050" h="27304">
                <a:moveTo>
                  <a:pt x="17715" y="25914"/>
                </a:moveTo>
                <a:lnTo>
                  <a:pt x="18887" y="22371"/>
                </a:lnTo>
              </a:path>
              <a:path w="19050" h="27304">
                <a:moveTo>
                  <a:pt x="0" y="22371"/>
                </a:moveTo>
                <a:lnTo>
                  <a:pt x="1153" y="25914"/>
                </a:lnTo>
              </a:path>
              <a:path w="19050" h="27304">
                <a:moveTo>
                  <a:pt x="1153" y="25914"/>
                </a:moveTo>
                <a:lnTo>
                  <a:pt x="4688" y="2708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0" name="object 2040"/>
          <p:cNvSpPr/>
          <p:nvPr/>
        </p:nvSpPr>
        <p:spPr>
          <a:xfrm>
            <a:off x="17858824" y="6506605"/>
            <a:ext cx="138430" cy="140335"/>
          </a:xfrm>
          <a:custGeom>
            <a:avLst/>
            <a:gdLst/>
            <a:ahLst/>
            <a:cxnLst/>
            <a:rect l="l" t="t" r="r" b="b"/>
            <a:pathLst>
              <a:path w="138430" h="140334">
                <a:moveTo>
                  <a:pt x="9415" y="139994"/>
                </a:moveTo>
                <a:lnTo>
                  <a:pt x="30666" y="138845"/>
                </a:lnTo>
              </a:path>
              <a:path w="138430" h="140334">
                <a:moveTo>
                  <a:pt x="30666" y="138845"/>
                </a:moveTo>
                <a:lnTo>
                  <a:pt x="53089" y="134152"/>
                </a:lnTo>
              </a:path>
              <a:path w="138430" h="140334">
                <a:moveTo>
                  <a:pt x="53089" y="134152"/>
                </a:moveTo>
                <a:lnTo>
                  <a:pt x="73149" y="124728"/>
                </a:lnTo>
              </a:path>
              <a:path w="138430" h="140334">
                <a:moveTo>
                  <a:pt x="73149" y="124728"/>
                </a:moveTo>
                <a:lnTo>
                  <a:pt x="90883" y="111781"/>
                </a:lnTo>
              </a:path>
              <a:path w="138430" h="140334">
                <a:moveTo>
                  <a:pt x="90883" y="111781"/>
                </a:moveTo>
                <a:lnTo>
                  <a:pt x="107369" y="96496"/>
                </a:lnTo>
              </a:path>
              <a:path w="138430" h="140334">
                <a:moveTo>
                  <a:pt x="107369" y="96496"/>
                </a:moveTo>
                <a:lnTo>
                  <a:pt x="120377" y="78817"/>
                </a:lnTo>
              </a:path>
              <a:path w="138430" h="140334">
                <a:moveTo>
                  <a:pt x="120377" y="78817"/>
                </a:moveTo>
                <a:lnTo>
                  <a:pt x="129830" y="58802"/>
                </a:lnTo>
              </a:path>
              <a:path w="138430" h="140334">
                <a:moveTo>
                  <a:pt x="129830" y="58802"/>
                </a:moveTo>
                <a:lnTo>
                  <a:pt x="135710" y="37656"/>
                </a:lnTo>
              </a:path>
              <a:path w="138430" h="140334">
                <a:moveTo>
                  <a:pt x="135710" y="37656"/>
                </a:moveTo>
                <a:lnTo>
                  <a:pt x="138054" y="15303"/>
                </a:lnTo>
              </a:path>
              <a:path w="138430" h="140334">
                <a:moveTo>
                  <a:pt x="2344" y="14116"/>
                </a:moveTo>
                <a:lnTo>
                  <a:pt x="1172" y="14116"/>
                </a:lnTo>
                <a:lnTo>
                  <a:pt x="0" y="14116"/>
                </a:lnTo>
              </a:path>
              <a:path w="138430" h="140334">
                <a:moveTo>
                  <a:pt x="0" y="0"/>
                </a:moveTo>
                <a:lnTo>
                  <a:pt x="1172" y="1149"/>
                </a:lnTo>
              </a:path>
              <a:path w="138430" h="140334">
                <a:moveTo>
                  <a:pt x="1172" y="1149"/>
                </a:moveTo>
                <a:lnTo>
                  <a:pt x="234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1" name="object 2041"/>
          <p:cNvSpPr/>
          <p:nvPr/>
        </p:nvSpPr>
        <p:spPr>
          <a:xfrm>
            <a:off x="18361545" y="6505436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0"/>
                </a:moveTo>
                <a:lnTo>
                  <a:pt x="1191" y="1168"/>
                </a:lnTo>
              </a:path>
              <a:path w="2540" h="16509">
                <a:moveTo>
                  <a:pt x="1191" y="1168"/>
                </a:moveTo>
                <a:lnTo>
                  <a:pt x="2401" y="0"/>
                </a:lnTo>
              </a:path>
              <a:path w="2540" h="16509">
                <a:moveTo>
                  <a:pt x="2401" y="16472"/>
                </a:moveTo>
                <a:lnTo>
                  <a:pt x="1191" y="16472"/>
                </a:lnTo>
                <a:lnTo>
                  <a:pt x="0" y="164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2" name="object 2042"/>
          <p:cNvSpPr/>
          <p:nvPr/>
        </p:nvSpPr>
        <p:spPr>
          <a:xfrm>
            <a:off x="13264415" y="7610140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644" y="8217"/>
                </a:moveTo>
                <a:lnTo>
                  <a:pt x="10644" y="9423"/>
                </a:lnTo>
              </a:path>
              <a:path w="10794" h="9525">
                <a:moveTo>
                  <a:pt x="10644" y="9423"/>
                </a:moveTo>
                <a:lnTo>
                  <a:pt x="9434" y="8217"/>
                </a:lnTo>
              </a:path>
              <a:path w="10794" h="9525">
                <a:moveTo>
                  <a:pt x="10644" y="8217"/>
                </a:moveTo>
                <a:lnTo>
                  <a:pt x="10644" y="9423"/>
                </a:lnTo>
              </a:path>
              <a:path w="10794" h="9525">
                <a:moveTo>
                  <a:pt x="10644" y="9423"/>
                </a:moveTo>
                <a:lnTo>
                  <a:pt x="9434" y="8217"/>
                </a:lnTo>
              </a:path>
              <a:path w="10794" h="9525">
                <a:moveTo>
                  <a:pt x="10644" y="7029"/>
                </a:moveTo>
                <a:lnTo>
                  <a:pt x="9434" y="5861"/>
                </a:lnTo>
              </a:path>
              <a:path w="10794" h="9525">
                <a:moveTo>
                  <a:pt x="10644" y="7029"/>
                </a:moveTo>
                <a:lnTo>
                  <a:pt x="9434" y="5861"/>
                </a:lnTo>
              </a:path>
              <a:path w="10794" h="9525">
                <a:moveTo>
                  <a:pt x="1191" y="9423"/>
                </a:moveTo>
                <a:lnTo>
                  <a:pt x="2382" y="9423"/>
                </a:lnTo>
              </a:path>
              <a:path w="10794" h="9525">
                <a:moveTo>
                  <a:pt x="2382" y="9423"/>
                </a:moveTo>
                <a:lnTo>
                  <a:pt x="1191" y="8217"/>
                </a:lnTo>
              </a:path>
              <a:path w="10794" h="9525">
                <a:moveTo>
                  <a:pt x="1191" y="9423"/>
                </a:moveTo>
                <a:lnTo>
                  <a:pt x="0" y="8217"/>
                </a:lnTo>
              </a:path>
              <a:path w="10794" h="9525">
                <a:moveTo>
                  <a:pt x="1191" y="9423"/>
                </a:moveTo>
                <a:lnTo>
                  <a:pt x="2382" y="9423"/>
                </a:lnTo>
              </a:path>
              <a:path w="10794" h="9525">
                <a:moveTo>
                  <a:pt x="2382" y="1168"/>
                </a:moveTo>
                <a:lnTo>
                  <a:pt x="1191" y="1168"/>
                </a:lnTo>
              </a:path>
              <a:path w="10794" h="9525">
                <a:moveTo>
                  <a:pt x="1191" y="1168"/>
                </a:moveTo>
                <a:lnTo>
                  <a:pt x="0" y="0"/>
                </a:lnTo>
              </a:path>
              <a:path w="10794" h="9525">
                <a:moveTo>
                  <a:pt x="2382" y="1168"/>
                </a:moveTo>
                <a:lnTo>
                  <a:pt x="1191" y="0"/>
                </a:lnTo>
              </a:path>
              <a:path w="10794" h="9525">
                <a:moveTo>
                  <a:pt x="2382" y="1168"/>
                </a:moveTo>
                <a:lnTo>
                  <a:pt x="1191" y="1168"/>
                </a:lnTo>
              </a:path>
              <a:path w="10794" h="9525">
                <a:moveTo>
                  <a:pt x="10644" y="1168"/>
                </a:moveTo>
                <a:lnTo>
                  <a:pt x="9434" y="0"/>
                </a:lnTo>
              </a:path>
              <a:path w="10794" h="9525">
                <a:moveTo>
                  <a:pt x="10644" y="1168"/>
                </a:moveTo>
                <a:lnTo>
                  <a:pt x="9434" y="1168"/>
                </a:lnTo>
              </a:path>
              <a:path w="10794" h="9525">
                <a:moveTo>
                  <a:pt x="10644" y="1168"/>
                </a:moveTo>
                <a:lnTo>
                  <a:pt x="9434" y="1168"/>
                </a:lnTo>
              </a:path>
              <a:path w="10794" h="9525">
                <a:moveTo>
                  <a:pt x="9434" y="1168"/>
                </a:moveTo>
                <a:lnTo>
                  <a:pt x="8262" y="0"/>
                </a:lnTo>
              </a:path>
              <a:path w="10794" h="9525">
                <a:moveTo>
                  <a:pt x="10644" y="2337"/>
                </a:moveTo>
                <a:lnTo>
                  <a:pt x="9434" y="1168"/>
                </a:lnTo>
              </a:path>
              <a:path w="10794" h="9525">
                <a:moveTo>
                  <a:pt x="10644" y="2337"/>
                </a:moveTo>
                <a:lnTo>
                  <a:pt x="9434" y="1168"/>
                </a:lnTo>
              </a:path>
              <a:path w="10794" h="9525">
                <a:moveTo>
                  <a:pt x="10644" y="3505"/>
                </a:moveTo>
                <a:lnTo>
                  <a:pt x="9434" y="2337"/>
                </a:lnTo>
              </a:path>
              <a:path w="10794" h="9525">
                <a:moveTo>
                  <a:pt x="10644" y="3505"/>
                </a:moveTo>
                <a:lnTo>
                  <a:pt x="9434" y="2337"/>
                </a:lnTo>
              </a:path>
              <a:path w="10794" h="9525">
                <a:moveTo>
                  <a:pt x="10644" y="3505"/>
                </a:moveTo>
                <a:lnTo>
                  <a:pt x="9434" y="2337"/>
                </a:lnTo>
              </a:path>
              <a:path w="10794" h="9525">
                <a:moveTo>
                  <a:pt x="10644" y="3505"/>
                </a:moveTo>
                <a:lnTo>
                  <a:pt x="9434" y="2337"/>
                </a:lnTo>
              </a:path>
              <a:path w="10794" h="9525">
                <a:moveTo>
                  <a:pt x="10644" y="3505"/>
                </a:moveTo>
                <a:lnTo>
                  <a:pt x="9434" y="2337"/>
                </a:lnTo>
              </a:path>
              <a:path w="10794" h="9525">
                <a:moveTo>
                  <a:pt x="10644" y="3505"/>
                </a:moveTo>
                <a:lnTo>
                  <a:pt x="9434" y="2337"/>
                </a:lnTo>
              </a:path>
              <a:path w="10794" h="9525">
                <a:moveTo>
                  <a:pt x="10644" y="3505"/>
                </a:moveTo>
                <a:lnTo>
                  <a:pt x="9434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3" name="object 2043"/>
          <p:cNvSpPr/>
          <p:nvPr/>
        </p:nvSpPr>
        <p:spPr>
          <a:xfrm>
            <a:off x="13742389" y="7610140"/>
            <a:ext cx="12065" cy="9525"/>
          </a:xfrm>
          <a:custGeom>
            <a:avLst/>
            <a:gdLst/>
            <a:ahLst/>
            <a:cxnLst/>
            <a:rect l="l" t="t" r="r" b="b"/>
            <a:pathLst>
              <a:path w="12065" h="9525">
                <a:moveTo>
                  <a:pt x="10625" y="9423"/>
                </a:moveTo>
                <a:lnTo>
                  <a:pt x="9434" y="8217"/>
                </a:lnTo>
              </a:path>
              <a:path w="12065" h="9525">
                <a:moveTo>
                  <a:pt x="10625" y="9423"/>
                </a:moveTo>
                <a:lnTo>
                  <a:pt x="11797" y="9423"/>
                </a:lnTo>
              </a:path>
              <a:path w="12065" h="9525">
                <a:moveTo>
                  <a:pt x="10625" y="9423"/>
                </a:moveTo>
                <a:lnTo>
                  <a:pt x="11797" y="9423"/>
                </a:lnTo>
              </a:path>
              <a:path w="12065" h="9525">
                <a:moveTo>
                  <a:pt x="11797" y="9423"/>
                </a:moveTo>
                <a:lnTo>
                  <a:pt x="10625" y="8217"/>
                </a:lnTo>
              </a:path>
              <a:path w="12065" h="9525">
                <a:moveTo>
                  <a:pt x="11797" y="1168"/>
                </a:moveTo>
                <a:lnTo>
                  <a:pt x="10625" y="0"/>
                </a:lnTo>
              </a:path>
              <a:path w="12065" h="9525">
                <a:moveTo>
                  <a:pt x="11797" y="1168"/>
                </a:moveTo>
                <a:lnTo>
                  <a:pt x="10625" y="1168"/>
                </a:lnTo>
              </a:path>
              <a:path w="12065" h="9525">
                <a:moveTo>
                  <a:pt x="11797" y="1168"/>
                </a:moveTo>
                <a:lnTo>
                  <a:pt x="10625" y="1168"/>
                </a:lnTo>
              </a:path>
              <a:path w="12065" h="9525">
                <a:moveTo>
                  <a:pt x="10625" y="1168"/>
                </a:moveTo>
                <a:lnTo>
                  <a:pt x="9434" y="0"/>
                </a:lnTo>
              </a:path>
              <a:path w="12065" h="9525">
                <a:moveTo>
                  <a:pt x="2344" y="7029"/>
                </a:moveTo>
                <a:lnTo>
                  <a:pt x="1153" y="5861"/>
                </a:lnTo>
              </a:path>
              <a:path w="12065" h="9525">
                <a:moveTo>
                  <a:pt x="2344" y="7029"/>
                </a:moveTo>
                <a:lnTo>
                  <a:pt x="1153" y="5861"/>
                </a:lnTo>
              </a:path>
              <a:path w="12065" h="9525">
                <a:moveTo>
                  <a:pt x="3535" y="1168"/>
                </a:moveTo>
                <a:lnTo>
                  <a:pt x="2344" y="1168"/>
                </a:lnTo>
              </a:path>
              <a:path w="12065" h="9525">
                <a:moveTo>
                  <a:pt x="2344" y="1168"/>
                </a:moveTo>
                <a:lnTo>
                  <a:pt x="1153" y="0"/>
                </a:lnTo>
              </a:path>
              <a:path w="12065" h="9525">
                <a:moveTo>
                  <a:pt x="3535" y="1168"/>
                </a:moveTo>
                <a:lnTo>
                  <a:pt x="2344" y="0"/>
                </a:lnTo>
              </a:path>
              <a:path w="12065" h="9525">
                <a:moveTo>
                  <a:pt x="3535" y="1168"/>
                </a:moveTo>
                <a:lnTo>
                  <a:pt x="2344" y="1168"/>
                </a:lnTo>
              </a:path>
              <a:path w="12065" h="9525">
                <a:moveTo>
                  <a:pt x="2344" y="2337"/>
                </a:moveTo>
                <a:lnTo>
                  <a:pt x="1153" y="1168"/>
                </a:lnTo>
              </a:path>
              <a:path w="12065" h="9525">
                <a:moveTo>
                  <a:pt x="2344" y="2337"/>
                </a:moveTo>
                <a:lnTo>
                  <a:pt x="1153" y="1168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9423"/>
                </a:moveTo>
                <a:lnTo>
                  <a:pt x="1153" y="8217"/>
                </a:lnTo>
              </a:path>
              <a:path w="12065" h="9525">
                <a:moveTo>
                  <a:pt x="2344" y="9423"/>
                </a:moveTo>
                <a:lnTo>
                  <a:pt x="3535" y="9423"/>
                </a:lnTo>
              </a:path>
              <a:path w="12065" h="9525">
                <a:moveTo>
                  <a:pt x="2344" y="9423"/>
                </a:moveTo>
                <a:lnTo>
                  <a:pt x="3535" y="9423"/>
                </a:lnTo>
              </a:path>
              <a:path w="12065" h="9525">
                <a:moveTo>
                  <a:pt x="3535" y="9423"/>
                </a:moveTo>
                <a:lnTo>
                  <a:pt x="2344" y="8217"/>
                </a:lnTo>
              </a:path>
              <a:path w="12065" h="9525">
                <a:moveTo>
                  <a:pt x="1153" y="1168"/>
                </a:moveTo>
                <a:lnTo>
                  <a:pt x="0" y="0"/>
                </a:lnTo>
              </a:path>
              <a:path w="12065" h="9525">
                <a:moveTo>
                  <a:pt x="1153" y="1168"/>
                </a:moveTo>
                <a:lnTo>
                  <a:pt x="0" y="0"/>
                </a:lnTo>
              </a:path>
              <a:path w="12065" h="9525">
                <a:moveTo>
                  <a:pt x="1153" y="1168"/>
                </a:moveTo>
                <a:lnTo>
                  <a:pt x="0" y="0"/>
                </a:lnTo>
              </a:path>
              <a:path w="12065" h="9525">
                <a:moveTo>
                  <a:pt x="1153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4" name="object 2044"/>
          <p:cNvSpPr/>
          <p:nvPr/>
        </p:nvSpPr>
        <p:spPr>
          <a:xfrm>
            <a:off x="13606679" y="7610140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3535" y="9423"/>
                </a:moveTo>
                <a:lnTo>
                  <a:pt x="2344" y="8217"/>
                </a:lnTo>
              </a:path>
              <a:path w="5080" h="9525">
                <a:moveTo>
                  <a:pt x="3535" y="9423"/>
                </a:moveTo>
                <a:lnTo>
                  <a:pt x="3535" y="8217"/>
                </a:lnTo>
              </a:path>
              <a:path w="5080" h="9525">
                <a:moveTo>
                  <a:pt x="3535" y="9423"/>
                </a:moveTo>
                <a:lnTo>
                  <a:pt x="4726" y="9423"/>
                </a:lnTo>
              </a:path>
              <a:path w="5080" h="9525">
                <a:moveTo>
                  <a:pt x="4726" y="9423"/>
                </a:moveTo>
                <a:lnTo>
                  <a:pt x="4726" y="8217"/>
                </a:lnTo>
              </a:path>
              <a:path w="5080" h="9525">
                <a:moveTo>
                  <a:pt x="1172" y="9423"/>
                </a:moveTo>
                <a:lnTo>
                  <a:pt x="0" y="8217"/>
                </a:lnTo>
              </a:path>
              <a:path w="5080" h="9525">
                <a:moveTo>
                  <a:pt x="1172" y="9423"/>
                </a:moveTo>
                <a:lnTo>
                  <a:pt x="0" y="8217"/>
                </a:lnTo>
              </a:path>
              <a:path w="5080" h="9525">
                <a:moveTo>
                  <a:pt x="1172" y="9423"/>
                </a:moveTo>
                <a:lnTo>
                  <a:pt x="0" y="8217"/>
                </a:lnTo>
              </a:path>
              <a:path w="5080" h="9525">
                <a:moveTo>
                  <a:pt x="1172" y="9423"/>
                </a:moveTo>
                <a:lnTo>
                  <a:pt x="0" y="8217"/>
                </a:lnTo>
              </a:path>
              <a:path w="5080" h="9525">
                <a:moveTo>
                  <a:pt x="3535" y="7029"/>
                </a:moveTo>
                <a:lnTo>
                  <a:pt x="2344" y="5861"/>
                </a:lnTo>
              </a:path>
              <a:path w="5080" h="9525">
                <a:moveTo>
                  <a:pt x="3535" y="7029"/>
                </a:moveTo>
                <a:lnTo>
                  <a:pt x="2344" y="5861"/>
                </a:lnTo>
              </a:path>
              <a:path w="5080" h="9525">
                <a:moveTo>
                  <a:pt x="4726" y="1168"/>
                </a:moveTo>
                <a:lnTo>
                  <a:pt x="3535" y="0"/>
                </a:lnTo>
              </a:path>
              <a:path w="5080" h="9525">
                <a:moveTo>
                  <a:pt x="4726" y="1168"/>
                </a:moveTo>
                <a:lnTo>
                  <a:pt x="3535" y="1168"/>
                </a:lnTo>
              </a:path>
              <a:path w="5080" h="9525">
                <a:moveTo>
                  <a:pt x="4726" y="1168"/>
                </a:moveTo>
                <a:lnTo>
                  <a:pt x="3535" y="0"/>
                </a:lnTo>
              </a:path>
              <a:path w="5080" h="9525">
                <a:moveTo>
                  <a:pt x="4726" y="1168"/>
                </a:moveTo>
                <a:lnTo>
                  <a:pt x="3535" y="0"/>
                </a:lnTo>
              </a:path>
              <a:path w="5080" h="9525">
                <a:moveTo>
                  <a:pt x="3535" y="2337"/>
                </a:moveTo>
                <a:lnTo>
                  <a:pt x="2344" y="1168"/>
                </a:lnTo>
              </a:path>
              <a:path w="5080" h="9525">
                <a:moveTo>
                  <a:pt x="3535" y="2337"/>
                </a:moveTo>
                <a:lnTo>
                  <a:pt x="2344" y="1168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1172" y="1168"/>
                </a:moveTo>
                <a:lnTo>
                  <a:pt x="0" y="0"/>
                </a:lnTo>
              </a:path>
              <a:path w="5080" h="9525">
                <a:moveTo>
                  <a:pt x="1172" y="1168"/>
                </a:moveTo>
                <a:lnTo>
                  <a:pt x="0" y="0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1172" y="1168"/>
                </a:moveTo>
                <a:lnTo>
                  <a:pt x="0" y="0"/>
                </a:lnTo>
              </a:path>
              <a:path w="5080" h="9525">
                <a:moveTo>
                  <a:pt x="1172" y="1168"/>
                </a:moveTo>
                <a:lnTo>
                  <a:pt x="0" y="0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5" name="object 2045"/>
          <p:cNvSpPr/>
          <p:nvPr/>
        </p:nvSpPr>
        <p:spPr>
          <a:xfrm>
            <a:off x="13624376" y="7611309"/>
            <a:ext cx="113664" cy="9525"/>
          </a:xfrm>
          <a:custGeom>
            <a:avLst/>
            <a:gdLst/>
            <a:ahLst/>
            <a:cxnLst/>
            <a:rect l="l" t="t" r="r" b="b"/>
            <a:pathLst>
              <a:path w="113665" h="9525">
                <a:moveTo>
                  <a:pt x="35430" y="1168"/>
                </a:moveTo>
                <a:lnTo>
                  <a:pt x="35430" y="2337"/>
                </a:lnTo>
              </a:path>
              <a:path w="113665" h="9525">
                <a:moveTo>
                  <a:pt x="35430" y="2337"/>
                </a:moveTo>
                <a:lnTo>
                  <a:pt x="36583" y="2337"/>
                </a:lnTo>
              </a:path>
              <a:path w="113665" h="9525">
                <a:moveTo>
                  <a:pt x="36583" y="8254"/>
                </a:moveTo>
                <a:lnTo>
                  <a:pt x="35430" y="8254"/>
                </a:lnTo>
              </a:path>
              <a:path w="113665" h="9525">
                <a:moveTo>
                  <a:pt x="35430" y="8254"/>
                </a:moveTo>
                <a:lnTo>
                  <a:pt x="35430" y="9404"/>
                </a:lnTo>
              </a:path>
              <a:path w="113665" h="9525">
                <a:moveTo>
                  <a:pt x="76703" y="2337"/>
                </a:moveTo>
                <a:lnTo>
                  <a:pt x="77932" y="2337"/>
                </a:lnTo>
              </a:path>
              <a:path w="113665" h="9525">
                <a:moveTo>
                  <a:pt x="77932" y="2337"/>
                </a:moveTo>
                <a:lnTo>
                  <a:pt x="77932" y="1168"/>
                </a:lnTo>
              </a:path>
              <a:path w="113665" h="9525">
                <a:moveTo>
                  <a:pt x="77932" y="9404"/>
                </a:moveTo>
                <a:lnTo>
                  <a:pt x="77932" y="8254"/>
                </a:lnTo>
              </a:path>
              <a:path w="113665" h="9525">
                <a:moveTo>
                  <a:pt x="77932" y="8254"/>
                </a:moveTo>
                <a:lnTo>
                  <a:pt x="76703" y="8254"/>
                </a:lnTo>
              </a:path>
              <a:path w="113665" h="9525">
                <a:moveTo>
                  <a:pt x="112096" y="2337"/>
                </a:moveTo>
                <a:lnTo>
                  <a:pt x="112096" y="1168"/>
                </a:lnTo>
              </a:path>
              <a:path w="113665" h="9525">
                <a:moveTo>
                  <a:pt x="112096" y="1168"/>
                </a:moveTo>
                <a:lnTo>
                  <a:pt x="110924" y="0"/>
                </a:lnTo>
              </a:path>
              <a:path w="113665" h="9525">
                <a:moveTo>
                  <a:pt x="112096" y="2337"/>
                </a:moveTo>
                <a:lnTo>
                  <a:pt x="112096" y="1168"/>
                </a:lnTo>
              </a:path>
              <a:path w="113665" h="9525">
                <a:moveTo>
                  <a:pt x="112096" y="1168"/>
                </a:moveTo>
                <a:lnTo>
                  <a:pt x="110924" y="0"/>
                </a:lnTo>
              </a:path>
              <a:path w="113665" h="9525">
                <a:moveTo>
                  <a:pt x="109732" y="1168"/>
                </a:moveTo>
                <a:lnTo>
                  <a:pt x="108560" y="0"/>
                </a:lnTo>
              </a:path>
              <a:path w="113665" h="9525">
                <a:moveTo>
                  <a:pt x="109732" y="1168"/>
                </a:moveTo>
                <a:lnTo>
                  <a:pt x="108560" y="0"/>
                </a:lnTo>
              </a:path>
              <a:path w="113665" h="9525">
                <a:moveTo>
                  <a:pt x="109732" y="1168"/>
                </a:moveTo>
                <a:lnTo>
                  <a:pt x="108560" y="0"/>
                </a:lnTo>
              </a:path>
              <a:path w="113665" h="9525">
                <a:moveTo>
                  <a:pt x="109732" y="1168"/>
                </a:moveTo>
                <a:lnTo>
                  <a:pt x="108560" y="0"/>
                </a:lnTo>
              </a:path>
              <a:path w="113665" h="9525">
                <a:moveTo>
                  <a:pt x="112096" y="3543"/>
                </a:moveTo>
                <a:lnTo>
                  <a:pt x="110924" y="2337"/>
                </a:lnTo>
              </a:path>
              <a:path w="113665" h="9525">
                <a:moveTo>
                  <a:pt x="112096" y="3543"/>
                </a:moveTo>
                <a:lnTo>
                  <a:pt x="110924" y="2337"/>
                </a:lnTo>
              </a:path>
              <a:path w="113665" h="9525">
                <a:moveTo>
                  <a:pt x="112096" y="8254"/>
                </a:moveTo>
                <a:lnTo>
                  <a:pt x="112096" y="9404"/>
                </a:lnTo>
              </a:path>
              <a:path w="113665" h="9525">
                <a:moveTo>
                  <a:pt x="112096" y="9404"/>
                </a:moveTo>
                <a:lnTo>
                  <a:pt x="113287" y="9404"/>
                </a:lnTo>
              </a:path>
              <a:path w="113665" h="9525">
                <a:moveTo>
                  <a:pt x="112096" y="8254"/>
                </a:moveTo>
                <a:lnTo>
                  <a:pt x="112096" y="9404"/>
                </a:lnTo>
              </a:path>
              <a:path w="113665" h="9525">
                <a:moveTo>
                  <a:pt x="112096" y="9404"/>
                </a:moveTo>
                <a:lnTo>
                  <a:pt x="113287" y="9404"/>
                </a:lnTo>
              </a:path>
              <a:path w="113665" h="9525">
                <a:moveTo>
                  <a:pt x="112096" y="8254"/>
                </a:moveTo>
                <a:lnTo>
                  <a:pt x="110924" y="7048"/>
                </a:lnTo>
              </a:path>
              <a:path w="113665" h="9525">
                <a:moveTo>
                  <a:pt x="112096" y="8254"/>
                </a:moveTo>
                <a:lnTo>
                  <a:pt x="110924" y="7048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09732" y="9404"/>
                </a:moveTo>
                <a:lnTo>
                  <a:pt x="108560" y="8254"/>
                </a:lnTo>
              </a:path>
              <a:path w="113665" h="9525">
                <a:moveTo>
                  <a:pt x="109732" y="9404"/>
                </a:moveTo>
                <a:lnTo>
                  <a:pt x="108560" y="8254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09732" y="9404"/>
                </a:moveTo>
                <a:lnTo>
                  <a:pt x="108560" y="8254"/>
                </a:lnTo>
              </a:path>
              <a:path w="113665" h="9525">
                <a:moveTo>
                  <a:pt x="109732" y="9404"/>
                </a:moveTo>
                <a:lnTo>
                  <a:pt x="108560" y="8254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91" y="1168"/>
                </a:moveTo>
                <a:lnTo>
                  <a:pt x="0" y="0"/>
                </a:lnTo>
              </a:path>
              <a:path w="113665" h="9525">
                <a:moveTo>
                  <a:pt x="1191" y="1168"/>
                </a:moveTo>
                <a:lnTo>
                  <a:pt x="1191" y="2337"/>
                </a:lnTo>
              </a:path>
              <a:path w="113665" h="9525">
                <a:moveTo>
                  <a:pt x="1191" y="1168"/>
                </a:moveTo>
                <a:lnTo>
                  <a:pt x="0" y="0"/>
                </a:lnTo>
              </a:path>
              <a:path w="113665" h="9525">
                <a:moveTo>
                  <a:pt x="1191" y="1168"/>
                </a:moveTo>
                <a:lnTo>
                  <a:pt x="1191" y="2337"/>
                </a:lnTo>
              </a:path>
              <a:path w="113665" h="9525">
                <a:moveTo>
                  <a:pt x="3516" y="1168"/>
                </a:moveTo>
                <a:lnTo>
                  <a:pt x="2363" y="0"/>
                </a:lnTo>
              </a:path>
              <a:path w="113665" h="9525">
                <a:moveTo>
                  <a:pt x="3516" y="1168"/>
                </a:moveTo>
                <a:lnTo>
                  <a:pt x="2363" y="0"/>
                </a:lnTo>
              </a:path>
              <a:path w="113665" h="9525">
                <a:moveTo>
                  <a:pt x="3516" y="1168"/>
                </a:moveTo>
                <a:lnTo>
                  <a:pt x="2363" y="0"/>
                </a:lnTo>
              </a:path>
              <a:path w="113665" h="9525">
                <a:moveTo>
                  <a:pt x="3516" y="1168"/>
                </a:moveTo>
                <a:lnTo>
                  <a:pt x="2363" y="0"/>
                </a:lnTo>
              </a:path>
              <a:path w="113665" h="9525">
                <a:moveTo>
                  <a:pt x="1191" y="3543"/>
                </a:moveTo>
                <a:lnTo>
                  <a:pt x="0" y="2337"/>
                </a:lnTo>
              </a:path>
              <a:path w="113665" h="9525">
                <a:moveTo>
                  <a:pt x="1191" y="3543"/>
                </a:moveTo>
                <a:lnTo>
                  <a:pt x="0" y="2337"/>
                </a:lnTo>
              </a:path>
              <a:path w="113665" h="9525">
                <a:moveTo>
                  <a:pt x="0" y="9404"/>
                </a:moveTo>
                <a:lnTo>
                  <a:pt x="1191" y="9404"/>
                </a:lnTo>
              </a:path>
              <a:path w="113665" h="9525">
                <a:moveTo>
                  <a:pt x="1191" y="9404"/>
                </a:moveTo>
                <a:lnTo>
                  <a:pt x="1191" y="8254"/>
                </a:lnTo>
              </a:path>
              <a:path w="113665" h="9525">
                <a:moveTo>
                  <a:pt x="0" y="9404"/>
                </a:moveTo>
                <a:lnTo>
                  <a:pt x="1191" y="9404"/>
                </a:lnTo>
              </a:path>
              <a:path w="113665" h="9525">
                <a:moveTo>
                  <a:pt x="1191" y="9404"/>
                </a:moveTo>
                <a:lnTo>
                  <a:pt x="1191" y="8254"/>
                </a:lnTo>
              </a:path>
              <a:path w="113665" h="9525">
                <a:moveTo>
                  <a:pt x="1191" y="8254"/>
                </a:moveTo>
                <a:lnTo>
                  <a:pt x="0" y="7048"/>
                </a:lnTo>
              </a:path>
              <a:path w="113665" h="9525">
                <a:moveTo>
                  <a:pt x="1191" y="8254"/>
                </a:moveTo>
                <a:lnTo>
                  <a:pt x="0" y="7048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3516" y="9404"/>
                </a:moveTo>
                <a:lnTo>
                  <a:pt x="2363" y="8254"/>
                </a:lnTo>
              </a:path>
              <a:path w="113665" h="9525">
                <a:moveTo>
                  <a:pt x="3516" y="9404"/>
                </a:moveTo>
                <a:lnTo>
                  <a:pt x="2363" y="8254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3516" y="9404"/>
                </a:moveTo>
                <a:lnTo>
                  <a:pt x="2363" y="8254"/>
                </a:lnTo>
              </a:path>
              <a:path w="113665" h="9525">
                <a:moveTo>
                  <a:pt x="3516" y="9404"/>
                </a:moveTo>
                <a:lnTo>
                  <a:pt x="2363" y="8254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46" name="object 2046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14374441" y="7589621"/>
            <a:ext cx="135057" cy="136268"/>
          </a:xfrm>
          <a:prstGeom prst="rect">
            <a:avLst/>
          </a:prstGeom>
        </p:spPr>
      </p:pic>
      <p:sp>
        <p:nvSpPr>
          <p:cNvPr id="2047" name="object 2047"/>
          <p:cNvSpPr/>
          <p:nvPr/>
        </p:nvSpPr>
        <p:spPr>
          <a:xfrm>
            <a:off x="13613750" y="7620713"/>
            <a:ext cx="134620" cy="133350"/>
          </a:xfrm>
          <a:custGeom>
            <a:avLst/>
            <a:gdLst/>
            <a:ahLst/>
            <a:cxnLst/>
            <a:rect l="l" t="t" r="r" b="b"/>
            <a:pathLst>
              <a:path w="134619" h="133350">
                <a:moveTo>
                  <a:pt x="0" y="0"/>
                </a:moveTo>
                <a:lnTo>
                  <a:pt x="1172" y="7067"/>
                </a:lnTo>
              </a:path>
              <a:path w="134619" h="133350">
                <a:moveTo>
                  <a:pt x="2382" y="16472"/>
                </a:moveTo>
                <a:lnTo>
                  <a:pt x="2382" y="23539"/>
                </a:lnTo>
                <a:lnTo>
                  <a:pt x="2382" y="24689"/>
                </a:lnTo>
              </a:path>
              <a:path w="134619" h="133350">
                <a:moveTo>
                  <a:pt x="5936" y="34112"/>
                </a:moveTo>
                <a:lnTo>
                  <a:pt x="7089" y="41180"/>
                </a:lnTo>
              </a:path>
              <a:path w="134619" h="133350">
                <a:moveTo>
                  <a:pt x="10625" y="50566"/>
                </a:moveTo>
                <a:lnTo>
                  <a:pt x="14142" y="56446"/>
                </a:lnTo>
              </a:path>
              <a:path w="134619" h="133350">
                <a:moveTo>
                  <a:pt x="17715" y="65869"/>
                </a:moveTo>
                <a:lnTo>
                  <a:pt x="18887" y="65869"/>
                </a:lnTo>
              </a:path>
              <a:path w="134619" h="133350">
                <a:moveTo>
                  <a:pt x="18887" y="65869"/>
                </a:moveTo>
                <a:lnTo>
                  <a:pt x="22423" y="71769"/>
                </a:lnTo>
              </a:path>
              <a:path w="134619" h="133350">
                <a:moveTo>
                  <a:pt x="27168" y="79948"/>
                </a:moveTo>
                <a:lnTo>
                  <a:pt x="31876" y="85847"/>
                </a:lnTo>
              </a:path>
              <a:path w="134619" h="133350">
                <a:moveTo>
                  <a:pt x="31876" y="85847"/>
                </a:moveTo>
                <a:lnTo>
                  <a:pt x="30666" y="84679"/>
                </a:lnTo>
              </a:path>
              <a:path w="134619" h="133350">
                <a:moveTo>
                  <a:pt x="38947" y="92915"/>
                </a:moveTo>
                <a:lnTo>
                  <a:pt x="43673" y="97645"/>
                </a:lnTo>
              </a:path>
              <a:path w="134619" h="133350">
                <a:moveTo>
                  <a:pt x="51935" y="104694"/>
                </a:moveTo>
                <a:lnTo>
                  <a:pt x="57853" y="108200"/>
                </a:lnTo>
              </a:path>
              <a:path w="134619" h="133350">
                <a:moveTo>
                  <a:pt x="66077" y="114099"/>
                </a:moveTo>
                <a:lnTo>
                  <a:pt x="67288" y="115286"/>
                </a:lnTo>
              </a:path>
              <a:path w="134619" h="133350">
                <a:moveTo>
                  <a:pt x="67288" y="115286"/>
                </a:moveTo>
                <a:lnTo>
                  <a:pt x="71995" y="117623"/>
                </a:lnTo>
              </a:path>
              <a:path w="134619" h="133350">
                <a:moveTo>
                  <a:pt x="81430" y="121166"/>
                </a:moveTo>
                <a:lnTo>
                  <a:pt x="87328" y="124710"/>
                </a:lnTo>
              </a:path>
              <a:path w="134619" h="133350">
                <a:moveTo>
                  <a:pt x="96782" y="127028"/>
                </a:moveTo>
                <a:lnTo>
                  <a:pt x="103853" y="129421"/>
                </a:lnTo>
              </a:path>
              <a:path w="134619" h="133350">
                <a:moveTo>
                  <a:pt x="114516" y="131758"/>
                </a:moveTo>
                <a:lnTo>
                  <a:pt x="121549" y="131758"/>
                </a:lnTo>
              </a:path>
              <a:path w="134619" h="133350">
                <a:moveTo>
                  <a:pt x="130983" y="132927"/>
                </a:moveTo>
                <a:lnTo>
                  <a:pt x="134538" y="13292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48" name="object 2048"/>
          <p:cNvGrpSpPr/>
          <p:nvPr/>
        </p:nvGrpSpPr>
        <p:grpSpPr>
          <a:xfrm>
            <a:off x="14519605" y="2726174"/>
            <a:ext cx="156845" cy="156845"/>
            <a:chOff x="14519605" y="2726174"/>
            <a:chExt cx="156845" cy="156845"/>
          </a:xfrm>
        </p:grpSpPr>
        <p:sp>
          <p:nvSpPr>
            <p:cNvPr id="2049" name="object 2049"/>
            <p:cNvSpPr/>
            <p:nvPr/>
          </p:nvSpPr>
          <p:spPr>
            <a:xfrm>
              <a:off x="14521297" y="2727866"/>
              <a:ext cx="35560" cy="99060"/>
            </a:xfrm>
            <a:custGeom>
              <a:avLst/>
              <a:gdLst/>
              <a:ahLst/>
              <a:cxnLst/>
              <a:rect l="l" t="t" r="r" b="b"/>
              <a:pathLst>
                <a:path w="35559" h="99060">
                  <a:moveTo>
                    <a:pt x="0" y="0"/>
                  </a:moveTo>
                  <a:lnTo>
                    <a:pt x="2363" y="27064"/>
                  </a:lnTo>
                </a:path>
                <a:path w="35559" h="99060">
                  <a:moveTo>
                    <a:pt x="2363" y="27064"/>
                  </a:moveTo>
                  <a:lnTo>
                    <a:pt x="9472" y="51753"/>
                  </a:lnTo>
                </a:path>
                <a:path w="35559" h="99060">
                  <a:moveTo>
                    <a:pt x="9472" y="51753"/>
                  </a:moveTo>
                  <a:lnTo>
                    <a:pt x="20078" y="76461"/>
                  </a:lnTo>
                </a:path>
                <a:path w="35559" h="99060">
                  <a:moveTo>
                    <a:pt x="20078" y="76461"/>
                  </a:moveTo>
                  <a:lnTo>
                    <a:pt x="35411" y="9879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0" name="object 2050"/>
            <p:cNvSpPr/>
            <p:nvPr/>
          </p:nvSpPr>
          <p:spPr>
            <a:xfrm>
              <a:off x="14556709" y="2826658"/>
              <a:ext cx="118110" cy="54610"/>
            </a:xfrm>
            <a:custGeom>
              <a:avLst/>
              <a:gdLst/>
              <a:ahLst/>
              <a:cxnLst/>
              <a:rect l="l" t="t" r="r" b="b"/>
              <a:pathLst>
                <a:path w="118109" h="54610">
                  <a:moveTo>
                    <a:pt x="0" y="0"/>
                  </a:moveTo>
                  <a:lnTo>
                    <a:pt x="18887" y="18828"/>
                  </a:lnTo>
                </a:path>
                <a:path w="118109" h="54610">
                  <a:moveTo>
                    <a:pt x="18887" y="18828"/>
                  </a:moveTo>
                  <a:lnTo>
                    <a:pt x="41310" y="34112"/>
                  </a:lnTo>
                </a:path>
                <a:path w="118109" h="54610">
                  <a:moveTo>
                    <a:pt x="41310" y="34112"/>
                  </a:moveTo>
                  <a:lnTo>
                    <a:pt x="66096" y="44761"/>
                  </a:lnTo>
                </a:path>
                <a:path w="118109" h="54610">
                  <a:moveTo>
                    <a:pt x="66096" y="44761"/>
                  </a:moveTo>
                  <a:lnTo>
                    <a:pt x="90883" y="51772"/>
                  </a:lnTo>
                </a:path>
                <a:path w="118109" h="54610">
                  <a:moveTo>
                    <a:pt x="90883" y="51772"/>
                  </a:moveTo>
                  <a:lnTo>
                    <a:pt x="117995" y="5412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51" name="object 2051"/>
          <p:cNvSpPr/>
          <p:nvPr/>
        </p:nvSpPr>
        <p:spPr>
          <a:xfrm>
            <a:off x="13888725" y="2727862"/>
            <a:ext cx="153670" cy="153035"/>
          </a:xfrm>
          <a:custGeom>
            <a:avLst/>
            <a:gdLst/>
            <a:ahLst/>
            <a:cxnLst/>
            <a:rect l="l" t="t" r="r" b="b"/>
            <a:pathLst>
              <a:path w="153669" h="153035">
                <a:moveTo>
                  <a:pt x="0" y="0"/>
                </a:moveTo>
                <a:lnTo>
                  <a:pt x="2363" y="27064"/>
                </a:lnTo>
              </a:path>
              <a:path w="153669" h="153035">
                <a:moveTo>
                  <a:pt x="2363" y="27064"/>
                </a:moveTo>
                <a:lnTo>
                  <a:pt x="8243" y="51772"/>
                </a:lnTo>
              </a:path>
              <a:path w="153669" h="153035">
                <a:moveTo>
                  <a:pt x="8243" y="51772"/>
                </a:moveTo>
                <a:lnTo>
                  <a:pt x="20078" y="76480"/>
                </a:lnTo>
              </a:path>
              <a:path w="153669" h="153035">
                <a:moveTo>
                  <a:pt x="20078" y="76480"/>
                </a:moveTo>
                <a:lnTo>
                  <a:pt x="35430" y="98795"/>
                </a:lnTo>
              </a:path>
              <a:path w="153669" h="153035">
                <a:moveTo>
                  <a:pt x="35430" y="98795"/>
                </a:moveTo>
                <a:lnTo>
                  <a:pt x="54318" y="117623"/>
                </a:lnTo>
              </a:path>
              <a:path w="153669" h="153035">
                <a:moveTo>
                  <a:pt x="54318" y="117623"/>
                </a:moveTo>
                <a:lnTo>
                  <a:pt x="76741" y="132908"/>
                </a:lnTo>
              </a:path>
              <a:path w="153669" h="153035">
                <a:moveTo>
                  <a:pt x="76741" y="132908"/>
                </a:moveTo>
                <a:lnTo>
                  <a:pt x="100298" y="143556"/>
                </a:lnTo>
              </a:path>
              <a:path w="153669" h="153035">
                <a:moveTo>
                  <a:pt x="100298" y="143556"/>
                </a:moveTo>
                <a:lnTo>
                  <a:pt x="126295" y="150568"/>
                </a:lnTo>
              </a:path>
              <a:path w="153669" h="153035">
                <a:moveTo>
                  <a:pt x="126295" y="150568"/>
                </a:moveTo>
                <a:lnTo>
                  <a:pt x="153406" y="1529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52" name="object 2052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19044373" y="6366080"/>
            <a:ext cx="128501" cy="129257"/>
          </a:xfrm>
          <a:prstGeom prst="rect">
            <a:avLst/>
          </a:prstGeom>
        </p:spPr>
      </p:pic>
      <p:sp>
        <p:nvSpPr>
          <p:cNvPr id="2053" name="object 2053"/>
          <p:cNvSpPr/>
          <p:nvPr/>
        </p:nvSpPr>
        <p:spPr>
          <a:xfrm>
            <a:off x="15120819" y="2656093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7127" y="5861"/>
                </a:moveTo>
                <a:lnTo>
                  <a:pt x="4726" y="2355"/>
                </a:lnTo>
              </a:path>
              <a:path w="7619" h="6350">
                <a:moveTo>
                  <a:pt x="4726" y="235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54" name="object 2054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18160398" y="2657925"/>
            <a:ext cx="143831" cy="142182"/>
          </a:xfrm>
          <a:prstGeom prst="rect">
            <a:avLst/>
          </a:prstGeom>
        </p:spPr>
      </p:pic>
      <p:pic>
        <p:nvPicPr>
          <p:cNvPr id="2055" name="object 2055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16364232" y="2864955"/>
            <a:ext cx="156804" cy="198694"/>
          </a:xfrm>
          <a:prstGeom prst="rect">
            <a:avLst/>
          </a:prstGeom>
        </p:spPr>
      </p:pic>
      <p:sp>
        <p:nvSpPr>
          <p:cNvPr id="2056" name="object 2056"/>
          <p:cNvSpPr/>
          <p:nvPr/>
        </p:nvSpPr>
        <p:spPr>
          <a:xfrm>
            <a:off x="16577123" y="1560821"/>
            <a:ext cx="147955" cy="166370"/>
          </a:xfrm>
          <a:custGeom>
            <a:avLst/>
            <a:gdLst/>
            <a:ahLst/>
            <a:cxnLst/>
            <a:rect l="l" t="t" r="r" b="b"/>
            <a:pathLst>
              <a:path w="147955" h="166369">
                <a:moveTo>
                  <a:pt x="121568" y="10610"/>
                </a:moveTo>
                <a:lnTo>
                  <a:pt x="119242" y="11741"/>
                </a:lnTo>
              </a:path>
              <a:path w="147955" h="166369">
                <a:moveTo>
                  <a:pt x="119242" y="11741"/>
                </a:moveTo>
                <a:lnTo>
                  <a:pt x="119242" y="12928"/>
                </a:lnTo>
              </a:path>
              <a:path w="147955" h="166369">
                <a:moveTo>
                  <a:pt x="120396" y="22352"/>
                </a:moveTo>
                <a:lnTo>
                  <a:pt x="121568" y="23502"/>
                </a:lnTo>
                <a:lnTo>
                  <a:pt x="122759" y="24689"/>
                </a:lnTo>
              </a:path>
              <a:path w="147955" h="166369">
                <a:moveTo>
                  <a:pt x="120396" y="8236"/>
                </a:moveTo>
                <a:lnTo>
                  <a:pt x="118051" y="10610"/>
                </a:lnTo>
              </a:path>
              <a:path w="147955" h="166369">
                <a:moveTo>
                  <a:pt x="118051" y="10610"/>
                </a:moveTo>
                <a:lnTo>
                  <a:pt x="116860" y="14116"/>
                </a:lnTo>
              </a:path>
              <a:path w="147955" h="166369">
                <a:moveTo>
                  <a:pt x="118051" y="22352"/>
                </a:moveTo>
                <a:lnTo>
                  <a:pt x="120396" y="25876"/>
                </a:lnTo>
              </a:path>
              <a:path w="147955" h="166369">
                <a:moveTo>
                  <a:pt x="120396" y="25876"/>
                </a:moveTo>
                <a:lnTo>
                  <a:pt x="123950" y="27064"/>
                </a:lnTo>
              </a:path>
              <a:path w="147955" h="166369">
                <a:moveTo>
                  <a:pt x="143991" y="9404"/>
                </a:moveTo>
                <a:lnTo>
                  <a:pt x="142819" y="8236"/>
                </a:lnTo>
              </a:path>
              <a:path w="147955" h="166369">
                <a:moveTo>
                  <a:pt x="142819" y="8236"/>
                </a:moveTo>
                <a:lnTo>
                  <a:pt x="140455" y="8236"/>
                </a:lnTo>
              </a:path>
              <a:path w="147955" h="166369">
                <a:moveTo>
                  <a:pt x="142819" y="21146"/>
                </a:moveTo>
                <a:lnTo>
                  <a:pt x="145182" y="20015"/>
                </a:lnTo>
              </a:path>
              <a:path w="147955" h="166369">
                <a:moveTo>
                  <a:pt x="145182" y="20015"/>
                </a:moveTo>
                <a:lnTo>
                  <a:pt x="145182" y="18809"/>
                </a:lnTo>
              </a:path>
              <a:path w="147955" h="166369">
                <a:moveTo>
                  <a:pt x="146373" y="9404"/>
                </a:moveTo>
                <a:lnTo>
                  <a:pt x="143991" y="5880"/>
                </a:lnTo>
              </a:path>
              <a:path w="147955" h="166369">
                <a:moveTo>
                  <a:pt x="143991" y="5880"/>
                </a:moveTo>
                <a:lnTo>
                  <a:pt x="140455" y="4692"/>
                </a:lnTo>
              </a:path>
              <a:path w="147955" h="166369">
                <a:moveTo>
                  <a:pt x="143991" y="23502"/>
                </a:moveTo>
                <a:lnTo>
                  <a:pt x="146373" y="22352"/>
                </a:lnTo>
              </a:path>
              <a:path w="147955" h="166369">
                <a:moveTo>
                  <a:pt x="146373" y="22352"/>
                </a:moveTo>
                <a:lnTo>
                  <a:pt x="147564" y="17640"/>
                </a:lnTo>
              </a:path>
              <a:path w="147955" h="166369">
                <a:moveTo>
                  <a:pt x="125103" y="0"/>
                </a:moveTo>
                <a:lnTo>
                  <a:pt x="100336" y="5880"/>
                </a:lnTo>
              </a:path>
              <a:path w="147955" h="166369">
                <a:moveTo>
                  <a:pt x="100336" y="5880"/>
                </a:moveTo>
                <a:lnTo>
                  <a:pt x="76741" y="15284"/>
                </a:lnTo>
              </a:path>
              <a:path w="147955" h="166369">
                <a:moveTo>
                  <a:pt x="76741" y="15284"/>
                </a:moveTo>
                <a:lnTo>
                  <a:pt x="54318" y="29420"/>
                </a:lnTo>
              </a:path>
              <a:path w="147955" h="166369">
                <a:moveTo>
                  <a:pt x="54318" y="29420"/>
                </a:moveTo>
                <a:lnTo>
                  <a:pt x="36621" y="47060"/>
                </a:lnTo>
              </a:path>
              <a:path w="147955" h="166369">
                <a:moveTo>
                  <a:pt x="36621" y="47060"/>
                </a:moveTo>
                <a:lnTo>
                  <a:pt x="21269" y="68206"/>
                </a:lnTo>
              </a:path>
              <a:path w="147955" h="166369">
                <a:moveTo>
                  <a:pt x="21269" y="68206"/>
                </a:moveTo>
                <a:lnTo>
                  <a:pt x="9453" y="90578"/>
                </a:lnTo>
              </a:path>
              <a:path w="147955" h="166369">
                <a:moveTo>
                  <a:pt x="9453" y="90578"/>
                </a:moveTo>
                <a:lnTo>
                  <a:pt x="2382" y="115286"/>
                </a:lnTo>
              </a:path>
              <a:path w="147955" h="166369">
                <a:moveTo>
                  <a:pt x="2382" y="115286"/>
                </a:moveTo>
                <a:lnTo>
                  <a:pt x="0" y="141182"/>
                </a:lnTo>
              </a:path>
              <a:path w="147955" h="166369">
                <a:moveTo>
                  <a:pt x="0" y="141182"/>
                </a:moveTo>
                <a:lnTo>
                  <a:pt x="2382" y="16589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57" name="object 2057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16754833" y="2632028"/>
            <a:ext cx="87210" cy="86927"/>
          </a:xfrm>
          <a:prstGeom prst="rect">
            <a:avLst/>
          </a:prstGeom>
        </p:spPr>
      </p:pic>
      <p:pic>
        <p:nvPicPr>
          <p:cNvPr id="2058" name="object 2058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16731219" y="2864957"/>
            <a:ext cx="115550" cy="113991"/>
          </a:xfrm>
          <a:prstGeom prst="rect">
            <a:avLst/>
          </a:prstGeom>
        </p:spPr>
      </p:pic>
      <p:pic>
        <p:nvPicPr>
          <p:cNvPr id="2059" name="object 2059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16637992" y="2019131"/>
            <a:ext cx="115494" cy="115141"/>
          </a:xfrm>
          <a:prstGeom prst="rect">
            <a:avLst/>
          </a:prstGeom>
        </p:spPr>
      </p:pic>
      <p:sp>
        <p:nvSpPr>
          <p:cNvPr id="2060" name="object 2060"/>
          <p:cNvSpPr/>
          <p:nvPr/>
        </p:nvSpPr>
        <p:spPr>
          <a:xfrm>
            <a:off x="14118877" y="4960754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4" h="46354">
                <a:moveTo>
                  <a:pt x="22423" y="45892"/>
                </a:moveTo>
                <a:lnTo>
                  <a:pt x="12988" y="43517"/>
                </a:lnTo>
                <a:lnTo>
                  <a:pt x="4726" y="37656"/>
                </a:lnTo>
                <a:lnTo>
                  <a:pt x="0" y="28232"/>
                </a:lnTo>
                <a:lnTo>
                  <a:pt x="0" y="17659"/>
                </a:lnTo>
                <a:lnTo>
                  <a:pt x="4726" y="8236"/>
                </a:lnTo>
                <a:lnTo>
                  <a:pt x="12988" y="2355"/>
                </a:lnTo>
                <a:lnTo>
                  <a:pt x="22423" y="0"/>
                </a:lnTo>
                <a:lnTo>
                  <a:pt x="31876" y="2355"/>
                </a:lnTo>
                <a:lnTo>
                  <a:pt x="40100" y="8236"/>
                </a:lnTo>
                <a:lnTo>
                  <a:pt x="44808" y="17659"/>
                </a:lnTo>
                <a:lnTo>
                  <a:pt x="44808" y="28232"/>
                </a:lnTo>
                <a:lnTo>
                  <a:pt x="40100" y="37656"/>
                </a:lnTo>
                <a:lnTo>
                  <a:pt x="31876" y="43517"/>
                </a:lnTo>
                <a:lnTo>
                  <a:pt x="22423" y="458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1" name="object 2061"/>
          <p:cNvSpPr/>
          <p:nvPr/>
        </p:nvSpPr>
        <p:spPr>
          <a:xfrm>
            <a:off x="14118877" y="233845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23" y="44704"/>
                </a:moveTo>
                <a:lnTo>
                  <a:pt x="12988" y="42330"/>
                </a:lnTo>
                <a:lnTo>
                  <a:pt x="4726" y="36449"/>
                </a:lnTo>
                <a:lnTo>
                  <a:pt x="0" y="27045"/>
                </a:lnTo>
                <a:lnTo>
                  <a:pt x="0" y="17621"/>
                </a:lnTo>
                <a:lnTo>
                  <a:pt x="4726" y="8217"/>
                </a:lnTo>
                <a:lnTo>
                  <a:pt x="12988" y="2355"/>
                </a:lnTo>
                <a:lnTo>
                  <a:pt x="22423" y="0"/>
                </a:lnTo>
                <a:lnTo>
                  <a:pt x="31876" y="2355"/>
                </a:lnTo>
                <a:lnTo>
                  <a:pt x="40100" y="8217"/>
                </a:lnTo>
                <a:lnTo>
                  <a:pt x="44808" y="17621"/>
                </a:lnTo>
                <a:lnTo>
                  <a:pt x="44808" y="27045"/>
                </a:lnTo>
                <a:lnTo>
                  <a:pt x="40100" y="36449"/>
                </a:lnTo>
                <a:lnTo>
                  <a:pt x="31876" y="42330"/>
                </a:lnTo>
                <a:lnTo>
                  <a:pt x="22423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2" name="object 2062"/>
          <p:cNvSpPr/>
          <p:nvPr/>
        </p:nvSpPr>
        <p:spPr>
          <a:xfrm>
            <a:off x="13073237" y="233845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04" y="44704"/>
                </a:moveTo>
                <a:lnTo>
                  <a:pt x="12969" y="42330"/>
                </a:lnTo>
                <a:lnTo>
                  <a:pt x="4726" y="36449"/>
                </a:lnTo>
                <a:lnTo>
                  <a:pt x="0" y="27045"/>
                </a:lnTo>
                <a:lnTo>
                  <a:pt x="0" y="17621"/>
                </a:lnTo>
                <a:lnTo>
                  <a:pt x="4726" y="8217"/>
                </a:lnTo>
                <a:lnTo>
                  <a:pt x="12969" y="2355"/>
                </a:lnTo>
                <a:lnTo>
                  <a:pt x="22404" y="0"/>
                </a:lnTo>
                <a:lnTo>
                  <a:pt x="31857" y="2355"/>
                </a:lnTo>
                <a:lnTo>
                  <a:pt x="40100" y="8217"/>
                </a:lnTo>
                <a:lnTo>
                  <a:pt x="44846" y="17621"/>
                </a:lnTo>
                <a:lnTo>
                  <a:pt x="44846" y="27045"/>
                </a:lnTo>
                <a:lnTo>
                  <a:pt x="40100" y="36449"/>
                </a:lnTo>
                <a:lnTo>
                  <a:pt x="31857" y="42330"/>
                </a:lnTo>
                <a:lnTo>
                  <a:pt x="22404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3" name="object 2063"/>
          <p:cNvSpPr/>
          <p:nvPr/>
        </p:nvSpPr>
        <p:spPr>
          <a:xfrm>
            <a:off x="14118877" y="692068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22423" y="44780"/>
                </a:moveTo>
                <a:lnTo>
                  <a:pt x="12988" y="42386"/>
                </a:lnTo>
                <a:lnTo>
                  <a:pt x="4726" y="36506"/>
                </a:lnTo>
                <a:lnTo>
                  <a:pt x="0" y="27101"/>
                </a:lnTo>
                <a:lnTo>
                  <a:pt x="0" y="17678"/>
                </a:lnTo>
                <a:lnTo>
                  <a:pt x="4726" y="8273"/>
                </a:lnTo>
                <a:lnTo>
                  <a:pt x="12988" y="2374"/>
                </a:lnTo>
                <a:lnTo>
                  <a:pt x="22423" y="0"/>
                </a:lnTo>
                <a:lnTo>
                  <a:pt x="31876" y="2374"/>
                </a:lnTo>
                <a:lnTo>
                  <a:pt x="40100" y="8273"/>
                </a:lnTo>
                <a:lnTo>
                  <a:pt x="44808" y="17678"/>
                </a:lnTo>
                <a:lnTo>
                  <a:pt x="44808" y="27101"/>
                </a:lnTo>
                <a:lnTo>
                  <a:pt x="40100" y="36506"/>
                </a:lnTo>
                <a:lnTo>
                  <a:pt x="31876" y="42386"/>
                </a:lnTo>
                <a:lnTo>
                  <a:pt x="22423" y="447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4" name="object 2064"/>
          <p:cNvSpPr/>
          <p:nvPr/>
        </p:nvSpPr>
        <p:spPr>
          <a:xfrm>
            <a:off x="13073237" y="692068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22404" y="44780"/>
                </a:moveTo>
                <a:lnTo>
                  <a:pt x="12969" y="42386"/>
                </a:lnTo>
                <a:lnTo>
                  <a:pt x="4726" y="36506"/>
                </a:lnTo>
                <a:lnTo>
                  <a:pt x="0" y="27101"/>
                </a:lnTo>
                <a:lnTo>
                  <a:pt x="0" y="17678"/>
                </a:lnTo>
                <a:lnTo>
                  <a:pt x="4726" y="8273"/>
                </a:lnTo>
                <a:lnTo>
                  <a:pt x="12969" y="2374"/>
                </a:lnTo>
                <a:lnTo>
                  <a:pt x="22404" y="0"/>
                </a:lnTo>
                <a:lnTo>
                  <a:pt x="31857" y="2374"/>
                </a:lnTo>
                <a:lnTo>
                  <a:pt x="40100" y="8273"/>
                </a:lnTo>
                <a:lnTo>
                  <a:pt x="44846" y="17678"/>
                </a:lnTo>
                <a:lnTo>
                  <a:pt x="44846" y="27101"/>
                </a:lnTo>
                <a:lnTo>
                  <a:pt x="40100" y="36506"/>
                </a:lnTo>
                <a:lnTo>
                  <a:pt x="31857" y="42386"/>
                </a:lnTo>
                <a:lnTo>
                  <a:pt x="22404" y="447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5" name="object 2065"/>
          <p:cNvSpPr/>
          <p:nvPr/>
        </p:nvSpPr>
        <p:spPr>
          <a:xfrm>
            <a:off x="15164497" y="4960754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4" h="46354">
                <a:moveTo>
                  <a:pt x="22423" y="45892"/>
                </a:moveTo>
                <a:lnTo>
                  <a:pt x="12988" y="43517"/>
                </a:lnTo>
                <a:lnTo>
                  <a:pt x="4726" y="37656"/>
                </a:lnTo>
                <a:lnTo>
                  <a:pt x="0" y="28232"/>
                </a:lnTo>
                <a:lnTo>
                  <a:pt x="0" y="17659"/>
                </a:lnTo>
                <a:lnTo>
                  <a:pt x="4726" y="8236"/>
                </a:lnTo>
                <a:lnTo>
                  <a:pt x="12988" y="2355"/>
                </a:lnTo>
                <a:lnTo>
                  <a:pt x="22423" y="0"/>
                </a:lnTo>
                <a:lnTo>
                  <a:pt x="31857" y="2355"/>
                </a:lnTo>
                <a:lnTo>
                  <a:pt x="40119" y="8236"/>
                </a:lnTo>
                <a:lnTo>
                  <a:pt x="44827" y="17659"/>
                </a:lnTo>
                <a:lnTo>
                  <a:pt x="44827" y="28232"/>
                </a:lnTo>
                <a:lnTo>
                  <a:pt x="40119" y="37656"/>
                </a:lnTo>
                <a:lnTo>
                  <a:pt x="31857" y="43517"/>
                </a:lnTo>
                <a:lnTo>
                  <a:pt x="22423" y="458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6" name="object 2066"/>
          <p:cNvSpPr/>
          <p:nvPr/>
        </p:nvSpPr>
        <p:spPr>
          <a:xfrm>
            <a:off x="13073237" y="4960754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4" h="46354">
                <a:moveTo>
                  <a:pt x="22404" y="45892"/>
                </a:moveTo>
                <a:lnTo>
                  <a:pt x="12969" y="43517"/>
                </a:lnTo>
                <a:lnTo>
                  <a:pt x="4726" y="37656"/>
                </a:lnTo>
                <a:lnTo>
                  <a:pt x="0" y="28232"/>
                </a:lnTo>
                <a:lnTo>
                  <a:pt x="0" y="17659"/>
                </a:lnTo>
                <a:lnTo>
                  <a:pt x="4726" y="8236"/>
                </a:lnTo>
                <a:lnTo>
                  <a:pt x="12969" y="2355"/>
                </a:lnTo>
                <a:lnTo>
                  <a:pt x="22404" y="0"/>
                </a:lnTo>
                <a:lnTo>
                  <a:pt x="31857" y="2355"/>
                </a:lnTo>
                <a:lnTo>
                  <a:pt x="40100" y="8236"/>
                </a:lnTo>
                <a:lnTo>
                  <a:pt x="44846" y="17659"/>
                </a:lnTo>
                <a:lnTo>
                  <a:pt x="44846" y="28232"/>
                </a:lnTo>
                <a:lnTo>
                  <a:pt x="40100" y="37656"/>
                </a:lnTo>
                <a:lnTo>
                  <a:pt x="31857" y="43517"/>
                </a:lnTo>
                <a:lnTo>
                  <a:pt x="22404" y="458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7" name="object 2067"/>
          <p:cNvSpPr/>
          <p:nvPr/>
        </p:nvSpPr>
        <p:spPr>
          <a:xfrm>
            <a:off x="17254585" y="6920682"/>
            <a:ext cx="46355" cy="45085"/>
          </a:xfrm>
          <a:custGeom>
            <a:avLst/>
            <a:gdLst/>
            <a:ahLst/>
            <a:cxnLst/>
            <a:rect l="l" t="t" r="r" b="b"/>
            <a:pathLst>
              <a:path w="46355" h="45084">
                <a:moveTo>
                  <a:pt x="22404" y="44780"/>
                </a:moveTo>
                <a:lnTo>
                  <a:pt x="12950" y="42386"/>
                </a:lnTo>
                <a:lnTo>
                  <a:pt x="4726" y="36506"/>
                </a:lnTo>
                <a:lnTo>
                  <a:pt x="0" y="27101"/>
                </a:lnTo>
                <a:lnTo>
                  <a:pt x="0" y="17678"/>
                </a:lnTo>
                <a:lnTo>
                  <a:pt x="4726" y="8273"/>
                </a:lnTo>
                <a:lnTo>
                  <a:pt x="12950" y="2374"/>
                </a:lnTo>
                <a:lnTo>
                  <a:pt x="22404" y="0"/>
                </a:lnTo>
                <a:lnTo>
                  <a:pt x="33029" y="2374"/>
                </a:lnTo>
                <a:lnTo>
                  <a:pt x="41291" y="8273"/>
                </a:lnTo>
                <a:lnTo>
                  <a:pt x="45999" y="17678"/>
                </a:lnTo>
                <a:lnTo>
                  <a:pt x="45999" y="27101"/>
                </a:lnTo>
                <a:lnTo>
                  <a:pt x="41291" y="36506"/>
                </a:lnTo>
                <a:lnTo>
                  <a:pt x="32991" y="42386"/>
                </a:lnTo>
                <a:lnTo>
                  <a:pt x="22404" y="4478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8" name="object 2068"/>
          <p:cNvSpPr/>
          <p:nvPr/>
        </p:nvSpPr>
        <p:spPr>
          <a:xfrm>
            <a:off x="16208965" y="496075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385" y="45892"/>
                </a:moveTo>
                <a:lnTo>
                  <a:pt x="12950" y="43517"/>
                </a:lnTo>
                <a:lnTo>
                  <a:pt x="4688" y="37656"/>
                </a:lnTo>
                <a:lnTo>
                  <a:pt x="0" y="28232"/>
                </a:lnTo>
                <a:lnTo>
                  <a:pt x="0" y="17659"/>
                </a:lnTo>
                <a:lnTo>
                  <a:pt x="4688" y="8236"/>
                </a:lnTo>
                <a:lnTo>
                  <a:pt x="12950" y="2355"/>
                </a:lnTo>
                <a:lnTo>
                  <a:pt x="22385" y="0"/>
                </a:lnTo>
                <a:lnTo>
                  <a:pt x="33048" y="2355"/>
                </a:lnTo>
                <a:lnTo>
                  <a:pt x="41272" y="8236"/>
                </a:lnTo>
                <a:lnTo>
                  <a:pt x="45980" y="17659"/>
                </a:lnTo>
                <a:lnTo>
                  <a:pt x="45980" y="28232"/>
                </a:lnTo>
                <a:lnTo>
                  <a:pt x="41272" y="37656"/>
                </a:lnTo>
                <a:lnTo>
                  <a:pt x="33048" y="43517"/>
                </a:lnTo>
                <a:lnTo>
                  <a:pt x="22385" y="458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9" name="object 2069"/>
          <p:cNvSpPr/>
          <p:nvPr/>
        </p:nvSpPr>
        <p:spPr>
          <a:xfrm>
            <a:off x="17254585" y="496075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404" y="45892"/>
                </a:moveTo>
                <a:lnTo>
                  <a:pt x="12950" y="43517"/>
                </a:lnTo>
                <a:lnTo>
                  <a:pt x="4726" y="37656"/>
                </a:lnTo>
                <a:lnTo>
                  <a:pt x="0" y="28232"/>
                </a:lnTo>
                <a:lnTo>
                  <a:pt x="0" y="17659"/>
                </a:lnTo>
                <a:lnTo>
                  <a:pt x="4726" y="8236"/>
                </a:lnTo>
                <a:lnTo>
                  <a:pt x="12950" y="2355"/>
                </a:lnTo>
                <a:lnTo>
                  <a:pt x="22404" y="0"/>
                </a:lnTo>
                <a:lnTo>
                  <a:pt x="33029" y="2355"/>
                </a:lnTo>
                <a:lnTo>
                  <a:pt x="41291" y="8236"/>
                </a:lnTo>
                <a:lnTo>
                  <a:pt x="45999" y="17659"/>
                </a:lnTo>
                <a:lnTo>
                  <a:pt x="45999" y="28232"/>
                </a:lnTo>
                <a:lnTo>
                  <a:pt x="41291" y="37656"/>
                </a:lnTo>
                <a:lnTo>
                  <a:pt x="33029" y="43517"/>
                </a:lnTo>
                <a:lnTo>
                  <a:pt x="22404" y="458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0" name="object 2070"/>
          <p:cNvSpPr/>
          <p:nvPr/>
        </p:nvSpPr>
        <p:spPr>
          <a:xfrm>
            <a:off x="18300205" y="4960754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4" h="46354">
                <a:moveTo>
                  <a:pt x="22404" y="45892"/>
                </a:moveTo>
                <a:lnTo>
                  <a:pt x="12950" y="43517"/>
                </a:lnTo>
                <a:lnTo>
                  <a:pt x="4726" y="37656"/>
                </a:lnTo>
                <a:lnTo>
                  <a:pt x="0" y="28232"/>
                </a:lnTo>
                <a:lnTo>
                  <a:pt x="0" y="17659"/>
                </a:lnTo>
                <a:lnTo>
                  <a:pt x="4726" y="8236"/>
                </a:lnTo>
                <a:lnTo>
                  <a:pt x="12950" y="2355"/>
                </a:lnTo>
                <a:lnTo>
                  <a:pt x="22404" y="0"/>
                </a:lnTo>
                <a:lnTo>
                  <a:pt x="31838" y="2355"/>
                </a:lnTo>
                <a:lnTo>
                  <a:pt x="40119" y="8236"/>
                </a:lnTo>
                <a:lnTo>
                  <a:pt x="44827" y="17659"/>
                </a:lnTo>
                <a:lnTo>
                  <a:pt x="44827" y="28232"/>
                </a:lnTo>
                <a:lnTo>
                  <a:pt x="40119" y="37656"/>
                </a:lnTo>
                <a:lnTo>
                  <a:pt x="31838" y="43517"/>
                </a:lnTo>
                <a:lnTo>
                  <a:pt x="22404" y="458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1" name="object 2071"/>
          <p:cNvSpPr/>
          <p:nvPr/>
        </p:nvSpPr>
        <p:spPr>
          <a:xfrm>
            <a:off x="17254585" y="5831331"/>
            <a:ext cx="46355" cy="45085"/>
          </a:xfrm>
          <a:custGeom>
            <a:avLst/>
            <a:gdLst/>
            <a:ahLst/>
            <a:cxnLst/>
            <a:rect l="l" t="t" r="r" b="b"/>
            <a:pathLst>
              <a:path w="46355" h="45085">
                <a:moveTo>
                  <a:pt x="22404" y="44686"/>
                </a:moveTo>
                <a:lnTo>
                  <a:pt x="12950" y="42349"/>
                </a:lnTo>
                <a:lnTo>
                  <a:pt x="4726" y="36449"/>
                </a:lnTo>
                <a:lnTo>
                  <a:pt x="0" y="27045"/>
                </a:lnTo>
                <a:lnTo>
                  <a:pt x="0" y="17659"/>
                </a:lnTo>
                <a:lnTo>
                  <a:pt x="4726" y="8236"/>
                </a:lnTo>
                <a:lnTo>
                  <a:pt x="12950" y="2337"/>
                </a:lnTo>
                <a:lnTo>
                  <a:pt x="22404" y="0"/>
                </a:lnTo>
                <a:lnTo>
                  <a:pt x="33029" y="2337"/>
                </a:lnTo>
                <a:lnTo>
                  <a:pt x="41291" y="8236"/>
                </a:lnTo>
                <a:lnTo>
                  <a:pt x="45999" y="17659"/>
                </a:lnTo>
                <a:lnTo>
                  <a:pt x="45999" y="27045"/>
                </a:lnTo>
                <a:lnTo>
                  <a:pt x="41291" y="36449"/>
                </a:lnTo>
                <a:lnTo>
                  <a:pt x="33029" y="42349"/>
                </a:lnTo>
                <a:lnTo>
                  <a:pt x="22404" y="44686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2" name="object 2072"/>
          <p:cNvSpPr/>
          <p:nvPr/>
        </p:nvSpPr>
        <p:spPr>
          <a:xfrm>
            <a:off x="16208965" y="5831331"/>
            <a:ext cx="46355" cy="45085"/>
          </a:xfrm>
          <a:custGeom>
            <a:avLst/>
            <a:gdLst/>
            <a:ahLst/>
            <a:cxnLst/>
            <a:rect l="l" t="t" r="r" b="b"/>
            <a:pathLst>
              <a:path w="46355" h="45085">
                <a:moveTo>
                  <a:pt x="22385" y="44686"/>
                </a:moveTo>
                <a:lnTo>
                  <a:pt x="12950" y="42349"/>
                </a:lnTo>
                <a:lnTo>
                  <a:pt x="4688" y="36449"/>
                </a:lnTo>
                <a:lnTo>
                  <a:pt x="0" y="27045"/>
                </a:lnTo>
                <a:lnTo>
                  <a:pt x="0" y="17659"/>
                </a:lnTo>
                <a:lnTo>
                  <a:pt x="4688" y="8236"/>
                </a:lnTo>
                <a:lnTo>
                  <a:pt x="12950" y="2337"/>
                </a:lnTo>
                <a:lnTo>
                  <a:pt x="22385" y="0"/>
                </a:lnTo>
                <a:lnTo>
                  <a:pt x="33048" y="2337"/>
                </a:lnTo>
                <a:lnTo>
                  <a:pt x="41272" y="8236"/>
                </a:lnTo>
                <a:lnTo>
                  <a:pt x="45980" y="17659"/>
                </a:lnTo>
                <a:lnTo>
                  <a:pt x="45980" y="27045"/>
                </a:lnTo>
                <a:lnTo>
                  <a:pt x="41272" y="36449"/>
                </a:lnTo>
                <a:lnTo>
                  <a:pt x="33048" y="42349"/>
                </a:lnTo>
                <a:lnTo>
                  <a:pt x="22385" y="44686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3" name="object 2073"/>
          <p:cNvSpPr/>
          <p:nvPr/>
        </p:nvSpPr>
        <p:spPr>
          <a:xfrm>
            <a:off x="14118877" y="583133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23" y="44686"/>
                </a:moveTo>
                <a:lnTo>
                  <a:pt x="12988" y="42349"/>
                </a:lnTo>
                <a:lnTo>
                  <a:pt x="4726" y="36449"/>
                </a:lnTo>
                <a:lnTo>
                  <a:pt x="0" y="27045"/>
                </a:lnTo>
                <a:lnTo>
                  <a:pt x="0" y="17659"/>
                </a:lnTo>
                <a:lnTo>
                  <a:pt x="4726" y="8236"/>
                </a:lnTo>
                <a:lnTo>
                  <a:pt x="12988" y="2337"/>
                </a:lnTo>
                <a:lnTo>
                  <a:pt x="22423" y="0"/>
                </a:lnTo>
                <a:lnTo>
                  <a:pt x="31876" y="2337"/>
                </a:lnTo>
                <a:lnTo>
                  <a:pt x="40100" y="8236"/>
                </a:lnTo>
                <a:lnTo>
                  <a:pt x="44808" y="17659"/>
                </a:lnTo>
                <a:lnTo>
                  <a:pt x="44808" y="27045"/>
                </a:lnTo>
                <a:lnTo>
                  <a:pt x="40100" y="36449"/>
                </a:lnTo>
                <a:lnTo>
                  <a:pt x="31876" y="42349"/>
                </a:lnTo>
                <a:lnTo>
                  <a:pt x="22423" y="446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4" name="object 2074"/>
          <p:cNvSpPr/>
          <p:nvPr/>
        </p:nvSpPr>
        <p:spPr>
          <a:xfrm>
            <a:off x="15164497" y="583133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23" y="44686"/>
                </a:moveTo>
                <a:lnTo>
                  <a:pt x="12988" y="42349"/>
                </a:lnTo>
                <a:lnTo>
                  <a:pt x="4726" y="36449"/>
                </a:lnTo>
                <a:lnTo>
                  <a:pt x="0" y="27045"/>
                </a:lnTo>
                <a:lnTo>
                  <a:pt x="0" y="17659"/>
                </a:lnTo>
                <a:lnTo>
                  <a:pt x="4726" y="8236"/>
                </a:lnTo>
                <a:lnTo>
                  <a:pt x="12988" y="2337"/>
                </a:lnTo>
                <a:lnTo>
                  <a:pt x="22423" y="0"/>
                </a:lnTo>
                <a:lnTo>
                  <a:pt x="31857" y="2337"/>
                </a:lnTo>
                <a:lnTo>
                  <a:pt x="40119" y="8236"/>
                </a:lnTo>
                <a:lnTo>
                  <a:pt x="44827" y="17659"/>
                </a:lnTo>
                <a:lnTo>
                  <a:pt x="44827" y="27045"/>
                </a:lnTo>
                <a:lnTo>
                  <a:pt x="40119" y="36449"/>
                </a:lnTo>
                <a:lnTo>
                  <a:pt x="31857" y="42349"/>
                </a:lnTo>
                <a:lnTo>
                  <a:pt x="22423" y="446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5" name="object 2075"/>
          <p:cNvSpPr/>
          <p:nvPr/>
        </p:nvSpPr>
        <p:spPr>
          <a:xfrm>
            <a:off x="18300205" y="409134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04" y="44704"/>
                </a:moveTo>
                <a:lnTo>
                  <a:pt x="12950" y="42349"/>
                </a:lnTo>
                <a:lnTo>
                  <a:pt x="4726" y="36487"/>
                </a:lnTo>
                <a:lnTo>
                  <a:pt x="0" y="27064"/>
                </a:lnTo>
                <a:lnTo>
                  <a:pt x="0" y="17659"/>
                </a:lnTo>
                <a:lnTo>
                  <a:pt x="4726" y="8236"/>
                </a:lnTo>
                <a:lnTo>
                  <a:pt x="12950" y="2374"/>
                </a:lnTo>
                <a:lnTo>
                  <a:pt x="22404" y="0"/>
                </a:lnTo>
                <a:lnTo>
                  <a:pt x="31838" y="2374"/>
                </a:lnTo>
                <a:lnTo>
                  <a:pt x="40119" y="8236"/>
                </a:lnTo>
                <a:lnTo>
                  <a:pt x="44827" y="17659"/>
                </a:lnTo>
                <a:lnTo>
                  <a:pt x="44827" y="27064"/>
                </a:lnTo>
                <a:lnTo>
                  <a:pt x="40119" y="36487"/>
                </a:lnTo>
                <a:lnTo>
                  <a:pt x="31838" y="42349"/>
                </a:lnTo>
                <a:lnTo>
                  <a:pt x="22404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6" name="object 2076"/>
          <p:cNvSpPr/>
          <p:nvPr/>
        </p:nvSpPr>
        <p:spPr>
          <a:xfrm>
            <a:off x="17254585" y="4091346"/>
            <a:ext cx="46355" cy="45085"/>
          </a:xfrm>
          <a:custGeom>
            <a:avLst/>
            <a:gdLst/>
            <a:ahLst/>
            <a:cxnLst/>
            <a:rect l="l" t="t" r="r" b="b"/>
            <a:pathLst>
              <a:path w="46355" h="45085">
                <a:moveTo>
                  <a:pt x="22404" y="44704"/>
                </a:moveTo>
                <a:lnTo>
                  <a:pt x="12950" y="42349"/>
                </a:lnTo>
                <a:lnTo>
                  <a:pt x="4726" y="36487"/>
                </a:lnTo>
                <a:lnTo>
                  <a:pt x="0" y="27064"/>
                </a:lnTo>
                <a:lnTo>
                  <a:pt x="0" y="17659"/>
                </a:lnTo>
                <a:lnTo>
                  <a:pt x="4726" y="8236"/>
                </a:lnTo>
                <a:lnTo>
                  <a:pt x="12950" y="2374"/>
                </a:lnTo>
                <a:lnTo>
                  <a:pt x="22404" y="0"/>
                </a:lnTo>
                <a:lnTo>
                  <a:pt x="33029" y="2374"/>
                </a:lnTo>
                <a:lnTo>
                  <a:pt x="41291" y="8236"/>
                </a:lnTo>
                <a:lnTo>
                  <a:pt x="45999" y="17659"/>
                </a:lnTo>
                <a:lnTo>
                  <a:pt x="45999" y="27064"/>
                </a:lnTo>
                <a:lnTo>
                  <a:pt x="41291" y="36487"/>
                </a:lnTo>
                <a:lnTo>
                  <a:pt x="33029" y="42349"/>
                </a:lnTo>
                <a:lnTo>
                  <a:pt x="22404" y="44704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7" name="object 2077"/>
          <p:cNvSpPr/>
          <p:nvPr/>
        </p:nvSpPr>
        <p:spPr>
          <a:xfrm>
            <a:off x="16208965" y="4091346"/>
            <a:ext cx="46355" cy="45085"/>
          </a:xfrm>
          <a:custGeom>
            <a:avLst/>
            <a:gdLst/>
            <a:ahLst/>
            <a:cxnLst/>
            <a:rect l="l" t="t" r="r" b="b"/>
            <a:pathLst>
              <a:path w="46355" h="45085">
                <a:moveTo>
                  <a:pt x="22385" y="44704"/>
                </a:moveTo>
                <a:lnTo>
                  <a:pt x="12950" y="42349"/>
                </a:lnTo>
                <a:lnTo>
                  <a:pt x="4688" y="36487"/>
                </a:lnTo>
                <a:lnTo>
                  <a:pt x="0" y="27064"/>
                </a:lnTo>
                <a:lnTo>
                  <a:pt x="0" y="17659"/>
                </a:lnTo>
                <a:lnTo>
                  <a:pt x="4688" y="8236"/>
                </a:lnTo>
                <a:lnTo>
                  <a:pt x="12950" y="2374"/>
                </a:lnTo>
                <a:lnTo>
                  <a:pt x="22385" y="0"/>
                </a:lnTo>
                <a:lnTo>
                  <a:pt x="33048" y="2374"/>
                </a:lnTo>
                <a:lnTo>
                  <a:pt x="41272" y="8236"/>
                </a:lnTo>
                <a:lnTo>
                  <a:pt x="45980" y="17659"/>
                </a:lnTo>
                <a:lnTo>
                  <a:pt x="45980" y="27064"/>
                </a:lnTo>
                <a:lnTo>
                  <a:pt x="41272" y="36487"/>
                </a:lnTo>
                <a:lnTo>
                  <a:pt x="33048" y="42349"/>
                </a:lnTo>
                <a:lnTo>
                  <a:pt x="22385" y="44704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8" name="object 2078"/>
          <p:cNvSpPr/>
          <p:nvPr/>
        </p:nvSpPr>
        <p:spPr>
          <a:xfrm>
            <a:off x="15164497" y="409134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23" y="44704"/>
                </a:moveTo>
                <a:lnTo>
                  <a:pt x="12988" y="42349"/>
                </a:lnTo>
                <a:lnTo>
                  <a:pt x="4726" y="36487"/>
                </a:lnTo>
                <a:lnTo>
                  <a:pt x="0" y="27064"/>
                </a:lnTo>
                <a:lnTo>
                  <a:pt x="0" y="17659"/>
                </a:lnTo>
                <a:lnTo>
                  <a:pt x="4726" y="8236"/>
                </a:lnTo>
                <a:lnTo>
                  <a:pt x="12988" y="2374"/>
                </a:lnTo>
                <a:lnTo>
                  <a:pt x="22423" y="0"/>
                </a:lnTo>
                <a:lnTo>
                  <a:pt x="31857" y="2374"/>
                </a:lnTo>
                <a:lnTo>
                  <a:pt x="40119" y="8236"/>
                </a:lnTo>
                <a:lnTo>
                  <a:pt x="44827" y="17659"/>
                </a:lnTo>
                <a:lnTo>
                  <a:pt x="44827" y="27064"/>
                </a:lnTo>
                <a:lnTo>
                  <a:pt x="40119" y="36487"/>
                </a:lnTo>
                <a:lnTo>
                  <a:pt x="31857" y="42349"/>
                </a:lnTo>
                <a:lnTo>
                  <a:pt x="22423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9" name="object 2079"/>
          <p:cNvSpPr/>
          <p:nvPr/>
        </p:nvSpPr>
        <p:spPr>
          <a:xfrm>
            <a:off x="17254585" y="300076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2404" y="45911"/>
                </a:moveTo>
                <a:lnTo>
                  <a:pt x="12950" y="43555"/>
                </a:lnTo>
                <a:lnTo>
                  <a:pt x="4726" y="37674"/>
                </a:lnTo>
                <a:lnTo>
                  <a:pt x="0" y="28251"/>
                </a:lnTo>
                <a:lnTo>
                  <a:pt x="0" y="17678"/>
                </a:lnTo>
                <a:lnTo>
                  <a:pt x="4726" y="8254"/>
                </a:lnTo>
                <a:lnTo>
                  <a:pt x="12950" y="2374"/>
                </a:lnTo>
                <a:lnTo>
                  <a:pt x="22404" y="0"/>
                </a:lnTo>
                <a:lnTo>
                  <a:pt x="33029" y="2374"/>
                </a:lnTo>
                <a:lnTo>
                  <a:pt x="41291" y="8254"/>
                </a:lnTo>
                <a:lnTo>
                  <a:pt x="45999" y="17678"/>
                </a:lnTo>
                <a:lnTo>
                  <a:pt x="45999" y="28251"/>
                </a:lnTo>
                <a:lnTo>
                  <a:pt x="41291" y="37674"/>
                </a:lnTo>
                <a:lnTo>
                  <a:pt x="33029" y="43555"/>
                </a:lnTo>
                <a:lnTo>
                  <a:pt x="22404" y="459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0" name="object 2080"/>
          <p:cNvSpPr/>
          <p:nvPr/>
        </p:nvSpPr>
        <p:spPr>
          <a:xfrm>
            <a:off x="15164497" y="233845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23" y="44704"/>
                </a:moveTo>
                <a:lnTo>
                  <a:pt x="12988" y="42330"/>
                </a:lnTo>
                <a:lnTo>
                  <a:pt x="4726" y="36449"/>
                </a:lnTo>
                <a:lnTo>
                  <a:pt x="0" y="27045"/>
                </a:lnTo>
                <a:lnTo>
                  <a:pt x="0" y="17621"/>
                </a:lnTo>
                <a:lnTo>
                  <a:pt x="4726" y="8217"/>
                </a:lnTo>
                <a:lnTo>
                  <a:pt x="12988" y="2355"/>
                </a:lnTo>
                <a:lnTo>
                  <a:pt x="22423" y="0"/>
                </a:lnTo>
                <a:lnTo>
                  <a:pt x="31857" y="2355"/>
                </a:lnTo>
                <a:lnTo>
                  <a:pt x="40119" y="8217"/>
                </a:lnTo>
                <a:lnTo>
                  <a:pt x="44827" y="17621"/>
                </a:lnTo>
                <a:lnTo>
                  <a:pt x="44827" y="27045"/>
                </a:lnTo>
                <a:lnTo>
                  <a:pt x="40119" y="36449"/>
                </a:lnTo>
                <a:lnTo>
                  <a:pt x="31857" y="42330"/>
                </a:lnTo>
                <a:lnTo>
                  <a:pt x="22423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1" name="object 2081"/>
          <p:cNvSpPr/>
          <p:nvPr/>
        </p:nvSpPr>
        <p:spPr>
          <a:xfrm>
            <a:off x="14587379" y="7612477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4">
                <a:moveTo>
                  <a:pt x="7089" y="12928"/>
                </a:moveTo>
                <a:lnTo>
                  <a:pt x="2382" y="10573"/>
                </a:lnTo>
                <a:lnTo>
                  <a:pt x="0" y="5880"/>
                </a:lnTo>
                <a:lnTo>
                  <a:pt x="2382" y="2355"/>
                </a:lnTo>
                <a:lnTo>
                  <a:pt x="7089" y="0"/>
                </a:lnTo>
                <a:lnTo>
                  <a:pt x="11816" y="2355"/>
                </a:lnTo>
                <a:lnTo>
                  <a:pt x="14160" y="5880"/>
                </a:lnTo>
                <a:lnTo>
                  <a:pt x="11816" y="10573"/>
                </a:lnTo>
                <a:lnTo>
                  <a:pt x="7089" y="1292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2" name="object 2082"/>
          <p:cNvSpPr/>
          <p:nvPr/>
        </p:nvSpPr>
        <p:spPr>
          <a:xfrm>
            <a:off x="18300205" y="583133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04" y="44686"/>
                </a:moveTo>
                <a:lnTo>
                  <a:pt x="12950" y="42349"/>
                </a:lnTo>
                <a:lnTo>
                  <a:pt x="4726" y="36449"/>
                </a:lnTo>
                <a:lnTo>
                  <a:pt x="0" y="27045"/>
                </a:lnTo>
                <a:lnTo>
                  <a:pt x="0" y="17659"/>
                </a:lnTo>
                <a:lnTo>
                  <a:pt x="4726" y="8236"/>
                </a:lnTo>
                <a:lnTo>
                  <a:pt x="12950" y="2337"/>
                </a:lnTo>
                <a:lnTo>
                  <a:pt x="22404" y="0"/>
                </a:lnTo>
                <a:lnTo>
                  <a:pt x="31838" y="2337"/>
                </a:lnTo>
                <a:lnTo>
                  <a:pt x="40119" y="8236"/>
                </a:lnTo>
                <a:lnTo>
                  <a:pt x="44827" y="17659"/>
                </a:lnTo>
                <a:lnTo>
                  <a:pt x="44827" y="27045"/>
                </a:lnTo>
                <a:lnTo>
                  <a:pt x="40119" y="36449"/>
                </a:lnTo>
                <a:lnTo>
                  <a:pt x="31838" y="42349"/>
                </a:lnTo>
                <a:lnTo>
                  <a:pt x="22404" y="446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3" name="object 2083"/>
          <p:cNvSpPr/>
          <p:nvPr/>
        </p:nvSpPr>
        <p:spPr>
          <a:xfrm>
            <a:off x="15254189" y="5683062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3516" y="8273"/>
                </a:moveTo>
                <a:lnTo>
                  <a:pt x="0" y="5936"/>
                </a:lnTo>
                <a:lnTo>
                  <a:pt x="0" y="2393"/>
                </a:lnTo>
                <a:lnTo>
                  <a:pt x="3516" y="0"/>
                </a:lnTo>
                <a:lnTo>
                  <a:pt x="7071" y="2393"/>
                </a:lnTo>
                <a:lnTo>
                  <a:pt x="7071" y="5936"/>
                </a:lnTo>
                <a:lnTo>
                  <a:pt x="3516" y="8273"/>
                </a:lnTo>
              </a:path>
              <a:path w="7619" h="8889">
                <a:moveTo>
                  <a:pt x="2363" y="7105"/>
                </a:moveTo>
                <a:lnTo>
                  <a:pt x="0" y="4730"/>
                </a:lnTo>
                <a:lnTo>
                  <a:pt x="1172" y="1206"/>
                </a:lnTo>
                <a:lnTo>
                  <a:pt x="4707" y="1206"/>
                </a:lnTo>
                <a:lnTo>
                  <a:pt x="5879" y="4730"/>
                </a:lnTo>
                <a:lnTo>
                  <a:pt x="2363" y="71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4" name="object 2084"/>
          <p:cNvSpPr/>
          <p:nvPr/>
        </p:nvSpPr>
        <p:spPr>
          <a:xfrm>
            <a:off x="18321438" y="756422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172" y="2393"/>
                </a:moveTo>
                <a:lnTo>
                  <a:pt x="0" y="1149"/>
                </a:lnTo>
                <a:lnTo>
                  <a:pt x="1172" y="0"/>
                </a:lnTo>
                <a:lnTo>
                  <a:pt x="2344" y="1149"/>
                </a:lnTo>
                <a:lnTo>
                  <a:pt x="1172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5" name="object 2085"/>
          <p:cNvSpPr/>
          <p:nvPr/>
        </p:nvSpPr>
        <p:spPr>
          <a:xfrm>
            <a:off x="18531507" y="7564229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2393"/>
                </a:moveTo>
                <a:lnTo>
                  <a:pt x="0" y="0"/>
                </a:lnTo>
                <a:lnTo>
                  <a:pt x="1172" y="1149"/>
                </a:lnTo>
                <a:lnTo>
                  <a:pt x="0" y="2393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6" name="object 2086"/>
          <p:cNvSpPr/>
          <p:nvPr/>
        </p:nvSpPr>
        <p:spPr>
          <a:xfrm>
            <a:off x="17903643" y="756422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191" y="2393"/>
                </a:moveTo>
                <a:lnTo>
                  <a:pt x="0" y="1149"/>
                </a:lnTo>
                <a:lnTo>
                  <a:pt x="1191" y="0"/>
                </a:lnTo>
                <a:lnTo>
                  <a:pt x="2382" y="1149"/>
                </a:lnTo>
                <a:lnTo>
                  <a:pt x="1191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7" name="object 2087"/>
          <p:cNvSpPr/>
          <p:nvPr/>
        </p:nvSpPr>
        <p:spPr>
          <a:xfrm>
            <a:off x="17485848" y="7564229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2393"/>
                </a:moveTo>
                <a:lnTo>
                  <a:pt x="0" y="0"/>
                </a:lnTo>
                <a:lnTo>
                  <a:pt x="1191" y="1149"/>
                </a:lnTo>
                <a:lnTo>
                  <a:pt x="0" y="2393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8" name="object 2088"/>
          <p:cNvSpPr/>
          <p:nvPr/>
        </p:nvSpPr>
        <p:spPr>
          <a:xfrm>
            <a:off x="17694764" y="756422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172" y="2393"/>
                </a:moveTo>
                <a:lnTo>
                  <a:pt x="0" y="1149"/>
                </a:lnTo>
                <a:lnTo>
                  <a:pt x="1172" y="0"/>
                </a:lnTo>
                <a:lnTo>
                  <a:pt x="2382" y="1149"/>
                </a:lnTo>
                <a:lnTo>
                  <a:pt x="1172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9" name="object 2089"/>
          <p:cNvSpPr/>
          <p:nvPr/>
        </p:nvSpPr>
        <p:spPr>
          <a:xfrm>
            <a:off x="17276988" y="7564229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2393"/>
                </a:moveTo>
                <a:lnTo>
                  <a:pt x="0" y="0"/>
                </a:lnTo>
                <a:lnTo>
                  <a:pt x="1191" y="1149"/>
                </a:lnTo>
                <a:lnTo>
                  <a:pt x="0" y="2393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0" name="object 2090"/>
          <p:cNvSpPr/>
          <p:nvPr/>
        </p:nvSpPr>
        <p:spPr>
          <a:xfrm>
            <a:off x="17694764" y="756422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172" y="2393"/>
                </a:moveTo>
                <a:lnTo>
                  <a:pt x="0" y="1149"/>
                </a:lnTo>
                <a:lnTo>
                  <a:pt x="1172" y="0"/>
                </a:lnTo>
                <a:lnTo>
                  <a:pt x="2382" y="1149"/>
                </a:lnTo>
                <a:lnTo>
                  <a:pt x="1172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1" name="object 2091"/>
          <p:cNvSpPr/>
          <p:nvPr/>
        </p:nvSpPr>
        <p:spPr>
          <a:xfrm>
            <a:off x="18321438" y="24008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72" y="2318"/>
                </a:moveTo>
                <a:lnTo>
                  <a:pt x="0" y="1168"/>
                </a:lnTo>
                <a:lnTo>
                  <a:pt x="1172" y="0"/>
                </a:lnTo>
                <a:lnTo>
                  <a:pt x="2382" y="1168"/>
                </a:lnTo>
                <a:lnTo>
                  <a:pt x="1172" y="231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2" name="object 2092"/>
          <p:cNvSpPr/>
          <p:nvPr/>
        </p:nvSpPr>
        <p:spPr>
          <a:xfrm>
            <a:off x="18112559" y="24008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53" y="2318"/>
                </a:moveTo>
                <a:lnTo>
                  <a:pt x="0" y="1168"/>
                </a:lnTo>
                <a:lnTo>
                  <a:pt x="1153" y="0"/>
                </a:lnTo>
                <a:lnTo>
                  <a:pt x="2363" y="1168"/>
                </a:lnTo>
                <a:lnTo>
                  <a:pt x="1153" y="231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3" name="object 2093"/>
          <p:cNvSpPr/>
          <p:nvPr/>
        </p:nvSpPr>
        <p:spPr>
          <a:xfrm>
            <a:off x="18531507" y="2400834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318"/>
                </a:moveTo>
                <a:lnTo>
                  <a:pt x="0" y="0"/>
                </a:lnTo>
                <a:lnTo>
                  <a:pt x="1210" y="1168"/>
                </a:lnTo>
                <a:lnTo>
                  <a:pt x="0" y="2318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4" name="object 2094"/>
          <p:cNvSpPr/>
          <p:nvPr/>
        </p:nvSpPr>
        <p:spPr>
          <a:xfrm>
            <a:off x="17903643" y="24008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91" y="2318"/>
                </a:moveTo>
                <a:lnTo>
                  <a:pt x="0" y="1168"/>
                </a:lnTo>
                <a:lnTo>
                  <a:pt x="1191" y="0"/>
                </a:lnTo>
                <a:lnTo>
                  <a:pt x="2382" y="1168"/>
                </a:lnTo>
                <a:lnTo>
                  <a:pt x="1191" y="231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5" name="object 2095"/>
          <p:cNvSpPr/>
          <p:nvPr/>
        </p:nvSpPr>
        <p:spPr>
          <a:xfrm>
            <a:off x="18112559" y="24008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53" y="2318"/>
                </a:moveTo>
                <a:lnTo>
                  <a:pt x="0" y="1168"/>
                </a:lnTo>
                <a:lnTo>
                  <a:pt x="1153" y="0"/>
                </a:lnTo>
                <a:lnTo>
                  <a:pt x="2363" y="1168"/>
                </a:lnTo>
                <a:lnTo>
                  <a:pt x="1153" y="231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6" name="object 2096"/>
          <p:cNvSpPr/>
          <p:nvPr/>
        </p:nvSpPr>
        <p:spPr>
          <a:xfrm>
            <a:off x="17694764" y="24008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72" y="2318"/>
                </a:moveTo>
                <a:lnTo>
                  <a:pt x="0" y="1168"/>
                </a:lnTo>
                <a:lnTo>
                  <a:pt x="1172" y="0"/>
                </a:lnTo>
                <a:lnTo>
                  <a:pt x="2382" y="1168"/>
                </a:lnTo>
                <a:lnTo>
                  <a:pt x="1172" y="231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7" name="object 2097"/>
          <p:cNvSpPr/>
          <p:nvPr/>
        </p:nvSpPr>
        <p:spPr>
          <a:xfrm>
            <a:off x="19378855" y="3674867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374"/>
                </a:moveTo>
                <a:lnTo>
                  <a:pt x="0" y="0"/>
                </a:lnTo>
                <a:lnTo>
                  <a:pt x="1210" y="1187"/>
                </a:lnTo>
                <a:lnTo>
                  <a:pt x="0" y="2374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8" name="object 2098"/>
          <p:cNvSpPr/>
          <p:nvPr/>
        </p:nvSpPr>
        <p:spPr>
          <a:xfrm>
            <a:off x="19378855" y="3464309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355"/>
                </a:moveTo>
                <a:lnTo>
                  <a:pt x="0" y="0"/>
                </a:lnTo>
                <a:lnTo>
                  <a:pt x="1210" y="1168"/>
                </a:lnTo>
                <a:lnTo>
                  <a:pt x="0" y="2355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9" name="object 2099"/>
          <p:cNvSpPr/>
          <p:nvPr/>
        </p:nvSpPr>
        <p:spPr>
          <a:xfrm>
            <a:off x="19378855" y="3253732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355"/>
                </a:moveTo>
                <a:lnTo>
                  <a:pt x="0" y="0"/>
                </a:lnTo>
                <a:lnTo>
                  <a:pt x="1210" y="1187"/>
                </a:lnTo>
                <a:lnTo>
                  <a:pt x="0" y="2355"/>
                </a:lnTo>
              </a:path>
              <a:path w="1269" h="2539">
                <a:moveTo>
                  <a:pt x="0" y="2355"/>
                </a:moveTo>
                <a:lnTo>
                  <a:pt x="0" y="0"/>
                </a:lnTo>
                <a:lnTo>
                  <a:pt x="1210" y="1187"/>
                </a:lnTo>
                <a:lnTo>
                  <a:pt x="0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0" name="object 2100"/>
          <p:cNvSpPr/>
          <p:nvPr/>
        </p:nvSpPr>
        <p:spPr>
          <a:xfrm>
            <a:off x="19378855" y="304432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149"/>
                </a:moveTo>
                <a:lnTo>
                  <a:pt x="0" y="0"/>
                </a:lnTo>
                <a:lnTo>
                  <a:pt x="1210" y="0"/>
                </a:lnTo>
                <a:lnTo>
                  <a:pt x="0" y="1149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1" name="object 2101"/>
          <p:cNvSpPr/>
          <p:nvPr/>
        </p:nvSpPr>
        <p:spPr>
          <a:xfrm>
            <a:off x="19378855" y="283372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187"/>
                </a:moveTo>
                <a:lnTo>
                  <a:pt x="0" y="0"/>
                </a:lnTo>
                <a:lnTo>
                  <a:pt x="1210" y="0"/>
                </a:lnTo>
                <a:lnTo>
                  <a:pt x="0" y="1187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2" name="object 2102"/>
          <p:cNvSpPr/>
          <p:nvPr/>
        </p:nvSpPr>
        <p:spPr>
          <a:xfrm>
            <a:off x="19378855" y="7132484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2355"/>
                </a:moveTo>
                <a:lnTo>
                  <a:pt x="0" y="0"/>
                </a:lnTo>
                <a:lnTo>
                  <a:pt x="1210" y="1168"/>
                </a:lnTo>
                <a:lnTo>
                  <a:pt x="0" y="2355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3" name="object 2103"/>
          <p:cNvSpPr/>
          <p:nvPr/>
        </p:nvSpPr>
        <p:spPr>
          <a:xfrm>
            <a:off x="19378855" y="6921889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2337"/>
                </a:moveTo>
                <a:lnTo>
                  <a:pt x="0" y="0"/>
                </a:lnTo>
                <a:lnTo>
                  <a:pt x="1210" y="1168"/>
                </a:lnTo>
                <a:lnTo>
                  <a:pt x="0" y="2337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4" name="object 2104"/>
          <p:cNvSpPr/>
          <p:nvPr/>
        </p:nvSpPr>
        <p:spPr>
          <a:xfrm>
            <a:off x="19378855" y="6711294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2393"/>
                </a:moveTo>
                <a:lnTo>
                  <a:pt x="0" y="0"/>
                </a:lnTo>
                <a:lnTo>
                  <a:pt x="1210" y="1225"/>
                </a:lnTo>
                <a:lnTo>
                  <a:pt x="0" y="2393"/>
                </a:lnTo>
              </a:path>
              <a:path w="1269" h="2540">
                <a:moveTo>
                  <a:pt x="0" y="2393"/>
                </a:moveTo>
                <a:lnTo>
                  <a:pt x="0" y="0"/>
                </a:lnTo>
                <a:lnTo>
                  <a:pt x="1210" y="1225"/>
                </a:lnTo>
                <a:lnTo>
                  <a:pt x="0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5" name="object 2105"/>
          <p:cNvSpPr/>
          <p:nvPr/>
        </p:nvSpPr>
        <p:spPr>
          <a:xfrm>
            <a:off x="19378855" y="6500717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2355"/>
                </a:moveTo>
                <a:lnTo>
                  <a:pt x="0" y="0"/>
                </a:lnTo>
                <a:lnTo>
                  <a:pt x="1210" y="1187"/>
                </a:lnTo>
                <a:lnTo>
                  <a:pt x="0" y="2355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6" name="object 2106"/>
          <p:cNvSpPr/>
          <p:nvPr/>
        </p:nvSpPr>
        <p:spPr>
          <a:xfrm>
            <a:off x="19378855" y="6290159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355"/>
                </a:moveTo>
                <a:lnTo>
                  <a:pt x="0" y="0"/>
                </a:lnTo>
                <a:lnTo>
                  <a:pt x="1210" y="1187"/>
                </a:lnTo>
                <a:lnTo>
                  <a:pt x="0" y="2355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7" name="object 2107"/>
          <p:cNvSpPr/>
          <p:nvPr/>
        </p:nvSpPr>
        <p:spPr>
          <a:xfrm>
            <a:off x="19377683" y="540427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187"/>
                </a:moveTo>
                <a:lnTo>
                  <a:pt x="0" y="0"/>
                </a:lnTo>
                <a:lnTo>
                  <a:pt x="1172" y="0"/>
                </a:ln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8" name="object 2108"/>
          <p:cNvSpPr/>
          <p:nvPr/>
        </p:nvSpPr>
        <p:spPr>
          <a:xfrm>
            <a:off x="19377683" y="51936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187"/>
                </a:moveTo>
                <a:lnTo>
                  <a:pt x="0" y="0"/>
                </a:lnTo>
                <a:lnTo>
                  <a:pt x="1172" y="0"/>
                </a:ln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9" name="object 2109"/>
          <p:cNvSpPr/>
          <p:nvPr/>
        </p:nvSpPr>
        <p:spPr>
          <a:xfrm>
            <a:off x="19377683" y="4561935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374"/>
                </a:moveTo>
                <a:lnTo>
                  <a:pt x="0" y="0"/>
                </a:lnTo>
                <a:lnTo>
                  <a:pt x="1172" y="1168"/>
                </a:lnTo>
                <a:lnTo>
                  <a:pt x="0" y="2374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0" name="object 2110"/>
          <p:cNvSpPr/>
          <p:nvPr/>
        </p:nvSpPr>
        <p:spPr>
          <a:xfrm>
            <a:off x="18312003" y="3063134"/>
            <a:ext cx="21590" cy="20320"/>
          </a:xfrm>
          <a:custGeom>
            <a:avLst/>
            <a:gdLst/>
            <a:ahLst/>
            <a:cxnLst/>
            <a:rect l="l" t="t" r="r" b="b"/>
            <a:pathLst>
              <a:path w="21590" h="20319">
                <a:moveTo>
                  <a:pt x="10606" y="19996"/>
                </a:moveTo>
                <a:lnTo>
                  <a:pt x="4707" y="17659"/>
                </a:lnTo>
                <a:lnTo>
                  <a:pt x="0" y="12947"/>
                </a:lnTo>
                <a:lnTo>
                  <a:pt x="0" y="7086"/>
                </a:lnTo>
                <a:lnTo>
                  <a:pt x="4707" y="2374"/>
                </a:lnTo>
                <a:lnTo>
                  <a:pt x="10606" y="0"/>
                </a:lnTo>
                <a:lnTo>
                  <a:pt x="16524" y="2374"/>
                </a:lnTo>
                <a:lnTo>
                  <a:pt x="21250" y="7086"/>
                </a:lnTo>
                <a:lnTo>
                  <a:pt x="21250" y="12947"/>
                </a:lnTo>
                <a:lnTo>
                  <a:pt x="16524" y="17659"/>
                </a:lnTo>
                <a:lnTo>
                  <a:pt x="10606" y="19996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1" name="object 2111"/>
          <p:cNvSpPr/>
          <p:nvPr/>
        </p:nvSpPr>
        <p:spPr>
          <a:xfrm>
            <a:off x="18312003" y="6884251"/>
            <a:ext cx="21590" cy="20320"/>
          </a:xfrm>
          <a:custGeom>
            <a:avLst/>
            <a:gdLst/>
            <a:ahLst/>
            <a:cxnLst/>
            <a:rect l="l" t="t" r="r" b="b"/>
            <a:pathLst>
              <a:path w="21590" h="20320">
                <a:moveTo>
                  <a:pt x="10606" y="19977"/>
                </a:moveTo>
                <a:lnTo>
                  <a:pt x="4707" y="17659"/>
                </a:lnTo>
                <a:lnTo>
                  <a:pt x="0" y="12947"/>
                </a:lnTo>
                <a:lnTo>
                  <a:pt x="0" y="7029"/>
                </a:lnTo>
                <a:lnTo>
                  <a:pt x="4707" y="2299"/>
                </a:lnTo>
                <a:lnTo>
                  <a:pt x="10606" y="0"/>
                </a:lnTo>
                <a:lnTo>
                  <a:pt x="16486" y="2299"/>
                </a:lnTo>
                <a:lnTo>
                  <a:pt x="21213" y="7029"/>
                </a:lnTo>
                <a:lnTo>
                  <a:pt x="21213" y="12947"/>
                </a:lnTo>
                <a:lnTo>
                  <a:pt x="16486" y="17659"/>
                </a:lnTo>
                <a:lnTo>
                  <a:pt x="10606" y="19977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2" name="object 2112"/>
          <p:cNvSpPr/>
          <p:nvPr/>
        </p:nvSpPr>
        <p:spPr>
          <a:xfrm>
            <a:off x="15242373" y="5674864"/>
            <a:ext cx="3810" cy="26034"/>
          </a:xfrm>
          <a:custGeom>
            <a:avLst/>
            <a:gdLst/>
            <a:ahLst/>
            <a:cxnLst/>
            <a:rect l="l" t="t" r="r" b="b"/>
            <a:pathLst>
              <a:path w="3809" h="26035">
                <a:moveTo>
                  <a:pt x="1172" y="4692"/>
                </a:moveTo>
                <a:lnTo>
                  <a:pt x="0" y="3543"/>
                </a:lnTo>
                <a:lnTo>
                  <a:pt x="1172" y="0"/>
                </a:lnTo>
                <a:lnTo>
                  <a:pt x="2382" y="0"/>
                </a:lnTo>
                <a:lnTo>
                  <a:pt x="3554" y="3543"/>
                </a:lnTo>
                <a:lnTo>
                  <a:pt x="1172" y="4692"/>
                </a:lnTo>
              </a:path>
              <a:path w="3809" h="26035">
                <a:moveTo>
                  <a:pt x="1172" y="25876"/>
                </a:moveTo>
                <a:lnTo>
                  <a:pt x="0" y="24708"/>
                </a:lnTo>
                <a:lnTo>
                  <a:pt x="1172" y="21165"/>
                </a:lnTo>
                <a:lnTo>
                  <a:pt x="2382" y="21165"/>
                </a:lnTo>
                <a:lnTo>
                  <a:pt x="3554" y="24708"/>
                </a:lnTo>
                <a:lnTo>
                  <a:pt x="1172" y="2587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3" name="object 2113"/>
          <p:cNvSpPr/>
          <p:nvPr/>
        </p:nvSpPr>
        <p:spPr>
          <a:xfrm>
            <a:off x="15634220" y="1414918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172" y="3543"/>
                </a:moveTo>
                <a:lnTo>
                  <a:pt x="0" y="1206"/>
                </a:lnTo>
                <a:lnTo>
                  <a:pt x="1172" y="0"/>
                </a:lnTo>
                <a:lnTo>
                  <a:pt x="3516" y="1206"/>
                </a:lnTo>
                <a:lnTo>
                  <a:pt x="1172" y="3543"/>
                </a:lnTo>
              </a:path>
              <a:path w="3809" h="3809">
                <a:moveTo>
                  <a:pt x="1172" y="2355"/>
                </a:moveTo>
                <a:lnTo>
                  <a:pt x="1172" y="1206"/>
                </a:lnTo>
                <a:lnTo>
                  <a:pt x="2325" y="1206"/>
                </a:lnTo>
                <a:lnTo>
                  <a:pt x="1172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4" name="object 2114"/>
          <p:cNvSpPr/>
          <p:nvPr/>
        </p:nvSpPr>
        <p:spPr>
          <a:xfrm>
            <a:off x="16512235" y="1414918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191" y="3543"/>
                </a:moveTo>
                <a:lnTo>
                  <a:pt x="0" y="1206"/>
                </a:lnTo>
                <a:lnTo>
                  <a:pt x="1191" y="0"/>
                </a:lnTo>
                <a:lnTo>
                  <a:pt x="3554" y="1206"/>
                </a:lnTo>
                <a:lnTo>
                  <a:pt x="1191" y="3543"/>
                </a:lnTo>
              </a:path>
              <a:path w="3809" h="3809">
                <a:moveTo>
                  <a:pt x="1191" y="2355"/>
                </a:moveTo>
                <a:lnTo>
                  <a:pt x="1191" y="1206"/>
                </a:lnTo>
                <a:lnTo>
                  <a:pt x="2363" y="1206"/>
                </a:lnTo>
                <a:lnTo>
                  <a:pt x="1191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5" name="object 2115"/>
          <p:cNvSpPr/>
          <p:nvPr/>
        </p:nvSpPr>
        <p:spPr>
          <a:xfrm>
            <a:off x="16634976" y="1343149"/>
            <a:ext cx="7620" cy="24765"/>
          </a:xfrm>
          <a:custGeom>
            <a:avLst/>
            <a:gdLst/>
            <a:ahLst/>
            <a:cxnLst/>
            <a:rect l="l" t="t" r="r" b="b"/>
            <a:pathLst>
              <a:path w="7619" h="24765">
                <a:moveTo>
                  <a:pt x="1210" y="3543"/>
                </a:moveTo>
                <a:lnTo>
                  <a:pt x="0" y="1187"/>
                </a:lnTo>
                <a:lnTo>
                  <a:pt x="1210" y="0"/>
                </a:lnTo>
                <a:lnTo>
                  <a:pt x="3535" y="1187"/>
                </a:lnTo>
                <a:lnTo>
                  <a:pt x="1210" y="3543"/>
                </a:lnTo>
              </a:path>
              <a:path w="7619" h="24765">
                <a:moveTo>
                  <a:pt x="4707" y="24708"/>
                </a:moveTo>
                <a:lnTo>
                  <a:pt x="3535" y="23539"/>
                </a:lnTo>
                <a:lnTo>
                  <a:pt x="4707" y="22371"/>
                </a:lnTo>
                <a:lnTo>
                  <a:pt x="7089" y="23539"/>
                </a:lnTo>
                <a:lnTo>
                  <a:pt x="4707" y="2470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6" name="object 2116"/>
          <p:cNvSpPr/>
          <p:nvPr/>
        </p:nvSpPr>
        <p:spPr>
          <a:xfrm>
            <a:off x="14182602" y="6373711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20059" y="3486"/>
                </a:moveTo>
                <a:lnTo>
                  <a:pt x="18887" y="1149"/>
                </a:lnTo>
                <a:lnTo>
                  <a:pt x="20059" y="0"/>
                </a:lnTo>
                <a:lnTo>
                  <a:pt x="22423" y="1149"/>
                </a:lnTo>
                <a:lnTo>
                  <a:pt x="20059" y="3486"/>
                </a:lnTo>
              </a:path>
              <a:path w="22859" h="24764">
                <a:moveTo>
                  <a:pt x="20059" y="24670"/>
                </a:moveTo>
                <a:lnTo>
                  <a:pt x="18887" y="22277"/>
                </a:lnTo>
                <a:lnTo>
                  <a:pt x="20059" y="21127"/>
                </a:lnTo>
                <a:lnTo>
                  <a:pt x="22423" y="22277"/>
                </a:lnTo>
                <a:lnTo>
                  <a:pt x="20059" y="24670"/>
                </a:lnTo>
              </a:path>
              <a:path w="22859" h="24764">
                <a:moveTo>
                  <a:pt x="3535" y="15284"/>
                </a:moveTo>
                <a:lnTo>
                  <a:pt x="0" y="12891"/>
                </a:lnTo>
                <a:lnTo>
                  <a:pt x="0" y="9385"/>
                </a:lnTo>
                <a:lnTo>
                  <a:pt x="3535" y="8179"/>
                </a:lnTo>
                <a:lnTo>
                  <a:pt x="7089" y="9385"/>
                </a:lnTo>
                <a:lnTo>
                  <a:pt x="7089" y="12891"/>
                </a:lnTo>
                <a:lnTo>
                  <a:pt x="3535" y="15284"/>
                </a:lnTo>
              </a:path>
              <a:path w="22859" h="24764">
                <a:moveTo>
                  <a:pt x="3535" y="15284"/>
                </a:moveTo>
                <a:lnTo>
                  <a:pt x="1172" y="12891"/>
                </a:lnTo>
                <a:lnTo>
                  <a:pt x="2344" y="9385"/>
                </a:lnTo>
                <a:lnTo>
                  <a:pt x="5879" y="9385"/>
                </a:lnTo>
                <a:lnTo>
                  <a:pt x="7089" y="12891"/>
                </a:lnTo>
                <a:lnTo>
                  <a:pt x="3535" y="1528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7" name="object 2117"/>
          <p:cNvSpPr/>
          <p:nvPr/>
        </p:nvSpPr>
        <p:spPr>
          <a:xfrm>
            <a:off x="15732156" y="660539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344" y="5899"/>
                </a:moveTo>
                <a:lnTo>
                  <a:pt x="0" y="3580"/>
                </a:lnTo>
                <a:lnTo>
                  <a:pt x="1172" y="0"/>
                </a:lnTo>
                <a:lnTo>
                  <a:pt x="4726" y="0"/>
                </a:lnTo>
                <a:lnTo>
                  <a:pt x="5898" y="3580"/>
                </a:lnTo>
                <a:lnTo>
                  <a:pt x="2344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8" name="object 2118"/>
          <p:cNvSpPr/>
          <p:nvPr/>
        </p:nvSpPr>
        <p:spPr>
          <a:xfrm>
            <a:off x="15356862" y="2627849"/>
            <a:ext cx="25400" cy="22860"/>
          </a:xfrm>
          <a:custGeom>
            <a:avLst/>
            <a:gdLst/>
            <a:ahLst/>
            <a:cxnLst/>
            <a:rect l="l" t="t" r="r" b="b"/>
            <a:pathLst>
              <a:path w="25400" h="22860">
                <a:moveTo>
                  <a:pt x="22404" y="22352"/>
                </a:moveTo>
                <a:lnTo>
                  <a:pt x="21250" y="19996"/>
                </a:lnTo>
                <a:lnTo>
                  <a:pt x="22404" y="18828"/>
                </a:lnTo>
                <a:lnTo>
                  <a:pt x="24786" y="19996"/>
                </a:lnTo>
                <a:lnTo>
                  <a:pt x="22404" y="22352"/>
                </a:lnTo>
              </a:path>
              <a:path w="25400" h="22860">
                <a:moveTo>
                  <a:pt x="1191" y="22352"/>
                </a:moveTo>
                <a:lnTo>
                  <a:pt x="0" y="19996"/>
                </a:lnTo>
                <a:lnTo>
                  <a:pt x="1191" y="18828"/>
                </a:lnTo>
                <a:lnTo>
                  <a:pt x="3535" y="19996"/>
                </a:lnTo>
                <a:lnTo>
                  <a:pt x="1191" y="22352"/>
                </a:lnTo>
              </a:path>
              <a:path w="25400" h="22860">
                <a:moveTo>
                  <a:pt x="11797" y="8254"/>
                </a:moveTo>
                <a:lnTo>
                  <a:pt x="8243" y="5880"/>
                </a:lnTo>
                <a:lnTo>
                  <a:pt x="8243" y="2374"/>
                </a:lnTo>
                <a:lnTo>
                  <a:pt x="11797" y="0"/>
                </a:lnTo>
                <a:lnTo>
                  <a:pt x="16524" y="2374"/>
                </a:lnTo>
                <a:lnTo>
                  <a:pt x="16524" y="5880"/>
                </a:lnTo>
                <a:lnTo>
                  <a:pt x="11797" y="8254"/>
                </a:lnTo>
              </a:path>
              <a:path w="25400" h="22860">
                <a:moveTo>
                  <a:pt x="11797" y="7086"/>
                </a:moveTo>
                <a:lnTo>
                  <a:pt x="9453" y="4711"/>
                </a:lnTo>
                <a:lnTo>
                  <a:pt x="10625" y="1187"/>
                </a:lnTo>
                <a:lnTo>
                  <a:pt x="14179" y="1187"/>
                </a:lnTo>
                <a:lnTo>
                  <a:pt x="15352" y="4711"/>
                </a:lnTo>
                <a:lnTo>
                  <a:pt x="11797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9" name="object 2119"/>
          <p:cNvSpPr/>
          <p:nvPr/>
        </p:nvSpPr>
        <p:spPr>
          <a:xfrm>
            <a:off x="14645205" y="621485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8262" y="17640"/>
                </a:moveTo>
                <a:lnTo>
                  <a:pt x="3554" y="15284"/>
                </a:lnTo>
                <a:lnTo>
                  <a:pt x="0" y="10573"/>
                </a:lnTo>
                <a:lnTo>
                  <a:pt x="1210" y="4692"/>
                </a:lnTo>
                <a:lnTo>
                  <a:pt x="5936" y="0"/>
                </a:lnTo>
                <a:lnTo>
                  <a:pt x="11816" y="0"/>
                </a:lnTo>
                <a:lnTo>
                  <a:pt x="16562" y="4692"/>
                </a:lnTo>
                <a:lnTo>
                  <a:pt x="17715" y="10573"/>
                </a:lnTo>
                <a:lnTo>
                  <a:pt x="14179" y="15284"/>
                </a:lnTo>
                <a:lnTo>
                  <a:pt x="8262" y="176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0" name="object 2120"/>
          <p:cNvSpPr/>
          <p:nvPr/>
        </p:nvSpPr>
        <p:spPr>
          <a:xfrm>
            <a:off x="17793921" y="556427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8243" y="17621"/>
                </a:moveTo>
                <a:lnTo>
                  <a:pt x="3516" y="15303"/>
                </a:lnTo>
                <a:lnTo>
                  <a:pt x="0" y="10573"/>
                </a:lnTo>
                <a:lnTo>
                  <a:pt x="1172" y="4730"/>
                </a:lnTo>
                <a:lnTo>
                  <a:pt x="5898" y="0"/>
                </a:lnTo>
                <a:lnTo>
                  <a:pt x="11797" y="0"/>
                </a:lnTo>
                <a:lnTo>
                  <a:pt x="16505" y="4730"/>
                </a:lnTo>
                <a:lnTo>
                  <a:pt x="17677" y="10573"/>
                </a:lnTo>
                <a:lnTo>
                  <a:pt x="14123" y="15303"/>
                </a:lnTo>
                <a:lnTo>
                  <a:pt x="8243" y="1762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1" name="object 2121"/>
          <p:cNvSpPr/>
          <p:nvPr/>
        </p:nvSpPr>
        <p:spPr>
          <a:xfrm>
            <a:off x="13704609" y="317018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9423"/>
                </a:moveTo>
                <a:lnTo>
                  <a:pt x="1191" y="15303"/>
                </a:lnTo>
              </a:path>
              <a:path w="19050" h="19050">
                <a:moveTo>
                  <a:pt x="1191" y="15303"/>
                </a:moveTo>
                <a:lnTo>
                  <a:pt x="4745" y="18846"/>
                </a:lnTo>
              </a:path>
              <a:path w="19050" h="19050">
                <a:moveTo>
                  <a:pt x="4745" y="18846"/>
                </a:moveTo>
                <a:lnTo>
                  <a:pt x="7071" y="18846"/>
                </a:lnTo>
              </a:path>
              <a:path w="19050" h="19050">
                <a:moveTo>
                  <a:pt x="17734" y="15303"/>
                </a:moveTo>
                <a:lnTo>
                  <a:pt x="16505" y="14116"/>
                </a:lnTo>
              </a:path>
              <a:path w="19050" h="19050">
                <a:moveTo>
                  <a:pt x="18887" y="5880"/>
                </a:moveTo>
                <a:lnTo>
                  <a:pt x="18887" y="4711"/>
                </a:lnTo>
              </a:path>
              <a:path w="19050" h="19050">
                <a:moveTo>
                  <a:pt x="18887" y="4711"/>
                </a:moveTo>
                <a:lnTo>
                  <a:pt x="15333" y="1168"/>
                </a:lnTo>
              </a:path>
              <a:path w="19050" h="19050">
                <a:moveTo>
                  <a:pt x="15333" y="1168"/>
                </a:moveTo>
                <a:lnTo>
                  <a:pt x="10606" y="0"/>
                </a:lnTo>
              </a:path>
              <a:path w="19050" h="19050">
                <a:moveTo>
                  <a:pt x="10606" y="0"/>
                </a:moveTo>
                <a:lnTo>
                  <a:pt x="9453" y="0"/>
                </a:lnTo>
              </a:path>
              <a:path w="19050" h="19050">
                <a:moveTo>
                  <a:pt x="1191" y="8254"/>
                </a:moveTo>
                <a:lnTo>
                  <a:pt x="0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2" name="object 2122"/>
          <p:cNvSpPr/>
          <p:nvPr/>
        </p:nvSpPr>
        <p:spPr>
          <a:xfrm>
            <a:off x="13158234" y="317018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9396" y="19996"/>
                </a:moveTo>
                <a:lnTo>
                  <a:pt x="4726" y="17659"/>
                </a:lnTo>
                <a:lnTo>
                  <a:pt x="0" y="12947"/>
                </a:lnTo>
                <a:lnTo>
                  <a:pt x="0" y="7086"/>
                </a:lnTo>
                <a:lnTo>
                  <a:pt x="4726" y="2374"/>
                </a:lnTo>
                <a:lnTo>
                  <a:pt x="9396" y="0"/>
                </a:lnTo>
                <a:lnTo>
                  <a:pt x="15352" y="2374"/>
                </a:lnTo>
                <a:lnTo>
                  <a:pt x="20040" y="7086"/>
                </a:lnTo>
                <a:lnTo>
                  <a:pt x="20040" y="12947"/>
                </a:lnTo>
                <a:lnTo>
                  <a:pt x="15352" y="17659"/>
                </a:lnTo>
                <a:lnTo>
                  <a:pt x="9396" y="1999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23" name="object 2123"/>
          <p:cNvGrpSpPr/>
          <p:nvPr/>
        </p:nvGrpSpPr>
        <p:grpSpPr>
          <a:xfrm>
            <a:off x="15044805" y="7593170"/>
            <a:ext cx="5715" cy="5715"/>
            <a:chOff x="15044805" y="7593170"/>
            <a:chExt cx="5715" cy="5715"/>
          </a:xfrm>
        </p:grpSpPr>
        <p:sp>
          <p:nvSpPr>
            <p:cNvPr id="2124" name="object 2124"/>
            <p:cNvSpPr/>
            <p:nvPr/>
          </p:nvSpPr>
          <p:spPr>
            <a:xfrm>
              <a:off x="15046495" y="75948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172" y="2337"/>
                  </a:moveTo>
                  <a:lnTo>
                    <a:pt x="0" y="1149"/>
                  </a:lnTo>
                  <a:lnTo>
                    <a:pt x="1172" y="0"/>
                  </a:lnTo>
                  <a:lnTo>
                    <a:pt x="2325" y="1149"/>
                  </a:lnTo>
                  <a:lnTo>
                    <a:pt x="1172" y="233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5" name="object 2125"/>
            <p:cNvSpPr/>
            <p:nvPr/>
          </p:nvSpPr>
          <p:spPr>
            <a:xfrm>
              <a:off x="15045975" y="759432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692" y="0"/>
                  </a:moveTo>
                  <a:lnTo>
                    <a:pt x="495" y="494"/>
                  </a:lnTo>
                  <a:lnTo>
                    <a:pt x="0" y="1686"/>
                  </a:lnTo>
                  <a:lnTo>
                    <a:pt x="495" y="2879"/>
                  </a:lnTo>
                  <a:lnTo>
                    <a:pt x="1692" y="3373"/>
                  </a:lnTo>
                  <a:lnTo>
                    <a:pt x="2888" y="2879"/>
                  </a:lnTo>
                  <a:lnTo>
                    <a:pt x="3384" y="1686"/>
                  </a:lnTo>
                  <a:lnTo>
                    <a:pt x="2888" y="494"/>
                  </a:lnTo>
                  <a:lnTo>
                    <a:pt x="16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26" name="object 2126"/>
          <p:cNvSpPr/>
          <p:nvPr/>
        </p:nvSpPr>
        <p:spPr>
          <a:xfrm>
            <a:off x="15670765" y="760662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191" y="3543"/>
                </a:moveTo>
                <a:lnTo>
                  <a:pt x="0" y="1149"/>
                </a:lnTo>
                <a:lnTo>
                  <a:pt x="1191" y="0"/>
                </a:lnTo>
                <a:lnTo>
                  <a:pt x="3573" y="1149"/>
                </a:lnTo>
                <a:lnTo>
                  <a:pt x="1191" y="3543"/>
                </a:lnTo>
              </a:path>
              <a:path w="3809" h="3809">
                <a:moveTo>
                  <a:pt x="1191" y="2280"/>
                </a:moveTo>
                <a:lnTo>
                  <a:pt x="1191" y="1149"/>
                </a:lnTo>
                <a:lnTo>
                  <a:pt x="2382" y="1149"/>
                </a:lnTo>
                <a:lnTo>
                  <a:pt x="1191" y="22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7" name="object 2127"/>
          <p:cNvSpPr/>
          <p:nvPr/>
        </p:nvSpPr>
        <p:spPr>
          <a:xfrm>
            <a:off x="16507508" y="760662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172" y="3543"/>
                </a:moveTo>
                <a:lnTo>
                  <a:pt x="0" y="1149"/>
                </a:lnTo>
                <a:lnTo>
                  <a:pt x="1172" y="0"/>
                </a:lnTo>
                <a:lnTo>
                  <a:pt x="3554" y="1149"/>
                </a:lnTo>
                <a:lnTo>
                  <a:pt x="1172" y="3543"/>
                </a:lnTo>
              </a:path>
              <a:path w="3809" h="3809">
                <a:moveTo>
                  <a:pt x="1172" y="2280"/>
                </a:moveTo>
                <a:lnTo>
                  <a:pt x="1172" y="1149"/>
                </a:lnTo>
                <a:lnTo>
                  <a:pt x="2401" y="1149"/>
                </a:lnTo>
                <a:lnTo>
                  <a:pt x="1172" y="22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8" name="object 2128"/>
          <p:cNvSpPr/>
          <p:nvPr/>
        </p:nvSpPr>
        <p:spPr>
          <a:xfrm>
            <a:off x="15719186" y="6600722"/>
            <a:ext cx="7620" cy="9525"/>
          </a:xfrm>
          <a:custGeom>
            <a:avLst/>
            <a:gdLst/>
            <a:ahLst/>
            <a:cxnLst/>
            <a:rect l="l" t="t" r="r" b="b"/>
            <a:pathLst>
              <a:path w="7619" h="9525">
                <a:moveTo>
                  <a:pt x="1172" y="9423"/>
                </a:moveTo>
                <a:lnTo>
                  <a:pt x="0" y="7067"/>
                </a:lnTo>
                <a:lnTo>
                  <a:pt x="1172" y="5899"/>
                </a:lnTo>
                <a:lnTo>
                  <a:pt x="3535" y="7067"/>
                </a:lnTo>
                <a:lnTo>
                  <a:pt x="1172" y="9423"/>
                </a:lnTo>
              </a:path>
              <a:path w="7619" h="9525">
                <a:moveTo>
                  <a:pt x="4688" y="3524"/>
                </a:moveTo>
                <a:lnTo>
                  <a:pt x="2363" y="2374"/>
                </a:lnTo>
                <a:lnTo>
                  <a:pt x="3535" y="0"/>
                </a:lnTo>
                <a:lnTo>
                  <a:pt x="5860" y="0"/>
                </a:lnTo>
                <a:lnTo>
                  <a:pt x="7052" y="2374"/>
                </a:lnTo>
                <a:lnTo>
                  <a:pt x="4688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9" name="object 2129"/>
          <p:cNvSpPr/>
          <p:nvPr/>
        </p:nvSpPr>
        <p:spPr>
          <a:xfrm>
            <a:off x="15637736" y="6600722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09">
                <a:moveTo>
                  <a:pt x="2363" y="3524"/>
                </a:moveTo>
                <a:lnTo>
                  <a:pt x="0" y="2374"/>
                </a:lnTo>
                <a:lnTo>
                  <a:pt x="1210" y="0"/>
                </a:lnTo>
                <a:lnTo>
                  <a:pt x="3535" y="0"/>
                </a:lnTo>
                <a:lnTo>
                  <a:pt x="4726" y="2374"/>
                </a:lnTo>
                <a:lnTo>
                  <a:pt x="2363" y="3524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0" name="object 2130"/>
          <p:cNvSpPr/>
          <p:nvPr/>
        </p:nvSpPr>
        <p:spPr>
          <a:xfrm>
            <a:off x="15805342" y="6600722"/>
            <a:ext cx="26034" cy="3810"/>
          </a:xfrm>
          <a:custGeom>
            <a:avLst/>
            <a:gdLst/>
            <a:ahLst/>
            <a:cxnLst/>
            <a:rect l="l" t="t" r="r" b="b"/>
            <a:pathLst>
              <a:path w="26034" h="3809">
                <a:moveTo>
                  <a:pt x="2325" y="3524"/>
                </a:moveTo>
                <a:lnTo>
                  <a:pt x="0" y="2374"/>
                </a:lnTo>
                <a:lnTo>
                  <a:pt x="1172" y="0"/>
                </a:lnTo>
                <a:lnTo>
                  <a:pt x="3535" y="0"/>
                </a:lnTo>
                <a:lnTo>
                  <a:pt x="4707" y="2374"/>
                </a:lnTo>
                <a:lnTo>
                  <a:pt x="2325" y="3524"/>
                </a:lnTo>
              </a:path>
              <a:path w="26034" h="3809">
                <a:moveTo>
                  <a:pt x="23595" y="3524"/>
                </a:moveTo>
                <a:lnTo>
                  <a:pt x="21213" y="2374"/>
                </a:lnTo>
                <a:lnTo>
                  <a:pt x="22385" y="0"/>
                </a:lnTo>
                <a:lnTo>
                  <a:pt x="24767" y="0"/>
                </a:lnTo>
                <a:lnTo>
                  <a:pt x="25958" y="2374"/>
                </a:lnTo>
                <a:lnTo>
                  <a:pt x="23595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1" name="object 2131"/>
          <p:cNvSpPr/>
          <p:nvPr/>
        </p:nvSpPr>
        <p:spPr>
          <a:xfrm>
            <a:off x="15742763" y="6600722"/>
            <a:ext cx="8890" cy="9525"/>
          </a:xfrm>
          <a:custGeom>
            <a:avLst/>
            <a:gdLst/>
            <a:ahLst/>
            <a:cxnLst/>
            <a:rect l="l" t="t" r="r" b="b"/>
            <a:pathLst>
              <a:path w="8890" h="9525">
                <a:moveTo>
                  <a:pt x="2363" y="3524"/>
                </a:moveTo>
                <a:lnTo>
                  <a:pt x="0" y="2374"/>
                </a:lnTo>
                <a:lnTo>
                  <a:pt x="1191" y="0"/>
                </a:lnTo>
                <a:lnTo>
                  <a:pt x="3573" y="0"/>
                </a:lnTo>
                <a:lnTo>
                  <a:pt x="4726" y="2374"/>
                </a:lnTo>
                <a:lnTo>
                  <a:pt x="2363" y="3524"/>
                </a:lnTo>
              </a:path>
              <a:path w="8890" h="9525">
                <a:moveTo>
                  <a:pt x="5917" y="9423"/>
                </a:moveTo>
                <a:lnTo>
                  <a:pt x="3573" y="8254"/>
                </a:lnTo>
                <a:lnTo>
                  <a:pt x="4726" y="5899"/>
                </a:lnTo>
                <a:lnTo>
                  <a:pt x="7071" y="5899"/>
                </a:lnTo>
                <a:lnTo>
                  <a:pt x="8299" y="8254"/>
                </a:lnTo>
                <a:lnTo>
                  <a:pt x="5917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2" name="object 2132"/>
          <p:cNvSpPr/>
          <p:nvPr/>
        </p:nvSpPr>
        <p:spPr>
          <a:xfrm>
            <a:off x="15660179" y="6600722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153" y="3524"/>
                </a:moveTo>
                <a:lnTo>
                  <a:pt x="0" y="1149"/>
                </a:lnTo>
                <a:lnTo>
                  <a:pt x="1153" y="0"/>
                </a:lnTo>
                <a:lnTo>
                  <a:pt x="3535" y="1149"/>
                </a:lnTo>
                <a:lnTo>
                  <a:pt x="1153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3" name="object 2133"/>
          <p:cNvSpPr/>
          <p:nvPr/>
        </p:nvSpPr>
        <p:spPr>
          <a:xfrm>
            <a:off x="15742763" y="5763090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2363" y="3486"/>
                </a:moveTo>
                <a:lnTo>
                  <a:pt x="0" y="2355"/>
                </a:lnTo>
                <a:lnTo>
                  <a:pt x="1191" y="0"/>
                </a:lnTo>
                <a:lnTo>
                  <a:pt x="3573" y="0"/>
                </a:lnTo>
                <a:lnTo>
                  <a:pt x="4726" y="2355"/>
                </a:lnTo>
                <a:lnTo>
                  <a:pt x="2363" y="3486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4" name="object 2134"/>
          <p:cNvSpPr/>
          <p:nvPr/>
        </p:nvSpPr>
        <p:spPr>
          <a:xfrm>
            <a:off x="15826556" y="5763090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2382" y="3486"/>
                </a:moveTo>
                <a:lnTo>
                  <a:pt x="0" y="2355"/>
                </a:lnTo>
                <a:lnTo>
                  <a:pt x="1172" y="0"/>
                </a:lnTo>
                <a:lnTo>
                  <a:pt x="3554" y="0"/>
                </a:lnTo>
                <a:lnTo>
                  <a:pt x="4745" y="2355"/>
                </a:lnTo>
                <a:lnTo>
                  <a:pt x="2382" y="3486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5" name="object 2135"/>
          <p:cNvSpPr/>
          <p:nvPr/>
        </p:nvSpPr>
        <p:spPr>
          <a:xfrm>
            <a:off x="15618886" y="5763090"/>
            <a:ext cx="45085" cy="32384"/>
          </a:xfrm>
          <a:custGeom>
            <a:avLst/>
            <a:gdLst/>
            <a:ahLst/>
            <a:cxnLst/>
            <a:rect l="l" t="t" r="r" b="b"/>
            <a:pathLst>
              <a:path w="45084" h="32385">
                <a:moveTo>
                  <a:pt x="3497" y="31757"/>
                </a:moveTo>
                <a:lnTo>
                  <a:pt x="0" y="29420"/>
                </a:lnTo>
                <a:lnTo>
                  <a:pt x="0" y="25857"/>
                </a:lnTo>
                <a:lnTo>
                  <a:pt x="3497" y="23520"/>
                </a:lnTo>
                <a:lnTo>
                  <a:pt x="8224" y="25857"/>
                </a:lnTo>
                <a:lnTo>
                  <a:pt x="8224" y="29420"/>
                </a:lnTo>
                <a:lnTo>
                  <a:pt x="3497" y="31757"/>
                </a:lnTo>
              </a:path>
              <a:path w="45084" h="32385">
                <a:moveTo>
                  <a:pt x="3497" y="30588"/>
                </a:moveTo>
                <a:lnTo>
                  <a:pt x="1172" y="28232"/>
                </a:lnTo>
                <a:lnTo>
                  <a:pt x="2344" y="24708"/>
                </a:lnTo>
                <a:lnTo>
                  <a:pt x="5879" y="24708"/>
                </a:lnTo>
                <a:lnTo>
                  <a:pt x="7052" y="28232"/>
                </a:lnTo>
                <a:lnTo>
                  <a:pt x="3497" y="30588"/>
                </a:lnTo>
              </a:path>
              <a:path w="45084" h="32385">
                <a:moveTo>
                  <a:pt x="42444" y="3486"/>
                </a:moveTo>
                <a:lnTo>
                  <a:pt x="41291" y="1187"/>
                </a:lnTo>
                <a:lnTo>
                  <a:pt x="42444" y="0"/>
                </a:lnTo>
                <a:lnTo>
                  <a:pt x="44827" y="1187"/>
                </a:lnTo>
                <a:lnTo>
                  <a:pt x="42444" y="3486"/>
                </a:lnTo>
              </a:path>
              <a:path w="45084" h="32385">
                <a:moveTo>
                  <a:pt x="21213" y="3486"/>
                </a:moveTo>
                <a:lnTo>
                  <a:pt x="20059" y="1187"/>
                </a:lnTo>
                <a:lnTo>
                  <a:pt x="21213" y="0"/>
                </a:lnTo>
                <a:lnTo>
                  <a:pt x="23576" y="1187"/>
                </a:lnTo>
                <a:lnTo>
                  <a:pt x="21213" y="34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6" name="object 2136"/>
          <p:cNvSpPr/>
          <p:nvPr/>
        </p:nvSpPr>
        <p:spPr>
          <a:xfrm>
            <a:off x="15721548" y="5763090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2325" y="3486"/>
                </a:moveTo>
                <a:lnTo>
                  <a:pt x="0" y="2355"/>
                </a:lnTo>
                <a:lnTo>
                  <a:pt x="1172" y="0"/>
                </a:lnTo>
                <a:lnTo>
                  <a:pt x="3497" y="0"/>
                </a:lnTo>
                <a:lnTo>
                  <a:pt x="4688" y="2355"/>
                </a:lnTo>
                <a:lnTo>
                  <a:pt x="2325" y="3486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7" name="object 2137"/>
          <p:cNvSpPr/>
          <p:nvPr/>
        </p:nvSpPr>
        <p:spPr>
          <a:xfrm>
            <a:off x="15805342" y="5763090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2325" y="3486"/>
                </a:moveTo>
                <a:lnTo>
                  <a:pt x="0" y="2355"/>
                </a:lnTo>
                <a:lnTo>
                  <a:pt x="1172" y="0"/>
                </a:lnTo>
                <a:lnTo>
                  <a:pt x="3535" y="0"/>
                </a:lnTo>
                <a:lnTo>
                  <a:pt x="4707" y="2355"/>
                </a:lnTo>
                <a:lnTo>
                  <a:pt x="2325" y="3486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8" name="object 2138"/>
          <p:cNvSpPr/>
          <p:nvPr/>
        </p:nvSpPr>
        <p:spPr>
          <a:xfrm>
            <a:off x="15620058" y="6572508"/>
            <a:ext cx="8255" cy="8255"/>
          </a:xfrm>
          <a:custGeom>
            <a:avLst/>
            <a:gdLst/>
            <a:ahLst/>
            <a:cxnLst/>
            <a:rect l="l" t="t" r="r" b="b"/>
            <a:pathLst>
              <a:path w="8255" h="8254">
                <a:moveTo>
                  <a:pt x="3497" y="8179"/>
                </a:moveTo>
                <a:lnTo>
                  <a:pt x="0" y="5880"/>
                </a:lnTo>
                <a:lnTo>
                  <a:pt x="0" y="2318"/>
                </a:lnTo>
                <a:lnTo>
                  <a:pt x="3497" y="0"/>
                </a:lnTo>
                <a:lnTo>
                  <a:pt x="8224" y="2318"/>
                </a:lnTo>
                <a:lnTo>
                  <a:pt x="8224" y="5880"/>
                </a:lnTo>
                <a:lnTo>
                  <a:pt x="3497" y="8179"/>
                </a:lnTo>
              </a:path>
              <a:path w="8255" h="8254">
                <a:moveTo>
                  <a:pt x="3497" y="7029"/>
                </a:moveTo>
                <a:lnTo>
                  <a:pt x="1172" y="4674"/>
                </a:lnTo>
                <a:lnTo>
                  <a:pt x="2325" y="1149"/>
                </a:lnTo>
                <a:lnTo>
                  <a:pt x="4707" y="1149"/>
                </a:lnTo>
                <a:lnTo>
                  <a:pt x="5879" y="4674"/>
                </a:lnTo>
                <a:lnTo>
                  <a:pt x="3497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9" name="object 2139"/>
          <p:cNvSpPr/>
          <p:nvPr/>
        </p:nvSpPr>
        <p:spPr>
          <a:xfrm>
            <a:off x="13142862" y="680662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5">
                <a:moveTo>
                  <a:pt x="20097" y="3524"/>
                </a:moveTo>
                <a:lnTo>
                  <a:pt x="17715" y="2355"/>
                </a:lnTo>
                <a:lnTo>
                  <a:pt x="18868" y="0"/>
                </a:lnTo>
                <a:lnTo>
                  <a:pt x="21288" y="0"/>
                </a:lnTo>
                <a:lnTo>
                  <a:pt x="22441" y="2355"/>
                </a:lnTo>
                <a:lnTo>
                  <a:pt x="20097" y="3524"/>
                </a:lnTo>
              </a:path>
              <a:path w="22859" h="24765">
                <a:moveTo>
                  <a:pt x="20097" y="24670"/>
                </a:moveTo>
                <a:lnTo>
                  <a:pt x="17715" y="23520"/>
                </a:lnTo>
                <a:lnTo>
                  <a:pt x="18868" y="21127"/>
                </a:lnTo>
                <a:lnTo>
                  <a:pt x="21288" y="21127"/>
                </a:lnTo>
                <a:lnTo>
                  <a:pt x="22441" y="23520"/>
                </a:lnTo>
                <a:lnTo>
                  <a:pt x="20097" y="24670"/>
                </a:lnTo>
              </a:path>
              <a:path w="22859" h="24765">
                <a:moveTo>
                  <a:pt x="3554" y="15266"/>
                </a:moveTo>
                <a:lnTo>
                  <a:pt x="0" y="12928"/>
                </a:lnTo>
                <a:lnTo>
                  <a:pt x="0" y="9385"/>
                </a:lnTo>
                <a:lnTo>
                  <a:pt x="3554" y="8236"/>
                </a:lnTo>
                <a:lnTo>
                  <a:pt x="7108" y="9385"/>
                </a:lnTo>
                <a:lnTo>
                  <a:pt x="7108" y="12928"/>
                </a:lnTo>
                <a:lnTo>
                  <a:pt x="3554" y="15266"/>
                </a:lnTo>
              </a:path>
              <a:path w="22859" h="24765">
                <a:moveTo>
                  <a:pt x="2401" y="15266"/>
                </a:moveTo>
                <a:lnTo>
                  <a:pt x="0" y="12928"/>
                </a:lnTo>
                <a:lnTo>
                  <a:pt x="1210" y="9385"/>
                </a:lnTo>
                <a:lnTo>
                  <a:pt x="4726" y="9385"/>
                </a:lnTo>
                <a:lnTo>
                  <a:pt x="5936" y="12928"/>
                </a:lnTo>
                <a:lnTo>
                  <a:pt x="2401" y="152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0" name="object 2140"/>
          <p:cNvSpPr/>
          <p:nvPr/>
        </p:nvSpPr>
        <p:spPr>
          <a:xfrm>
            <a:off x="13939466" y="7231302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5">
                <a:moveTo>
                  <a:pt x="1191" y="3505"/>
                </a:moveTo>
                <a:lnTo>
                  <a:pt x="0" y="1168"/>
                </a:lnTo>
                <a:lnTo>
                  <a:pt x="1191" y="0"/>
                </a:lnTo>
                <a:lnTo>
                  <a:pt x="3573" y="1168"/>
                </a:lnTo>
                <a:lnTo>
                  <a:pt x="1191" y="3505"/>
                </a:lnTo>
              </a:path>
              <a:path w="22859" h="24765">
                <a:moveTo>
                  <a:pt x="1191" y="24689"/>
                </a:moveTo>
                <a:lnTo>
                  <a:pt x="0" y="22333"/>
                </a:lnTo>
                <a:lnTo>
                  <a:pt x="1191" y="21183"/>
                </a:lnTo>
                <a:lnTo>
                  <a:pt x="3573" y="22333"/>
                </a:lnTo>
                <a:lnTo>
                  <a:pt x="1191" y="24689"/>
                </a:lnTo>
              </a:path>
              <a:path w="22859" h="24765">
                <a:moveTo>
                  <a:pt x="18906" y="16472"/>
                </a:moveTo>
                <a:lnTo>
                  <a:pt x="15352" y="14116"/>
                </a:lnTo>
                <a:lnTo>
                  <a:pt x="15352" y="10591"/>
                </a:lnTo>
                <a:lnTo>
                  <a:pt x="18906" y="9404"/>
                </a:lnTo>
                <a:lnTo>
                  <a:pt x="22441" y="10591"/>
                </a:lnTo>
                <a:lnTo>
                  <a:pt x="22441" y="14116"/>
                </a:lnTo>
                <a:lnTo>
                  <a:pt x="18906" y="16472"/>
                </a:lnTo>
              </a:path>
              <a:path w="22859" h="24765">
                <a:moveTo>
                  <a:pt x="17715" y="15303"/>
                </a:moveTo>
                <a:lnTo>
                  <a:pt x="15352" y="12928"/>
                </a:lnTo>
                <a:lnTo>
                  <a:pt x="16562" y="9404"/>
                </a:lnTo>
                <a:lnTo>
                  <a:pt x="20078" y="9404"/>
                </a:lnTo>
                <a:lnTo>
                  <a:pt x="21288" y="12928"/>
                </a:lnTo>
                <a:lnTo>
                  <a:pt x="17715" y="1530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1" name="object 2141"/>
          <p:cNvSpPr/>
          <p:nvPr/>
        </p:nvSpPr>
        <p:spPr>
          <a:xfrm>
            <a:off x="14137738" y="4773721"/>
            <a:ext cx="25400" cy="22860"/>
          </a:xfrm>
          <a:custGeom>
            <a:avLst/>
            <a:gdLst/>
            <a:ahLst/>
            <a:cxnLst/>
            <a:rect l="l" t="t" r="r" b="b"/>
            <a:pathLst>
              <a:path w="25400" h="22860">
                <a:moveTo>
                  <a:pt x="22460" y="22352"/>
                </a:moveTo>
                <a:lnTo>
                  <a:pt x="21250" y="21146"/>
                </a:lnTo>
                <a:lnTo>
                  <a:pt x="22460" y="17584"/>
                </a:lnTo>
                <a:lnTo>
                  <a:pt x="23633" y="17584"/>
                </a:lnTo>
                <a:lnTo>
                  <a:pt x="24786" y="21146"/>
                </a:lnTo>
                <a:lnTo>
                  <a:pt x="22460" y="22352"/>
                </a:lnTo>
              </a:path>
              <a:path w="25400" h="22860">
                <a:moveTo>
                  <a:pt x="1172" y="22352"/>
                </a:moveTo>
                <a:lnTo>
                  <a:pt x="0" y="21146"/>
                </a:lnTo>
                <a:lnTo>
                  <a:pt x="1172" y="17584"/>
                </a:lnTo>
                <a:lnTo>
                  <a:pt x="2363" y="17584"/>
                </a:lnTo>
                <a:lnTo>
                  <a:pt x="3573" y="21146"/>
                </a:lnTo>
                <a:lnTo>
                  <a:pt x="1172" y="22352"/>
                </a:lnTo>
              </a:path>
              <a:path w="25400" h="22860">
                <a:moveTo>
                  <a:pt x="13026" y="7029"/>
                </a:moveTo>
                <a:lnTo>
                  <a:pt x="9453" y="4674"/>
                </a:lnTo>
                <a:lnTo>
                  <a:pt x="9453" y="1149"/>
                </a:lnTo>
                <a:lnTo>
                  <a:pt x="13026" y="0"/>
                </a:lnTo>
                <a:lnTo>
                  <a:pt x="16505" y="1149"/>
                </a:lnTo>
                <a:lnTo>
                  <a:pt x="16505" y="4674"/>
                </a:lnTo>
                <a:lnTo>
                  <a:pt x="13026" y="7029"/>
                </a:lnTo>
              </a:path>
              <a:path w="25400" h="22860">
                <a:moveTo>
                  <a:pt x="11797" y="5861"/>
                </a:moveTo>
                <a:lnTo>
                  <a:pt x="9453" y="3524"/>
                </a:lnTo>
                <a:lnTo>
                  <a:pt x="10606" y="0"/>
                </a:lnTo>
                <a:lnTo>
                  <a:pt x="14179" y="0"/>
                </a:lnTo>
                <a:lnTo>
                  <a:pt x="15333" y="3524"/>
                </a:lnTo>
                <a:lnTo>
                  <a:pt x="11797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2" name="object 2142"/>
          <p:cNvSpPr/>
          <p:nvPr/>
        </p:nvSpPr>
        <p:spPr>
          <a:xfrm>
            <a:off x="16086221" y="3146667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3516" y="7067"/>
                </a:moveTo>
                <a:lnTo>
                  <a:pt x="0" y="4692"/>
                </a:lnTo>
                <a:lnTo>
                  <a:pt x="0" y="1187"/>
                </a:lnTo>
                <a:lnTo>
                  <a:pt x="3516" y="0"/>
                </a:lnTo>
                <a:lnTo>
                  <a:pt x="7052" y="1187"/>
                </a:lnTo>
                <a:lnTo>
                  <a:pt x="7052" y="4692"/>
                </a:lnTo>
                <a:lnTo>
                  <a:pt x="3516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3" name="object 2143"/>
          <p:cNvSpPr/>
          <p:nvPr/>
        </p:nvSpPr>
        <p:spPr>
          <a:xfrm>
            <a:off x="19219546" y="456075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191" y="3543"/>
                </a:moveTo>
                <a:lnTo>
                  <a:pt x="0" y="1187"/>
                </a:lnTo>
                <a:lnTo>
                  <a:pt x="1191" y="0"/>
                </a:lnTo>
                <a:lnTo>
                  <a:pt x="3516" y="1187"/>
                </a:lnTo>
                <a:lnTo>
                  <a:pt x="1191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4" name="object 2144"/>
          <p:cNvSpPr/>
          <p:nvPr/>
        </p:nvSpPr>
        <p:spPr>
          <a:xfrm>
            <a:off x="19067293" y="456075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210" y="3543"/>
                </a:moveTo>
                <a:lnTo>
                  <a:pt x="0" y="1187"/>
                </a:lnTo>
                <a:lnTo>
                  <a:pt x="1210" y="0"/>
                </a:lnTo>
                <a:lnTo>
                  <a:pt x="3535" y="1187"/>
                </a:lnTo>
                <a:lnTo>
                  <a:pt x="1210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5" name="object 2145"/>
          <p:cNvSpPr/>
          <p:nvPr/>
        </p:nvSpPr>
        <p:spPr>
          <a:xfrm>
            <a:off x="18290767" y="4560751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1153" y="3543"/>
                </a:moveTo>
                <a:lnTo>
                  <a:pt x="0" y="1187"/>
                </a:lnTo>
                <a:lnTo>
                  <a:pt x="1153" y="0"/>
                </a:lnTo>
                <a:lnTo>
                  <a:pt x="2344" y="1187"/>
                </a:lnTo>
                <a:lnTo>
                  <a:pt x="1153" y="3543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6" name="object 2146"/>
          <p:cNvSpPr/>
          <p:nvPr/>
        </p:nvSpPr>
        <p:spPr>
          <a:xfrm>
            <a:off x="18137323" y="456075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191" y="3543"/>
                </a:moveTo>
                <a:lnTo>
                  <a:pt x="0" y="1187"/>
                </a:lnTo>
                <a:lnTo>
                  <a:pt x="1191" y="0"/>
                </a:lnTo>
                <a:lnTo>
                  <a:pt x="3554" y="1187"/>
                </a:lnTo>
                <a:lnTo>
                  <a:pt x="1191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7" name="object 2147"/>
          <p:cNvSpPr/>
          <p:nvPr/>
        </p:nvSpPr>
        <p:spPr>
          <a:xfrm>
            <a:off x="18399328" y="5783105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535" y="7029"/>
                </a:moveTo>
                <a:lnTo>
                  <a:pt x="0" y="4692"/>
                </a:lnTo>
                <a:lnTo>
                  <a:pt x="0" y="1149"/>
                </a:lnTo>
                <a:lnTo>
                  <a:pt x="3535" y="0"/>
                </a:lnTo>
                <a:lnTo>
                  <a:pt x="7052" y="1149"/>
                </a:lnTo>
                <a:lnTo>
                  <a:pt x="7052" y="4692"/>
                </a:lnTo>
                <a:lnTo>
                  <a:pt x="3535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8" name="object 2148"/>
          <p:cNvSpPr/>
          <p:nvPr/>
        </p:nvSpPr>
        <p:spPr>
          <a:xfrm>
            <a:off x="18379268" y="5838383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898" y="11779"/>
                </a:moveTo>
                <a:lnTo>
                  <a:pt x="1172" y="10591"/>
                </a:lnTo>
                <a:lnTo>
                  <a:pt x="0" y="5880"/>
                </a:lnTo>
                <a:lnTo>
                  <a:pt x="1172" y="1168"/>
                </a:lnTo>
                <a:lnTo>
                  <a:pt x="5898" y="0"/>
                </a:lnTo>
                <a:lnTo>
                  <a:pt x="10625" y="1168"/>
                </a:lnTo>
                <a:lnTo>
                  <a:pt x="11778" y="5880"/>
                </a:lnTo>
                <a:lnTo>
                  <a:pt x="10625" y="10591"/>
                </a:lnTo>
                <a:lnTo>
                  <a:pt x="5898" y="1177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9" name="object 2149"/>
          <p:cNvSpPr/>
          <p:nvPr/>
        </p:nvSpPr>
        <p:spPr>
          <a:xfrm>
            <a:off x="18577559" y="5748992"/>
            <a:ext cx="244475" cy="107314"/>
          </a:xfrm>
          <a:custGeom>
            <a:avLst/>
            <a:gdLst/>
            <a:ahLst/>
            <a:cxnLst/>
            <a:rect l="l" t="t" r="r" b="b"/>
            <a:pathLst>
              <a:path w="244475" h="107314">
                <a:moveTo>
                  <a:pt x="48362" y="16434"/>
                </a:moveTo>
                <a:lnTo>
                  <a:pt x="43654" y="14097"/>
                </a:lnTo>
                <a:lnTo>
                  <a:pt x="40100" y="9385"/>
                </a:lnTo>
                <a:lnTo>
                  <a:pt x="41272" y="3543"/>
                </a:lnTo>
                <a:lnTo>
                  <a:pt x="45999" y="0"/>
                </a:lnTo>
                <a:lnTo>
                  <a:pt x="50725" y="0"/>
                </a:lnTo>
                <a:lnTo>
                  <a:pt x="55433" y="3543"/>
                </a:lnTo>
                <a:lnTo>
                  <a:pt x="56605" y="9385"/>
                </a:lnTo>
                <a:lnTo>
                  <a:pt x="53051" y="14097"/>
                </a:lnTo>
                <a:lnTo>
                  <a:pt x="48362" y="16434"/>
                </a:lnTo>
              </a:path>
              <a:path w="244475" h="107314">
                <a:moveTo>
                  <a:pt x="3516" y="11741"/>
                </a:moveTo>
                <a:lnTo>
                  <a:pt x="0" y="9385"/>
                </a:lnTo>
                <a:lnTo>
                  <a:pt x="0" y="5861"/>
                </a:lnTo>
                <a:lnTo>
                  <a:pt x="3516" y="4674"/>
                </a:lnTo>
                <a:lnTo>
                  <a:pt x="8224" y="5861"/>
                </a:lnTo>
                <a:lnTo>
                  <a:pt x="8224" y="9385"/>
                </a:lnTo>
                <a:lnTo>
                  <a:pt x="3516" y="11741"/>
                </a:lnTo>
              </a:path>
              <a:path w="244475" h="107314">
                <a:moveTo>
                  <a:pt x="58988" y="18828"/>
                </a:moveTo>
                <a:lnTo>
                  <a:pt x="55433" y="16434"/>
                </a:lnTo>
                <a:lnTo>
                  <a:pt x="55433" y="12947"/>
                </a:lnTo>
                <a:lnTo>
                  <a:pt x="58988" y="10573"/>
                </a:lnTo>
                <a:lnTo>
                  <a:pt x="62504" y="12947"/>
                </a:lnTo>
                <a:lnTo>
                  <a:pt x="62504" y="16434"/>
                </a:lnTo>
                <a:lnTo>
                  <a:pt x="58988" y="18828"/>
                </a:lnTo>
              </a:path>
              <a:path w="244475" h="107314">
                <a:moveTo>
                  <a:pt x="97935" y="15284"/>
                </a:moveTo>
                <a:lnTo>
                  <a:pt x="95553" y="12947"/>
                </a:lnTo>
                <a:lnTo>
                  <a:pt x="96763" y="9385"/>
                </a:lnTo>
                <a:lnTo>
                  <a:pt x="100260" y="9385"/>
                </a:lnTo>
                <a:lnTo>
                  <a:pt x="101489" y="12947"/>
                </a:lnTo>
                <a:lnTo>
                  <a:pt x="97935" y="15284"/>
                </a:lnTo>
              </a:path>
              <a:path w="244475" h="107314">
                <a:moveTo>
                  <a:pt x="193507" y="107031"/>
                </a:moveTo>
                <a:lnTo>
                  <a:pt x="154560" y="88203"/>
                </a:lnTo>
                <a:lnTo>
                  <a:pt x="143934" y="61158"/>
                </a:lnTo>
                <a:lnTo>
                  <a:pt x="145144" y="45854"/>
                </a:lnTo>
                <a:lnTo>
                  <a:pt x="151043" y="31719"/>
                </a:lnTo>
                <a:lnTo>
                  <a:pt x="160477" y="19977"/>
                </a:lnTo>
                <a:lnTo>
                  <a:pt x="172275" y="11741"/>
                </a:lnTo>
                <a:lnTo>
                  <a:pt x="186436" y="7011"/>
                </a:lnTo>
                <a:lnTo>
                  <a:pt x="201769" y="7011"/>
                </a:lnTo>
                <a:lnTo>
                  <a:pt x="237162" y="31719"/>
                </a:lnTo>
                <a:lnTo>
                  <a:pt x="244271" y="61158"/>
                </a:lnTo>
                <a:lnTo>
                  <a:pt x="240716" y="75255"/>
                </a:lnTo>
                <a:lnTo>
                  <a:pt x="233645" y="88203"/>
                </a:lnTo>
                <a:lnTo>
                  <a:pt x="221829" y="98814"/>
                </a:lnTo>
                <a:lnTo>
                  <a:pt x="208878" y="104675"/>
                </a:lnTo>
                <a:lnTo>
                  <a:pt x="193507" y="107031"/>
                </a:lnTo>
              </a:path>
              <a:path w="244475" h="107314">
                <a:moveTo>
                  <a:pt x="193507" y="92934"/>
                </a:moveTo>
                <a:lnTo>
                  <a:pt x="181728" y="90559"/>
                </a:lnTo>
                <a:lnTo>
                  <a:pt x="171103" y="84679"/>
                </a:lnTo>
                <a:lnTo>
                  <a:pt x="162841" y="75255"/>
                </a:lnTo>
                <a:lnTo>
                  <a:pt x="158095" y="63514"/>
                </a:lnTo>
                <a:lnTo>
                  <a:pt x="158095" y="50547"/>
                </a:lnTo>
                <a:lnTo>
                  <a:pt x="162841" y="38805"/>
                </a:lnTo>
                <a:lnTo>
                  <a:pt x="171103" y="29401"/>
                </a:lnTo>
                <a:lnTo>
                  <a:pt x="181728" y="23502"/>
                </a:lnTo>
                <a:lnTo>
                  <a:pt x="193507" y="21146"/>
                </a:lnTo>
                <a:lnTo>
                  <a:pt x="206515" y="23502"/>
                </a:lnTo>
                <a:lnTo>
                  <a:pt x="217102" y="29401"/>
                </a:lnTo>
                <a:lnTo>
                  <a:pt x="225383" y="38805"/>
                </a:lnTo>
                <a:lnTo>
                  <a:pt x="230091" y="50547"/>
                </a:lnTo>
                <a:lnTo>
                  <a:pt x="230091" y="63514"/>
                </a:lnTo>
                <a:lnTo>
                  <a:pt x="225383" y="75255"/>
                </a:lnTo>
                <a:lnTo>
                  <a:pt x="217102" y="84679"/>
                </a:lnTo>
                <a:lnTo>
                  <a:pt x="206515" y="90559"/>
                </a:lnTo>
                <a:lnTo>
                  <a:pt x="193507" y="929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0" name="object 2150"/>
          <p:cNvSpPr/>
          <p:nvPr/>
        </p:nvSpPr>
        <p:spPr>
          <a:xfrm>
            <a:off x="18844291" y="5756004"/>
            <a:ext cx="131445" cy="104139"/>
          </a:xfrm>
          <a:custGeom>
            <a:avLst/>
            <a:gdLst/>
            <a:ahLst/>
            <a:cxnLst/>
            <a:rect l="l" t="t" r="r" b="b"/>
            <a:pathLst>
              <a:path w="131444" h="104139">
                <a:moveTo>
                  <a:pt x="80201" y="100020"/>
                </a:moveTo>
                <a:lnTo>
                  <a:pt x="41272" y="81192"/>
                </a:lnTo>
                <a:lnTo>
                  <a:pt x="30647" y="54147"/>
                </a:lnTo>
                <a:lnTo>
                  <a:pt x="31819" y="38843"/>
                </a:lnTo>
                <a:lnTo>
                  <a:pt x="37718" y="24708"/>
                </a:lnTo>
                <a:lnTo>
                  <a:pt x="47152" y="12966"/>
                </a:lnTo>
                <a:lnTo>
                  <a:pt x="58969" y="4730"/>
                </a:lnTo>
                <a:lnTo>
                  <a:pt x="73092" y="0"/>
                </a:lnTo>
                <a:lnTo>
                  <a:pt x="88482" y="0"/>
                </a:lnTo>
                <a:lnTo>
                  <a:pt x="123874" y="24708"/>
                </a:lnTo>
                <a:lnTo>
                  <a:pt x="130945" y="54147"/>
                </a:lnTo>
                <a:lnTo>
                  <a:pt x="127448" y="68244"/>
                </a:lnTo>
                <a:lnTo>
                  <a:pt x="120320" y="81192"/>
                </a:lnTo>
                <a:lnTo>
                  <a:pt x="108541" y="91803"/>
                </a:lnTo>
                <a:lnTo>
                  <a:pt x="95553" y="97664"/>
                </a:lnTo>
                <a:lnTo>
                  <a:pt x="80201" y="100020"/>
                </a:lnTo>
              </a:path>
              <a:path w="131444" h="104139">
                <a:moveTo>
                  <a:pt x="80201" y="85923"/>
                </a:moveTo>
                <a:lnTo>
                  <a:pt x="68422" y="83548"/>
                </a:lnTo>
                <a:lnTo>
                  <a:pt x="57759" y="77668"/>
                </a:lnTo>
                <a:lnTo>
                  <a:pt x="49534" y="68244"/>
                </a:lnTo>
                <a:lnTo>
                  <a:pt x="44827" y="56503"/>
                </a:lnTo>
                <a:lnTo>
                  <a:pt x="44827" y="43536"/>
                </a:lnTo>
                <a:lnTo>
                  <a:pt x="49534" y="31794"/>
                </a:lnTo>
                <a:lnTo>
                  <a:pt x="57759" y="22390"/>
                </a:lnTo>
                <a:lnTo>
                  <a:pt x="68422" y="16491"/>
                </a:lnTo>
                <a:lnTo>
                  <a:pt x="80201" y="14135"/>
                </a:lnTo>
                <a:lnTo>
                  <a:pt x="93208" y="16491"/>
                </a:lnTo>
                <a:lnTo>
                  <a:pt x="103815" y="22390"/>
                </a:lnTo>
                <a:lnTo>
                  <a:pt x="112096" y="31794"/>
                </a:lnTo>
                <a:lnTo>
                  <a:pt x="116766" y="43536"/>
                </a:lnTo>
                <a:lnTo>
                  <a:pt x="116766" y="56503"/>
                </a:lnTo>
                <a:lnTo>
                  <a:pt x="112096" y="68244"/>
                </a:lnTo>
                <a:lnTo>
                  <a:pt x="103815" y="77668"/>
                </a:lnTo>
                <a:lnTo>
                  <a:pt x="93208" y="83548"/>
                </a:lnTo>
                <a:lnTo>
                  <a:pt x="80201" y="85923"/>
                </a:lnTo>
              </a:path>
              <a:path w="131444" h="104139">
                <a:moveTo>
                  <a:pt x="3497" y="103563"/>
                </a:moveTo>
                <a:lnTo>
                  <a:pt x="0" y="101189"/>
                </a:lnTo>
                <a:lnTo>
                  <a:pt x="0" y="97664"/>
                </a:lnTo>
                <a:lnTo>
                  <a:pt x="3497" y="96477"/>
                </a:lnTo>
                <a:lnTo>
                  <a:pt x="8224" y="97664"/>
                </a:lnTo>
                <a:lnTo>
                  <a:pt x="8224" y="101189"/>
                </a:lnTo>
                <a:lnTo>
                  <a:pt x="3497" y="10356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1" name="object 2151"/>
          <p:cNvSpPr/>
          <p:nvPr/>
        </p:nvSpPr>
        <p:spPr>
          <a:xfrm>
            <a:off x="18702625" y="5868991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535" y="7029"/>
                </a:moveTo>
                <a:lnTo>
                  <a:pt x="0" y="4692"/>
                </a:lnTo>
                <a:lnTo>
                  <a:pt x="0" y="1187"/>
                </a:lnTo>
                <a:lnTo>
                  <a:pt x="3535" y="0"/>
                </a:lnTo>
                <a:lnTo>
                  <a:pt x="7089" y="1187"/>
                </a:lnTo>
                <a:lnTo>
                  <a:pt x="7089" y="4692"/>
                </a:lnTo>
                <a:lnTo>
                  <a:pt x="3535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2" name="object 2152"/>
          <p:cNvSpPr/>
          <p:nvPr/>
        </p:nvSpPr>
        <p:spPr>
          <a:xfrm>
            <a:off x="18617660" y="5748992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8262" y="16434"/>
                </a:moveTo>
                <a:lnTo>
                  <a:pt x="3554" y="14097"/>
                </a:lnTo>
                <a:lnTo>
                  <a:pt x="0" y="9385"/>
                </a:lnTo>
                <a:lnTo>
                  <a:pt x="1172" y="3543"/>
                </a:lnTo>
                <a:lnTo>
                  <a:pt x="5898" y="0"/>
                </a:lnTo>
                <a:lnTo>
                  <a:pt x="10625" y="0"/>
                </a:lnTo>
                <a:lnTo>
                  <a:pt x="15333" y="3543"/>
                </a:lnTo>
                <a:lnTo>
                  <a:pt x="16505" y="9385"/>
                </a:lnTo>
                <a:lnTo>
                  <a:pt x="12950" y="14097"/>
                </a:lnTo>
                <a:lnTo>
                  <a:pt x="8262" y="164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3" name="object 2153"/>
          <p:cNvSpPr/>
          <p:nvPr/>
        </p:nvSpPr>
        <p:spPr>
          <a:xfrm>
            <a:off x="18055893" y="5108970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5917" y="11760"/>
                </a:moveTo>
                <a:lnTo>
                  <a:pt x="2382" y="10610"/>
                </a:lnTo>
                <a:lnTo>
                  <a:pt x="0" y="5880"/>
                </a:lnTo>
                <a:lnTo>
                  <a:pt x="2382" y="1187"/>
                </a:lnTo>
                <a:lnTo>
                  <a:pt x="5917" y="0"/>
                </a:lnTo>
                <a:lnTo>
                  <a:pt x="10625" y="1187"/>
                </a:lnTo>
                <a:lnTo>
                  <a:pt x="12988" y="5880"/>
                </a:lnTo>
                <a:lnTo>
                  <a:pt x="10625" y="10610"/>
                </a:lnTo>
                <a:lnTo>
                  <a:pt x="5917" y="1176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4" name="object 2154"/>
          <p:cNvSpPr/>
          <p:nvPr/>
        </p:nvSpPr>
        <p:spPr>
          <a:xfrm>
            <a:off x="19228999" y="5504284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516" y="7067"/>
                </a:moveTo>
                <a:lnTo>
                  <a:pt x="0" y="4692"/>
                </a:lnTo>
                <a:lnTo>
                  <a:pt x="0" y="1187"/>
                </a:lnTo>
                <a:lnTo>
                  <a:pt x="3516" y="0"/>
                </a:lnTo>
                <a:lnTo>
                  <a:pt x="7052" y="1187"/>
                </a:lnTo>
                <a:lnTo>
                  <a:pt x="7052" y="4692"/>
                </a:lnTo>
                <a:lnTo>
                  <a:pt x="3516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5" name="object 2155"/>
          <p:cNvSpPr/>
          <p:nvPr/>
        </p:nvSpPr>
        <p:spPr>
          <a:xfrm>
            <a:off x="19206557" y="538547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8281" y="16434"/>
                </a:moveTo>
                <a:lnTo>
                  <a:pt x="3554" y="14116"/>
                </a:lnTo>
                <a:lnTo>
                  <a:pt x="0" y="9423"/>
                </a:lnTo>
                <a:lnTo>
                  <a:pt x="1172" y="3505"/>
                </a:lnTo>
                <a:lnTo>
                  <a:pt x="5917" y="0"/>
                </a:lnTo>
                <a:lnTo>
                  <a:pt x="10625" y="0"/>
                </a:lnTo>
                <a:lnTo>
                  <a:pt x="15333" y="3505"/>
                </a:lnTo>
                <a:lnTo>
                  <a:pt x="16505" y="9423"/>
                </a:lnTo>
                <a:lnTo>
                  <a:pt x="12988" y="14116"/>
                </a:lnTo>
                <a:lnTo>
                  <a:pt x="8281" y="164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6" name="object 2156"/>
          <p:cNvSpPr/>
          <p:nvPr/>
        </p:nvSpPr>
        <p:spPr>
          <a:xfrm>
            <a:off x="19298632" y="5372488"/>
            <a:ext cx="12065" cy="41275"/>
          </a:xfrm>
          <a:custGeom>
            <a:avLst/>
            <a:gdLst/>
            <a:ahLst/>
            <a:cxnLst/>
            <a:rect l="l" t="t" r="r" b="b"/>
            <a:pathLst>
              <a:path w="12065" h="41275">
                <a:moveTo>
                  <a:pt x="5879" y="41199"/>
                </a:moveTo>
                <a:lnTo>
                  <a:pt x="1172" y="40049"/>
                </a:lnTo>
                <a:lnTo>
                  <a:pt x="0" y="35337"/>
                </a:lnTo>
                <a:lnTo>
                  <a:pt x="1172" y="30607"/>
                </a:lnTo>
                <a:lnTo>
                  <a:pt x="5879" y="29420"/>
                </a:lnTo>
                <a:lnTo>
                  <a:pt x="10606" y="30607"/>
                </a:lnTo>
                <a:lnTo>
                  <a:pt x="11778" y="35337"/>
                </a:lnTo>
                <a:lnTo>
                  <a:pt x="10606" y="40049"/>
                </a:lnTo>
                <a:lnTo>
                  <a:pt x="5879" y="41199"/>
                </a:lnTo>
              </a:path>
              <a:path w="12065" h="41275">
                <a:moveTo>
                  <a:pt x="5879" y="12985"/>
                </a:moveTo>
                <a:lnTo>
                  <a:pt x="1172" y="10629"/>
                </a:lnTo>
                <a:lnTo>
                  <a:pt x="0" y="5880"/>
                </a:lnTo>
                <a:lnTo>
                  <a:pt x="1172" y="2374"/>
                </a:lnTo>
                <a:lnTo>
                  <a:pt x="5879" y="0"/>
                </a:lnTo>
                <a:lnTo>
                  <a:pt x="10606" y="2374"/>
                </a:lnTo>
                <a:lnTo>
                  <a:pt x="11778" y="5880"/>
                </a:lnTo>
                <a:lnTo>
                  <a:pt x="10606" y="10629"/>
                </a:lnTo>
                <a:lnTo>
                  <a:pt x="5879" y="129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7" name="object 2157"/>
          <p:cNvSpPr/>
          <p:nvPr/>
        </p:nvSpPr>
        <p:spPr>
          <a:xfrm>
            <a:off x="18055885" y="4140757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5936" y="11798"/>
                </a:moveTo>
                <a:lnTo>
                  <a:pt x="2363" y="10591"/>
                </a:lnTo>
                <a:lnTo>
                  <a:pt x="0" y="5917"/>
                </a:lnTo>
                <a:lnTo>
                  <a:pt x="2363" y="1168"/>
                </a:lnTo>
                <a:lnTo>
                  <a:pt x="5936" y="0"/>
                </a:lnTo>
                <a:lnTo>
                  <a:pt x="10644" y="1168"/>
                </a:lnTo>
                <a:lnTo>
                  <a:pt x="12988" y="5917"/>
                </a:lnTo>
                <a:lnTo>
                  <a:pt x="10644" y="10591"/>
                </a:lnTo>
                <a:lnTo>
                  <a:pt x="5936" y="1179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8" name="object 2158"/>
          <p:cNvSpPr/>
          <p:nvPr/>
        </p:nvSpPr>
        <p:spPr>
          <a:xfrm>
            <a:off x="19276183" y="3809014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09" h="42545">
                <a:moveTo>
                  <a:pt x="20059" y="42367"/>
                </a:moveTo>
                <a:lnTo>
                  <a:pt x="11816" y="39993"/>
                </a:lnTo>
                <a:lnTo>
                  <a:pt x="4707" y="34112"/>
                </a:lnTo>
                <a:lnTo>
                  <a:pt x="0" y="25857"/>
                </a:lnTo>
                <a:lnTo>
                  <a:pt x="0" y="16472"/>
                </a:lnTo>
                <a:lnTo>
                  <a:pt x="4707" y="8198"/>
                </a:lnTo>
                <a:lnTo>
                  <a:pt x="11816" y="2337"/>
                </a:lnTo>
                <a:lnTo>
                  <a:pt x="20059" y="0"/>
                </a:lnTo>
                <a:lnTo>
                  <a:pt x="29494" y="2337"/>
                </a:lnTo>
                <a:lnTo>
                  <a:pt x="36583" y="8198"/>
                </a:lnTo>
                <a:lnTo>
                  <a:pt x="41310" y="16472"/>
                </a:lnTo>
                <a:lnTo>
                  <a:pt x="41310" y="25857"/>
                </a:lnTo>
                <a:lnTo>
                  <a:pt x="36583" y="34112"/>
                </a:lnTo>
                <a:lnTo>
                  <a:pt x="29494" y="39993"/>
                </a:lnTo>
                <a:lnTo>
                  <a:pt x="20059" y="423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9" name="object 2159"/>
          <p:cNvSpPr/>
          <p:nvPr/>
        </p:nvSpPr>
        <p:spPr>
          <a:xfrm>
            <a:off x="18769907" y="3152538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3535" y="7067"/>
                </a:moveTo>
                <a:lnTo>
                  <a:pt x="0" y="4730"/>
                </a:lnTo>
                <a:lnTo>
                  <a:pt x="0" y="1187"/>
                </a:lnTo>
                <a:lnTo>
                  <a:pt x="3535" y="0"/>
                </a:lnTo>
                <a:lnTo>
                  <a:pt x="7089" y="1187"/>
                </a:lnTo>
                <a:lnTo>
                  <a:pt x="7089" y="4730"/>
                </a:lnTo>
                <a:lnTo>
                  <a:pt x="3535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0" name="object 2160"/>
          <p:cNvSpPr/>
          <p:nvPr/>
        </p:nvSpPr>
        <p:spPr>
          <a:xfrm>
            <a:off x="18784048" y="3092548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917" y="11741"/>
                </a:moveTo>
                <a:lnTo>
                  <a:pt x="1172" y="10591"/>
                </a:lnTo>
                <a:lnTo>
                  <a:pt x="0" y="5880"/>
                </a:lnTo>
                <a:lnTo>
                  <a:pt x="1172" y="1168"/>
                </a:lnTo>
                <a:lnTo>
                  <a:pt x="5917" y="0"/>
                </a:lnTo>
                <a:lnTo>
                  <a:pt x="10606" y="1168"/>
                </a:lnTo>
                <a:lnTo>
                  <a:pt x="11816" y="5880"/>
                </a:lnTo>
                <a:lnTo>
                  <a:pt x="10606" y="10591"/>
                </a:lnTo>
                <a:lnTo>
                  <a:pt x="5917" y="1174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1" name="object 2161"/>
          <p:cNvSpPr/>
          <p:nvPr/>
        </p:nvSpPr>
        <p:spPr>
          <a:xfrm>
            <a:off x="17733720" y="6048988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3505"/>
                </a:moveTo>
                <a:lnTo>
                  <a:pt x="1172" y="5861"/>
                </a:lnTo>
              </a:path>
              <a:path w="6350" h="7620">
                <a:moveTo>
                  <a:pt x="1172" y="5861"/>
                </a:moveTo>
                <a:lnTo>
                  <a:pt x="3535" y="7048"/>
                </a:lnTo>
              </a:path>
              <a:path w="6350" h="7620">
                <a:moveTo>
                  <a:pt x="3535" y="7048"/>
                </a:moveTo>
                <a:lnTo>
                  <a:pt x="5860" y="5861"/>
                </a:lnTo>
              </a:path>
              <a:path w="6350" h="7620">
                <a:moveTo>
                  <a:pt x="5860" y="5861"/>
                </a:moveTo>
                <a:lnTo>
                  <a:pt x="4707" y="4692"/>
                </a:lnTo>
              </a:path>
              <a:path w="6350" h="7620">
                <a:moveTo>
                  <a:pt x="5860" y="1187"/>
                </a:moveTo>
                <a:lnTo>
                  <a:pt x="3535" y="0"/>
                </a:lnTo>
              </a:path>
              <a:path w="6350" h="7620">
                <a:moveTo>
                  <a:pt x="3535" y="0"/>
                </a:moveTo>
                <a:lnTo>
                  <a:pt x="1172" y="1187"/>
                </a:lnTo>
              </a:path>
              <a:path w="6350" h="7620">
                <a:moveTo>
                  <a:pt x="1172" y="1187"/>
                </a:moveTo>
                <a:lnTo>
                  <a:pt x="0" y="35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2" name="object 2162"/>
          <p:cNvSpPr/>
          <p:nvPr/>
        </p:nvSpPr>
        <p:spPr>
          <a:xfrm>
            <a:off x="17605080" y="6126619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8243" y="16453"/>
                </a:moveTo>
                <a:lnTo>
                  <a:pt x="3497" y="14116"/>
                </a:lnTo>
                <a:lnTo>
                  <a:pt x="0" y="9442"/>
                </a:lnTo>
                <a:lnTo>
                  <a:pt x="1172" y="3524"/>
                </a:lnTo>
                <a:lnTo>
                  <a:pt x="5879" y="0"/>
                </a:lnTo>
                <a:lnTo>
                  <a:pt x="10625" y="0"/>
                </a:lnTo>
                <a:lnTo>
                  <a:pt x="15333" y="3524"/>
                </a:lnTo>
                <a:lnTo>
                  <a:pt x="16505" y="9442"/>
                </a:lnTo>
                <a:lnTo>
                  <a:pt x="12969" y="14116"/>
                </a:lnTo>
                <a:lnTo>
                  <a:pt x="8243" y="164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3" name="object 2163"/>
          <p:cNvSpPr/>
          <p:nvPr/>
        </p:nvSpPr>
        <p:spPr>
          <a:xfrm>
            <a:off x="17766768" y="6103079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7052" y="16472"/>
                </a:moveTo>
                <a:lnTo>
                  <a:pt x="2325" y="14135"/>
                </a:lnTo>
                <a:lnTo>
                  <a:pt x="0" y="9404"/>
                </a:lnTo>
                <a:lnTo>
                  <a:pt x="1153" y="3543"/>
                </a:lnTo>
                <a:lnTo>
                  <a:pt x="4707" y="0"/>
                </a:lnTo>
                <a:lnTo>
                  <a:pt x="10606" y="0"/>
                </a:lnTo>
                <a:lnTo>
                  <a:pt x="14160" y="3543"/>
                </a:lnTo>
                <a:lnTo>
                  <a:pt x="15333" y="9404"/>
                </a:lnTo>
                <a:lnTo>
                  <a:pt x="12988" y="14135"/>
                </a:lnTo>
                <a:lnTo>
                  <a:pt x="7052" y="164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4" name="object 2164"/>
          <p:cNvSpPr/>
          <p:nvPr/>
        </p:nvSpPr>
        <p:spPr>
          <a:xfrm>
            <a:off x="17228596" y="602305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8262" y="16547"/>
                </a:moveTo>
                <a:lnTo>
                  <a:pt x="3535" y="14154"/>
                </a:lnTo>
                <a:lnTo>
                  <a:pt x="0" y="9423"/>
                </a:lnTo>
                <a:lnTo>
                  <a:pt x="1191" y="3543"/>
                </a:lnTo>
                <a:lnTo>
                  <a:pt x="5917" y="0"/>
                </a:lnTo>
                <a:lnTo>
                  <a:pt x="10644" y="0"/>
                </a:lnTo>
                <a:lnTo>
                  <a:pt x="15352" y="3543"/>
                </a:lnTo>
                <a:lnTo>
                  <a:pt x="16524" y="9423"/>
                </a:lnTo>
                <a:lnTo>
                  <a:pt x="12969" y="14154"/>
                </a:lnTo>
                <a:lnTo>
                  <a:pt x="8262" y="1654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5" name="object 2165"/>
          <p:cNvSpPr/>
          <p:nvPr/>
        </p:nvSpPr>
        <p:spPr>
          <a:xfrm>
            <a:off x="17596818" y="6216010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5898" y="12928"/>
                </a:moveTo>
                <a:lnTo>
                  <a:pt x="1153" y="10573"/>
                </a:lnTo>
                <a:lnTo>
                  <a:pt x="0" y="5861"/>
                </a:lnTo>
                <a:lnTo>
                  <a:pt x="1153" y="2374"/>
                </a:lnTo>
                <a:lnTo>
                  <a:pt x="5898" y="0"/>
                </a:lnTo>
                <a:lnTo>
                  <a:pt x="10625" y="2374"/>
                </a:lnTo>
                <a:lnTo>
                  <a:pt x="11759" y="5861"/>
                </a:lnTo>
                <a:lnTo>
                  <a:pt x="10625" y="10573"/>
                </a:lnTo>
                <a:lnTo>
                  <a:pt x="5898" y="1292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6" name="object 2166"/>
          <p:cNvSpPr/>
          <p:nvPr/>
        </p:nvSpPr>
        <p:spPr>
          <a:xfrm>
            <a:off x="17733720" y="6048988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3505"/>
                </a:moveTo>
                <a:lnTo>
                  <a:pt x="1172" y="5861"/>
                </a:lnTo>
              </a:path>
              <a:path w="6350" h="7620">
                <a:moveTo>
                  <a:pt x="1172" y="5861"/>
                </a:moveTo>
                <a:lnTo>
                  <a:pt x="3535" y="7048"/>
                </a:lnTo>
              </a:path>
              <a:path w="6350" h="7620">
                <a:moveTo>
                  <a:pt x="3535" y="7048"/>
                </a:moveTo>
                <a:lnTo>
                  <a:pt x="5860" y="5861"/>
                </a:lnTo>
              </a:path>
              <a:path w="6350" h="7620">
                <a:moveTo>
                  <a:pt x="5860" y="5861"/>
                </a:moveTo>
                <a:lnTo>
                  <a:pt x="4707" y="4692"/>
                </a:lnTo>
              </a:path>
              <a:path w="6350" h="7620">
                <a:moveTo>
                  <a:pt x="5860" y="1187"/>
                </a:moveTo>
                <a:lnTo>
                  <a:pt x="3535" y="0"/>
                </a:lnTo>
              </a:path>
              <a:path w="6350" h="7620">
                <a:moveTo>
                  <a:pt x="3535" y="0"/>
                </a:moveTo>
                <a:lnTo>
                  <a:pt x="1172" y="1187"/>
                </a:lnTo>
              </a:path>
              <a:path w="6350" h="7620">
                <a:moveTo>
                  <a:pt x="1172" y="1187"/>
                </a:moveTo>
                <a:lnTo>
                  <a:pt x="0" y="35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7" name="object 2167"/>
          <p:cNvSpPr/>
          <p:nvPr/>
        </p:nvSpPr>
        <p:spPr>
          <a:xfrm>
            <a:off x="17733720" y="611836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3543"/>
                </a:moveTo>
                <a:lnTo>
                  <a:pt x="1172" y="5880"/>
                </a:lnTo>
              </a:path>
              <a:path w="6350" h="7620">
                <a:moveTo>
                  <a:pt x="1172" y="5880"/>
                </a:moveTo>
                <a:lnTo>
                  <a:pt x="3535" y="7086"/>
                </a:lnTo>
              </a:path>
              <a:path w="6350" h="7620">
                <a:moveTo>
                  <a:pt x="3535" y="7086"/>
                </a:moveTo>
                <a:lnTo>
                  <a:pt x="5860" y="5880"/>
                </a:lnTo>
              </a:path>
              <a:path w="6350" h="7620">
                <a:moveTo>
                  <a:pt x="5860" y="5880"/>
                </a:moveTo>
                <a:lnTo>
                  <a:pt x="5860" y="4730"/>
                </a:lnTo>
              </a:path>
              <a:path w="6350" h="7620">
                <a:moveTo>
                  <a:pt x="5860" y="1187"/>
                </a:moveTo>
                <a:lnTo>
                  <a:pt x="3535" y="0"/>
                </a:lnTo>
              </a:path>
              <a:path w="6350" h="7620">
                <a:moveTo>
                  <a:pt x="3535" y="0"/>
                </a:moveTo>
                <a:lnTo>
                  <a:pt x="1172" y="1187"/>
                </a:lnTo>
              </a:path>
              <a:path w="6350" h="7620">
                <a:moveTo>
                  <a:pt x="1172" y="1187"/>
                </a:moveTo>
                <a:lnTo>
                  <a:pt x="0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8" name="object 2168"/>
          <p:cNvSpPr/>
          <p:nvPr/>
        </p:nvSpPr>
        <p:spPr>
          <a:xfrm>
            <a:off x="18945755" y="459370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14142" y="29401"/>
                </a:moveTo>
                <a:lnTo>
                  <a:pt x="7071" y="27064"/>
                </a:lnTo>
                <a:lnTo>
                  <a:pt x="2363" y="22333"/>
                </a:lnTo>
                <a:lnTo>
                  <a:pt x="0" y="14135"/>
                </a:lnTo>
                <a:lnTo>
                  <a:pt x="2363" y="7048"/>
                </a:lnTo>
                <a:lnTo>
                  <a:pt x="7071" y="2355"/>
                </a:lnTo>
                <a:lnTo>
                  <a:pt x="14142" y="0"/>
                </a:lnTo>
                <a:lnTo>
                  <a:pt x="22404" y="2355"/>
                </a:lnTo>
                <a:lnTo>
                  <a:pt x="27130" y="7048"/>
                </a:lnTo>
                <a:lnTo>
                  <a:pt x="29475" y="14135"/>
                </a:lnTo>
                <a:lnTo>
                  <a:pt x="27130" y="22333"/>
                </a:lnTo>
                <a:lnTo>
                  <a:pt x="22404" y="27064"/>
                </a:lnTo>
                <a:lnTo>
                  <a:pt x="14142" y="2940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9" name="object 2169"/>
          <p:cNvSpPr/>
          <p:nvPr/>
        </p:nvSpPr>
        <p:spPr>
          <a:xfrm>
            <a:off x="18342658" y="445371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573" y="7029"/>
                </a:moveTo>
                <a:lnTo>
                  <a:pt x="0" y="4730"/>
                </a:lnTo>
                <a:lnTo>
                  <a:pt x="0" y="1149"/>
                </a:lnTo>
                <a:lnTo>
                  <a:pt x="3573" y="0"/>
                </a:lnTo>
                <a:lnTo>
                  <a:pt x="7108" y="1149"/>
                </a:lnTo>
                <a:lnTo>
                  <a:pt x="7108" y="4730"/>
                </a:lnTo>
                <a:lnTo>
                  <a:pt x="3573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0" name="object 2170"/>
          <p:cNvSpPr/>
          <p:nvPr/>
        </p:nvSpPr>
        <p:spPr>
          <a:xfrm>
            <a:off x="18321427" y="4509007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5898" y="11741"/>
                </a:moveTo>
                <a:lnTo>
                  <a:pt x="2401" y="10573"/>
                </a:lnTo>
                <a:lnTo>
                  <a:pt x="0" y="5842"/>
                </a:lnTo>
                <a:lnTo>
                  <a:pt x="2401" y="1187"/>
                </a:lnTo>
                <a:lnTo>
                  <a:pt x="5898" y="0"/>
                </a:lnTo>
                <a:lnTo>
                  <a:pt x="10625" y="1187"/>
                </a:lnTo>
                <a:lnTo>
                  <a:pt x="12988" y="5842"/>
                </a:lnTo>
                <a:lnTo>
                  <a:pt x="10625" y="10573"/>
                </a:lnTo>
                <a:lnTo>
                  <a:pt x="5898" y="11741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1" name="object 2171"/>
          <p:cNvSpPr/>
          <p:nvPr/>
        </p:nvSpPr>
        <p:spPr>
          <a:xfrm>
            <a:off x="16678626" y="5581886"/>
            <a:ext cx="17145" cy="16510"/>
          </a:xfrm>
          <a:custGeom>
            <a:avLst/>
            <a:gdLst/>
            <a:ahLst/>
            <a:cxnLst/>
            <a:rect l="l" t="t" r="r" b="b"/>
            <a:pathLst>
              <a:path w="17144" h="16510">
                <a:moveTo>
                  <a:pt x="8281" y="16509"/>
                </a:moveTo>
                <a:lnTo>
                  <a:pt x="3573" y="14154"/>
                </a:lnTo>
                <a:lnTo>
                  <a:pt x="0" y="9423"/>
                </a:lnTo>
                <a:lnTo>
                  <a:pt x="1210" y="3543"/>
                </a:lnTo>
                <a:lnTo>
                  <a:pt x="5917" y="0"/>
                </a:lnTo>
                <a:lnTo>
                  <a:pt x="10625" y="0"/>
                </a:lnTo>
                <a:lnTo>
                  <a:pt x="15333" y="3543"/>
                </a:lnTo>
                <a:lnTo>
                  <a:pt x="16543" y="9423"/>
                </a:lnTo>
                <a:lnTo>
                  <a:pt x="13007" y="14154"/>
                </a:lnTo>
                <a:lnTo>
                  <a:pt x="8281" y="1650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2" name="object 2172"/>
          <p:cNvSpPr/>
          <p:nvPr/>
        </p:nvSpPr>
        <p:spPr>
          <a:xfrm>
            <a:off x="15905657" y="2846652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3516" y="7086"/>
                </a:moveTo>
                <a:lnTo>
                  <a:pt x="0" y="4711"/>
                </a:lnTo>
                <a:lnTo>
                  <a:pt x="0" y="1206"/>
                </a:lnTo>
                <a:lnTo>
                  <a:pt x="3516" y="0"/>
                </a:lnTo>
                <a:lnTo>
                  <a:pt x="7052" y="1206"/>
                </a:lnTo>
                <a:lnTo>
                  <a:pt x="7052" y="4711"/>
                </a:lnTo>
                <a:lnTo>
                  <a:pt x="3516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3" name="object 2173"/>
          <p:cNvSpPr/>
          <p:nvPr/>
        </p:nvSpPr>
        <p:spPr>
          <a:xfrm>
            <a:off x="16086213" y="6813646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535" y="7105"/>
                </a:moveTo>
                <a:lnTo>
                  <a:pt x="0" y="4711"/>
                </a:lnTo>
                <a:lnTo>
                  <a:pt x="0" y="1225"/>
                </a:lnTo>
                <a:lnTo>
                  <a:pt x="3535" y="0"/>
                </a:lnTo>
                <a:lnTo>
                  <a:pt x="7089" y="1225"/>
                </a:lnTo>
                <a:lnTo>
                  <a:pt x="7089" y="4711"/>
                </a:lnTo>
                <a:lnTo>
                  <a:pt x="3535" y="71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4" name="object 2174"/>
          <p:cNvSpPr/>
          <p:nvPr/>
        </p:nvSpPr>
        <p:spPr>
          <a:xfrm>
            <a:off x="15905618" y="711366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554" y="7067"/>
                </a:moveTo>
                <a:lnTo>
                  <a:pt x="0" y="4692"/>
                </a:lnTo>
                <a:lnTo>
                  <a:pt x="0" y="1168"/>
                </a:lnTo>
                <a:lnTo>
                  <a:pt x="3554" y="0"/>
                </a:lnTo>
                <a:lnTo>
                  <a:pt x="7089" y="1168"/>
                </a:lnTo>
                <a:lnTo>
                  <a:pt x="7089" y="4692"/>
                </a:lnTo>
                <a:lnTo>
                  <a:pt x="3554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5" name="object 2175"/>
          <p:cNvSpPr/>
          <p:nvPr/>
        </p:nvSpPr>
        <p:spPr>
          <a:xfrm>
            <a:off x="16619625" y="653253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172" y="2318"/>
                </a:moveTo>
                <a:lnTo>
                  <a:pt x="0" y="1130"/>
                </a:lnTo>
                <a:lnTo>
                  <a:pt x="1172" y="0"/>
                </a:lnTo>
                <a:lnTo>
                  <a:pt x="2382" y="1130"/>
                </a:lnTo>
                <a:lnTo>
                  <a:pt x="1172" y="231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6" name="object 2176"/>
          <p:cNvSpPr/>
          <p:nvPr/>
        </p:nvSpPr>
        <p:spPr>
          <a:xfrm>
            <a:off x="16619625" y="1236132"/>
            <a:ext cx="15875" cy="88265"/>
          </a:xfrm>
          <a:custGeom>
            <a:avLst/>
            <a:gdLst/>
            <a:ahLst/>
            <a:cxnLst/>
            <a:rect l="l" t="t" r="r" b="b"/>
            <a:pathLst>
              <a:path w="15875" h="88265">
                <a:moveTo>
                  <a:pt x="1172" y="2337"/>
                </a:moveTo>
                <a:lnTo>
                  <a:pt x="0" y="1149"/>
                </a:lnTo>
                <a:lnTo>
                  <a:pt x="1172" y="0"/>
                </a:lnTo>
                <a:lnTo>
                  <a:pt x="2382" y="1149"/>
                </a:lnTo>
                <a:lnTo>
                  <a:pt x="1172" y="2337"/>
                </a:lnTo>
              </a:path>
              <a:path w="15875" h="88265">
                <a:moveTo>
                  <a:pt x="4726" y="23502"/>
                </a:moveTo>
                <a:lnTo>
                  <a:pt x="3554" y="22333"/>
                </a:lnTo>
                <a:lnTo>
                  <a:pt x="4726" y="21183"/>
                </a:lnTo>
                <a:lnTo>
                  <a:pt x="5917" y="22333"/>
                </a:lnTo>
                <a:lnTo>
                  <a:pt x="4726" y="23502"/>
                </a:lnTo>
              </a:path>
              <a:path w="15875" h="88265">
                <a:moveTo>
                  <a:pt x="7108" y="45873"/>
                </a:moveTo>
                <a:lnTo>
                  <a:pt x="5917" y="43498"/>
                </a:lnTo>
                <a:lnTo>
                  <a:pt x="7108" y="42330"/>
                </a:lnTo>
                <a:lnTo>
                  <a:pt x="9434" y="43498"/>
                </a:lnTo>
                <a:lnTo>
                  <a:pt x="7108" y="45873"/>
                </a:lnTo>
              </a:path>
              <a:path w="15875" h="88265">
                <a:moveTo>
                  <a:pt x="10606" y="67019"/>
                </a:moveTo>
                <a:lnTo>
                  <a:pt x="9434" y="65869"/>
                </a:lnTo>
                <a:lnTo>
                  <a:pt x="10606" y="64701"/>
                </a:lnTo>
                <a:lnTo>
                  <a:pt x="11835" y="65869"/>
                </a:lnTo>
                <a:lnTo>
                  <a:pt x="10606" y="67019"/>
                </a:lnTo>
              </a:path>
              <a:path w="15875" h="88265">
                <a:moveTo>
                  <a:pt x="14160" y="88203"/>
                </a:moveTo>
                <a:lnTo>
                  <a:pt x="12988" y="87072"/>
                </a:lnTo>
                <a:lnTo>
                  <a:pt x="14160" y="85847"/>
                </a:lnTo>
                <a:lnTo>
                  <a:pt x="15333" y="87072"/>
                </a:lnTo>
                <a:lnTo>
                  <a:pt x="14160" y="8820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7" name="object 2177"/>
          <p:cNvSpPr/>
          <p:nvPr/>
        </p:nvSpPr>
        <p:spPr>
          <a:xfrm>
            <a:off x="16642067" y="1386682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5">
                <a:moveTo>
                  <a:pt x="1172" y="2374"/>
                </a:moveTo>
                <a:lnTo>
                  <a:pt x="0" y="1206"/>
                </a:lnTo>
                <a:lnTo>
                  <a:pt x="1172" y="0"/>
                </a:lnTo>
                <a:lnTo>
                  <a:pt x="2344" y="1206"/>
                </a:lnTo>
                <a:lnTo>
                  <a:pt x="1172" y="2374"/>
                </a:lnTo>
              </a:path>
              <a:path w="6350" h="24765">
                <a:moveTo>
                  <a:pt x="4726" y="24708"/>
                </a:moveTo>
                <a:lnTo>
                  <a:pt x="3554" y="22371"/>
                </a:lnTo>
                <a:lnTo>
                  <a:pt x="4726" y="21165"/>
                </a:lnTo>
                <a:lnTo>
                  <a:pt x="5879" y="22371"/>
                </a:lnTo>
                <a:lnTo>
                  <a:pt x="4726" y="2470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8" name="object 2178"/>
          <p:cNvSpPr/>
          <p:nvPr/>
        </p:nvSpPr>
        <p:spPr>
          <a:xfrm>
            <a:off x="17865880" y="6523049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1210" y="2393"/>
                </a:moveTo>
                <a:lnTo>
                  <a:pt x="0" y="1206"/>
                </a:lnTo>
                <a:lnTo>
                  <a:pt x="1210" y="0"/>
                </a:lnTo>
                <a:lnTo>
                  <a:pt x="3535" y="1206"/>
                </a:lnTo>
                <a:lnTo>
                  <a:pt x="1210" y="2393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9" name="object 2179"/>
          <p:cNvSpPr/>
          <p:nvPr/>
        </p:nvSpPr>
        <p:spPr>
          <a:xfrm>
            <a:off x="16721131" y="169963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172" y="3505"/>
                </a:moveTo>
                <a:lnTo>
                  <a:pt x="0" y="1168"/>
                </a:lnTo>
                <a:lnTo>
                  <a:pt x="1172" y="0"/>
                </a:lnTo>
                <a:lnTo>
                  <a:pt x="3535" y="1168"/>
                </a:lnTo>
                <a:lnTo>
                  <a:pt x="1172" y="3505"/>
                </a:lnTo>
              </a:path>
              <a:path w="3809" h="3810">
                <a:moveTo>
                  <a:pt x="1172" y="2374"/>
                </a:moveTo>
                <a:lnTo>
                  <a:pt x="1172" y="1168"/>
                </a:lnTo>
                <a:lnTo>
                  <a:pt x="2363" y="1168"/>
                </a:lnTo>
                <a:lnTo>
                  <a:pt x="1172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0" name="object 2180"/>
          <p:cNvSpPr/>
          <p:nvPr/>
        </p:nvSpPr>
        <p:spPr>
          <a:xfrm>
            <a:off x="15173951" y="2649023"/>
            <a:ext cx="0" cy="188595"/>
          </a:xfrm>
          <a:custGeom>
            <a:avLst/>
            <a:gdLst/>
            <a:ahLst/>
            <a:cxnLst/>
            <a:rect l="l" t="t" r="r" b="b"/>
            <a:pathLst>
              <a:path w="0" h="188594">
                <a:moveTo>
                  <a:pt x="0" y="0"/>
                </a:moveTo>
                <a:lnTo>
                  <a:pt x="0" y="171770"/>
                </a:lnTo>
              </a:path>
              <a:path w="0" h="188594">
                <a:moveTo>
                  <a:pt x="0" y="177632"/>
                </a:moveTo>
                <a:lnTo>
                  <a:pt x="0" y="1882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1" name="object 2181"/>
          <p:cNvSpPr/>
          <p:nvPr/>
        </p:nvSpPr>
        <p:spPr>
          <a:xfrm>
            <a:off x="14674707" y="2727860"/>
            <a:ext cx="0" cy="109855"/>
          </a:xfrm>
          <a:custGeom>
            <a:avLst/>
            <a:gdLst/>
            <a:ahLst/>
            <a:cxnLst/>
            <a:rect l="l" t="t" r="r" b="b"/>
            <a:pathLst>
              <a:path w="0" h="109855">
                <a:moveTo>
                  <a:pt x="0" y="0"/>
                </a:moveTo>
                <a:lnTo>
                  <a:pt x="0" y="92934"/>
                </a:lnTo>
              </a:path>
              <a:path w="0" h="109855">
                <a:moveTo>
                  <a:pt x="0" y="98795"/>
                </a:moveTo>
                <a:lnTo>
                  <a:pt x="0" y="1093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2" name="object 2182"/>
          <p:cNvSpPr/>
          <p:nvPr/>
        </p:nvSpPr>
        <p:spPr>
          <a:xfrm>
            <a:off x="14042130" y="2727858"/>
            <a:ext cx="0" cy="109855"/>
          </a:xfrm>
          <a:custGeom>
            <a:avLst/>
            <a:gdLst/>
            <a:ahLst/>
            <a:cxnLst/>
            <a:rect l="l" t="t" r="r" b="b"/>
            <a:pathLst>
              <a:path w="0" h="109855">
                <a:moveTo>
                  <a:pt x="0" y="0"/>
                </a:moveTo>
                <a:lnTo>
                  <a:pt x="0" y="92934"/>
                </a:lnTo>
              </a:path>
              <a:path w="0" h="109855">
                <a:moveTo>
                  <a:pt x="0" y="98795"/>
                </a:moveTo>
                <a:lnTo>
                  <a:pt x="0" y="1093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83" name="object 2183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10144061" y="7225389"/>
            <a:ext cx="14160" cy="17697"/>
          </a:xfrm>
          <a:prstGeom prst="rect">
            <a:avLst/>
          </a:prstGeom>
        </p:spPr>
      </p:pic>
      <p:sp>
        <p:nvSpPr>
          <p:cNvPr id="2184" name="object 2184"/>
          <p:cNvSpPr/>
          <p:nvPr/>
        </p:nvSpPr>
        <p:spPr>
          <a:xfrm>
            <a:off x="11403317" y="523371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434" y="4636"/>
                </a:moveTo>
                <a:lnTo>
                  <a:pt x="0" y="4636"/>
                </a:lnTo>
              </a:path>
              <a:path w="9525" h="10795">
                <a:moveTo>
                  <a:pt x="4707" y="0"/>
                </a:moveTo>
                <a:lnTo>
                  <a:pt x="4707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85" name="object 2185"/>
          <p:cNvGrpSpPr/>
          <p:nvPr/>
        </p:nvGrpSpPr>
        <p:grpSpPr>
          <a:xfrm>
            <a:off x="12044160" y="4978397"/>
            <a:ext cx="10795" cy="10795"/>
            <a:chOff x="12044160" y="4978397"/>
            <a:chExt cx="10795" cy="10795"/>
          </a:xfrm>
        </p:grpSpPr>
        <p:sp>
          <p:nvSpPr>
            <p:cNvPr id="2186" name="object 2186"/>
            <p:cNvSpPr/>
            <p:nvPr/>
          </p:nvSpPr>
          <p:spPr>
            <a:xfrm>
              <a:off x="12044160" y="4978404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5" h="9525">
                  <a:moveTo>
                    <a:pt x="10606" y="4692"/>
                  </a:moveTo>
                  <a:lnTo>
                    <a:pt x="0" y="4692"/>
                  </a:lnTo>
                </a:path>
                <a:path w="10795" h="9525">
                  <a:moveTo>
                    <a:pt x="5879" y="0"/>
                  </a:moveTo>
                  <a:lnTo>
                    <a:pt x="5879" y="940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7" name="object 2187"/>
            <p:cNvSpPr/>
            <p:nvPr/>
          </p:nvSpPr>
          <p:spPr>
            <a:xfrm>
              <a:off x="12045313" y="4978397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53" y="5880"/>
                  </a:moveTo>
                  <a:lnTo>
                    <a:pt x="0" y="5880"/>
                  </a:lnTo>
                </a:path>
                <a:path w="9525" h="10795">
                  <a:moveTo>
                    <a:pt x="4726" y="0"/>
                  </a:moveTo>
                  <a:lnTo>
                    <a:pt x="4726" y="10573"/>
                  </a:lnTo>
                </a:path>
                <a:path w="9525" h="10795">
                  <a:moveTo>
                    <a:pt x="9453" y="5880"/>
                  </a:moveTo>
                  <a:lnTo>
                    <a:pt x="0" y="5880"/>
                  </a:lnTo>
                </a:path>
                <a:path w="9525" h="10795">
                  <a:moveTo>
                    <a:pt x="4726" y="0"/>
                  </a:moveTo>
                  <a:lnTo>
                    <a:pt x="4726" y="105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88" name="object 2188"/>
          <p:cNvSpPr txBox="1"/>
          <p:nvPr/>
        </p:nvSpPr>
        <p:spPr>
          <a:xfrm rot="13560000">
            <a:off x="9864574" y="6904676"/>
            <a:ext cx="63867" cy="19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"/>
              </a:lnSpc>
            </a:pPr>
            <a:r>
              <a:rPr dirty="0" sz="150" spc="-5">
                <a:latin typeface="Arial"/>
                <a:cs typeface="Arial"/>
              </a:rPr>
              <a:t>2</a:t>
            </a:r>
            <a:r>
              <a:rPr dirty="0" baseline="27777" sz="150">
                <a:latin typeface="Arial"/>
                <a:cs typeface="Arial"/>
              </a:rPr>
              <a:t>5 </a:t>
            </a:r>
            <a:r>
              <a:rPr dirty="0" baseline="27777" sz="150">
                <a:latin typeface="Arial"/>
                <a:cs typeface="Arial"/>
              </a:rPr>
              <a:t>      </a:t>
            </a:r>
            <a:r>
              <a:rPr dirty="0" baseline="27777" sz="150" spc="-7">
                <a:latin typeface="Arial"/>
                <a:cs typeface="Arial"/>
              </a:rPr>
              <a:t> </a:t>
            </a:r>
            <a:r>
              <a:rPr dirty="0" sz="150" spc="-5">
                <a:latin typeface="Arial"/>
                <a:cs typeface="Arial"/>
              </a:rPr>
              <a:t>2</a:t>
            </a:r>
            <a:r>
              <a:rPr dirty="0" baseline="27777" sz="150">
                <a:latin typeface="Arial"/>
                <a:cs typeface="Arial"/>
              </a:rPr>
              <a:t>5</a:t>
            </a:r>
            <a:endParaRPr baseline="27777" sz="150">
              <a:latin typeface="Arial"/>
              <a:cs typeface="Arial"/>
            </a:endParaRPr>
          </a:p>
        </p:txBody>
      </p:sp>
      <p:sp>
        <p:nvSpPr>
          <p:cNvPr id="2189" name="object 2189"/>
          <p:cNvSpPr txBox="1"/>
          <p:nvPr/>
        </p:nvSpPr>
        <p:spPr>
          <a:xfrm rot="10800000">
            <a:off x="14760647" y="3006759"/>
            <a:ext cx="22549" cy="19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"/>
              </a:lnSpc>
            </a:pPr>
            <a:r>
              <a:rPr dirty="0" sz="150" spc="-5">
                <a:latin typeface="Arial"/>
                <a:cs typeface="Arial"/>
              </a:rPr>
              <a:t>F</a:t>
            </a:r>
            <a:endParaRPr sz="150">
              <a:latin typeface="Arial"/>
              <a:cs typeface="Arial"/>
            </a:endParaRPr>
          </a:p>
        </p:txBody>
      </p:sp>
      <p:sp>
        <p:nvSpPr>
          <p:cNvPr id="2190" name="object 2190"/>
          <p:cNvSpPr txBox="1"/>
          <p:nvPr/>
        </p:nvSpPr>
        <p:spPr>
          <a:xfrm>
            <a:off x="17779418" y="5555108"/>
            <a:ext cx="46990" cy="37465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150">
                <a:latin typeface="Arial"/>
                <a:cs typeface="Arial"/>
              </a:rPr>
              <a:t>F</a:t>
            </a:r>
            <a:endParaRPr sz="150">
              <a:latin typeface="Arial"/>
              <a:cs typeface="Arial"/>
            </a:endParaRPr>
          </a:p>
        </p:txBody>
      </p:sp>
      <p:sp>
        <p:nvSpPr>
          <p:cNvPr id="2191" name="object 2191"/>
          <p:cNvSpPr txBox="1"/>
          <p:nvPr/>
        </p:nvSpPr>
        <p:spPr>
          <a:xfrm rot="15840000">
            <a:off x="17338523" y="1661083"/>
            <a:ext cx="164933" cy="19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"/>
              </a:lnSpc>
            </a:pPr>
            <a:r>
              <a:rPr dirty="0" sz="150" spc="-15">
                <a:latin typeface="Arial"/>
                <a:cs typeface="Arial"/>
              </a:rPr>
              <a:t>O</a:t>
            </a:r>
            <a:r>
              <a:rPr dirty="0" sz="150" spc="-5">
                <a:latin typeface="Arial"/>
                <a:cs typeface="Arial"/>
              </a:rPr>
              <a:t>K</a:t>
            </a:r>
            <a:r>
              <a:rPr dirty="0" sz="150" spc="-5">
                <a:latin typeface="Arial"/>
                <a:cs typeface="Arial"/>
              </a:rPr>
              <a:t> </a:t>
            </a:r>
            <a:r>
              <a:rPr dirty="0" sz="150" spc="-5">
                <a:latin typeface="Arial"/>
                <a:cs typeface="Arial"/>
              </a:rPr>
              <a:t>R.</a:t>
            </a:r>
            <a:r>
              <a:rPr dirty="0" sz="150" spc="-5">
                <a:latin typeface="Arial"/>
                <a:cs typeface="Arial"/>
              </a:rPr>
              <a:t> </a:t>
            </a:r>
            <a:r>
              <a:rPr dirty="0" sz="150" spc="-5">
                <a:latin typeface="Arial"/>
                <a:cs typeface="Arial"/>
              </a:rPr>
              <a:t>B</a:t>
            </a:r>
            <a:r>
              <a:rPr dirty="0" sz="150" spc="-15">
                <a:latin typeface="Arial"/>
                <a:cs typeface="Arial"/>
              </a:rPr>
              <a:t>R</a:t>
            </a:r>
            <a:r>
              <a:rPr dirty="0" sz="150" spc="-5">
                <a:latin typeface="Arial"/>
                <a:cs typeface="Arial"/>
              </a:rPr>
              <a:t>.</a:t>
            </a:r>
            <a:r>
              <a:rPr dirty="0" sz="150" spc="-15">
                <a:latin typeface="Arial"/>
                <a:cs typeface="Arial"/>
              </a:rPr>
              <a:t> </a:t>
            </a:r>
            <a:r>
              <a:rPr dirty="0" sz="150" spc="-5">
                <a:latin typeface="Arial"/>
                <a:cs typeface="Arial"/>
              </a:rPr>
              <a:t>=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 spc="-5">
                <a:latin typeface="Arial"/>
                <a:cs typeface="Arial"/>
              </a:rPr>
              <a:t>+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 spc="-10">
                <a:latin typeface="Arial"/>
                <a:cs typeface="Arial"/>
              </a:rPr>
              <a:t>0</a:t>
            </a:r>
            <a:r>
              <a:rPr dirty="0" sz="150" spc="-5">
                <a:latin typeface="Arial"/>
                <a:cs typeface="Arial"/>
              </a:rPr>
              <a:t>.</a:t>
            </a:r>
            <a:r>
              <a:rPr dirty="0" sz="150" spc="-10">
                <a:latin typeface="Arial"/>
                <a:cs typeface="Arial"/>
              </a:rPr>
              <a:t>6</a:t>
            </a:r>
            <a:r>
              <a:rPr dirty="0" sz="150" spc="-5">
                <a:latin typeface="Arial"/>
                <a:cs typeface="Arial"/>
              </a:rPr>
              <a:t>8</a:t>
            </a:r>
            <a:endParaRPr sz="150">
              <a:latin typeface="Arial"/>
              <a:cs typeface="Arial"/>
            </a:endParaRPr>
          </a:p>
        </p:txBody>
      </p:sp>
      <p:sp>
        <p:nvSpPr>
          <p:cNvPr id="2192" name="object 2192"/>
          <p:cNvSpPr txBox="1"/>
          <p:nvPr/>
        </p:nvSpPr>
        <p:spPr>
          <a:xfrm>
            <a:off x="19428220" y="5006840"/>
            <a:ext cx="46990" cy="180975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50" spc="-5">
                <a:latin typeface="Arial"/>
                <a:cs typeface="Arial"/>
              </a:rPr>
              <a:t>O</a:t>
            </a:r>
            <a:r>
              <a:rPr dirty="0" sz="150">
                <a:latin typeface="Arial"/>
                <a:cs typeface="Arial"/>
              </a:rPr>
              <a:t>K</a:t>
            </a:r>
            <a:r>
              <a:rPr dirty="0" sz="150" spc="-5">
                <a:latin typeface="Arial"/>
                <a:cs typeface="Arial"/>
              </a:rPr>
              <a:t> </a:t>
            </a:r>
            <a:r>
              <a:rPr dirty="0" sz="150">
                <a:latin typeface="Arial"/>
                <a:cs typeface="Arial"/>
              </a:rPr>
              <a:t>R.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>
                <a:latin typeface="Arial"/>
                <a:cs typeface="Arial"/>
              </a:rPr>
              <a:t>B</a:t>
            </a:r>
            <a:r>
              <a:rPr dirty="0" sz="150" spc="-15">
                <a:latin typeface="Arial"/>
                <a:cs typeface="Arial"/>
              </a:rPr>
              <a:t>r</a:t>
            </a:r>
            <a:r>
              <a:rPr dirty="0" sz="150">
                <a:latin typeface="Arial"/>
                <a:cs typeface="Arial"/>
              </a:rPr>
              <a:t>.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>
                <a:latin typeface="Arial"/>
                <a:cs typeface="Arial"/>
              </a:rPr>
              <a:t>=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>
                <a:latin typeface="Arial"/>
                <a:cs typeface="Arial"/>
              </a:rPr>
              <a:t>+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>
                <a:latin typeface="Arial"/>
                <a:cs typeface="Arial"/>
              </a:rPr>
              <a:t>1</a:t>
            </a:r>
            <a:r>
              <a:rPr dirty="0" sz="150" spc="5">
                <a:latin typeface="Arial"/>
                <a:cs typeface="Arial"/>
              </a:rPr>
              <a:t>.</a:t>
            </a:r>
            <a:r>
              <a:rPr dirty="0" sz="150">
                <a:latin typeface="Arial"/>
                <a:cs typeface="Arial"/>
              </a:rPr>
              <a:t>20</a:t>
            </a:r>
            <a:endParaRPr sz="150">
              <a:latin typeface="Arial"/>
              <a:cs typeface="Arial"/>
            </a:endParaRPr>
          </a:p>
        </p:txBody>
      </p:sp>
      <p:sp>
        <p:nvSpPr>
          <p:cNvPr id="2193" name="object 2193"/>
          <p:cNvSpPr txBox="1"/>
          <p:nvPr/>
        </p:nvSpPr>
        <p:spPr>
          <a:xfrm rot="15780000">
            <a:off x="17234467" y="1467292"/>
            <a:ext cx="92781" cy="19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"/>
              </a:lnSpc>
            </a:pPr>
            <a:r>
              <a:rPr dirty="0" sz="150" spc="-15">
                <a:latin typeface="Arial"/>
                <a:cs typeface="Arial"/>
              </a:rPr>
              <a:t>H</a:t>
            </a:r>
            <a:r>
              <a:rPr dirty="0" sz="150" spc="-5">
                <a:latin typeface="Arial"/>
                <a:cs typeface="Arial"/>
              </a:rPr>
              <a:t>e</a:t>
            </a:r>
            <a:r>
              <a:rPr dirty="0" sz="150" spc="-15">
                <a:latin typeface="Arial"/>
                <a:cs typeface="Arial"/>
              </a:rPr>
              <a:t>i</a:t>
            </a:r>
            <a:r>
              <a:rPr dirty="0" sz="150" spc="-10">
                <a:latin typeface="Arial"/>
                <a:cs typeface="Arial"/>
              </a:rPr>
              <a:t>z</a:t>
            </a:r>
            <a:r>
              <a:rPr dirty="0" sz="150">
                <a:latin typeface="Arial"/>
                <a:cs typeface="Arial"/>
              </a:rPr>
              <a:t>k</a:t>
            </a:r>
            <a:r>
              <a:rPr dirty="0" sz="150" spc="-15">
                <a:latin typeface="Arial"/>
                <a:cs typeface="Arial"/>
              </a:rPr>
              <a:t>ö</a:t>
            </a:r>
            <a:r>
              <a:rPr dirty="0" sz="150">
                <a:latin typeface="Arial"/>
                <a:cs typeface="Arial"/>
              </a:rPr>
              <a:t>r</a:t>
            </a:r>
            <a:r>
              <a:rPr dirty="0" sz="150" spc="-15">
                <a:latin typeface="Arial"/>
                <a:cs typeface="Arial"/>
              </a:rPr>
              <a:t>p</a:t>
            </a:r>
            <a:r>
              <a:rPr dirty="0" sz="150" spc="-5">
                <a:latin typeface="Arial"/>
                <a:cs typeface="Arial"/>
              </a:rPr>
              <a:t>er</a:t>
            </a:r>
            <a:endParaRPr sz="150">
              <a:latin typeface="Arial"/>
              <a:cs typeface="Arial"/>
            </a:endParaRPr>
          </a:p>
        </p:txBody>
      </p:sp>
      <p:sp>
        <p:nvSpPr>
          <p:cNvPr id="2194" name="object 2194"/>
          <p:cNvSpPr txBox="1"/>
          <p:nvPr/>
        </p:nvSpPr>
        <p:spPr>
          <a:xfrm rot="10260000">
            <a:off x="14611723" y="1477018"/>
            <a:ext cx="166195" cy="19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"/>
              </a:lnSpc>
            </a:pPr>
            <a:r>
              <a:rPr dirty="0" sz="150" spc="-10">
                <a:latin typeface="Arial"/>
                <a:cs typeface="Arial"/>
              </a:rPr>
              <a:t>O</a:t>
            </a:r>
            <a:r>
              <a:rPr dirty="0" sz="150" spc="-5">
                <a:latin typeface="Arial"/>
                <a:cs typeface="Arial"/>
              </a:rPr>
              <a:t>K</a:t>
            </a:r>
            <a:r>
              <a:rPr dirty="0" sz="150" spc="5">
                <a:latin typeface="Arial"/>
                <a:cs typeface="Arial"/>
              </a:rPr>
              <a:t> </a:t>
            </a:r>
            <a:r>
              <a:rPr dirty="0" sz="150" spc="-15">
                <a:latin typeface="Arial"/>
                <a:cs typeface="Arial"/>
              </a:rPr>
              <a:t>R</a:t>
            </a:r>
            <a:r>
              <a:rPr dirty="0" sz="150" spc="-5">
                <a:latin typeface="Arial"/>
                <a:cs typeface="Arial"/>
              </a:rPr>
              <a:t>.</a:t>
            </a:r>
            <a:r>
              <a:rPr dirty="0" sz="150" spc="-5">
                <a:latin typeface="Arial"/>
                <a:cs typeface="Arial"/>
              </a:rPr>
              <a:t> </a:t>
            </a:r>
            <a:r>
              <a:rPr dirty="0" sz="150" spc="-15">
                <a:latin typeface="Arial"/>
                <a:cs typeface="Arial"/>
              </a:rPr>
              <a:t>B</a:t>
            </a:r>
            <a:r>
              <a:rPr dirty="0" sz="150" spc="-5">
                <a:latin typeface="Arial"/>
                <a:cs typeface="Arial"/>
              </a:rPr>
              <a:t>R.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 spc="-5">
                <a:latin typeface="Arial"/>
                <a:cs typeface="Arial"/>
              </a:rPr>
              <a:t>=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 spc="-5">
                <a:latin typeface="Arial"/>
                <a:cs typeface="Arial"/>
              </a:rPr>
              <a:t>+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 spc="-10">
                <a:latin typeface="Arial"/>
                <a:cs typeface="Arial"/>
              </a:rPr>
              <a:t>0.3</a:t>
            </a:r>
            <a:r>
              <a:rPr dirty="0" sz="150" spc="-5">
                <a:latin typeface="Arial"/>
                <a:cs typeface="Arial"/>
              </a:rPr>
              <a:t>4</a:t>
            </a:r>
            <a:endParaRPr sz="150">
              <a:latin typeface="Arial"/>
              <a:cs typeface="Arial"/>
            </a:endParaRPr>
          </a:p>
        </p:txBody>
      </p:sp>
      <p:sp>
        <p:nvSpPr>
          <p:cNvPr id="2195" name="object 2195"/>
          <p:cNvSpPr txBox="1"/>
          <p:nvPr/>
        </p:nvSpPr>
        <p:spPr>
          <a:xfrm rot="10800000">
            <a:off x="14400148" y="4762953"/>
            <a:ext cx="56632" cy="27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0"/>
              </a:lnSpc>
            </a:pPr>
            <a:r>
              <a:rPr dirty="0" sz="200">
                <a:latin typeface="Arial"/>
                <a:cs typeface="Arial"/>
              </a:rPr>
              <a:t>T</a:t>
            </a:r>
            <a:r>
              <a:rPr dirty="0" sz="200" spc="15">
                <a:latin typeface="Arial"/>
                <a:cs typeface="Arial"/>
              </a:rPr>
              <a:t>3</a:t>
            </a:r>
            <a:r>
              <a:rPr dirty="0" sz="200" spc="10">
                <a:latin typeface="Arial"/>
                <a:cs typeface="Arial"/>
              </a:rPr>
              <a:t>0</a:t>
            </a:r>
            <a:endParaRPr sz="200">
              <a:latin typeface="Arial"/>
              <a:cs typeface="Arial"/>
            </a:endParaRPr>
          </a:p>
        </p:txBody>
      </p:sp>
      <p:sp>
        <p:nvSpPr>
          <p:cNvPr id="2196" name="object 2196"/>
          <p:cNvSpPr txBox="1"/>
          <p:nvPr/>
        </p:nvSpPr>
        <p:spPr>
          <a:xfrm>
            <a:off x="17047602" y="1739856"/>
            <a:ext cx="183515" cy="260985"/>
          </a:xfrm>
          <a:prstGeom prst="rect">
            <a:avLst/>
          </a:prstGeom>
        </p:spPr>
        <p:txBody>
          <a:bodyPr wrap="square" lIns="0" tIns="63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004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197" name="object 2197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12836784" y="2610521"/>
            <a:ext cx="169176" cy="168152"/>
          </a:xfrm>
          <a:prstGeom prst="rect">
            <a:avLst/>
          </a:prstGeom>
        </p:spPr>
      </p:pic>
      <p:pic>
        <p:nvPicPr>
          <p:cNvPr id="2198" name="object 2198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15712110" y="1943783"/>
            <a:ext cx="169176" cy="168176"/>
          </a:xfrm>
          <a:prstGeom prst="rect">
            <a:avLst/>
          </a:prstGeom>
        </p:spPr>
      </p:pic>
      <p:pic>
        <p:nvPicPr>
          <p:cNvPr id="2199" name="object 2199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11498110" y="4047321"/>
            <a:ext cx="382265" cy="547484"/>
          </a:xfrm>
          <a:prstGeom prst="rect">
            <a:avLst/>
          </a:prstGeom>
        </p:spPr>
      </p:pic>
      <p:sp>
        <p:nvSpPr>
          <p:cNvPr id="2200" name="object 2200"/>
          <p:cNvSpPr/>
          <p:nvPr/>
        </p:nvSpPr>
        <p:spPr>
          <a:xfrm>
            <a:off x="11604079" y="3626719"/>
            <a:ext cx="184785" cy="89535"/>
          </a:xfrm>
          <a:custGeom>
            <a:avLst/>
            <a:gdLst/>
            <a:ahLst/>
            <a:cxnLst/>
            <a:rect l="l" t="t" r="r" b="b"/>
            <a:pathLst>
              <a:path w="184784" h="89535">
                <a:moveTo>
                  <a:pt x="147904" y="68173"/>
                </a:moveTo>
                <a:lnTo>
                  <a:pt x="147853" y="58039"/>
                </a:lnTo>
                <a:lnTo>
                  <a:pt x="147713" y="19431"/>
                </a:lnTo>
                <a:lnTo>
                  <a:pt x="139496" y="13576"/>
                </a:lnTo>
                <a:lnTo>
                  <a:pt x="93878" y="0"/>
                </a:lnTo>
                <a:lnTo>
                  <a:pt x="88404" y="317"/>
                </a:lnTo>
                <a:lnTo>
                  <a:pt x="85547" y="3721"/>
                </a:lnTo>
                <a:lnTo>
                  <a:pt x="85877" y="8089"/>
                </a:lnTo>
                <a:lnTo>
                  <a:pt x="89954" y="11315"/>
                </a:lnTo>
                <a:lnTo>
                  <a:pt x="127584" y="22377"/>
                </a:lnTo>
                <a:lnTo>
                  <a:pt x="127635" y="28562"/>
                </a:lnTo>
                <a:lnTo>
                  <a:pt x="60858" y="10236"/>
                </a:lnTo>
                <a:lnTo>
                  <a:pt x="60883" y="28105"/>
                </a:lnTo>
                <a:lnTo>
                  <a:pt x="0" y="28295"/>
                </a:lnTo>
                <a:lnTo>
                  <a:pt x="25" y="41681"/>
                </a:lnTo>
                <a:lnTo>
                  <a:pt x="61264" y="41465"/>
                </a:lnTo>
                <a:lnTo>
                  <a:pt x="61302" y="48234"/>
                </a:lnTo>
                <a:lnTo>
                  <a:pt x="101" y="48387"/>
                </a:lnTo>
                <a:lnTo>
                  <a:pt x="101" y="61747"/>
                </a:lnTo>
                <a:lnTo>
                  <a:pt x="61010" y="61582"/>
                </a:lnTo>
                <a:lnTo>
                  <a:pt x="61112" y="79413"/>
                </a:lnTo>
                <a:lnTo>
                  <a:pt x="127736" y="60452"/>
                </a:lnTo>
                <a:lnTo>
                  <a:pt x="127736" y="66916"/>
                </a:lnTo>
                <a:lnTo>
                  <a:pt x="90284" y="78143"/>
                </a:lnTo>
                <a:lnTo>
                  <a:pt x="86042" y="81407"/>
                </a:lnTo>
                <a:lnTo>
                  <a:pt x="85725" y="85750"/>
                </a:lnTo>
                <a:lnTo>
                  <a:pt x="88658" y="89128"/>
                </a:lnTo>
                <a:lnTo>
                  <a:pt x="94157" y="89458"/>
                </a:lnTo>
                <a:lnTo>
                  <a:pt x="135039" y="76974"/>
                </a:lnTo>
                <a:lnTo>
                  <a:pt x="139509" y="75412"/>
                </a:lnTo>
                <a:lnTo>
                  <a:pt x="147904" y="68173"/>
                </a:lnTo>
                <a:close/>
              </a:path>
              <a:path w="184784" h="89535">
                <a:moveTo>
                  <a:pt x="184327" y="52400"/>
                </a:moveTo>
                <a:lnTo>
                  <a:pt x="184264" y="36423"/>
                </a:lnTo>
                <a:lnTo>
                  <a:pt x="177761" y="30086"/>
                </a:lnTo>
                <a:lnTo>
                  <a:pt x="161696" y="30149"/>
                </a:lnTo>
                <a:lnTo>
                  <a:pt x="155257" y="36512"/>
                </a:lnTo>
                <a:lnTo>
                  <a:pt x="155295" y="44577"/>
                </a:lnTo>
                <a:lnTo>
                  <a:pt x="155333" y="52514"/>
                </a:lnTo>
                <a:lnTo>
                  <a:pt x="161836" y="58978"/>
                </a:lnTo>
                <a:lnTo>
                  <a:pt x="177838" y="58902"/>
                </a:lnTo>
                <a:lnTo>
                  <a:pt x="184327" y="52400"/>
                </a:lnTo>
                <a:close/>
              </a:path>
            </a:pathLst>
          </a:custGeom>
          <a:solidFill>
            <a:srgbClr val="0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1" name="object 2201"/>
          <p:cNvSpPr/>
          <p:nvPr/>
        </p:nvSpPr>
        <p:spPr>
          <a:xfrm>
            <a:off x="10157612" y="5498509"/>
            <a:ext cx="184785" cy="89535"/>
          </a:xfrm>
          <a:custGeom>
            <a:avLst/>
            <a:gdLst/>
            <a:ahLst/>
            <a:cxnLst/>
            <a:rect l="l" t="t" r="r" b="b"/>
            <a:pathLst>
              <a:path w="184784" h="89535">
                <a:moveTo>
                  <a:pt x="147904" y="68148"/>
                </a:moveTo>
                <a:lnTo>
                  <a:pt x="147840" y="58039"/>
                </a:lnTo>
                <a:lnTo>
                  <a:pt x="147739" y="19392"/>
                </a:lnTo>
                <a:lnTo>
                  <a:pt x="139471" y="13576"/>
                </a:lnTo>
                <a:lnTo>
                  <a:pt x="93865" y="0"/>
                </a:lnTo>
                <a:lnTo>
                  <a:pt x="88392" y="342"/>
                </a:lnTo>
                <a:lnTo>
                  <a:pt x="85534" y="3759"/>
                </a:lnTo>
                <a:lnTo>
                  <a:pt x="85877" y="8128"/>
                </a:lnTo>
                <a:lnTo>
                  <a:pt x="89954" y="11353"/>
                </a:lnTo>
                <a:lnTo>
                  <a:pt x="127558" y="22352"/>
                </a:lnTo>
                <a:lnTo>
                  <a:pt x="127622" y="28562"/>
                </a:lnTo>
                <a:lnTo>
                  <a:pt x="60858" y="10274"/>
                </a:lnTo>
                <a:lnTo>
                  <a:pt x="60896" y="28105"/>
                </a:lnTo>
                <a:lnTo>
                  <a:pt x="0" y="28295"/>
                </a:lnTo>
                <a:lnTo>
                  <a:pt x="12" y="41694"/>
                </a:lnTo>
                <a:lnTo>
                  <a:pt x="61252" y="41465"/>
                </a:lnTo>
                <a:lnTo>
                  <a:pt x="61290" y="48272"/>
                </a:lnTo>
                <a:lnTo>
                  <a:pt x="50" y="48437"/>
                </a:lnTo>
                <a:lnTo>
                  <a:pt x="50" y="61760"/>
                </a:lnTo>
                <a:lnTo>
                  <a:pt x="61010" y="61595"/>
                </a:lnTo>
                <a:lnTo>
                  <a:pt x="61099" y="79400"/>
                </a:lnTo>
                <a:lnTo>
                  <a:pt x="127736" y="60439"/>
                </a:lnTo>
                <a:lnTo>
                  <a:pt x="127736" y="66903"/>
                </a:lnTo>
                <a:lnTo>
                  <a:pt x="90271" y="78155"/>
                </a:lnTo>
                <a:lnTo>
                  <a:pt x="86029" y="81419"/>
                </a:lnTo>
                <a:lnTo>
                  <a:pt x="85712" y="85750"/>
                </a:lnTo>
                <a:lnTo>
                  <a:pt x="88646" y="89128"/>
                </a:lnTo>
                <a:lnTo>
                  <a:pt x="94157" y="89484"/>
                </a:lnTo>
                <a:lnTo>
                  <a:pt x="135013" y="76987"/>
                </a:lnTo>
                <a:lnTo>
                  <a:pt x="139509" y="75425"/>
                </a:lnTo>
                <a:lnTo>
                  <a:pt x="147904" y="68148"/>
                </a:lnTo>
                <a:close/>
              </a:path>
              <a:path w="184784" h="89535">
                <a:moveTo>
                  <a:pt x="184315" y="52387"/>
                </a:moveTo>
                <a:lnTo>
                  <a:pt x="184238" y="36436"/>
                </a:lnTo>
                <a:lnTo>
                  <a:pt x="177736" y="30099"/>
                </a:lnTo>
                <a:lnTo>
                  <a:pt x="161709" y="30111"/>
                </a:lnTo>
                <a:lnTo>
                  <a:pt x="155232" y="36499"/>
                </a:lnTo>
                <a:lnTo>
                  <a:pt x="155295" y="44615"/>
                </a:lnTo>
                <a:lnTo>
                  <a:pt x="155333" y="52527"/>
                </a:lnTo>
                <a:lnTo>
                  <a:pt x="161810" y="59004"/>
                </a:lnTo>
                <a:lnTo>
                  <a:pt x="177825" y="58928"/>
                </a:lnTo>
                <a:lnTo>
                  <a:pt x="184315" y="52387"/>
                </a:lnTo>
                <a:close/>
              </a:path>
            </a:pathLst>
          </a:custGeom>
          <a:solidFill>
            <a:srgbClr val="0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2" name="object 2202"/>
          <p:cNvSpPr/>
          <p:nvPr/>
        </p:nvSpPr>
        <p:spPr>
          <a:xfrm>
            <a:off x="10349725" y="5957474"/>
            <a:ext cx="179070" cy="74930"/>
          </a:xfrm>
          <a:custGeom>
            <a:avLst/>
            <a:gdLst/>
            <a:ahLst/>
            <a:cxnLst/>
            <a:rect l="l" t="t" r="r" b="b"/>
            <a:pathLst>
              <a:path w="179070" h="74929">
                <a:moveTo>
                  <a:pt x="143967" y="56032"/>
                </a:moveTo>
                <a:lnTo>
                  <a:pt x="142417" y="11061"/>
                </a:lnTo>
                <a:lnTo>
                  <a:pt x="125234" y="0"/>
                </a:lnTo>
                <a:lnTo>
                  <a:pt x="72745" y="190"/>
                </a:lnTo>
                <a:lnTo>
                  <a:pt x="72821" y="11493"/>
                </a:lnTo>
                <a:lnTo>
                  <a:pt x="124066" y="11303"/>
                </a:lnTo>
                <a:lnTo>
                  <a:pt x="124091" y="18072"/>
                </a:lnTo>
                <a:lnTo>
                  <a:pt x="8051" y="18338"/>
                </a:lnTo>
                <a:lnTo>
                  <a:pt x="3594" y="18338"/>
                </a:lnTo>
                <a:lnTo>
                  <a:pt x="0" y="21971"/>
                </a:lnTo>
                <a:lnTo>
                  <a:pt x="50" y="30797"/>
                </a:lnTo>
                <a:lnTo>
                  <a:pt x="3657" y="34378"/>
                </a:lnTo>
                <a:lnTo>
                  <a:pt x="75450" y="34124"/>
                </a:lnTo>
                <a:lnTo>
                  <a:pt x="75476" y="40855"/>
                </a:lnTo>
                <a:lnTo>
                  <a:pt x="3695" y="41097"/>
                </a:lnTo>
                <a:lnTo>
                  <a:pt x="88" y="44640"/>
                </a:lnTo>
                <a:lnTo>
                  <a:pt x="127" y="53479"/>
                </a:lnTo>
                <a:lnTo>
                  <a:pt x="3721" y="57086"/>
                </a:lnTo>
                <a:lnTo>
                  <a:pt x="124231" y="56705"/>
                </a:lnTo>
                <a:lnTo>
                  <a:pt x="124282" y="63347"/>
                </a:lnTo>
                <a:lnTo>
                  <a:pt x="72859" y="63512"/>
                </a:lnTo>
                <a:lnTo>
                  <a:pt x="72885" y="74726"/>
                </a:lnTo>
                <a:lnTo>
                  <a:pt x="125234" y="74460"/>
                </a:lnTo>
                <a:lnTo>
                  <a:pt x="132168" y="73139"/>
                </a:lnTo>
                <a:lnTo>
                  <a:pt x="138163" y="69392"/>
                </a:lnTo>
                <a:lnTo>
                  <a:pt x="142379" y="63576"/>
                </a:lnTo>
                <a:lnTo>
                  <a:pt x="143967" y="56032"/>
                </a:lnTo>
                <a:close/>
              </a:path>
              <a:path w="179070" h="74929">
                <a:moveTo>
                  <a:pt x="178892" y="44983"/>
                </a:moveTo>
                <a:lnTo>
                  <a:pt x="178866" y="29260"/>
                </a:lnTo>
                <a:lnTo>
                  <a:pt x="172466" y="22948"/>
                </a:lnTo>
                <a:lnTo>
                  <a:pt x="156616" y="22987"/>
                </a:lnTo>
                <a:lnTo>
                  <a:pt x="150279" y="29451"/>
                </a:lnTo>
                <a:lnTo>
                  <a:pt x="150279" y="37274"/>
                </a:lnTo>
                <a:lnTo>
                  <a:pt x="150317" y="45097"/>
                </a:lnTo>
                <a:lnTo>
                  <a:pt x="156679" y="51473"/>
                </a:lnTo>
                <a:lnTo>
                  <a:pt x="164655" y="51473"/>
                </a:lnTo>
                <a:lnTo>
                  <a:pt x="172542" y="51396"/>
                </a:lnTo>
                <a:lnTo>
                  <a:pt x="178892" y="44983"/>
                </a:lnTo>
                <a:close/>
              </a:path>
            </a:pathLst>
          </a:custGeom>
          <a:solidFill>
            <a:srgbClr val="03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03" name="object 2203"/>
          <p:cNvGrpSpPr/>
          <p:nvPr/>
        </p:nvGrpSpPr>
        <p:grpSpPr>
          <a:xfrm>
            <a:off x="11663757" y="2650320"/>
            <a:ext cx="168910" cy="168275"/>
            <a:chOff x="11663757" y="2650320"/>
            <a:chExt cx="168910" cy="168275"/>
          </a:xfrm>
        </p:grpSpPr>
        <p:sp>
          <p:nvSpPr>
            <p:cNvPr id="2204" name="object 2204"/>
            <p:cNvSpPr/>
            <p:nvPr/>
          </p:nvSpPr>
          <p:spPr>
            <a:xfrm>
              <a:off x="11663757" y="2650320"/>
              <a:ext cx="168910" cy="168275"/>
            </a:xfrm>
            <a:custGeom>
              <a:avLst/>
              <a:gdLst/>
              <a:ahLst/>
              <a:cxnLst/>
              <a:rect l="l" t="t" r="r" b="b"/>
              <a:pathLst>
                <a:path w="168909" h="168275">
                  <a:moveTo>
                    <a:pt x="0" y="168246"/>
                  </a:moveTo>
                  <a:lnTo>
                    <a:pt x="0" y="0"/>
                  </a:lnTo>
                  <a:lnTo>
                    <a:pt x="168626" y="0"/>
                  </a:lnTo>
                  <a:lnTo>
                    <a:pt x="168626" y="168246"/>
                  </a:lnTo>
                  <a:lnTo>
                    <a:pt x="0" y="168246"/>
                  </a:lnTo>
                  <a:close/>
                </a:path>
              </a:pathLst>
            </a:custGeom>
            <a:solidFill>
              <a:srgbClr val="79B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5" name="object 2205"/>
            <p:cNvSpPr/>
            <p:nvPr/>
          </p:nvSpPr>
          <p:spPr>
            <a:xfrm>
              <a:off x="11689713" y="2676218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0" y="76688"/>
                  </a:moveTo>
                  <a:lnTo>
                    <a:pt x="0" y="39785"/>
                  </a:lnTo>
                  <a:lnTo>
                    <a:pt x="39854" y="39785"/>
                  </a:lnTo>
                  <a:lnTo>
                    <a:pt x="39854" y="0"/>
                  </a:lnTo>
                  <a:lnTo>
                    <a:pt x="76949" y="0"/>
                  </a:lnTo>
                  <a:lnTo>
                    <a:pt x="76949" y="39785"/>
                  </a:lnTo>
                  <a:lnTo>
                    <a:pt x="116822" y="39785"/>
                  </a:lnTo>
                  <a:lnTo>
                    <a:pt x="116822" y="76688"/>
                  </a:lnTo>
                  <a:lnTo>
                    <a:pt x="76949" y="76688"/>
                  </a:lnTo>
                  <a:lnTo>
                    <a:pt x="76949" y="116455"/>
                  </a:lnTo>
                  <a:lnTo>
                    <a:pt x="39854" y="116455"/>
                  </a:lnTo>
                  <a:lnTo>
                    <a:pt x="39854" y="76688"/>
                  </a:lnTo>
                  <a:lnTo>
                    <a:pt x="0" y="766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06" name="object 2206"/>
          <p:cNvGrpSpPr/>
          <p:nvPr/>
        </p:nvGrpSpPr>
        <p:grpSpPr>
          <a:xfrm>
            <a:off x="10155836" y="4955901"/>
            <a:ext cx="168910" cy="168275"/>
            <a:chOff x="10155836" y="4955901"/>
            <a:chExt cx="168910" cy="168275"/>
          </a:xfrm>
        </p:grpSpPr>
        <p:sp>
          <p:nvSpPr>
            <p:cNvPr id="2207" name="object 2207"/>
            <p:cNvSpPr/>
            <p:nvPr/>
          </p:nvSpPr>
          <p:spPr>
            <a:xfrm>
              <a:off x="10155836" y="4955901"/>
              <a:ext cx="168910" cy="168275"/>
            </a:xfrm>
            <a:custGeom>
              <a:avLst/>
              <a:gdLst/>
              <a:ahLst/>
              <a:cxnLst/>
              <a:rect l="l" t="t" r="r" b="b"/>
              <a:pathLst>
                <a:path w="168909" h="168275">
                  <a:moveTo>
                    <a:pt x="0" y="168208"/>
                  </a:moveTo>
                  <a:lnTo>
                    <a:pt x="0" y="0"/>
                  </a:lnTo>
                  <a:lnTo>
                    <a:pt x="168777" y="0"/>
                  </a:lnTo>
                  <a:lnTo>
                    <a:pt x="168777" y="168208"/>
                  </a:lnTo>
                  <a:lnTo>
                    <a:pt x="0" y="168208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8" name="object 2208"/>
            <p:cNvSpPr/>
            <p:nvPr/>
          </p:nvSpPr>
          <p:spPr>
            <a:xfrm>
              <a:off x="10199279" y="4964978"/>
              <a:ext cx="74930" cy="149860"/>
            </a:xfrm>
            <a:custGeom>
              <a:avLst/>
              <a:gdLst/>
              <a:ahLst/>
              <a:cxnLst/>
              <a:rect l="l" t="t" r="r" b="b"/>
              <a:pathLst>
                <a:path w="74929" h="149860">
                  <a:moveTo>
                    <a:pt x="0" y="149342"/>
                  </a:moveTo>
                  <a:lnTo>
                    <a:pt x="0" y="0"/>
                  </a:lnTo>
                  <a:lnTo>
                    <a:pt x="29153" y="5873"/>
                  </a:lnTo>
                  <a:lnTo>
                    <a:pt x="52956" y="21885"/>
                  </a:lnTo>
                  <a:lnTo>
                    <a:pt x="69004" y="45623"/>
                  </a:lnTo>
                  <a:lnTo>
                    <a:pt x="74888" y="74671"/>
                  </a:lnTo>
                  <a:lnTo>
                    <a:pt x="69004" y="103751"/>
                  </a:lnTo>
                  <a:lnTo>
                    <a:pt x="52956" y="127485"/>
                  </a:lnTo>
                  <a:lnTo>
                    <a:pt x="29153" y="143479"/>
                  </a:lnTo>
                  <a:lnTo>
                    <a:pt x="0" y="149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09" name="object 2209"/>
          <p:cNvGrpSpPr/>
          <p:nvPr/>
        </p:nvGrpSpPr>
        <p:grpSpPr>
          <a:xfrm>
            <a:off x="14639687" y="2992910"/>
            <a:ext cx="506095" cy="336550"/>
            <a:chOff x="14639687" y="2992910"/>
            <a:chExt cx="506095" cy="336550"/>
          </a:xfrm>
        </p:grpSpPr>
        <p:sp>
          <p:nvSpPr>
            <p:cNvPr id="2210" name="object 2210"/>
            <p:cNvSpPr/>
            <p:nvPr/>
          </p:nvSpPr>
          <p:spPr>
            <a:xfrm>
              <a:off x="14961845" y="3004635"/>
              <a:ext cx="184150" cy="147320"/>
            </a:xfrm>
            <a:custGeom>
              <a:avLst/>
              <a:gdLst/>
              <a:ahLst/>
              <a:cxnLst/>
              <a:rect l="l" t="t" r="r" b="b"/>
              <a:pathLst>
                <a:path w="184150" h="147319">
                  <a:moveTo>
                    <a:pt x="111975" y="28473"/>
                  </a:moveTo>
                  <a:lnTo>
                    <a:pt x="102450" y="16802"/>
                  </a:lnTo>
                  <a:lnTo>
                    <a:pt x="90385" y="7797"/>
                  </a:lnTo>
                  <a:lnTo>
                    <a:pt x="76250" y="2019"/>
                  </a:lnTo>
                  <a:lnTo>
                    <a:pt x="60553" y="0"/>
                  </a:lnTo>
                  <a:lnTo>
                    <a:pt x="36944" y="4838"/>
                  </a:lnTo>
                  <a:lnTo>
                    <a:pt x="17678" y="17856"/>
                  </a:lnTo>
                  <a:lnTo>
                    <a:pt x="4711" y="37122"/>
                  </a:lnTo>
                  <a:lnTo>
                    <a:pt x="0" y="60718"/>
                  </a:lnTo>
                  <a:lnTo>
                    <a:pt x="2705" y="78397"/>
                  </a:lnTo>
                  <a:lnTo>
                    <a:pt x="10172" y="93967"/>
                  </a:lnTo>
                  <a:lnTo>
                    <a:pt x="21602" y="106667"/>
                  </a:lnTo>
                  <a:lnTo>
                    <a:pt x="36207" y="115747"/>
                  </a:lnTo>
                  <a:lnTo>
                    <a:pt x="50927" y="107175"/>
                  </a:lnTo>
                  <a:lnTo>
                    <a:pt x="35826" y="101257"/>
                  </a:lnTo>
                  <a:lnTo>
                    <a:pt x="23736" y="90881"/>
                  </a:lnTo>
                  <a:lnTo>
                    <a:pt x="15697" y="77025"/>
                  </a:lnTo>
                  <a:lnTo>
                    <a:pt x="12725" y="60680"/>
                  </a:lnTo>
                  <a:lnTo>
                    <a:pt x="16433" y="42062"/>
                  </a:lnTo>
                  <a:lnTo>
                    <a:pt x="26657" y="26835"/>
                  </a:lnTo>
                  <a:lnTo>
                    <a:pt x="41884" y="16522"/>
                  </a:lnTo>
                  <a:lnTo>
                    <a:pt x="60553" y="12661"/>
                  </a:lnTo>
                  <a:lnTo>
                    <a:pt x="71132" y="13817"/>
                  </a:lnTo>
                  <a:lnTo>
                    <a:pt x="80886" y="17170"/>
                  </a:lnTo>
                  <a:lnTo>
                    <a:pt x="89573" y="22440"/>
                  </a:lnTo>
                  <a:lnTo>
                    <a:pt x="96926" y="29362"/>
                  </a:lnTo>
                  <a:lnTo>
                    <a:pt x="111975" y="28473"/>
                  </a:lnTo>
                  <a:close/>
                </a:path>
                <a:path w="184150" h="147319">
                  <a:moveTo>
                    <a:pt x="148907" y="58737"/>
                  </a:moveTo>
                  <a:lnTo>
                    <a:pt x="147929" y="41592"/>
                  </a:lnTo>
                  <a:lnTo>
                    <a:pt x="140462" y="35090"/>
                  </a:lnTo>
                  <a:lnTo>
                    <a:pt x="82829" y="38531"/>
                  </a:lnTo>
                  <a:lnTo>
                    <a:pt x="74295" y="39230"/>
                  </a:lnTo>
                  <a:lnTo>
                    <a:pt x="68160" y="46469"/>
                  </a:lnTo>
                  <a:lnTo>
                    <a:pt x="68389" y="107175"/>
                  </a:lnTo>
                  <a:lnTo>
                    <a:pt x="31394" y="128600"/>
                  </a:lnTo>
                  <a:lnTo>
                    <a:pt x="27190" y="131203"/>
                  </a:lnTo>
                  <a:lnTo>
                    <a:pt x="25527" y="137121"/>
                  </a:lnTo>
                  <a:lnTo>
                    <a:pt x="30861" y="145948"/>
                  </a:lnTo>
                  <a:lnTo>
                    <a:pt x="36436" y="147281"/>
                  </a:lnTo>
                  <a:lnTo>
                    <a:pt x="41122" y="144754"/>
                  </a:lnTo>
                  <a:lnTo>
                    <a:pt x="91452" y="115392"/>
                  </a:lnTo>
                  <a:lnTo>
                    <a:pt x="93065" y="112395"/>
                  </a:lnTo>
                  <a:lnTo>
                    <a:pt x="93040" y="69049"/>
                  </a:lnTo>
                  <a:lnTo>
                    <a:pt x="105181" y="68630"/>
                  </a:lnTo>
                  <a:lnTo>
                    <a:pt x="105333" y="97878"/>
                  </a:lnTo>
                  <a:lnTo>
                    <a:pt x="105575" y="101866"/>
                  </a:lnTo>
                  <a:lnTo>
                    <a:pt x="108648" y="105143"/>
                  </a:lnTo>
                  <a:lnTo>
                    <a:pt x="116827" y="105143"/>
                  </a:lnTo>
                  <a:lnTo>
                    <a:pt x="119951" y="101904"/>
                  </a:lnTo>
                  <a:lnTo>
                    <a:pt x="120078" y="97853"/>
                  </a:lnTo>
                  <a:lnTo>
                    <a:pt x="119964" y="67729"/>
                  </a:lnTo>
                  <a:lnTo>
                    <a:pt x="142290" y="66040"/>
                  </a:lnTo>
                  <a:lnTo>
                    <a:pt x="148907" y="58737"/>
                  </a:lnTo>
                  <a:close/>
                </a:path>
                <a:path w="184150" h="147319">
                  <a:moveTo>
                    <a:pt x="183756" y="58737"/>
                  </a:moveTo>
                  <a:lnTo>
                    <a:pt x="183680" y="40919"/>
                  </a:lnTo>
                  <a:lnTo>
                    <a:pt x="176453" y="33705"/>
                  </a:lnTo>
                  <a:lnTo>
                    <a:pt x="158648" y="33718"/>
                  </a:lnTo>
                  <a:lnTo>
                    <a:pt x="151371" y="41021"/>
                  </a:lnTo>
                  <a:lnTo>
                    <a:pt x="151396" y="49949"/>
                  </a:lnTo>
                  <a:lnTo>
                    <a:pt x="151434" y="58851"/>
                  </a:lnTo>
                  <a:lnTo>
                    <a:pt x="158737" y="65989"/>
                  </a:lnTo>
                  <a:lnTo>
                    <a:pt x="176568" y="65938"/>
                  </a:lnTo>
                  <a:lnTo>
                    <a:pt x="183756" y="58737"/>
                  </a:lnTo>
                  <a:close/>
                </a:path>
              </a:pathLst>
            </a:custGeom>
            <a:solidFill>
              <a:srgbClr val="0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1" name="object 2211"/>
            <p:cNvSpPr/>
            <p:nvPr/>
          </p:nvSpPr>
          <p:spPr>
            <a:xfrm>
              <a:off x="14722171" y="2992976"/>
              <a:ext cx="249554" cy="335915"/>
            </a:xfrm>
            <a:custGeom>
              <a:avLst/>
              <a:gdLst/>
              <a:ahLst/>
              <a:cxnLst/>
              <a:rect l="l" t="t" r="r" b="b"/>
              <a:pathLst>
                <a:path w="249555" h="335914">
                  <a:moveTo>
                    <a:pt x="149517" y="317271"/>
                  </a:moveTo>
                  <a:lnTo>
                    <a:pt x="18173" y="317271"/>
                  </a:lnTo>
                  <a:lnTo>
                    <a:pt x="18173" y="335775"/>
                  </a:lnTo>
                  <a:lnTo>
                    <a:pt x="149517" y="335775"/>
                  </a:lnTo>
                  <a:lnTo>
                    <a:pt x="149517" y="317271"/>
                  </a:lnTo>
                  <a:close/>
                </a:path>
                <a:path w="249555" h="335914">
                  <a:moveTo>
                    <a:pt x="167906" y="167970"/>
                  </a:moveTo>
                  <a:lnTo>
                    <a:pt x="150088" y="167970"/>
                  </a:lnTo>
                  <a:lnTo>
                    <a:pt x="148818" y="167970"/>
                  </a:lnTo>
                  <a:lnTo>
                    <a:pt x="17805" y="167970"/>
                  </a:lnTo>
                  <a:lnTo>
                    <a:pt x="0" y="167970"/>
                  </a:lnTo>
                  <a:lnTo>
                    <a:pt x="0" y="335775"/>
                  </a:lnTo>
                  <a:lnTo>
                    <a:pt x="17805" y="335775"/>
                  </a:lnTo>
                  <a:lnTo>
                    <a:pt x="17805" y="186372"/>
                  </a:lnTo>
                  <a:lnTo>
                    <a:pt x="148818" y="186372"/>
                  </a:lnTo>
                  <a:lnTo>
                    <a:pt x="150088" y="186423"/>
                  </a:lnTo>
                  <a:lnTo>
                    <a:pt x="150088" y="335775"/>
                  </a:lnTo>
                  <a:lnTo>
                    <a:pt x="167906" y="335775"/>
                  </a:lnTo>
                  <a:lnTo>
                    <a:pt x="167906" y="167970"/>
                  </a:lnTo>
                  <a:close/>
                </a:path>
                <a:path w="249555" h="335914">
                  <a:moveTo>
                    <a:pt x="249262" y="0"/>
                  </a:moveTo>
                  <a:lnTo>
                    <a:pt x="247992" y="0"/>
                  </a:lnTo>
                  <a:lnTo>
                    <a:pt x="246722" y="0"/>
                  </a:lnTo>
                  <a:lnTo>
                    <a:pt x="245452" y="0"/>
                  </a:lnTo>
                  <a:lnTo>
                    <a:pt x="245452" y="3403"/>
                  </a:lnTo>
                  <a:lnTo>
                    <a:pt x="246722" y="3403"/>
                  </a:lnTo>
                  <a:lnTo>
                    <a:pt x="246722" y="167970"/>
                  </a:lnTo>
                  <a:lnTo>
                    <a:pt x="247992" y="167970"/>
                  </a:lnTo>
                  <a:lnTo>
                    <a:pt x="249262" y="167970"/>
                  </a:lnTo>
                  <a:lnTo>
                    <a:pt x="249262" y="0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2" name="object 2212"/>
            <p:cNvSpPr/>
            <p:nvPr/>
          </p:nvSpPr>
          <p:spPr>
            <a:xfrm>
              <a:off x="14721612" y="3160934"/>
              <a:ext cx="168910" cy="168275"/>
            </a:xfrm>
            <a:custGeom>
              <a:avLst/>
              <a:gdLst/>
              <a:ahLst/>
              <a:cxnLst/>
              <a:rect l="l" t="t" r="r" b="b"/>
              <a:pathLst>
                <a:path w="168909" h="168275">
                  <a:moveTo>
                    <a:pt x="150063" y="18656"/>
                  </a:moveTo>
                  <a:lnTo>
                    <a:pt x="149987" y="18402"/>
                  </a:lnTo>
                  <a:lnTo>
                    <a:pt x="135966" y="18415"/>
                  </a:lnTo>
                  <a:lnTo>
                    <a:pt x="135966" y="80060"/>
                  </a:lnTo>
                  <a:lnTo>
                    <a:pt x="135509" y="92011"/>
                  </a:lnTo>
                  <a:lnTo>
                    <a:pt x="108343" y="129857"/>
                  </a:lnTo>
                  <a:lnTo>
                    <a:pt x="88011" y="135432"/>
                  </a:lnTo>
                  <a:lnTo>
                    <a:pt x="76288" y="134962"/>
                  </a:lnTo>
                  <a:lnTo>
                    <a:pt x="43294" y="115608"/>
                  </a:lnTo>
                  <a:lnTo>
                    <a:pt x="32689" y="87642"/>
                  </a:lnTo>
                  <a:lnTo>
                    <a:pt x="33185" y="76174"/>
                  </a:lnTo>
                  <a:lnTo>
                    <a:pt x="52641" y="43002"/>
                  </a:lnTo>
                  <a:lnTo>
                    <a:pt x="80645" y="32283"/>
                  </a:lnTo>
                  <a:lnTo>
                    <a:pt x="92583" y="32816"/>
                  </a:lnTo>
                  <a:lnTo>
                    <a:pt x="127152" y="53898"/>
                  </a:lnTo>
                  <a:lnTo>
                    <a:pt x="135966" y="80060"/>
                  </a:lnTo>
                  <a:lnTo>
                    <a:pt x="135966" y="18415"/>
                  </a:lnTo>
                  <a:lnTo>
                    <a:pt x="18745" y="18440"/>
                  </a:lnTo>
                  <a:lnTo>
                    <a:pt x="18745" y="149313"/>
                  </a:lnTo>
                  <a:lnTo>
                    <a:pt x="32689" y="149313"/>
                  </a:lnTo>
                  <a:lnTo>
                    <a:pt x="135966" y="149313"/>
                  </a:lnTo>
                  <a:lnTo>
                    <a:pt x="150063" y="149313"/>
                  </a:lnTo>
                  <a:lnTo>
                    <a:pt x="150063" y="18656"/>
                  </a:lnTo>
                  <a:close/>
                </a:path>
                <a:path w="168909" h="168275">
                  <a:moveTo>
                    <a:pt x="168567" y="167817"/>
                  </a:moveTo>
                  <a:lnTo>
                    <a:pt x="203" y="167817"/>
                  </a:lnTo>
                  <a:lnTo>
                    <a:pt x="203" y="0"/>
                  </a:lnTo>
                  <a:lnTo>
                    <a:pt x="0" y="167957"/>
                  </a:lnTo>
                  <a:lnTo>
                    <a:pt x="168567" y="167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3" name="object 2213"/>
            <p:cNvSpPr/>
            <p:nvPr/>
          </p:nvSpPr>
          <p:spPr>
            <a:xfrm>
              <a:off x="14754292" y="3193223"/>
              <a:ext cx="103505" cy="103505"/>
            </a:xfrm>
            <a:custGeom>
              <a:avLst/>
              <a:gdLst/>
              <a:ahLst/>
              <a:cxnLst/>
              <a:rect l="l" t="t" r="r" b="b"/>
              <a:pathLst>
                <a:path w="103505" h="103504">
                  <a:moveTo>
                    <a:pt x="0" y="55353"/>
                  </a:moveTo>
                  <a:lnTo>
                    <a:pt x="13253" y="16924"/>
                  </a:lnTo>
                  <a:lnTo>
                    <a:pt x="47965" y="0"/>
                  </a:lnTo>
                  <a:lnTo>
                    <a:pt x="59908" y="523"/>
                  </a:lnTo>
                  <a:lnTo>
                    <a:pt x="94475" y="21617"/>
                  </a:lnTo>
                  <a:lnTo>
                    <a:pt x="103285" y="47758"/>
                  </a:lnTo>
                  <a:lnTo>
                    <a:pt x="102825" y="59707"/>
                  </a:lnTo>
                  <a:lnTo>
                    <a:pt x="75665" y="97568"/>
                  </a:lnTo>
                  <a:lnTo>
                    <a:pt x="71957" y="99046"/>
                  </a:lnTo>
                  <a:lnTo>
                    <a:pt x="71957" y="48832"/>
                  </a:lnTo>
                  <a:lnTo>
                    <a:pt x="71560" y="46156"/>
                  </a:lnTo>
                  <a:lnTo>
                    <a:pt x="70899" y="43819"/>
                  </a:lnTo>
                  <a:lnTo>
                    <a:pt x="70029" y="42198"/>
                  </a:lnTo>
                  <a:lnTo>
                    <a:pt x="67004" y="36129"/>
                  </a:lnTo>
                  <a:lnTo>
                    <a:pt x="60632" y="31040"/>
                  </a:lnTo>
                  <a:lnTo>
                    <a:pt x="47965" y="31143"/>
                  </a:lnTo>
                  <a:lnTo>
                    <a:pt x="44581" y="32058"/>
                  </a:lnTo>
                  <a:lnTo>
                    <a:pt x="42426" y="33170"/>
                  </a:lnTo>
                  <a:lnTo>
                    <a:pt x="36035" y="36261"/>
                  </a:lnTo>
                  <a:lnTo>
                    <a:pt x="30987" y="43197"/>
                  </a:lnTo>
                  <a:lnTo>
                    <a:pt x="30987" y="98860"/>
                  </a:lnTo>
                  <a:lnTo>
                    <a:pt x="24280" y="95555"/>
                  </a:lnTo>
                  <a:lnTo>
                    <a:pt x="16807" y="89937"/>
                  </a:lnTo>
                  <a:lnTo>
                    <a:pt x="10624" y="83314"/>
                  </a:lnTo>
                  <a:lnTo>
                    <a:pt x="5440" y="75316"/>
                  </a:lnTo>
                  <a:lnTo>
                    <a:pt x="1738" y="65983"/>
                  </a:lnTo>
                  <a:lnTo>
                    <a:pt x="0" y="55353"/>
                  </a:lnTo>
                  <a:close/>
                </a:path>
                <a:path w="103505" h="103504">
                  <a:moveTo>
                    <a:pt x="30987" y="98860"/>
                  </a:moveTo>
                  <a:lnTo>
                    <a:pt x="30987" y="43197"/>
                  </a:lnTo>
                  <a:lnTo>
                    <a:pt x="31082" y="51772"/>
                  </a:lnTo>
                  <a:lnTo>
                    <a:pt x="33042" y="60319"/>
                  </a:lnTo>
                  <a:lnTo>
                    <a:pt x="38113" y="66972"/>
                  </a:lnTo>
                  <a:lnTo>
                    <a:pt x="45463" y="71067"/>
                  </a:lnTo>
                  <a:lnTo>
                    <a:pt x="54261" y="71938"/>
                  </a:lnTo>
                  <a:lnTo>
                    <a:pt x="61668" y="69624"/>
                  </a:lnTo>
                  <a:lnTo>
                    <a:pt x="67590" y="64703"/>
                  </a:lnTo>
                  <a:lnTo>
                    <a:pt x="71271" y="57624"/>
                  </a:lnTo>
                  <a:lnTo>
                    <a:pt x="71957" y="48832"/>
                  </a:lnTo>
                  <a:lnTo>
                    <a:pt x="71957" y="99046"/>
                  </a:lnTo>
                  <a:lnTo>
                    <a:pt x="66292" y="101304"/>
                  </a:lnTo>
                  <a:lnTo>
                    <a:pt x="55339" y="103130"/>
                  </a:lnTo>
                  <a:lnTo>
                    <a:pt x="43613" y="102664"/>
                  </a:lnTo>
                  <a:lnTo>
                    <a:pt x="33237" y="99968"/>
                  </a:lnTo>
                  <a:lnTo>
                    <a:pt x="30987" y="98860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4" name="object 2214"/>
            <p:cNvSpPr/>
            <p:nvPr/>
          </p:nvSpPr>
          <p:spPr>
            <a:xfrm>
              <a:off x="14785286" y="3224252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0" y="12156"/>
                  </a:moveTo>
                  <a:lnTo>
                    <a:pt x="5029" y="5239"/>
                  </a:lnTo>
                  <a:lnTo>
                    <a:pt x="13593" y="1036"/>
                  </a:lnTo>
                  <a:lnTo>
                    <a:pt x="17356" y="0"/>
                  </a:lnTo>
                  <a:lnTo>
                    <a:pt x="29645" y="0"/>
                  </a:lnTo>
                  <a:lnTo>
                    <a:pt x="35997" y="5107"/>
                  </a:lnTo>
                  <a:lnTo>
                    <a:pt x="39911" y="12797"/>
                  </a:lnTo>
                  <a:lnTo>
                    <a:pt x="40573" y="15134"/>
                  </a:lnTo>
                  <a:lnTo>
                    <a:pt x="40970" y="17810"/>
                  </a:lnTo>
                  <a:lnTo>
                    <a:pt x="40281" y="26599"/>
                  </a:lnTo>
                  <a:lnTo>
                    <a:pt x="36593" y="33672"/>
                  </a:lnTo>
                  <a:lnTo>
                    <a:pt x="30665" y="38586"/>
                  </a:lnTo>
                  <a:lnTo>
                    <a:pt x="23254" y="40897"/>
                  </a:lnTo>
                  <a:lnTo>
                    <a:pt x="14467" y="40037"/>
                  </a:lnTo>
                  <a:lnTo>
                    <a:pt x="7123" y="35948"/>
                  </a:lnTo>
                  <a:lnTo>
                    <a:pt x="2054" y="29297"/>
                  </a:lnTo>
                  <a:lnTo>
                    <a:pt x="94" y="20750"/>
                  </a:lnTo>
                  <a:lnTo>
                    <a:pt x="0" y="121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5" name="object 2215"/>
            <p:cNvSpPr/>
            <p:nvPr/>
          </p:nvSpPr>
          <p:spPr>
            <a:xfrm>
              <a:off x="14639687" y="2992910"/>
              <a:ext cx="168910" cy="168275"/>
            </a:xfrm>
            <a:custGeom>
              <a:avLst/>
              <a:gdLst/>
              <a:ahLst/>
              <a:cxnLst/>
              <a:rect l="l" t="t" r="r" b="b"/>
              <a:pathLst>
                <a:path w="168909" h="168275">
                  <a:moveTo>
                    <a:pt x="0" y="168039"/>
                  </a:moveTo>
                  <a:lnTo>
                    <a:pt x="0" y="94"/>
                  </a:lnTo>
                  <a:lnTo>
                    <a:pt x="168437" y="0"/>
                  </a:lnTo>
                  <a:lnTo>
                    <a:pt x="168494" y="527"/>
                  </a:lnTo>
                  <a:lnTo>
                    <a:pt x="168494" y="168039"/>
                  </a:lnTo>
                  <a:lnTo>
                    <a:pt x="0" y="168039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6" name="object 2216"/>
            <p:cNvSpPr/>
            <p:nvPr/>
          </p:nvSpPr>
          <p:spPr>
            <a:xfrm>
              <a:off x="14643139" y="2996266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161544" y="0"/>
                  </a:moveTo>
                  <a:lnTo>
                    <a:pt x="160274" y="0"/>
                  </a:lnTo>
                  <a:lnTo>
                    <a:pt x="0" y="50"/>
                  </a:lnTo>
                  <a:lnTo>
                    <a:pt x="0" y="161848"/>
                  </a:lnTo>
                  <a:lnTo>
                    <a:pt x="160274" y="161848"/>
                  </a:lnTo>
                  <a:lnTo>
                    <a:pt x="161544" y="161848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7" name="object 2217"/>
            <p:cNvSpPr/>
            <p:nvPr/>
          </p:nvSpPr>
          <p:spPr>
            <a:xfrm>
              <a:off x="14646352" y="2999631"/>
              <a:ext cx="155575" cy="155575"/>
            </a:xfrm>
            <a:custGeom>
              <a:avLst/>
              <a:gdLst/>
              <a:ahLst/>
              <a:cxnLst/>
              <a:rect l="l" t="t" r="r" b="b"/>
              <a:pathLst>
                <a:path w="155575" h="155575">
                  <a:moveTo>
                    <a:pt x="155181" y="0"/>
                  </a:moveTo>
                  <a:lnTo>
                    <a:pt x="38150" y="0"/>
                  </a:lnTo>
                  <a:lnTo>
                    <a:pt x="0" y="38"/>
                  </a:lnTo>
                  <a:lnTo>
                    <a:pt x="0" y="154876"/>
                  </a:lnTo>
                  <a:lnTo>
                    <a:pt x="38150" y="154876"/>
                  </a:lnTo>
                  <a:lnTo>
                    <a:pt x="38150" y="155117"/>
                  </a:lnTo>
                  <a:lnTo>
                    <a:pt x="155181" y="155117"/>
                  </a:lnTo>
                  <a:lnTo>
                    <a:pt x="155181" y="0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8" name="object 2218"/>
            <p:cNvSpPr/>
            <p:nvPr/>
          </p:nvSpPr>
          <p:spPr>
            <a:xfrm>
              <a:off x="14656535" y="3042263"/>
              <a:ext cx="131445" cy="55880"/>
            </a:xfrm>
            <a:custGeom>
              <a:avLst/>
              <a:gdLst/>
              <a:ahLst/>
              <a:cxnLst/>
              <a:rect l="l" t="t" r="r" b="b"/>
              <a:pathLst>
                <a:path w="131444" h="55880">
                  <a:moveTo>
                    <a:pt x="0" y="55334"/>
                  </a:moveTo>
                  <a:lnTo>
                    <a:pt x="0" y="13098"/>
                  </a:lnTo>
                  <a:lnTo>
                    <a:pt x="87688" y="13098"/>
                  </a:lnTo>
                  <a:lnTo>
                    <a:pt x="95345" y="13758"/>
                  </a:lnTo>
                  <a:lnTo>
                    <a:pt x="101130" y="18319"/>
                  </a:lnTo>
                  <a:lnTo>
                    <a:pt x="103115" y="25122"/>
                  </a:lnTo>
                  <a:lnTo>
                    <a:pt x="106745" y="26178"/>
                  </a:lnTo>
                  <a:lnTo>
                    <a:pt x="109033" y="28439"/>
                  </a:lnTo>
                  <a:lnTo>
                    <a:pt x="114119" y="28025"/>
                  </a:lnTo>
                  <a:lnTo>
                    <a:pt x="115858" y="26216"/>
                  </a:lnTo>
                  <a:lnTo>
                    <a:pt x="114856" y="21579"/>
                  </a:lnTo>
                  <a:lnTo>
                    <a:pt x="115121" y="18375"/>
                  </a:lnTo>
                  <a:lnTo>
                    <a:pt x="111982" y="13155"/>
                  </a:lnTo>
                  <a:lnTo>
                    <a:pt x="106840" y="10007"/>
                  </a:lnTo>
                  <a:lnTo>
                    <a:pt x="104004" y="4485"/>
                  </a:lnTo>
                  <a:lnTo>
                    <a:pt x="102907" y="3222"/>
                  </a:lnTo>
                  <a:lnTo>
                    <a:pt x="98540" y="5164"/>
                  </a:lnTo>
                  <a:lnTo>
                    <a:pt x="98275" y="3072"/>
                  </a:lnTo>
                  <a:lnTo>
                    <a:pt x="98540" y="0"/>
                  </a:lnTo>
                  <a:lnTo>
                    <a:pt x="104098" y="1677"/>
                  </a:lnTo>
                  <a:lnTo>
                    <a:pt x="106896" y="1545"/>
                  </a:lnTo>
                  <a:lnTo>
                    <a:pt x="113287" y="6822"/>
                  </a:lnTo>
                  <a:lnTo>
                    <a:pt x="119053" y="12420"/>
                  </a:lnTo>
                  <a:lnTo>
                    <a:pt x="125217" y="17885"/>
                  </a:lnTo>
                  <a:lnTo>
                    <a:pt x="125217" y="28025"/>
                  </a:lnTo>
                  <a:lnTo>
                    <a:pt x="126900" y="30268"/>
                  </a:lnTo>
                  <a:lnTo>
                    <a:pt x="131078" y="30211"/>
                  </a:lnTo>
                  <a:lnTo>
                    <a:pt x="129509" y="35696"/>
                  </a:lnTo>
                  <a:lnTo>
                    <a:pt x="127807" y="37354"/>
                  </a:lnTo>
                  <a:lnTo>
                    <a:pt x="125387" y="38240"/>
                  </a:lnTo>
                  <a:lnTo>
                    <a:pt x="124215" y="40483"/>
                  </a:lnTo>
                  <a:lnTo>
                    <a:pt x="123761" y="44572"/>
                  </a:lnTo>
                  <a:lnTo>
                    <a:pt x="125671" y="49171"/>
                  </a:lnTo>
                  <a:lnTo>
                    <a:pt x="116217" y="51169"/>
                  </a:lnTo>
                  <a:lnTo>
                    <a:pt x="118146" y="44120"/>
                  </a:lnTo>
                  <a:lnTo>
                    <a:pt x="114119" y="41840"/>
                  </a:lnTo>
                  <a:lnTo>
                    <a:pt x="106202" y="42141"/>
                  </a:lnTo>
                  <a:lnTo>
                    <a:pt x="101222" y="46467"/>
                  </a:lnTo>
                  <a:lnTo>
                    <a:pt x="96877" y="51853"/>
                  </a:lnTo>
                  <a:lnTo>
                    <a:pt x="90864" y="55334"/>
                  </a:lnTo>
                  <a:lnTo>
                    <a:pt x="0" y="55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9" name="object 2219"/>
            <p:cNvSpPr/>
            <p:nvPr/>
          </p:nvSpPr>
          <p:spPr>
            <a:xfrm>
              <a:off x="14803527" y="2993002"/>
              <a:ext cx="165100" cy="168275"/>
            </a:xfrm>
            <a:custGeom>
              <a:avLst/>
              <a:gdLst/>
              <a:ahLst/>
              <a:cxnLst/>
              <a:rect l="l" t="t" r="r" b="b"/>
              <a:pathLst>
                <a:path w="165100" h="168275">
                  <a:moveTo>
                    <a:pt x="164896" y="165341"/>
                  </a:moveTo>
                  <a:lnTo>
                    <a:pt x="2552" y="165341"/>
                  </a:lnTo>
                  <a:lnTo>
                    <a:pt x="2552" y="3340"/>
                  </a:lnTo>
                  <a:lnTo>
                    <a:pt x="164096" y="3340"/>
                  </a:lnTo>
                  <a:lnTo>
                    <a:pt x="164096" y="0"/>
                  </a:lnTo>
                  <a:lnTo>
                    <a:pt x="2552" y="0"/>
                  </a:lnTo>
                  <a:lnTo>
                    <a:pt x="0" y="12"/>
                  </a:lnTo>
                  <a:lnTo>
                    <a:pt x="0" y="167944"/>
                  </a:lnTo>
                  <a:lnTo>
                    <a:pt x="2362" y="167944"/>
                  </a:lnTo>
                  <a:lnTo>
                    <a:pt x="2552" y="167944"/>
                  </a:lnTo>
                  <a:lnTo>
                    <a:pt x="164896" y="167944"/>
                  </a:lnTo>
                  <a:lnTo>
                    <a:pt x="164896" y="165341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0" name="object 2220"/>
            <p:cNvSpPr/>
            <p:nvPr/>
          </p:nvSpPr>
          <p:spPr>
            <a:xfrm>
              <a:off x="14805267" y="2996304"/>
              <a:ext cx="163195" cy="162560"/>
            </a:xfrm>
            <a:custGeom>
              <a:avLst/>
              <a:gdLst/>
              <a:ahLst/>
              <a:cxnLst/>
              <a:rect l="l" t="t" r="r" b="b"/>
              <a:pathLst>
                <a:path w="163194" h="162560">
                  <a:moveTo>
                    <a:pt x="4076" y="42316"/>
                  </a:moveTo>
                  <a:lnTo>
                    <a:pt x="3962" y="3441"/>
                  </a:lnTo>
                  <a:lnTo>
                    <a:pt x="3962" y="73202"/>
                  </a:lnTo>
                  <a:lnTo>
                    <a:pt x="4076" y="42316"/>
                  </a:lnTo>
                  <a:close/>
                </a:path>
                <a:path w="163194" h="162560">
                  <a:moveTo>
                    <a:pt x="162826" y="0"/>
                  </a:moveTo>
                  <a:lnTo>
                    <a:pt x="161544" y="0"/>
                  </a:lnTo>
                  <a:lnTo>
                    <a:pt x="160274" y="12"/>
                  </a:lnTo>
                  <a:lnTo>
                    <a:pt x="160274" y="3302"/>
                  </a:lnTo>
                  <a:lnTo>
                    <a:pt x="160274" y="158610"/>
                  </a:lnTo>
                  <a:lnTo>
                    <a:pt x="5092" y="158610"/>
                  </a:lnTo>
                  <a:lnTo>
                    <a:pt x="5092" y="146113"/>
                  </a:lnTo>
                  <a:lnTo>
                    <a:pt x="3822" y="146113"/>
                  </a:lnTo>
                  <a:lnTo>
                    <a:pt x="3822" y="3441"/>
                  </a:lnTo>
                  <a:lnTo>
                    <a:pt x="3962" y="3441"/>
                  </a:lnTo>
                  <a:lnTo>
                    <a:pt x="157734" y="3441"/>
                  </a:lnTo>
                  <a:lnTo>
                    <a:pt x="159004" y="3390"/>
                  </a:lnTo>
                  <a:lnTo>
                    <a:pt x="160274" y="3302"/>
                  </a:lnTo>
                  <a:lnTo>
                    <a:pt x="160274" y="12"/>
                  </a:lnTo>
                  <a:lnTo>
                    <a:pt x="159004" y="12"/>
                  </a:lnTo>
                  <a:lnTo>
                    <a:pt x="157734" y="12"/>
                  </a:lnTo>
                  <a:lnTo>
                    <a:pt x="3822" y="38"/>
                  </a:lnTo>
                  <a:lnTo>
                    <a:pt x="0" y="63"/>
                  </a:lnTo>
                  <a:lnTo>
                    <a:pt x="0" y="162039"/>
                  </a:lnTo>
                  <a:lnTo>
                    <a:pt x="3822" y="162039"/>
                  </a:lnTo>
                  <a:lnTo>
                    <a:pt x="5092" y="162039"/>
                  </a:lnTo>
                  <a:lnTo>
                    <a:pt x="160274" y="162039"/>
                  </a:lnTo>
                  <a:lnTo>
                    <a:pt x="161544" y="162039"/>
                  </a:lnTo>
                  <a:lnTo>
                    <a:pt x="162826" y="162039"/>
                  </a:lnTo>
                  <a:lnTo>
                    <a:pt x="162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1" name="object 2221"/>
            <p:cNvSpPr/>
            <p:nvPr/>
          </p:nvSpPr>
          <p:spPr>
            <a:xfrm>
              <a:off x="14809197" y="2999601"/>
              <a:ext cx="156210" cy="155575"/>
            </a:xfrm>
            <a:custGeom>
              <a:avLst/>
              <a:gdLst/>
              <a:ahLst/>
              <a:cxnLst/>
              <a:rect l="l" t="t" r="r" b="b"/>
              <a:pathLst>
                <a:path w="156209" h="155575">
                  <a:moveTo>
                    <a:pt x="44" y="131"/>
                  </a:moveTo>
                  <a:lnTo>
                    <a:pt x="153810" y="131"/>
                  </a:lnTo>
                  <a:lnTo>
                    <a:pt x="155701" y="0"/>
                  </a:lnTo>
                  <a:lnTo>
                    <a:pt x="155871" y="791"/>
                  </a:lnTo>
                  <a:lnTo>
                    <a:pt x="155871" y="155298"/>
                  </a:lnTo>
                  <a:lnTo>
                    <a:pt x="134412" y="155298"/>
                  </a:lnTo>
                  <a:lnTo>
                    <a:pt x="134412" y="32473"/>
                  </a:lnTo>
                  <a:lnTo>
                    <a:pt x="134280" y="31738"/>
                  </a:lnTo>
                  <a:lnTo>
                    <a:pt x="133335" y="31568"/>
                  </a:lnTo>
                  <a:lnTo>
                    <a:pt x="133108" y="30588"/>
                  </a:lnTo>
                  <a:lnTo>
                    <a:pt x="132692" y="30487"/>
                  </a:lnTo>
                  <a:lnTo>
                    <a:pt x="57274" y="30366"/>
                  </a:lnTo>
                  <a:lnTo>
                    <a:pt x="48710" y="28176"/>
                  </a:lnTo>
                  <a:lnTo>
                    <a:pt x="43907" y="33019"/>
                  </a:lnTo>
                  <a:lnTo>
                    <a:pt x="43907" y="39003"/>
                  </a:lnTo>
                  <a:lnTo>
                    <a:pt x="28933" y="39760"/>
                  </a:lnTo>
                  <a:lnTo>
                    <a:pt x="28933" y="36657"/>
                  </a:lnTo>
                  <a:lnTo>
                    <a:pt x="12466" y="37090"/>
                  </a:lnTo>
                  <a:lnTo>
                    <a:pt x="11558" y="40426"/>
                  </a:lnTo>
                  <a:lnTo>
                    <a:pt x="11558" y="155298"/>
                  </a:lnTo>
                  <a:lnTo>
                    <a:pt x="763" y="155298"/>
                  </a:lnTo>
                  <a:lnTo>
                    <a:pt x="149" y="122245"/>
                  </a:lnTo>
                  <a:lnTo>
                    <a:pt x="149" y="39014"/>
                  </a:lnTo>
                  <a:lnTo>
                    <a:pt x="44" y="131"/>
                  </a:lnTo>
                  <a:close/>
                </a:path>
                <a:path w="156209" h="155575">
                  <a:moveTo>
                    <a:pt x="43907" y="39003"/>
                  </a:moveTo>
                  <a:lnTo>
                    <a:pt x="43907" y="33019"/>
                  </a:lnTo>
                  <a:lnTo>
                    <a:pt x="49390" y="36657"/>
                  </a:lnTo>
                  <a:lnTo>
                    <a:pt x="57161" y="35129"/>
                  </a:lnTo>
                  <a:lnTo>
                    <a:pt x="119836" y="35106"/>
                  </a:lnTo>
                  <a:lnTo>
                    <a:pt x="127924" y="36647"/>
                  </a:lnTo>
                  <a:lnTo>
                    <a:pt x="133543" y="33019"/>
                  </a:lnTo>
                  <a:lnTo>
                    <a:pt x="134091" y="32887"/>
                  </a:lnTo>
                  <a:lnTo>
                    <a:pt x="134412" y="32473"/>
                  </a:lnTo>
                  <a:lnTo>
                    <a:pt x="134412" y="40577"/>
                  </a:lnTo>
                  <a:lnTo>
                    <a:pt x="134280" y="39785"/>
                  </a:lnTo>
                  <a:lnTo>
                    <a:pt x="133051" y="39069"/>
                  </a:lnTo>
                  <a:lnTo>
                    <a:pt x="132692" y="38428"/>
                  </a:lnTo>
                  <a:lnTo>
                    <a:pt x="107962" y="38305"/>
                  </a:lnTo>
                  <a:lnTo>
                    <a:pt x="64118" y="38400"/>
                  </a:lnTo>
                  <a:lnTo>
                    <a:pt x="56104" y="38506"/>
                  </a:lnTo>
                  <a:lnTo>
                    <a:pt x="52193" y="38584"/>
                  </a:lnTo>
                  <a:lnTo>
                    <a:pt x="43907" y="39003"/>
                  </a:lnTo>
                  <a:close/>
                </a:path>
                <a:path w="156209" h="155575">
                  <a:moveTo>
                    <a:pt x="47727" y="43288"/>
                  </a:moveTo>
                  <a:lnTo>
                    <a:pt x="73477" y="43378"/>
                  </a:lnTo>
                  <a:lnTo>
                    <a:pt x="111495" y="43258"/>
                  </a:lnTo>
                  <a:lnTo>
                    <a:pt x="121547" y="43493"/>
                  </a:lnTo>
                  <a:lnTo>
                    <a:pt x="127924" y="42952"/>
                  </a:lnTo>
                  <a:lnTo>
                    <a:pt x="133656" y="41055"/>
                  </a:lnTo>
                  <a:lnTo>
                    <a:pt x="134091" y="40935"/>
                  </a:lnTo>
                  <a:lnTo>
                    <a:pt x="134412" y="40577"/>
                  </a:lnTo>
                  <a:lnTo>
                    <a:pt x="134412" y="48888"/>
                  </a:lnTo>
                  <a:lnTo>
                    <a:pt x="134280" y="47814"/>
                  </a:lnTo>
                  <a:lnTo>
                    <a:pt x="133656" y="47814"/>
                  </a:lnTo>
                  <a:lnTo>
                    <a:pt x="133656" y="46683"/>
                  </a:lnTo>
                  <a:lnTo>
                    <a:pt x="133108" y="46557"/>
                  </a:lnTo>
                  <a:lnTo>
                    <a:pt x="132257" y="46487"/>
                  </a:lnTo>
                  <a:lnTo>
                    <a:pt x="119174" y="45957"/>
                  </a:lnTo>
                  <a:lnTo>
                    <a:pt x="114126" y="45839"/>
                  </a:lnTo>
                  <a:lnTo>
                    <a:pt x="103096" y="45724"/>
                  </a:lnTo>
                  <a:lnTo>
                    <a:pt x="57161" y="45778"/>
                  </a:lnTo>
                  <a:lnTo>
                    <a:pt x="47727" y="43288"/>
                  </a:lnTo>
                  <a:close/>
                </a:path>
                <a:path w="156209" h="155575">
                  <a:moveTo>
                    <a:pt x="43907" y="56578"/>
                  </a:moveTo>
                  <a:lnTo>
                    <a:pt x="43907" y="49209"/>
                  </a:lnTo>
                  <a:lnTo>
                    <a:pt x="64799" y="50470"/>
                  </a:lnTo>
                  <a:lnTo>
                    <a:pt x="73477" y="50595"/>
                  </a:lnTo>
                  <a:lnTo>
                    <a:pt x="93121" y="50685"/>
                  </a:lnTo>
                  <a:lnTo>
                    <a:pt x="107962" y="50450"/>
                  </a:lnTo>
                  <a:lnTo>
                    <a:pt x="133543" y="49812"/>
                  </a:lnTo>
                  <a:lnTo>
                    <a:pt x="133581" y="49020"/>
                  </a:lnTo>
                  <a:lnTo>
                    <a:pt x="134412" y="48888"/>
                  </a:lnTo>
                  <a:lnTo>
                    <a:pt x="134412" y="57011"/>
                  </a:lnTo>
                  <a:lnTo>
                    <a:pt x="134280" y="55881"/>
                  </a:lnTo>
                  <a:lnTo>
                    <a:pt x="133656" y="55881"/>
                  </a:lnTo>
                  <a:lnTo>
                    <a:pt x="133656" y="54769"/>
                  </a:lnTo>
                  <a:lnTo>
                    <a:pt x="133335" y="54678"/>
                  </a:lnTo>
                  <a:lnTo>
                    <a:pt x="132692" y="54552"/>
                  </a:lnTo>
                  <a:lnTo>
                    <a:pt x="119174" y="54015"/>
                  </a:lnTo>
                  <a:lnTo>
                    <a:pt x="114126" y="53901"/>
                  </a:lnTo>
                  <a:lnTo>
                    <a:pt x="103096" y="53776"/>
                  </a:lnTo>
                  <a:lnTo>
                    <a:pt x="57161" y="53807"/>
                  </a:lnTo>
                  <a:lnTo>
                    <a:pt x="48558" y="51659"/>
                  </a:lnTo>
                  <a:lnTo>
                    <a:pt x="43907" y="56578"/>
                  </a:lnTo>
                  <a:close/>
                </a:path>
                <a:path w="156209" h="155575">
                  <a:moveTo>
                    <a:pt x="50073" y="60090"/>
                  </a:moveTo>
                  <a:lnTo>
                    <a:pt x="57161" y="58670"/>
                  </a:lnTo>
                  <a:lnTo>
                    <a:pt x="107962" y="58659"/>
                  </a:lnTo>
                  <a:lnTo>
                    <a:pt x="118223" y="58536"/>
                  </a:lnTo>
                  <a:lnTo>
                    <a:pt x="133543" y="57954"/>
                  </a:lnTo>
                  <a:lnTo>
                    <a:pt x="133581" y="57068"/>
                  </a:lnTo>
                  <a:lnTo>
                    <a:pt x="134412" y="57011"/>
                  </a:lnTo>
                  <a:lnTo>
                    <a:pt x="134412" y="72070"/>
                  </a:lnTo>
                  <a:lnTo>
                    <a:pt x="134280" y="71297"/>
                  </a:lnTo>
                  <a:lnTo>
                    <a:pt x="134280" y="63287"/>
                  </a:lnTo>
                  <a:lnTo>
                    <a:pt x="133335" y="63099"/>
                  </a:lnTo>
                  <a:lnTo>
                    <a:pt x="133108" y="62213"/>
                  </a:lnTo>
                  <a:lnTo>
                    <a:pt x="132257" y="61930"/>
                  </a:lnTo>
                  <a:lnTo>
                    <a:pt x="57161" y="61887"/>
                  </a:lnTo>
                  <a:lnTo>
                    <a:pt x="50073" y="60090"/>
                  </a:lnTo>
                  <a:close/>
                </a:path>
                <a:path w="156209" h="155575">
                  <a:moveTo>
                    <a:pt x="43907" y="79458"/>
                  </a:moveTo>
                  <a:lnTo>
                    <a:pt x="43907" y="72654"/>
                  </a:lnTo>
                  <a:lnTo>
                    <a:pt x="49390" y="76330"/>
                  </a:lnTo>
                  <a:lnTo>
                    <a:pt x="57161" y="74766"/>
                  </a:lnTo>
                  <a:lnTo>
                    <a:pt x="119836" y="74709"/>
                  </a:lnTo>
                  <a:lnTo>
                    <a:pt x="129005" y="76386"/>
                  </a:lnTo>
                  <a:lnTo>
                    <a:pt x="133543" y="72654"/>
                  </a:lnTo>
                  <a:lnTo>
                    <a:pt x="134091" y="72541"/>
                  </a:lnTo>
                  <a:lnTo>
                    <a:pt x="134412" y="72070"/>
                  </a:lnTo>
                  <a:lnTo>
                    <a:pt x="134412" y="80193"/>
                  </a:lnTo>
                  <a:lnTo>
                    <a:pt x="134280" y="79458"/>
                  </a:lnTo>
                  <a:lnTo>
                    <a:pt x="133051" y="78685"/>
                  </a:lnTo>
                  <a:lnTo>
                    <a:pt x="132692" y="78101"/>
                  </a:lnTo>
                  <a:lnTo>
                    <a:pt x="90379" y="77850"/>
                  </a:lnTo>
                  <a:lnTo>
                    <a:pt x="78181" y="77973"/>
                  </a:lnTo>
                  <a:lnTo>
                    <a:pt x="65349" y="78168"/>
                  </a:lnTo>
                  <a:lnTo>
                    <a:pt x="64118" y="78207"/>
                  </a:lnTo>
                  <a:lnTo>
                    <a:pt x="43907" y="79458"/>
                  </a:lnTo>
                  <a:close/>
                </a:path>
                <a:path w="156209" h="155575">
                  <a:moveTo>
                    <a:pt x="52193" y="84092"/>
                  </a:moveTo>
                  <a:lnTo>
                    <a:pt x="57161" y="82823"/>
                  </a:lnTo>
                  <a:lnTo>
                    <a:pt x="119836" y="82917"/>
                  </a:lnTo>
                  <a:lnTo>
                    <a:pt x="127924" y="84405"/>
                  </a:lnTo>
                  <a:lnTo>
                    <a:pt x="133543" y="80740"/>
                  </a:lnTo>
                  <a:lnTo>
                    <a:pt x="134091" y="80570"/>
                  </a:lnTo>
                  <a:lnTo>
                    <a:pt x="134412" y="80193"/>
                  </a:lnTo>
                  <a:lnTo>
                    <a:pt x="134412" y="88523"/>
                  </a:lnTo>
                  <a:lnTo>
                    <a:pt x="134280" y="87468"/>
                  </a:lnTo>
                  <a:lnTo>
                    <a:pt x="133656" y="87468"/>
                  </a:lnTo>
                  <a:lnTo>
                    <a:pt x="133656" y="86224"/>
                  </a:lnTo>
                  <a:lnTo>
                    <a:pt x="133108" y="86098"/>
                  </a:lnTo>
                  <a:lnTo>
                    <a:pt x="132257" y="86031"/>
                  </a:lnTo>
                  <a:lnTo>
                    <a:pt x="118223" y="85524"/>
                  </a:lnTo>
                  <a:lnTo>
                    <a:pt x="107962" y="85399"/>
                  </a:lnTo>
                  <a:lnTo>
                    <a:pt x="57161" y="85412"/>
                  </a:lnTo>
                  <a:lnTo>
                    <a:pt x="52193" y="84092"/>
                  </a:lnTo>
                  <a:close/>
                </a:path>
                <a:path w="156209" h="155575">
                  <a:moveTo>
                    <a:pt x="92251" y="92406"/>
                  </a:moveTo>
                  <a:lnTo>
                    <a:pt x="93858" y="90144"/>
                  </a:lnTo>
                  <a:lnTo>
                    <a:pt x="124157" y="90211"/>
                  </a:lnTo>
                  <a:lnTo>
                    <a:pt x="133543" y="89522"/>
                  </a:lnTo>
                  <a:lnTo>
                    <a:pt x="133581" y="88655"/>
                  </a:lnTo>
                  <a:lnTo>
                    <a:pt x="134412" y="88523"/>
                  </a:lnTo>
                  <a:lnTo>
                    <a:pt x="134412" y="155298"/>
                  </a:lnTo>
                  <a:lnTo>
                    <a:pt x="105923" y="155298"/>
                  </a:lnTo>
                  <a:lnTo>
                    <a:pt x="105923" y="118653"/>
                  </a:lnTo>
                  <a:lnTo>
                    <a:pt x="103096" y="107410"/>
                  </a:lnTo>
                  <a:lnTo>
                    <a:pt x="93575" y="101220"/>
                  </a:lnTo>
                  <a:lnTo>
                    <a:pt x="93575" y="97532"/>
                  </a:lnTo>
                  <a:lnTo>
                    <a:pt x="92251" y="92406"/>
                  </a:lnTo>
                  <a:close/>
                </a:path>
                <a:path w="156209" h="155575">
                  <a:moveTo>
                    <a:pt x="50109" y="68184"/>
                  </a:moveTo>
                  <a:lnTo>
                    <a:pt x="57161" y="66745"/>
                  </a:lnTo>
                  <a:lnTo>
                    <a:pt x="105923" y="66789"/>
                  </a:lnTo>
                  <a:lnTo>
                    <a:pt x="118223" y="66529"/>
                  </a:lnTo>
                  <a:lnTo>
                    <a:pt x="134280" y="65266"/>
                  </a:lnTo>
                  <a:lnTo>
                    <a:pt x="134280" y="71297"/>
                  </a:lnTo>
                  <a:lnTo>
                    <a:pt x="133335" y="71128"/>
                  </a:lnTo>
                  <a:lnTo>
                    <a:pt x="133108" y="70242"/>
                  </a:lnTo>
                  <a:lnTo>
                    <a:pt x="132692" y="70131"/>
                  </a:lnTo>
                  <a:lnTo>
                    <a:pt x="57331" y="70016"/>
                  </a:lnTo>
                  <a:lnTo>
                    <a:pt x="50109" y="68184"/>
                  </a:lnTo>
                  <a:close/>
                </a:path>
                <a:path w="156209" h="155575">
                  <a:moveTo>
                    <a:pt x="133335" y="47814"/>
                  </a:moveTo>
                  <a:lnTo>
                    <a:pt x="133656" y="46683"/>
                  </a:lnTo>
                  <a:lnTo>
                    <a:pt x="133656" y="47814"/>
                  </a:lnTo>
                  <a:lnTo>
                    <a:pt x="133335" y="47814"/>
                  </a:lnTo>
                  <a:close/>
                </a:path>
                <a:path w="156209" h="155575">
                  <a:moveTo>
                    <a:pt x="133335" y="55881"/>
                  </a:moveTo>
                  <a:lnTo>
                    <a:pt x="133656" y="54769"/>
                  </a:lnTo>
                  <a:lnTo>
                    <a:pt x="133656" y="55881"/>
                  </a:lnTo>
                  <a:lnTo>
                    <a:pt x="133335" y="55881"/>
                  </a:lnTo>
                  <a:close/>
                </a:path>
                <a:path w="156209" h="155575">
                  <a:moveTo>
                    <a:pt x="133335" y="87468"/>
                  </a:moveTo>
                  <a:lnTo>
                    <a:pt x="133656" y="86224"/>
                  </a:lnTo>
                  <a:lnTo>
                    <a:pt x="133656" y="87468"/>
                  </a:lnTo>
                  <a:lnTo>
                    <a:pt x="133335" y="87468"/>
                  </a:lnTo>
                  <a:close/>
                </a:path>
                <a:path w="156209" h="155575">
                  <a:moveTo>
                    <a:pt x="73477" y="155298"/>
                  </a:moveTo>
                  <a:lnTo>
                    <a:pt x="73477" y="118723"/>
                  </a:lnTo>
                  <a:lnTo>
                    <a:pt x="78181" y="129821"/>
                  </a:lnTo>
                  <a:lnTo>
                    <a:pt x="90379" y="134472"/>
                  </a:lnTo>
                  <a:lnTo>
                    <a:pt x="101663" y="129419"/>
                  </a:lnTo>
                  <a:lnTo>
                    <a:pt x="105923" y="118653"/>
                  </a:lnTo>
                  <a:lnTo>
                    <a:pt x="105923" y="155298"/>
                  </a:lnTo>
                  <a:lnTo>
                    <a:pt x="73477" y="155298"/>
                  </a:lnTo>
                  <a:close/>
                </a:path>
                <a:path w="156209" h="155575">
                  <a:moveTo>
                    <a:pt x="93121" y="100925"/>
                  </a:moveTo>
                  <a:lnTo>
                    <a:pt x="93575" y="97532"/>
                  </a:lnTo>
                  <a:lnTo>
                    <a:pt x="93575" y="101220"/>
                  </a:lnTo>
                  <a:lnTo>
                    <a:pt x="93121" y="100925"/>
                  </a:lnTo>
                  <a:close/>
                </a:path>
                <a:path w="156209" h="155575">
                  <a:moveTo>
                    <a:pt x="43907" y="155298"/>
                  </a:moveTo>
                  <a:lnTo>
                    <a:pt x="43907" y="88825"/>
                  </a:lnTo>
                  <a:lnTo>
                    <a:pt x="52918" y="90107"/>
                  </a:lnTo>
                  <a:lnTo>
                    <a:pt x="65711" y="90224"/>
                  </a:lnTo>
                  <a:lnTo>
                    <a:pt x="73477" y="90061"/>
                  </a:lnTo>
                  <a:lnTo>
                    <a:pt x="78181" y="90022"/>
                  </a:lnTo>
                  <a:lnTo>
                    <a:pt x="88337" y="90804"/>
                  </a:lnTo>
                  <a:lnTo>
                    <a:pt x="88337" y="100925"/>
                  </a:lnTo>
                  <a:lnTo>
                    <a:pt x="76714" y="107113"/>
                  </a:lnTo>
                  <a:lnTo>
                    <a:pt x="73477" y="118723"/>
                  </a:lnTo>
                  <a:lnTo>
                    <a:pt x="73477" y="155298"/>
                  </a:lnTo>
                  <a:lnTo>
                    <a:pt x="43907" y="155298"/>
                  </a:lnTo>
                  <a:close/>
                </a:path>
                <a:path w="156209" h="155575">
                  <a:moveTo>
                    <a:pt x="46746" y="84240"/>
                  </a:moveTo>
                  <a:lnTo>
                    <a:pt x="47574" y="82902"/>
                  </a:lnTo>
                  <a:lnTo>
                    <a:pt x="47727" y="82905"/>
                  </a:lnTo>
                  <a:lnTo>
                    <a:pt x="52193" y="84092"/>
                  </a:lnTo>
                  <a:lnTo>
                    <a:pt x="47386" y="85319"/>
                  </a:lnTo>
                  <a:lnTo>
                    <a:pt x="46746" y="84240"/>
                  </a:lnTo>
                  <a:close/>
                </a:path>
                <a:path w="156209" h="155575">
                  <a:moveTo>
                    <a:pt x="48714" y="67831"/>
                  </a:moveTo>
                  <a:lnTo>
                    <a:pt x="50109" y="68184"/>
                  </a:lnTo>
                  <a:lnTo>
                    <a:pt x="49541" y="68300"/>
                  </a:lnTo>
                  <a:lnTo>
                    <a:pt x="49390" y="68282"/>
                  </a:lnTo>
                  <a:lnTo>
                    <a:pt x="48714" y="67831"/>
                  </a:lnTo>
                  <a:close/>
                </a:path>
                <a:path w="156209" h="155575">
                  <a:moveTo>
                    <a:pt x="48920" y="59798"/>
                  </a:moveTo>
                  <a:lnTo>
                    <a:pt x="50073" y="60090"/>
                  </a:lnTo>
                  <a:lnTo>
                    <a:pt x="49390" y="60099"/>
                  </a:lnTo>
                  <a:lnTo>
                    <a:pt x="48920" y="59798"/>
                  </a:lnTo>
                  <a:close/>
                </a:path>
                <a:path w="156209" h="155575">
                  <a:moveTo>
                    <a:pt x="43907" y="64626"/>
                  </a:moveTo>
                  <a:lnTo>
                    <a:pt x="43907" y="56578"/>
                  </a:lnTo>
                  <a:lnTo>
                    <a:pt x="48920" y="59798"/>
                  </a:lnTo>
                  <a:lnTo>
                    <a:pt x="48710" y="59744"/>
                  </a:lnTo>
                  <a:lnTo>
                    <a:pt x="43907" y="64626"/>
                  </a:lnTo>
                  <a:close/>
                </a:path>
                <a:path w="156209" h="155575">
                  <a:moveTo>
                    <a:pt x="43907" y="72654"/>
                  </a:moveTo>
                  <a:lnTo>
                    <a:pt x="43907" y="64626"/>
                  </a:lnTo>
                  <a:lnTo>
                    <a:pt x="48714" y="67831"/>
                  </a:lnTo>
                  <a:lnTo>
                    <a:pt x="43907" y="72654"/>
                  </a:lnTo>
                  <a:close/>
                </a:path>
                <a:path w="156209" h="155575">
                  <a:moveTo>
                    <a:pt x="28442" y="155298"/>
                  </a:moveTo>
                  <a:lnTo>
                    <a:pt x="28442" y="39785"/>
                  </a:lnTo>
                  <a:lnTo>
                    <a:pt x="28915" y="44836"/>
                  </a:lnTo>
                  <a:lnTo>
                    <a:pt x="35343" y="42989"/>
                  </a:lnTo>
                  <a:lnTo>
                    <a:pt x="38500" y="43159"/>
                  </a:lnTo>
                  <a:lnTo>
                    <a:pt x="47574" y="43286"/>
                  </a:lnTo>
                  <a:lnTo>
                    <a:pt x="43907" y="49209"/>
                  </a:lnTo>
                  <a:lnTo>
                    <a:pt x="43907" y="155298"/>
                  </a:lnTo>
                  <a:lnTo>
                    <a:pt x="28442" y="155298"/>
                  </a:lnTo>
                  <a:close/>
                </a:path>
                <a:path w="156209" h="155575">
                  <a:moveTo>
                    <a:pt x="43907" y="88825"/>
                  </a:moveTo>
                  <a:lnTo>
                    <a:pt x="43907" y="79458"/>
                  </a:lnTo>
                  <a:lnTo>
                    <a:pt x="46746" y="84240"/>
                  </a:lnTo>
                  <a:lnTo>
                    <a:pt x="43907" y="88825"/>
                  </a:lnTo>
                  <a:close/>
                </a:path>
                <a:path w="156209" h="155575">
                  <a:moveTo>
                    <a:pt x="11558" y="155298"/>
                  </a:moveTo>
                  <a:lnTo>
                    <a:pt x="11558" y="40426"/>
                  </a:lnTo>
                  <a:lnTo>
                    <a:pt x="12163" y="44893"/>
                  </a:lnTo>
                  <a:lnTo>
                    <a:pt x="21522" y="42989"/>
                  </a:lnTo>
                  <a:lnTo>
                    <a:pt x="25095" y="42443"/>
                  </a:lnTo>
                  <a:lnTo>
                    <a:pt x="28933" y="36657"/>
                  </a:lnTo>
                  <a:lnTo>
                    <a:pt x="28933" y="39760"/>
                  </a:lnTo>
                  <a:lnTo>
                    <a:pt x="28442" y="39785"/>
                  </a:lnTo>
                  <a:lnTo>
                    <a:pt x="28442" y="155298"/>
                  </a:lnTo>
                  <a:lnTo>
                    <a:pt x="11558" y="155298"/>
                  </a:lnTo>
                  <a:close/>
                </a:path>
                <a:path w="156209" h="155575">
                  <a:moveTo>
                    <a:pt x="0" y="78146"/>
                  </a:moveTo>
                  <a:lnTo>
                    <a:pt x="149" y="39014"/>
                  </a:lnTo>
                  <a:lnTo>
                    <a:pt x="149" y="122245"/>
                  </a:lnTo>
                  <a:lnTo>
                    <a:pt x="52" y="117062"/>
                  </a:lnTo>
                  <a:lnTo>
                    <a:pt x="0" y="78146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2" name="object 2222"/>
            <p:cNvSpPr/>
            <p:nvPr/>
          </p:nvSpPr>
          <p:spPr>
            <a:xfrm>
              <a:off x="14837627" y="3027787"/>
              <a:ext cx="106045" cy="106680"/>
            </a:xfrm>
            <a:custGeom>
              <a:avLst/>
              <a:gdLst/>
              <a:ahLst/>
              <a:cxnLst/>
              <a:rect l="l" t="t" r="r" b="b"/>
              <a:pathLst>
                <a:path w="106044" h="106680">
                  <a:moveTo>
                    <a:pt x="105968" y="52019"/>
                  </a:moveTo>
                  <a:lnTo>
                    <a:pt x="105841" y="51269"/>
                  </a:lnTo>
                  <a:lnTo>
                    <a:pt x="104609" y="50495"/>
                  </a:lnTo>
                  <a:lnTo>
                    <a:pt x="104267" y="49911"/>
                  </a:lnTo>
                  <a:lnTo>
                    <a:pt x="58991" y="49657"/>
                  </a:lnTo>
                  <a:lnTo>
                    <a:pt x="36106" y="49999"/>
                  </a:lnTo>
                  <a:lnTo>
                    <a:pt x="15468" y="51269"/>
                  </a:lnTo>
                  <a:lnTo>
                    <a:pt x="18300" y="56070"/>
                  </a:lnTo>
                  <a:lnTo>
                    <a:pt x="15455" y="60629"/>
                  </a:lnTo>
                  <a:lnTo>
                    <a:pt x="25615" y="62090"/>
                  </a:lnTo>
                  <a:lnTo>
                    <a:pt x="37274" y="62052"/>
                  </a:lnTo>
                  <a:lnTo>
                    <a:pt x="45046" y="61887"/>
                  </a:lnTo>
                  <a:lnTo>
                    <a:pt x="50736" y="61912"/>
                  </a:lnTo>
                  <a:lnTo>
                    <a:pt x="59905" y="62611"/>
                  </a:lnTo>
                  <a:lnTo>
                    <a:pt x="59905" y="72758"/>
                  </a:lnTo>
                  <a:lnTo>
                    <a:pt x="59905" y="77393"/>
                  </a:lnTo>
                  <a:lnTo>
                    <a:pt x="59905" y="87490"/>
                  </a:lnTo>
                  <a:lnTo>
                    <a:pt x="59905" y="91541"/>
                  </a:lnTo>
                  <a:lnTo>
                    <a:pt x="59905" y="100965"/>
                  </a:lnTo>
                  <a:lnTo>
                    <a:pt x="54165" y="100228"/>
                  </a:lnTo>
                  <a:lnTo>
                    <a:pt x="50736" y="97218"/>
                  </a:lnTo>
                  <a:lnTo>
                    <a:pt x="49847" y="91541"/>
                  </a:lnTo>
                  <a:lnTo>
                    <a:pt x="59905" y="91541"/>
                  </a:lnTo>
                  <a:lnTo>
                    <a:pt x="59905" y="87490"/>
                  </a:lnTo>
                  <a:lnTo>
                    <a:pt x="49847" y="87490"/>
                  </a:lnTo>
                  <a:lnTo>
                    <a:pt x="50304" y="81178"/>
                  </a:lnTo>
                  <a:lnTo>
                    <a:pt x="54635" y="78816"/>
                  </a:lnTo>
                  <a:lnTo>
                    <a:pt x="59905" y="77393"/>
                  </a:lnTo>
                  <a:lnTo>
                    <a:pt x="59905" y="72758"/>
                  </a:lnTo>
                  <a:lnTo>
                    <a:pt x="48285" y="78943"/>
                  </a:lnTo>
                  <a:lnTo>
                    <a:pt x="45046" y="90551"/>
                  </a:lnTo>
                  <a:lnTo>
                    <a:pt x="49745" y="101650"/>
                  </a:lnTo>
                  <a:lnTo>
                    <a:pt x="59905" y="105524"/>
                  </a:lnTo>
                  <a:lnTo>
                    <a:pt x="61950" y="106299"/>
                  </a:lnTo>
                  <a:lnTo>
                    <a:pt x="63804" y="105473"/>
                  </a:lnTo>
                  <a:lnTo>
                    <a:pt x="64008" y="105371"/>
                  </a:lnTo>
                  <a:lnTo>
                    <a:pt x="72796" y="101434"/>
                  </a:lnTo>
                  <a:lnTo>
                    <a:pt x="73228" y="101244"/>
                  </a:lnTo>
                  <a:lnTo>
                    <a:pt x="77495" y="90474"/>
                  </a:lnTo>
                  <a:lnTo>
                    <a:pt x="74663" y="79235"/>
                  </a:lnTo>
                  <a:lnTo>
                    <a:pt x="72796" y="78028"/>
                  </a:lnTo>
                  <a:lnTo>
                    <a:pt x="72796" y="87490"/>
                  </a:lnTo>
                  <a:lnTo>
                    <a:pt x="72796" y="91541"/>
                  </a:lnTo>
                  <a:lnTo>
                    <a:pt x="72199" y="97002"/>
                  </a:lnTo>
                  <a:lnTo>
                    <a:pt x="68529" y="99479"/>
                  </a:lnTo>
                  <a:lnTo>
                    <a:pt x="64008" y="100965"/>
                  </a:lnTo>
                  <a:lnTo>
                    <a:pt x="64008" y="91541"/>
                  </a:lnTo>
                  <a:lnTo>
                    <a:pt x="72796" y="91541"/>
                  </a:lnTo>
                  <a:lnTo>
                    <a:pt x="72796" y="87490"/>
                  </a:lnTo>
                  <a:lnTo>
                    <a:pt x="64008" y="87490"/>
                  </a:lnTo>
                  <a:lnTo>
                    <a:pt x="64008" y="78117"/>
                  </a:lnTo>
                  <a:lnTo>
                    <a:pt x="64693" y="78257"/>
                  </a:lnTo>
                  <a:lnTo>
                    <a:pt x="69138" y="79108"/>
                  </a:lnTo>
                  <a:lnTo>
                    <a:pt x="72250" y="81915"/>
                  </a:lnTo>
                  <a:lnTo>
                    <a:pt x="72796" y="87490"/>
                  </a:lnTo>
                  <a:lnTo>
                    <a:pt x="72796" y="78028"/>
                  </a:lnTo>
                  <a:lnTo>
                    <a:pt x="64693" y="72758"/>
                  </a:lnTo>
                  <a:lnTo>
                    <a:pt x="65151" y="69342"/>
                  </a:lnTo>
                  <a:lnTo>
                    <a:pt x="63804" y="64236"/>
                  </a:lnTo>
                  <a:lnTo>
                    <a:pt x="65430" y="61950"/>
                  </a:lnTo>
                  <a:lnTo>
                    <a:pt x="77495" y="61950"/>
                  </a:lnTo>
                  <a:lnTo>
                    <a:pt x="85686" y="62090"/>
                  </a:lnTo>
                  <a:lnTo>
                    <a:pt x="95719" y="62026"/>
                  </a:lnTo>
                  <a:lnTo>
                    <a:pt x="104902" y="61341"/>
                  </a:lnTo>
                  <a:lnTo>
                    <a:pt x="105117" y="61328"/>
                  </a:lnTo>
                  <a:lnTo>
                    <a:pt x="105156" y="60464"/>
                  </a:lnTo>
                  <a:lnTo>
                    <a:pt x="105968" y="60350"/>
                  </a:lnTo>
                  <a:lnTo>
                    <a:pt x="105829" y="59258"/>
                  </a:lnTo>
                  <a:lnTo>
                    <a:pt x="104902" y="59258"/>
                  </a:lnTo>
                  <a:lnTo>
                    <a:pt x="105206" y="58051"/>
                  </a:lnTo>
                  <a:lnTo>
                    <a:pt x="104495" y="57861"/>
                  </a:lnTo>
                  <a:lnTo>
                    <a:pt x="88582" y="57302"/>
                  </a:lnTo>
                  <a:lnTo>
                    <a:pt x="74663" y="57175"/>
                  </a:lnTo>
                  <a:lnTo>
                    <a:pt x="28790" y="57238"/>
                  </a:lnTo>
                  <a:lnTo>
                    <a:pt x="23749" y="55918"/>
                  </a:lnTo>
                  <a:lnTo>
                    <a:pt x="28829" y="54610"/>
                  </a:lnTo>
                  <a:lnTo>
                    <a:pt x="90728" y="54610"/>
                  </a:lnTo>
                  <a:lnTo>
                    <a:pt x="99466" y="56222"/>
                  </a:lnTo>
                  <a:lnTo>
                    <a:pt x="105105" y="52552"/>
                  </a:lnTo>
                  <a:lnTo>
                    <a:pt x="105664" y="52387"/>
                  </a:lnTo>
                  <a:lnTo>
                    <a:pt x="105968" y="52019"/>
                  </a:lnTo>
                  <a:close/>
                </a:path>
                <a:path w="106044" h="106680">
                  <a:moveTo>
                    <a:pt x="105968" y="28829"/>
                  </a:moveTo>
                  <a:lnTo>
                    <a:pt x="105841" y="27698"/>
                  </a:lnTo>
                  <a:lnTo>
                    <a:pt x="104914" y="27698"/>
                  </a:lnTo>
                  <a:lnTo>
                    <a:pt x="105219" y="26581"/>
                  </a:lnTo>
                  <a:lnTo>
                    <a:pt x="104482" y="26377"/>
                  </a:lnTo>
                  <a:lnTo>
                    <a:pt x="88696" y="25755"/>
                  </a:lnTo>
                  <a:lnTo>
                    <a:pt x="70713" y="25552"/>
                  </a:lnTo>
                  <a:lnTo>
                    <a:pt x="28714" y="25628"/>
                  </a:lnTo>
                  <a:lnTo>
                    <a:pt x="20116" y="23482"/>
                  </a:lnTo>
                  <a:lnTo>
                    <a:pt x="15468" y="28397"/>
                  </a:lnTo>
                  <a:lnTo>
                    <a:pt x="20459" y="31597"/>
                  </a:lnTo>
                  <a:lnTo>
                    <a:pt x="20269" y="31546"/>
                  </a:lnTo>
                  <a:lnTo>
                    <a:pt x="15468" y="36423"/>
                  </a:lnTo>
                  <a:lnTo>
                    <a:pt x="20281" y="39649"/>
                  </a:lnTo>
                  <a:lnTo>
                    <a:pt x="15468" y="44462"/>
                  </a:lnTo>
                  <a:lnTo>
                    <a:pt x="20942" y="48145"/>
                  </a:lnTo>
                  <a:lnTo>
                    <a:pt x="29006" y="46520"/>
                  </a:lnTo>
                  <a:lnTo>
                    <a:pt x="91389" y="46520"/>
                  </a:lnTo>
                  <a:lnTo>
                    <a:pt x="100584" y="48196"/>
                  </a:lnTo>
                  <a:lnTo>
                    <a:pt x="105105" y="44462"/>
                  </a:lnTo>
                  <a:lnTo>
                    <a:pt x="105664" y="44361"/>
                  </a:lnTo>
                  <a:lnTo>
                    <a:pt x="105968" y="43878"/>
                  </a:lnTo>
                  <a:lnTo>
                    <a:pt x="105841" y="43116"/>
                  </a:lnTo>
                  <a:lnTo>
                    <a:pt x="104889" y="42938"/>
                  </a:lnTo>
                  <a:lnTo>
                    <a:pt x="104686" y="42075"/>
                  </a:lnTo>
                  <a:lnTo>
                    <a:pt x="103809" y="41833"/>
                  </a:lnTo>
                  <a:lnTo>
                    <a:pt x="28892" y="41833"/>
                  </a:lnTo>
                  <a:lnTo>
                    <a:pt x="21691" y="40017"/>
                  </a:lnTo>
                  <a:lnTo>
                    <a:pt x="29044" y="38506"/>
                  </a:lnTo>
                  <a:lnTo>
                    <a:pt x="72301" y="38709"/>
                  </a:lnTo>
                  <a:lnTo>
                    <a:pt x="89789" y="38341"/>
                  </a:lnTo>
                  <a:lnTo>
                    <a:pt x="105841" y="37084"/>
                  </a:lnTo>
                  <a:lnTo>
                    <a:pt x="105841" y="35090"/>
                  </a:lnTo>
                  <a:lnTo>
                    <a:pt x="104889" y="34899"/>
                  </a:lnTo>
                  <a:lnTo>
                    <a:pt x="104686" y="34036"/>
                  </a:lnTo>
                  <a:lnTo>
                    <a:pt x="103822" y="33756"/>
                  </a:lnTo>
                  <a:lnTo>
                    <a:pt x="28892" y="33756"/>
                  </a:lnTo>
                  <a:lnTo>
                    <a:pt x="21666" y="31915"/>
                  </a:lnTo>
                  <a:lnTo>
                    <a:pt x="29210" y="30391"/>
                  </a:lnTo>
                  <a:lnTo>
                    <a:pt x="71513" y="30543"/>
                  </a:lnTo>
                  <a:lnTo>
                    <a:pt x="88760" y="30391"/>
                  </a:lnTo>
                  <a:lnTo>
                    <a:pt x="105105" y="29768"/>
                  </a:lnTo>
                  <a:lnTo>
                    <a:pt x="105143" y="28879"/>
                  </a:lnTo>
                  <a:lnTo>
                    <a:pt x="105968" y="28829"/>
                  </a:lnTo>
                  <a:close/>
                </a:path>
                <a:path w="106044" h="106680">
                  <a:moveTo>
                    <a:pt x="105968" y="12395"/>
                  </a:moveTo>
                  <a:lnTo>
                    <a:pt x="105841" y="11607"/>
                  </a:lnTo>
                  <a:lnTo>
                    <a:pt x="104609" y="10909"/>
                  </a:lnTo>
                  <a:lnTo>
                    <a:pt x="104267" y="10248"/>
                  </a:lnTo>
                  <a:lnTo>
                    <a:pt x="51282" y="10007"/>
                  </a:lnTo>
                  <a:lnTo>
                    <a:pt x="24485" y="10363"/>
                  </a:lnTo>
                  <a:lnTo>
                    <a:pt x="0" y="11607"/>
                  </a:lnTo>
                  <a:lnTo>
                    <a:pt x="495" y="16649"/>
                  </a:lnTo>
                  <a:lnTo>
                    <a:pt x="6883" y="14808"/>
                  </a:lnTo>
                  <a:lnTo>
                    <a:pt x="10058" y="14973"/>
                  </a:lnTo>
                  <a:lnTo>
                    <a:pt x="19113" y="15113"/>
                  </a:lnTo>
                  <a:lnTo>
                    <a:pt x="15468" y="21031"/>
                  </a:lnTo>
                  <a:lnTo>
                    <a:pt x="36906" y="22326"/>
                  </a:lnTo>
                  <a:lnTo>
                    <a:pt x="59880" y="22580"/>
                  </a:lnTo>
                  <a:lnTo>
                    <a:pt x="83058" y="22212"/>
                  </a:lnTo>
                  <a:lnTo>
                    <a:pt x="105105" y="21615"/>
                  </a:lnTo>
                  <a:lnTo>
                    <a:pt x="105143" y="20840"/>
                  </a:lnTo>
                  <a:lnTo>
                    <a:pt x="105968" y="20688"/>
                  </a:lnTo>
                  <a:lnTo>
                    <a:pt x="105841" y="19634"/>
                  </a:lnTo>
                  <a:lnTo>
                    <a:pt x="104914" y="19634"/>
                  </a:lnTo>
                  <a:lnTo>
                    <a:pt x="105219" y="18503"/>
                  </a:lnTo>
                  <a:lnTo>
                    <a:pt x="104482" y="18313"/>
                  </a:lnTo>
                  <a:lnTo>
                    <a:pt x="88582" y="17691"/>
                  </a:lnTo>
                  <a:lnTo>
                    <a:pt x="70662" y="17500"/>
                  </a:lnTo>
                  <a:lnTo>
                    <a:pt x="28790" y="17627"/>
                  </a:lnTo>
                  <a:lnTo>
                    <a:pt x="19316" y="15113"/>
                  </a:lnTo>
                  <a:lnTo>
                    <a:pt x="27673" y="15227"/>
                  </a:lnTo>
                  <a:lnTo>
                    <a:pt x="79540" y="14973"/>
                  </a:lnTo>
                  <a:lnTo>
                    <a:pt x="93103" y="15316"/>
                  </a:lnTo>
                  <a:lnTo>
                    <a:pt x="99479" y="14770"/>
                  </a:lnTo>
                  <a:lnTo>
                    <a:pt x="105105" y="12903"/>
                  </a:lnTo>
                  <a:lnTo>
                    <a:pt x="105664" y="12750"/>
                  </a:lnTo>
                  <a:lnTo>
                    <a:pt x="105968" y="12395"/>
                  </a:lnTo>
                  <a:close/>
                </a:path>
                <a:path w="106044" h="106680">
                  <a:moveTo>
                    <a:pt x="105968" y="4292"/>
                  </a:moveTo>
                  <a:lnTo>
                    <a:pt x="105841" y="3556"/>
                  </a:lnTo>
                  <a:lnTo>
                    <a:pt x="104889" y="3390"/>
                  </a:lnTo>
                  <a:lnTo>
                    <a:pt x="104686" y="2400"/>
                  </a:lnTo>
                  <a:lnTo>
                    <a:pt x="103809" y="2197"/>
                  </a:lnTo>
                  <a:lnTo>
                    <a:pt x="28892" y="2197"/>
                  </a:lnTo>
                  <a:lnTo>
                    <a:pt x="20281" y="0"/>
                  </a:lnTo>
                  <a:lnTo>
                    <a:pt x="15468" y="4838"/>
                  </a:lnTo>
                  <a:lnTo>
                    <a:pt x="20942" y="8470"/>
                  </a:lnTo>
                  <a:lnTo>
                    <a:pt x="29006" y="6896"/>
                  </a:lnTo>
                  <a:lnTo>
                    <a:pt x="91224" y="6896"/>
                  </a:lnTo>
                  <a:lnTo>
                    <a:pt x="99466" y="8470"/>
                  </a:lnTo>
                  <a:lnTo>
                    <a:pt x="105105" y="4838"/>
                  </a:lnTo>
                  <a:lnTo>
                    <a:pt x="105664" y="4711"/>
                  </a:lnTo>
                  <a:lnTo>
                    <a:pt x="105968" y="4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3" name="object 2223"/>
            <p:cNvSpPr/>
            <p:nvPr/>
          </p:nvSpPr>
          <p:spPr>
            <a:xfrm>
              <a:off x="14887474" y="3105181"/>
              <a:ext cx="23495" cy="24130"/>
            </a:xfrm>
            <a:custGeom>
              <a:avLst/>
              <a:gdLst/>
              <a:ahLst/>
              <a:cxnLst/>
              <a:rect l="l" t="t" r="r" b="b"/>
              <a:pathLst>
                <a:path w="23494" h="24130">
                  <a:moveTo>
                    <a:pt x="10058" y="14147"/>
                  </a:moveTo>
                  <a:lnTo>
                    <a:pt x="0" y="14147"/>
                  </a:lnTo>
                  <a:lnTo>
                    <a:pt x="889" y="19824"/>
                  </a:lnTo>
                  <a:lnTo>
                    <a:pt x="4305" y="22834"/>
                  </a:lnTo>
                  <a:lnTo>
                    <a:pt x="10058" y="23571"/>
                  </a:lnTo>
                  <a:lnTo>
                    <a:pt x="10058" y="14147"/>
                  </a:lnTo>
                  <a:close/>
                </a:path>
                <a:path w="23494" h="24130">
                  <a:moveTo>
                    <a:pt x="10058" y="0"/>
                  </a:moveTo>
                  <a:lnTo>
                    <a:pt x="4787" y="1435"/>
                  </a:lnTo>
                  <a:lnTo>
                    <a:pt x="457" y="3784"/>
                  </a:lnTo>
                  <a:lnTo>
                    <a:pt x="0" y="10083"/>
                  </a:lnTo>
                  <a:lnTo>
                    <a:pt x="10058" y="10083"/>
                  </a:lnTo>
                  <a:lnTo>
                    <a:pt x="10058" y="0"/>
                  </a:lnTo>
                  <a:close/>
                </a:path>
                <a:path w="23494" h="24130">
                  <a:moveTo>
                    <a:pt x="22948" y="14147"/>
                  </a:moveTo>
                  <a:lnTo>
                    <a:pt x="14160" y="14147"/>
                  </a:lnTo>
                  <a:lnTo>
                    <a:pt x="14160" y="23571"/>
                  </a:lnTo>
                  <a:lnTo>
                    <a:pt x="18669" y="22085"/>
                  </a:lnTo>
                  <a:lnTo>
                    <a:pt x="22339" y="19608"/>
                  </a:lnTo>
                  <a:lnTo>
                    <a:pt x="22948" y="14147"/>
                  </a:lnTo>
                  <a:close/>
                </a:path>
                <a:path w="23494" h="24130">
                  <a:moveTo>
                    <a:pt x="22948" y="10096"/>
                  </a:moveTo>
                  <a:lnTo>
                    <a:pt x="22402" y="4533"/>
                  </a:lnTo>
                  <a:lnTo>
                    <a:pt x="19278" y="1701"/>
                  </a:lnTo>
                  <a:lnTo>
                    <a:pt x="14160" y="723"/>
                  </a:lnTo>
                  <a:lnTo>
                    <a:pt x="14160" y="10096"/>
                  </a:lnTo>
                  <a:lnTo>
                    <a:pt x="22948" y="10096"/>
                  </a:lnTo>
                  <a:close/>
                </a:path>
              </a:pathLst>
            </a:custGeom>
            <a:solidFill>
              <a:srgbClr val="E536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4" name="object 2224"/>
            <p:cNvSpPr/>
            <p:nvPr/>
          </p:nvSpPr>
          <p:spPr>
            <a:xfrm>
              <a:off x="14820750" y="3036260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80" h="8255">
                  <a:moveTo>
                    <a:pt x="0" y="3769"/>
                  </a:moveTo>
                  <a:lnTo>
                    <a:pt x="907" y="433"/>
                  </a:lnTo>
                  <a:lnTo>
                    <a:pt x="17375" y="0"/>
                  </a:lnTo>
                  <a:lnTo>
                    <a:pt x="13537" y="5786"/>
                  </a:lnTo>
                  <a:lnTo>
                    <a:pt x="9963" y="6332"/>
                  </a:lnTo>
                  <a:lnTo>
                    <a:pt x="623" y="8217"/>
                  </a:lnTo>
                  <a:lnTo>
                    <a:pt x="0" y="3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25" name="object 2225"/>
          <p:cNvGrpSpPr/>
          <p:nvPr/>
        </p:nvGrpSpPr>
        <p:grpSpPr>
          <a:xfrm>
            <a:off x="15804512" y="3118212"/>
            <a:ext cx="104775" cy="205104"/>
            <a:chOff x="15804512" y="3118212"/>
            <a:chExt cx="104775" cy="205104"/>
          </a:xfrm>
        </p:grpSpPr>
        <p:sp>
          <p:nvSpPr>
            <p:cNvPr id="2226" name="object 2226"/>
            <p:cNvSpPr/>
            <p:nvPr/>
          </p:nvSpPr>
          <p:spPr>
            <a:xfrm>
              <a:off x="15804512" y="3118212"/>
              <a:ext cx="104775" cy="205104"/>
            </a:xfrm>
            <a:custGeom>
              <a:avLst/>
              <a:gdLst/>
              <a:ahLst/>
              <a:cxnLst/>
              <a:rect l="l" t="t" r="r" b="b"/>
              <a:pathLst>
                <a:path w="104775" h="205104">
                  <a:moveTo>
                    <a:pt x="37" y="204620"/>
                  </a:moveTo>
                  <a:lnTo>
                    <a:pt x="0" y="0"/>
                  </a:lnTo>
                  <a:lnTo>
                    <a:pt x="104684" y="0"/>
                  </a:lnTo>
                  <a:lnTo>
                    <a:pt x="104684" y="204620"/>
                  </a:lnTo>
                  <a:lnTo>
                    <a:pt x="37" y="204620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7" name="object 2227"/>
            <p:cNvSpPr/>
            <p:nvPr/>
          </p:nvSpPr>
          <p:spPr>
            <a:xfrm>
              <a:off x="15808058" y="3122326"/>
              <a:ext cx="98425" cy="196850"/>
            </a:xfrm>
            <a:custGeom>
              <a:avLst/>
              <a:gdLst/>
              <a:ahLst/>
              <a:cxnLst/>
              <a:rect l="l" t="t" r="r" b="b"/>
              <a:pathLst>
                <a:path w="98425" h="196850">
                  <a:moveTo>
                    <a:pt x="97942" y="0"/>
                  </a:moveTo>
                  <a:lnTo>
                    <a:pt x="96672" y="0"/>
                  </a:lnTo>
                  <a:lnTo>
                    <a:pt x="0" y="0"/>
                  </a:lnTo>
                  <a:lnTo>
                    <a:pt x="0" y="196380"/>
                  </a:lnTo>
                  <a:lnTo>
                    <a:pt x="96672" y="196380"/>
                  </a:lnTo>
                  <a:lnTo>
                    <a:pt x="97942" y="196380"/>
                  </a:lnTo>
                  <a:lnTo>
                    <a:pt x="97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8" name="object 2228"/>
            <p:cNvSpPr/>
            <p:nvPr/>
          </p:nvSpPr>
          <p:spPr>
            <a:xfrm>
              <a:off x="15812774" y="3126389"/>
              <a:ext cx="88900" cy="188595"/>
            </a:xfrm>
            <a:custGeom>
              <a:avLst/>
              <a:gdLst/>
              <a:ahLst/>
              <a:cxnLst/>
              <a:rect l="l" t="t" r="r" b="b"/>
              <a:pathLst>
                <a:path w="88900" h="188595">
                  <a:moveTo>
                    <a:pt x="0" y="188242"/>
                  </a:moveTo>
                  <a:lnTo>
                    <a:pt x="0" y="37"/>
                  </a:lnTo>
                  <a:lnTo>
                    <a:pt x="88860" y="0"/>
                  </a:lnTo>
                  <a:lnTo>
                    <a:pt x="88860" y="376"/>
                  </a:lnTo>
                  <a:lnTo>
                    <a:pt x="88860" y="188242"/>
                  </a:lnTo>
                  <a:lnTo>
                    <a:pt x="0" y="188242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9" name="object 2229"/>
            <p:cNvSpPr/>
            <p:nvPr/>
          </p:nvSpPr>
          <p:spPr>
            <a:xfrm>
              <a:off x="15815145" y="3131495"/>
              <a:ext cx="82550" cy="178435"/>
            </a:xfrm>
            <a:custGeom>
              <a:avLst/>
              <a:gdLst/>
              <a:ahLst/>
              <a:cxnLst/>
              <a:rect l="l" t="t" r="r" b="b"/>
              <a:pathLst>
                <a:path w="82550" h="178435">
                  <a:moveTo>
                    <a:pt x="65290" y="146621"/>
                  </a:moveTo>
                  <a:lnTo>
                    <a:pt x="63703" y="145605"/>
                  </a:lnTo>
                  <a:lnTo>
                    <a:pt x="60972" y="141084"/>
                  </a:lnTo>
                  <a:lnTo>
                    <a:pt x="60261" y="140081"/>
                  </a:lnTo>
                  <a:lnTo>
                    <a:pt x="58991" y="137947"/>
                  </a:lnTo>
                  <a:lnTo>
                    <a:pt x="59156" y="136372"/>
                  </a:lnTo>
                  <a:lnTo>
                    <a:pt x="57785" y="136372"/>
                  </a:lnTo>
                  <a:lnTo>
                    <a:pt x="54127" y="135420"/>
                  </a:lnTo>
                  <a:lnTo>
                    <a:pt x="50050" y="135890"/>
                  </a:lnTo>
                  <a:lnTo>
                    <a:pt x="45808" y="136105"/>
                  </a:lnTo>
                  <a:lnTo>
                    <a:pt x="44983" y="133045"/>
                  </a:lnTo>
                  <a:lnTo>
                    <a:pt x="45986" y="128168"/>
                  </a:lnTo>
                  <a:lnTo>
                    <a:pt x="45148" y="125158"/>
                  </a:lnTo>
                  <a:lnTo>
                    <a:pt x="42633" y="125564"/>
                  </a:lnTo>
                  <a:lnTo>
                    <a:pt x="39890" y="125831"/>
                  </a:lnTo>
                  <a:lnTo>
                    <a:pt x="36906" y="125831"/>
                  </a:lnTo>
                  <a:lnTo>
                    <a:pt x="37020" y="132257"/>
                  </a:lnTo>
                  <a:lnTo>
                    <a:pt x="38100" y="137642"/>
                  </a:lnTo>
                  <a:lnTo>
                    <a:pt x="38265" y="143941"/>
                  </a:lnTo>
                  <a:lnTo>
                    <a:pt x="40373" y="144995"/>
                  </a:lnTo>
                  <a:lnTo>
                    <a:pt x="43522" y="144945"/>
                  </a:lnTo>
                  <a:lnTo>
                    <a:pt x="44831" y="146265"/>
                  </a:lnTo>
                  <a:lnTo>
                    <a:pt x="41706" y="146304"/>
                  </a:lnTo>
                  <a:lnTo>
                    <a:pt x="39014" y="150177"/>
                  </a:lnTo>
                  <a:lnTo>
                    <a:pt x="35128" y="149479"/>
                  </a:lnTo>
                  <a:lnTo>
                    <a:pt x="34582" y="148272"/>
                  </a:lnTo>
                  <a:lnTo>
                    <a:pt x="33096" y="146265"/>
                  </a:lnTo>
                  <a:lnTo>
                    <a:pt x="32689" y="145148"/>
                  </a:lnTo>
                  <a:lnTo>
                    <a:pt x="32067" y="144145"/>
                  </a:lnTo>
                  <a:lnTo>
                    <a:pt x="31572" y="144094"/>
                  </a:lnTo>
                  <a:lnTo>
                    <a:pt x="31280" y="143624"/>
                  </a:lnTo>
                  <a:lnTo>
                    <a:pt x="31280" y="143129"/>
                  </a:lnTo>
                  <a:lnTo>
                    <a:pt x="30200" y="141401"/>
                  </a:lnTo>
                  <a:lnTo>
                    <a:pt x="28917" y="139877"/>
                  </a:lnTo>
                  <a:lnTo>
                    <a:pt x="28359" y="138404"/>
                  </a:lnTo>
                  <a:lnTo>
                    <a:pt x="20383" y="138379"/>
                  </a:lnTo>
                  <a:lnTo>
                    <a:pt x="12827" y="138849"/>
                  </a:lnTo>
                  <a:lnTo>
                    <a:pt x="5143" y="139141"/>
                  </a:lnTo>
                  <a:lnTo>
                    <a:pt x="5143" y="146621"/>
                  </a:lnTo>
                  <a:lnTo>
                    <a:pt x="10718" y="147408"/>
                  </a:lnTo>
                  <a:lnTo>
                    <a:pt x="16979" y="147523"/>
                  </a:lnTo>
                  <a:lnTo>
                    <a:pt x="22593" y="148297"/>
                  </a:lnTo>
                  <a:lnTo>
                    <a:pt x="23990" y="149263"/>
                  </a:lnTo>
                  <a:lnTo>
                    <a:pt x="24904" y="151193"/>
                  </a:lnTo>
                  <a:lnTo>
                    <a:pt x="26847" y="154063"/>
                  </a:lnTo>
                  <a:lnTo>
                    <a:pt x="27736" y="155117"/>
                  </a:lnTo>
                  <a:lnTo>
                    <a:pt x="28575" y="156425"/>
                  </a:lnTo>
                  <a:lnTo>
                    <a:pt x="29121" y="156870"/>
                  </a:lnTo>
                  <a:lnTo>
                    <a:pt x="28689" y="157226"/>
                  </a:lnTo>
                  <a:lnTo>
                    <a:pt x="24663" y="156946"/>
                  </a:lnTo>
                  <a:lnTo>
                    <a:pt x="20777" y="156476"/>
                  </a:lnTo>
                  <a:lnTo>
                    <a:pt x="16433" y="156514"/>
                  </a:lnTo>
                  <a:lnTo>
                    <a:pt x="16433" y="176999"/>
                  </a:lnTo>
                  <a:lnTo>
                    <a:pt x="23075" y="178231"/>
                  </a:lnTo>
                  <a:lnTo>
                    <a:pt x="25298" y="178015"/>
                  </a:lnTo>
                  <a:lnTo>
                    <a:pt x="27584" y="173558"/>
                  </a:lnTo>
                  <a:lnTo>
                    <a:pt x="23736" y="168084"/>
                  </a:lnTo>
                  <a:lnTo>
                    <a:pt x="24295" y="164350"/>
                  </a:lnTo>
                  <a:lnTo>
                    <a:pt x="27876" y="165087"/>
                  </a:lnTo>
                  <a:lnTo>
                    <a:pt x="32372" y="164223"/>
                  </a:lnTo>
                  <a:lnTo>
                    <a:pt x="41008" y="163652"/>
                  </a:lnTo>
                  <a:lnTo>
                    <a:pt x="42748" y="162039"/>
                  </a:lnTo>
                  <a:lnTo>
                    <a:pt x="42710" y="162166"/>
                  </a:lnTo>
                  <a:lnTo>
                    <a:pt x="47586" y="159321"/>
                  </a:lnTo>
                  <a:lnTo>
                    <a:pt x="52070" y="156210"/>
                  </a:lnTo>
                  <a:lnTo>
                    <a:pt x="56426" y="154101"/>
                  </a:lnTo>
                  <a:lnTo>
                    <a:pt x="56794" y="155511"/>
                  </a:lnTo>
                  <a:lnTo>
                    <a:pt x="57721" y="156273"/>
                  </a:lnTo>
                  <a:lnTo>
                    <a:pt x="57785" y="157886"/>
                  </a:lnTo>
                  <a:lnTo>
                    <a:pt x="54571" y="160451"/>
                  </a:lnTo>
                  <a:lnTo>
                    <a:pt x="47510" y="165011"/>
                  </a:lnTo>
                  <a:lnTo>
                    <a:pt x="47955" y="166217"/>
                  </a:lnTo>
                  <a:lnTo>
                    <a:pt x="48666" y="167081"/>
                  </a:lnTo>
                  <a:lnTo>
                    <a:pt x="49555" y="167779"/>
                  </a:lnTo>
                  <a:lnTo>
                    <a:pt x="50139" y="168897"/>
                  </a:lnTo>
                  <a:lnTo>
                    <a:pt x="50584" y="170116"/>
                  </a:lnTo>
                  <a:lnTo>
                    <a:pt x="51943" y="170484"/>
                  </a:lnTo>
                  <a:lnTo>
                    <a:pt x="55981" y="168033"/>
                  </a:lnTo>
                  <a:lnTo>
                    <a:pt x="60464" y="166217"/>
                  </a:lnTo>
                  <a:lnTo>
                    <a:pt x="64604" y="163982"/>
                  </a:lnTo>
                  <a:lnTo>
                    <a:pt x="64566" y="157949"/>
                  </a:lnTo>
                  <a:lnTo>
                    <a:pt x="65024" y="152361"/>
                  </a:lnTo>
                  <a:lnTo>
                    <a:pt x="65290" y="146621"/>
                  </a:lnTo>
                  <a:close/>
                </a:path>
                <a:path w="82550" h="178435">
                  <a:moveTo>
                    <a:pt x="80213" y="136867"/>
                  </a:moveTo>
                  <a:lnTo>
                    <a:pt x="79692" y="136690"/>
                  </a:lnTo>
                  <a:lnTo>
                    <a:pt x="79527" y="133311"/>
                  </a:lnTo>
                  <a:lnTo>
                    <a:pt x="78143" y="131127"/>
                  </a:lnTo>
                  <a:lnTo>
                    <a:pt x="76238" y="130302"/>
                  </a:lnTo>
                  <a:lnTo>
                    <a:pt x="76009" y="129654"/>
                  </a:lnTo>
                  <a:lnTo>
                    <a:pt x="74739" y="128841"/>
                  </a:lnTo>
                  <a:lnTo>
                    <a:pt x="73037" y="128397"/>
                  </a:lnTo>
                  <a:lnTo>
                    <a:pt x="71780" y="128219"/>
                  </a:lnTo>
                  <a:lnTo>
                    <a:pt x="66230" y="127596"/>
                  </a:lnTo>
                  <a:lnTo>
                    <a:pt x="62077" y="131470"/>
                  </a:lnTo>
                  <a:lnTo>
                    <a:pt x="61531" y="135686"/>
                  </a:lnTo>
                  <a:lnTo>
                    <a:pt x="61010" y="140233"/>
                  </a:lnTo>
                  <a:lnTo>
                    <a:pt x="64020" y="143624"/>
                  </a:lnTo>
                  <a:lnTo>
                    <a:pt x="66230" y="144538"/>
                  </a:lnTo>
                  <a:lnTo>
                    <a:pt x="71247" y="146735"/>
                  </a:lnTo>
                  <a:lnTo>
                    <a:pt x="77254" y="144284"/>
                  </a:lnTo>
                  <a:lnTo>
                    <a:pt x="79019" y="140817"/>
                  </a:lnTo>
                  <a:lnTo>
                    <a:pt x="79489" y="139814"/>
                  </a:lnTo>
                  <a:lnTo>
                    <a:pt x="79527" y="137490"/>
                  </a:lnTo>
                  <a:lnTo>
                    <a:pt x="79997" y="137020"/>
                  </a:lnTo>
                  <a:lnTo>
                    <a:pt x="80213" y="136867"/>
                  </a:lnTo>
                  <a:close/>
                </a:path>
                <a:path w="82550" h="178435">
                  <a:moveTo>
                    <a:pt x="81051" y="39890"/>
                  </a:moveTo>
                  <a:lnTo>
                    <a:pt x="81013" y="0"/>
                  </a:lnTo>
                  <a:lnTo>
                    <a:pt x="80010" y="101"/>
                  </a:lnTo>
                  <a:lnTo>
                    <a:pt x="2374" y="101"/>
                  </a:lnTo>
                  <a:lnTo>
                    <a:pt x="2413" y="39890"/>
                  </a:lnTo>
                  <a:lnTo>
                    <a:pt x="81051" y="39890"/>
                  </a:lnTo>
                  <a:close/>
                </a:path>
                <a:path w="82550" h="178435">
                  <a:moveTo>
                    <a:pt x="82067" y="78816"/>
                  </a:moveTo>
                  <a:lnTo>
                    <a:pt x="23215" y="79032"/>
                  </a:lnTo>
                  <a:lnTo>
                    <a:pt x="23228" y="70332"/>
                  </a:lnTo>
                  <a:lnTo>
                    <a:pt x="0" y="83604"/>
                  </a:lnTo>
                  <a:lnTo>
                    <a:pt x="23571" y="96532"/>
                  </a:lnTo>
                  <a:lnTo>
                    <a:pt x="23571" y="87325"/>
                  </a:lnTo>
                  <a:lnTo>
                    <a:pt x="82067" y="87325"/>
                  </a:lnTo>
                  <a:lnTo>
                    <a:pt x="82067" y="788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30" name="object 2230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14154518" y="2716254"/>
            <a:ext cx="104684" cy="204620"/>
          </a:xfrm>
          <a:prstGeom prst="rect">
            <a:avLst/>
          </a:prstGeom>
        </p:spPr>
      </p:pic>
      <p:grpSp>
        <p:nvGrpSpPr>
          <p:cNvPr id="2231" name="object 2231"/>
          <p:cNvGrpSpPr/>
          <p:nvPr/>
        </p:nvGrpSpPr>
        <p:grpSpPr>
          <a:xfrm>
            <a:off x="15656362" y="1360305"/>
            <a:ext cx="104775" cy="205104"/>
            <a:chOff x="15656362" y="1360305"/>
            <a:chExt cx="104775" cy="205104"/>
          </a:xfrm>
        </p:grpSpPr>
        <p:sp>
          <p:nvSpPr>
            <p:cNvPr id="2232" name="object 2232"/>
            <p:cNvSpPr/>
            <p:nvPr/>
          </p:nvSpPr>
          <p:spPr>
            <a:xfrm>
              <a:off x="15656362" y="1360305"/>
              <a:ext cx="104775" cy="205104"/>
            </a:xfrm>
            <a:custGeom>
              <a:avLst/>
              <a:gdLst/>
              <a:ahLst/>
              <a:cxnLst/>
              <a:rect l="l" t="t" r="r" b="b"/>
              <a:pathLst>
                <a:path w="104775" h="205105">
                  <a:moveTo>
                    <a:pt x="0" y="204620"/>
                  </a:moveTo>
                  <a:lnTo>
                    <a:pt x="0" y="0"/>
                  </a:lnTo>
                  <a:lnTo>
                    <a:pt x="104703" y="0"/>
                  </a:lnTo>
                  <a:lnTo>
                    <a:pt x="104703" y="204620"/>
                  </a:lnTo>
                  <a:lnTo>
                    <a:pt x="0" y="204620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3" name="object 2233"/>
            <p:cNvSpPr/>
            <p:nvPr/>
          </p:nvSpPr>
          <p:spPr>
            <a:xfrm>
              <a:off x="15659913" y="1364379"/>
              <a:ext cx="98425" cy="196850"/>
            </a:xfrm>
            <a:custGeom>
              <a:avLst/>
              <a:gdLst/>
              <a:ahLst/>
              <a:cxnLst/>
              <a:rect l="l" t="t" r="r" b="b"/>
              <a:pathLst>
                <a:path w="98425" h="196850">
                  <a:moveTo>
                    <a:pt x="97942" y="0"/>
                  </a:moveTo>
                  <a:lnTo>
                    <a:pt x="96672" y="0"/>
                  </a:lnTo>
                  <a:lnTo>
                    <a:pt x="0" y="76"/>
                  </a:lnTo>
                  <a:lnTo>
                    <a:pt x="0" y="196418"/>
                  </a:lnTo>
                  <a:lnTo>
                    <a:pt x="96672" y="196418"/>
                  </a:lnTo>
                  <a:lnTo>
                    <a:pt x="97942" y="196418"/>
                  </a:lnTo>
                  <a:lnTo>
                    <a:pt x="97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4" name="object 2234"/>
            <p:cNvSpPr/>
            <p:nvPr/>
          </p:nvSpPr>
          <p:spPr>
            <a:xfrm>
              <a:off x="15664597" y="1368413"/>
              <a:ext cx="88900" cy="188595"/>
            </a:xfrm>
            <a:custGeom>
              <a:avLst/>
              <a:gdLst/>
              <a:ahLst/>
              <a:cxnLst/>
              <a:rect l="l" t="t" r="r" b="b"/>
              <a:pathLst>
                <a:path w="88900" h="188594">
                  <a:moveTo>
                    <a:pt x="0" y="188318"/>
                  </a:moveTo>
                  <a:lnTo>
                    <a:pt x="0" y="0"/>
                  </a:lnTo>
                  <a:lnTo>
                    <a:pt x="88860" y="0"/>
                  </a:lnTo>
                  <a:lnTo>
                    <a:pt x="88879" y="339"/>
                  </a:lnTo>
                  <a:lnTo>
                    <a:pt x="88879" y="188318"/>
                  </a:lnTo>
                  <a:lnTo>
                    <a:pt x="0" y="188318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5" name="object 2235"/>
            <p:cNvSpPr/>
            <p:nvPr/>
          </p:nvSpPr>
          <p:spPr>
            <a:xfrm>
              <a:off x="15669375" y="1373548"/>
              <a:ext cx="78740" cy="178435"/>
            </a:xfrm>
            <a:custGeom>
              <a:avLst/>
              <a:gdLst/>
              <a:ahLst/>
              <a:cxnLst/>
              <a:rect l="l" t="t" r="r" b="b"/>
              <a:pathLst>
                <a:path w="78740" h="178434">
                  <a:moveTo>
                    <a:pt x="51816" y="63893"/>
                  </a:moveTo>
                  <a:lnTo>
                    <a:pt x="39535" y="42494"/>
                  </a:lnTo>
                  <a:lnTo>
                    <a:pt x="27533" y="64160"/>
                  </a:lnTo>
                  <a:lnTo>
                    <a:pt x="36093" y="64160"/>
                  </a:lnTo>
                  <a:lnTo>
                    <a:pt x="36093" y="117932"/>
                  </a:lnTo>
                  <a:lnTo>
                    <a:pt x="43942" y="117932"/>
                  </a:lnTo>
                  <a:lnTo>
                    <a:pt x="43776" y="63855"/>
                  </a:lnTo>
                  <a:lnTo>
                    <a:pt x="51816" y="63893"/>
                  </a:lnTo>
                  <a:close/>
                </a:path>
                <a:path w="78740" h="178434">
                  <a:moveTo>
                    <a:pt x="62941" y="146723"/>
                  </a:moveTo>
                  <a:lnTo>
                    <a:pt x="61315" y="145669"/>
                  </a:lnTo>
                  <a:lnTo>
                    <a:pt x="58648" y="141147"/>
                  </a:lnTo>
                  <a:lnTo>
                    <a:pt x="57873" y="140106"/>
                  </a:lnTo>
                  <a:lnTo>
                    <a:pt x="56642" y="138036"/>
                  </a:lnTo>
                  <a:lnTo>
                    <a:pt x="56756" y="136436"/>
                  </a:lnTo>
                  <a:lnTo>
                    <a:pt x="55422" y="136436"/>
                  </a:lnTo>
                  <a:lnTo>
                    <a:pt x="51714" y="135458"/>
                  </a:lnTo>
                  <a:lnTo>
                    <a:pt x="47650" y="135978"/>
                  </a:lnTo>
                  <a:lnTo>
                    <a:pt x="43472" y="136131"/>
                  </a:lnTo>
                  <a:lnTo>
                    <a:pt x="42557" y="133121"/>
                  </a:lnTo>
                  <a:lnTo>
                    <a:pt x="43637" y="128219"/>
                  </a:lnTo>
                  <a:lnTo>
                    <a:pt x="42773" y="125183"/>
                  </a:lnTo>
                  <a:lnTo>
                    <a:pt x="40233" y="125615"/>
                  </a:lnTo>
                  <a:lnTo>
                    <a:pt x="37490" y="125882"/>
                  </a:lnTo>
                  <a:lnTo>
                    <a:pt x="34544" y="125882"/>
                  </a:lnTo>
                  <a:lnTo>
                    <a:pt x="34658" y="132270"/>
                  </a:lnTo>
                  <a:lnTo>
                    <a:pt x="35699" y="137680"/>
                  </a:lnTo>
                  <a:lnTo>
                    <a:pt x="35928" y="143891"/>
                  </a:lnTo>
                  <a:lnTo>
                    <a:pt x="37947" y="145097"/>
                  </a:lnTo>
                  <a:lnTo>
                    <a:pt x="41122" y="144970"/>
                  </a:lnTo>
                  <a:lnTo>
                    <a:pt x="42405" y="146342"/>
                  </a:lnTo>
                  <a:lnTo>
                    <a:pt x="39370" y="146456"/>
                  </a:lnTo>
                  <a:lnTo>
                    <a:pt x="36639" y="150291"/>
                  </a:lnTo>
                  <a:lnTo>
                    <a:pt x="32727" y="149593"/>
                  </a:lnTo>
                  <a:lnTo>
                    <a:pt x="32219" y="148399"/>
                  </a:lnTo>
                  <a:lnTo>
                    <a:pt x="30670" y="146405"/>
                  </a:lnTo>
                  <a:lnTo>
                    <a:pt x="30289" y="145199"/>
                  </a:lnTo>
                  <a:lnTo>
                    <a:pt x="29654" y="144195"/>
                  </a:lnTo>
                  <a:lnTo>
                    <a:pt x="29159" y="144145"/>
                  </a:lnTo>
                  <a:lnTo>
                    <a:pt x="28892" y="143725"/>
                  </a:lnTo>
                  <a:lnTo>
                    <a:pt x="28917" y="143179"/>
                  </a:lnTo>
                  <a:lnTo>
                    <a:pt x="26581" y="139903"/>
                  </a:lnTo>
                  <a:lnTo>
                    <a:pt x="26022" y="138493"/>
                  </a:lnTo>
                  <a:lnTo>
                    <a:pt x="17983" y="138455"/>
                  </a:lnTo>
                  <a:lnTo>
                    <a:pt x="10388" y="138899"/>
                  </a:lnTo>
                  <a:lnTo>
                    <a:pt x="2667" y="139204"/>
                  </a:lnTo>
                  <a:lnTo>
                    <a:pt x="2667" y="146723"/>
                  </a:lnTo>
                  <a:lnTo>
                    <a:pt x="8280" y="147535"/>
                  </a:lnTo>
                  <a:lnTo>
                    <a:pt x="14655" y="147548"/>
                  </a:lnTo>
                  <a:lnTo>
                    <a:pt x="20180" y="148399"/>
                  </a:lnTo>
                  <a:lnTo>
                    <a:pt x="21590" y="149364"/>
                  </a:lnTo>
                  <a:lnTo>
                    <a:pt x="22466" y="151307"/>
                  </a:lnTo>
                  <a:lnTo>
                    <a:pt x="23634" y="152806"/>
                  </a:lnTo>
                  <a:lnTo>
                    <a:pt x="24472" y="154127"/>
                  </a:lnTo>
                  <a:lnTo>
                    <a:pt x="25298" y="155130"/>
                  </a:lnTo>
                  <a:lnTo>
                    <a:pt x="26136" y="156502"/>
                  </a:lnTo>
                  <a:lnTo>
                    <a:pt x="26758" y="156895"/>
                  </a:lnTo>
                  <a:lnTo>
                    <a:pt x="26339" y="157238"/>
                  </a:lnTo>
                  <a:lnTo>
                    <a:pt x="22288" y="156997"/>
                  </a:lnTo>
                  <a:lnTo>
                    <a:pt x="18402" y="156578"/>
                  </a:lnTo>
                  <a:lnTo>
                    <a:pt x="13995" y="156616"/>
                  </a:lnTo>
                  <a:lnTo>
                    <a:pt x="13995" y="177063"/>
                  </a:lnTo>
                  <a:lnTo>
                    <a:pt x="20662" y="178384"/>
                  </a:lnTo>
                  <a:lnTo>
                    <a:pt x="22923" y="178104"/>
                  </a:lnTo>
                  <a:lnTo>
                    <a:pt x="25209" y="173621"/>
                  </a:lnTo>
                  <a:lnTo>
                    <a:pt x="21374" y="168224"/>
                  </a:lnTo>
                  <a:lnTo>
                    <a:pt x="21844" y="164465"/>
                  </a:lnTo>
                  <a:lnTo>
                    <a:pt x="25476" y="165138"/>
                  </a:lnTo>
                  <a:lnTo>
                    <a:pt x="29984" y="164325"/>
                  </a:lnTo>
                  <a:lnTo>
                    <a:pt x="36080" y="163817"/>
                  </a:lnTo>
                  <a:lnTo>
                    <a:pt x="38646" y="163728"/>
                  </a:lnTo>
                  <a:lnTo>
                    <a:pt x="40309" y="162102"/>
                  </a:lnTo>
                  <a:lnTo>
                    <a:pt x="40309" y="162306"/>
                  </a:lnTo>
                  <a:lnTo>
                    <a:pt x="45212" y="159385"/>
                  </a:lnTo>
                  <a:lnTo>
                    <a:pt x="49695" y="156311"/>
                  </a:lnTo>
                  <a:lnTo>
                    <a:pt x="54076" y="154228"/>
                  </a:lnTo>
                  <a:lnTo>
                    <a:pt x="54356" y="155638"/>
                  </a:lnTo>
                  <a:lnTo>
                    <a:pt x="55321" y="156375"/>
                  </a:lnTo>
                  <a:lnTo>
                    <a:pt x="55422" y="157975"/>
                  </a:lnTo>
                  <a:lnTo>
                    <a:pt x="52184" y="160515"/>
                  </a:lnTo>
                  <a:lnTo>
                    <a:pt x="45173" y="165100"/>
                  </a:lnTo>
                  <a:lnTo>
                    <a:pt x="45593" y="166281"/>
                  </a:lnTo>
                  <a:lnTo>
                    <a:pt x="46253" y="167132"/>
                  </a:lnTo>
                  <a:lnTo>
                    <a:pt x="47218" y="167855"/>
                  </a:lnTo>
                  <a:lnTo>
                    <a:pt x="47802" y="169037"/>
                  </a:lnTo>
                  <a:lnTo>
                    <a:pt x="48234" y="170268"/>
                  </a:lnTo>
                  <a:lnTo>
                    <a:pt x="49593" y="170586"/>
                  </a:lnTo>
                  <a:lnTo>
                    <a:pt x="53581" y="168224"/>
                  </a:lnTo>
                  <a:lnTo>
                    <a:pt x="58102" y="166281"/>
                  </a:lnTo>
                  <a:lnTo>
                    <a:pt x="62268" y="164122"/>
                  </a:lnTo>
                  <a:lnTo>
                    <a:pt x="62230" y="158026"/>
                  </a:lnTo>
                  <a:lnTo>
                    <a:pt x="62674" y="152438"/>
                  </a:lnTo>
                  <a:lnTo>
                    <a:pt x="62941" y="146723"/>
                  </a:lnTo>
                  <a:close/>
                </a:path>
                <a:path w="78740" h="178434">
                  <a:moveTo>
                    <a:pt x="77876" y="136994"/>
                  </a:moveTo>
                  <a:lnTo>
                    <a:pt x="77330" y="136791"/>
                  </a:lnTo>
                  <a:lnTo>
                    <a:pt x="77165" y="133400"/>
                  </a:lnTo>
                  <a:lnTo>
                    <a:pt x="75819" y="131178"/>
                  </a:lnTo>
                  <a:lnTo>
                    <a:pt x="73850" y="130302"/>
                  </a:lnTo>
                  <a:lnTo>
                    <a:pt x="63881" y="127635"/>
                  </a:lnTo>
                  <a:lnTo>
                    <a:pt x="59728" y="131533"/>
                  </a:lnTo>
                  <a:lnTo>
                    <a:pt x="59182" y="135775"/>
                  </a:lnTo>
                  <a:lnTo>
                    <a:pt x="58674" y="140296"/>
                  </a:lnTo>
                  <a:lnTo>
                    <a:pt x="61696" y="143649"/>
                  </a:lnTo>
                  <a:lnTo>
                    <a:pt x="63944" y="144653"/>
                  </a:lnTo>
                  <a:lnTo>
                    <a:pt x="68935" y="146761"/>
                  </a:lnTo>
                  <a:lnTo>
                    <a:pt x="74942" y="144411"/>
                  </a:lnTo>
                  <a:lnTo>
                    <a:pt x="76644" y="140843"/>
                  </a:lnTo>
                  <a:lnTo>
                    <a:pt x="77165" y="139839"/>
                  </a:lnTo>
                  <a:lnTo>
                    <a:pt x="77216" y="137502"/>
                  </a:lnTo>
                  <a:lnTo>
                    <a:pt x="77876" y="136994"/>
                  </a:lnTo>
                  <a:close/>
                </a:path>
                <a:path w="78740" h="178434">
                  <a:moveTo>
                    <a:pt x="78701" y="330"/>
                  </a:moveTo>
                  <a:lnTo>
                    <a:pt x="78587" y="0"/>
                  </a:lnTo>
                  <a:lnTo>
                    <a:pt x="77685" y="50"/>
                  </a:lnTo>
                  <a:lnTo>
                    <a:pt x="0" y="50"/>
                  </a:lnTo>
                  <a:lnTo>
                    <a:pt x="0" y="39928"/>
                  </a:lnTo>
                  <a:lnTo>
                    <a:pt x="78701" y="39928"/>
                  </a:lnTo>
                  <a:lnTo>
                    <a:pt x="78701" y="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36" name="object 2236"/>
          <p:cNvGrpSpPr/>
          <p:nvPr/>
        </p:nvGrpSpPr>
        <p:grpSpPr>
          <a:xfrm>
            <a:off x="11542774" y="6083493"/>
            <a:ext cx="104775" cy="205104"/>
            <a:chOff x="11542774" y="6083493"/>
            <a:chExt cx="104775" cy="205104"/>
          </a:xfrm>
        </p:grpSpPr>
        <p:sp>
          <p:nvSpPr>
            <p:cNvPr id="2237" name="object 2237"/>
            <p:cNvSpPr/>
            <p:nvPr/>
          </p:nvSpPr>
          <p:spPr>
            <a:xfrm>
              <a:off x="11542774" y="6083493"/>
              <a:ext cx="104775" cy="205104"/>
            </a:xfrm>
            <a:custGeom>
              <a:avLst/>
              <a:gdLst/>
              <a:ahLst/>
              <a:cxnLst/>
              <a:rect l="l" t="t" r="r" b="b"/>
              <a:pathLst>
                <a:path w="104775" h="205104">
                  <a:moveTo>
                    <a:pt x="0" y="204620"/>
                  </a:moveTo>
                  <a:lnTo>
                    <a:pt x="0" y="0"/>
                  </a:lnTo>
                  <a:lnTo>
                    <a:pt x="104703" y="0"/>
                  </a:lnTo>
                  <a:lnTo>
                    <a:pt x="104703" y="204620"/>
                  </a:lnTo>
                  <a:lnTo>
                    <a:pt x="0" y="204620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8" name="object 2238"/>
            <p:cNvSpPr/>
            <p:nvPr/>
          </p:nvSpPr>
          <p:spPr>
            <a:xfrm>
              <a:off x="11546357" y="6087573"/>
              <a:ext cx="98425" cy="196850"/>
            </a:xfrm>
            <a:custGeom>
              <a:avLst/>
              <a:gdLst/>
              <a:ahLst/>
              <a:cxnLst/>
              <a:rect l="l" t="t" r="r" b="b"/>
              <a:pathLst>
                <a:path w="98425" h="196850">
                  <a:moveTo>
                    <a:pt x="97942" y="0"/>
                  </a:moveTo>
                  <a:lnTo>
                    <a:pt x="96672" y="0"/>
                  </a:lnTo>
                  <a:lnTo>
                    <a:pt x="0" y="76"/>
                  </a:lnTo>
                  <a:lnTo>
                    <a:pt x="0" y="196494"/>
                  </a:lnTo>
                  <a:lnTo>
                    <a:pt x="96672" y="196494"/>
                  </a:lnTo>
                  <a:lnTo>
                    <a:pt x="97942" y="196494"/>
                  </a:lnTo>
                  <a:lnTo>
                    <a:pt x="97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9" name="object 2239"/>
            <p:cNvSpPr/>
            <p:nvPr/>
          </p:nvSpPr>
          <p:spPr>
            <a:xfrm>
              <a:off x="11551004" y="6091633"/>
              <a:ext cx="89535" cy="188595"/>
            </a:xfrm>
            <a:custGeom>
              <a:avLst/>
              <a:gdLst/>
              <a:ahLst/>
              <a:cxnLst/>
              <a:rect l="l" t="t" r="r" b="b"/>
              <a:pathLst>
                <a:path w="89534" h="188595">
                  <a:moveTo>
                    <a:pt x="0" y="188356"/>
                  </a:moveTo>
                  <a:lnTo>
                    <a:pt x="0" y="56"/>
                  </a:lnTo>
                  <a:lnTo>
                    <a:pt x="88916" y="0"/>
                  </a:lnTo>
                  <a:lnTo>
                    <a:pt x="88916" y="376"/>
                  </a:lnTo>
                  <a:lnTo>
                    <a:pt x="88916" y="188356"/>
                  </a:lnTo>
                  <a:lnTo>
                    <a:pt x="0" y="188356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0" name="object 2240"/>
            <p:cNvSpPr/>
            <p:nvPr/>
          </p:nvSpPr>
          <p:spPr>
            <a:xfrm>
              <a:off x="11555831" y="6096768"/>
              <a:ext cx="78740" cy="178435"/>
            </a:xfrm>
            <a:custGeom>
              <a:avLst/>
              <a:gdLst/>
              <a:ahLst/>
              <a:cxnLst/>
              <a:rect l="l" t="t" r="r" b="b"/>
              <a:pathLst>
                <a:path w="78740" h="178435">
                  <a:moveTo>
                    <a:pt x="51739" y="63868"/>
                  </a:moveTo>
                  <a:lnTo>
                    <a:pt x="39497" y="42519"/>
                  </a:lnTo>
                  <a:lnTo>
                    <a:pt x="27482" y="64198"/>
                  </a:lnTo>
                  <a:lnTo>
                    <a:pt x="36055" y="64198"/>
                  </a:lnTo>
                  <a:lnTo>
                    <a:pt x="36055" y="117906"/>
                  </a:lnTo>
                  <a:lnTo>
                    <a:pt x="43916" y="117906"/>
                  </a:lnTo>
                  <a:lnTo>
                    <a:pt x="43751" y="63830"/>
                  </a:lnTo>
                  <a:lnTo>
                    <a:pt x="51739" y="63868"/>
                  </a:lnTo>
                  <a:close/>
                </a:path>
                <a:path w="78740" h="178435">
                  <a:moveTo>
                    <a:pt x="62915" y="146697"/>
                  </a:moveTo>
                  <a:lnTo>
                    <a:pt x="61290" y="145656"/>
                  </a:lnTo>
                  <a:lnTo>
                    <a:pt x="58597" y="141160"/>
                  </a:lnTo>
                  <a:lnTo>
                    <a:pt x="57823" y="140144"/>
                  </a:lnTo>
                  <a:lnTo>
                    <a:pt x="56680" y="138023"/>
                  </a:lnTo>
                  <a:lnTo>
                    <a:pt x="56756" y="136410"/>
                  </a:lnTo>
                  <a:lnTo>
                    <a:pt x="55372" y="136461"/>
                  </a:lnTo>
                  <a:lnTo>
                    <a:pt x="51650" y="135470"/>
                  </a:lnTo>
                  <a:lnTo>
                    <a:pt x="47625" y="135953"/>
                  </a:lnTo>
                  <a:lnTo>
                    <a:pt x="43421" y="136105"/>
                  </a:lnTo>
                  <a:lnTo>
                    <a:pt x="42532" y="133096"/>
                  </a:lnTo>
                  <a:lnTo>
                    <a:pt x="43586" y="128231"/>
                  </a:lnTo>
                  <a:lnTo>
                    <a:pt x="42722" y="125196"/>
                  </a:lnTo>
                  <a:lnTo>
                    <a:pt x="40182" y="125641"/>
                  </a:lnTo>
                  <a:lnTo>
                    <a:pt x="37465" y="125895"/>
                  </a:lnTo>
                  <a:lnTo>
                    <a:pt x="34480" y="125895"/>
                  </a:lnTo>
                  <a:lnTo>
                    <a:pt x="34607" y="132257"/>
                  </a:lnTo>
                  <a:lnTo>
                    <a:pt x="35687" y="137706"/>
                  </a:lnTo>
                  <a:lnTo>
                    <a:pt x="35941" y="143941"/>
                  </a:lnTo>
                  <a:lnTo>
                    <a:pt x="37973" y="145097"/>
                  </a:lnTo>
                  <a:lnTo>
                    <a:pt x="41097" y="145021"/>
                  </a:lnTo>
                  <a:lnTo>
                    <a:pt x="42443" y="146380"/>
                  </a:lnTo>
                  <a:lnTo>
                    <a:pt x="39281" y="146431"/>
                  </a:lnTo>
                  <a:lnTo>
                    <a:pt x="36639" y="150228"/>
                  </a:lnTo>
                  <a:lnTo>
                    <a:pt x="32702" y="149542"/>
                  </a:lnTo>
                  <a:lnTo>
                    <a:pt x="32207" y="148374"/>
                  </a:lnTo>
                  <a:lnTo>
                    <a:pt x="30657" y="146380"/>
                  </a:lnTo>
                  <a:lnTo>
                    <a:pt x="30226" y="145148"/>
                  </a:lnTo>
                  <a:lnTo>
                    <a:pt x="29654" y="144170"/>
                  </a:lnTo>
                  <a:lnTo>
                    <a:pt x="29133" y="144170"/>
                  </a:lnTo>
                  <a:lnTo>
                    <a:pt x="28803" y="143725"/>
                  </a:lnTo>
                  <a:lnTo>
                    <a:pt x="28879" y="143154"/>
                  </a:lnTo>
                  <a:lnTo>
                    <a:pt x="27724" y="141439"/>
                  </a:lnTo>
                  <a:lnTo>
                    <a:pt x="26543" y="139890"/>
                  </a:lnTo>
                  <a:lnTo>
                    <a:pt x="25984" y="138506"/>
                  </a:lnTo>
                  <a:lnTo>
                    <a:pt x="17970" y="138468"/>
                  </a:lnTo>
                  <a:lnTo>
                    <a:pt x="10337" y="138950"/>
                  </a:lnTo>
                  <a:lnTo>
                    <a:pt x="2654" y="139179"/>
                  </a:lnTo>
                  <a:lnTo>
                    <a:pt x="2654" y="146697"/>
                  </a:lnTo>
                  <a:lnTo>
                    <a:pt x="8255" y="147510"/>
                  </a:lnTo>
                  <a:lnTo>
                    <a:pt x="14566" y="147599"/>
                  </a:lnTo>
                  <a:lnTo>
                    <a:pt x="20142" y="148437"/>
                  </a:lnTo>
                  <a:lnTo>
                    <a:pt x="21564" y="149428"/>
                  </a:lnTo>
                  <a:lnTo>
                    <a:pt x="22479" y="151244"/>
                  </a:lnTo>
                  <a:lnTo>
                    <a:pt x="24434" y="154101"/>
                  </a:lnTo>
                  <a:lnTo>
                    <a:pt x="25984" y="156248"/>
                  </a:lnTo>
                  <a:lnTo>
                    <a:pt x="26098" y="156552"/>
                  </a:lnTo>
                  <a:lnTo>
                    <a:pt x="26708" y="156870"/>
                  </a:lnTo>
                  <a:lnTo>
                    <a:pt x="26276" y="157213"/>
                  </a:lnTo>
                  <a:lnTo>
                    <a:pt x="22250" y="157022"/>
                  </a:lnTo>
                  <a:lnTo>
                    <a:pt x="18389" y="156591"/>
                  </a:lnTo>
                  <a:lnTo>
                    <a:pt x="13944" y="156591"/>
                  </a:lnTo>
                  <a:lnTo>
                    <a:pt x="13944" y="177063"/>
                  </a:lnTo>
                  <a:lnTo>
                    <a:pt x="20662" y="178358"/>
                  </a:lnTo>
                  <a:lnTo>
                    <a:pt x="22872" y="178079"/>
                  </a:lnTo>
                  <a:lnTo>
                    <a:pt x="25158" y="173672"/>
                  </a:lnTo>
                  <a:lnTo>
                    <a:pt x="21361" y="168186"/>
                  </a:lnTo>
                  <a:lnTo>
                    <a:pt x="21844" y="164414"/>
                  </a:lnTo>
                  <a:lnTo>
                    <a:pt x="25514" y="165150"/>
                  </a:lnTo>
                  <a:lnTo>
                    <a:pt x="29959" y="164363"/>
                  </a:lnTo>
                  <a:lnTo>
                    <a:pt x="36042" y="163855"/>
                  </a:lnTo>
                  <a:lnTo>
                    <a:pt x="38557" y="163741"/>
                  </a:lnTo>
                  <a:lnTo>
                    <a:pt x="40297" y="162115"/>
                  </a:lnTo>
                  <a:lnTo>
                    <a:pt x="40246" y="162267"/>
                  </a:lnTo>
                  <a:lnTo>
                    <a:pt x="45199" y="159397"/>
                  </a:lnTo>
                  <a:lnTo>
                    <a:pt x="49644" y="156324"/>
                  </a:lnTo>
                  <a:lnTo>
                    <a:pt x="54025" y="154165"/>
                  </a:lnTo>
                  <a:lnTo>
                    <a:pt x="54381" y="155600"/>
                  </a:lnTo>
                  <a:lnTo>
                    <a:pt x="55257" y="156324"/>
                  </a:lnTo>
                  <a:lnTo>
                    <a:pt x="55372" y="157949"/>
                  </a:lnTo>
                  <a:lnTo>
                    <a:pt x="52120" y="160566"/>
                  </a:lnTo>
                  <a:lnTo>
                    <a:pt x="45123" y="165112"/>
                  </a:lnTo>
                  <a:lnTo>
                    <a:pt x="45542" y="166331"/>
                  </a:lnTo>
                  <a:lnTo>
                    <a:pt x="46278" y="167182"/>
                  </a:lnTo>
                  <a:lnTo>
                    <a:pt x="47180" y="167868"/>
                  </a:lnTo>
                  <a:lnTo>
                    <a:pt x="47790" y="168973"/>
                  </a:lnTo>
                  <a:lnTo>
                    <a:pt x="48209" y="170243"/>
                  </a:lnTo>
                  <a:lnTo>
                    <a:pt x="49580" y="170611"/>
                  </a:lnTo>
                  <a:lnTo>
                    <a:pt x="53594" y="168186"/>
                  </a:lnTo>
                  <a:lnTo>
                    <a:pt x="58089" y="166331"/>
                  </a:lnTo>
                  <a:lnTo>
                    <a:pt x="62255" y="164109"/>
                  </a:lnTo>
                  <a:lnTo>
                    <a:pt x="62153" y="158000"/>
                  </a:lnTo>
                  <a:lnTo>
                    <a:pt x="62674" y="152463"/>
                  </a:lnTo>
                  <a:lnTo>
                    <a:pt x="62915" y="146697"/>
                  </a:lnTo>
                  <a:close/>
                </a:path>
                <a:path w="78740" h="178435">
                  <a:moveTo>
                    <a:pt x="77825" y="137020"/>
                  </a:moveTo>
                  <a:lnTo>
                    <a:pt x="77279" y="136740"/>
                  </a:lnTo>
                  <a:lnTo>
                    <a:pt x="77114" y="133413"/>
                  </a:lnTo>
                  <a:lnTo>
                    <a:pt x="75730" y="131191"/>
                  </a:lnTo>
                  <a:lnTo>
                    <a:pt x="73799" y="130352"/>
                  </a:lnTo>
                  <a:lnTo>
                    <a:pt x="73672" y="129730"/>
                  </a:lnTo>
                  <a:lnTo>
                    <a:pt x="72351" y="128968"/>
                  </a:lnTo>
                  <a:lnTo>
                    <a:pt x="70662" y="128447"/>
                  </a:lnTo>
                  <a:lnTo>
                    <a:pt x="69430" y="128346"/>
                  </a:lnTo>
                  <a:lnTo>
                    <a:pt x="63804" y="127673"/>
                  </a:lnTo>
                  <a:lnTo>
                    <a:pt x="59702" y="131572"/>
                  </a:lnTo>
                  <a:lnTo>
                    <a:pt x="59131" y="135788"/>
                  </a:lnTo>
                  <a:lnTo>
                    <a:pt x="58623" y="140296"/>
                  </a:lnTo>
                  <a:lnTo>
                    <a:pt x="61683" y="143649"/>
                  </a:lnTo>
                  <a:lnTo>
                    <a:pt x="63919" y="144703"/>
                  </a:lnTo>
                  <a:lnTo>
                    <a:pt x="68846" y="146786"/>
                  </a:lnTo>
                  <a:lnTo>
                    <a:pt x="74866" y="144411"/>
                  </a:lnTo>
                  <a:lnTo>
                    <a:pt x="77114" y="139865"/>
                  </a:lnTo>
                  <a:lnTo>
                    <a:pt x="77190" y="137566"/>
                  </a:lnTo>
                  <a:lnTo>
                    <a:pt x="77825" y="137020"/>
                  </a:lnTo>
                  <a:close/>
                </a:path>
                <a:path w="78740" h="178435">
                  <a:moveTo>
                    <a:pt x="78651" y="39954"/>
                  </a:moveTo>
                  <a:lnTo>
                    <a:pt x="78600" y="0"/>
                  </a:lnTo>
                  <a:lnTo>
                    <a:pt x="77673" y="0"/>
                  </a:lnTo>
                  <a:lnTo>
                    <a:pt x="0" y="0"/>
                  </a:lnTo>
                  <a:lnTo>
                    <a:pt x="0" y="39954"/>
                  </a:lnTo>
                  <a:lnTo>
                    <a:pt x="78651" y="399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41" name="object 2241"/>
          <p:cNvGrpSpPr/>
          <p:nvPr/>
        </p:nvGrpSpPr>
        <p:grpSpPr>
          <a:xfrm>
            <a:off x="12449867" y="2968720"/>
            <a:ext cx="104775" cy="205104"/>
            <a:chOff x="12449867" y="2968720"/>
            <a:chExt cx="104775" cy="205104"/>
          </a:xfrm>
        </p:grpSpPr>
        <p:sp>
          <p:nvSpPr>
            <p:cNvPr id="2242" name="object 2242"/>
            <p:cNvSpPr/>
            <p:nvPr/>
          </p:nvSpPr>
          <p:spPr>
            <a:xfrm>
              <a:off x="12449867" y="2968720"/>
              <a:ext cx="104775" cy="205104"/>
            </a:xfrm>
            <a:custGeom>
              <a:avLst/>
              <a:gdLst/>
              <a:ahLst/>
              <a:cxnLst/>
              <a:rect l="l" t="t" r="r" b="b"/>
              <a:pathLst>
                <a:path w="104775" h="205105">
                  <a:moveTo>
                    <a:pt x="0" y="204620"/>
                  </a:moveTo>
                  <a:lnTo>
                    <a:pt x="0" y="0"/>
                  </a:lnTo>
                  <a:lnTo>
                    <a:pt x="104684" y="0"/>
                  </a:lnTo>
                  <a:lnTo>
                    <a:pt x="104684" y="204620"/>
                  </a:lnTo>
                  <a:lnTo>
                    <a:pt x="0" y="204620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3" name="object 2243"/>
            <p:cNvSpPr/>
            <p:nvPr/>
          </p:nvSpPr>
          <p:spPr>
            <a:xfrm>
              <a:off x="12453442" y="2972796"/>
              <a:ext cx="98425" cy="196850"/>
            </a:xfrm>
            <a:custGeom>
              <a:avLst/>
              <a:gdLst/>
              <a:ahLst/>
              <a:cxnLst/>
              <a:rect l="l" t="t" r="r" b="b"/>
              <a:pathLst>
                <a:path w="98425" h="196850">
                  <a:moveTo>
                    <a:pt x="97942" y="0"/>
                  </a:moveTo>
                  <a:lnTo>
                    <a:pt x="96672" y="0"/>
                  </a:lnTo>
                  <a:lnTo>
                    <a:pt x="0" y="76"/>
                  </a:lnTo>
                  <a:lnTo>
                    <a:pt x="0" y="196494"/>
                  </a:lnTo>
                  <a:lnTo>
                    <a:pt x="96672" y="196494"/>
                  </a:lnTo>
                  <a:lnTo>
                    <a:pt x="97942" y="196494"/>
                  </a:lnTo>
                  <a:lnTo>
                    <a:pt x="97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4" name="object 2244"/>
            <p:cNvSpPr/>
            <p:nvPr/>
          </p:nvSpPr>
          <p:spPr>
            <a:xfrm>
              <a:off x="12458094" y="2976864"/>
              <a:ext cx="89535" cy="188595"/>
            </a:xfrm>
            <a:custGeom>
              <a:avLst/>
              <a:gdLst/>
              <a:ahLst/>
              <a:cxnLst/>
              <a:rect l="l" t="t" r="r" b="b"/>
              <a:pathLst>
                <a:path w="89534" h="188594">
                  <a:moveTo>
                    <a:pt x="0" y="188356"/>
                  </a:moveTo>
                  <a:lnTo>
                    <a:pt x="0" y="56"/>
                  </a:lnTo>
                  <a:lnTo>
                    <a:pt x="88916" y="0"/>
                  </a:lnTo>
                  <a:lnTo>
                    <a:pt x="88916" y="376"/>
                  </a:lnTo>
                  <a:lnTo>
                    <a:pt x="88916" y="188356"/>
                  </a:lnTo>
                  <a:lnTo>
                    <a:pt x="0" y="188356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5" name="object 2245"/>
            <p:cNvSpPr/>
            <p:nvPr/>
          </p:nvSpPr>
          <p:spPr>
            <a:xfrm>
              <a:off x="12462929" y="2981991"/>
              <a:ext cx="78740" cy="178435"/>
            </a:xfrm>
            <a:custGeom>
              <a:avLst/>
              <a:gdLst/>
              <a:ahLst/>
              <a:cxnLst/>
              <a:rect l="l" t="t" r="r" b="b"/>
              <a:pathLst>
                <a:path w="78740" h="178435">
                  <a:moveTo>
                    <a:pt x="51739" y="63881"/>
                  </a:moveTo>
                  <a:lnTo>
                    <a:pt x="39484" y="42532"/>
                  </a:lnTo>
                  <a:lnTo>
                    <a:pt x="27482" y="64198"/>
                  </a:lnTo>
                  <a:lnTo>
                    <a:pt x="36042" y="64198"/>
                  </a:lnTo>
                  <a:lnTo>
                    <a:pt x="36042" y="117919"/>
                  </a:lnTo>
                  <a:lnTo>
                    <a:pt x="43903" y="117919"/>
                  </a:lnTo>
                  <a:lnTo>
                    <a:pt x="43738" y="63842"/>
                  </a:lnTo>
                  <a:lnTo>
                    <a:pt x="51739" y="63881"/>
                  </a:lnTo>
                  <a:close/>
                </a:path>
                <a:path w="78740" h="178435">
                  <a:moveTo>
                    <a:pt x="62903" y="146710"/>
                  </a:moveTo>
                  <a:lnTo>
                    <a:pt x="61277" y="145669"/>
                  </a:lnTo>
                  <a:lnTo>
                    <a:pt x="58597" y="141160"/>
                  </a:lnTo>
                  <a:lnTo>
                    <a:pt x="57823" y="140144"/>
                  </a:lnTo>
                  <a:lnTo>
                    <a:pt x="56667" y="138036"/>
                  </a:lnTo>
                  <a:lnTo>
                    <a:pt x="56743" y="136423"/>
                  </a:lnTo>
                  <a:lnTo>
                    <a:pt x="55359" y="136474"/>
                  </a:lnTo>
                  <a:lnTo>
                    <a:pt x="51638" y="135470"/>
                  </a:lnTo>
                  <a:lnTo>
                    <a:pt x="47612" y="135966"/>
                  </a:lnTo>
                  <a:lnTo>
                    <a:pt x="43421" y="136118"/>
                  </a:lnTo>
                  <a:lnTo>
                    <a:pt x="42532" y="133096"/>
                  </a:lnTo>
                  <a:lnTo>
                    <a:pt x="43586" y="128231"/>
                  </a:lnTo>
                  <a:lnTo>
                    <a:pt x="42710" y="125209"/>
                  </a:lnTo>
                  <a:lnTo>
                    <a:pt x="40182" y="125653"/>
                  </a:lnTo>
                  <a:lnTo>
                    <a:pt x="37465" y="125895"/>
                  </a:lnTo>
                  <a:lnTo>
                    <a:pt x="34467" y="125895"/>
                  </a:lnTo>
                  <a:lnTo>
                    <a:pt x="34607" y="132270"/>
                  </a:lnTo>
                  <a:lnTo>
                    <a:pt x="35687" y="137718"/>
                  </a:lnTo>
                  <a:lnTo>
                    <a:pt x="35928" y="143954"/>
                  </a:lnTo>
                  <a:lnTo>
                    <a:pt x="37973" y="145110"/>
                  </a:lnTo>
                  <a:lnTo>
                    <a:pt x="41084" y="145034"/>
                  </a:lnTo>
                  <a:lnTo>
                    <a:pt x="42430" y="146392"/>
                  </a:lnTo>
                  <a:lnTo>
                    <a:pt x="39281" y="146443"/>
                  </a:lnTo>
                  <a:lnTo>
                    <a:pt x="36626" y="150228"/>
                  </a:lnTo>
                  <a:lnTo>
                    <a:pt x="32689" y="149555"/>
                  </a:lnTo>
                  <a:lnTo>
                    <a:pt x="32207" y="148386"/>
                  </a:lnTo>
                  <a:lnTo>
                    <a:pt x="30657" y="146392"/>
                  </a:lnTo>
                  <a:lnTo>
                    <a:pt x="30213" y="145161"/>
                  </a:lnTo>
                  <a:lnTo>
                    <a:pt x="29654" y="144183"/>
                  </a:lnTo>
                  <a:lnTo>
                    <a:pt x="29121" y="144183"/>
                  </a:lnTo>
                  <a:lnTo>
                    <a:pt x="28803" y="143725"/>
                  </a:lnTo>
                  <a:lnTo>
                    <a:pt x="28879" y="143167"/>
                  </a:lnTo>
                  <a:lnTo>
                    <a:pt x="27724" y="141452"/>
                  </a:lnTo>
                  <a:lnTo>
                    <a:pt x="26530" y="139903"/>
                  </a:lnTo>
                  <a:lnTo>
                    <a:pt x="25984" y="138506"/>
                  </a:lnTo>
                  <a:lnTo>
                    <a:pt x="17970" y="138468"/>
                  </a:lnTo>
                  <a:lnTo>
                    <a:pt x="10325" y="138963"/>
                  </a:lnTo>
                  <a:lnTo>
                    <a:pt x="2654" y="139192"/>
                  </a:lnTo>
                  <a:lnTo>
                    <a:pt x="2654" y="146710"/>
                  </a:lnTo>
                  <a:lnTo>
                    <a:pt x="8255" y="147523"/>
                  </a:lnTo>
                  <a:lnTo>
                    <a:pt x="14566" y="147612"/>
                  </a:lnTo>
                  <a:lnTo>
                    <a:pt x="20142" y="148437"/>
                  </a:lnTo>
                  <a:lnTo>
                    <a:pt x="21564" y="149440"/>
                  </a:lnTo>
                  <a:lnTo>
                    <a:pt x="22466" y="151244"/>
                  </a:lnTo>
                  <a:lnTo>
                    <a:pt x="24434" y="154114"/>
                  </a:lnTo>
                  <a:lnTo>
                    <a:pt x="25984" y="156260"/>
                  </a:lnTo>
                  <a:lnTo>
                    <a:pt x="26098" y="156565"/>
                  </a:lnTo>
                  <a:lnTo>
                    <a:pt x="26708" y="156883"/>
                  </a:lnTo>
                  <a:lnTo>
                    <a:pt x="26263" y="157226"/>
                  </a:lnTo>
                  <a:lnTo>
                    <a:pt x="22237" y="157035"/>
                  </a:lnTo>
                  <a:lnTo>
                    <a:pt x="18389" y="156603"/>
                  </a:lnTo>
                  <a:lnTo>
                    <a:pt x="13944" y="156603"/>
                  </a:lnTo>
                  <a:lnTo>
                    <a:pt x="13944" y="177076"/>
                  </a:lnTo>
                  <a:lnTo>
                    <a:pt x="20650" y="178371"/>
                  </a:lnTo>
                  <a:lnTo>
                    <a:pt x="22860" y="178092"/>
                  </a:lnTo>
                  <a:lnTo>
                    <a:pt x="25146" y="173672"/>
                  </a:lnTo>
                  <a:lnTo>
                    <a:pt x="21348" y="168198"/>
                  </a:lnTo>
                  <a:lnTo>
                    <a:pt x="21844" y="164426"/>
                  </a:lnTo>
                  <a:lnTo>
                    <a:pt x="25514" y="165163"/>
                  </a:lnTo>
                  <a:lnTo>
                    <a:pt x="29959" y="164363"/>
                  </a:lnTo>
                  <a:lnTo>
                    <a:pt x="36042" y="163855"/>
                  </a:lnTo>
                  <a:lnTo>
                    <a:pt x="38557" y="163741"/>
                  </a:lnTo>
                  <a:lnTo>
                    <a:pt x="40297" y="162128"/>
                  </a:lnTo>
                  <a:lnTo>
                    <a:pt x="40233" y="162280"/>
                  </a:lnTo>
                  <a:lnTo>
                    <a:pt x="45186" y="159410"/>
                  </a:lnTo>
                  <a:lnTo>
                    <a:pt x="49631" y="156337"/>
                  </a:lnTo>
                  <a:lnTo>
                    <a:pt x="54025" y="154165"/>
                  </a:lnTo>
                  <a:lnTo>
                    <a:pt x="54381" y="155600"/>
                  </a:lnTo>
                  <a:lnTo>
                    <a:pt x="55245" y="156337"/>
                  </a:lnTo>
                  <a:lnTo>
                    <a:pt x="55359" y="157962"/>
                  </a:lnTo>
                  <a:lnTo>
                    <a:pt x="52108" y="160578"/>
                  </a:lnTo>
                  <a:lnTo>
                    <a:pt x="45123" y="165125"/>
                  </a:lnTo>
                  <a:lnTo>
                    <a:pt x="45529" y="166344"/>
                  </a:lnTo>
                  <a:lnTo>
                    <a:pt x="46266" y="167195"/>
                  </a:lnTo>
                  <a:lnTo>
                    <a:pt x="47180" y="167868"/>
                  </a:lnTo>
                  <a:lnTo>
                    <a:pt x="47777" y="168986"/>
                  </a:lnTo>
                  <a:lnTo>
                    <a:pt x="48196" y="170243"/>
                  </a:lnTo>
                  <a:lnTo>
                    <a:pt x="49580" y="170624"/>
                  </a:lnTo>
                  <a:lnTo>
                    <a:pt x="53581" y="168198"/>
                  </a:lnTo>
                  <a:lnTo>
                    <a:pt x="58089" y="166344"/>
                  </a:lnTo>
                  <a:lnTo>
                    <a:pt x="62242" y="164122"/>
                  </a:lnTo>
                  <a:lnTo>
                    <a:pt x="62153" y="158013"/>
                  </a:lnTo>
                  <a:lnTo>
                    <a:pt x="62661" y="152476"/>
                  </a:lnTo>
                  <a:lnTo>
                    <a:pt x="62903" y="146710"/>
                  </a:lnTo>
                  <a:close/>
                </a:path>
                <a:path w="78740" h="178435">
                  <a:moveTo>
                    <a:pt x="77825" y="137020"/>
                  </a:moveTo>
                  <a:lnTo>
                    <a:pt x="77279" y="136740"/>
                  </a:lnTo>
                  <a:lnTo>
                    <a:pt x="77101" y="133426"/>
                  </a:lnTo>
                  <a:lnTo>
                    <a:pt x="75730" y="131203"/>
                  </a:lnTo>
                  <a:lnTo>
                    <a:pt x="73799" y="130352"/>
                  </a:lnTo>
                  <a:lnTo>
                    <a:pt x="73660" y="129730"/>
                  </a:lnTo>
                  <a:lnTo>
                    <a:pt x="72339" y="128981"/>
                  </a:lnTo>
                  <a:lnTo>
                    <a:pt x="70662" y="128447"/>
                  </a:lnTo>
                  <a:lnTo>
                    <a:pt x="69430" y="128358"/>
                  </a:lnTo>
                  <a:lnTo>
                    <a:pt x="63792" y="127673"/>
                  </a:lnTo>
                  <a:lnTo>
                    <a:pt x="59690" y="131572"/>
                  </a:lnTo>
                  <a:lnTo>
                    <a:pt x="59131" y="135801"/>
                  </a:lnTo>
                  <a:lnTo>
                    <a:pt x="58610" y="140309"/>
                  </a:lnTo>
                  <a:lnTo>
                    <a:pt x="61671" y="143662"/>
                  </a:lnTo>
                  <a:lnTo>
                    <a:pt x="63906" y="144716"/>
                  </a:lnTo>
                  <a:lnTo>
                    <a:pt x="68846" y="146786"/>
                  </a:lnTo>
                  <a:lnTo>
                    <a:pt x="74853" y="144411"/>
                  </a:lnTo>
                  <a:lnTo>
                    <a:pt x="77101" y="139865"/>
                  </a:lnTo>
                  <a:lnTo>
                    <a:pt x="77177" y="137566"/>
                  </a:lnTo>
                  <a:lnTo>
                    <a:pt x="77825" y="137020"/>
                  </a:lnTo>
                  <a:close/>
                </a:path>
                <a:path w="78740" h="178435">
                  <a:moveTo>
                    <a:pt x="78651" y="39954"/>
                  </a:moveTo>
                  <a:lnTo>
                    <a:pt x="78574" y="0"/>
                  </a:lnTo>
                  <a:lnTo>
                    <a:pt x="77660" y="0"/>
                  </a:lnTo>
                  <a:lnTo>
                    <a:pt x="0" y="0"/>
                  </a:lnTo>
                  <a:lnTo>
                    <a:pt x="0" y="39954"/>
                  </a:lnTo>
                  <a:lnTo>
                    <a:pt x="78651" y="399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46" name="object 2246"/>
          <p:cNvGrpSpPr/>
          <p:nvPr/>
        </p:nvGrpSpPr>
        <p:grpSpPr>
          <a:xfrm>
            <a:off x="11288621" y="5757913"/>
            <a:ext cx="217804" cy="205104"/>
            <a:chOff x="11288621" y="5757913"/>
            <a:chExt cx="217804" cy="205104"/>
          </a:xfrm>
        </p:grpSpPr>
        <p:sp>
          <p:nvSpPr>
            <p:cNvPr id="2247" name="object 2247"/>
            <p:cNvSpPr/>
            <p:nvPr/>
          </p:nvSpPr>
          <p:spPr>
            <a:xfrm>
              <a:off x="11288621" y="5757913"/>
              <a:ext cx="217804" cy="205104"/>
            </a:xfrm>
            <a:custGeom>
              <a:avLst/>
              <a:gdLst/>
              <a:ahLst/>
              <a:cxnLst/>
              <a:rect l="l" t="t" r="r" b="b"/>
              <a:pathLst>
                <a:path w="217804" h="205104">
                  <a:moveTo>
                    <a:pt x="0" y="77441"/>
                  </a:moveTo>
                  <a:lnTo>
                    <a:pt x="65094" y="0"/>
                  </a:lnTo>
                  <a:lnTo>
                    <a:pt x="217310" y="127273"/>
                  </a:lnTo>
                  <a:lnTo>
                    <a:pt x="152253" y="204620"/>
                  </a:lnTo>
                  <a:lnTo>
                    <a:pt x="0" y="77441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8" name="object 2248"/>
            <p:cNvSpPr/>
            <p:nvPr/>
          </p:nvSpPr>
          <p:spPr>
            <a:xfrm>
              <a:off x="11294190" y="5763058"/>
              <a:ext cx="207010" cy="194310"/>
            </a:xfrm>
            <a:custGeom>
              <a:avLst/>
              <a:gdLst/>
              <a:ahLst/>
              <a:cxnLst/>
              <a:rect l="l" t="t" r="r" b="b"/>
              <a:pathLst>
                <a:path w="207009" h="194310">
                  <a:moveTo>
                    <a:pt x="0" y="71787"/>
                  </a:moveTo>
                  <a:lnTo>
                    <a:pt x="59782" y="716"/>
                  </a:lnTo>
                  <a:lnTo>
                    <a:pt x="60387" y="0"/>
                  </a:lnTo>
                  <a:lnTo>
                    <a:pt x="206628" y="122109"/>
                  </a:lnTo>
                  <a:lnTo>
                    <a:pt x="146184" y="193972"/>
                  </a:lnTo>
                  <a:lnTo>
                    <a:pt x="0" y="71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9" name="object 2249"/>
            <p:cNvSpPr/>
            <p:nvPr/>
          </p:nvSpPr>
          <p:spPr>
            <a:xfrm>
              <a:off x="11299851" y="5768541"/>
              <a:ext cx="195580" cy="182880"/>
            </a:xfrm>
            <a:custGeom>
              <a:avLst/>
              <a:gdLst/>
              <a:ahLst/>
              <a:cxnLst/>
              <a:rect l="l" t="t" r="r" b="b"/>
              <a:pathLst>
                <a:path w="195579" h="182879">
                  <a:moveTo>
                    <a:pt x="0" y="65794"/>
                  </a:moveTo>
                  <a:lnTo>
                    <a:pt x="55187" y="0"/>
                  </a:lnTo>
                  <a:lnTo>
                    <a:pt x="55490" y="245"/>
                  </a:lnTo>
                  <a:lnTo>
                    <a:pt x="195303" y="117095"/>
                  </a:lnTo>
                  <a:lnTo>
                    <a:pt x="140058" y="182852"/>
                  </a:lnTo>
                  <a:lnTo>
                    <a:pt x="0" y="65794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0" name="object 2250"/>
            <p:cNvSpPr/>
            <p:nvPr/>
          </p:nvSpPr>
          <p:spPr>
            <a:xfrm>
              <a:off x="11306581" y="5775851"/>
              <a:ext cx="161290" cy="158115"/>
            </a:xfrm>
            <a:custGeom>
              <a:avLst/>
              <a:gdLst/>
              <a:ahLst/>
              <a:cxnLst/>
              <a:rect l="l" t="t" r="r" b="b"/>
              <a:pathLst>
                <a:path w="161290" h="158114">
                  <a:moveTo>
                    <a:pt x="78574" y="24765"/>
                  </a:moveTo>
                  <a:lnTo>
                    <a:pt x="48869" y="0"/>
                  </a:lnTo>
                  <a:lnTo>
                    <a:pt x="48323" y="660"/>
                  </a:lnTo>
                  <a:lnTo>
                    <a:pt x="0" y="58140"/>
                  </a:lnTo>
                  <a:lnTo>
                    <a:pt x="29679" y="82931"/>
                  </a:lnTo>
                  <a:lnTo>
                    <a:pt x="78574" y="24765"/>
                  </a:lnTo>
                  <a:close/>
                </a:path>
                <a:path w="161290" h="158114">
                  <a:moveTo>
                    <a:pt x="115036" y="98996"/>
                  </a:moveTo>
                  <a:lnTo>
                    <a:pt x="74650" y="65506"/>
                  </a:lnTo>
                  <a:lnTo>
                    <a:pt x="79743" y="59563"/>
                  </a:lnTo>
                  <a:lnTo>
                    <a:pt x="56197" y="55359"/>
                  </a:lnTo>
                  <a:lnTo>
                    <a:pt x="64808" y="77660"/>
                  </a:lnTo>
                  <a:lnTo>
                    <a:pt x="70205" y="71361"/>
                  </a:lnTo>
                  <a:lnTo>
                    <a:pt x="110121" y="104787"/>
                  </a:lnTo>
                  <a:lnTo>
                    <a:pt x="115036" y="98996"/>
                  </a:lnTo>
                  <a:close/>
                </a:path>
                <a:path w="161290" h="158114">
                  <a:moveTo>
                    <a:pt x="154025" y="92481"/>
                  </a:moveTo>
                  <a:lnTo>
                    <a:pt x="152438" y="89141"/>
                  </a:lnTo>
                  <a:lnTo>
                    <a:pt x="152006" y="88087"/>
                  </a:lnTo>
                  <a:lnTo>
                    <a:pt x="150279" y="86601"/>
                  </a:lnTo>
                  <a:lnTo>
                    <a:pt x="150317" y="85712"/>
                  </a:lnTo>
                  <a:lnTo>
                    <a:pt x="149821" y="85991"/>
                  </a:lnTo>
                  <a:lnTo>
                    <a:pt x="147180" y="84035"/>
                  </a:lnTo>
                  <a:lnTo>
                    <a:pt x="144678" y="83680"/>
                  </a:lnTo>
                  <a:lnTo>
                    <a:pt x="142875" y="84594"/>
                  </a:lnTo>
                  <a:lnTo>
                    <a:pt x="142379" y="84340"/>
                  </a:lnTo>
                  <a:lnTo>
                    <a:pt x="142087" y="84378"/>
                  </a:lnTo>
                  <a:lnTo>
                    <a:pt x="140881" y="84747"/>
                  </a:lnTo>
                  <a:lnTo>
                    <a:pt x="139484" y="85661"/>
                  </a:lnTo>
                  <a:lnTo>
                    <a:pt x="138633" y="86537"/>
                  </a:lnTo>
                  <a:lnTo>
                    <a:pt x="134645" y="90297"/>
                  </a:lnTo>
                  <a:lnTo>
                    <a:pt x="134950" y="95758"/>
                  </a:lnTo>
                  <a:lnTo>
                    <a:pt x="140830" y="102069"/>
                  </a:lnTo>
                  <a:lnTo>
                    <a:pt x="145199" y="101866"/>
                  </a:lnTo>
                  <a:lnTo>
                    <a:pt x="152057" y="98488"/>
                  </a:lnTo>
                  <a:lnTo>
                    <a:pt x="154025" y="92481"/>
                  </a:lnTo>
                  <a:close/>
                </a:path>
                <a:path w="161290" h="158114">
                  <a:moveTo>
                    <a:pt x="160756" y="114096"/>
                  </a:moveTo>
                  <a:lnTo>
                    <a:pt x="156222" y="110426"/>
                  </a:lnTo>
                  <a:lnTo>
                    <a:pt x="152311" y="106540"/>
                  </a:lnTo>
                  <a:lnTo>
                    <a:pt x="148259" y="102768"/>
                  </a:lnTo>
                  <a:lnTo>
                    <a:pt x="146519" y="103352"/>
                  </a:lnTo>
                  <a:lnTo>
                    <a:pt x="141439" y="102565"/>
                  </a:lnTo>
                  <a:lnTo>
                    <a:pt x="138849" y="102285"/>
                  </a:lnTo>
                  <a:lnTo>
                    <a:pt x="137934" y="102069"/>
                  </a:lnTo>
                  <a:lnTo>
                    <a:pt x="136740" y="100977"/>
                  </a:lnTo>
                  <a:lnTo>
                    <a:pt x="135991" y="102019"/>
                  </a:lnTo>
                  <a:lnTo>
                    <a:pt x="132905" y="104114"/>
                  </a:lnTo>
                  <a:lnTo>
                    <a:pt x="130771" y="107429"/>
                  </a:lnTo>
                  <a:lnTo>
                    <a:pt x="128295" y="110655"/>
                  </a:lnTo>
                  <a:lnTo>
                    <a:pt x="125501" y="109448"/>
                  </a:lnTo>
                  <a:lnTo>
                    <a:pt x="122529" y="105600"/>
                  </a:lnTo>
                  <a:lnTo>
                    <a:pt x="119710" y="104317"/>
                  </a:lnTo>
                  <a:lnTo>
                    <a:pt x="118478" y="106451"/>
                  </a:lnTo>
                  <a:lnTo>
                    <a:pt x="116967" y="108686"/>
                  </a:lnTo>
                  <a:lnTo>
                    <a:pt x="115112" y="110871"/>
                  </a:lnTo>
                  <a:lnTo>
                    <a:pt x="119900" y="114782"/>
                  </a:lnTo>
                  <a:lnTo>
                    <a:pt x="124574" y="117322"/>
                  </a:lnTo>
                  <a:lnTo>
                    <a:pt x="129413" y="121132"/>
                  </a:lnTo>
                  <a:lnTo>
                    <a:pt x="131584" y="120281"/>
                  </a:lnTo>
                  <a:lnTo>
                    <a:pt x="133400" y="117906"/>
                  </a:lnTo>
                  <a:lnTo>
                    <a:pt x="135191" y="117792"/>
                  </a:lnTo>
                  <a:lnTo>
                    <a:pt x="133362" y="120078"/>
                  </a:lnTo>
                  <a:lnTo>
                    <a:pt x="134607" y="124485"/>
                  </a:lnTo>
                  <a:lnTo>
                    <a:pt x="131584" y="126911"/>
                  </a:lnTo>
                  <a:lnTo>
                    <a:pt x="130378" y="126580"/>
                  </a:lnTo>
                  <a:lnTo>
                    <a:pt x="127990" y="126479"/>
                  </a:lnTo>
                  <a:lnTo>
                    <a:pt x="126834" y="125971"/>
                  </a:lnTo>
                  <a:lnTo>
                    <a:pt x="125704" y="125818"/>
                  </a:lnTo>
                  <a:lnTo>
                    <a:pt x="125133" y="126174"/>
                  </a:lnTo>
                  <a:lnTo>
                    <a:pt x="124828" y="126123"/>
                  </a:lnTo>
                  <a:lnTo>
                    <a:pt x="124472" y="125818"/>
                  </a:lnTo>
                  <a:lnTo>
                    <a:pt x="122529" y="125564"/>
                  </a:lnTo>
                  <a:lnTo>
                    <a:pt x="120637" y="125463"/>
                  </a:lnTo>
                  <a:lnTo>
                    <a:pt x="119240" y="125031"/>
                  </a:lnTo>
                  <a:lnTo>
                    <a:pt x="114134" y="130949"/>
                  </a:lnTo>
                  <a:lnTo>
                    <a:pt x="109816" y="136791"/>
                  </a:lnTo>
                  <a:lnTo>
                    <a:pt x="105270" y="142646"/>
                  </a:lnTo>
                  <a:lnTo>
                    <a:pt x="110807" y="147332"/>
                  </a:lnTo>
                  <a:lnTo>
                    <a:pt x="114884" y="143675"/>
                  </a:lnTo>
                  <a:lnTo>
                    <a:pt x="118821" y="139090"/>
                  </a:lnTo>
                  <a:lnTo>
                    <a:pt x="122948" y="135509"/>
                  </a:lnTo>
                  <a:lnTo>
                    <a:pt x="124536" y="135051"/>
                  </a:lnTo>
                  <a:lnTo>
                    <a:pt x="126479" y="135572"/>
                  </a:lnTo>
                  <a:lnTo>
                    <a:pt x="129819" y="135864"/>
                  </a:lnTo>
                  <a:lnTo>
                    <a:pt x="131152" y="135902"/>
                  </a:lnTo>
                  <a:lnTo>
                    <a:pt x="132638" y="136055"/>
                  </a:lnTo>
                  <a:lnTo>
                    <a:pt x="133299" y="135902"/>
                  </a:lnTo>
                  <a:lnTo>
                    <a:pt x="133362" y="136448"/>
                  </a:lnTo>
                  <a:lnTo>
                    <a:pt x="130657" y="139293"/>
                  </a:lnTo>
                  <a:lnTo>
                    <a:pt x="127876" y="141897"/>
                  </a:lnTo>
                  <a:lnTo>
                    <a:pt x="125171" y="145161"/>
                  </a:lnTo>
                  <a:lnTo>
                    <a:pt x="140449" y="157924"/>
                  </a:lnTo>
                  <a:lnTo>
                    <a:pt x="145516" y="153797"/>
                  </a:lnTo>
                  <a:lnTo>
                    <a:pt x="146723" y="151942"/>
                  </a:lnTo>
                  <a:lnTo>
                    <a:pt x="144767" y="147472"/>
                  </a:lnTo>
                  <a:lnTo>
                    <a:pt x="138404" y="146926"/>
                  </a:lnTo>
                  <a:lnTo>
                    <a:pt x="135928" y="144221"/>
                  </a:lnTo>
                  <a:lnTo>
                    <a:pt x="138734" y="141998"/>
                  </a:lnTo>
                  <a:lnTo>
                    <a:pt x="140881" y="138087"/>
                  </a:lnTo>
                  <a:lnTo>
                    <a:pt x="144233" y="133324"/>
                  </a:lnTo>
                  <a:lnTo>
                    <a:pt x="145821" y="131381"/>
                  </a:lnTo>
                  <a:lnTo>
                    <a:pt x="145643" y="129095"/>
                  </a:lnTo>
                  <a:lnTo>
                    <a:pt x="146685" y="123786"/>
                  </a:lnTo>
                  <a:lnTo>
                    <a:pt x="147180" y="118541"/>
                  </a:lnTo>
                  <a:lnTo>
                    <a:pt x="148272" y="114046"/>
                  </a:lnTo>
                  <a:lnTo>
                    <a:pt x="149504" y="114681"/>
                  </a:lnTo>
                  <a:lnTo>
                    <a:pt x="150698" y="114452"/>
                  </a:lnTo>
                  <a:lnTo>
                    <a:pt x="151968" y="115379"/>
                  </a:lnTo>
                  <a:lnTo>
                    <a:pt x="151892" y="119316"/>
                  </a:lnTo>
                  <a:lnTo>
                    <a:pt x="150901" y="127368"/>
                  </a:lnTo>
                  <a:lnTo>
                    <a:pt x="152057" y="127825"/>
                  </a:lnTo>
                  <a:lnTo>
                    <a:pt x="153162" y="127876"/>
                  </a:lnTo>
                  <a:lnTo>
                    <a:pt x="154216" y="127558"/>
                  </a:lnTo>
                  <a:lnTo>
                    <a:pt x="156629" y="128346"/>
                  </a:lnTo>
                  <a:lnTo>
                    <a:pt x="157708" y="127495"/>
                  </a:lnTo>
                  <a:lnTo>
                    <a:pt x="158432" y="123075"/>
                  </a:lnTo>
                  <a:lnTo>
                    <a:pt x="159816" y="118541"/>
                  </a:lnTo>
                  <a:lnTo>
                    <a:pt x="160756" y="114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51" name="object 2251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15571680" y="7193464"/>
            <a:ext cx="104628" cy="204620"/>
          </a:xfrm>
          <a:prstGeom prst="rect">
            <a:avLst/>
          </a:prstGeom>
        </p:spPr>
      </p:pic>
      <p:grpSp>
        <p:nvGrpSpPr>
          <p:cNvPr id="2252" name="object 2252"/>
          <p:cNvGrpSpPr/>
          <p:nvPr/>
        </p:nvGrpSpPr>
        <p:grpSpPr>
          <a:xfrm>
            <a:off x="11203285" y="4025434"/>
            <a:ext cx="205740" cy="205104"/>
            <a:chOff x="11203285" y="4025434"/>
            <a:chExt cx="205740" cy="205104"/>
          </a:xfrm>
        </p:grpSpPr>
        <p:sp>
          <p:nvSpPr>
            <p:cNvPr id="2253" name="object 2253"/>
            <p:cNvSpPr/>
            <p:nvPr/>
          </p:nvSpPr>
          <p:spPr>
            <a:xfrm>
              <a:off x="11203285" y="4025434"/>
              <a:ext cx="205740" cy="205104"/>
            </a:xfrm>
            <a:custGeom>
              <a:avLst/>
              <a:gdLst/>
              <a:ahLst/>
              <a:cxnLst/>
              <a:rect l="l" t="t" r="r" b="b"/>
              <a:pathLst>
                <a:path w="205740" h="205104">
                  <a:moveTo>
                    <a:pt x="0" y="135603"/>
                  </a:moveTo>
                  <a:lnTo>
                    <a:pt x="135994" y="0"/>
                  </a:lnTo>
                  <a:lnTo>
                    <a:pt x="205323" y="69111"/>
                  </a:lnTo>
                  <a:lnTo>
                    <a:pt x="69292" y="204620"/>
                  </a:lnTo>
                  <a:lnTo>
                    <a:pt x="0" y="135603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4" name="object 2254"/>
            <p:cNvSpPr/>
            <p:nvPr/>
          </p:nvSpPr>
          <p:spPr>
            <a:xfrm>
              <a:off x="11208690" y="4030849"/>
              <a:ext cx="194945" cy="194310"/>
            </a:xfrm>
            <a:custGeom>
              <a:avLst/>
              <a:gdLst/>
              <a:ahLst/>
              <a:cxnLst/>
              <a:rect l="l" t="t" r="r" b="b"/>
              <a:pathLst>
                <a:path w="194945" h="194310">
                  <a:moveTo>
                    <a:pt x="0" y="130175"/>
                  </a:moveTo>
                  <a:lnTo>
                    <a:pt x="130548" y="0"/>
                  </a:lnTo>
                  <a:lnTo>
                    <a:pt x="194188" y="63532"/>
                  </a:lnTo>
                  <a:lnTo>
                    <a:pt x="194887" y="64117"/>
                  </a:lnTo>
                  <a:lnTo>
                    <a:pt x="64395" y="194274"/>
                  </a:lnTo>
                  <a:lnTo>
                    <a:pt x="0" y="130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5" name="object 2255"/>
            <p:cNvSpPr/>
            <p:nvPr/>
          </p:nvSpPr>
          <p:spPr>
            <a:xfrm>
              <a:off x="11214148" y="4036266"/>
              <a:ext cx="184150" cy="183515"/>
            </a:xfrm>
            <a:custGeom>
              <a:avLst/>
              <a:gdLst/>
              <a:ahLst/>
              <a:cxnLst/>
              <a:rect l="l" t="t" r="r" b="b"/>
              <a:pathLst>
                <a:path w="184150" h="183514">
                  <a:moveTo>
                    <a:pt x="0" y="124785"/>
                  </a:moveTo>
                  <a:lnTo>
                    <a:pt x="125084" y="0"/>
                  </a:lnTo>
                  <a:lnTo>
                    <a:pt x="184016" y="58689"/>
                  </a:lnTo>
                  <a:lnTo>
                    <a:pt x="183827" y="58990"/>
                  </a:lnTo>
                  <a:lnTo>
                    <a:pt x="58912" y="183455"/>
                  </a:lnTo>
                  <a:lnTo>
                    <a:pt x="0" y="124785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6" name="object 2256"/>
            <p:cNvSpPr/>
            <p:nvPr/>
          </p:nvSpPr>
          <p:spPr>
            <a:xfrm>
              <a:off x="11230712" y="4042873"/>
              <a:ext cx="160655" cy="149860"/>
            </a:xfrm>
            <a:custGeom>
              <a:avLst/>
              <a:gdLst/>
              <a:ahLst/>
              <a:cxnLst/>
              <a:rect l="l" t="t" r="r" b="b"/>
              <a:pathLst>
                <a:path w="160654" h="149860">
                  <a:moveTo>
                    <a:pt x="55270" y="127800"/>
                  </a:moveTo>
                  <a:lnTo>
                    <a:pt x="54419" y="126949"/>
                  </a:lnTo>
                  <a:lnTo>
                    <a:pt x="52565" y="123799"/>
                  </a:lnTo>
                  <a:lnTo>
                    <a:pt x="49542" y="121500"/>
                  </a:lnTo>
                  <a:lnTo>
                    <a:pt x="46647" y="118745"/>
                  </a:lnTo>
                  <a:lnTo>
                    <a:pt x="48069" y="116281"/>
                  </a:lnTo>
                  <a:lnTo>
                    <a:pt x="52019" y="113639"/>
                  </a:lnTo>
                  <a:lnTo>
                    <a:pt x="53492" y="111137"/>
                  </a:lnTo>
                  <a:lnTo>
                    <a:pt x="51473" y="109740"/>
                  </a:lnTo>
                  <a:lnTo>
                    <a:pt x="49542" y="108153"/>
                  </a:lnTo>
                  <a:lnTo>
                    <a:pt x="47561" y="106172"/>
                  </a:lnTo>
                  <a:lnTo>
                    <a:pt x="43383" y="110439"/>
                  </a:lnTo>
                  <a:lnTo>
                    <a:pt x="40525" y="114757"/>
                  </a:lnTo>
                  <a:lnTo>
                    <a:pt x="36436" y="119037"/>
                  </a:lnTo>
                  <a:lnTo>
                    <a:pt x="37096" y="121119"/>
                  </a:lnTo>
                  <a:lnTo>
                    <a:pt x="39217" y="123151"/>
                  </a:lnTo>
                  <a:lnTo>
                    <a:pt x="39166" y="124891"/>
                  </a:lnTo>
                  <a:lnTo>
                    <a:pt x="37096" y="122936"/>
                  </a:lnTo>
                  <a:lnTo>
                    <a:pt x="32766" y="123710"/>
                  </a:lnTo>
                  <a:lnTo>
                    <a:pt x="30619" y="120637"/>
                  </a:lnTo>
                  <a:lnTo>
                    <a:pt x="31102" y="119583"/>
                  </a:lnTo>
                  <a:lnTo>
                    <a:pt x="31394" y="117170"/>
                  </a:lnTo>
                  <a:lnTo>
                    <a:pt x="31940" y="116166"/>
                  </a:lnTo>
                  <a:lnTo>
                    <a:pt x="32181" y="115049"/>
                  </a:lnTo>
                  <a:lnTo>
                    <a:pt x="31940" y="114719"/>
                  </a:lnTo>
                  <a:lnTo>
                    <a:pt x="31991" y="114223"/>
                  </a:lnTo>
                  <a:lnTo>
                    <a:pt x="32334" y="113830"/>
                  </a:lnTo>
                  <a:lnTo>
                    <a:pt x="32727" y="111975"/>
                  </a:lnTo>
                  <a:lnTo>
                    <a:pt x="32994" y="110134"/>
                  </a:lnTo>
                  <a:lnTo>
                    <a:pt x="33502" y="108889"/>
                  </a:lnTo>
                  <a:lnTo>
                    <a:pt x="28232" y="103555"/>
                  </a:lnTo>
                  <a:lnTo>
                    <a:pt x="22923" y="98869"/>
                  </a:lnTo>
                  <a:lnTo>
                    <a:pt x="17640" y="93980"/>
                  </a:lnTo>
                  <a:lnTo>
                    <a:pt x="12674" y="98907"/>
                  </a:lnTo>
                  <a:lnTo>
                    <a:pt x="15811" y="103124"/>
                  </a:lnTo>
                  <a:lnTo>
                    <a:pt x="20015" y="107365"/>
                  </a:lnTo>
                  <a:lnTo>
                    <a:pt x="23075" y="111569"/>
                  </a:lnTo>
                  <a:lnTo>
                    <a:pt x="23380" y="113118"/>
                  </a:lnTo>
                  <a:lnTo>
                    <a:pt x="22733" y="114998"/>
                  </a:lnTo>
                  <a:lnTo>
                    <a:pt x="22161" y="118224"/>
                  </a:lnTo>
                  <a:lnTo>
                    <a:pt x="22034" y="119519"/>
                  </a:lnTo>
                  <a:lnTo>
                    <a:pt x="21678" y="120891"/>
                  </a:lnTo>
                  <a:lnTo>
                    <a:pt x="21767" y="121589"/>
                  </a:lnTo>
                  <a:lnTo>
                    <a:pt x="21297" y="121551"/>
                  </a:lnTo>
                  <a:lnTo>
                    <a:pt x="18745" y="118618"/>
                  </a:lnTo>
                  <a:lnTo>
                    <a:pt x="16471" y="115785"/>
                  </a:lnTo>
                  <a:lnTo>
                    <a:pt x="13538" y="112903"/>
                  </a:lnTo>
                  <a:lnTo>
                    <a:pt x="0" y="126517"/>
                  </a:lnTo>
                  <a:lnTo>
                    <a:pt x="3517" y="131673"/>
                  </a:lnTo>
                  <a:lnTo>
                    <a:pt x="5168" y="133032"/>
                  </a:lnTo>
                  <a:lnTo>
                    <a:pt x="9652" y="131597"/>
                  </a:lnTo>
                  <a:lnTo>
                    <a:pt x="10744" y="125501"/>
                  </a:lnTo>
                  <a:lnTo>
                    <a:pt x="13601" y="123304"/>
                  </a:lnTo>
                  <a:lnTo>
                    <a:pt x="15468" y="126212"/>
                  </a:lnTo>
                  <a:lnTo>
                    <a:pt x="19050" y="128663"/>
                  </a:lnTo>
                  <a:lnTo>
                    <a:pt x="23380" y="132283"/>
                  </a:lnTo>
                  <a:lnTo>
                    <a:pt x="25107" y="133883"/>
                  </a:lnTo>
                  <a:lnTo>
                    <a:pt x="27305" y="133934"/>
                  </a:lnTo>
                  <a:lnTo>
                    <a:pt x="27216" y="134073"/>
                  </a:lnTo>
                  <a:lnTo>
                    <a:pt x="32372" y="135369"/>
                  </a:lnTo>
                  <a:lnTo>
                    <a:pt x="37401" y="136296"/>
                  </a:lnTo>
                  <a:lnTo>
                    <a:pt x="41694" y="137807"/>
                  </a:lnTo>
                  <a:lnTo>
                    <a:pt x="40970" y="138899"/>
                  </a:lnTo>
                  <a:lnTo>
                    <a:pt x="41109" y="140081"/>
                  </a:lnTo>
                  <a:lnTo>
                    <a:pt x="40119" y="141135"/>
                  </a:lnTo>
                  <a:lnTo>
                    <a:pt x="36195" y="140728"/>
                  </a:lnTo>
                  <a:lnTo>
                    <a:pt x="28498" y="139141"/>
                  </a:lnTo>
                  <a:lnTo>
                    <a:pt x="28041" y="140246"/>
                  </a:lnTo>
                  <a:lnTo>
                    <a:pt x="27889" y="141249"/>
                  </a:lnTo>
                  <a:lnTo>
                    <a:pt x="28105" y="142265"/>
                  </a:lnTo>
                  <a:lnTo>
                    <a:pt x="27216" y="144513"/>
                  </a:lnTo>
                  <a:lnTo>
                    <a:pt x="27838" y="145681"/>
                  </a:lnTo>
                  <a:lnTo>
                    <a:pt x="32067" y="146748"/>
                  </a:lnTo>
                  <a:lnTo>
                    <a:pt x="36283" y="148475"/>
                  </a:lnTo>
                  <a:lnTo>
                    <a:pt x="40525" y="149733"/>
                  </a:lnTo>
                  <a:lnTo>
                    <a:pt x="44526" y="145719"/>
                  </a:lnTo>
                  <a:lnTo>
                    <a:pt x="48552" y="142303"/>
                  </a:lnTo>
                  <a:lnTo>
                    <a:pt x="52514" y="138633"/>
                  </a:lnTo>
                  <a:lnTo>
                    <a:pt x="52171" y="136931"/>
                  </a:lnTo>
                  <a:lnTo>
                    <a:pt x="52679" y="135140"/>
                  </a:lnTo>
                  <a:lnTo>
                    <a:pt x="53403" y="132168"/>
                  </a:lnTo>
                  <a:lnTo>
                    <a:pt x="53873" y="129628"/>
                  </a:lnTo>
                  <a:lnTo>
                    <a:pt x="54216" y="128828"/>
                  </a:lnTo>
                  <a:lnTo>
                    <a:pt x="55270" y="127800"/>
                  </a:lnTo>
                  <a:close/>
                </a:path>
                <a:path w="160654" h="149860">
                  <a:moveTo>
                    <a:pt x="71361" y="136918"/>
                  </a:moveTo>
                  <a:lnTo>
                    <a:pt x="70675" y="135051"/>
                  </a:lnTo>
                  <a:lnTo>
                    <a:pt x="70612" y="134924"/>
                  </a:lnTo>
                  <a:lnTo>
                    <a:pt x="70993" y="134569"/>
                  </a:lnTo>
                  <a:lnTo>
                    <a:pt x="60464" y="126504"/>
                  </a:lnTo>
                  <a:lnTo>
                    <a:pt x="53924" y="131584"/>
                  </a:lnTo>
                  <a:lnTo>
                    <a:pt x="53682" y="135864"/>
                  </a:lnTo>
                  <a:lnTo>
                    <a:pt x="54622" y="138010"/>
                  </a:lnTo>
                  <a:lnTo>
                    <a:pt x="56400" y="142646"/>
                  </a:lnTo>
                  <a:lnTo>
                    <a:pt x="62001" y="145084"/>
                  </a:lnTo>
                  <a:lnTo>
                    <a:pt x="66497" y="143522"/>
                  </a:lnTo>
                  <a:lnTo>
                    <a:pt x="68097" y="142011"/>
                  </a:lnTo>
                  <a:lnTo>
                    <a:pt x="68910" y="142087"/>
                  </a:lnTo>
                  <a:lnTo>
                    <a:pt x="68694" y="141554"/>
                  </a:lnTo>
                  <a:lnTo>
                    <a:pt x="70764" y="139217"/>
                  </a:lnTo>
                  <a:lnTo>
                    <a:pt x="71361" y="136918"/>
                  </a:lnTo>
                  <a:close/>
                </a:path>
                <a:path w="160654" h="149860">
                  <a:moveTo>
                    <a:pt x="108762" y="104851"/>
                  </a:moveTo>
                  <a:lnTo>
                    <a:pt x="69634" y="66065"/>
                  </a:lnTo>
                  <a:lnTo>
                    <a:pt x="75438" y="60299"/>
                  </a:lnTo>
                  <a:lnTo>
                    <a:pt x="51181" y="53721"/>
                  </a:lnTo>
                  <a:lnTo>
                    <a:pt x="58216" y="77901"/>
                  </a:lnTo>
                  <a:lnTo>
                    <a:pt x="64274" y="71793"/>
                  </a:lnTo>
                  <a:lnTo>
                    <a:pt x="103098" y="110490"/>
                  </a:lnTo>
                  <a:lnTo>
                    <a:pt x="108762" y="104851"/>
                  </a:lnTo>
                  <a:close/>
                </a:path>
                <a:path w="160654" h="149860">
                  <a:moveTo>
                    <a:pt x="160426" y="51828"/>
                  </a:moveTo>
                  <a:lnTo>
                    <a:pt x="159727" y="51244"/>
                  </a:lnTo>
                  <a:lnTo>
                    <a:pt x="108267" y="0"/>
                  </a:lnTo>
                  <a:lnTo>
                    <a:pt x="81813" y="26403"/>
                  </a:lnTo>
                  <a:lnTo>
                    <a:pt x="133921" y="78346"/>
                  </a:lnTo>
                  <a:lnTo>
                    <a:pt x="160426" y="51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57" name="object 2257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16411466" y="3118195"/>
            <a:ext cx="104609" cy="204620"/>
          </a:xfrm>
          <a:prstGeom prst="rect">
            <a:avLst/>
          </a:prstGeom>
        </p:spPr>
      </p:pic>
      <p:grpSp>
        <p:nvGrpSpPr>
          <p:cNvPr id="2258" name="object 2258"/>
          <p:cNvGrpSpPr/>
          <p:nvPr/>
        </p:nvGrpSpPr>
        <p:grpSpPr>
          <a:xfrm>
            <a:off x="10833951" y="5303619"/>
            <a:ext cx="182880" cy="205104"/>
            <a:chOff x="10833951" y="5303619"/>
            <a:chExt cx="182880" cy="205104"/>
          </a:xfrm>
        </p:grpSpPr>
        <p:sp>
          <p:nvSpPr>
            <p:cNvPr id="2259" name="object 2259"/>
            <p:cNvSpPr/>
            <p:nvPr/>
          </p:nvSpPr>
          <p:spPr>
            <a:xfrm>
              <a:off x="10833951" y="5303619"/>
              <a:ext cx="182880" cy="205104"/>
            </a:xfrm>
            <a:custGeom>
              <a:avLst/>
              <a:gdLst/>
              <a:ahLst/>
              <a:cxnLst/>
              <a:rect l="l" t="t" r="r" b="b"/>
              <a:pathLst>
                <a:path w="182879" h="205104">
                  <a:moveTo>
                    <a:pt x="0" y="53468"/>
                  </a:moveTo>
                  <a:lnTo>
                    <a:pt x="77308" y="0"/>
                  </a:lnTo>
                  <a:lnTo>
                    <a:pt x="182466" y="151227"/>
                  </a:lnTo>
                  <a:lnTo>
                    <a:pt x="105119" y="204620"/>
                  </a:lnTo>
                  <a:lnTo>
                    <a:pt x="0" y="53468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0" name="object 2260"/>
            <p:cNvSpPr/>
            <p:nvPr/>
          </p:nvSpPr>
          <p:spPr>
            <a:xfrm>
              <a:off x="10839045" y="5308438"/>
              <a:ext cx="172720" cy="194945"/>
            </a:xfrm>
            <a:custGeom>
              <a:avLst/>
              <a:gdLst/>
              <a:ahLst/>
              <a:cxnLst/>
              <a:rect l="l" t="t" r="r" b="b"/>
              <a:pathLst>
                <a:path w="172720" h="194945">
                  <a:moveTo>
                    <a:pt x="0" y="49586"/>
                  </a:moveTo>
                  <a:lnTo>
                    <a:pt x="71050" y="508"/>
                  </a:lnTo>
                  <a:lnTo>
                    <a:pt x="71787" y="0"/>
                  </a:lnTo>
                  <a:lnTo>
                    <a:pt x="172710" y="145121"/>
                  </a:lnTo>
                  <a:lnTo>
                    <a:pt x="100960" y="194669"/>
                  </a:lnTo>
                  <a:lnTo>
                    <a:pt x="0" y="495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1" name="object 2261"/>
            <p:cNvSpPr/>
            <p:nvPr/>
          </p:nvSpPr>
          <p:spPr>
            <a:xfrm>
              <a:off x="10844206" y="5313540"/>
              <a:ext cx="162560" cy="184785"/>
            </a:xfrm>
            <a:custGeom>
              <a:avLst/>
              <a:gdLst/>
              <a:ahLst/>
              <a:cxnLst/>
              <a:rect l="l" t="t" r="r" b="b"/>
              <a:pathLst>
                <a:path w="162559" h="184785">
                  <a:moveTo>
                    <a:pt x="0" y="45421"/>
                  </a:moveTo>
                  <a:lnTo>
                    <a:pt x="65662" y="0"/>
                  </a:lnTo>
                  <a:lnTo>
                    <a:pt x="65888" y="263"/>
                  </a:lnTo>
                  <a:lnTo>
                    <a:pt x="162387" y="139033"/>
                  </a:lnTo>
                  <a:lnTo>
                    <a:pt x="96725" y="184473"/>
                  </a:lnTo>
                  <a:lnTo>
                    <a:pt x="0" y="45421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2" name="object 2262"/>
            <p:cNvSpPr/>
            <p:nvPr/>
          </p:nvSpPr>
          <p:spPr>
            <a:xfrm>
              <a:off x="10850398" y="5320074"/>
              <a:ext cx="130810" cy="163830"/>
            </a:xfrm>
            <a:custGeom>
              <a:avLst/>
              <a:gdLst/>
              <a:ahLst/>
              <a:cxnLst/>
              <a:rect l="l" t="t" r="r" b="b"/>
              <a:pathLst>
                <a:path w="130809" h="163829">
                  <a:moveTo>
                    <a:pt x="78574" y="29514"/>
                  </a:moveTo>
                  <a:lnTo>
                    <a:pt x="58013" y="0"/>
                  </a:lnTo>
                  <a:lnTo>
                    <a:pt x="57353" y="647"/>
                  </a:lnTo>
                  <a:lnTo>
                    <a:pt x="0" y="40246"/>
                  </a:lnTo>
                  <a:lnTo>
                    <a:pt x="20485" y="69697"/>
                  </a:lnTo>
                  <a:lnTo>
                    <a:pt x="78574" y="29514"/>
                  </a:lnTo>
                  <a:close/>
                </a:path>
                <a:path w="130809" h="163829">
                  <a:moveTo>
                    <a:pt x="101638" y="61061"/>
                  </a:moveTo>
                  <a:lnTo>
                    <a:pt x="77495" y="63525"/>
                  </a:lnTo>
                  <a:lnTo>
                    <a:pt x="82257" y="70256"/>
                  </a:lnTo>
                  <a:lnTo>
                    <a:pt x="39039" y="100203"/>
                  </a:lnTo>
                  <a:lnTo>
                    <a:pt x="43421" y="106489"/>
                  </a:lnTo>
                  <a:lnTo>
                    <a:pt x="86829" y="76301"/>
                  </a:lnTo>
                  <a:lnTo>
                    <a:pt x="91300" y="82689"/>
                  </a:lnTo>
                  <a:lnTo>
                    <a:pt x="101638" y="61061"/>
                  </a:lnTo>
                  <a:close/>
                </a:path>
                <a:path w="130809" h="163829">
                  <a:moveTo>
                    <a:pt x="129514" y="108572"/>
                  </a:moveTo>
                  <a:lnTo>
                    <a:pt x="128930" y="105143"/>
                  </a:lnTo>
                  <a:lnTo>
                    <a:pt x="128816" y="104101"/>
                  </a:lnTo>
                  <a:lnTo>
                    <a:pt x="127660" y="102311"/>
                  </a:lnTo>
                  <a:lnTo>
                    <a:pt x="127812" y="101841"/>
                  </a:lnTo>
                  <a:lnTo>
                    <a:pt x="127850" y="101600"/>
                  </a:lnTo>
                  <a:lnTo>
                    <a:pt x="127381" y="101727"/>
                  </a:lnTo>
                  <a:lnTo>
                    <a:pt x="125501" y="99314"/>
                  </a:lnTo>
                  <a:lnTo>
                    <a:pt x="123342" y="98425"/>
                  </a:lnTo>
                  <a:lnTo>
                    <a:pt x="121513" y="98691"/>
                  </a:lnTo>
                  <a:lnTo>
                    <a:pt x="121018" y="98425"/>
                  </a:lnTo>
                  <a:lnTo>
                    <a:pt x="119735" y="98526"/>
                  </a:lnTo>
                  <a:lnTo>
                    <a:pt x="118186" y="98958"/>
                  </a:lnTo>
                  <a:lnTo>
                    <a:pt x="117144" y="99466"/>
                  </a:lnTo>
                  <a:lnTo>
                    <a:pt x="112687" y="101879"/>
                  </a:lnTo>
                  <a:lnTo>
                    <a:pt x="111645" y="106908"/>
                  </a:lnTo>
                  <a:lnTo>
                    <a:pt x="113436" y="110261"/>
                  </a:lnTo>
                  <a:lnTo>
                    <a:pt x="115316" y="113880"/>
                  </a:lnTo>
                  <a:lnTo>
                    <a:pt x="119354" y="114808"/>
                  </a:lnTo>
                  <a:lnTo>
                    <a:pt x="121018" y="114503"/>
                  </a:lnTo>
                  <a:lnTo>
                    <a:pt x="126263" y="113436"/>
                  </a:lnTo>
                  <a:lnTo>
                    <a:pt x="127317" y="111848"/>
                  </a:lnTo>
                  <a:lnTo>
                    <a:pt x="127660" y="111340"/>
                  </a:lnTo>
                  <a:lnTo>
                    <a:pt x="129514" y="108572"/>
                  </a:lnTo>
                  <a:close/>
                </a:path>
                <a:path w="130809" h="163829">
                  <a:moveTo>
                    <a:pt x="130263" y="129628"/>
                  </a:moveTo>
                  <a:lnTo>
                    <a:pt x="127127" y="125145"/>
                  </a:lnTo>
                  <a:lnTo>
                    <a:pt x="124599" y="120777"/>
                  </a:lnTo>
                  <a:lnTo>
                    <a:pt x="121780" y="116370"/>
                  </a:lnTo>
                  <a:lnTo>
                    <a:pt x="120078" y="116420"/>
                  </a:lnTo>
                  <a:lnTo>
                    <a:pt x="118541" y="115709"/>
                  </a:lnTo>
                  <a:lnTo>
                    <a:pt x="114693" y="114160"/>
                  </a:lnTo>
                  <a:lnTo>
                    <a:pt x="112737" y="113157"/>
                  </a:lnTo>
                  <a:lnTo>
                    <a:pt x="112001" y="111975"/>
                  </a:lnTo>
                  <a:lnTo>
                    <a:pt x="111036" y="112750"/>
                  </a:lnTo>
                  <a:lnTo>
                    <a:pt x="107772" y="113855"/>
                  </a:lnTo>
                  <a:lnTo>
                    <a:pt x="105003" y="116306"/>
                  </a:lnTo>
                  <a:lnTo>
                    <a:pt x="101968" y="118554"/>
                  </a:lnTo>
                  <a:lnTo>
                    <a:pt x="99771" y="116738"/>
                  </a:lnTo>
                  <a:lnTo>
                    <a:pt x="98069" y="112649"/>
                  </a:lnTo>
                  <a:lnTo>
                    <a:pt x="95948" y="110858"/>
                  </a:lnTo>
                  <a:lnTo>
                    <a:pt x="94234" y="112522"/>
                  </a:lnTo>
                  <a:lnTo>
                    <a:pt x="92316" y="114058"/>
                  </a:lnTo>
                  <a:lnTo>
                    <a:pt x="90131" y="115557"/>
                  </a:lnTo>
                  <a:lnTo>
                    <a:pt x="93459" y="120129"/>
                  </a:lnTo>
                  <a:lnTo>
                    <a:pt x="97104" y="123634"/>
                  </a:lnTo>
                  <a:lnTo>
                    <a:pt x="100431" y="128193"/>
                  </a:lnTo>
                  <a:lnTo>
                    <a:pt x="102565" y="128016"/>
                  </a:lnTo>
                  <a:lnTo>
                    <a:pt x="104851" y="126301"/>
                  </a:lnTo>
                  <a:lnTo>
                    <a:pt x="106514" y="126631"/>
                  </a:lnTo>
                  <a:lnTo>
                    <a:pt x="104216" y="128257"/>
                  </a:lnTo>
                  <a:lnTo>
                    <a:pt x="104216" y="132435"/>
                  </a:lnTo>
                  <a:lnTo>
                    <a:pt x="101003" y="133972"/>
                  </a:lnTo>
                  <a:lnTo>
                    <a:pt x="99999" y="133324"/>
                  </a:lnTo>
                  <a:lnTo>
                    <a:pt x="97904" y="132613"/>
                  </a:lnTo>
                  <a:lnTo>
                    <a:pt x="96977" y="131953"/>
                  </a:lnTo>
                  <a:lnTo>
                    <a:pt x="96050" y="131572"/>
                  </a:lnTo>
                  <a:lnTo>
                    <a:pt x="95580" y="131724"/>
                  </a:lnTo>
                  <a:lnTo>
                    <a:pt x="95135" y="131572"/>
                  </a:lnTo>
                  <a:lnTo>
                    <a:pt x="94894" y="131178"/>
                  </a:lnTo>
                  <a:lnTo>
                    <a:pt x="93192" y="130479"/>
                  </a:lnTo>
                  <a:lnTo>
                    <a:pt x="91414" y="129946"/>
                  </a:lnTo>
                  <a:lnTo>
                    <a:pt x="90335" y="129197"/>
                  </a:lnTo>
                  <a:lnTo>
                    <a:pt x="84416" y="133286"/>
                  </a:lnTo>
                  <a:lnTo>
                    <a:pt x="79032" y="137528"/>
                  </a:lnTo>
                  <a:lnTo>
                    <a:pt x="73507" y="141541"/>
                  </a:lnTo>
                  <a:lnTo>
                    <a:pt x="77304" y="147116"/>
                  </a:lnTo>
                  <a:lnTo>
                    <a:pt x="81889" y="144843"/>
                  </a:lnTo>
                  <a:lnTo>
                    <a:pt x="86588" y="141744"/>
                  </a:lnTo>
                  <a:lnTo>
                    <a:pt x="91097" y="139471"/>
                  </a:lnTo>
                  <a:lnTo>
                    <a:pt x="92621" y="139471"/>
                  </a:lnTo>
                  <a:lnTo>
                    <a:pt x="94272" y="140411"/>
                  </a:lnTo>
                  <a:lnTo>
                    <a:pt x="97205" y="141503"/>
                  </a:lnTo>
                  <a:lnTo>
                    <a:pt x="98386" y="141846"/>
                  </a:lnTo>
                  <a:lnTo>
                    <a:pt x="99733" y="142468"/>
                  </a:lnTo>
                  <a:lnTo>
                    <a:pt x="100342" y="142405"/>
                  </a:lnTo>
                  <a:lnTo>
                    <a:pt x="100190" y="142913"/>
                  </a:lnTo>
                  <a:lnTo>
                    <a:pt x="94043" y="146456"/>
                  </a:lnTo>
                  <a:lnTo>
                    <a:pt x="90728" y="148704"/>
                  </a:lnTo>
                  <a:lnTo>
                    <a:pt x="101307" y="163779"/>
                  </a:lnTo>
                  <a:lnTo>
                    <a:pt x="106819" y="161391"/>
                  </a:lnTo>
                  <a:lnTo>
                    <a:pt x="108356" y="160045"/>
                  </a:lnTo>
                  <a:lnTo>
                    <a:pt x="107810" y="155524"/>
                  </a:lnTo>
                  <a:lnTo>
                    <a:pt x="102158" y="153530"/>
                  </a:lnTo>
                  <a:lnTo>
                    <a:pt x="100622" y="150444"/>
                  </a:lnTo>
                  <a:lnTo>
                    <a:pt x="103670" y="149123"/>
                  </a:lnTo>
                  <a:lnTo>
                    <a:pt x="106578" y="146253"/>
                  </a:lnTo>
                  <a:lnTo>
                    <a:pt x="110756" y="142786"/>
                  </a:lnTo>
                  <a:lnTo>
                    <a:pt x="112649" y="141376"/>
                  </a:lnTo>
                  <a:lnTo>
                    <a:pt x="113030" y="139369"/>
                  </a:lnTo>
                  <a:lnTo>
                    <a:pt x="115290" y="134810"/>
                  </a:lnTo>
                  <a:lnTo>
                    <a:pt x="116979" y="130238"/>
                  </a:lnTo>
                  <a:lnTo>
                    <a:pt x="119164" y="126504"/>
                  </a:lnTo>
                  <a:lnTo>
                    <a:pt x="120078" y="127292"/>
                  </a:lnTo>
                  <a:lnTo>
                    <a:pt x="121170" y="127393"/>
                  </a:lnTo>
                  <a:lnTo>
                    <a:pt x="122085" y="128574"/>
                  </a:lnTo>
                  <a:lnTo>
                    <a:pt x="120967" y="132080"/>
                  </a:lnTo>
                  <a:lnTo>
                    <a:pt x="118148" y="139090"/>
                  </a:lnTo>
                  <a:lnTo>
                    <a:pt x="119049" y="139700"/>
                  </a:lnTo>
                  <a:lnTo>
                    <a:pt x="120078" y="140030"/>
                  </a:lnTo>
                  <a:lnTo>
                    <a:pt x="121081" y="140030"/>
                  </a:lnTo>
                  <a:lnTo>
                    <a:pt x="123063" y="141274"/>
                  </a:lnTo>
                  <a:lnTo>
                    <a:pt x="124180" y="140843"/>
                  </a:lnTo>
                  <a:lnTo>
                    <a:pt x="125933" y="137096"/>
                  </a:lnTo>
                  <a:lnTo>
                    <a:pt x="128257" y="133400"/>
                  </a:lnTo>
                  <a:lnTo>
                    <a:pt x="130263" y="1296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63" name="object 2263"/>
          <p:cNvGrpSpPr/>
          <p:nvPr/>
        </p:nvGrpSpPr>
        <p:grpSpPr>
          <a:xfrm>
            <a:off x="16195431" y="1434866"/>
            <a:ext cx="169545" cy="168275"/>
            <a:chOff x="16195431" y="1434866"/>
            <a:chExt cx="169545" cy="168275"/>
          </a:xfrm>
        </p:grpSpPr>
        <p:sp>
          <p:nvSpPr>
            <p:cNvPr id="2264" name="object 2264"/>
            <p:cNvSpPr/>
            <p:nvPr/>
          </p:nvSpPr>
          <p:spPr>
            <a:xfrm>
              <a:off x="16196576" y="1434877"/>
              <a:ext cx="168275" cy="168275"/>
            </a:xfrm>
            <a:custGeom>
              <a:avLst/>
              <a:gdLst/>
              <a:ahLst/>
              <a:cxnLst/>
              <a:rect l="l" t="t" r="r" b="b"/>
              <a:pathLst>
                <a:path w="168275" h="168275">
                  <a:moveTo>
                    <a:pt x="167906" y="0"/>
                  </a:moveTo>
                  <a:lnTo>
                    <a:pt x="148818" y="0"/>
                  </a:lnTo>
                  <a:lnTo>
                    <a:pt x="17805" y="0"/>
                  </a:lnTo>
                  <a:lnTo>
                    <a:pt x="0" y="0"/>
                  </a:lnTo>
                  <a:lnTo>
                    <a:pt x="0" y="167995"/>
                  </a:lnTo>
                  <a:lnTo>
                    <a:pt x="17805" y="167995"/>
                  </a:lnTo>
                  <a:lnTo>
                    <a:pt x="17805" y="18516"/>
                  </a:lnTo>
                  <a:lnTo>
                    <a:pt x="148818" y="18516"/>
                  </a:lnTo>
                  <a:lnTo>
                    <a:pt x="148818" y="149491"/>
                  </a:lnTo>
                  <a:lnTo>
                    <a:pt x="18008" y="149491"/>
                  </a:lnTo>
                  <a:lnTo>
                    <a:pt x="18008" y="167995"/>
                  </a:lnTo>
                  <a:lnTo>
                    <a:pt x="148818" y="167995"/>
                  </a:lnTo>
                  <a:lnTo>
                    <a:pt x="149453" y="167995"/>
                  </a:lnTo>
                  <a:lnTo>
                    <a:pt x="167906" y="167995"/>
                  </a:lnTo>
                  <a:lnTo>
                    <a:pt x="167906" y="0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5" name="object 2265"/>
            <p:cNvSpPr/>
            <p:nvPr/>
          </p:nvSpPr>
          <p:spPr>
            <a:xfrm>
              <a:off x="16195421" y="1449317"/>
              <a:ext cx="169545" cy="154305"/>
            </a:xfrm>
            <a:custGeom>
              <a:avLst/>
              <a:gdLst/>
              <a:ahLst/>
              <a:cxnLst/>
              <a:rect l="l" t="t" r="r" b="b"/>
              <a:pathLst>
                <a:path w="169544" h="154305">
                  <a:moveTo>
                    <a:pt x="150609" y="4318"/>
                  </a:moveTo>
                  <a:lnTo>
                    <a:pt x="150571" y="4064"/>
                  </a:lnTo>
                  <a:lnTo>
                    <a:pt x="136499" y="4076"/>
                  </a:lnTo>
                  <a:lnTo>
                    <a:pt x="136499" y="65798"/>
                  </a:lnTo>
                  <a:lnTo>
                    <a:pt x="136055" y="77749"/>
                  </a:lnTo>
                  <a:lnTo>
                    <a:pt x="108889" y="115608"/>
                  </a:lnTo>
                  <a:lnTo>
                    <a:pt x="88519" y="121208"/>
                  </a:lnTo>
                  <a:lnTo>
                    <a:pt x="76771" y="120726"/>
                  </a:lnTo>
                  <a:lnTo>
                    <a:pt x="43764" y="101384"/>
                  </a:lnTo>
                  <a:lnTo>
                    <a:pt x="33134" y="73355"/>
                  </a:lnTo>
                  <a:lnTo>
                    <a:pt x="33629" y="61849"/>
                  </a:lnTo>
                  <a:lnTo>
                    <a:pt x="53136" y="28651"/>
                  </a:lnTo>
                  <a:lnTo>
                    <a:pt x="81140" y="17932"/>
                  </a:lnTo>
                  <a:lnTo>
                    <a:pt x="93091" y="18453"/>
                  </a:lnTo>
                  <a:lnTo>
                    <a:pt x="127723" y="39585"/>
                  </a:lnTo>
                  <a:lnTo>
                    <a:pt x="136499" y="65798"/>
                  </a:lnTo>
                  <a:lnTo>
                    <a:pt x="136499" y="4076"/>
                  </a:lnTo>
                  <a:lnTo>
                    <a:pt x="19189" y="4102"/>
                  </a:lnTo>
                  <a:lnTo>
                    <a:pt x="19189" y="135039"/>
                  </a:lnTo>
                  <a:lnTo>
                    <a:pt x="33134" y="135039"/>
                  </a:lnTo>
                  <a:lnTo>
                    <a:pt x="136499" y="135039"/>
                  </a:lnTo>
                  <a:lnTo>
                    <a:pt x="150609" y="135039"/>
                  </a:lnTo>
                  <a:lnTo>
                    <a:pt x="150609" y="4318"/>
                  </a:lnTo>
                  <a:close/>
                </a:path>
                <a:path w="169544" h="154305">
                  <a:moveTo>
                    <a:pt x="169176" y="153568"/>
                  </a:moveTo>
                  <a:lnTo>
                    <a:pt x="1282" y="153568"/>
                  </a:lnTo>
                  <a:lnTo>
                    <a:pt x="1282" y="0"/>
                  </a:lnTo>
                  <a:lnTo>
                    <a:pt x="0" y="0"/>
                  </a:lnTo>
                  <a:lnTo>
                    <a:pt x="0" y="153733"/>
                  </a:lnTo>
                  <a:lnTo>
                    <a:pt x="1282" y="153733"/>
                  </a:lnTo>
                  <a:lnTo>
                    <a:pt x="169176" y="153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6" name="object 2266"/>
            <p:cNvSpPr/>
            <p:nvPr/>
          </p:nvSpPr>
          <p:spPr>
            <a:xfrm>
              <a:off x="16228581" y="1467246"/>
              <a:ext cx="103505" cy="103505"/>
            </a:xfrm>
            <a:custGeom>
              <a:avLst/>
              <a:gdLst/>
              <a:ahLst/>
              <a:cxnLst/>
              <a:rect l="l" t="t" r="r" b="b"/>
              <a:pathLst>
                <a:path w="103505" h="103505">
                  <a:moveTo>
                    <a:pt x="0" y="55409"/>
                  </a:moveTo>
                  <a:lnTo>
                    <a:pt x="13196" y="16999"/>
                  </a:lnTo>
                  <a:lnTo>
                    <a:pt x="47984" y="0"/>
                  </a:lnTo>
                  <a:lnTo>
                    <a:pt x="59930" y="513"/>
                  </a:lnTo>
                  <a:lnTo>
                    <a:pt x="94569" y="21655"/>
                  </a:lnTo>
                  <a:lnTo>
                    <a:pt x="103342" y="47852"/>
                  </a:lnTo>
                  <a:lnTo>
                    <a:pt x="102895" y="59810"/>
                  </a:lnTo>
                  <a:lnTo>
                    <a:pt x="75732" y="97676"/>
                  </a:lnTo>
                  <a:lnTo>
                    <a:pt x="71976" y="99177"/>
                  </a:lnTo>
                  <a:lnTo>
                    <a:pt x="71976" y="48907"/>
                  </a:lnTo>
                  <a:lnTo>
                    <a:pt x="71674" y="46156"/>
                  </a:lnTo>
                  <a:lnTo>
                    <a:pt x="70974" y="43913"/>
                  </a:lnTo>
                  <a:lnTo>
                    <a:pt x="66985" y="36148"/>
                  </a:lnTo>
                  <a:lnTo>
                    <a:pt x="60651" y="31040"/>
                  </a:lnTo>
                  <a:lnTo>
                    <a:pt x="47984" y="31163"/>
                  </a:lnTo>
                  <a:lnTo>
                    <a:pt x="44619" y="32115"/>
                  </a:lnTo>
                  <a:lnTo>
                    <a:pt x="42444" y="33151"/>
                  </a:lnTo>
                  <a:lnTo>
                    <a:pt x="36073" y="36318"/>
                  </a:lnTo>
                  <a:lnTo>
                    <a:pt x="31006" y="43197"/>
                  </a:lnTo>
                  <a:lnTo>
                    <a:pt x="31006" y="98996"/>
                  </a:lnTo>
                  <a:lnTo>
                    <a:pt x="24251" y="95682"/>
                  </a:lnTo>
                  <a:lnTo>
                    <a:pt x="16788" y="90088"/>
                  </a:lnTo>
                  <a:lnTo>
                    <a:pt x="10608" y="83453"/>
                  </a:lnTo>
                  <a:lnTo>
                    <a:pt x="5430" y="75427"/>
                  </a:lnTo>
                  <a:lnTo>
                    <a:pt x="1735" y="66062"/>
                  </a:lnTo>
                  <a:lnTo>
                    <a:pt x="0" y="55409"/>
                  </a:lnTo>
                  <a:close/>
                </a:path>
                <a:path w="103505" h="103505">
                  <a:moveTo>
                    <a:pt x="31006" y="98996"/>
                  </a:moveTo>
                  <a:lnTo>
                    <a:pt x="31006" y="43197"/>
                  </a:lnTo>
                  <a:lnTo>
                    <a:pt x="31119" y="51847"/>
                  </a:lnTo>
                  <a:lnTo>
                    <a:pt x="33050" y="60360"/>
                  </a:lnTo>
                  <a:lnTo>
                    <a:pt x="38113" y="67010"/>
                  </a:lnTo>
                  <a:lnTo>
                    <a:pt x="45469" y="71115"/>
                  </a:lnTo>
                  <a:lnTo>
                    <a:pt x="54280" y="71995"/>
                  </a:lnTo>
                  <a:lnTo>
                    <a:pt x="61682" y="69710"/>
                  </a:lnTo>
                  <a:lnTo>
                    <a:pt x="67609" y="64783"/>
                  </a:lnTo>
                  <a:lnTo>
                    <a:pt x="71296" y="57691"/>
                  </a:lnTo>
                  <a:lnTo>
                    <a:pt x="71976" y="48907"/>
                  </a:lnTo>
                  <a:lnTo>
                    <a:pt x="71976" y="99177"/>
                  </a:lnTo>
                  <a:lnTo>
                    <a:pt x="66343" y="101428"/>
                  </a:lnTo>
                  <a:lnTo>
                    <a:pt x="55358" y="103281"/>
                  </a:lnTo>
                  <a:lnTo>
                    <a:pt x="43620" y="102786"/>
                  </a:lnTo>
                  <a:lnTo>
                    <a:pt x="33223" y="100084"/>
                  </a:lnTo>
                  <a:lnTo>
                    <a:pt x="31006" y="98996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7" name="object 2267"/>
            <p:cNvSpPr/>
            <p:nvPr/>
          </p:nvSpPr>
          <p:spPr>
            <a:xfrm>
              <a:off x="16259584" y="1498302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0" y="12137"/>
                  </a:moveTo>
                  <a:lnTo>
                    <a:pt x="5066" y="5277"/>
                  </a:lnTo>
                  <a:lnTo>
                    <a:pt x="13612" y="1055"/>
                  </a:lnTo>
                  <a:lnTo>
                    <a:pt x="17412" y="0"/>
                  </a:lnTo>
                  <a:lnTo>
                    <a:pt x="29645" y="0"/>
                  </a:lnTo>
                  <a:lnTo>
                    <a:pt x="35960" y="5088"/>
                  </a:lnTo>
                  <a:lnTo>
                    <a:pt x="39968" y="12853"/>
                  </a:lnTo>
                  <a:lnTo>
                    <a:pt x="40667" y="15096"/>
                  </a:lnTo>
                  <a:lnTo>
                    <a:pt x="40970" y="17848"/>
                  </a:lnTo>
                  <a:lnTo>
                    <a:pt x="40297" y="26639"/>
                  </a:lnTo>
                  <a:lnTo>
                    <a:pt x="36609" y="33733"/>
                  </a:lnTo>
                  <a:lnTo>
                    <a:pt x="30678" y="38661"/>
                  </a:lnTo>
                  <a:lnTo>
                    <a:pt x="23273" y="40954"/>
                  </a:lnTo>
                  <a:lnTo>
                    <a:pt x="14473" y="40066"/>
                  </a:lnTo>
                  <a:lnTo>
                    <a:pt x="7120" y="35959"/>
                  </a:lnTo>
                  <a:lnTo>
                    <a:pt x="2054" y="29308"/>
                  </a:lnTo>
                  <a:lnTo>
                    <a:pt x="113" y="20788"/>
                  </a:lnTo>
                  <a:lnTo>
                    <a:pt x="0" y="121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68" name="object 2268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16567703" y="3049520"/>
            <a:ext cx="169176" cy="168180"/>
          </a:xfrm>
          <a:prstGeom prst="rect">
            <a:avLst/>
          </a:prstGeom>
        </p:spPr>
      </p:pic>
      <p:sp>
        <p:nvSpPr>
          <p:cNvPr id="2269" name="object 2269"/>
          <p:cNvSpPr txBox="1">
            <a:spLocks noGrp="1"/>
          </p:cNvSpPr>
          <p:nvPr>
            <p:ph type="title"/>
          </p:nvPr>
        </p:nvSpPr>
        <p:spPr>
          <a:xfrm>
            <a:off x="510844" y="414508"/>
            <a:ext cx="3966210" cy="10306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300" spc="-65" b="0">
                <a:solidFill>
                  <a:srgbClr val="FF0000"/>
                </a:solidFill>
                <a:latin typeface="FS Albert"/>
                <a:cs typeface="FS Albert"/>
              </a:rPr>
              <a:t>Was </a:t>
            </a:r>
            <a:r>
              <a:rPr dirty="0" sz="3300" spc="-5" b="0">
                <a:solidFill>
                  <a:srgbClr val="FF0000"/>
                </a:solidFill>
                <a:latin typeface="FS Albert"/>
                <a:cs typeface="FS Albert"/>
              </a:rPr>
              <a:t>muss im </a:t>
            </a:r>
            <a:r>
              <a:rPr dirty="0" sz="3300" spc="-35" b="0">
                <a:solidFill>
                  <a:srgbClr val="FF0000"/>
                </a:solidFill>
                <a:latin typeface="FS Albert"/>
                <a:cs typeface="FS Albert"/>
              </a:rPr>
              <a:t>Brandfall </a:t>
            </a:r>
            <a:r>
              <a:rPr dirty="0" sz="3300" spc="-755" b="0">
                <a:solidFill>
                  <a:srgbClr val="FF0000"/>
                </a:solidFill>
                <a:latin typeface="FS Albert"/>
                <a:cs typeface="FS Albert"/>
              </a:rPr>
              <a:t> </a:t>
            </a:r>
            <a:r>
              <a:rPr dirty="0" sz="3300" spc="-5" b="0">
                <a:solidFill>
                  <a:srgbClr val="FF0000"/>
                </a:solidFill>
                <a:latin typeface="FS Albert"/>
                <a:cs typeface="FS Albert"/>
              </a:rPr>
              <a:t>beachtet</a:t>
            </a:r>
            <a:r>
              <a:rPr dirty="0" sz="3300" spc="-15" b="0">
                <a:solidFill>
                  <a:srgbClr val="FF0000"/>
                </a:solidFill>
                <a:latin typeface="FS Albert"/>
                <a:cs typeface="FS Albert"/>
              </a:rPr>
              <a:t> werden?</a:t>
            </a:r>
            <a:endParaRPr sz="3300">
              <a:latin typeface="FS Albert"/>
              <a:cs typeface="FS Albert"/>
            </a:endParaRPr>
          </a:p>
        </p:txBody>
      </p:sp>
      <p:sp>
        <p:nvSpPr>
          <p:cNvPr id="2270" name="object 2270"/>
          <p:cNvSpPr txBox="1"/>
          <p:nvPr/>
        </p:nvSpPr>
        <p:spPr>
          <a:xfrm>
            <a:off x="9811299" y="8284073"/>
            <a:ext cx="1411605" cy="22821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20" b="1">
                <a:latin typeface="FS Albert"/>
                <a:cs typeface="FS Albert"/>
              </a:rPr>
              <a:t>Legende</a:t>
            </a:r>
            <a:endParaRPr sz="1050">
              <a:latin typeface="FS Albert"/>
              <a:cs typeface="FS Albert"/>
            </a:endParaRPr>
          </a:p>
          <a:p>
            <a:pPr marL="12700" marR="5080">
              <a:lnSpc>
                <a:spcPct val="186600"/>
              </a:lnSpc>
            </a:pPr>
            <a:r>
              <a:rPr dirty="0" sz="1050" spc="15">
                <a:latin typeface="FS Albert"/>
                <a:cs typeface="FS Albert"/>
              </a:rPr>
              <a:t>Nasslöschposten </a:t>
            </a:r>
            <a:r>
              <a:rPr dirty="0" sz="1050" spc="20">
                <a:latin typeface="FS Albert"/>
                <a:cs typeface="FS Albert"/>
              </a:rPr>
              <a:t> </a:t>
            </a:r>
            <a:r>
              <a:rPr dirty="0" sz="1050" spc="15">
                <a:latin typeface="FS Albert"/>
                <a:cs typeface="FS Albert"/>
              </a:rPr>
              <a:t>Feuerlöscher </a:t>
            </a:r>
            <a:r>
              <a:rPr dirty="0" sz="1050" spc="20">
                <a:latin typeface="FS Albert"/>
                <a:cs typeface="FS Albert"/>
              </a:rPr>
              <a:t> </a:t>
            </a:r>
            <a:r>
              <a:rPr dirty="0" sz="1050" spc="15">
                <a:latin typeface="FS Albert"/>
                <a:cs typeface="FS Albert"/>
              </a:rPr>
              <a:t>Löschdecke </a:t>
            </a:r>
            <a:r>
              <a:rPr dirty="0" sz="1050" spc="20">
                <a:latin typeface="FS Albert"/>
                <a:cs typeface="FS Albert"/>
              </a:rPr>
              <a:t> </a:t>
            </a:r>
            <a:r>
              <a:rPr dirty="0" sz="1050" spc="20">
                <a:latin typeface="FS Albert"/>
                <a:cs typeface="FS Albert"/>
              </a:rPr>
              <a:t>B</a:t>
            </a:r>
            <a:r>
              <a:rPr dirty="0" sz="1050" spc="-20">
                <a:latin typeface="FS Albert"/>
                <a:cs typeface="FS Albert"/>
              </a:rPr>
              <a:t>r</a:t>
            </a:r>
            <a:r>
              <a:rPr dirty="0" sz="1050" spc="20">
                <a:latin typeface="FS Albert"/>
                <a:cs typeface="FS Albert"/>
              </a:rPr>
              <a:t>andmelde-Hand</a:t>
            </a:r>
            <a:r>
              <a:rPr dirty="0" sz="1050" spc="-10">
                <a:latin typeface="FS Albert"/>
                <a:cs typeface="FS Albert"/>
              </a:rPr>
              <a:t>t</a:t>
            </a:r>
            <a:r>
              <a:rPr dirty="0" sz="1050" spc="15">
                <a:latin typeface="FS Albert"/>
                <a:cs typeface="FS Albert"/>
              </a:rPr>
              <a:t>as</a:t>
            </a:r>
            <a:r>
              <a:rPr dirty="0" sz="1050">
                <a:latin typeface="FS Albert"/>
                <a:cs typeface="FS Albert"/>
              </a:rPr>
              <a:t>t</a:t>
            </a:r>
            <a:r>
              <a:rPr dirty="0" sz="1050" spc="10">
                <a:latin typeface="FS Albert"/>
                <a:cs typeface="FS Albert"/>
              </a:rPr>
              <a:t>er  </a:t>
            </a:r>
            <a:r>
              <a:rPr dirty="0" sz="1050" spc="15">
                <a:latin typeface="FS Albert"/>
                <a:cs typeface="FS Albert"/>
              </a:rPr>
              <a:t>Notausgang </a:t>
            </a:r>
            <a:r>
              <a:rPr dirty="0" sz="1050" spc="20">
                <a:latin typeface="FS Albert"/>
                <a:cs typeface="FS Albert"/>
              </a:rPr>
              <a:t> </a:t>
            </a:r>
            <a:r>
              <a:rPr dirty="0" sz="1050" spc="15">
                <a:latin typeface="FS Albert"/>
                <a:cs typeface="FS Albert"/>
              </a:rPr>
              <a:t>Fluchtrichtung </a:t>
            </a:r>
            <a:r>
              <a:rPr dirty="0" sz="1050" spc="20">
                <a:latin typeface="FS Albert"/>
                <a:cs typeface="FS Albert"/>
              </a:rPr>
              <a:t> </a:t>
            </a:r>
            <a:r>
              <a:rPr dirty="0" sz="1050" spc="15">
                <a:latin typeface="FS Albert"/>
                <a:cs typeface="FS Albert"/>
              </a:rPr>
              <a:t>Fluchtweg</a:t>
            </a:r>
            <a:endParaRPr sz="1050">
              <a:latin typeface="FS Albert"/>
              <a:cs typeface="FS Albert"/>
            </a:endParaRPr>
          </a:p>
        </p:txBody>
      </p:sp>
      <p:pic>
        <p:nvPicPr>
          <p:cNvPr id="2271" name="object 2271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9483575" y="8512432"/>
            <a:ext cx="219888" cy="219888"/>
          </a:xfrm>
          <a:prstGeom prst="rect">
            <a:avLst/>
          </a:prstGeom>
        </p:spPr>
      </p:pic>
      <p:pic>
        <p:nvPicPr>
          <p:cNvPr id="2272" name="object 2272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9472117" y="8804666"/>
            <a:ext cx="231419" cy="231423"/>
          </a:xfrm>
          <a:prstGeom prst="rect">
            <a:avLst/>
          </a:prstGeom>
        </p:spPr>
      </p:pic>
      <p:grpSp>
        <p:nvGrpSpPr>
          <p:cNvPr id="2273" name="object 2273"/>
          <p:cNvGrpSpPr/>
          <p:nvPr/>
        </p:nvGrpSpPr>
        <p:grpSpPr>
          <a:xfrm>
            <a:off x="9481344" y="9109272"/>
            <a:ext cx="220345" cy="220345"/>
            <a:chOff x="9481344" y="9109272"/>
            <a:chExt cx="220345" cy="220345"/>
          </a:xfrm>
        </p:grpSpPr>
        <p:sp>
          <p:nvSpPr>
            <p:cNvPr id="2274" name="object 2274"/>
            <p:cNvSpPr/>
            <p:nvPr/>
          </p:nvSpPr>
          <p:spPr>
            <a:xfrm>
              <a:off x="9481344" y="9109272"/>
              <a:ext cx="220345" cy="220345"/>
            </a:xfrm>
            <a:custGeom>
              <a:avLst/>
              <a:gdLst/>
              <a:ahLst/>
              <a:cxnLst/>
              <a:rect l="l" t="t" r="r" b="b"/>
              <a:pathLst>
                <a:path w="220345" h="220345">
                  <a:moveTo>
                    <a:pt x="219888" y="0"/>
                  </a:moveTo>
                  <a:lnTo>
                    <a:pt x="0" y="0"/>
                  </a:lnTo>
                  <a:lnTo>
                    <a:pt x="0" y="219888"/>
                  </a:lnTo>
                  <a:lnTo>
                    <a:pt x="219888" y="219888"/>
                  </a:lnTo>
                  <a:lnTo>
                    <a:pt x="219888" y="0"/>
                  </a:lnTo>
                  <a:close/>
                </a:path>
              </a:pathLst>
            </a:custGeom>
            <a:solidFill>
              <a:srgbClr val="FE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5" name="object 2275"/>
            <p:cNvSpPr/>
            <p:nvPr/>
          </p:nvSpPr>
          <p:spPr>
            <a:xfrm>
              <a:off x="9493309" y="9175021"/>
              <a:ext cx="195580" cy="97790"/>
            </a:xfrm>
            <a:custGeom>
              <a:avLst/>
              <a:gdLst/>
              <a:ahLst/>
              <a:cxnLst/>
              <a:rect l="l" t="t" r="r" b="b"/>
              <a:pathLst>
                <a:path w="195579" h="97790">
                  <a:moveTo>
                    <a:pt x="97567" y="0"/>
                  </a:moveTo>
                  <a:lnTo>
                    <a:pt x="59586" y="7665"/>
                  </a:lnTo>
                  <a:lnTo>
                    <a:pt x="28573" y="28571"/>
                  </a:lnTo>
                  <a:lnTo>
                    <a:pt x="7666" y="59577"/>
                  </a:lnTo>
                  <a:lnTo>
                    <a:pt x="0" y="97546"/>
                  </a:lnTo>
                  <a:lnTo>
                    <a:pt x="195114" y="97546"/>
                  </a:lnTo>
                  <a:lnTo>
                    <a:pt x="187447" y="59577"/>
                  </a:lnTo>
                  <a:lnTo>
                    <a:pt x="166539" y="28571"/>
                  </a:lnTo>
                  <a:lnTo>
                    <a:pt x="135532" y="7665"/>
                  </a:lnTo>
                  <a:lnTo>
                    <a:pt x="97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76" name="object 2276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9481344" y="9404825"/>
            <a:ext cx="222118" cy="222953"/>
          </a:xfrm>
          <a:prstGeom prst="rect">
            <a:avLst/>
          </a:prstGeom>
        </p:spPr>
      </p:pic>
      <p:grpSp>
        <p:nvGrpSpPr>
          <p:cNvPr id="2277" name="object 2277"/>
          <p:cNvGrpSpPr/>
          <p:nvPr/>
        </p:nvGrpSpPr>
        <p:grpSpPr>
          <a:xfrm>
            <a:off x="9227494" y="9700521"/>
            <a:ext cx="476250" cy="231775"/>
            <a:chOff x="9227494" y="9700521"/>
            <a:chExt cx="476250" cy="231775"/>
          </a:xfrm>
        </p:grpSpPr>
        <p:pic>
          <p:nvPicPr>
            <p:cNvPr id="2278" name="object 2278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9227494" y="9700521"/>
              <a:ext cx="231422" cy="231417"/>
            </a:xfrm>
            <a:prstGeom prst="rect">
              <a:avLst/>
            </a:prstGeom>
          </p:spPr>
        </p:pic>
        <p:pic>
          <p:nvPicPr>
            <p:cNvPr id="2279" name="object 2279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9471711" y="9700521"/>
              <a:ext cx="231417" cy="231417"/>
            </a:xfrm>
            <a:prstGeom prst="rect">
              <a:avLst/>
            </a:prstGeom>
          </p:spPr>
        </p:pic>
      </p:grpSp>
      <p:pic>
        <p:nvPicPr>
          <p:cNvPr id="2280" name="object 2280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9472528" y="9994983"/>
            <a:ext cx="231416" cy="231417"/>
          </a:xfrm>
          <a:prstGeom prst="rect">
            <a:avLst/>
          </a:prstGeom>
        </p:spPr>
      </p:pic>
      <p:sp>
        <p:nvSpPr>
          <p:cNvPr id="2281" name="object 2281"/>
          <p:cNvSpPr/>
          <p:nvPr/>
        </p:nvSpPr>
        <p:spPr>
          <a:xfrm>
            <a:off x="9333213" y="10388972"/>
            <a:ext cx="370205" cy="139065"/>
          </a:xfrm>
          <a:custGeom>
            <a:avLst/>
            <a:gdLst/>
            <a:ahLst/>
            <a:cxnLst/>
            <a:rect l="l" t="t" r="r" b="b"/>
            <a:pathLst>
              <a:path w="370204" h="139065">
                <a:moveTo>
                  <a:pt x="369810" y="0"/>
                </a:moveTo>
                <a:lnTo>
                  <a:pt x="0" y="0"/>
                </a:lnTo>
                <a:lnTo>
                  <a:pt x="0" y="138519"/>
                </a:lnTo>
                <a:lnTo>
                  <a:pt x="369810" y="138519"/>
                </a:lnTo>
                <a:lnTo>
                  <a:pt x="36981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2" name="object 2282"/>
          <p:cNvSpPr txBox="1"/>
          <p:nvPr/>
        </p:nvSpPr>
        <p:spPr>
          <a:xfrm>
            <a:off x="1664290" y="2941075"/>
            <a:ext cx="6591934" cy="482028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950" spc="35" b="1">
                <a:latin typeface="FS Albert"/>
                <a:cs typeface="FS Albert"/>
              </a:rPr>
              <a:t>Alarmieren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dirty="0" sz="1950" spc="30">
                <a:latin typeface="FS Albert"/>
                <a:cs typeface="FS Albert"/>
              </a:rPr>
              <a:t>Ruhe</a:t>
            </a:r>
            <a:r>
              <a:rPr dirty="0" sz="1950" spc="35">
                <a:latin typeface="FS Albert"/>
                <a:cs typeface="FS Albert"/>
              </a:rPr>
              <a:t> bewahren</a:t>
            </a:r>
            <a:endParaRPr sz="1950">
              <a:latin typeface="FS Albert"/>
              <a:cs typeface="FS Albert"/>
            </a:endParaRPr>
          </a:p>
          <a:p>
            <a:pPr marL="203835" marR="123825" indent="-191770">
              <a:lnSpc>
                <a:spcPct val="115300"/>
              </a:lnSpc>
              <a:buChar char="–"/>
              <a:tabLst>
                <a:tab pos="204470" algn="l"/>
              </a:tabLst>
            </a:pPr>
            <a:r>
              <a:rPr dirty="0" sz="1950" spc="35">
                <a:latin typeface="FS Albert"/>
                <a:cs typeface="FS Albert"/>
              </a:rPr>
              <a:t>Ausserhalb</a:t>
            </a:r>
            <a:r>
              <a:rPr dirty="0" sz="1950" spc="70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der</a:t>
            </a:r>
            <a:r>
              <a:rPr dirty="0" sz="1950" spc="7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Bürozeiten:</a:t>
            </a:r>
            <a:r>
              <a:rPr dirty="0" sz="1950" spc="70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Feuerwehr</a:t>
            </a:r>
            <a:r>
              <a:rPr dirty="0" sz="1950" spc="7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alarmieren,</a:t>
            </a:r>
            <a:r>
              <a:rPr dirty="0" sz="1950" spc="70">
                <a:latin typeface="FS Albert"/>
                <a:cs typeface="FS Albert"/>
              </a:rPr>
              <a:t> </a:t>
            </a:r>
            <a:r>
              <a:rPr dirty="0" sz="1950" spc="-25">
                <a:latin typeface="FS Albert"/>
                <a:cs typeface="FS Albert"/>
              </a:rPr>
              <a:t>Tel:</a:t>
            </a:r>
            <a:r>
              <a:rPr dirty="0" sz="1950" spc="70">
                <a:latin typeface="FS Albert"/>
                <a:cs typeface="FS Albert"/>
              </a:rPr>
              <a:t> </a:t>
            </a:r>
            <a:r>
              <a:rPr dirty="0" sz="1950" spc="40">
                <a:latin typeface="FS Albert"/>
                <a:cs typeface="FS Albert"/>
              </a:rPr>
              <a:t>118 </a:t>
            </a:r>
            <a:r>
              <a:rPr dirty="0" sz="1950" spc="-434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oder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Handfeuermelder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betätigen</a:t>
            </a:r>
            <a:endParaRPr sz="1950">
              <a:latin typeface="FS Albert"/>
              <a:cs typeface="FS Alber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FS Albert"/>
              <a:buChar char="–"/>
            </a:pPr>
            <a:endParaRPr sz="24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</a:pPr>
            <a:r>
              <a:rPr dirty="0" sz="1950" spc="20" b="1">
                <a:latin typeface="FS Albert"/>
                <a:cs typeface="FS Albert"/>
              </a:rPr>
              <a:t>Retten</a:t>
            </a:r>
            <a:r>
              <a:rPr dirty="0" sz="1950" spc="45" b="1">
                <a:latin typeface="FS Albert"/>
                <a:cs typeface="FS Albert"/>
              </a:rPr>
              <a:t> </a:t>
            </a:r>
            <a:r>
              <a:rPr dirty="0" sz="1950" spc="30" b="1">
                <a:latin typeface="FS Albert"/>
                <a:cs typeface="FS Albert"/>
              </a:rPr>
              <a:t>und</a:t>
            </a:r>
            <a:r>
              <a:rPr dirty="0" sz="1950" spc="45" b="1">
                <a:latin typeface="FS Albert"/>
                <a:cs typeface="FS Albert"/>
              </a:rPr>
              <a:t> </a:t>
            </a:r>
            <a:r>
              <a:rPr dirty="0" sz="1950" spc="35" b="1">
                <a:latin typeface="FS Albert"/>
                <a:cs typeface="FS Albert"/>
              </a:rPr>
              <a:t>warnen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dirty="0" sz="1950" spc="10">
                <a:latin typeface="FS Albert"/>
                <a:cs typeface="FS Albert"/>
              </a:rPr>
              <a:t>Hilfe</a:t>
            </a:r>
            <a:r>
              <a:rPr dirty="0" sz="1950" spc="3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leisten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9"/>
              </a:spcBef>
              <a:buChar char="–"/>
              <a:tabLst>
                <a:tab pos="204470" algn="l"/>
              </a:tabLst>
            </a:pPr>
            <a:r>
              <a:rPr dirty="0" sz="1950" spc="30">
                <a:latin typeface="FS Albert"/>
                <a:cs typeface="FS Albert"/>
              </a:rPr>
              <a:t>Gefährdete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20">
                <a:latin typeface="FS Albert"/>
                <a:cs typeface="FS Albert"/>
              </a:rPr>
              <a:t>Personen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alarmieren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dirty="0" sz="1950" spc="30">
                <a:latin typeface="FS Albert"/>
                <a:cs typeface="FS Albert"/>
              </a:rPr>
              <a:t>Behinderte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und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Verletzte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retten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dirty="0" sz="1950" spc="35">
                <a:latin typeface="FS Albert"/>
                <a:cs typeface="FS Albert"/>
              </a:rPr>
              <a:t>Hausdienst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informieren,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-25">
                <a:latin typeface="FS Albert"/>
                <a:cs typeface="FS Albert"/>
              </a:rPr>
              <a:t>Tel: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041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367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48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40">
                <a:latin typeface="FS Albert"/>
                <a:cs typeface="FS Albert"/>
              </a:rPr>
              <a:t>00</a:t>
            </a:r>
            <a:endParaRPr sz="1950">
              <a:latin typeface="FS Albert"/>
              <a:cs typeface="FS Alber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</a:pPr>
            <a:r>
              <a:rPr dirty="0" sz="1950" spc="35" b="1">
                <a:latin typeface="FS Albert"/>
                <a:cs typeface="FS Albert"/>
              </a:rPr>
              <a:t>Schliessen</a:t>
            </a:r>
            <a:endParaRPr sz="1950">
              <a:latin typeface="FS Albert"/>
              <a:cs typeface="FS Albert"/>
            </a:endParaRPr>
          </a:p>
          <a:p>
            <a:pPr marL="12700" marR="5080">
              <a:lnSpc>
                <a:spcPct val="115300"/>
              </a:lnSpc>
            </a:pPr>
            <a:r>
              <a:rPr dirty="0" sz="1950" spc="30">
                <a:latin typeface="FS Albert"/>
                <a:cs typeface="FS Albert"/>
              </a:rPr>
              <a:t>Beim</a:t>
            </a:r>
            <a:r>
              <a:rPr dirty="0" sz="1950" spc="70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Hinausgehen</a:t>
            </a:r>
            <a:r>
              <a:rPr dirty="0" sz="1950" spc="7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Fenster</a:t>
            </a:r>
            <a:r>
              <a:rPr dirty="0" sz="1950" spc="7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und</a:t>
            </a:r>
            <a:r>
              <a:rPr dirty="0" sz="1950" spc="7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Türen</a:t>
            </a:r>
            <a:r>
              <a:rPr dirty="0" sz="1950" spc="7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schliessen</a:t>
            </a:r>
            <a:r>
              <a:rPr dirty="0" sz="1950" spc="7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(Rauch-</a:t>
            </a:r>
            <a:r>
              <a:rPr dirty="0" sz="1950" spc="75">
                <a:latin typeface="FS Albert"/>
                <a:cs typeface="FS Albert"/>
              </a:rPr>
              <a:t> </a:t>
            </a:r>
            <a:r>
              <a:rPr dirty="0" sz="1950" spc="40">
                <a:latin typeface="FS Albert"/>
                <a:cs typeface="FS Albert"/>
              </a:rPr>
              <a:t>und </a:t>
            </a:r>
            <a:r>
              <a:rPr dirty="0" sz="1950" spc="-434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Feuerausbreitung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verhindern)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2283" name="object 2283"/>
          <p:cNvSpPr txBox="1"/>
          <p:nvPr/>
        </p:nvSpPr>
        <p:spPr>
          <a:xfrm>
            <a:off x="1664290" y="8078175"/>
            <a:ext cx="6510020" cy="139573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950" spc="35" b="1">
                <a:latin typeface="FS Albert"/>
                <a:cs typeface="FS Albert"/>
              </a:rPr>
              <a:t>Löschen</a:t>
            </a:r>
            <a:endParaRPr sz="1950">
              <a:latin typeface="FS Albert"/>
              <a:cs typeface="FS Albert"/>
            </a:endParaRPr>
          </a:p>
          <a:p>
            <a:pPr marL="203835" marR="5080" indent="-191770">
              <a:lnSpc>
                <a:spcPct val="115300"/>
              </a:lnSpc>
              <a:buChar char="–"/>
              <a:tabLst>
                <a:tab pos="204470" algn="l"/>
              </a:tabLst>
            </a:pPr>
            <a:r>
              <a:rPr dirty="0" sz="1950" spc="5">
                <a:latin typeface="FS Albert"/>
                <a:cs typeface="FS Albert"/>
              </a:rPr>
              <a:t>Feuer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mit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Löschdecke,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Handfeuerlöscher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und/oder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20">
                <a:latin typeface="FS Albert"/>
                <a:cs typeface="FS Albert"/>
              </a:rPr>
              <a:t>Wasser- </a:t>
            </a:r>
            <a:r>
              <a:rPr dirty="0" sz="1950" spc="-44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löschposten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bekämpfen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dirty="0" sz="1950" spc="30">
                <a:latin typeface="FS Albert"/>
                <a:cs typeface="FS Albert"/>
              </a:rPr>
              <a:t>Sich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nicht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20">
                <a:latin typeface="FS Albert"/>
                <a:cs typeface="FS Albert"/>
              </a:rPr>
              <a:t>in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Gefahr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begeben!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2284" name="object 2284"/>
          <p:cNvSpPr txBox="1"/>
          <p:nvPr/>
        </p:nvSpPr>
        <p:spPr>
          <a:xfrm>
            <a:off x="1664290" y="9790542"/>
            <a:ext cx="3841750" cy="71056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950" spc="35" b="1">
                <a:latin typeface="FS Albert"/>
                <a:cs typeface="FS Albert"/>
              </a:rPr>
              <a:t>Achtung!</a:t>
            </a:r>
            <a:endParaRPr sz="19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950" spc="35">
                <a:latin typeface="FS Albert"/>
                <a:cs typeface="FS Albert"/>
              </a:rPr>
              <a:t>Aufzüge</a:t>
            </a:r>
            <a:r>
              <a:rPr dirty="0" sz="1950" spc="55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im</a:t>
            </a:r>
            <a:r>
              <a:rPr dirty="0" sz="1950" spc="5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Brandfall</a:t>
            </a:r>
            <a:r>
              <a:rPr dirty="0" sz="1950" spc="55">
                <a:latin typeface="FS Albert"/>
                <a:cs typeface="FS Albert"/>
              </a:rPr>
              <a:t> </a:t>
            </a:r>
            <a:r>
              <a:rPr dirty="0" sz="1950" spc="25" b="1" i="1">
                <a:latin typeface="FSAlbert-BoldItalic"/>
                <a:cs typeface="FSAlbert-BoldItalic"/>
              </a:rPr>
              <a:t>nie</a:t>
            </a:r>
            <a:r>
              <a:rPr dirty="0" sz="1950" spc="55" b="1" i="1">
                <a:latin typeface="FSAlbert-BoldItalic"/>
                <a:cs typeface="FSAlbert-BoldItalic"/>
              </a:rPr>
              <a:t> </a:t>
            </a:r>
            <a:r>
              <a:rPr dirty="0" sz="1950" spc="35">
                <a:latin typeface="FS Albert"/>
                <a:cs typeface="FS Albert"/>
              </a:rPr>
              <a:t>benutzen!</a:t>
            </a:r>
            <a:endParaRPr sz="1950">
              <a:latin typeface="FS Albert"/>
              <a:cs typeface="FS Albert"/>
            </a:endParaRPr>
          </a:p>
        </p:txBody>
      </p:sp>
      <p:grpSp>
        <p:nvGrpSpPr>
          <p:cNvPr id="2285" name="object 2285"/>
          <p:cNvGrpSpPr/>
          <p:nvPr/>
        </p:nvGrpSpPr>
        <p:grpSpPr>
          <a:xfrm>
            <a:off x="520633" y="3081654"/>
            <a:ext cx="915669" cy="915669"/>
            <a:chOff x="520633" y="3081654"/>
            <a:chExt cx="915669" cy="915669"/>
          </a:xfrm>
        </p:grpSpPr>
        <p:sp>
          <p:nvSpPr>
            <p:cNvPr id="2286" name="object 2286"/>
            <p:cNvSpPr/>
            <p:nvPr/>
          </p:nvSpPr>
          <p:spPr>
            <a:xfrm>
              <a:off x="520633" y="3081654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60"/>
                  </a:lnTo>
                  <a:lnTo>
                    <a:pt x="915281" y="915260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7" name="object 2287"/>
            <p:cNvSpPr/>
            <p:nvPr/>
          </p:nvSpPr>
          <p:spPr>
            <a:xfrm>
              <a:off x="575056" y="3401027"/>
              <a:ext cx="202565" cy="323850"/>
            </a:xfrm>
            <a:custGeom>
              <a:avLst/>
              <a:gdLst/>
              <a:ahLst/>
              <a:cxnLst/>
              <a:rect l="l" t="t" r="r" b="b"/>
              <a:pathLst>
                <a:path w="202565" h="323850">
                  <a:moveTo>
                    <a:pt x="202222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139700"/>
                  </a:lnTo>
                  <a:lnTo>
                    <a:pt x="0" y="201930"/>
                  </a:lnTo>
                  <a:lnTo>
                    <a:pt x="0" y="323850"/>
                  </a:lnTo>
                  <a:lnTo>
                    <a:pt x="62230" y="323850"/>
                  </a:lnTo>
                  <a:lnTo>
                    <a:pt x="62230" y="201930"/>
                  </a:lnTo>
                  <a:lnTo>
                    <a:pt x="163322" y="201930"/>
                  </a:lnTo>
                  <a:lnTo>
                    <a:pt x="163322" y="139700"/>
                  </a:lnTo>
                  <a:lnTo>
                    <a:pt x="62230" y="139700"/>
                  </a:lnTo>
                  <a:lnTo>
                    <a:pt x="62230" y="62230"/>
                  </a:lnTo>
                  <a:lnTo>
                    <a:pt x="202222" y="62230"/>
                  </a:lnTo>
                  <a:lnTo>
                    <a:pt x="202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88" name="object 2288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839488" y="3463333"/>
              <a:ext cx="244976" cy="183062"/>
            </a:xfrm>
            <a:prstGeom prst="rect">
              <a:avLst/>
            </a:prstGeom>
          </p:spPr>
        </p:pic>
        <p:pic>
          <p:nvPicPr>
            <p:cNvPr id="2289" name="object 2289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584495" y="3766865"/>
              <a:ext cx="105253" cy="187146"/>
            </a:xfrm>
            <a:prstGeom prst="rect">
              <a:avLst/>
            </a:prstGeom>
          </p:spPr>
        </p:pic>
        <p:pic>
          <p:nvPicPr>
            <p:cNvPr id="2290" name="object 2290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755672" y="3766865"/>
              <a:ext cx="105253" cy="187146"/>
            </a:xfrm>
            <a:prstGeom prst="rect">
              <a:avLst/>
            </a:prstGeom>
          </p:spPr>
        </p:pic>
        <p:pic>
          <p:nvPicPr>
            <p:cNvPr id="2291" name="object 2291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920044" y="3766861"/>
              <a:ext cx="150121" cy="190287"/>
            </a:xfrm>
            <a:prstGeom prst="rect">
              <a:avLst/>
            </a:prstGeom>
          </p:spPr>
        </p:pic>
        <p:sp>
          <p:nvSpPr>
            <p:cNvPr id="2292" name="object 2292"/>
            <p:cNvSpPr/>
            <p:nvPr/>
          </p:nvSpPr>
          <p:spPr>
            <a:xfrm>
              <a:off x="1067752" y="3171246"/>
              <a:ext cx="338455" cy="647065"/>
            </a:xfrm>
            <a:custGeom>
              <a:avLst/>
              <a:gdLst/>
              <a:ahLst/>
              <a:cxnLst/>
              <a:rect l="l" t="t" r="r" b="b"/>
              <a:pathLst>
                <a:path w="338455" h="647064">
                  <a:moveTo>
                    <a:pt x="203352" y="144106"/>
                  </a:moveTo>
                  <a:lnTo>
                    <a:pt x="183896" y="0"/>
                  </a:lnTo>
                  <a:lnTo>
                    <a:pt x="152806" y="7772"/>
                  </a:lnTo>
                  <a:lnTo>
                    <a:pt x="172250" y="151892"/>
                  </a:lnTo>
                  <a:lnTo>
                    <a:pt x="203352" y="144106"/>
                  </a:lnTo>
                  <a:close/>
                </a:path>
                <a:path w="338455" h="647064">
                  <a:moveTo>
                    <a:pt x="300558" y="627062"/>
                  </a:moveTo>
                  <a:lnTo>
                    <a:pt x="248996" y="493102"/>
                  </a:lnTo>
                  <a:lnTo>
                    <a:pt x="204025" y="501497"/>
                  </a:lnTo>
                  <a:lnTo>
                    <a:pt x="196329" y="502462"/>
                  </a:lnTo>
                  <a:lnTo>
                    <a:pt x="162915" y="478942"/>
                  </a:lnTo>
                  <a:lnTo>
                    <a:pt x="101536" y="234416"/>
                  </a:lnTo>
                  <a:lnTo>
                    <a:pt x="94691" y="190207"/>
                  </a:lnTo>
                  <a:lnTo>
                    <a:pt x="94373" y="183642"/>
                  </a:lnTo>
                  <a:lnTo>
                    <a:pt x="95834" y="175996"/>
                  </a:lnTo>
                  <a:lnTo>
                    <a:pt x="98298" y="171653"/>
                  </a:lnTo>
                  <a:lnTo>
                    <a:pt x="105473" y="168414"/>
                  </a:lnTo>
                  <a:lnTo>
                    <a:pt x="117817" y="163576"/>
                  </a:lnTo>
                  <a:lnTo>
                    <a:pt x="164465" y="151904"/>
                  </a:lnTo>
                  <a:lnTo>
                    <a:pt x="145021" y="11684"/>
                  </a:lnTo>
                  <a:lnTo>
                    <a:pt x="51701" y="35039"/>
                  </a:lnTo>
                  <a:lnTo>
                    <a:pt x="16814" y="57086"/>
                  </a:lnTo>
                  <a:lnTo>
                    <a:pt x="546" y="97243"/>
                  </a:lnTo>
                  <a:lnTo>
                    <a:pt x="0" y="104495"/>
                  </a:lnTo>
                  <a:lnTo>
                    <a:pt x="177" y="125399"/>
                  </a:lnTo>
                  <a:lnTo>
                    <a:pt x="4457" y="172326"/>
                  </a:lnTo>
                  <a:lnTo>
                    <a:pt x="17170" y="230174"/>
                  </a:lnTo>
                  <a:lnTo>
                    <a:pt x="36639" y="313512"/>
                  </a:lnTo>
                  <a:lnTo>
                    <a:pt x="56489" y="395287"/>
                  </a:lnTo>
                  <a:lnTo>
                    <a:pt x="75641" y="470623"/>
                  </a:lnTo>
                  <a:lnTo>
                    <a:pt x="94729" y="539051"/>
                  </a:lnTo>
                  <a:lnTo>
                    <a:pt x="111937" y="585851"/>
                  </a:lnTo>
                  <a:lnTo>
                    <a:pt x="135813" y="620953"/>
                  </a:lnTo>
                  <a:lnTo>
                    <a:pt x="174485" y="641248"/>
                  </a:lnTo>
                  <a:lnTo>
                    <a:pt x="215011" y="646315"/>
                  </a:lnTo>
                  <a:lnTo>
                    <a:pt x="225310" y="646544"/>
                  </a:lnTo>
                  <a:lnTo>
                    <a:pt x="240042" y="644372"/>
                  </a:lnTo>
                  <a:lnTo>
                    <a:pt x="247230" y="642747"/>
                  </a:lnTo>
                  <a:lnTo>
                    <a:pt x="275336" y="635000"/>
                  </a:lnTo>
                  <a:lnTo>
                    <a:pt x="300558" y="627062"/>
                  </a:lnTo>
                  <a:close/>
                </a:path>
                <a:path w="338455" h="647064">
                  <a:moveTo>
                    <a:pt x="338315" y="616216"/>
                  </a:moveTo>
                  <a:lnTo>
                    <a:pt x="288912" y="482942"/>
                  </a:lnTo>
                  <a:lnTo>
                    <a:pt x="257797" y="490753"/>
                  </a:lnTo>
                  <a:lnTo>
                    <a:pt x="307530" y="624814"/>
                  </a:lnTo>
                  <a:lnTo>
                    <a:pt x="338315" y="6162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93" name="object 2293"/>
          <p:cNvGrpSpPr/>
          <p:nvPr/>
        </p:nvGrpSpPr>
        <p:grpSpPr>
          <a:xfrm>
            <a:off x="513031" y="4817350"/>
            <a:ext cx="915669" cy="915669"/>
            <a:chOff x="513031" y="4817350"/>
            <a:chExt cx="915669" cy="915669"/>
          </a:xfrm>
        </p:grpSpPr>
        <p:sp>
          <p:nvSpPr>
            <p:cNvPr id="2294" name="object 2294"/>
            <p:cNvSpPr/>
            <p:nvPr/>
          </p:nvSpPr>
          <p:spPr>
            <a:xfrm>
              <a:off x="513031" y="4817350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81"/>
                  </a:lnTo>
                  <a:lnTo>
                    <a:pt x="915281" y="915281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5" name="object 2295"/>
            <p:cNvSpPr/>
            <p:nvPr/>
          </p:nvSpPr>
          <p:spPr>
            <a:xfrm>
              <a:off x="587667" y="5046363"/>
              <a:ext cx="588010" cy="612775"/>
            </a:xfrm>
            <a:custGeom>
              <a:avLst/>
              <a:gdLst/>
              <a:ahLst/>
              <a:cxnLst/>
              <a:rect l="l" t="t" r="r" b="b"/>
              <a:pathLst>
                <a:path w="588010" h="612775">
                  <a:moveTo>
                    <a:pt x="388861" y="190436"/>
                  </a:moveTo>
                  <a:lnTo>
                    <a:pt x="305828" y="261327"/>
                  </a:lnTo>
                  <a:lnTo>
                    <a:pt x="291630" y="281254"/>
                  </a:lnTo>
                  <a:lnTo>
                    <a:pt x="291630" y="292950"/>
                  </a:lnTo>
                  <a:lnTo>
                    <a:pt x="295529" y="300748"/>
                  </a:lnTo>
                  <a:lnTo>
                    <a:pt x="307187" y="308533"/>
                  </a:lnTo>
                  <a:lnTo>
                    <a:pt x="314947" y="312445"/>
                  </a:lnTo>
                  <a:lnTo>
                    <a:pt x="329717" y="317373"/>
                  </a:lnTo>
                  <a:lnTo>
                    <a:pt x="335026" y="315874"/>
                  </a:lnTo>
                  <a:lnTo>
                    <a:pt x="314947" y="289039"/>
                  </a:lnTo>
                  <a:lnTo>
                    <a:pt x="388861" y="234480"/>
                  </a:lnTo>
                  <a:lnTo>
                    <a:pt x="388861" y="190436"/>
                  </a:lnTo>
                  <a:close/>
                </a:path>
                <a:path w="588010" h="612775">
                  <a:moveTo>
                    <a:pt x="456425" y="289725"/>
                  </a:moveTo>
                  <a:lnTo>
                    <a:pt x="332105" y="324192"/>
                  </a:lnTo>
                  <a:lnTo>
                    <a:pt x="299415" y="386499"/>
                  </a:lnTo>
                  <a:lnTo>
                    <a:pt x="0" y="519036"/>
                  </a:lnTo>
                  <a:lnTo>
                    <a:pt x="15532" y="534619"/>
                  </a:lnTo>
                  <a:lnTo>
                    <a:pt x="318858" y="386499"/>
                  </a:lnTo>
                  <a:lnTo>
                    <a:pt x="0" y="550202"/>
                  </a:lnTo>
                  <a:lnTo>
                    <a:pt x="46659" y="596976"/>
                  </a:lnTo>
                  <a:lnTo>
                    <a:pt x="353847" y="456666"/>
                  </a:lnTo>
                  <a:lnTo>
                    <a:pt x="400507" y="421576"/>
                  </a:lnTo>
                  <a:lnTo>
                    <a:pt x="436499" y="361289"/>
                  </a:lnTo>
                  <a:lnTo>
                    <a:pt x="448843" y="322287"/>
                  </a:lnTo>
                  <a:lnTo>
                    <a:pt x="453986" y="300786"/>
                  </a:lnTo>
                  <a:lnTo>
                    <a:pt x="456425" y="289725"/>
                  </a:lnTo>
                  <a:close/>
                </a:path>
                <a:path w="588010" h="612775">
                  <a:moveTo>
                    <a:pt x="467271" y="195440"/>
                  </a:moveTo>
                  <a:lnTo>
                    <a:pt x="466852" y="170395"/>
                  </a:lnTo>
                  <a:lnTo>
                    <a:pt x="466623" y="168211"/>
                  </a:lnTo>
                  <a:lnTo>
                    <a:pt x="464489" y="160185"/>
                  </a:lnTo>
                  <a:lnTo>
                    <a:pt x="461860" y="148577"/>
                  </a:lnTo>
                  <a:lnTo>
                    <a:pt x="431977" y="117360"/>
                  </a:lnTo>
                  <a:lnTo>
                    <a:pt x="426288" y="116649"/>
                  </a:lnTo>
                  <a:lnTo>
                    <a:pt x="416775" y="117983"/>
                  </a:lnTo>
                  <a:lnTo>
                    <a:pt x="375843" y="142595"/>
                  </a:lnTo>
                  <a:lnTo>
                    <a:pt x="347192" y="191020"/>
                  </a:lnTo>
                  <a:lnTo>
                    <a:pt x="341350" y="221780"/>
                  </a:lnTo>
                  <a:lnTo>
                    <a:pt x="396621" y="176009"/>
                  </a:lnTo>
                  <a:lnTo>
                    <a:pt x="396621" y="242277"/>
                  </a:lnTo>
                  <a:lnTo>
                    <a:pt x="330517" y="289039"/>
                  </a:lnTo>
                  <a:lnTo>
                    <a:pt x="341261" y="314147"/>
                  </a:lnTo>
                  <a:lnTo>
                    <a:pt x="458190" y="281432"/>
                  </a:lnTo>
                  <a:lnTo>
                    <a:pt x="462800" y="257606"/>
                  </a:lnTo>
                  <a:lnTo>
                    <a:pt x="465620" y="241058"/>
                  </a:lnTo>
                  <a:lnTo>
                    <a:pt x="466471" y="234442"/>
                  </a:lnTo>
                  <a:lnTo>
                    <a:pt x="467271" y="195440"/>
                  </a:lnTo>
                  <a:close/>
                </a:path>
                <a:path w="588010" h="612775">
                  <a:moveTo>
                    <a:pt x="587565" y="46863"/>
                  </a:moveTo>
                  <a:lnTo>
                    <a:pt x="567309" y="10121"/>
                  </a:lnTo>
                  <a:lnTo>
                    <a:pt x="540016" y="0"/>
                  </a:lnTo>
                  <a:lnTo>
                    <a:pt x="534098" y="25"/>
                  </a:lnTo>
                  <a:lnTo>
                    <a:pt x="491553" y="19926"/>
                  </a:lnTo>
                  <a:lnTo>
                    <a:pt x="482180" y="43459"/>
                  </a:lnTo>
                  <a:lnTo>
                    <a:pt x="470509" y="86360"/>
                  </a:lnTo>
                  <a:lnTo>
                    <a:pt x="455764" y="118872"/>
                  </a:lnTo>
                  <a:lnTo>
                    <a:pt x="460832" y="123101"/>
                  </a:lnTo>
                  <a:lnTo>
                    <a:pt x="464540" y="128765"/>
                  </a:lnTo>
                  <a:lnTo>
                    <a:pt x="475843" y="172732"/>
                  </a:lnTo>
                  <a:lnTo>
                    <a:pt x="476237" y="188747"/>
                  </a:lnTo>
                  <a:lnTo>
                    <a:pt x="475894" y="198920"/>
                  </a:lnTo>
                  <a:lnTo>
                    <a:pt x="471601" y="247789"/>
                  </a:lnTo>
                  <a:lnTo>
                    <a:pt x="465023" y="291846"/>
                  </a:lnTo>
                  <a:lnTo>
                    <a:pt x="453377" y="337464"/>
                  </a:lnTo>
                  <a:lnTo>
                    <a:pt x="432612" y="391248"/>
                  </a:lnTo>
                  <a:lnTo>
                    <a:pt x="413016" y="424281"/>
                  </a:lnTo>
                  <a:lnTo>
                    <a:pt x="405841" y="432854"/>
                  </a:lnTo>
                  <a:lnTo>
                    <a:pt x="396621" y="460552"/>
                  </a:lnTo>
                  <a:lnTo>
                    <a:pt x="361619" y="612571"/>
                  </a:lnTo>
                  <a:lnTo>
                    <a:pt x="416077" y="612571"/>
                  </a:lnTo>
                  <a:lnTo>
                    <a:pt x="470509" y="480060"/>
                  </a:lnTo>
                  <a:lnTo>
                    <a:pt x="447179" y="460552"/>
                  </a:lnTo>
                  <a:lnTo>
                    <a:pt x="489953" y="328041"/>
                  </a:lnTo>
                  <a:lnTo>
                    <a:pt x="493826" y="335813"/>
                  </a:lnTo>
                  <a:lnTo>
                    <a:pt x="454939" y="448868"/>
                  </a:lnTo>
                  <a:lnTo>
                    <a:pt x="548259" y="612571"/>
                  </a:lnTo>
                  <a:lnTo>
                    <a:pt x="587159" y="554113"/>
                  </a:lnTo>
                  <a:lnTo>
                    <a:pt x="532726" y="460552"/>
                  </a:lnTo>
                  <a:lnTo>
                    <a:pt x="552170" y="347522"/>
                  </a:lnTo>
                  <a:lnTo>
                    <a:pt x="559943" y="230581"/>
                  </a:lnTo>
                  <a:lnTo>
                    <a:pt x="575525" y="144322"/>
                  </a:lnTo>
                  <a:lnTo>
                    <a:pt x="580923" y="109550"/>
                  </a:lnTo>
                  <a:lnTo>
                    <a:pt x="583298" y="89814"/>
                  </a:lnTo>
                  <a:lnTo>
                    <a:pt x="585533" y="74803"/>
                  </a:lnTo>
                  <a:lnTo>
                    <a:pt x="586371" y="67297"/>
                  </a:lnTo>
                  <a:lnTo>
                    <a:pt x="587489" y="52298"/>
                  </a:lnTo>
                  <a:lnTo>
                    <a:pt x="587565" y="46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96" name="object 2296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026894" y="4908652"/>
              <a:ext cx="128488" cy="128477"/>
            </a:xfrm>
            <a:prstGeom prst="rect">
              <a:avLst/>
            </a:prstGeom>
          </p:spPr>
        </p:pic>
        <p:sp>
          <p:nvSpPr>
            <p:cNvPr id="2297" name="object 2297"/>
            <p:cNvSpPr/>
            <p:nvPr/>
          </p:nvSpPr>
          <p:spPr>
            <a:xfrm>
              <a:off x="857831" y="5068458"/>
              <a:ext cx="128905" cy="128905"/>
            </a:xfrm>
            <a:custGeom>
              <a:avLst/>
              <a:gdLst/>
              <a:ahLst/>
              <a:cxnLst/>
              <a:rect l="l" t="t" r="r" b="b"/>
              <a:pathLst>
                <a:path w="128905" h="128904">
                  <a:moveTo>
                    <a:pt x="64238" y="0"/>
                  </a:moveTo>
                  <a:lnTo>
                    <a:pt x="24971" y="12239"/>
                  </a:lnTo>
                  <a:lnTo>
                    <a:pt x="1933" y="48503"/>
                  </a:lnTo>
                  <a:lnTo>
                    <a:pt x="0" y="58930"/>
                  </a:lnTo>
                  <a:lnTo>
                    <a:pt x="0" y="64249"/>
                  </a:lnTo>
                  <a:lnTo>
                    <a:pt x="15712" y="107277"/>
                  </a:lnTo>
                  <a:lnTo>
                    <a:pt x="51380" y="126909"/>
                  </a:lnTo>
                  <a:lnTo>
                    <a:pt x="64909" y="128477"/>
                  </a:lnTo>
                  <a:lnTo>
                    <a:pt x="71547" y="127994"/>
                  </a:lnTo>
                  <a:lnTo>
                    <a:pt x="110504" y="110505"/>
                  </a:lnTo>
                  <a:lnTo>
                    <a:pt x="128004" y="71176"/>
                  </a:lnTo>
                  <a:lnTo>
                    <a:pt x="128488" y="64249"/>
                  </a:lnTo>
                  <a:lnTo>
                    <a:pt x="128004" y="57319"/>
                  </a:lnTo>
                  <a:lnTo>
                    <a:pt x="110504" y="17985"/>
                  </a:lnTo>
                  <a:lnTo>
                    <a:pt x="71167" y="483"/>
                  </a:lnTo>
                  <a:lnTo>
                    <a:pt x="64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98" name="object 2298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513031" y="6857058"/>
            <a:ext cx="915281" cy="915281"/>
          </a:xfrm>
          <a:prstGeom prst="rect">
            <a:avLst/>
          </a:prstGeom>
        </p:spPr>
      </p:pic>
      <p:grpSp>
        <p:nvGrpSpPr>
          <p:cNvPr id="2299" name="object 2299"/>
          <p:cNvGrpSpPr/>
          <p:nvPr/>
        </p:nvGrpSpPr>
        <p:grpSpPr>
          <a:xfrm>
            <a:off x="524182" y="8213048"/>
            <a:ext cx="915669" cy="915669"/>
            <a:chOff x="524182" y="8213048"/>
            <a:chExt cx="915669" cy="915669"/>
          </a:xfrm>
        </p:grpSpPr>
        <p:sp>
          <p:nvSpPr>
            <p:cNvPr id="2300" name="object 2300"/>
            <p:cNvSpPr/>
            <p:nvPr/>
          </p:nvSpPr>
          <p:spPr>
            <a:xfrm>
              <a:off x="524182" y="8213048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061"/>
                  </a:lnTo>
                  <a:lnTo>
                    <a:pt x="915281" y="915061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1" name="object 2301"/>
            <p:cNvSpPr/>
            <p:nvPr/>
          </p:nvSpPr>
          <p:spPr>
            <a:xfrm>
              <a:off x="913766" y="8559373"/>
              <a:ext cx="253365" cy="304165"/>
            </a:xfrm>
            <a:custGeom>
              <a:avLst/>
              <a:gdLst/>
              <a:ahLst/>
              <a:cxnLst/>
              <a:rect l="l" t="t" r="r" b="b"/>
              <a:pathLst>
                <a:path w="253365" h="304165">
                  <a:moveTo>
                    <a:pt x="89442" y="0"/>
                  </a:moveTo>
                  <a:lnTo>
                    <a:pt x="62218" y="11675"/>
                  </a:lnTo>
                  <a:lnTo>
                    <a:pt x="0" y="38941"/>
                  </a:lnTo>
                  <a:lnTo>
                    <a:pt x="34993" y="101347"/>
                  </a:lnTo>
                  <a:lnTo>
                    <a:pt x="77777" y="38941"/>
                  </a:lnTo>
                  <a:lnTo>
                    <a:pt x="77777" y="42867"/>
                  </a:lnTo>
                  <a:lnTo>
                    <a:pt x="69997" y="58458"/>
                  </a:lnTo>
                  <a:lnTo>
                    <a:pt x="69997" y="77945"/>
                  </a:lnTo>
                  <a:lnTo>
                    <a:pt x="73893" y="101347"/>
                  </a:lnTo>
                  <a:lnTo>
                    <a:pt x="81672" y="124729"/>
                  </a:lnTo>
                  <a:lnTo>
                    <a:pt x="85557" y="128634"/>
                  </a:lnTo>
                  <a:lnTo>
                    <a:pt x="171115" y="304043"/>
                  </a:lnTo>
                  <a:lnTo>
                    <a:pt x="252756" y="265059"/>
                  </a:lnTo>
                  <a:lnTo>
                    <a:pt x="163324" y="81829"/>
                  </a:lnTo>
                  <a:lnTo>
                    <a:pt x="136100" y="46752"/>
                  </a:lnTo>
                  <a:lnTo>
                    <a:pt x="105012" y="31161"/>
                  </a:lnTo>
                  <a:lnTo>
                    <a:pt x="89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02" name="object 2302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956533" y="8532068"/>
              <a:ext cx="139995" cy="74060"/>
            </a:xfrm>
            <a:prstGeom prst="rect">
              <a:avLst/>
            </a:prstGeom>
          </p:spPr>
        </p:pic>
        <p:sp>
          <p:nvSpPr>
            <p:cNvPr id="2303" name="object 2303"/>
            <p:cNvSpPr/>
            <p:nvPr/>
          </p:nvSpPr>
          <p:spPr>
            <a:xfrm>
              <a:off x="1038227" y="8397557"/>
              <a:ext cx="342265" cy="704215"/>
            </a:xfrm>
            <a:custGeom>
              <a:avLst/>
              <a:gdLst/>
              <a:ahLst/>
              <a:cxnLst/>
              <a:rect l="l" t="t" r="r" b="b"/>
              <a:pathLst>
                <a:path w="342265" h="704215">
                  <a:moveTo>
                    <a:pt x="273688" y="0"/>
                  </a:moveTo>
                  <a:lnTo>
                    <a:pt x="228506" y="7989"/>
                  </a:lnTo>
                  <a:lnTo>
                    <a:pt x="180088" y="24669"/>
                  </a:lnTo>
                  <a:lnTo>
                    <a:pt x="132184" y="64354"/>
                  </a:lnTo>
                  <a:lnTo>
                    <a:pt x="0" y="173492"/>
                  </a:lnTo>
                  <a:lnTo>
                    <a:pt x="27213" y="200758"/>
                  </a:lnTo>
                  <a:lnTo>
                    <a:pt x="159429" y="95546"/>
                  </a:lnTo>
                  <a:lnTo>
                    <a:pt x="167199" y="138414"/>
                  </a:lnTo>
                  <a:lnTo>
                    <a:pt x="34972" y="235835"/>
                  </a:lnTo>
                  <a:lnTo>
                    <a:pt x="50542" y="270955"/>
                  </a:lnTo>
                  <a:lnTo>
                    <a:pt x="178842" y="200758"/>
                  </a:lnTo>
                  <a:lnTo>
                    <a:pt x="182758" y="247552"/>
                  </a:lnTo>
                  <a:lnTo>
                    <a:pt x="182758" y="294336"/>
                  </a:lnTo>
                  <a:lnTo>
                    <a:pt x="159429" y="434667"/>
                  </a:lnTo>
                  <a:lnTo>
                    <a:pt x="186643" y="438583"/>
                  </a:lnTo>
                  <a:lnTo>
                    <a:pt x="159429" y="703622"/>
                  </a:lnTo>
                  <a:lnTo>
                    <a:pt x="194412" y="703622"/>
                  </a:lnTo>
                  <a:lnTo>
                    <a:pt x="248840" y="485336"/>
                  </a:lnTo>
                  <a:lnTo>
                    <a:pt x="248840" y="703622"/>
                  </a:lnTo>
                  <a:lnTo>
                    <a:pt x="303299" y="703622"/>
                  </a:lnTo>
                  <a:lnTo>
                    <a:pt x="303299" y="434667"/>
                  </a:lnTo>
                  <a:lnTo>
                    <a:pt x="342199" y="438583"/>
                  </a:lnTo>
                  <a:lnTo>
                    <a:pt x="326481" y="367484"/>
                  </a:lnTo>
                  <a:lnTo>
                    <a:pt x="315299" y="313655"/>
                  </a:lnTo>
                  <a:lnTo>
                    <a:pt x="304043" y="253227"/>
                  </a:lnTo>
                  <a:lnTo>
                    <a:pt x="298943" y="215427"/>
                  </a:lnTo>
                  <a:lnTo>
                    <a:pt x="298713" y="208925"/>
                  </a:lnTo>
                  <a:lnTo>
                    <a:pt x="298744" y="192653"/>
                  </a:lnTo>
                  <a:lnTo>
                    <a:pt x="304493" y="153597"/>
                  </a:lnTo>
                  <a:lnTo>
                    <a:pt x="315739" y="114792"/>
                  </a:lnTo>
                  <a:lnTo>
                    <a:pt x="317676" y="108289"/>
                  </a:lnTo>
                  <a:lnTo>
                    <a:pt x="326105" y="73065"/>
                  </a:lnTo>
                  <a:lnTo>
                    <a:pt x="326995" y="65893"/>
                  </a:lnTo>
                  <a:lnTo>
                    <a:pt x="326628" y="60437"/>
                  </a:lnTo>
                  <a:lnTo>
                    <a:pt x="313037" y="21946"/>
                  </a:lnTo>
                  <a:lnTo>
                    <a:pt x="279206" y="146"/>
                  </a:lnTo>
                  <a:lnTo>
                    <a:pt x="273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04" name="object 2304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201412" y="8243910"/>
              <a:ext cx="144089" cy="143964"/>
            </a:xfrm>
            <a:prstGeom prst="rect">
              <a:avLst/>
            </a:prstGeom>
          </p:spPr>
        </p:pic>
        <p:sp>
          <p:nvSpPr>
            <p:cNvPr id="2305" name="object 2305"/>
            <p:cNvSpPr/>
            <p:nvPr/>
          </p:nvSpPr>
          <p:spPr>
            <a:xfrm>
              <a:off x="602678" y="8879007"/>
              <a:ext cx="39370" cy="105410"/>
            </a:xfrm>
            <a:custGeom>
              <a:avLst/>
              <a:gdLst/>
              <a:ahLst/>
              <a:cxnLst/>
              <a:rect l="l" t="t" r="r" b="b"/>
              <a:pathLst>
                <a:path w="39370" h="105409">
                  <a:moveTo>
                    <a:pt x="38900" y="11696"/>
                  </a:moveTo>
                  <a:lnTo>
                    <a:pt x="7785" y="0"/>
                  </a:lnTo>
                  <a:lnTo>
                    <a:pt x="3886" y="23406"/>
                  </a:lnTo>
                  <a:lnTo>
                    <a:pt x="0" y="50673"/>
                  </a:lnTo>
                  <a:lnTo>
                    <a:pt x="7785" y="105232"/>
                  </a:lnTo>
                  <a:lnTo>
                    <a:pt x="38887" y="97434"/>
                  </a:lnTo>
                  <a:lnTo>
                    <a:pt x="35001" y="74079"/>
                  </a:lnTo>
                  <a:lnTo>
                    <a:pt x="35001" y="50685"/>
                  </a:lnTo>
                  <a:lnTo>
                    <a:pt x="35001" y="31165"/>
                  </a:lnTo>
                  <a:lnTo>
                    <a:pt x="38900" y="11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06" name="object 2306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613792" y="8602240"/>
              <a:ext cx="319969" cy="483367"/>
            </a:xfrm>
            <a:prstGeom prst="rect">
              <a:avLst/>
            </a:prstGeom>
          </p:spPr>
        </p:pic>
        <p:sp>
          <p:nvSpPr>
            <p:cNvPr id="2307" name="object 2307"/>
            <p:cNvSpPr/>
            <p:nvPr/>
          </p:nvSpPr>
          <p:spPr>
            <a:xfrm>
              <a:off x="598802" y="8808840"/>
              <a:ext cx="276225" cy="276860"/>
            </a:xfrm>
            <a:custGeom>
              <a:avLst/>
              <a:gdLst/>
              <a:ahLst/>
              <a:cxnLst/>
              <a:rect l="l" t="t" r="r" b="b"/>
              <a:pathLst>
                <a:path w="276225" h="276859">
                  <a:moveTo>
                    <a:pt x="163314" y="0"/>
                  </a:moveTo>
                  <a:lnTo>
                    <a:pt x="139985" y="101326"/>
                  </a:lnTo>
                  <a:lnTo>
                    <a:pt x="132205" y="140320"/>
                  </a:lnTo>
                  <a:lnTo>
                    <a:pt x="124415" y="175397"/>
                  </a:lnTo>
                  <a:lnTo>
                    <a:pt x="108876" y="132519"/>
                  </a:lnTo>
                  <a:lnTo>
                    <a:pt x="101085" y="113054"/>
                  </a:lnTo>
                  <a:lnTo>
                    <a:pt x="77756" y="81861"/>
                  </a:lnTo>
                  <a:lnTo>
                    <a:pt x="0" y="23381"/>
                  </a:lnTo>
                  <a:lnTo>
                    <a:pt x="0" y="128645"/>
                  </a:lnTo>
                  <a:lnTo>
                    <a:pt x="3884" y="179303"/>
                  </a:lnTo>
                  <a:lnTo>
                    <a:pt x="19444" y="222181"/>
                  </a:lnTo>
                  <a:lnTo>
                    <a:pt x="46658" y="253374"/>
                  </a:lnTo>
                  <a:lnTo>
                    <a:pt x="89442" y="276766"/>
                  </a:lnTo>
                  <a:lnTo>
                    <a:pt x="202213" y="276766"/>
                  </a:lnTo>
                  <a:lnTo>
                    <a:pt x="241071" y="229972"/>
                  </a:lnTo>
                  <a:lnTo>
                    <a:pt x="260526" y="210517"/>
                  </a:lnTo>
                  <a:lnTo>
                    <a:pt x="272201" y="183188"/>
                  </a:lnTo>
                  <a:lnTo>
                    <a:pt x="276085" y="163722"/>
                  </a:lnTo>
                  <a:lnTo>
                    <a:pt x="276085" y="144246"/>
                  </a:lnTo>
                  <a:lnTo>
                    <a:pt x="268305" y="124729"/>
                  </a:lnTo>
                  <a:lnTo>
                    <a:pt x="256641" y="109127"/>
                  </a:lnTo>
                  <a:lnTo>
                    <a:pt x="194412" y="46783"/>
                  </a:lnTo>
                  <a:lnTo>
                    <a:pt x="163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08" name="object 2308"/>
          <p:cNvGrpSpPr/>
          <p:nvPr/>
        </p:nvGrpSpPr>
        <p:grpSpPr>
          <a:xfrm>
            <a:off x="524182" y="9909007"/>
            <a:ext cx="915669" cy="915669"/>
            <a:chOff x="524182" y="9909007"/>
            <a:chExt cx="915669" cy="915669"/>
          </a:xfrm>
        </p:grpSpPr>
        <p:sp>
          <p:nvSpPr>
            <p:cNvPr id="2309" name="object 2309"/>
            <p:cNvSpPr/>
            <p:nvPr/>
          </p:nvSpPr>
          <p:spPr>
            <a:xfrm>
              <a:off x="524182" y="9909007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60"/>
                  </a:lnTo>
                  <a:lnTo>
                    <a:pt x="915281" y="915260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10" name="object 2310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812666" y="9967091"/>
              <a:ext cx="124436" cy="155901"/>
            </a:xfrm>
            <a:prstGeom prst="rect">
              <a:avLst/>
            </a:prstGeom>
          </p:spPr>
        </p:pic>
        <p:pic>
          <p:nvPicPr>
            <p:cNvPr id="2311" name="object 2311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042105" y="9967093"/>
              <a:ext cx="124425" cy="155901"/>
            </a:xfrm>
            <a:prstGeom prst="rect">
              <a:avLst/>
            </a:prstGeom>
          </p:spPr>
        </p:pic>
        <p:sp>
          <p:nvSpPr>
            <p:cNvPr id="2312" name="object 2312"/>
            <p:cNvSpPr/>
            <p:nvPr/>
          </p:nvSpPr>
          <p:spPr>
            <a:xfrm>
              <a:off x="583234" y="9967093"/>
              <a:ext cx="797560" cy="814705"/>
            </a:xfrm>
            <a:custGeom>
              <a:avLst/>
              <a:gdLst/>
              <a:ahLst/>
              <a:cxnLst/>
              <a:rect l="l" t="t" r="r" b="b"/>
              <a:pathLst>
                <a:path w="797560" h="814704">
                  <a:moveTo>
                    <a:pt x="62230" y="0"/>
                  </a:moveTo>
                  <a:lnTo>
                    <a:pt x="0" y="0"/>
                  </a:lnTo>
                  <a:lnTo>
                    <a:pt x="0" y="814692"/>
                  </a:lnTo>
                  <a:lnTo>
                    <a:pt x="62230" y="814692"/>
                  </a:lnTo>
                  <a:lnTo>
                    <a:pt x="62230" y="0"/>
                  </a:lnTo>
                  <a:close/>
                </a:path>
                <a:path w="797560" h="814704">
                  <a:moveTo>
                    <a:pt x="797179" y="0"/>
                  </a:moveTo>
                  <a:lnTo>
                    <a:pt x="734949" y="0"/>
                  </a:lnTo>
                  <a:lnTo>
                    <a:pt x="734949" y="814692"/>
                  </a:lnTo>
                  <a:lnTo>
                    <a:pt x="797179" y="814692"/>
                  </a:lnTo>
                  <a:lnTo>
                    <a:pt x="797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3" name="object 2313"/>
            <p:cNvSpPr/>
            <p:nvPr/>
          </p:nvSpPr>
          <p:spPr>
            <a:xfrm>
              <a:off x="676565" y="10138592"/>
              <a:ext cx="610870" cy="596900"/>
            </a:xfrm>
            <a:custGeom>
              <a:avLst/>
              <a:gdLst/>
              <a:ahLst/>
              <a:cxnLst/>
              <a:rect l="l" t="t" r="r" b="b"/>
              <a:pathLst>
                <a:path w="610869" h="596900">
                  <a:moveTo>
                    <a:pt x="0" y="596400"/>
                  </a:moveTo>
                  <a:lnTo>
                    <a:pt x="610504" y="596400"/>
                  </a:lnTo>
                  <a:lnTo>
                    <a:pt x="610504" y="0"/>
                  </a:lnTo>
                  <a:lnTo>
                    <a:pt x="0" y="0"/>
                  </a:lnTo>
                  <a:lnTo>
                    <a:pt x="0" y="596400"/>
                  </a:lnTo>
                  <a:close/>
                </a:path>
              </a:pathLst>
            </a:custGeom>
            <a:ln w="156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4" name="object 2314"/>
            <p:cNvSpPr/>
            <p:nvPr/>
          </p:nvSpPr>
          <p:spPr>
            <a:xfrm>
              <a:off x="797077" y="10329589"/>
              <a:ext cx="346710" cy="358775"/>
            </a:xfrm>
            <a:custGeom>
              <a:avLst/>
              <a:gdLst/>
              <a:ahLst/>
              <a:cxnLst/>
              <a:rect l="l" t="t" r="r" b="b"/>
              <a:pathLst>
                <a:path w="346709" h="358775">
                  <a:moveTo>
                    <a:pt x="346113" y="179336"/>
                  </a:moveTo>
                  <a:lnTo>
                    <a:pt x="330581" y="31203"/>
                  </a:lnTo>
                  <a:lnTo>
                    <a:pt x="312851" y="7823"/>
                  </a:lnTo>
                  <a:lnTo>
                    <a:pt x="205765" y="7823"/>
                  </a:lnTo>
                  <a:lnTo>
                    <a:pt x="201828" y="9512"/>
                  </a:lnTo>
                  <a:lnTo>
                    <a:pt x="194564" y="16192"/>
                  </a:lnTo>
                  <a:lnTo>
                    <a:pt x="192430" y="20256"/>
                  </a:lnTo>
                  <a:lnTo>
                    <a:pt x="178892" y="143929"/>
                  </a:lnTo>
                  <a:lnTo>
                    <a:pt x="178904" y="18021"/>
                  </a:lnTo>
                  <a:lnTo>
                    <a:pt x="177787" y="12763"/>
                  </a:lnTo>
                  <a:lnTo>
                    <a:pt x="173228" y="2565"/>
                  </a:lnTo>
                  <a:lnTo>
                    <a:pt x="169176" y="0"/>
                  </a:lnTo>
                  <a:lnTo>
                    <a:pt x="163347" y="0"/>
                  </a:lnTo>
                  <a:lnTo>
                    <a:pt x="9766" y="0"/>
                  </a:lnTo>
                  <a:lnTo>
                    <a:pt x="5715" y="2260"/>
                  </a:lnTo>
                  <a:lnTo>
                    <a:pt x="1143" y="11277"/>
                  </a:lnTo>
                  <a:lnTo>
                    <a:pt x="0" y="16827"/>
                  </a:lnTo>
                  <a:lnTo>
                    <a:pt x="38" y="175399"/>
                  </a:lnTo>
                  <a:lnTo>
                    <a:pt x="31140" y="175399"/>
                  </a:lnTo>
                  <a:lnTo>
                    <a:pt x="31140" y="39001"/>
                  </a:lnTo>
                  <a:lnTo>
                    <a:pt x="38912" y="39001"/>
                  </a:lnTo>
                  <a:lnTo>
                    <a:pt x="38912" y="358622"/>
                  </a:lnTo>
                  <a:lnTo>
                    <a:pt x="81686" y="358622"/>
                  </a:lnTo>
                  <a:lnTo>
                    <a:pt x="81686" y="187121"/>
                  </a:lnTo>
                  <a:lnTo>
                    <a:pt x="97256" y="187121"/>
                  </a:lnTo>
                  <a:lnTo>
                    <a:pt x="97256" y="358622"/>
                  </a:lnTo>
                  <a:lnTo>
                    <a:pt x="140017" y="358622"/>
                  </a:lnTo>
                  <a:lnTo>
                    <a:pt x="140017" y="39001"/>
                  </a:lnTo>
                  <a:lnTo>
                    <a:pt x="147802" y="39001"/>
                  </a:lnTo>
                  <a:lnTo>
                    <a:pt x="147802" y="175399"/>
                  </a:lnTo>
                  <a:lnTo>
                    <a:pt x="175437" y="175399"/>
                  </a:lnTo>
                  <a:lnTo>
                    <a:pt x="175018" y="179336"/>
                  </a:lnTo>
                  <a:lnTo>
                    <a:pt x="198361" y="179336"/>
                  </a:lnTo>
                  <a:lnTo>
                    <a:pt x="210007" y="50673"/>
                  </a:lnTo>
                  <a:lnTo>
                    <a:pt x="217805" y="50673"/>
                  </a:lnTo>
                  <a:lnTo>
                    <a:pt x="210477" y="171513"/>
                  </a:lnTo>
                  <a:lnTo>
                    <a:pt x="210007" y="171513"/>
                  </a:lnTo>
                  <a:lnTo>
                    <a:pt x="198361" y="257276"/>
                  </a:lnTo>
                  <a:lnTo>
                    <a:pt x="213575" y="257276"/>
                  </a:lnTo>
                  <a:lnTo>
                    <a:pt x="217805" y="358609"/>
                  </a:lnTo>
                  <a:lnTo>
                    <a:pt x="245021" y="358609"/>
                  </a:lnTo>
                  <a:lnTo>
                    <a:pt x="245021" y="257276"/>
                  </a:lnTo>
                  <a:lnTo>
                    <a:pt x="276123" y="257276"/>
                  </a:lnTo>
                  <a:lnTo>
                    <a:pt x="276123" y="358609"/>
                  </a:lnTo>
                  <a:lnTo>
                    <a:pt x="303339" y="358609"/>
                  </a:lnTo>
                  <a:lnTo>
                    <a:pt x="307568" y="257276"/>
                  </a:lnTo>
                  <a:lnTo>
                    <a:pt x="326669" y="257276"/>
                  </a:lnTo>
                  <a:lnTo>
                    <a:pt x="311137" y="171513"/>
                  </a:lnTo>
                  <a:lnTo>
                    <a:pt x="310667" y="171513"/>
                  </a:lnTo>
                  <a:lnTo>
                    <a:pt x="303339" y="50673"/>
                  </a:lnTo>
                  <a:lnTo>
                    <a:pt x="311137" y="50673"/>
                  </a:lnTo>
                  <a:lnTo>
                    <a:pt x="326669" y="179336"/>
                  </a:lnTo>
                  <a:lnTo>
                    <a:pt x="346113" y="179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15" name="object 2315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849770" y="10246009"/>
              <a:ext cx="73589" cy="73610"/>
            </a:xfrm>
            <a:prstGeom prst="rect">
              <a:avLst/>
            </a:prstGeom>
          </p:spPr>
        </p:pic>
        <p:pic>
          <p:nvPicPr>
            <p:cNvPr id="2316" name="object 231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021643" y="10260460"/>
              <a:ext cx="72018" cy="72018"/>
            </a:xfrm>
            <a:prstGeom prst="rect">
              <a:avLst/>
            </a:prstGeom>
          </p:spPr>
        </p:pic>
        <p:sp>
          <p:nvSpPr>
            <p:cNvPr id="2317" name="object 2317"/>
            <p:cNvSpPr/>
            <p:nvPr/>
          </p:nvSpPr>
          <p:spPr>
            <a:xfrm>
              <a:off x="598818" y="10165655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55872" y="596453"/>
                  </a:moveTo>
                  <a:lnTo>
                    <a:pt x="752176" y="599353"/>
                  </a:lnTo>
                  <a:lnTo>
                    <a:pt x="747725" y="600787"/>
                  </a:lnTo>
                  <a:lnTo>
                    <a:pt x="742511" y="600787"/>
                  </a:lnTo>
                  <a:lnTo>
                    <a:pt x="737296" y="600787"/>
                  </a:lnTo>
                  <a:lnTo>
                    <a:pt x="732846" y="599353"/>
                  </a:lnTo>
                  <a:lnTo>
                    <a:pt x="729161" y="596453"/>
                  </a:lnTo>
                  <a:lnTo>
                    <a:pt x="715730" y="585917"/>
                  </a:lnTo>
                  <a:lnTo>
                    <a:pt x="700126" y="573677"/>
                  </a:lnTo>
                  <a:lnTo>
                    <a:pt x="682349" y="559731"/>
                  </a:lnTo>
                  <a:lnTo>
                    <a:pt x="662398" y="544077"/>
                  </a:lnTo>
                  <a:lnTo>
                    <a:pt x="640303" y="526759"/>
                  </a:lnTo>
                  <a:lnTo>
                    <a:pt x="616093" y="507775"/>
                  </a:lnTo>
                  <a:lnTo>
                    <a:pt x="589767" y="487125"/>
                  </a:lnTo>
                  <a:lnTo>
                    <a:pt x="561323" y="464813"/>
                  </a:lnTo>
                  <a:lnTo>
                    <a:pt x="531294" y="441257"/>
                  </a:lnTo>
                  <a:lnTo>
                    <a:pt x="500203" y="416873"/>
                  </a:lnTo>
                  <a:lnTo>
                    <a:pt x="468049" y="391659"/>
                  </a:lnTo>
                  <a:lnTo>
                    <a:pt x="434834" y="365611"/>
                  </a:lnTo>
                  <a:lnTo>
                    <a:pt x="401091" y="339142"/>
                  </a:lnTo>
                  <a:lnTo>
                    <a:pt x="367350" y="312677"/>
                  </a:lnTo>
                  <a:lnTo>
                    <a:pt x="333608" y="286214"/>
                  </a:lnTo>
                  <a:lnTo>
                    <a:pt x="299865" y="259751"/>
                  </a:lnTo>
                  <a:lnTo>
                    <a:pt x="266650" y="233700"/>
                  </a:lnTo>
                  <a:lnTo>
                    <a:pt x="234496" y="208479"/>
                  </a:lnTo>
                  <a:lnTo>
                    <a:pt x="203405" y="184088"/>
                  </a:lnTo>
                  <a:lnTo>
                    <a:pt x="173376" y="160529"/>
                  </a:lnTo>
                  <a:lnTo>
                    <a:pt x="144932" y="138228"/>
                  </a:lnTo>
                  <a:lnTo>
                    <a:pt x="118606" y="117582"/>
                  </a:lnTo>
                  <a:lnTo>
                    <a:pt x="94396" y="98594"/>
                  </a:lnTo>
                  <a:lnTo>
                    <a:pt x="72301" y="81264"/>
                  </a:lnTo>
                  <a:lnTo>
                    <a:pt x="52350" y="65618"/>
                  </a:lnTo>
                  <a:lnTo>
                    <a:pt x="34573" y="51679"/>
                  </a:lnTo>
                  <a:lnTo>
                    <a:pt x="18970" y="39443"/>
                  </a:lnTo>
                  <a:lnTo>
                    <a:pt x="5539" y="28910"/>
                  </a:lnTo>
                  <a:lnTo>
                    <a:pt x="1842" y="26020"/>
                  </a:lnTo>
                  <a:lnTo>
                    <a:pt x="0" y="22522"/>
                  </a:lnTo>
                  <a:lnTo>
                    <a:pt x="0" y="18439"/>
                  </a:lnTo>
                  <a:lnTo>
                    <a:pt x="0" y="14345"/>
                  </a:lnTo>
                  <a:lnTo>
                    <a:pt x="1842" y="10847"/>
                  </a:lnTo>
                  <a:lnTo>
                    <a:pt x="5539" y="7957"/>
                  </a:lnTo>
                  <a:lnTo>
                    <a:pt x="10146" y="4355"/>
                  </a:lnTo>
                  <a:lnTo>
                    <a:pt x="13842" y="1455"/>
                  </a:lnTo>
                  <a:lnTo>
                    <a:pt x="18292" y="0"/>
                  </a:lnTo>
                  <a:lnTo>
                    <a:pt x="23507" y="0"/>
                  </a:lnTo>
                  <a:lnTo>
                    <a:pt x="28721" y="0"/>
                  </a:lnTo>
                  <a:lnTo>
                    <a:pt x="33171" y="1455"/>
                  </a:lnTo>
                  <a:lnTo>
                    <a:pt x="36857" y="4355"/>
                  </a:lnTo>
                  <a:lnTo>
                    <a:pt x="50290" y="14883"/>
                  </a:lnTo>
                  <a:lnTo>
                    <a:pt x="65895" y="27115"/>
                  </a:lnTo>
                  <a:lnTo>
                    <a:pt x="83673" y="41054"/>
                  </a:lnTo>
                  <a:lnTo>
                    <a:pt x="103619" y="56699"/>
                  </a:lnTo>
                  <a:lnTo>
                    <a:pt x="125715" y="74032"/>
                  </a:lnTo>
                  <a:lnTo>
                    <a:pt x="149924" y="93019"/>
                  </a:lnTo>
                  <a:lnTo>
                    <a:pt x="176250" y="113665"/>
                  </a:lnTo>
                  <a:lnTo>
                    <a:pt x="204695" y="135974"/>
                  </a:lnTo>
                  <a:lnTo>
                    <a:pt x="234728" y="159530"/>
                  </a:lnTo>
                  <a:lnTo>
                    <a:pt x="265819" y="183913"/>
                  </a:lnTo>
                  <a:lnTo>
                    <a:pt x="297970" y="209124"/>
                  </a:lnTo>
                  <a:lnTo>
                    <a:pt x="331183" y="235165"/>
                  </a:lnTo>
                  <a:lnTo>
                    <a:pt x="364927" y="261630"/>
                  </a:lnTo>
                  <a:lnTo>
                    <a:pt x="398668" y="288097"/>
                  </a:lnTo>
                  <a:lnTo>
                    <a:pt x="432409" y="314565"/>
                  </a:lnTo>
                  <a:lnTo>
                    <a:pt x="466153" y="341036"/>
                  </a:lnTo>
                  <a:lnTo>
                    <a:pt x="499368" y="367079"/>
                  </a:lnTo>
                  <a:lnTo>
                    <a:pt x="531521" y="392294"/>
                  </a:lnTo>
                  <a:lnTo>
                    <a:pt x="562613" y="416680"/>
                  </a:lnTo>
                  <a:lnTo>
                    <a:pt x="592641" y="440237"/>
                  </a:lnTo>
                  <a:lnTo>
                    <a:pt x="621087" y="462538"/>
                  </a:lnTo>
                  <a:lnTo>
                    <a:pt x="647416" y="483184"/>
                  </a:lnTo>
                  <a:lnTo>
                    <a:pt x="671626" y="502172"/>
                  </a:lnTo>
                  <a:lnTo>
                    <a:pt x="693717" y="519502"/>
                  </a:lnTo>
                  <a:lnTo>
                    <a:pt x="713668" y="535148"/>
                  </a:lnTo>
                  <a:lnTo>
                    <a:pt x="747048" y="561323"/>
                  </a:lnTo>
                  <a:lnTo>
                    <a:pt x="766018" y="578265"/>
                  </a:lnTo>
                  <a:lnTo>
                    <a:pt x="766018" y="582348"/>
                  </a:lnTo>
                  <a:lnTo>
                    <a:pt x="766018" y="586442"/>
                  </a:lnTo>
                  <a:lnTo>
                    <a:pt x="764175" y="589940"/>
                  </a:lnTo>
                  <a:lnTo>
                    <a:pt x="760479" y="592809"/>
                  </a:lnTo>
                  <a:lnTo>
                    <a:pt x="755872" y="5964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8" name="object 2318"/>
            <p:cNvSpPr/>
            <p:nvPr/>
          </p:nvSpPr>
          <p:spPr>
            <a:xfrm>
              <a:off x="598640" y="10165508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20554" y="0"/>
                  </a:moveTo>
                  <a:lnTo>
                    <a:pt x="17182" y="743"/>
                  </a:lnTo>
                  <a:lnTo>
                    <a:pt x="9130" y="5151"/>
                  </a:lnTo>
                  <a:lnTo>
                    <a:pt x="9486" y="5130"/>
                  </a:lnTo>
                  <a:lnTo>
                    <a:pt x="6533" y="7444"/>
                  </a:lnTo>
                  <a:lnTo>
                    <a:pt x="6565" y="7162"/>
                  </a:lnTo>
                  <a:lnTo>
                    <a:pt x="942" y="13476"/>
                  </a:lnTo>
                  <a:lnTo>
                    <a:pt x="0" y="16135"/>
                  </a:lnTo>
                  <a:lnTo>
                    <a:pt x="1026" y="25004"/>
                  </a:lnTo>
                  <a:lnTo>
                    <a:pt x="2230" y="26355"/>
                  </a:lnTo>
                  <a:lnTo>
                    <a:pt x="732794" y="599322"/>
                  </a:lnTo>
                  <a:lnTo>
                    <a:pt x="734490" y="600274"/>
                  </a:lnTo>
                  <a:lnTo>
                    <a:pt x="745956" y="600913"/>
                  </a:lnTo>
                  <a:lnTo>
                    <a:pt x="749893" y="600034"/>
                  </a:lnTo>
                  <a:lnTo>
                    <a:pt x="754207" y="598034"/>
                  </a:lnTo>
                  <a:lnTo>
                    <a:pt x="756050" y="596599"/>
                  </a:lnTo>
                  <a:lnTo>
                    <a:pt x="757694" y="595238"/>
                  </a:lnTo>
                  <a:lnTo>
                    <a:pt x="759599" y="594055"/>
                  </a:lnTo>
                  <a:lnTo>
                    <a:pt x="765442" y="587594"/>
                  </a:lnTo>
                  <a:lnTo>
                    <a:pt x="766385" y="584966"/>
                  </a:lnTo>
                  <a:lnTo>
                    <a:pt x="765358" y="576055"/>
                  </a:lnTo>
                  <a:lnTo>
                    <a:pt x="764144" y="574705"/>
                  </a:lnTo>
                  <a:lnTo>
                    <a:pt x="33580" y="1748"/>
                  </a:lnTo>
                  <a:lnTo>
                    <a:pt x="31883" y="816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9" name="object 2319"/>
            <p:cNvSpPr/>
            <p:nvPr/>
          </p:nvSpPr>
          <p:spPr>
            <a:xfrm>
              <a:off x="598820" y="10165655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60479" y="7936"/>
                  </a:moveTo>
                  <a:lnTo>
                    <a:pt x="764175" y="10847"/>
                  </a:lnTo>
                  <a:lnTo>
                    <a:pt x="766018" y="14345"/>
                  </a:lnTo>
                  <a:lnTo>
                    <a:pt x="766018" y="18439"/>
                  </a:lnTo>
                  <a:lnTo>
                    <a:pt x="766018" y="22522"/>
                  </a:lnTo>
                  <a:lnTo>
                    <a:pt x="764175" y="26020"/>
                  </a:lnTo>
                  <a:lnTo>
                    <a:pt x="760479" y="28910"/>
                  </a:lnTo>
                  <a:lnTo>
                    <a:pt x="747048" y="39443"/>
                  </a:lnTo>
                  <a:lnTo>
                    <a:pt x="731445" y="51679"/>
                  </a:lnTo>
                  <a:lnTo>
                    <a:pt x="713668" y="65618"/>
                  </a:lnTo>
                  <a:lnTo>
                    <a:pt x="693717" y="81264"/>
                  </a:lnTo>
                  <a:lnTo>
                    <a:pt x="671621" y="98592"/>
                  </a:lnTo>
                  <a:lnTo>
                    <a:pt x="647412" y="117578"/>
                  </a:lnTo>
                  <a:lnTo>
                    <a:pt x="621086" y="138224"/>
                  </a:lnTo>
                  <a:lnTo>
                    <a:pt x="592641" y="160529"/>
                  </a:lnTo>
                  <a:lnTo>
                    <a:pt x="562613" y="184086"/>
                  </a:lnTo>
                  <a:lnTo>
                    <a:pt x="531521" y="208472"/>
                  </a:lnTo>
                  <a:lnTo>
                    <a:pt x="499368" y="233687"/>
                  </a:lnTo>
                  <a:lnTo>
                    <a:pt x="466153" y="259730"/>
                  </a:lnTo>
                  <a:lnTo>
                    <a:pt x="432409" y="286194"/>
                  </a:lnTo>
                  <a:lnTo>
                    <a:pt x="398668" y="312658"/>
                  </a:lnTo>
                  <a:lnTo>
                    <a:pt x="364927" y="339125"/>
                  </a:lnTo>
                  <a:lnTo>
                    <a:pt x="331183" y="365601"/>
                  </a:lnTo>
                  <a:lnTo>
                    <a:pt x="297968" y="391642"/>
                  </a:lnTo>
                  <a:lnTo>
                    <a:pt x="265815" y="416853"/>
                  </a:lnTo>
                  <a:lnTo>
                    <a:pt x="234723" y="441236"/>
                  </a:lnTo>
                  <a:lnTo>
                    <a:pt x="204695" y="464792"/>
                  </a:lnTo>
                  <a:lnTo>
                    <a:pt x="176249" y="487092"/>
                  </a:lnTo>
                  <a:lnTo>
                    <a:pt x="149920" y="507739"/>
                  </a:lnTo>
                  <a:lnTo>
                    <a:pt x="125710" y="526731"/>
                  </a:lnTo>
                  <a:lnTo>
                    <a:pt x="103619" y="544067"/>
                  </a:lnTo>
                  <a:lnTo>
                    <a:pt x="83668" y="559712"/>
                  </a:lnTo>
                  <a:lnTo>
                    <a:pt x="65891" y="573651"/>
                  </a:lnTo>
                  <a:lnTo>
                    <a:pt x="50288" y="585883"/>
                  </a:lnTo>
                  <a:lnTo>
                    <a:pt x="36857" y="596411"/>
                  </a:lnTo>
                  <a:lnTo>
                    <a:pt x="33171" y="599332"/>
                  </a:lnTo>
                  <a:lnTo>
                    <a:pt x="28721" y="600767"/>
                  </a:lnTo>
                  <a:lnTo>
                    <a:pt x="23507" y="600767"/>
                  </a:lnTo>
                  <a:lnTo>
                    <a:pt x="18292" y="600767"/>
                  </a:lnTo>
                  <a:lnTo>
                    <a:pt x="13842" y="599332"/>
                  </a:lnTo>
                  <a:lnTo>
                    <a:pt x="10146" y="596411"/>
                  </a:lnTo>
                  <a:lnTo>
                    <a:pt x="5539" y="592809"/>
                  </a:lnTo>
                  <a:lnTo>
                    <a:pt x="1842" y="589919"/>
                  </a:lnTo>
                  <a:lnTo>
                    <a:pt x="0" y="586421"/>
                  </a:lnTo>
                  <a:lnTo>
                    <a:pt x="0" y="582338"/>
                  </a:lnTo>
                  <a:lnTo>
                    <a:pt x="0" y="578244"/>
                  </a:lnTo>
                  <a:lnTo>
                    <a:pt x="1842" y="574746"/>
                  </a:lnTo>
                  <a:lnTo>
                    <a:pt x="5539" y="571856"/>
                  </a:lnTo>
                  <a:lnTo>
                    <a:pt x="18970" y="561323"/>
                  </a:lnTo>
                  <a:lnTo>
                    <a:pt x="34573" y="549087"/>
                  </a:lnTo>
                  <a:lnTo>
                    <a:pt x="52350" y="535148"/>
                  </a:lnTo>
                  <a:lnTo>
                    <a:pt x="72301" y="519502"/>
                  </a:lnTo>
                  <a:lnTo>
                    <a:pt x="94396" y="502172"/>
                  </a:lnTo>
                  <a:lnTo>
                    <a:pt x="118606" y="483184"/>
                  </a:lnTo>
                  <a:lnTo>
                    <a:pt x="144932" y="462538"/>
                  </a:lnTo>
                  <a:lnTo>
                    <a:pt x="173376" y="440237"/>
                  </a:lnTo>
                  <a:lnTo>
                    <a:pt x="203405" y="416680"/>
                  </a:lnTo>
                  <a:lnTo>
                    <a:pt x="234496" y="392294"/>
                  </a:lnTo>
                  <a:lnTo>
                    <a:pt x="266650" y="367079"/>
                  </a:lnTo>
                  <a:lnTo>
                    <a:pt x="299865" y="341036"/>
                  </a:lnTo>
                  <a:lnTo>
                    <a:pt x="333608" y="314565"/>
                  </a:lnTo>
                  <a:lnTo>
                    <a:pt x="367350" y="288097"/>
                  </a:lnTo>
                  <a:lnTo>
                    <a:pt x="401091" y="261630"/>
                  </a:lnTo>
                  <a:lnTo>
                    <a:pt x="434834" y="235165"/>
                  </a:lnTo>
                  <a:lnTo>
                    <a:pt x="468049" y="209124"/>
                  </a:lnTo>
                  <a:lnTo>
                    <a:pt x="500203" y="183913"/>
                  </a:lnTo>
                  <a:lnTo>
                    <a:pt x="531294" y="159530"/>
                  </a:lnTo>
                  <a:lnTo>
                    <a:pt x="561323" y="135974"/>
                  </a:lnTo>
                  <a:lnTo>
                    <a:pt x="589767" y="113665"/>
                  </a:lnTo>
                  <a:lnTo>
                    <a:pt x="616093" y="93019"/>
                  </a:lnTo>
                  <a:lnTo>
                    <a:pt x="640303" y="74032"/>
                  </a:lnTo>
                  <a:lnTo>
                    <a:pt x="662398" y="56699"/>
                  </a:lnTo>
                  <a:lnTo>
                    <a:pt x="682349" y="41054"/>
                  </a:lnTo>
                  <a:lnTo>
                    <a:pt x="700126" y="27115"/>
                  </a:lnTo>
                  <a:lnTo>
                    <a:pt x="715730" y="14883"/>
                  </a:lnTo>
                  <a:lnTo>
                    <a:pt x="729161" y="4355"/>
                  </a:lnTo>
                  <a:lnTo>
                    <a:pt x="732846" y="1455"/>
                  </a:lnTo>
                  <a:lnTo>
                    <a:pt x="737296" y="0"/>
                  </a:lnTo>
                  <a:lnTo>
                    <a:pt x="742511" y="0"/>
                  </a:lnTo>
                  <a:lnTo>
                    <a:pt x="747725" y="0"/>
                  </a:lnTo>
                  <a:lnTo>
                    <a:pt x="752176" y="1455"/>
                  </a:lnTo>
                  <a:lnTo>
                    <a:pt x="755872" y="4355"/>
                  </a:lnTo>
                  <a:lnTo>
                    <a:pt x="760479" y="79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0" name="object 2320"/>
            <p:cNvSpPr/>
            <p:nvPr/>
          </p:nvSpPr>
          <p:spPr>
            <a:xfrm>
              <a:off x="598632" y="10165508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45830" y="0"/>
                  </a:moveTo>
                  <a:lnTo>
                    <a:pt x="2240" y="574705"/>
                  </a:lnTo>
                  <a:lnTo>
                    <a:pt x="0" y="584924"/>
                  </a:lnTo>
                  <a:lnTo>
                    <a:pt x="942" y="587573"/>
                  </a:lnTo>
                  <a:lnTo>
                    <a:pt x="6565" y="593908"/>
                  </a:lnTo>
                  <a:lnTo>
                    <a:pt x="6544" y="593615"/>
                  </a:lnTo>
                  <a:lnTo>
                    <a:pt x="9497" y="595929"/>
                  </a:lnTo>
                  <a:lnTo>
                    <a:pt x="9141" y="595908"/>
                  </a:lnTo>
                  <a:lnTo>
                    <a:pt x="17193" y="600316"/>
                  </a:lnTo>
                  <a:lnTo>
                    <a:pt x="20564" y="601060"/>
                  </a:lnTo>
                  <a:lnTo>
                    <a:pt x="31894" y="600243"/>
                  </a:lnTo>
                  <a:lnTo>
                    <a:pt x="33590" y="599290"/>
                  </a:lnTo>
                  <a:lnTo>
                    <a:pt x="764154" y="26355"/>
                  </a:lnTo>
                  <a:lnTo>
                    <a:pt x="765369" y="25025"/>
                  </a:lnTo>
                  <a:lnTo>
                    <a:pt x="766196" y="16020"/>
                  </a:lnTo>
                  <a:lnTo>
                    <a:pt x="765055" y="12921"/>
                  </a:lnTo>
                  <a:lnTo>
                    <a:pt x="762510" y="9538"/>
                  </a:lnTo>
                  <a:lnTo>
                    <a:pt x="760667" y="8083"/>
                  </a:lnTo>
                  <a:lnTo>
                    <a:pt x="757955" y="5989"/>
                  </a:lnTo>
                  <a:lnTo>
                    <a:pt x="757463" y="5319"/>
                  </a:lnTo>
                  <a:lnTo>
                    <a:pt x="749202" y="743"/>
                  </a:lnTo>
                  <a:lnTo>
                    <a:pt x="74583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321" name="object 2321"/>
          <p:cNvGraphicFramePr>
            <a:graphicFrameLocks noGrp="1"/>
          </p:cNvGraphicFramePr>
          <p:nvPr/>
        </p:nvGraphicFramePr>
        <p:xfrm>
          <a:off x="12784613" y="8763456"/>
          <a:ext cx="2986405" cy="165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70"/>
                <a:gridCol w="1155700"/>
              </a:tblGrid>
              <a:tr h="4826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300" spc="10" b="1">
                          <a:solidFill>
                            <a:srgbClr val="FF0000"/>
                          </a:solidFill>
                          <a:latin typeface="FS Albert"/>
                          <a:cs typeface="FS Albert"/>
                        </a:rPr>
                        <a:t>Notrufnummern</a:t>
                      </a:r>
                      <a:endParaRPr sz="1300">
                        <a:latin typeface="FS Albert"/>
                        <a:cs typeface="FS Albert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Feuerwehr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118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5080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Polizei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117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Ambulanz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144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REGA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1414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Toxikologisches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>
                          <a:latin typeface="FS Albert"/>
                          <a:cs typeface="FS Albert"/>
                        </a:rPr>
                        <a:t>Zentrum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145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489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5">
                          <a:latin typeface="FS Albert"/>
                          <a:cs typeface="FS Albert"/>
                        </a:rPr>
                        <a:t>Hausdienst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5">
                          <a:latin typeface="FS Albert"/>
                          <a:cs typeface="FS Albert"/>
                        </a:rPr>
                        <a:t>Hotline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041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367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48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00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844" y="414508"/>
            <a:ext cx="5219065" cy="10306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300" spc="-5" b="0">
                <a:solidFill>
                  <a:srgbClr val="009900"/>
                </a:solidFill>
                <a:latin typeface="FS Albert"/>
                <a:cs typeface="FS Albert"/>
              </a:rPr>
              <a:t>Wie </a:t>
            </a:r>
            <a:r>
              <a:rPr dirty="0" sz="3300" spc="-15" b="0">
                <a:solidFill>
                  <a:srgbClr val="009900"/>
                </a:solidFill>
                <a:latin typeface="FS Albert"/>
                <a:cs typeface="FS Albert"/>
              </a:rPr>
              <a:t>verhalte </a:t>
            </a:r>
            <a:r>
              <a:rPr dirty="0" sz="3300" spc="-5" b="0">
                <a:solidFill>
                  <a:srgbClr val="009900"/>
                </a:solidFill>
                <a:latin typeface="FS Albert"/>
                <a:cs typeface="FS Albert"/>
              </a:rPr>
              <a:t>ich mich im </a:t>
            </a:r>
            <a:r>
              <a:rPr dirty="0" sz="3300" spc="-45" b="0">
                <a:solidFill>
                  <a:srgbClr val="009900"/>
                </a:solidFill>
                <a:latin typeface="FS Albert"/>
                <a:cs typeface="FS Albert"/>
              </a:rPr>
              <a:t>Falle </a:t>
            </a:r>
            <a:r>
              <a:rPr dirty="0" sz="3300" spc="-755" b="0">
                <a:solidFill>
                  <a:srgbClr val="009900"/>
                </a:solidFill>
                <a:latin typeface="FS Albert"/>
                <a:cs typeface="FS Albert"/>
              </a:rPr>
              <a:t> </a:t>
            </a:r>
            <a:r>
              <a:rPr dirty="0" sz="3300" spc="-5" b="0">
                <a:solidFill>
                  <a:srgbClr val="009900"/>
                </a:solidFill>
                <a:latin typeface="FS Albert"/>
                <a:cs typeface="FS Albert"/>
              </a:rPr>
              <a:t>einer</a:t>
            </a:r>
            <a:r>
              <a:rPr dirty="0" sz="3300" spc="-10" b="0">
                <a:solidFill>
                  <a:srgbClr val="009900"/>
                </a:solidFill>
                <a:latin typeface="FS Albert"/>
                <a:cs typeface="FS Albert"/>
              </a:rPr>
              <a:t> </a:t>
            </a:r>
            <a:r>
              <a:rPr dirty="0" sz="3300" spc="-15" b="0">
                <a:solidFill>
                  <a:srgbClr val="009900"/>
                </a:solidFill>
                <a:latin typeface="FS Albert"/>
                <a:cs typeface="FS Albert"/>
              </a:rPr>
              <a:t>Evakuation?</a:t>
            </a:r>
            <a:endParaRPr sz="3300">
              <a:latin typeface="FS Albert"/>
              <a:cs typeface="FS Alber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3631" y="3559455"/>
            <a:ext cx="6018530" cy="413004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950" spc="30" b="1">
                <a:latin typeface="FS Albert"/>
                <a:cs typeface="FS Albert"/>
              </a:rPr>
              <a:t>Zuhören</a:t>
            </a:r>
            <a:r>
              <a:rPr dirty="0" sz="1950" spc="45" b="1">
                <a:latin typeface="FS Albert"/>
                <a:cs typeface="FS Albert"/>
              </a:rPr>
              <a:t> </a:t>
            </a:r>
            <a:r>
              <a:rPr dirty="0" sz="1950" spc="30" b="1">
                <a:latin typeface="FS Albert"/>
                <a:cs typeface="FS Albert"/>
              </a:rPr>
              <a:t>und</a:t>
            </a:r>
            <a:r>
              <a:rPr dirty="0" sz="1950" spc="45" b="1">
                <a:latin typeface="FS Albert"/>
                <a:cs typeface="FS Albert"/>
              </a:rPr>
              <a:t> </a:t>
            </a:r>
            <a:r>
              <a:rPr dirty="0" sz="1950" spc="30" b="1">
                <a:latin typeface="FS Albert"/>
                <a:cs typeface="FS Albert"/>
              </a:rPr>
              <a:t>Befolgen</a:t>
            </a:r>
            <a:endParaRPr sz="1950">
              <a:latin typeface="FS Albert"/>
              <a:cs typeface="FS Albert"/>
            </a:endParaRPr>
          </a:p>
          <a:p>
            <a:pPr marL="12700" marR="459740">
              <a:lnSpc>
                <a:spcPct val="115100"/>
              </a:lnSpc>
            </a:pPr>
            <a:r>
              <a:rPr dirty="0" sz="1950" spc="30">
                <a:latin typeface="FS Albert"/>
                <a:cs typeface="FS Albert"/>
              </a:rPr>
              <a:t>Anweisungen</a:t>
            </a:r>
            <a:r>
              <a:rPr dirty="0" sz="1950" spc="80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der</a:t>
            </a:r>
            <a:r>
              <a:rPr dirty="0" sz="1950" spc="80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Notfallorganisation</a:t>
            </a:r>
            <a:r>
              <a:rPr dirty="0" sz="1950" spc="8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und</a:t>
            </a:r>
            <a:r>
              <a:rPr dirty="0" sz="1950" spc="80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Informa- </a:t>
            </a:r>
            <a:r>
              <a:rPr dirty="0" sz="1950" spc="-434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tionsblätter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befolgen</a:t>
            </a:r>
            <a:endParaRPr sz="1950">
              <a:latin typeface="FS Albert"/>
              <a:cs typeface="FS Alber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950" spc="30" b="1">
                <a:latin typeface="FS Albert"/>
                <a:cs typeface="FS Albert"/>
              </a:rPr>
              <a:t>Flucht</a:t>
            </a:r>
            <a:r>
              <a:rPr dirty="0" sz="1950" spc="40" b="1">
                <a:latin typeface="FS Albert"/>
                <a:cs typeface="FS Albert"/>
              </a:rPr>
              <a:t> </a:t>
            </a:r>
            <a:r>
              <a:rPr dirty="0" sz="1950" spc="30" b="1">
                <a:latin typeface="FS Albert"/>
                <a:cs typeface="FS Albert"/>
              </a:rPr>
              <a:t>antreten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0"/>
              </a:spcBef>
              <a:buChar char="–"/>
              <a:tabLst>
                <a:tab pos="204470" algn="l"/>
              </a:tabLst>
            </a:pPr>
            <a:r>
              <a:rPr dirty="0" sz="1950" spc="30">
                <a:latin typeface="FS Albert"/>
                <a:cs typeface="FS Albert"/>
              </a:rPr>
              <a:t>Ruhig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und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schnell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das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Gebäude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verlassen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dirty="0" sz="1950" spc="35">
                <a:latin typeface="FS Albert"/>
                <a:cs typeface="FS Albert"/>
              </a:rPr>
              <a:t>Fluchtwegbezeichnungen</a:t>
            </a:r>
            <a:r>
              <a:rPr dirty="0" sz="1950" spc="40">
                <a:latin typeface="FS Albert"/>
                <a:cs typeface="FS Albert"/>
              </a:rPr>
              <a:t> </a:t>
            </a:r>
            <a:r>
              <a:rPr dirty="0" sz="1950" spc="20">
                <a:latin typeface="FS Albert"/>
                <a:cs typeface="FS Albert"/>
              </a:rPr>
              <a:t>folgen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0"/>
              </a:spcBef>
              <a:buChar char="–"/>
              <a:tabLst>
                <a:tab pos="204470" algn="l"/>
              </a:tabLst>
            </a:pPr>
            <a:r>
              <a:rPr dirty="0" sz="1950" spc="35">
                <a:latin typeface="FS Albert"/>
                <a:cs typeface="FS Albert"/>
              </a:rPr>
              <a:t>Aufzüge</a:t>
            </a:r>
            <a:r>
              <a:rPr dirty="0" sz="1950" spc="55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im</a:t>
            </a:r>
            <a:r>
              <a:rPr dirty="0" sz="1950" spc="5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Brandfall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25" b="1" i="1">
                <a:latin typeface="FSAlbert-BoldItalic"/>
                <a:cs typeface="FSAlbert-BoldItalic"/>
              </a:rPr>
              <a:t>nie</a:t>
            </a:r>
            <a:r>
              <a:rPr dirty="0" sz="1950" spc="55" b="1" i="1">
                <a:latin typeface="FSAlbert-BoldItalic"/>
                <a:cs typeface="FSAlbert-BoldItalic"/>
              </a:rPr>
              <a:t> </a:t>
            </a:r>
            <a:r>
              <a:rPr dirty="0" sz="1950" spc="35">
                <a:latin typeface="FS Albert"/>
                <a:cs typeface="FS Albert"/>
              </a:rPr>
              <a:t>benutzen!</a:t>
            </a:r>
            <a:endParaRPr sz="1950">
              <a:latin typeface="FS Albert"/>
              <a:cs typeface="FS Alber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FS Albert"/>
              <a:buChar char="–"/>
            </a:pPr>
            <a:endParaRPr sz="24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</a:pPr>
            <a:r>
              <a:rPr dirty="0" sz="1950" spc="40" b="1">
                <a:latin typeface="FS Albert"/>
                <a:cs typeface="FS Albert"/>
              </a:rPr>
              <a:t>Mitmenschen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dirty="0" sz="1950" spc="35">
                <a:latin typeface="FS Albert"/>
                <a:cs typeface="FS Albert"/>
              </a:rPr>
              <a:t>Menschen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mit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Einschränkungen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und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20">
                <a:latin typeface="FS Albert"/>
                <a:cs typeface="FS Albert"/>
              </a:rPr>
              <a:t>Verletzten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retten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0"/>
              </a:spcBef>
              <a:buChar char="–"/>
              <a:tabLst>
                <a:tab pos="204470" algn="l"/>
              </a:tabLst>
            </a:pPr>
            <a:r>
              <a:rPr dirty="0" sz="1950" spc="30">
                <a:latin typeface="FS Albert"/>
                <a:cs typeface="FS Albert"/>
              </a:rPr>
              <a:t>Sich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nicht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20">
                <a:latin typeface="FS Albert"/>
                <a:cs typeface="FS Albert"/>
              </a:rPr>
              <a:t>in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Gefahr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begeben!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3631" y="8005728"/>
            <a:ext cx="5989320" cy="105156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950" spc="40" b="1">
                <a:latin typeface="FS Albert"/>
                <a:cs typeface="FS Albert"/>
              </a:rPr>
              <a:t>Sammelplatz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dirty="0" sz="1950" spc="30">
                <a:latin typeface="FS Albert"/>
                <a:cs typeface="FS Albert"/>
              </a:rPr>
              <a:t>Sich</a:t>
            </a:r>
            <a:r>
              <a:rPr dirty="0" sz="1950" spc="5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unverzüglich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zum</a:t>
            </a:r>
            <a:r>
              <a:rPr dirty="0" sz="1950" spc="55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Sammelplatz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40">
                <a:latin typeface="FS Albert"/>
                <a:cs typeface="FS Albert"/>
              </a:rPr>
              <a:t>begeben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0"/>
              </a:spcBef>
              <a:buChar char="–"/>
              <a:tabLst>
                <a:tab pos="204470" algn="l"/>
              </a:tabLst>
            </a:pPr>
            <a:r>
              <a:rPr dirty="0" sz="1950" spc="30">
                <a:latin typeface="FS Albert"/>
                <a:cs typeface="FS Albert"/>
              </a:rPr>
              <a:t>Sich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nicht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ohne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20">
                <a:latin typeface="FS Albert"/>
                <a:cs typeface="FS Albert"/>
              </a:rPr>
              <a:t>Weisung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vom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Sammelplatz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entfernen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3631" y="9373812"/>
            <a:ext cx="4478020" cy="70993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950" spc="35" b="1">
                <a:latin typeface="FS Albert"/>
                <a:cs typeface="FS Albert"/>
              </a:rPr>
              <a:t>Achtung!</a:t>
            </a:r>
            <a:endParaRPr sz="19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950" spc="30">
                <a:latin typeface="FS Albert"/>
                <a:cs typeface="FS Albert"/>
              </a:rPr>
              <a:t>Nie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20">
                <a:latin typeface="FS Albert"/>
                <a:cs typeface="FS Albert"/>
              </a:rPr>
              <a:t>in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den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Gefahrenbereich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zurückgehen!</a:t>
            </a:r>
            <a:endParaRPr sz="1950">
              <a:latin typeface="FS Albert"/>
              <a:cs typeface="FS Alber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34" y="3681867"/>
            <a:ext cx="918610" cy="91861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22434" y="5058851"/>
            <a:ext cx="918844" cy="918844"/>
            <a:chOff x="522434" y="5058851"/>
            <a:chExt cx="918844" cy="918844"/>
          </a:xfrm>
        </p:grpSpPr>
        <p:sp>
          <p:nvSpPr>
            <p:cNvPr id="8" name="object 8"/>
            <p:cNvSpPr/>
            <p:nvPr/>
          </p:nvSpPr>
          <p:spPr>
            <a:xfrm>
              <a:off x="524675" y="506109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24675" y="506109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97303" y="5243683"/>
              <a:ext cx="167005" cy="459740"/>
            </a:xfrm>
            <a:custGeom>
              <a:avLst/>
              <a:gdLst/>
              <a:ahLst/>
              <a:cxnLst/>
              <a:rect l="l" t="t" r="r" b="b"/>
              <a:pathLst>
                <a:path w="167005" h="459739">
                  <a:moveTo>
                    <a:pt x="167000" y="0"/>
                  </a:moveTo>
                  <a:lnTo>
                    <a:pt x="0" y="0"/>
                  </a:lnTo>
                  <a:lnTo>
                    <a:pt x="0" y="459389"/>
                  </a:lnTo>
                  <a:lnTo>
                    <a:pt x="167000" y="459389"/>
                  </a:lnTo>
                  <a:lnTo>
                    <a:pt x="16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627" y="5457819"/>
              <a:ext cx="221375" cy="1868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0853" y="5260076"/>
              <a:ext cx="342265" cy="443230"/>
            </a:xfrm>
            <a:custGeom>
              <a:avLst/>
              <a:gdLst/>
              <a:ahLst/>
              <a:cxnLst/>
              <a:rect l="l" t="t" r="r" b="b"/>
              <a:pathLst>
                <a:path w="342265" h="443229">
                  <a:moveTo>
                    <a:pt x="262714" y="0"/>
                  </a:moveTo>
                  <a:lnTo>
                    <a:pt x="222909" y="20851"/>
                  </a:lnTo>
                  <a:lnTo>
                    <a:pt x="215051" y="40145"/>
                  </a:lnTo>
                  <a:lnTo>
                    <a:pt x="215051" y="48302"/>
                  </a:lnTo>
                  <a:lnTo>
                    <a:pt x="215375" y="53862"/>
                  </a:lnTo>
                  <a:lnTo>
                    <a:pt x="216579" y="59778"/>
                  </a:lnTo>
                  <a:lnTo>
                    <a:pt x="217438" y="62626"/>
                  </a:lnTo>
                  <a:lnTo>
                    <a:pt x="218537" y="65369"/>
                  </a:lnTo>
                  <a:lnTo>
                    <a:pt x="69903" y="65369"/>
                  </a:lnTo>
                  <a:lnTo>
                    <a:pt x="69903" y="170486"/>
                  </a:lnTo>
                  <a:lnTo>
                    <a:pt x="104855" y="170486"/>
                  </a:lnTo>
                  <a:lnTo>
                    <a:pt x="104855" y="100405"/>
                  </a:lnTo>
                  <a:lnTo>
                    <a:pt x="170874" y="100405"/>
                  </a:lnTo>
                  <a:lnTo>
                    <a:pt x="104855" y="201637"/>
                  </a:lnTo>
                  <a:lnTo>
                    <a:pt x="104855" y="322314"/>
                  </a:lnTo>
                  <a:lnTo>
                    <a:pt x="0" y="322314"/>
                  </a:lnTo>
                  <a:lnTo>
                    <a:pt x="0" y="357350"/>
                  </a:lnTo>
                  <a:lnTo>
                    <a:pt x="151461" y="353455"/>
                  </a:lnTo>
                  <a:lnTo>
                    <a:pt x="155335" y="263929"/>
                  </a:lnTo>
                  <a:lnTo>
                    <a:pt x="236914" y="314534"/>
                  </a:lnTo>
                  <a:lnTo>
                    <a:pt x="236914" y="442991"/>
                  </a:lnTo>
                  <a:lnTo>
                    <a:pt x="271855" y="442991"/>
                  </a:lnTo>
                  <a:lnTo>
                    <a:pt x="271855" y="287289"/>
                  </a:lnTo>
                  <a:lnTo>
                    <a:pt x="170874" y="221103"/>
                  </a:lnTo>
                  <a:lnTo>
                    <a:pt x="209731" y="166591"/>
                  </a:lnTo>
                  <a:lnTo>
                    <a:pt x="213616" y="205522"/>
                  </a:lnTo>
                  <a:lnTo>
                    <a:pt x="341769" y="205522"/>
                  </a:lnTo>
                  <a:lnTo>
                    <a:pt x="341769" y="170486"/>
                  </a:lnTo>
                  <a:lnTo>
                    <a:pt x="240798" y="170486"/>
                  </a:lnTo>
                  <a:lnTo>
                    <a:pt x="240798" y="89766"/>
                  </a:lnTo>
                  <a:lnTo>
                    <a:pt x="244076" y="91484"/>
                  </a:lnTo>
                  <a:lnTo>
                    <a:pt x="247563" y="92845"/>
                  </a:lnTo>
                  <a:lnTo>
                    <a:pt x="254913" y="94824"/>
                  </a:lnTo>
                  <a:lnTo>
                    <a:pt x="261039" y="95326"/>
                  </a:lnTo>
                  <a:lnTo>
                    <a:pt x="269593" y="95326"/>
                  </a:lnTo>
                  <a:lnTo>
                    <a:pt x="302519" y="74037"/>
                  </a:lnTo>
                  <a:lnTo>
                    <a:pt x="310377" y="47684"/>
                  </a:lnTo>
                  <a:lnTo>
                    <a:pt x="309504" y="38169"/>
                  </a:lnTo>
                  <a:lnTo>
                    <a:pt x="281003" y="3498"/>
                  </a:lnTo>
                  <a:lnTo>
                    <a:pt x="272218" y="875"/>
                  </a:lnTo>
                  <a:lnTo>
                    <a:pt x="262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522434" y="6770893"/>
            <a:ext cx="918844" cy="918844"/>
            <a:chOff x="522434" y="6770893"/>
            <a:chExt cx="918844" cy="918844"/>
          </a:xfrm>
        </p:grpSpPr>
        <p:sp>
          <p:nvSpPr>
            <p:cNvPr id="14" name="object 14"/>
            <p:cNvSpPr/>
            <p:nvPr/>
          </p:nvSpPr>
          <p:spPr>
            <a:xfrm>
              <a:off x="524675" y="67731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24675" y="67731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06976" y="6990592"/>
              <a:ext cx="381000" cy="607695"/>
            </a:xfrm>
            <a:custGeom>
              <a:avLst/>
              <a:gdLst/>
              <a:ahLst/>
              <a:cxnLst/>
              <a:rect l="l" t="t" r="r" b="b"/>
              <a:pathLst>
                <a:path w="381000" h="607695">
                  <a:moveTo>
                    <a:pt x="147576" y="0"/>
                  </a:moveTo>
                  <a:lnTo>
                    <a:pt x="143189" y="0"/>
                  </a:lnTo>
                  <a:lnTo>
                    <a:pt x="137723" y="3005"/>
                  </a:lnTo>
                  <a:lnTo>
                    <a:pt x="112989" y="41155"/>
                  </a:lnTo>
                  <a:lnTo>
                    <a:pt x="81557" y="303739"/>
                  </a:lnTo>
                  <a:lnTo>
                    <a:pt x="73777" y="393296"/>
                  </a:lnTo>
                  <a:lnTo>
                    <a:pt x="0" y="591908"/>
                  </a:lnTo>
                  <a:lnTo>
                    <a:pt x="50480" y="607489"/>
                  </a:lnTo>
                  <a:lnTo>
                    <a:pt x="124278" y="459504"/>
                  </a:lnTo>
                  <a:lnTo>
                    <a:pt x="151461" y="377716"/>
                  </a:lnTo>
                  <a:lnTo>
                    <a:pt x="260211" y="440049"/>
                  </a:lnTo>
                  <a:lnTo>
                    <a:pt x="271855" y="599688"/>
                  </a:lnTo>
                  <a:lnTo>
                    <a:pt x="318451" y="588034"/>
                  </a:lnTo>
                  <a:lnTo>
                    <a:pt x="306817" y="416667"/>
                  </a:lnTo>
                  <a:lnTo>
                    <a:pt x="198056" y="295938"/>
                  </a:lnTo>
                  <a:lnTo>
                    <a:pt x="201941" y="202475"/>
                  </a:lnTo>
                  <a:lnTo>
                    <a:pt x="221354" y="221972"/>
                  </a:lnTo>
                  <a:lnTo>
                    <a:pt x="349528" y="218056"/>
                  </a:lnTo>
                  <a:lnTo>
                    <a:pt x="380606" y="194716"/>
                  </a:lnTo>
                  <a:lnTo>
                    <a:pt x="264096" y="171345"/>
                  </a:lnTo>
                  <a:lnTo>
                    <a:pt x="229113" y="38951"/>
                  </a:lnTo>
                  <a:lnTo>
                    <a:pt x="202123" y="5561"/>
                  </a:lnTo>
                  <a:lnTo>
                    <a:pt x="194172" y="3916"/>
                  </a:lnTo>
                  <a:lnTo>
                    <a:pt x="147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137" y="7040012"/>
              <a:ext cx="114069" cy="1141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844" y="6857641"/>
              <a:ext cx="121420" cy="1212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61593" y="7173626"/>
              <a:ext cx="394970" cy="438784"/>
            </a:xfrm>
            <a:custGeom>
              <a:avLst/>
              <a:gdLst/>
              <a:ahLst/>
              <a:cxnLst/>
              <a:rect l="l" t="t" r="r" b="b"/>
              <a:pathLst>
                <a:path w="394969" h="438784">
                  <a:moveTo>
                    <a:pt x="260362" y="312724"/>
                  </a:moveTo>
                  <a:lnTo>
                    <a:pt x="260210" y="302082"/>
                  </a:lnTo>
                  <a:lnTo>
                    <a:pt x="258889" y="289890"/>
                  </a:lnTo>
                  <a:lnTo>
                    <a:pt x="234696" y="259308"/>
                  </a:lnTo>
                  <a:lnTo>
                    <a:pt x="213741" y="259308"/>
                  </a:lnTo>
                  <a:lnTo>
                    <a:pt x="217982" y="266509"/>
                  </a:lnTo>
                  <a:lnTo>
                    <a:pt x="221284" y="274231"/>
                  </a:lnTo>
                  <a:lnTo>
                    <a:pt x="227152" y="311658"/>
                  </a:lnTo>
                  <a:lnTo>
                    <a:pt x="226428" y="320662"/>
                  </a:lnTo>
                  <a:lnTo>
                    <a:pt x="208673" y="367626"/>
                  </a:lnTo>
                  <a:lnTo>
                    <a:pt x="177012" y="393636"/>
                  </a:lnTo>
                  <a:lnTo>
                    <a:pt x="130175" y="405333"/>
                  </a:lnTo>
                  <a:lnTo>
                    <a:pt x="119710" y="404609"/>
                  </a:lnTo>
                  <a:lnTo>
                    <a:pt x="70891" y="386854"/>
                  </a:lnTo>
                  <a:lnTo>
                    <a:pt x="44881" y="355193"/>
                  </a:lnTo>
                  <a:lnTo>
                    <a:pt x="33197" y="311556"/>
                  </a:lnTo>
                  <a:lnTo>
                    <a:pt x="33413" y="303403"/>
                  </a:lnTo>
                  <a:lnTo>
                    <a:pt x="43878" y="264274"/>
                  </a:lnTo>
                  <a:lnTo>
                    <a:pt x="46951" y="258711"/>
                  </a:lnTo>
                  <a:lnTo>
                    <a:pt x="46951" y="208229"/>
                  </a:lnTo>
                  <a:lnTo>
                    <a:pt x="19621" y="239661"/>
                  </a:lnTo>
                  <a:lnTo>
                    <a:pt x="3175" y="277101"/>
                  </a:lnTo>
                  <a:lnTo>
                    <a:pt x="0" y="299974"/>
                  </a:lnTo>
                  <a:lnTo>
                    <a:pt x="254" y="310730"/>
                  </a:lnTo>
                  <a:lnTo>
                    <a:pt x="6629" y="350685"/>
                  </a:lnTo>
                  <a:lnTo>
                    <a:pt x="29743" y="391185"/>
                  </a:lnTo>
                  <a:lnTo>
                    <a:pt x="67754" y="422795"/>
                  </a:lnTo>
                  <a:lnTo>
                    <a:pt x="106743" y="436308"/>
                  </a:lnTo>
                  <a:lnTo>
                    <a:pt x="130175" y="438556"/>
                  </a:lnTo>
                  <a:lnTo>
                    <a:pt x="137261" y="438315"/>
                  </a:lnTo>
                  <a:lnTo>
                    <a:pt x="182435" y="427990"/>
                  </a:lnTo>
                  <a:lnTo>
                    <a:pt x="222224" y="400405"/>
                  </a:lnTo>
                  <a:lnTo>
                    <a:pt x="249796" y="360616"/>
                  </a:lnTo>
                  <a:lnTo>
                    <a:pt x="260108" y="317893"/>
                  </a:lnTo>
                  <a:lnTo>
                    <a:pt x="260362" y="312724"/>
                  </a:lnTo>
                  <a:close/>
                </a:path>
                <a:path w="394969" h="438784">
                  <a:moveTo>
                    <a:pt x="394931" y="381635"/>
                  </a:moveTo>
                  <a:lnTo>
                    <a:pt x="297815" y="210273"/>
                  </a:lnTo>
                  <a:lnTo>
                    <a:pt x="165798" y="183032"/>
                  </a:lnTo>
                  <a:lnTo>
                    <a:pt x="165798" y="151866"/>
                  </a:lnTo>
                  <a:lnTo>
                    <a:pt x="305600" y="151866"/>
                  </a:lnTo>
                  <a:lnTo>
                    <a:pt x="255117" y="120700"/>
                  </a:lnTo>
                  <a:lnTo>
                    <a:pt x="173545" y="112915"/>
                  </a:lnTo>
                  <a:lnTo>
                    <a:pt x="160896" y="24371"/>
                  </a:lnTo>
                  <a:lnTo>
                    <a:pt x="130822" y="0"/>
                  </a:lnTo>
                  <a:lnTo>
                    <a:pt x="66598" y="0"/>
                  </a:lnTo>
                  <a:lnTo>
                    <a:pt x="60921" y="1765"/>
                  </a:lnTo>
                  <a:lnTo>
                    <a:pt x="57937" y="8890"/>
                  </a:lnTo>
                  <a:lnTo>
                    <a:pt x="57150" y="13601"/>
                  </a:lnTo>
                  <a:lnTo>
                    <a:pt x="57048" y="38950"/>
                  </a:lnTo>
                  <a:lnTo>
                    <a:pt x="10426" y="3886"/>
                  </a:lnTo>
                  <a:lnTo>
                    <a:pt x="10426" y="19456"/>
                  </a:lnTo>
                  <a:lnTo>
                    <a:pt x="57048" y="54521"/>
                  </a:lnTo>
                  <a:lnTo>
                    <a:pt x="57048" y="249212"/>
                  </a:lnTo>
                  <a:lnTo>
                    <a:pt x="239585" y="249212"/>
                  </a:lnTo>
                  <a:lnTo>
                    <a:pt x="344462" y="381635"/>
                  </a:lnTo>
                  <a:lnTo>
                    <a:pt x="394931" y="381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22434" y="8179772"/>
            <a:ext cx="918844" cy="918844"/>
            <a:chOff x="522434" y="8179772"/>
            <a:chExt cx="918844" cy="918844"/>
          </a:xfrm>
        </p:grpSpPr>
        <p:sp>
          <p:nvSpPr>
            <p:cNvPr id="21" name="object 21"/>
            <p:cNvSpPr/>
            <p:nvPr/>
          </p:nvSpPr>
          <p:spPr>
            <a:xfrm>
              <a:off x="524675" y="818201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24675" y="818201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7298" y="8209248"/>
              <a:ext cx="209721" cy="2022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7298" y="8866649"/>
              <a:ext cx="209721" cy="2022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2599" y="8209248"/>
              <a:ext cx="213595" cy="2022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599" y="8866649"/>
              <a:ext cx="213595" cy="2022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4556" y="8410327"/>
              <a:ext cx="454491" cy="42803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522434" y="9544128"/>
            <a:ext cx="918844" cy="918844"/>
            <a:chOff x="522434" y="9544128"/>
            <a:chExt cx="918844" cy="918844"/>
          </a:xfrm>
        </p:grpSpPr>
        <p:sp>
          <p:nvSpPr>
            <p:cNvPr id="29" name="object 29"/>
            <p:cNvSpPr/>
            <p:nvPr/>
          </p:nvSpPr>
          <p:spPr>
            <a:xfrm>
              <a:off x="524675" y="954636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24675" y="954636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1756" y="9872989"/>
              <a:ext cx="198077" cy="4987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83679" y="9588810"/>
              <a:ext cx="718820" cy="829310"/>
            </a:xfrm>
            <a:custGeom>
              <a:avLst/>
              <a:gdLst/>
              <a:ahLst/>
              <a:cxnLst/>
              <a:rect l="l" t="t" r="r" b="b"/>
              <a:pathLst>
                <a:path w="718819" h="829309">
                  <a:moveTo>
                    <a:pt x="151450" y="0"/>
                  </a:moveTo>
                  <a:lnTo>
                    <a:pt x="0" y="0"/>
                  </a:lnTo>
                  <a:lnTo>
                    <a:pt x="0" y="829231"/>
                  </a:lnTo>
                  <a:lnTo>
                    <a:pt x="718459" y="829231"/>
                  </a:lnTo>
                  <a:lnTo>
                    <a:pt x="718459" y="813650"/>
                  </a:lnTo>
                  <a:lnTo>
                    <a:pt x="170874" y="813650"/>
                  </a:lnTo>
                  <a:lnTo>
                    <a:pt x="170874" y="171282"/>
                  </a:lnTo>
                  <a:lnTo>
                    <a:pt x="213616" y="171282"/>
                  </a:lnTo>
                  <a:lnTo>
                    <a:pt x="15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61351" y="9818475"/>
              <a:ext cx="78105" cy="584200"/>
            </a:xfrm>
            <a:custGeom>
              <a:avLst/>
              <a:gdLst/>
              <a:ahLst/>
              <a:cxnLst/>
              <a:rect l="l" t="t" r="r" b="b"/>
              <a:pathLst>
                <a:path w="78104" h="584200">
                  <a:moveTo>
                    <a:pt x="77662" y="0"/>
                  </a:moveTo>
                  <a:lnTo>
                    <a:pt x="0" y="0"/>
                  </a:lnTo>
                  <a:lnTo>
                    <a:pt x="0" y="583982"/>
                  </a:lnTo>
                  <a:lnTo>
                    <a:pt x="77662" y="583982"/>
                  </a:lnTo>
                  <a:lnTo>
                    <a:pt x="77662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66193" y="9865210"/>
              <a:ext cx="400685" cy="415290"/>
            </a:xfrm>
            <a:custGeom>
              <a:avLst/>
              <a:gdLst/>
              <a:ahLst/>
              <a:cxnLst/>
              <a:rect l="l" t="t" r="r" b="b"/>
              <a:pathLst>
                <a:path w="400684" h="415290">
                  <a:moveTo>
                    <a:pt x="93201" y="0"/>
                  </a:moveTo>
                  <a:lnTo>
                    <a:pt x="0" y="77840"/>
                  </a:lnTo>
                  <a:lnTo>
                    <a:pt x="93201" y="151827"/>
                  </a:lnTo>
                  <a:lnTo>
                    <a:pt x="93201" y="124572"/>
                  </a:lnTo>
                  <a:lnTo>
                    <a:pt x="201417" y="124572"/>
                  </a:lnTo>
                  <a:lnTo>
                    <a:pt x="201417" y="125305"/>
                  </a:lnTo>
                  <a:lnTo>
                    <a:pt x="212985" y="125944"/>
                  </a:lnTo>
                  <a:lnTo>
                    <a:pt x="225478" y="127862"/>
                  </a:lnTo>
                  <a:lnTo>
                    <a:pt x="267005" y="141693"/>
                  </a:lnTo>
                  <a:lnTo>
                    <a:pt x="295781" y="172968"/>
                  </a:lnTo>
                  <a:lnTo>
                    <a:pt x="307925" y="211120"/>
                  </a:lnTo>
                  <a:lnTo>
                    <a:pt x="308734" y="222642"/>
                  </a:lnTo>
                  <a:lnTo>
                    <a:pt x="307954" y="234155"/>
                  </a:lnTo>
                  <a:lnTo>
                    <a:pt x="296231" y="272002"/>
                  </a:lnTo>
                  <a:lnTo>
                    <a:pt x="268363" y="303147"/>
                  </a:lnTo>
                  <a:lnTo>
                    <a:pt x="228033" y="317499"/>
                  </a:lnTo>
                  <a:lnTo>
                    <a:pt x="204601" y="320503"/>
                  </a:lnTo>
                  <a:lnTo>
                    <a:pt x="62134" y="320503"/>
                  </a:lnTo>
                  <a:lnTo>
                    <a:pt x="62134" y="415285"/>
                  </a:lnTo>
                  <a:lnTo>
                    <a:pt x="217511" y="415285"/>
                  </a:lnTo>
                  <a:lnTo>
                    <a:pt x="217511" y="414636"/>
                  </a:lnTo>
                  <a:lnTo>
                    <a:pt x="227594" y="413670"/>
                  </a:lnTo>
                  <a:lnTo>
                    <a:pt x="277509" y="402854"/>
                  </a:lnTo>
                  <a:lnTo>
                    <a:pt x="320293" y="380752"/>
                  </a:lnTo>
                  <a:lnTo>
                    <a:pt x="358962" y="345603"/>
                  </a:lnTo>
                  <a:lnTo>
                    <a:pt x="385684" y="301916"/>
                  </a:lnTo>
                  <a:lnTo>
                    <a:pt x="397208" y="258882"/>
                  </a:lnTo>
                  <a:lnTo>
                    <a:pt x="400322" y="222736"/>
                  </a:lnTo>
                  <a:lnTo>
                    <a:pt x="399977" y="211649"/>
                  </a:lnTo>
                  <a:lnTo>
                    <a:pt x="394783" y="172664"/>
                  </a:lnTo>
                  <a:lnTo>
                    <a:pt x="378462" y="128982"/>
                  </a:lnTo>
                  <a:lnTo>
                    <a:pt x="347273" y="87141"/>
                  </a:lnTo>
                  <a:lnTo>
                    <a:pt x="305749" y="56046"/>
                  </a:lnTo>
                  <a:lnTo>
                    <a:pt x="263813" y="39004"/>
                  </a:lnTo>
                  <a:lnTo>
                    <a:pt x="217511" y="31318"/>
                  </a:lnTo>
                  <a:lnTo>
                    <a:pt x="217511" y="31150"/>
                  </a:lnTo>
                  <a:lnTo>
                    <a:pt x="201417" y="30648"/>
                  </a:lnTo>
                  <a:lnTo>
                    <a:pt x="201417" y="31150"/>
                  </a:lnTo>
                  <a:lnTo>
                    <a:pt x="93201" y="31150"/>
                  </a:lnTo>
                  <a:lnTo>
                    <a:pt x="93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75617" y="9888492"/>
              <a:ext cx="510540" cy="513080"/>
            </a:xfrm>
            <a:custGeom>
              <a:avLst/>
              <a:gdLst/>
              <a:ahLst/>
              <a:cxnLst/>
              <a:rect l="l" t="t" r="r" b="b"/>
              <a:pathLst>
                <a:path w="510540" h="513079">
                  <a:moveTo>
                    <a:pt x="286535" y="256369"/>
                  </a:moveTo>
                  <a:lnTo>
                    <a:pt x="290571" y="252303"/>
                  </a:lnTo>
                  <a:lnTo>
                    <a:pt x="295261" y="247580"/>
                  </a:lnTo>
                  <a:lnTo>
                    <a:pt x="300602" y="242199"/>
                  </a:lnTo>
                  <a:lnTo>
                    <a:pt x="306587" y="236160"/>
                  </a:lnTo>
                  <a:lnTo>
                    <a:pt x="313229" y="229483"/>
                  </a:lnTo>
                  <a:lnTo>
                    <a:pt x="320508" y="222160"/>
                  </a:lnTo>
                  <a:lnTo>
                    <a:pt x="328424" y="214194"/>
                  </a:lnTo>
                  <a:lnTo>
                    <a:pt x="336974" y="205585"/>
                  </a:lnTo>
                  <a:lnTo>
                    <a:pt x="345996" y="196513"/>
                  </a:lnTo>
                  <a:lnTo>
                    <a:pt x="355343" y="187112"/>
                  </a:lnTo>
                  <a:lnTo>
                    <a:pt x="365011" y="177384"/>
                  </a:lnTo>
                  <a:lnTo>
                    <a:pt x="374993" y="167335"/>
                  </a:lnTo>
                  <a:lnTo>
                    <a:pt x="385127" y="157130"/>
                  </a:lnTo>
                  <a:lnTo>
                    <a:pt x="395266" y="146923"/>
                  </a:lnTo>
                  <a:lnTo>
                    <a:pt x="405407" y="136718"/>
                  </a:lnTo>
                  <a:lnTo>
                    <a:pt x="415547" y="126519"/>
                  </a:lnTo>
                  <a:lnTo>
                    <a:pt x="425533" y="116464"/>
                  </a:lnTo>
                  <a:lnTo>
                    <a:pt x="435197" y="106732"/>
                  </a:lnTo>
                  <a:lnTo>
                    <a:pt x="444541" y="97326"/>
                  </a:lnTo>
                  <a:lnTo>
                    <a:pt x="453567" y="88248"/>
                  </a:lnTo>
                  <a:lnTo>
                    <a:pt x="462118" y="79644"/>
                  </a:lnTo>
                  <a:lnTo>
                    <a:pt x="470027" y="71678"/>
                  </a:lnTo>
                  <a:lnTo>
                    <a:pt x="477300" y="64356"/>
                  </a:lnTo>
                  <a:lnTo>
                    <a:pt x="483943" y="57684"/>
                  </a:lnTo>
                  <a:lnTo>
                    <a:pt x="489939" y="51644"/>
                  </a:lnTo>
                  <a:lnTo>
                    <a:pt x="495282" y="46264"/>
                  </a:lnTo>
                  <a:lnTo>
                    <a:pt x="499971" y="41541"/>
                  </a:lnTo>
                  <a:lnTo>
                    <a:pt x="504005" y="37475"/>
                  </a:lnTo>
                  <a:lnTo>
                    <a:pt x="507942" y="33517"/>
                  </a:lnTo>
                  <a:lnTo>
                    <a:pt x="509921" y="28742"/>
                  </a:lnTo>
                  <a:lnTo>
                    <a:pt x="509921" y="23130"/>
                  </a:lnTo>
                  <a:lnTo>
                    <a:pt x="509921" y="17496"/>
                  </a:lnTo>
                  <a:lnTo>
                    <a:pt x="492424" y="0"/>
                  </a:lnTo>
                  <a:lnTo>
                    <a:pt x="486697" y="0"/>
                  </a:lnTo>
                  <a:lnTo>
                    <a:pt x="480969" y="0"/>
                  </a:lnTo>
                  <a:lnTo>
                    <a:pt x="476194" y="1916"/>
                  </a:lnTo>
                  <a:lnTo>
                    <a:pt x="472373" y="5758"/>
                  </a:lnTo>
                  <a:lnTo>
                    <a:pt x="468340" y="9825"/>
                  </a:lnTo>
                  <a:lnTo>
                    <a:pt x="463654" y="14547"/>
                  </a:lnTo>
                  <a:lnTo>
                    <a:pt x="430496" y="47928"/>
                  </a:lnTo>
                  <a:lnTo>
                    <a:pt x="421945" y="56521"/>
                  </a:lnTo>
                  <a:lnTo>
                    <a:pt x="412931" y="65609"/>
                  </a:lnTo>
                  <a:lnTo>
                    <a:pt x="403593" y="75016"/>
                  </a:lnTo>
                  <a:lnTo>
                    <a:pt x="393931" y="84740"/>
                  </a:lnTo>
                  <a:lnTo>
                    <a:pt x="383946" y="94782"/>
                  </a:lnTo>
                  <a:lnTo>
                    <a:pt x="373809" y="104985"/>
                  </a:lnTo>
                  <a:lnTo>
                    <a:pt x="363673" y="115190"/>
                  </a:lnTo>
                  <a:lnTo>
                    <a:pt x="353535" y="125395"/>
                  </a:lnTo>
                  <a:lnTo>
                    <a:pt x="343392" y="135597"/>
                  </a:lnTo>
                  <a:lnTo>
                    <a:pt x="333413" y="145649"/>
                  </a:lnTo>
                  <a:lnTo>
                    <a:pt x="323753" y="155372"/>
                  </a:lnTo>
                  <a:lnTo>
                    <a:pt x="314413" y="164773"/>
                  </a:lnTo>
                  <a:lnTo>
                    <a:pt x="305393" y="173858"/>
                  </a:lnTo>
                  <a:lnTo>
                    <a:pt x="296847" y="182464"/>
                  </a:lnTo>
                  <a:lnTo>
                    <a:pt x="288938" y="190423"/>
                  </a:lnTo>
                  <a:lnTo>
                    <a:pt x="281666" y="197739"/>
                  </a:lnTo>
                  <a:lnTo>
                    <a:pt x="275028" y="204412"/>
                  </a:lnTo>
                  <a:lnTo>
                    <a:pt x="269034" y="210451"/>
                  </a:lnTo>
                  <a:lnTo>
                    <a:pt x="263694" y="215832"/>
                  </a:lnTo>
                  <a:lnTo>
                    <a:pt x="259009" y="220555"/>
                  </a:lnTo>
                  <a:lnTo>
                    <a:pt x="254976" y="224621"/>
                  </a:lnTo>
                  <a:lnTo>
                    <a:pt x="250931" y="220555"/>
                  </a:lnTo>
                  <a:lnTo>
                    <a:pt x="246239" y="215832"/>
                  </a:lnTo>
                  <a:lnTo>
                    <a:pt x="240898" y="210451"/>
                  </a:lnTo>
                  <a:lnTo>
                    <a:pt x="234903" y="204412"/>
                  </a:lnTo>
                  <a:lnTo>
                    <a:pt x="228269" y="197739"/>
                  </a:lnTo>
                  <a:lnTo>
                    <a:pt x="220995" y="190423"/>
                  </a:lnTo>
                  <a:lnTo>
                    <a:pt x="213081" y="182464"/>
                  </a:lnTo>
                  <a:lnTo>
                    <a:pt x="204527" y="173858"/>
                  </a:lnTo>
                  <a:lnTo>
                    <a:pt x="195514" y="164773"/>
                  </a:lnTo>
                  <a:lnTo>
                    <a:pt x="186176" y="155372"/>
                  </a:lnTo>
                  <a:lnTo>
                    <a:pt x="176514" y="145649"/>
                  </a:lnTo>
                  <a:lnTo>
                    <a:pt x="166528" y="135597"/>
                  </a:lnTo>
                  <a:lnTo>
                    <a:pt x="156396" y="125395"/>
                  </a:lnTo>
                  <a:lnTo>
                    <a:pt x="146259" y="115190"/>
                  </a:lnTo>
                  <a:lnTo>
                    <a:pt x="136119" y="104985"/>
                  </a:lnTo>
                  <a:lnTo>
                    <a:pt x="125975" y="94782"/>
                  </a:lnTo>
                  <a:lnTo>
                    <a:pt x="116003" y="84740"/>
                  </a:lnTo>
                  <a:lnTo>
                    <a:pt x="87976" y="56521"/>
                  </a:lnTo>
                  <a:lnTo>
                    <a:pt x="71525" y="39972"/>
                  </a:lnTo>
                  <a:lnTo>
                    <a:pt x="64250" y="32653"/>
                  </a:lnTo>
                  <a:lnTo>
                    <a:pt x="57610" y="25967"/>
                  </a:lnTo>
                  <a:lnTo>
                    <a:pt x="51621" y="19928"/>
                  </a:lnTo>
                  <a:lnTo>
                    <a:pt x="46281" y="14547"/>
                  </a:lnTo>
                  <a:lnTo>
                    <a:pt x="41593" y="9825"/>
                  </a:lnTo>
                  <a:lnTo>
                    <a:pt x="37559" y="5758"/>
                  </a:lnTo>
                  <a:lnTo>
                    <a:pt x="33726" y="1916"/>
                  </a:lnTo>
                  <a:lnTo>
                    <a:pt x="28951" y="0"/>
                  </a:lnTo>
                  <a:lnTo>
                    <a:pt x="23224" y="0"/>
                  </a:lnTo>
                  <a:lnTo>
                    <a:pt x="17486" y="0"/>
                  </a:lnTo>
                  <a:lnTo>
                    <a:pt x="12701" y="1916"/>
                  </a:lnTo>
                  <a:lnTo>
                    <a:pt x="8900" y="5758"/>
                  </a:lnTo>
                  <a:lnTo>
                    <a:pt x="5895" y="8743"/>
                  </a:lnTo>
                  <a:lnTo>
                    <a:pt x="1958" y="12722"/>
                  </a:lnTo>
                  <a:lnTo>
                    <a:pt x="0" y="17517"/>
                  </a:lnTo>
                  <a:lnTo>
                    <a:pt x="0" y="23130"/>
                  </a:lnTo>
                  <a:lnTo>
                    <a:pt x="0" y="28742"/>
                  </a:lnTo>
                  <a:lnTo>
                    <a:pt x="1958" y="33517"/>
                  </a:lnTo>
                  <a:lnTo>
                    <a:pt x="5895" y="37475"/>
                  </a:lnTo>
                  <a:lnTo>
                    <a:pt x="9939" y="41541"/>
                  </a:lnTo>
                  <a:lnTo>
                    <a:pt x="14631" y="46264"/>
                  </a:lnTo>
                  <a:lnTo>
                    <a:pt x="19973" y="51644"/>
                  </a:lnTo>
                  <a:lnTo>
                    <a:pt x="25967" y="57684"/>
                  </a:lnTo>
                  <a:lnTo>
                    <a:pt x="32609" y="64365"/>
                  </a:lnTo>
                  <a:lnTo>
                    <a:pt x="39887" y="71686"/>
                  </a:lnTo>
                  <a:lnTo>
                    <a:pt x="47800" y="79647"/>
                  </a:lnTo>
                  <a:lnTo>
                    <a:pt x="56343" y="88248"/>
                  </a:lnTo>
                  <a:lnTo>
                    <a:pt x="65369" y="97338"/>
                  </a:lnTo>
                  <a:lnTo>
                    <a:pt x="74712" y="106748"/>
                  </a:lnTo>
                  <a:lnTo>
                    <a:pt x="84373" y="116475"/>
                  </a:lnTo>
                  <a:lnTo>
                    <a:pt x="94353" y="126519"/>
                  </a:lnTo>
                  <a:lnTo>
                    <a:pt x="104499" y="136728"/>
                  </a:lnTo>
                  <a:lnTo>
                    <a:pt x="114644" y="146936"/>
                  </a:lnTo>
                  <a:lnTo>
                    <a:pt x="124787" y="157142"/>
                  </a:lnTo>
                  <a:lnTo>
                    <a:pt x="134927" y="167345"/>
                  </a:lnTo>
                  <a:lnTo>
                    <a:pt x="144913" y="177400"/>
                  </a:lnTo>
                  <a:lnTo>
                    <a:pt x="154577" y="187130"/>
                  </a:lnTo>
                  <a:lnTo>
                    <a:pt x="163922" y="196538"/>
                  </a:lnTo>
                  <a:lnTo>
                    <a:pt x="172947" y="205627"/>
                  </a:lnTo>
                  <a:lnTo>
                    <a:pt x="181501" y="214234"/>
                  </a:lnTo>
                  <a:lnTo>
                    <a:pt x="189414" y="222198"/>
                  </a:lnTo>
                  <a:lnTo>
                    <a:pt x="196685" y="229520"/>
                  </a:lnTo>
                  <a:lnTo>
                    <a:pt x="203313" y="236202"/>
                  </a:lnTo>
                  <a:lnTo>
                    <a:pt x="209314" y="242241"/>
                  </a:lnTo>
                  <a:lnTo>
                    <a:pt x="214661" y="247622"/>
                  </a:lnTo>
                  <a:lnTo>
                    <a:pt x="219351" y="252344"/>
                  </a:lnTo>
                  <a:lnTo>
                    <a:pt x="223385" y="256411"/>
                  </a:lnTo>
                  <a:lnTo>
                    <a:pt x="219351" y="260459"/>
                  </a:lnTo>
                  <a:lnTo>
                    <a:pt x="214661" y="265172"/>
                  </a:lnTo>
                  <a:lnTo>
                    <a:pt x="209314" y="270549"/>
                  </a:lnTo>
                  <a:lnTo>
                    <a:pt x="203313" y="276588"/>
                  </a:lnTo>
                  <a:lnTo>
                    <a:pt x="196676" y="283274"/>
                  </a:lnTo>
                  <a:lnTo>
                    <a:pt x="189406" y="290595"/>
                  </a:lnTo>
                  <a:lnTo>
                    <a:pt x="181498" y="298557"/>
                  </a:lnTo>
                  <a:lnTo>
                    <a:pt x="172947" y="307163"/>
                  </a:lnTo>
                  <a:lnTo>
                    <a:pt x="163922" y="316251"/>
                  </a:lnTo>
                  <a:lnTo>
                    <a:pt x="154577" y="325657"/>
                  </a:lnTo>
                  <a:lnTo>
                    <a:pt x="144913" y="335381"/>
                  </a:lnTo>
                  <a:lnTo>
                    <a:pt x="134927" y="345424"/>
                  </a:lnTo>
                  <a:lnTo>
                    <a:pt x="124787" y="355636"/>
                  </a:lnTo>
                  <a:lnTo>
                    <a:pt x="114644" y="365842"/>
                  </a:lnTo>
                  <a:lnTo>
                    <a:pt x="104499" y="376048"/>
                  </a:lnTo>
                  <a:lnTo>
                    <a:pt x="94353" y="386260"/>
                  </a:lnTo>
                  <a:lnTo>
                    <a:pt x="84373" y="396302"/>
                  </a:lnTo>
                  <a:lnTo>
                    <a:pt x="74712" y="406026"/>
                  </a:lnTo>
                  <a:lnTo>
                    <a:pt x="65369" y="415433"/>
                  </a:lnTo>
                  <a:lnTo>
                    <a:pt x="56343" y="424521"/>
                  </a:lnTo>
                  <a:lnTo>
                    <a:pt x="47789" y="433126"/>
                  </a:lnTo>
                  <a:lnTo>
                    <a:pt x="39875" y="441088"/>
                  </a:lnTo>
                  <a:lnTo>
                    <a:pt x="32601" y="448410"/>
                  </a:lnTo>
                  <a:lnTo>
                    <a:pt x="25967" y="455096"/>
                  </a:lnTo>
                  <a:lnTo>
                    <a:pt x="19970" y="461135"/>
                  </a:lnTo>
                  <a:lnTo>
                    <a:pt x="14623" y="466513"/>
                  </a:lnTo>
                  <a:lnTo>
                    <a:pt x="9931" y="471229"/>
                  </a:lnTo>
                  <a:lnTo>
                    <a:pt x="5895" y="475283"/>
                  </a:lnTo>
                  <a:lnTo>
                    <a:pt x="1958" y="479252"/>
                  </a:lnTo>
                  <a:lnTo>
                    <a:pt x="0" y="484027"/>
                  </a:lnTo>
                  <a:lnTo>
                    <a:pt x="0" y="489639"/>
                  </a:lnTo>
                  <a:lnTo>
                    <a:pt x="15444" y="511408"/>
                  </a:lnTo>
                  <a:lnTo>
                    <a:pt x="17915" y="512455"/>
                  </a:lnTo>
                  <a:lnTo>
                    <a:pt x="20501" y="512958"/>
                  </a:lnTo>
                  <a:lnTo>
                    <a:pt x="23203" y="512958"/>
                  </a:lnTo>
                  <a:lnTo>
                    <a:pt x="25936" y="512958"/>
                  </a:lnTo>
                  <a:lnTo>
                    <a:pt x="28501" y="512455"/>
                  </a:lnTo>
                  <a:lnTo>
                    <a:pt x="30983" y="511408"/>
                  </a:lnTo>
                  <a:lnTo>
                    <a:pt x="33454" y="510392"/>
                  </a:lnTo>
                  <a:lnTo>
                    <a:pt x="35632" y="508895"/>
                  </a:lnTo>
                  <a:lnTo>
                    <a:pt x="37559" y="506968"/>
                  </a:lnTo>
                  <a:lnTo>
                    <a:pt x="41590" y="502910"/>
                  </a:lnTo>
                  <a:lnTo>
                    <a:pt x="46273" y="498195"/>
                  </a:lnTo>
                  <a:lnTo>
                    <a:pt x="51612" y="492822"/>
                  </a:lnTo>
                  <a:lnTo>
                    <a:pt x="57610" y="486791"/>
                  </a:lnTo>
                  <a:lnTo>
                    <a:pt x="64249" y="480104"/>
                  </a:lnTo>
                  <a:lnTo>
                    <a:pt x="71521" y="472780"/>
                  </a:lnTo>
                  <a:lnTo>
                    <a:pt x="79429" y="464817"/>
                  </a:lnTo>
                  <a:lnTo>
                    <a:pt x="87976" y="456216"/>
                  </a:lnTo>
                  <a:lnTo>
                    <a:pt x="96994" y="447139"/>
                  </a:lnTo>
                  <a:lnTo>
                    <a:pt x="106331" y="437736"/>
                  </a:lnTo>
                  <a:lnTo>
                    <a:pt x="115991" y="428014"/>
                  </a:lnTo>
                  <a:lnTo>
                    <a:pt x="125975" y="417976"/>
                  </a:lnTo>
                  <a:lnTo>
                    <a:pt x="136118" y="407772"/>
                  </a:lnTo>
                  <a:lnTo>
                    <a:pt x="146256" y="397565"/>
                  </a:lnTo>
                  <a:lnTo>
                    <a:pt x="156391" y="387359"/>
                  </a:lnTo>
                  <a:lnTo>
                    <a:pt x="166528" y="377161"/>
                  </a:lnTo>
                  <a:lnTo>
                    <a:pt x="176502" y="367117"/>
                  </a:lnTo>
                  <a:lnTo>
                    <a:pt x="186160" y="357390"/>
                  </a:lnTo>
                  <a:lnTo>
                    <a:pt x="195502" y="347984"/>
                  </a:lnTo>
                  <a:lnTo>
                    <a:pt x="228258" y="315023"/>
                  </a:lnTo>
                  <a:lnTo>
                    <a:pt x="234903" y="308336"/>
                  </a:lnTo>
                  <a:lnTo>
                    <a:pt x="240897" y="302304"/>
                  </a:lnTo>
                  <a:lnTo>
                    <a:pt x="246237" y="296932"/>
                  </a:lnTo>
                  <a:lnTo>
                    <a:pt x="250922" y="292217"/>
                  </a:lnTo>
                  <a:lnTo>
                    <a:pt x="254955" y="288158"/>
                  </a:lnTo>
                  <a:lnTo>
                    <a:pt x="258991" y="292217"/>
                  </a:lnTo>
                  <a:lnTo>
                    <a:pt x="263681" y="296932"/>
                  </a:lnTo>
                  <a:lnTo>
                    <a:pt x="269022" y="302304"/>
                  </a:lnTo>
                  <a:lnTo>
                    <a:pt x="275007" y="308336"/>
                  </a:lnTo>
                  <a:lnTo>
                    <a:pt x="281648" y="315023"/>
                  </a:lnTo>
                  <a:lnTo>
                    <a:pt x="288925" y="322347"/>
                  </a:lnTo>
                  <a:lnTo>
                    <a:pt x="296835" y="330309"/>
                  </a:lnTo>
                  <a:lnTo>
                    <a:pt x="305372" y="338911"/>
                  </a:lnTo>
                  <a:lnTo>
                    <a:pt x="314404" y="347997"/>
                  </a:lnTo>
                  <a:lnTo>
                    <a:pt x="323750" y="357401"/>
                  </a:lnTo>
                  <a:lnTo>
                    <a:pt x="333413" y="367125"/>
                  </a:lnTo>
                  <a:lnTo>
                    <a:pt x="343392" y="377171"/>
                  </a:lnTo>
                  <a:lnTo>
                    <a:pt x="353526" y="387376"/>
                  </a:lnTo>
                  <a:lnTo>
                    <a:pt x="363665" y="397583"/>
                  </a:lnTo>
                  <a:lnTo>
                    <a:pt x="373806" y="407788"/>
                  </a:lnTo>
                  <a:lnTo>
                    <a:pt x="383946" y="417987"/>
                  </a:lnTo>
                  <a:lnTo>
                    <a:pt x="393922" y="428030"/>
                  </a:lnTo>
                  <a:lnTo>
                    <a:pt x="403585" y="437757"/>
                  </a:lnTo>
                  <a:lnTo>
                    <a:pt x="412929" y="447164"/>
                  </a:lnTo>
                  <a:lnTo>
                    <a:pt x="421945" y="456247"/>
                  </a:lnTo>
                  <a:lnTo>
                    <a:pt x="430496" y="464846"/>
                  </a:lnTo>
                  <a:lnTo>
                    <a:pt x="438405" y="472810"/>
                  </a:lnTo>
                  <a:lnTo>
                    <a:pt x="445678" y="480134"/>
                  </a:lnTo>
                  <a:lnTo>
                    <a:pt x="452321" y="486812"/>
                  </a:lnTo>
                  <a:lnTo>
                    <a:pt x="458315" y="492845"/>
                  </a:lnTo>
                  <a:lnTo>
                    <a:pt x="463654" y="498223"/>
                  </a:lnTo>
                  <a:lnTo>
                    <a:pt x="468340" y="502944"/>
                  </a:lnTo>
                  <a:lnTo>
                    <a:pt x="472373" y="507010"/>
                  </a:lnTo>
                  <a:lnTo>
                    <a:pt x="474289" y="508926"/>
                  </a:lnTo>
                  <a:lnTo>
                    <a:pt x="476477" y="510403"/>
                  </a:lnTo>
                  <a:lnTo>
                    <a:pt x="478959" y="511429"/>
                  </a:lnTo>
                  <a:lnTo>
                    <a:pt x="481419" y="512455"/>
                  </a:lnTo>
                  <a:lnTo>
                    <a:pt x="484016" y="512958"/>
                  </a:lnTo>
                  <a:lnTo>
                    <a:pt x="486718" y="512958"/>
                  </a:lnTo>
                  <a:lnTo>
                    <a:pt x="489419" y="512958"/>
                  </a:lnTo>
                  <a:lnTo>
                    <a:pt x="504026" y="504005"/>
                  </a:lnTo>
                  <a:lnTo>
                    <a:pt x="507942" y="500058"/>
                  </a:lnTo>
                  <a:lnTo>
                    <a:pt x="509921" y="495272"/>
                  </a:lnTo>
                  <a:lnTo>
                    <a:pt x="509921" y="489639"/>
                  </a:lnTo>
                  <a:lnTo>
                    <a:pt x="509921" y="484027"/>
                  </a:lnTo>
                  <a:lnTo>
                    <a:pt x="507942" y="479252"/>
                  </a:lnTo>
                  <a:lnTo>
                    <a:pt x="504026" y="475283"/>
                  </a:lnTo>
                  <a:lnTo>
                    <a:pt x="499983" y="471221"/>
                  </a:lnTo>
                  <a:lnTo>
                    <a:pt x="495293" y="466505"/>
                  </a:lnTo>
                  <a:lnTo>
                    <a:pt x="489952" y="461132"/>
                  </a:lnTo>
                  <a:lnTo>
                    <a:pt x="483953" y="455096"/>
                  </a:lnTo>
                  <a:lnTo>
                    <a:pt x="477314" y="448407"/>
                  </a:lnTo>
                  <a:lnTo>
                    <a:pt x="470039" y="441080"/>
                  </a:lnTo>
                  <a:lnTo>
                    <a:pt x="462130" y="433118"/>
                  </a:lnTo>
                  <a:lnTo>
                    <a:pt x="453588" y="424521"/>
                  </a:lnTo>
                  <a:lnTo>
                    <a:pt x="444555" y="415432"/>
                  </a:lnTo>
                  <a:lnTo>
                    <a:pt x="435206" y="406024"/>
                  </a:lnTo>
                  <a:lnTo>
                    <a:pt x="425543" y="396293"/>
                  </a:lnTo>
                  <a:lnTo>
                    <a:pt x="415568" y="386239"/>
                  </a:lnTo>
                  <a:lnTo>
                    <a:pt x="405423" y="376036"/>
                  </a:lnTo>
                  <a:lnTo>
                    <a:pt x="395281" y="365829"/>
                  </a:lnTo>
                  <a:lnTo>
                    <a:pt x="385138" y="355618"/>
                  </a:lnTo>
                  <a:lnTo>
                    <a:pt x="374993" y="345403"/>
                  </a:lnTo>
                  <a:lnTo>
                    <a:pt x="365014" y="335365"/>
                  </a:lnTo>
                  <a:lnTo>
                    <a:pt x="355351" y="325640"/>
                  </a:lnTo>
                  <a:lnTo>
                    <a:pt x="346005" y="316232"/>
                  </a:lnTo>
                  <a:lnTo>
                    <a:pt x="336974" y="307142"/>
                  </a:lnTo>
                  <a:lnTo>
                    <a:pt x="328424" y="298541"/>
                  </a:lnTo>
                  <a:lnTo>
                    <a:pt x="320508" y="290578"/>
                  </a:lnTo>
                  <a:lnTo>
                    <a:pt x="313229" y="283254"/>
                  </a:lnTo>
                  <a:lnTo>
                    <a:pt x="306587" y="276567"/>
                  </a:lnTo>
                  <a:lnTo>
                    <a:pt x="300602" y="270534"/>
                  </a:lnTo>
                  <a:lnTo>
                    <a:pt x="295261" y="265156"/>
                  </a:lnTo>
                  <a:lnTo>
                    <a:pt x="290571" y="260435"/>
                  </a:lnTo>
                  <a:lnTo>
                    <a:pt x="286535" y="2563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72266" y="9885110"/>
              <a:ext cx="516890" cy="518795"/>
            </a:xfrm>
            <a:custGeom>
              <a:avLst/>
              <a:gdLst/>
              <a:ahLst/>
              <a:cxnLst/>
              <a:rect l="l" t="t" r="r" b="b"/>
              <a:pathLst>
                <a:path w="516890" h="518795">
                  <a:moveTo>
                    <a:pt x="489848" y="0"/>
                  </a:moveTo>
                  <a:lnTo>
                    <a:pt x="484529" y="136"/>
                  </a:lnTo>
                  <a:lnTo>
                    <a:pt x="258327" y="228003"/>
                  </a:lnTo>
                  <a:lnTo>
                    <a:pt x="32156" y="209"/>
                  </a:lnTo>
                  <a:lnTo>
                    <a:pt x="26836" y="62"/>
                  </a:lnTo>
                  <a:lnTo>
                    <a:pt x="10983" y="9989"/>
                  </a:lnTo>
                  <a:lnTo>
                    <a:pt x="11695" y="9664"/>
                  </a:lnTo>
                  <a:lnTo>
                    <a:pt x="9769" y="11591"/>
                  </a:lnTo>
                  <a:lnTo>
                    <a:pt x="10125" y="10847"/>
                  </a:lnTo>
                  <a:lnTo>
                    <a:pt x="0" y="26700"/>
                  </a:lnTo>
                  <a:lnTo>
                    <a:pt x="125" y="32030"/>
                  </a:lnTo>
                  <a:lnTo>
                    <a:pt x="226736" y="259793"/>
                  </a:lnTo>
                  <a:lnTo>
                    <a:pt x="8858" y="478980"/>
                  </a:lnTo>
                  <a:lnTo>
                    <a:pt x="125" y="487377"/>
                  </a:lnTo>
                  <a:lnTo>
                    <a:pt x="0" y="492707"/>
                  </a:lnTo>
                  <a:lnTo>
                    <a:pt x="10146" y="508696"/>
                  </a:lnTo>
                  <a:lnTo>
                    <a:pt x="9811" y="507953"/>
                  </a:lnTo>
                  <a:lnTo>
                    <a:pt x="11706" y="509848"/>
                  </a:lnTo>
                  <a:lnTo>
                    <a:pt x="21727" y="517764"/>
                  </a:lnTo>
                  <a:lnTo>
                    <a:pt x="25957" y="518361"/>
                  </a:lnTo>
                  <a:lnTo>
                    <a:pt x="38553" y="512612"/>
                  </a:lnTo>
                  <a:lnTo>
                    <a:pt x="258306" y="291540"/>
                  </a:lnTo>
                  <a:lnTo>
                    <a:pt x="478069" y="512644"/>
                  </a:lnTo>
                  <a:lnTo>
                    <a:pt x="490665" y="518507"/>
                  </a:lnTo>
                  <a:lnTo>
                    <a:pt x="494895" y="517889"/>
                  </a:lnTo>
                  <a:lnTo>
                    <a:pt x="505010" y="509890"/>
                  </a:lnTo>
                  <a:lnTo>
                    <a:pt x="506843" y="507953"/>
                  </a:lnTo>
                  <a:lnTo>
                    <a:pt x="506497" y="508696"/>
                  </a:lnTo>
                  <a:lnTo>
                    <a:pt x="516633" y="492833"/>
                  </a:lnTo>
                  <a:lnTo>
                    <a:pt x="516486" y="487503"/>
                  </a:lnTo>
                  <a:lnTo>
                    <a:pt x="289886" y="259751"/>
                  </a:lnTo>
                  <a:lnTo>
                    <a:pt x="507775" y="40543"/>
                  </a:lnTo>
                  <a:lnTo>
                    <a:pt x="516518" y="32145"/>
                  </a:lnTo>
                  <a:lnTo>
                    <a:pt x="516654" y="26815"/>
                  </a:lnTo>
                  <a:lnTo>
                    <a:pt x="506487" y="10826"/>
                  </a:lnTo>
                  <a:lnTo>
                    <a:pt x="506843" y="11570"/>
                  </a:lnTo>
                  <a:lnTo>
                    <a:pt x="504937" y="9664"/>
                  </a:lnTo>
                  <a:lnTo>
                    <a:pt x="505659" y="9999"/>
                  </a:lnTo>
                  <a:lnTo>
                    <a:pt x="4898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9811299" y="8792929"/>
            <a:ext cx="862965" cy="13862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20" b="1">
                <a:latin typeface="FS Albert"/>
                <a:cs typeface="FS Albert"/>
              </a:rPr>
              <a:t>Legende</a:t>
            </a:r>
            <a:endParaRPr sz="1050">
              <a:latin typeface="FS Albert"/>
              <a:cs typeface="FS Albert"/>
            </a:endParaRPr>
          </a:p>
          <a:p>
            <a:pPr marL="12700" marR="5080">
              <a:lnSpc>
                <a:spcPct val="186600"/>
              </a:lnSpc>
            </a:pPr>
            <a:r>
              <a:rPr dirty="0" sz="1050" spc="15">
                <a:latin typeface="FS Albert"/>
                <a:cs typeface="FS Albert"/>
              </a:rPr>
              <a:t>Sammelplatz </a:t>
            </a:r>
            <a:r>
              <a:rPr dirty="0" sz="1050" spc="20">
                <a:latin typeface="FS Albert"/>
                <a:cs typeface="FS Albert"/>
              </a:rPr>
              <a:t> </a:t>
            </a:r>
            <a:r>
              <a:rPr dirty="0" sz="1050" spc="15">
                <a:latin typeface="FS Albert"/>
                <a:cs typeface="FS Albert"/>
              </a:rPr>
              <a:t>Notausgang </a:t>
            </a:r>
            <a:r>
              <a:rPr dirty="0" sz="1050" spc="20">
                <a:latin typeface="FS Albert"/>
                <a:cs typeface="FS Albert"/>
              </a:rPr>
              <a:t> </a:t>
            </a:r>
            <a:r>
              <a:rPr dirty="0" sz="1050" spc="15">
                <a:latin typeface="FS Albert"/>
                <a:cs typeface="FS Albert"/>
              </a:rPr>
              <a:t>Fluchtrichtung  </a:t>
            </a:r>
            <a:r>
              <a:rPr dirty="0" sz="1050" spc="15">
                <a:latin typeface="FS Albert"/>
                <a:cs typeface="FS Albert"/>
              </a:rPr>
              <a:t>Fluchtweg</a:t>
            </a:r>
            <a:endParaRPr sz="1050">
              <a:latin typeface="FS Albert"/>
              <a:cs typeface="FS Albert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72772" y="9011732"/>
            <a:ext cx="230357" cy="230357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9227494" y="9313522"/>
            <a:ext cx="476250" cy="231775"/>
            <a:chOff x="9227494" y="9313522"/>
            <a:chExt cx="476250" cy="231775"/>
          </a:xfrm>
        </p:grpSpPr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27494" y="9313522"/>
              <a:ext cx="231422" cy="23142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71711" y="9313522"/>
              <a:ext cx="231417" cy="231422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72528" y="9607990"/>
            <a:ext cx="231416" cy="231416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9333213" y="10001977"/>
            <a:ext cx="370205" cy="139065"/>
          </a:xfrm>
          <a:custGeom>
            <a:avLst/>
            <a:gdLst/>
            <a:ahLst/>
            <a:cxnLst/>
            <a:rect l="l" t="t" r="r" b="b"/>
            <a:pathLst>
              <a:path w="370204" h="139065">
                <a:moveTo>
                  <a:pt x="369810" y="0"/>
                </a:moveTo>
                <a:lnTo>
                  <a:pt x="0" y="0"/>
                </a:lnTo>
                <a:lnTo>
                  <a:pt x="0" y="138519"/>
                </a:lnTo>
                <a:lnTo>
                  <a:pt x="369810" y="138519"/>
                </a:lnTo>
                <a:lnTo>
                  <a:pt x="36981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" name="object 44"/>
          <p:cNvGrpSpPr/>
          <p:nvPr/>
        </p:nvGrpSpPr>
        <p:grpSpPr>
          <a:xfrm>
            <a:off x="9043882" y="1070659"/>
            <a:ext cx="9384665" cy="7235825"/>
            <a:chOff x="9043882" y="1070659"/>
            <a:chExt cx="9384665" cy="7235825"/>
          </a:xfrm>
        </p:grpSpPr>
        <p:sp>
          <p:nvSpPr>
            <p:cNvPr id="45" name="object 45"/>
            <p:cNvSpPr/>
            <p:nvPr/>
          </p:nvSpPr>
          <p:spPr>
            <a:xfrm>
              <a:off x="9151197" y="1177974"/>
              <a:ext cx="9277350" cy="7120255"/>
            </a:xfrm>
            <a:custGeom>
              <a:avLst/>
              <a:gdLst/>
              <a:ahLst/>
              <a:cxnLst/>
              <a:rect l="l" t="t" r="r" b="b"/>
              <a:pathLst>
                <a:path w="9277350" h="7120255">
                  <a:moveTo>
                    <a:pt x="9277204" y="0"/>
                  </a:moveTo>
                  <a:lnTo>
                    <a:pt x="0" y="0"/>
                  </a:lnTo>
                  <a:lnTo>
                    <a:pt x="0" y="7120202"/>
                  </a:lnTo>
                  <a:lnTo>
                    <a:pt x="9277204" y="7120202"/>
                  </a:lnTo>
                  <a:lnTo>
                    <a:pt x="9277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151197" y="1177974"/>
              <a:ext cx="6781165" cy="5750560"/>
            </a:xfrm>
            <a:custGeom>
              <a:avLst/>
              <a:gdLst/>
              <a:ahLst/>
              <a:cxnLst/>
              <a:rect l="l" t="t" r="r" b="b"/>
              <a:pathLst>
                <a:path w="6781165" h="5750559">
                  <a:moveTo>
                    <a:pt x="0" y="5750164"/>
                  </a:moveTo>
                  <a:lnTo>
                    <a:pt x="43590" y="5717719"/>
                  </a:lnTo>
                  <a:lnTo>
                    <a:pt x="82763" y="5689669"/>
                  </a:lnTo>
                  <a:lnTo>
                    <a:pt x="124391" y="5660688"/>
                  </a:lnTo>
                  <a:lnTo>
                    <a:pt x="168320" y="5630847"/>
                  </a:lnTo>
                  <a:lnTo>
                    <a:pt x="214393" y="5600218"/>
                  </a:lnTo>
                  <a:lnTo>
                    <a:pt x="262457" y="5568873"/>
                  </a:lnTo>
                  <a:lnTo>
                    <a:pt x="312357" y="5536884"/>
                  </a:lnTo>
                  <a:lnTo>
                    <a:pt x="363936" y="5504324"/>
                  </a:lnTo>
                  <a:lnTo>
                    <a:pt x="417042" y="5471263"/>
                  </a:lnTo>
                  <a:lnTo>
                    <a:pt x="471517" y="5437775"/>
                  </a:lnTo>
                  <a:lnTo>
                    <a:pt x="527209" y="5403932"/>
                  </a:lnTo>
                  <a:lnTo>
                    <a:pt x="583961" y="5369804"/>
                  </a:lnTo>
                  <a:lnTo>
                    <a:pt x="641619" y="5335465"/>
                  </a:lnTo>
                  <a:lnTo>
                    <a:pt x="700028" y="5300987"/>
                  </a:lnTo>
                  <a:lnTo>
                    <a:pt x="759032" y="5266441"/>
                  </a:lnTo>
                  <a:lnTo>
                    <a:pt x="818478" y="5231899"/>
                  </a:lnTo>
                  <a:lnTo>
                    <a:pt x="878209" y="5197434"/>
                  </a:lnTo>
                  <a:lnTo>
                    <a:pt x="938072" y="5163118"/>
                  </a:lnTo>
                  <a:lnTo>
                    <a:pt x="997911" y="5129022"/>
                  </a:lnTo>
                  <a:lnTo>
                    <a:pt x="1057571" y="5095219"/>
                  </a:lnTo>
                  <a:lnTo>
                    <a:pt x="1116897" y="5061781"/>
                  </a:lnTo>
                  <a:lnTo>
                    <a:pt x="1175735" y="5028779"/>
                  </a:lnTo>
                  <a:lnTo>
                    <a:pt x="1233929" y="4996286"/>
                  </a:lnTo>
                  <a:lnTo>
                    <a:pt x="1291324" y="4964374"/>
                  </a:lnTo>
                  <a:lnTo>
                    <a:pt x="1347767" y="4933115"/>
                  </a:lnTo>
                  <a:lnTo>
                    <a:pt x="1403100" y="4902581"/>
                  </a:lnTo>
                  <a:lnTo>
                    <a:pt x="1457171" y="4872843"/>
                  </a:lnTo>
                  <a:lnTo>
                    <a:pt x="1509823" y="4843975"/>
                  </a:lnTo>
                  <a:lnTo>
                    <a:pt x="1560902" y="4816047"/>
                  </a:lnTo>
                  <a:lnTo>
                    <a:pt x="1610252" y="4789133"/>
                  </a:lnTo>
                  <a:lnTo>
                    <a:pt x="1657720" y="4763303"/>
                  </a:lnTo>
                  <a:lnTo>
                    <a:pt x="1703150" y="4738631"/>
                  </a:lnTo>
                  <a:lnTo>
                    <a:pt x="1746387" y="4715188"/>
                  </a:lnTo>
                  <a:lnTo>
                    <a:pt x="1787276" y="4693046"/>
                  </a:lnTo>
                  <a:lnTo>
                    <a:pt x="1825662" y="4672277"/>
                  </a:lnTo>
                  <a:lnTo>
                    <a:pt x="1861390" y="4652953"/>
                  </a:lnTo>
                  <a:lnTo>
                    <a:pt x="1894306" y="4635147"/>
                  </a:lnTo>
                  <a:lnTo>
                    <a:pt x="1951080" y="4604374"/>
                  </a:lnTo>
                  <a:lnTo>
                    <a:pt x="1994743" y="4580535"/>
                  </a:lnTo>
                  <a:lnTo>
                    <a:pt x="2032947" y="4559038"/>
                  </a:lnTo>
                  <a:lnTo>
                    <a:pt x="2047903" y="4550163"/>
                  </a:lnTo>
                  <a:lnTo>
                    <a:pt x="2066622" y="4539213"/>
                  </a:lnTo>
                  <a:lnTo>
                    <a:pt x="2114591" y="4511456"/>
                  </a:lnTo>
                  <a:lnTo>
                    <a:pt x="2175340" y="4476509"/>
                  </a:lnTo>
                  <a:lnTo>
                    <a:pt x="2210034" y="4456571"/>
                  </a:lnTo>
                  <a:lnTo>
                    <a:pt x="2247356" y="4435114"/>
                  </a:lnTo>
                  <a:lnTo>
                    <a:pt x="2287115" y="4412231"/>
                  </a:lnTo>
                  <a:lnTo>
                    <a:pt x="2329124" y="4388015"/>
                  </a:lnTo>
                  <a:lnTo>
                    <a:pt x="2373193" y="4362557"/>
                  </a:lnTo>
                  <a:lnTo>
                    <a:pt x="2419132" y="4335952"/>
                  </a:lnTo>
                  <a:lnTo>
                    <a:pt x="2466753" y="4308292"/>
                  </a:lnTo>
                  <a:lnTo>
                    <a:pt x="2515865" y="4279670"/>
                  </a:lnTo>
                  <a:lnTo>
                    <a:pt x="2566281" y="4250178"/>
                  </a:lnTo>
                  <a:lnTo>
                    <a:pt x="2617811" y="4219910"/>
                  </a:lnTo>
                  <a:lnTo>
                    <a:pt x="2670265" y="4188957"/>
                  </a:lnTo>
                  <a:lnTo>
                    <a:pt x="2723454" y="4157414"/>
                  </a:lnTo>
                  <a:lnTo>
                    <a:pt x="2777190" y="4125373"/>
                  </a:lnTo>
                  <a:lnTo>
                    <a:pt x="2831282" y="4092926"/>
                  </a:lnTo>
                  <a:lnTo>
                    <a:pt x="2885543" y="4060166"/>
                  </a:lnTo>
                  <a:lnTo>
                    <a:pt x="2939782" y="4027187"/>
                  </a:lnTo>
                  <a:lnTo>
                    <a:pt x="2993810" y="3994081"/>
                  </a:lnTo>
                  <a:lnTo>
                    <a:pt x="3047438" y="3960940"/>
                  </a:lnTo>
                  <a:lnTo>
                    <a:pt x="3100477" y="3927859"/>
                  </a:lnTo>
                  <a:lnTo>
                    <a:pt x="3152738" y="3894928"/>
                  </a:lnTo>
                  <a:lnTo>
                    <a:pt x="3204032" y="3862242"/>
                  </a:lnTo>
                  <a:lnTo>
                    <a:pt x="3252819" y="3833150"/>
                  </a:lnTo>
                  <a:lnTo>
                    <a:pt x="3301308" y="3808477"/>
                  </a:lnTo>
                  <a:lnTo>
                    <a:pt x="3349481" y="3788025"/>
                  </a:lnTo>
                  <a:lnTo>
                    <a:pt x="3397320" y="3771599"/>
                  </a:lnTo>
                  <a:lnTo>
                    <a:pt x="3444806" y="3759000"/>
                  </a:lnTo>
                  <a:lnTo>
                    <a:pt x="3491922" y="3750032"/>
                  </a:lnTo>
                  <a:lnTo>
                    <a:pt x="3538650" y="3744499"/>
                  </a:lnTo>
                  <a:lnTo>
                    <a:pt x="3584973" y="3742203"/>
                  </a:lnTo>
                  <a:lnTo>
                    <a:pt x="3630871" y="3742948"/>
                  </a:lnTo>
                  <a:lnTo>
                    <a:pt x="3676327" y="3746536"/>
                  </a:lnTo>
                  <a:lnTo>
                    <a:pt x="3721323" y="3752772"/>
                  </a:lnTo>
                  <a:lnTo>
                    <a:pt x="3765842" y="3761458"/>
                  </a:lnTo>
                  <a:lnTo>
                    <a:pt x="3809865" y="3772397"/>
                  </a:lnTo>
                  <a:lnTo>
                    <a:pt x="3853374" y="3785392"/>
                  </a:lnTo>
                  <a:lnTo>
                    <a:pt x="3896352" y="3800247"/>
                  </a:lnTo>
                  <a:lnTo>
                    <a:pt x="3938780" y="3816765"/>
                  </a:lnTo>
                  <a:lnTo>
                    <a:pt x="3980641" y="3834749"/>
                  </a:lnTo>
                  <a:lnTo>
                    <a:pt x="4021917" y="3854002"/>
                  </a:lnTo>
                  <a:lnTo>
                    <a:pt x="4062589" y="3874328"/>
                  </a:lnTo>
                  <a:lnTo>
                    <a:pt x="4102640" y="3895529"/>
                  </a:lnTo>
                  <a:lnTo>
                    <a:pt x="4142051" y="3917408"/>
                  </a:lnTo>
                  <a:lnTo>
                    <a:pt x="4180806" y="3939769"/>
                  </a:lnTo>
                  <a:lnTo>
                    <a:pt x="4218885" y="3962416"/>
                  </a:lnTo>
                  <a:lnTo>
                    <a:pt x="4256272" y="3985150"/>
                  </a:lnTo>
                  <a:lnTo>
                    <a:pt x="4292947" y="4007775"/>
                  </a:lnTo>
                  <a:lnTo>
                    <a:pt x="4328894" y="4030095"/>
                  </a:lnTo>
                  <a:lnTo>
                    <a:pt x="4364094" y="4051913"/>
                  </a:lnTo>
                  <a:lnTo>
                    <a:pt x="4398529" y="4073031"/>
                  </a:lnTo>
                  <a:lnTo>
                    <a:pt x="4433329" y="4093639"/>
                  </a:lnTo>
                  <a:lnTo>
                    <a:pt x="4469601" y="4113983"/>
                  </a:lnTo>
                  <a:lnTo>
                    <a:pt x="4507274" y="4133961"/>
                  </a:lnTo>
                  <a:lnTo>
                    <a:pt x="4546275" y="4153471"/>
                  </a:lnTo>
                  <a:lnTo>
                    <a:pt x="4586532" y="4172409"/>
                  </a:lnTo>
                  <a:lnTo>
                    <a:pt x="4627972" y="4190674"/>
                  </a:lnTo>
                  <a:lnTo>
                    <a:pt x="4670523" y="4208163"/>
                  </a:lnTo>
                  <a:lnTo>
                    <a:pt x="4714112" y="4224773"/>
                  </a:lnTo>
                  <a:lnTo>
                    <a:pt x="4758668" y="4240403"/>
                  </a:lnTo>
                  <a:lnTo>
                    <a:pt x="4804118" y="4254950"/>
                  </a:lnTo>
                  <a:lnTo>
                    <a:pt x="4850389" y="4268311"/>
                  </a:lnTo>
                  <a:lnTo>
                    <a:pt x="4897409" y="4280384"/>
                  </a:lnTo>
                  <a:lnTo>
                    <a:pt x="4945106" y="4291066"/>
                  </a:lnTo>
                  <a:lnTo>
                    <a:pt x="4993408" y="4300255"/>
                  </a:lnTo>
                  <a:lnTo>
                    <a:pt x="5042241" y="4307849"/>
                  </a:lnTo>
                  <a:lnTo>
                    <a:pt x="5091534" y="4313744"/>
                  </a:lnTo>
                  <a:lnTo>
                    <a:pt x="5141214" y="4317840"/>
                  </a:lnTo>
                  <a:lnTo>
                    <a:pt x="5191209" y="4320032"/>
                  </a:lnTo>
                  <a:lnTo>
                    <a:pt x="5241446" y="4320220"/>
                  </a:lnTo>
                  <a:lnTo>
                    <a:pt x="5291854" y="4318299"/>
                  </a:lnTo>
                  <a:lnTo>
                    <a:pt x="5342359" y="4314169"/>
                  </a:lnTo>
                  <a:lnTo>
                    <a:pt x="5392890" y="4307726"/>
                  </a:lnTo>
                  <a:lnTo>
                    <a:pt x="5443373" y="4298867"/>
                  </a:lnTo>
                  <a:lnTo>
                    <a:pt x="5493738" y="4287492"/>
                  </a:lnTo>
                  <a:lnTo>
                    <a:pt x="5543910" y="4273496"/>
                  </a:lnTo>
                  <a:lnTo>
                    <a:pt x="5593818" y="4256778"/>
                  </a:lnTo>
                  <a:lnTo>
                    <a:pt x="5643390" y="4237235"/>
                  </a:lnTo>
                  <a:lnTo>
                    <a:pt x="5692553" y="4214765"/>
                  </a:lnTo>
                  <a:lnTo>
                    <a:pt x="5744546" y="4188353"/>
                  </a:lnTo>
                  <a:lnTo>
                    <a:pt x="5796988" y="4159597"/>
                  </a:lnTo>
                  <a:lnTo>
                    <a:pt x="5849676" y="4128243"/>
                  </a:lnTo>
                  <a:lnTo>
                    <a:pt x="5902409" y="4094037"/>
                  </a:lnTo>
                  <a:lnTo>
                    <a:pt x="5954985" y="4056728"/>
                  </a:lnTo>
                  <a:lnTo>
                    <a:pt x="6007201" y="4016061"/>
                  </a:lnTo>
                  <a:lnTo>
                    <a:pt x="6058855" y="3971782"/>
                  </a:lnTo>
                  <a:lnTo>
                    <a:pt x="6109746" y="3923640"/>
                  </a:lnTo>
                  <a:lnTo>
                    <a:pt x="6159672" y="3871379"/>
                  </a:lnTo>
                  <a:lnTo>
                    <a:pt x="6208430" y="3814748"/>
                  </a:lnTo>
                  <a:lnTo>
                    <a:pt x="6232308" y="3784714"/>
                  </a:lnTo>
                  <a:lnTo>
                    <a:pt x="6255819" y="3753492"/>
                  </a:lnTo>
                  <a:lnTo>
                    <a:pt x="6278936" y="3721050"/>
                  </a:lnTo>
                  <a:lnTo>
                    <a:pt x="6301636" y="3687358"/>
                  </a:lnTo>
                  <a:lnTo>
                    <a:pt x="6323892" y="3652383"/>
                  </a:lnTo>
                  <a:lnTo>
                    <a:pt x="6345680" y="3616093"/>
                  </a:lnTo>
                  <a:lnTo>
                    <a:pt x="6366973" y="3578457"/>
                  </a:lnTo>
                  <a:lnTo>
                    <a:pt x="6387748" y="3539443"/>
                  </a:lnTo>
                  <a:lnTo>
                    <a:pt x="6407978" y="3499020"/>
                  </a:lnTo>
                  <a:lnTo>
                    <a:pt x="6427638" y="3457156"/>
                  </a:lnTo>
                  <a:lnTo>
                    <a:pt x="6446704" y="3413819"/>
                  </a:lnTo>
                  <a:lnTo>
                    <a:pt x="6465149" y="3368977"/>
                  </a:lnTo>
                  <a:lnTo>
                    <a:pt x="6482949" y="3322599"/>
                  </a:lnTo>
                  <a:lnTo>
                    <a:pt x="6500079" y="3274654"/>
                  </a:lnTo>
                  <a:lnTo>
                    <a:pt x="6516512" y="3225108"/>
                  </a:lnTo>
                  <a:lnTo>
                    <a:pt x="6532225" y="3173932"/>
                  </a:lnTo>
                  <a:lnTo>
                    <a:pt x="6547191" y="3121093"/>
                  </a:lnTo>
                  <a:lnTo>
                    <a:pt x="6561385" y="3066560"/>
                  </a:lnTo>
                  <a:lnTo>
                    <a:pt x="6574783" y="3010300"/>
                  </a:lnTo>
                  <a:lnTo>
                    <a:pt x="6587358" y="2952282"/>
                  </a:lnTo>
                  <a:lnTo>
                    <a:pt x="6599086" y="2892475"/>
                  </a:lnTo>
                  <a:lnTo>
                    <a:pt x="6609941" y="2830847"/>
                  </a:lnTo>
                  <a:lnTo>
                    <a:pt x="6619899" y="2767366"/>
                  </a:lnTo>
                  <a:lnTo>
                    <a:pt x="6628933" y="2702000"/>
                  </a:lnTo>
                  <a:lnTo>
                    <a:pt x="6637019" y="2634718"/>
                  </a:lnTo>
                  <a:lnTo>
                    <a:pt x="6644131" y="2565488"/>
                  </a:lnTo>
                  <a:lnTo>
                    <a:pt x="6650244" y="2494279"/>
                  </a:lnTo>
                  <a:lnTo>
                    <a:pt x="6655334" y="2421059"/>
                  </a:lnTo>
                  <a:lnTo>
                    <a:pt x="6659373" y="2345795"/>
                  </a:lnTo>
                  <a:lnTo>
                    <a:pt x="6662338" y="2268458"/>
                  </a:lnTo>
                  <a:lnTo>
                    <a:pt x="6664204" y="2189014"/>
                  </a:lnTo>
                  <a:lnTo>
                    <a:pt x="6664944" y="2107432"/>
                  </a:lnTo>
                  <a:lnTo>
                    <a:pt x="6664533" y="2023680"/>
                  </a:lnTo>
                  <a:lnTo>
                    <a:pt x="6663717" y="1932683"/>
                  </a:lnTo>
                  <a:lnTo>
                    <a:pt x="6663408" y="1843245"/>
                  </a:lnTo>
                  <a:lnTo>
                    <a:pt x="6663587" y="1755372"/>
                  </a:lnTo>
                  <a:lnTo>
                    <a:pt x="6664233" y="1669073"/>
                  </a:lnTo>
                  <a:lnTo>
                    <a:pt x="6665327" y="1584355"/>
                  </a:lnTo>
                  <a:lnTo>
                    <a:pt x="6666849" y="1501225"/>
                  </a:lnTo>
                  <a:lnTo>
                    <a:pt x="6668780" y="1419691"/>
                  </a:lnTo>
                  <a:lnTo>
                    <a:pt x="6671100" y="1339760"/>
                  </a:lnTo>
                  <a:lnTo>
                    <a:pt x="6673789" y="1261440"/>
                  </a:lnTo>
                  <a:lnTo>
                    <a:pt x="6676827" y="1184738"/>
                  </a:lnTo>
                  <a:lnTo>
                    <a:pt x="6680195" y="1109662"/>
                  </a:lnTo>
                  <a:lnTo>
                    <a:pt x="6683873" y="1036219"/>
                  </a:lnTo>
                  <a:lnTo>
                    <a:pt x="6687842" y="964416"/>
                  </a:lnTo>
                  <a:lnTo>
                    <a:pt x="6692081" y="894262"/>
                  </a:lnTo>
                  <a:lnTo>
                    <a:pt x="6696571" y="825763"/>
                  </a:lnTo>
                  <a:lnTo>
                    <a:pt x="6701292" y="758927"/>
                  </a:lnTo>
                  <a:lnTo>
                    <a:pt x="6706224" y="693762"/>
                  </a:lnTo>
                  <a:lnTo>
                    <a:pt x="6711349" y="630274"/>
                  </a:lnTo>
                  <a:lnTo>
                    <a:pt x="6716645" y="568472"/>
                  </a:lnTo>
                  <a:lnTo>
                    <a:pt x="6722093" y="508363"/>
                  </a:lnTo>
                  <a:lnTo>
                    <a:pt x="6727675" y="449954"/>
                  </a:lnTo>
                  <a:lnTo>
                    <a:pt x="6733369" y="393253"/>
                  </a:lnTo>
                  <a:lnTo>
                    <a:pt x="6739156" y="338267"/>
                  </a:lnTo>
                  <a:lnTo>
                    <a:pt x="6745016" y="285004"/>
                  </a:lnTo>
                  <a:lnTo>
                    <a:pt x="6750931" y="233471"/>
                  </a:lnTo>
                  <a:lnTo>
                    <a:pt x="6756879" y="183676"/>
                  </a:lnTo>
                  <a:lnTo>
                    <a:pt x="6762842" y="135625"/>
                  </a:lnTo>
                  <a:lnTo>
                    <a:pt x="6768799" y="89328"/>
                  </a:lnTo>
                  <a:lnTo>
                    <a:pt x="6774731" y="44790"/>
                  </a:lnTo>
                  <a:lnTo>
                    <a:pt x="6780619" y="2020"/>
                  </a:lnTo>
                  <a:lnTo>
                    <a:pt x="6780906" y="0"/>
                  </a:lnTo>
                </a:path>
              </a:pathLst>
            </a:custGeom>
            <a:ln w="2141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151197" y="5069555"/>
              <a:ext cx="2673350" cy="1193800"/>
            </a:xfrm>
            <a:custGeom>
              <a:avLst/>
              <a:gdLst/>
              <a:ahLst/>
              <a:cxnLst/>
              <a:rect l="l" t="t" r="r" b="b"/>
              <a:pathLst>
                <a:path w="2673350" h="1193800">
                  <a:moveTo>
                    <a:pt x="0" y="1193348"/>
                  </a:moveTo>
                  <a:lnTo>
                    <a:pt x="206557" y="1070472"/>
                  </a:lnTo>
                  <a:lnTo>
                    <a:pt x="454704" y="924363"/>
                  </a:lnTo>
                  <a:lnTo>
                    <a:pt x="616597" y="829856"/>
                  </a:lnTo>
                  <a:lnTo>
                    <a:pt x="674501" y="796280"/>
                  </a:lnTo>
                  <a:lnTo>
                    <a:pt x="916764" y="683562"/>
                  </a:lnTo>
                  <a:lnTo>
                    <a:pt x="1053631" y="619151"/>
                  </a:lnTo>
                  <a:lnTo>
                    <a:pt x="1135605" y="578893"/>
                  </a:lnTo>
                  <a:lnTo>
                    <a:pt x="1213186" y="538633"/>
                  </a:lnTo>
                  <a:lnTo>
                    <a:pt x="1264952" y="509980"/>
                  </a:lnTo>
                  <a:lnTo>
                    <a:pt x="1300737" y="489417"/>
                  </a:lnTo>
                  <a:lnTo>
                    <a:pt x="1342011" y="465376"/>
                  </a:lnTo>
                  <a:lnTo>
                    <a:pt x="1387940" y="438366"/>
                  </a:lnTo>
                  <a:lnTo>
                    <a:pt x="1437689" y="408896"/>
                  </a:lnTo>
                  <a:lnTo>
                    <a:pt x="1490425" y="377476"/>
                  </a:lnTo>
                  <a:lnTo>
                    <a:pt x="1545311" y="344616"/>
                  </a:lnTo>
                  <a:lnTo>
                    <a:pt x="1601516" y="310825"/>
                  </a:lnTo>
                  <a:lnTo>
                    <a:pt x="1658203" y="276612"/>
                  </a:lnTo>
                  <a:lnTo>
                    <a:pt x="1714539" y="242487"/>
                  </a:lnTo>
                  <a:lnTo>
                    <a:pt x="1769690" y="208959"/>
                  </a:lnTo>
                  <a:lnTo>
                    <a:pt x="1822820" y="176538"/>
                  </a:lnTo>
                  <a:lnTo>
                    <a:pt x="1873096" y="145733"/>
                  </a:lnTo>
                  <a:lnTo>
                    <a:pt x="1919684" y="117053"/>
                  </a:lnTo>
                  <a:lnTo>
                    <a:pt x="1961749" y="91009"/>
                  </a:lnTo>
                  <a:lnTo>
                    <a:pt x="1998456" y="68109"/>
                  </a:lnTo>
                  <a:lnTo>
                    <a:pt x="2052463" y="33781"/>
                  </a:lnTo>
                  <a:lnTo>
                    <a:pt x="2068092" y="23371"/>
                  </a:lnTo>
                  <a:lnTo>
                    <a:pt x="2091902" y="12441"/>
                  </a:lnTo>
                  <a:lnTo>
                    <a:pt x="2126804" y="4469"/>
                  </a:lnTo>
                  <a:lnTo>
                    <a:pt x="2170808" y="105"/>
                  </a:lnTo>
                  <a:lnTo>
                    <a:pt x="2221922" y="0"/>
                  </a:lnTo>
                  <a:lnTo>
                    <a:pt x="2278156" y="4803"/>
                  </a:lnTo>
                  <a:lnTo>
                    <a:pt x="2337518" y="15166"/>
                  </a:lnTo>
                  <a:lnTo>
                    <a:pt x="2398020" y="31737"/>
                  </a:lnTo>
                  <a:lnTo>
                    <a:pt x="2442722" y="48538"/>
                  </a:lnTo>
                  <a:lnTo>
                    <a:pt x="2486124" y="69426"/>
                  </a:lnTo>
                  <a:lnTo>
                    <a:pt x="2527401" y="94674"/>
                  </a:lnTo>
                  <a:lnTo>
                    <a:pt x="2565725" y="124551"/>
                  </a:lnTo>
                  <a:lnTo>
                    <a:pt x="2600272" y="159329"/>
                  </a:lnTo>
                  <a:lnTo>
                    <a:pt x="2630215" y="199278"/>
                  </a:lnTo>
                  <a:lnTo>
                    <a:pt x="2654728" y="244668"/>
                  </a:lnTo>
                  <a:lnTo>
                    <a:pt x="2672985" y="295771"/>
                  </a:lnTo>
                </a:path>
              </a:pathLst>
            </a:custGeom>
            <a:ln w="2141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151197" y="1866623"/>
              <a:ext cx="6009005" cy="3170555"/>
            </a:xfrm>
            <a:custGeom>
              <a:avLst/>
              <a:gdLst/>
              <a:ahLst/>
              <a:cxnLst/>
              <a:rect l="l" t="t" r="r" b="b"/>
              <a:pathLst>
                <a:path w="6009005" h="3170554">
                  <a:moveTo>
                    <a:pt x="0" y="3170175"/>
                  </a:moveTo>
                  <a:lnTo>
                    <a:pt x="37889" y="3140994"/>
                  </a:lnTo>
                  <a:lnTo>
                    <a:pt x="85310" y="3104071"/>
                  </a:lnTo>
                  <a:lnTo>
                    <a:pt x="131846" y="3067545"/>
                  </a:lnTo>
                  <a:lnTo>
                    <a:pt x="177216" y="3031748"/>
                  </a:lnTo>
                  <a:lnTo>
                    <a:pt x="221137" y="2997013"/>
                  </a:lnTo>
                  <a:lnTo>
                    <a:pt x="263327" y="2963673"/>
                  </a:lnTo>
                  <a:lnTo>
                    <a:pt x="303505" y="2932061"/>
                  </a:lnTo>
                  <a:lnTo>
                    <a:pt x="341387" y="2902510"/>
                  </a:lnTo>
                  <a:lnTo>
                    <a:pt x="376692" y="2875353"/>
                  </a:lnTo>
                  <a:lnTo>
                    <a:pt x="409138" y="2850923"/>
                  </a:lnTo>
                  <a:lnTo>
                    <a:pt x="464324" y="2811575"/>
                  </a:lnTo>
                  <a:lnTo>
                    <a:pt x="504688" y="2787129"/>
                  </a:lnTo>
                  <a:lnTo>
                    <a:pt x="552188" y="2764864"/>
                  </a:lnTo>
                  <a:lnTo>
                    <a:pt x="621622" y="2734678"/>
                  </a:lnTo>
                  <a:lnTo>
                    <a:pt x="663253" y="2717316"/>
                  </a:lnTo>
                  <a:lnTo>
                    <a:pt x="708793" y="2698815"/>
                  </a:lnTo>
                  <a:lnTo>
                    <a:pt x="757719" y="2679457"/>
                  </a:lnTo>
                  <a:lnTo>
                    <a:pt x="809505" y="2659520"/>
                  </a:lnTo>
                  <a:lnTo>
                    <a:pt x="863627" y="2639286"/>
                  </a:lnTo>
                  <a:lnTo>
                    <a:pt x="919561" y="2619035"/>
                  </a:lnTo>
                  <a:lnTo>
                    <a:pt x="976781" y="2599049"/>
                  </a:lnTo>
                  <a:lnTo>
                    <a:pt x="1034763" y="2579606"/>
                  </a:lnTo>
                  <a:lnTo>
                    <a:pt x="1092983" y="2560988"/>
                  </a:lnTo>
                  <a:lnTo>
                    <a:pt x="1150916" y="2543476"/>
                  </a:lnTo>
                  <a:lnTo>
                    <a:pt x="1208036" y="2527349"/>
                  </a:lnTo>
                  <a:lnTo>
                    <a:pt x="1263821" y="2512889"/>
                  </a:lnTo>
                  <a:lnTo>
                    <a:pt x="1317744" y="2500375"/>
                  </a:lnTo>
                  <a:lnTo>
                    <a:pt x="1369282" y="2490088"/>
                  </a:lnTo>
                  <a:lnTo>
                    <a:pt x="1417910" y="2482310"/>
                  </a:lnTo>
                  <a:lnTo>
                    <a:pt x="1463103" y="2477319"/>
                  </a:lnTo>
                  <a:lnTo>
                    <a:pt x="1504336" y="2475397"/>
                  </a:lnTo>
                  <a:lnTo>
                    <a:pt x="1541086" y="2476825"/>
                  </a:lnTo>
                  <a:lnTo>
                    <a:pt x="1596915" y="2480840"/>
                  </a:lnTo>
                  <a:lnTo>
                    <a:pt x="1651351" y="2486305"/>
                  </a:lnTo>
                  <a:lnTo>
                    <a:pt x="1703103" y="2498945"/>
                  </a:lnTo>
                  <a:lnTo>
                    <a:pt x="1750881" y="2524488"/>
                  </a:lnTo>
                  <a:lnTo>
                    <a:pt x="1785804" y="2554760"/>
                  </a:lnTo>
                  <a:lnTo>
                    <a:pt x="1819094" y="2591175"/>
                  </a:lnTo>
                  <a:lnTo>
                    <a:pt x="1850875" y="2632365"/>
                  </a:lnTo>
                  <a:lnTo>
                    <a:pt x="1881271" y="2676963"/>
                  </a:lnTo>
                  <a:lnTo>
                    <a:pt x="1910407" y="2723601"/>
                  </a:lnTo>
                  <a:lnTo>
                    <a:pt x="1938406" y="2770913"/>
                  </a:lnTo>
                  <a:lnTo>
                    <a:pt x="1965394" y="2817530"/>
                  </a:lnTo>
                  <a:lnTo>
                    <a:pt x="1991494" y="2862086"/>
                  </a:lnTo>
                  <a:lnTo>
                    <a:pt x="2016832" y="2903213"/>
                  </a:lnTo>
                  <a:lnTo>
                    <a:pt x="2041530" y="2939544"/>
                  </a:lnTo>
                  <a:lnTo>
                    <a:pt x="2065715" y="2969711"/>
                  </a:lnTo>
                  <a:lnTo>
                    <a:pt x="2122763" y="3015082"/>
                  </a:lnTo>
                  <a:lnTo>
                    <a:pt x="2166363" y="3040226"/>
                  </a:lnTo>
                  <a:lnTo>
                    <a:pt x="2216449" y="3065868"/>
                  </a:lnTo>
                  <a:lnTo>
                    <a:pt x="2269160" y="3090092"/>
                  </a:lnTo>
                  <a:lnTo>
                    <a:pt x="2320637" y="3110983"/>
                  </a:lnTo>
                  <a:lnTo>
                    <a:pt x="2367019" y="3126627"/>
                  </a:lnTo>
                  <a:lnTo>
                    <a:pt x="2405939" y="3134752"/>
                  </a:lnTo>
                  <a:lnTo>
                    <a:pt x="2427042" y="3134374"/>
                  </a:lnTo>
                  <a:lnTo>
                    <a:pt x="2444848" y="3129598"/>
                  </a:lnTo>
                  <a:lnTo>
                    <a:pt x="2462628" y="3121465"/>
                  </a:lnTo>
                  <a:lnTo>
                    <a:pt x="2483654" y="3111015"/>
                  </a:lnTo>
                  <a:lnTo>
                    <a:pt x="2495044" y="3098255"/>
                  </a:lnTo>
                  <a:lnTo>
                    <a:pt x="2509624" y="3082004"/>
                  </a:lnTo>
                  <a:lnTo>
                    <a:pt x="2547770" y="3039658"/>
                  </a:lnTo>
                  <a:lnTo>
                    <a:pt x="2596925" y="2985246"/>
                  </a:lnTo>
                  <a:lnTo>
                    <a:pt x="2625267" y="2953910"/>
                  </a:lnTo>
                  <a:lnTo>
                    <a:pt x="2655923" y="2920033"/>
                  </a:lnTo>
                  <a:lnTo>
                    <a:pt x="2688748" y="2883773"/>
                  </a:lnTo>
                  <a:lnTo>
                    <a:pt x="2723596" y="2845288"/>
                  </a:lnTo>
                  <a:lnTo>
                    <a:pt x="2760322" y="2804738"/>
                  </a:lnTo>
                  <a:lnTo>
                    <a:pt x="2798778" y="2762279"/>
                  </a:lnTo>
                  <a:lnTo>
                    <a:pt x="2838820" y="2718071"/>
                  </a:lnTo>
                  <a:lnTo>
                    <a:pt x="2880302" y="2672273"/>
                  </a:lnTo>
                  <a:lnTo>
                    <a:pt x="2923077" y="2625042"/>
                  </a:lnTo>
                  <a:lnTo>
                    <a:pt x="2967000" y="2576537"/>
                  </a:lnTo>
                  <a:lnTo>
                    <a:pt x="3011925" y="2526917"/>
                  </a:lnTo>
                  <a:lnTo>
                    <a:pt x="3057706" y="2476340"/>
                  </a:lnTo>
                  <a:lnTo>
                    <a:pt x="3104197" y="2424964"/>
                  </a:lnTo>
                  <a:lnTo>
                    <a:pt x="3151253" y="2372948"/>
                  </a:lnTo>
                  <a:lnTo>
                    <a:pt x="3198727" y="2320451"/>
                  </a:lnTo>
                  <a:lnTo>
                    <a:pt x="3246474" y="2267630"/>
                  </a:lnTo>
                  <a:lnTo>
                    <a:pt x="3294348" y="2214644"/>
                  </a:lnTo>
                  <a:lnTo>
                    <a:pt x="3342202" y="2161652"/>
                  </a:lnTo>
                  <a:lnTo>
                    <a:pt x="3389892" y="2108812"/>
                  </a:lnTo>
                  <a:lnTo>
                    <a:pt x="3437271" y="2056283"/>
                  </a:lnTo>
                  <a:lnTo>
                    <a:pt x="3484193" y="2004223"/>
                  </a:lnTo>
                  <a:lnTo>
                    <a:pt x="3530513" y="1952790"/>
                  </a:lnTo>
                  <a:lnTo>
                    <a:pt x="3576084" y="1902143"/>
                  </a:lnTo>
                  <a:lnTo>
                    <a:pt x="3620762" y="1852441"/>
                  </a:lnTo>
                  <a:lnTo>
                    <a:pt x="3664399" y="1803841"/>
                  </a:lnTo>
                  <a:lnTo>
                    <a:pt x="3706850" y="1756503"/>
                  </a:lnTo>
                  <a:lnTo>
                    <a:pt x="3747969" y="1710584"/>
                  </a:lnTo>
                  <a:lnTo>
                    <a:pt x="3787610" y="1666243"/>
                  </a:lnTo>
                  <a:lnTo>
                    <a:pt x="3825628" y="1623639"/>
                  </a:lnTo>
                  <a:lnTo>
                    <a:pt x="3861877" y="1582930"/>
                  </a:lnTo>
                  <a:lnTo>
                    <a:pt x="3896210" y="1544274"/>
                  </a:lnTo>
                  <a:lnTo>
                    <a:pt x="3928482" y="1507831"/>
                  </a:lnTo>
                  <a:lnTo>
                    <a:pt x="3958547" y="1473757"/>
                  </a:lnTo>
                  <a:lnTo>
                    <a:pt x="3986260" y="1442213"/>
                  </a:lnTo>
                  <a:lnTo>
                    <a:pt x="4011473" y="1413356"/>
                  </a:lnTo>
                  <a:lnTo>
                    <a:pt x="4053821" y="1364337"/>
                  </a:lnTo>
                  <a:lnTo>
                    <a:pt x="4084423" y="1327968"/>
                  </a:lnTo>
                  <a:lnTo>
                    <a:pt x="4116062" y="1266713"/>
                  </a:lnTo>
                  <a:lnTo>
                    <a:pt x="4122992" y="1220820"/>
                  </a:lnTo>
                  <a:lnTo>
                    <a:pt x="4128180" y="1167451"/>
                  </a:lnTo>
                  <a:lnTo>
                    <a:pt x="4133267" y="1111830"/>
                  </a:lnTo>
                  <a:lnTo>
                    <a:pt x="4139890" y="1059182"/>
                  </a:lnTo>
                  <a:lnTo>
                    <a:pt x="4149690" y="1014730"/>
                  </a:lnTo>
                  <a:lnTo>
                    <a:pt x="4296872" y="880965"/>
                  </a:lnTo>
                  <a:lnTo>
                    <a:pt x="4548562" y="706317"/>
                  </a:lnTo>
                  <a:lnTo>
                    <a:pt x="4792568" y="541546"/>
                  </a:lnTo>
                  <a:lnTo>
                    <a:pt x="4902083" y="468446"/>
                  </a:lnTo>
                  <a:lnTo>
                    <a:pt x="5247549" y="497723"/>
                  </a:lnTo>
                  <a:lnTo>
                    <a:pt x="6008709" y="0"/>
                  </a:lnTo>
                </a:path>
              </a:pathLst>
            </a:custGeom>
            <a:ln w="764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151197" y="4993263"/>
              <a:ext cx="1054100" cy="731520"/>
            </a:xfrm>
            <a:custGeom>
              <a:avLst/>
              <a:gdLst/>
              <a:ahLst/>
              <a:cxnLst/>
              <a:rect l="l" t="t" r="r" b="b"/>
              <a:pathLst>
                <a:path w="1054100" h="731520">
                  <a:moveTo>
                    <a:pt x="0" y="731089"/>
                  </a:moveTo>
                  <a:lnTo>
                    <a:pt x="1053613" y="0"/>
                  </a:lnTo>
                </a:path>
              </a:pathLst>
            </a:custGeom>
            <a:ln w="764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638753" y="4663350"/>
              <a:ext cx="725805" cy="944880"/>
            </a:xfrm>
            <a:custGeom>
              <a:avLst/>
              <a:gdLst/>
              <a:ahLst/>
              <a:cxnLst/>
              <a:rect l="l" t="t" r="r" b="b"/>
              <a:pathLst>
                <a:path w="725804" h="944879">
                  <a:moveTo>
                    <a:pt x="0" y="0"/>
                  </a:moveTo>
                  <a:lnTo>
                    <a:pt x="182565" y="73999"/>
                  </a:lnTo>
                  <a:lnTo>
                    <a:pt x="281215" y="115115"/>
                  </a:lnTo>
                  <a:lnTo>
                    <a:pt x="329963" y="138151"/>
                  </a:lnTo>
                  <a:lnTo>
                    <a:pt x="362826" y="157911"/>
                  </a:lnTo>
                  <a:lnTo>
                    <a:pt x="405939" y="186317"/>
                  </a:lnTo>
                  <a:lnTo>
                    <a:pt x="437747" y="209149"/>
                  </a:lnTo>
                  <a:lnTo>
                    <a:pt x="473676" y="237223"/>
                  </a:lnTo>
                  <a:lnTo>
                    <a:pt x="511692" y="270155"/>
                  </a:lnTo>
                  <a:lnTo>
                    <a:pt x="549760" y="307562"/>
                  </a:lnTo>
                  <a:lnTo>
                    <a:pt x="585844" y="349060"/>
                  </a:lnTo>
                  <a:lnTo>
                    <a:pt x="617911" y="394265"/>
                  </a:lnTo>
                  <a:lnTo>
                    <a:pt x="643926" y="442796"/>
                  </a:lnTo>
                  <a:lnTo>
                    <a:pt x="661854" y="494267"/>
                  </a:lnTo>
                  <a:lnTo>
                    <a:pt x="674470" y="552687"/>
                  </a:lnTo>
                  <a:lnTo>
                    <a:pt x="683589" y="610235"/>
                  </a:lnTo>
                  <a:lnTo>
                    <a:pt x="690119" y="666390"/>
                  </a:lnTo>
                  <a:lnTo>
                    <a:pt x="694964" y="720629"/>
                  </a:lnTo>
                  <a:lnTo>
                    <a:pt x="699032" y="772431"/>
                  </a:lnTo>
                  <a:lnTo>
                    <a:pt x="703227" y="821274"/>
                  </a:lnTo>
                  <a:lnTo>
                    <a:pt x="708456" y="866638"/>
                  </a:lnTo>
                  <a:lnTo>
                    <a:pt x="715626" y="908001"/>
                  </a:lnTo>
                  <a:lnTo>
                    <a:pt x="725642" y="944840"/>
                  </a:lnTo>
                </a:path>
              </a:pathLst>
            </a:custGeom>
            <a:ln w="764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0303979" y="4846859"/>
              <a:ext cx="937260" cy="325120"/>
            </a:xfrm>
            <a:custGeom>
              <a:avLst/>
              <a:gdLst/>
              <a:ahLst/>
              <a:cxnLst/>
              <a:rect l="l" t="t" r="r" b="b"/>
              <a:pathLst>
                <a:path w="937259" h="325120">
                  <a:moveTo>
                    <a:pt x="0" y="324785"/>
                  </a:moveTo>
                  <a:lnTo>
                    <a:pt x="260672" y="138383"/>
                  </a:lnTo>
                  <a:lnTo>
                    <a:pt x="486435" y="30910"/>
                  </a:lnTo>
                  <a:lnTo>
                    <a:pt x="736835" y="9195"/>
                  </a:lnTo>
                  <a:lnTo>
                    <a:pt x="867207" y="0"/>
                  </a:lnTo>
                  <a:lnTo>
                    <a:pt x="919769" y="1563"/>
                  </a:lnTo>
                  <a:lnTo>
                    <a:pt x="936735" y="12125"/>
                  </a:lnTo>
                </a:path>
              </a:pathLst>
            </a:custGeom>
            <a:ln w="764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9222080" y="2330405"/>
              <a:ext cx="6066155" cy="4991735"/>
            </a:xfrm>
            <a:custGeom>
              <a:avLst/>
              <a:gdLst/>
              <a:ahLst/>
              <a:cxnLst/>
              <a:rect l="l" t="t" r="r" b="b"/>
              <a:pathLst>
                <a:path w="6066155" h="4991734">
                  <a:moveTo>
                    <a:pt x="2773819" y="3335439"/>
                  </a:moveTo>
                  <a:lnTo>
                    <a:pt x="2763990" y="3310229"/>
                  </a:lnTo>
                  <a:lnTo>
                    <a:pt x="2735897" y="3296843"/>
                  </a:lnTo>
                  <a:lnTo>
                    <a:pt x="2691892" y="3306013"/>
                  </a:lnTo>
                  <a:lnTo>
                    <a:pt x="2677909" y="3125254"/>
                  </a:lnTo>
                  <a:lnTo>
                    <a:pt x="69938" y="4701464"/>
                  </a:lnTo>
                  <a:lnTo>
                    <a:pt x="32118" y="4729467"/>
                  </a:lnTo>
                  <a:lnTo>
                    <a:pt x="9537" y="4758055"/>
                  </a:lnTo>
                  <a:lnTo>
                    <a:pt x="0" y="4785855"/>
                  </a:lnTo>
                  <a:lnTo>
                    <a:pt x="1282" y="4811458"/>
                  </a:lnTo>
                  <a:lnTo>
                    <a:pt x="11163" y="4833480"/>
                  </a:lnTo>
                  <a:lnTo>
                    <a:pt x="27419" y="4850523"/>
                  </a:lnTo>
                  <a:lnTo>
                    <a:pt x="47853" y="4861204"/>
                  </a:lnTo>
                  <a:lnTo>
                    <a:pt x="70218" y="4864125"/>
                  </a:lnTo>
                  <a:lnTo>
                    <a:pt x="92316" y="4857902"/>
                  </a:lnTo>
                  <a:lnTo>
                    <a:pt x="111925" y="4841138"/>
                  </a:lnTo>
                  <a:lnTo>
                    <a:pt x="126809" y="4812449"/>
                  </a:lnTo>
                  <a:lnTo>
                    <a:pt x="702691" y="4767834"/>
                  </a:lnTo>
                  <a:lnTo>
                    <a:pt x="702691" y="4701464"/>
                  </a:lnTo>
                  <a:lnTo>
                    <a:pt x="2729319" y="3549205"/>
                  </a:lnTo>
                  <a:lnTo>
                    <a:pt x="2729319" y="3378314"/>
                  </a:lnTo>
                  <a:lnTo>
                    <a:pt x="2763037" y="3361715"/>
                  </a:lnTo>
                  <a:lnTo>
                    <a:pt x="2773819" y="3335439"/>
                  </a:lnTo>
                  <a:close/>
                </a:path>
                <a:path w="6066155" h="4991734">
                  <a:moveTo>
                    <a:pt x="4960632" y="2293086"/>
                  </a:moveTo>
                  <a:lnTo>
                    <a:pt x="4960328" y="2244623"/>
                  </a:lnTo>
                  <a:lnTo>
                    <a:pt x="4956175" y="2196160"/>
                  </a:lnTo>
                  <a:lnTo>
                    <a:pt x="4948250" y="2148230"/>
                  </a:lnTo>
                  <a:lnTo>
                    <a:pt x="4936591" y="2101430"/>
                  </a:lnTo>
                  <a:lnTo>
                    <a:pt x="4921275" y="2056320"/>
                  </a:lnTo>
                  <a:lnTo>
                    <a:pt x="4902327" y="2013458"/>
                  </a:lnTo>
                  <a:lnTo>
                    <a:pt x="4879835" y="1973427"/>
                  </a:lnTo>
                  <a:lnTo>
                    <a:pt x="4853838" y="1936775"/>
                  </a:lnTo>
                  <a:lnTo>
                    <a:pt x="4824400" y="1904098"/>
                  </a:lnTo>
                  <a:lnTo>
                    <a:pt x="4042359" y="1176832"/>
                  </a:lnTo>
                  <a:lnTo>
                    <a:pt x="3494938" y="1742490"/>
                  </a:lnTo>
                  <a:lnTo>
                    <a:pt x="4308843" y="2583942"/>
                  </a:lnTo>
                  <a:lnTo>
                    <a:pt x="4356544" y="2621813"/>
                  </a:lnTo>
                  <a:lnTo>
                    <a:pt x="4419371" y="2657894"/>
                  </a:lnTo>
                  <a:lnTo>
                    <a:pt x="4455477" y="2673235"/>
                  </a:lnTo>
                  <a:lnTo>
                    <a:pt x="4494174" y="2685707"/>
                  </a:lnTo>
                  <a:lnTo>
                    <a:pt x="4535094" y="2694470"/>
                  </a:lnTo>
                  <a:lnTo>
                    <a:pt x="4577829" y="2698712"/>
                  </a:lnTo>
                  <a:lnTo>
                    <a:pt x="4621987" y="2697645"/>
                  </a:lnTo>
                  <a:lnTo>
                    <a:pt x="4667186" y="2690431"/>
                  </a:lnTo>
                  <a:lnTo>
                    <a:pt x="4713021" y="2676271"/>
                  </a:lnTo>
                  <a:lnTo>
                    <a:pt x="4759109" y="2654350"/>
                  </a:lnTo>
                  <a:lnTo>
                    <a:pt x="4805045" y="2623845"/>
                  </a:lnTo>
                  <a:lnTo>
                    <a:pt x="4850447" y="2583942"/>
                  </a:lnTo>
                  <a:lnTo>
                    <a:pt x="4878616" y="2551557"/>
                  </a:lnTo>
                  <a:lnTo>
                    <a:pt x="4902555" y="2515158"/>
                  </a:lnTo>
                  <a:lnTo>
                    <a:pt x="4922304" y="2475331"/>
                  </a:lnTo>
                  <a:lnTo>
                    <a:pt x="4937925" y="2432634"/>
                  </a:lnTo>
                  <a:lnTo>
                    <a:pt x="4949482" y="2387650"/>
                  </a:lnTo>
                  <a:lnTo>
                    <a:pt x="4957026" y="2340953"/>
                  </a:lnTo>
                  <a:lnTo>
                    <a:pt x="4960632" y="2293086"/>
                  </a:lnTo>
                  <a:close/>
                </a:path>
                <a:path w="6066155" h="4991734">
                  <a:moveTo>
                    <a:pt x="5681269" y="4359262"/>
                  </a:moveTo>
                  <a:lnTo>
                    <a:pt x="3695192" y="2955620"/>
                  </a:lnTo>
                  <a:lnTo>
                    <a:pt x="3604945" y="3162389"/>
                  </a:lnTo>
                  <a:lnTo>
                    <a:pt x="3220529" y="3692385"/>
                  </a:lnTo>
                  <a:lnTo>
                    <a:pt x="3590366" y="3948633"/>
                  </a:lnTo>
                  <a:lnTo>
                    <a:pt x="3622408" y="3922433"/>
                  </a:lnTo>
                  <a:lnTo>
                    <a:pt x="5180393" y="4991189"/>
                  </a:lnTo>
                  <a:lnTo>
                    <a:pt x="5681269" y="4359262"/>
                  </a:lnTo>
                  <a:close/>
                </a:path>
                <a:path w="6066155" h="4991734">
                  <a:moveTo>
                    <a:pt x="6066117" y="694550"/>
                  </a:moveTo>
                  <a:lnTo>
                    <a:pt x="5592915" y="0"/>
                  </a:lnTo>
                  <a:lnTo>
                    <a:pt x="5155311" y="325666"/>
                  </a:lnTo>
                  <a:lnTo>
                    <a:pt x="5180762" y="374002"/>
                  </a:lnTo>
                  <a:lnTo>
                    <a:pt x="5122253" y="389267"/>
                  </a:lnTo>
                  <a:lnTo>
                    <a:pt x="4888192" y="76339"/>
                  </a:lnTo>
                  <a:lnTo>
                    <a:pt x="4264863" y="485940"/>
                  </a:lnTo>
                  <a:lnTo>
                    <a:pt x="5231663" y="1933549"/>
                  </a:lnTo>
                  <a:lnTo>
                    <a:pt x="5865152" y="1513763"/>
                  </a:lnTo>
                  <a:lnTo>
                    <a:pt x="5585295" y="1007491"/>
                  </a:lnTo>
                  <a:lnTo>
                    <a:pt x="6066117" y="69455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51197" y="1177974"/>
              <a:ext cx="9277205" cy="665594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188631" y="5865511"/>
              <a:ext cx="809245" cy="63609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5702835" y="6968876"/>
              <a:ext cx="1894205" cy="1329690"/>
            </a:xfrm>
            <a:custGeom>
              <a:avLst/>
              <a:gdLst/>
              <a:ahLst/>
              <a:cxnLst/>
              <a:rect l="l" t="t" r="r" b="b"/>
              <a:pathLst>
                <a:path w="1894205" h="1329690">
                  <a:moveTo>
                    <a:pt x="0" y="0"/>
                  </a:moveTo>
                  <a:lnTo>
                    <a:pt x="1249583" y="876266"/>
                  </a:lnTo>
                  <a:lnTo>
                    <a:pt x="1894036" y="1329299"/>
                  </a:lnTo>
                </a:path>
              </a:pathLst>
            </a:custGeom>
            <a:ln w="15297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7460311" y="8189111"/>
              <a:ext cx="41910" cy="60325"/>
            </a:xfrm>
            <a:custGeom>
              <a:avLst/>
              <a:gdLst/>
              <a:ahLst/>
              <a:cxnLst/>
              <a:rect l="l" t="t" r="r" b="b"/>
              <a:pathLst>
                <a:path w="41909" h="60325">
                  <a:moveTo>
                    <a:pt x="0" y="59851"/>
                  </a:moveTo>
                  <a:lnTo>
                    <a:pt x="41789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7217268" y="8018250"/>
              <a:ext cx="41910" cy="60325"/>
            </a:xfrm>
            <a:custGeom>
              <a:avLst/>
              <a:gdLst/>
              <a:ahLst/>
              <a:cxnLst/>
              <a:rect l="l" t="t" r="r" b="b"/>
              <a:pathLst>
                <a:path w="41909" h="60325">
                  <a:moveTo>
                    <a:pt x="0" y="59987"/>
                  </a:moveTo>
                  <a:lnTo>
                    <a:pt x="41914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6974239" y="7847390"/>
              <a:ext cx="42545" cy="60325"/>
            </a:xfrm>
            <a:custGeom>
              <a:avLst/>
              <a:gdLst/>
              <a:ahLst/>
              <a:cxnLst/>
              <a:rect l="l" t="t" r="r" b="b"/>
              <a:pathLst>
                <a:path w="42544" h="60325">
                  <a:moveTo>
                    <a:pt x="0" y="60123"/>
                  </a:moveTo>
                  <a:lnTo>
                    <a:pt x="4199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6731213" y="7676536"/>
              <a:ext cx="42545" cy="60325"/>
            </a:xfrm>
            <a:custGeom>
              <a:avLst/>
              <a:gdLst/>
              <a:ahLst/>
              <a:cxnLst/>
              <a:rect l="l" t="t" r="r" b="b"/>
              <a:pathLst>
                <a:path w="42544" h="60325">
                  <a:moveTo>
                    <a:pt x="0" y="60259"/>
                  </a:moveTo>
                  <a:lnTo>
                    <a:pt x="42113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6488185" y="7505655"/>
              <a:ext cx="42545" cy="60960"/>
            </a:xfrm>
            <a:custGeom>
              <a:avLst/>
              <a:gdLst/>
              <a:ahLst/>
              <a:cxnLst/>
              <a:rect l="l" t="t" r="r" b="b"/>
              <a:pathLst>
                <a:path w="42544" h="60959">
                  <a:moveTo>
                    <a:pt x="0" y="60417"/>
                  </a:moveTo>
                  <a:lnTo>
                    <a:pt x="42197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6245144" y="7334805"/>
              <a:ext cx="42545" cy="60960"/>
            </a:xfrm>
            <a:custGeom>
              <a:avLst/>
              <a:gdLst/>
              <a:ahLst/>
              <a:cxnLst/>
              <a:rect l="l" t="t" r="r" b="b"/>
              <a:pathLst>
                <a:path w="42544" h="60959">
                  <a:moveTo>
                    <a:pt x="0" y="60542"/>
                  </a:moveTo>
                  <a:lnTo>
                    <a:pt x="42323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6002114" y="7163935"/>
              <a:ext cx="42545" cy="60960"/>
            </a:xfrm>
            <a:custGeom>
              <a:avLst/>
              <a:gdLst/>
              <a:ahLst/>
              <a:cxnLst/>
              <a:rect l="l" t="t" r="r" b="b"/>
              <a:pathLst>
                <a:path w="42544" h="60959">
                  <a:moveTo>
                    <a:pt x="0" y="60689"/>
                  </a:moveTo>
                  <a:lnTo>
                    <a:pt x="42396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5759087" y="6993063"/>
              <a:ext cx="42545" cy="60960"/>
            </a:xfrm>
            <a:custGeom>
              <a:avLst/>
              <a:gdLst/>
              <a:ahLst/>
              <a:cxnLst/>
              <a:rect l="l" t="t" r="r" b="b"/>
              <a:pathLst>
                <a:path w="42544" h="60959">
                  <a:moveTo>
                    <a:pt x="0" y="60835"/>
                  </a:moveTo>
                  <a:lnTo>
                    <a:pt x="42511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7446867" y="8042510"/>
              <a:ext cx="42545" cy="60325"/>
            </a:xfrm>
            <a:custGeom>
              <a:avLst/>
              <a:gdLst/>
              <a:ahLst/>
              <a:cxnLst/>
              <a:rect l="l" t="t" r="r" b="b"/>
              <a:pathLst>
                <a:path w="42544" h="60325">
                  <a:moveTo>
                    <a:pt x="0" y="60155"/>
                  </a:moveTo>
                  <a:lnTo>
                    <a:pt x="42019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7213877" y="7885278"/>
              <a:ext cx="41910" cy="59690"/>
            </a:xfrm>
            <a:custGeom>
              <a:avLst/>
              <a:gdLst/>
              <a:ahLst/>
              <a:cxnLst/>
              <a:rect l="l" t="t" r="r" b="b"/>
              <a:pathLst>
                <a:path w="41909" h="59690">
                  <a:moveTo>
                    <a:pt x="0" y="59286"/>
                  </a:moveTo>
                  <a:lnTo>
                    <a:pt x="41422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6980903" y="7728036"/>
              <a:ext cx="41275" cy="59055"/>
            </a:xfrm>
            <a:custGeom>
              <a:avLst/>
              <a:gdLst/>
              <a:ahLst/>
              <a:cxnLst/>
              <a:rect l="l" t="t" r="r" b="b"/>
              <a:pathLst>
                <a:path w="41275" h="59054">
                  <a:moveTo>
                    <a:pt x="0" y="58427"/>
                  </a:moveTo>
                  <a:lnTo>
                    <a:pt x="40805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6747913" y="7570791"/>
              <a:ext cx="40640" cy="57785"/>
            </a:xfrm>
            <a:custGeom>
              <a:avLst/>
              <a:gdLst/>
              <a:ahLst/>
              <a:cxnLst/>
              <a:rect l="l" t="t" r="r" b="b"/>
              <a:pathLst>
                <a:path w="40640" h="57784">
                  <a:moveTo>
                    <a:pt x="0" y="57568"/>
                  </a:moveTo>
                  <a:lnTo>
                    <a:pt x="4020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6514938" y="7413536"/>
              <a:ext cx="40005" cy="57150"/>
            </a:xfrm>
            <a:custGeom>
              <a:avLst/>
              <a:gdLst/>
              <a:ahLst/>
              <a:cxnLst/>
              <a:rect l="l" t="t" r="r" b="b"/>
              <a:pathLst>
                <a:path w="40005" h="57150">
                  <a:moveTo>
                    <a:pt x="0" y="56720"/>
                  </a:moveTo>
                  <a:lnTo>
                    <a:pt x="39611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6281948" y="7256314"/>
              <a:ext cx="39370" cy="55880"/>
            </a:xfrm>
            <a:custGeom>
              <a:avLst/>
              <a:gdLst/>
              <a:ahLst/>
              <a:cxnLst/>
              <a:rect l="l" t="t" r="r" b="b"/>
              <a:pathLst>
                <a:path w="39369" h="55879">
                  <a:moveTo>
                    <a:pt x="0" y="55841"/>
                  </a:moveTo>
                  <a:lnTo>
                    <a:pt x="39014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6048973" y="7099070"/>
              <a:ext cx="38735" cy="55244"/>
            </a:xfrm>
            <a:custGeom>
              <a:avLst/>
              <a:gdLst/>
              <a:ahLst/>
              <a:cxnLst/>
              <a:rect l="l" t="t" r="r" b="b"/>
              <a:pathLst>
                <a:path w="38734" h="55245">
                  <a:moveTo>
                    <a:pt x="0" y="54982"/>
                  </a:moveTo>
                  <a:lnTo>
                    <a:pt x="38407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5815983" y="6941816"/>
              <a:ext cx="38100" cy="54610"/>
            </a:xfrm>
            <a:custGeom>
              <a:avLst/>
              <a:gdLst/>
              <a:ahLst/>
              <a:cxnLst/>
              <a:rect l="l" t="t" r="r" b="b"/>
              <a:pathLst>
                <a:path w="38100" h="54609">
                  <a:moveTo>
                    <a:pt x="0" y="54134"/>
                  </a:moveTo>
                  <a:lnTo>
                    <a:pt x="37810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5834880" y="6968876"/>
              <a:ext cx="1633220" cy="1104265"/>
            </a:xfrm>
            <a:custGeom>
              <a:avLst/>
              <a:gdLst/>
              <a:ahLst/>
              <a:cxnLst/>
              <a:rect l="l" t="t" r="r" b="b"/>
              <a:pathLst>
                <a:path w="1633219" h="1104265">
                  <a:moveTo>
                    <a:pt x="0" y="0"/>
                  </a:moveTo>
                  <a:lnTo>
                    <a:pt x="1633007" y="1103715"/>
                  </a:lnTo>
                </a:path>
              </a:pathLst>
            </a:custGeom>
            <a:ln w="15297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4937411" y="4337450"/>
              <a:ext cx="69215" cy="24130"/>
            </a:xfrm>
            <a:custGeom>
              <a:avLst/>
              <a:gdLst/>
              <a:ahLst/>
              <a:cxnLst/>
              <a:rect l="l" t="t" r="r" b="b"/>
              <a:pathLst>
                <a:path w="69215" h="24129">
                  <a:moveTo>
                    <a:pt x="0" y="23810"/>
                  </a:moveTo>
                  <a:lnTo>
                    <a:pt x="68689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5005776" y="4573926"/>
              <a:ext cx="71120" cy="15240"/>
            </a:xfrm>
            <a:custGeom>
              <a:avLst/>
              <a:gdLst/>
              <a:ahLst/>
              <a:cxnLst/>
              <a:rect l="l" t="t" r="r" b="b"/>
              <a:pathLst>
                <a:path w="71119" h="15239">
                  <a:moveTo>
                    <a:pt x="0" y="15140"/>
                  </a:moveTo>
                  <a:lnTo>
                    <a:pt x="7089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5071471" y="4868189"/>
              <a:ext cx="71120" cy="13970"/>
            </a:xfrm>
            <a:custGeom>
              <a:avLst/>
              <a:gdLst/>
              <a:ahLst/>
              <a:cxnLst/>
              <a:rect l="l" t="t" r="r" b="b"/>
              <a:pathLst>
                <a:path w="71119" h="13970">
                  <a:moveTo>
                    <a:pt x="0" y="13444"/>
                  </a:moveTo>
                  <a:lnTo>
                    <a:pt x="71013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5143274" y="5189622"/>
              <a:ext cx="70485" cy="15875"/>
            </a:xfrm>
            <a:custGeom>
              <a:avLst/>
              <a:gdLst/>
              <a:ahLst/>
              <a:cxnLst/>
              <a:rect l="l" t="t" r="r" b="b"/>
              <a:pathLst>
                <a:path w="70484" h="15875">
                  <a:moveTo>
                    <a:pt x="0" y="15528"/>
                  </a:moveTo>
                  <a:lnTo>
                    <a:pt x="70406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5230835" y="5506157"/>
              <a:ext cx="69215" cy="21590"/>
            </a:xfrm>
            <a:custGeom>
              <a:avLst/>
              <a:gdLst/>
              <a:ahLst/>
              <a:cxnLst/>
              <a:rect l="l" t="t" r="r" b="b"/>
              <a:pathLst>
                <a:path w="69215" h="21589">
                  <a:moveTo>
                    <a:pt x="0" y="21151"/>
                  </a:moveTo>
                  <a:lnTo>
                    <a:pt x="68689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5344432" y="5784840"/>
              <a:ext cx="64769" cy="32384"/>
            </a:xfrm>
            <a:custGeom>
              <a:avLst/>
              <a:gdLst/>
              <a:ahLst/>
              <a:cxnLst/>
              <a:rect l="l" t="t" r="r" b="b"/>
              <a:pathLst>
                <a:path w="64769" h="32385">
                  <a:moveTo>
                    <a:pt x="0" y="31800"/>
                  </a:moveTo>
                  <a:lnTo>
                    <a:pt x="6423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5526770" y="6050503"/>
              <a:ext cx="57150" cy="43180"/>
            </a:xfrm>
            <a:custGeom>
              <a:avLst/>
              <a:gdLst/>
              <a:ahLst/>
              <a:cxnLst/>
              <a:rect l="l" t="t" r="r" b="b"/>
              <a:pathLst>
                <a:path w="57150" h="43179">
                  <a:moveTo>
                    <a:pt x="0" y="42951"/>
                  </a:moveTo>
                  <a:lnTo>
                    <a:pt x="57150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5762089" y="6356857"/>
              <a:ext cx="55880" cy="45085"/>
            </a:xfrm>
            <a:custGeom>
              <a:avLst/>
              <a:gdLst/>
              <a:ahLst/>
              <a:cxnLst/>
              <a:rect l="l" t="t" r="r" b="b"/>
              <a:pathLst>
                <a:path w="55880" h="45085">
                  <a:moveTo>
                    <a:pt x="0" y="44878"/>
                  </a:moveTo>
                  <a:lnTo>
                    <a:pt x="55411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5980755" y="6623776"/>
              <a:ext cx="53975" cy="46990"/>
            </a:xfrm>
            <a:custGeom>
              <a:avLst/>
              <a:gdLst/>
              <a:ahLst/>
              <a:cxnLst/>
              <a:rect l="l" t="t" r="r" b="b"/>
              <a:pathLst>
                <a:path w="53975" h="46990">
                  <a:moveTo>
                    <a:pt x="0" y="46940"/>
                  </a:moveTo>
                  <a:lnTo>
                    <a:pt x="53432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6186200" y="6857508"/>
              <a:ext cx="51435" cy="49530"/>
            </a:xfrm>
            <a:custGeom>
              <a:avLst/>
              <a:gdLst/>
              <a:ahLst/>
              <a:cxnLst/>
              <a:rect l="l" t="t" r="r" b="b"/>
              <a:pathLst>
                <a:path w="51434" h="49529">
                  <a:moveTo>
                    <a:pt x="0" y="49066"/>
                  </a:moveTo>
                  <a:lnTo>
                    <a:pt x="51244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6381848" y="7064290"/>
              <a:ext cx="48895" cy="51435"/>
            </a:xfrm>
            <a:custGeom>
              <a:avLst/>
              <a:gdLst/>
              <a:ahLst/>
              <a:cxnLst/>
              <a:rect l="l" t="t" r="r" b="b"/>
              <a:pathLst>
                <a:path w="48894" h="51434">
                  <a:moveTo>
                    <a:pt x="0" y="51150"/>
                  </a:moveTo>
                  <a:lnTo>
                    <a:pt x="4888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6571086" y="7250391"/>
              <a:ext cx="46990" cy="53340"/>
            </a:xfrm>
            <a:custGeom>
              <a:avLst/>
              <a:gdLst/>
              <a:ahLst/>
              <a:cxnLst/>
              <a:rect l="l" t="t" r="r" b="b"/>
              <a:pathLst>
                <a:path w="46990" h="53340">
                  <a:moveTo>
                    <a:pt x="0" y="53055"/>
                  </a:moveTo>
                  <a:lnTo>
                    <a:pt x="46574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6757294" y="7422070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647"/>
                  </a:moveTo>
                  <a:lnTo>
                    <a:pt x="4443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6943828" y="7585577"/>
              <a:ext cx="43180" cy="55880"/>
            </a:xfrm>
            <a:custGeom>
              <a:avLst/>
              <a:gdLst/>
              <a:ahLst/>
              <a:cxnLst/>
              <a:rect l="l" t="t" r="r" b="b"/>
              <a:pathLst>
                <a:path w="43180" h="55879">
                  <a:moveTo>
                    <a:pt x="0" y="55830"/>
                  </a:moveTo>
                  <a:lnTo>
                    <a:pt x="42689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7134082" y="7747145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09" h="57150">
                  <a:moveTo>
                    <a:pt x="0" y="56532"/>
                  </a:moveTo>
                  <a:lnTo>
                    <a:pt x="41464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4971772" y="4349340"/>
              <a:ext cx="2565400" cy="3778250"/>
            </a:xfrm>
            <a:custGeom>
              <a:avLst/>
              <a:gdLst/>
              <a:ahLst/>
              <a:cxnLst/>
              <a:rect l="l" t="t" r="r" b="b"/>
              <a:pathLst>
                <a:path w="2565400" h="3778250">
                  <a:moveTo>
                    <a:pt x="2564927" y="3778240"/>
                  </a:moveTo>
                  <a:lnTo>
                    <a:pt x="2328149" y="3566331"/>
                  </a:lnTo>
                  <a:lnTo>
                    <a:pt x="2203915" y="3454791"/>
                  </a:lnTo>
                  <a:lnTo>
                    <a:pt x="2151450" y="3406809"/>
                  </a:lnTo>
                  <a:lnTo>
                    <a:pt x="2129977" y="3385572"/>
                  </a:lnTo>
                  <a:lnTo>
                    <a:pt x="2120146" y="3376199"/>
                  </a:lnTo>
                  <a:lnTo>
                    <a:pt x="2077485" y="3337763"/>
                  </a:lnTo>
                  <a:lnTo>
                    <a:pt x="2046419" y="3310161"/>
                  </a:lnTo>
                  <a:lnTo>
                    <a:pt x="2010039" y="3277943"/>
                  </a:lnTo>
                  <a:lnTo>
                    <a:pt x="1969227" y="3241840"/>
                  </a:lnTo>
                  <a:lnTo>
                    <a:pt x="1924866" y="3202581"/>
                  </a:lnTo>
                  <a:lnTo>
                    <a:pt x="1877838" y="3160898"/>
                  </a:lnTo>
                  <a:lnTo>
                    <a:pt x="1829024" y="3117521"/>
                  </a:lnTo>
                  <a:lnTo>
                    <a:pt x="1779307" y="3073180"/>
                  </a:lnTo>
                  <a:lnTo>
                    <a:pt x="1729569" y="3028606"/>
                  </a:lnTo>
                  <a:lnTo>
                    <a:pt x="1680692" y="2984528"/>
                  </a:lnTo>
                  <a:lnTo>
                    <a:pt x="1633558" y="2941678"/>
                  </a:lnTo>
                  <a:lnTo>
                    <a:pt x="1589051" y="2900786"/>
                  </a:lnTo>
                  <a:lnTo>
                    <a:pt x="1548051" y="2862582"/>
                  </a:lnTo>
                  <a:lnTo>
                    <a:pt x="1511440" y="2827796"/>
                  </a:lnTo>
                  <a:lnTo>
                    <a:pt x="1480102" y="2797159"/>
                  </a:lnTo>
                  <a:lnTo>
                    <a:pt x="1084860" y="2353052"/>
                  </a:lnTo>
                  <a:lnTo>
                    <a:pt x="892021" y="2133632"/>
                  </a:lnTo>
                  <a:lnTo>
                    <a:pt x="813863" y="2041168"/>
                  </a:lnTo>
                  <a:lnTo>
                    <a:pt x="787850" y="2003687"/>
                  </a:lnTo>
                  <a:lnTo>
                    <a:pt x="777143" y="1988026"/>
                  </a:lnTo>
                  <a:lnTo>
                    <a:pt x="758664" y="1962939"/>
                  </a:lnTo>
                  <a:lnTo>
                    <a:pt x="733737" y="1929904"/>
                  </a:lnTo>
                  <a:lnTo>
                    <a:pt x="703680" y="1890401"/>
                  </a:lnTo>
                  <a:lnTo>
                    <a:pt x="669816" y="1845907"/>
                  </a:lnTo>
                  <a:lnTo>
                    <a:pt x="633465" y="1797900"/>
                  </a:lnTo>
                  <a:lnTo>
                    <a:pt x="595949" y="1747859"/>
                  </a:lnTo>
                  <a:lnTo>
                    <a:pt x="558588" y="1697262"/>
                  </a:lnTo>
                  <a:lnTo>
                    <a:pt x="522704" y="1647588"/>
                  </a:lnTo>
                  <a:lnTo>
                    <a:pt x="489617" y="1600314"/>
                  </a:lnTo>
                  <a:lnTo>
                    <a:pt x="460649" y="1556920"/>
                  </a:lnTo>
                  <a:lnTo>
                    <a:pt x="437121" y="1518883"/>
                  </a:lnTo>
                  <a:lnTo>
                    <a:pt x="400264" y="1443453"/>
                  </a:lnTo>
                  <a:lnTo>
                    <a:pt x="380900" y="1397136"/>
                  </a:lnTo>
                  <a:lnTo>
                    <a:pt x="362230" y="1348920"/>
                  </a:lnTo>
                  <a:lnTo>
                    <a:pt x="344224" y="1298996"/>
                  </a:lnTo>
                  <a:lnTo>
                    <a:pt x="326853" y="1247554"/>
                  </a:lnTo>
                  <a:lnTo>
                    <a:pt x="310086" y="1194785"/>
                  </a:lnTo>
                  <a:lnTo>
                    <a:pt x="293894" y="1140877"/>
                  </a:lnTo>
                  <a:lnTo>
                    <a:pt x="278247" y="1086022"/>
                  </a:lnTo>
                  <a:lnTo>
                    <a:pt x="263115" y="1030409"/>
                  </a:lnTo>
                  <a:lnTo>
                    <a:pt x="248468" y="974228"/>
                  </a:lnTo>
                  <a:lnTo>
                    <a:pt x="234277" y="917670"/>
                  </a:lnTo>
                  <a:lnTo>
                    <a:pt x="220510" y="860925"/>
                  </a:lnTo>
                  <a:lnTo>
                    <a:pt x="207139" y="804182"/>
                  </a:lnTo>
                  <a:lnTo>
                    <a:pt x="194134" y="747632"/>
                  </a:lnTo>
                  <a:lnTo>
                    <a:pt x="181464" y="691466"/>
                  </a:lnTo>
                  <a:lnTo>
                    <a:pt x="169100" y="635872"/>
                  </a:lnTo>
                  <a:lnTo>
                    <a:pt x="157011" y="581041"/>
                  </a:lnTo>
                  <a:lnTo>
                    <a:pt x="145169" y="527164"/>
                  </a:lnTo>
                  <a:lnTo>
                    <a:pt x="133543" y="474430"/>
                  </a:lnTo>
                  <a:lnTo>
                    <a:pt x="122103" y="423029"/>
                  </a:lnTo>
                  <a:lnTo>
                    <a:pt x="110819" y="373152"/>
                  </a:lnTo>
                  <a:lnTo>
                    <a:pt x="99661" y="324989"/>
                  </a:lnTo>
                  <a:lnTo>
                    <a:pt x="88600" y="278729"/>
                  </a:lnTo>
                  <a:lnTo>
                    <a:pt x="77606" y="234564"/>
                  </a:lnTo>
                  <a:lnTo>
                    <a:pt x="66648" y="192682"/>
                  </a:lnTo>
                  <a:lnTo>
                    <a:pt x="55698" y="153274"/>
                  </a:lnTo>
                  <a:lnTo>
                    <a:pt x="44724" y="116531"/>
                  </a:lnTo>
                  <a:lnTo>
                    <a:pt x="22587" y="51796"/>
                  </a:lnTo>
                  <a:lnTo>
                    <a:pt x="11365" y="24186"/>
                  </a:lnTo>
                  <a:lnTo>
                    <a:pt x="0" y="0"/>
                  </a:lnTo>
                </a:path>
              </a:pathLst>
            </a:custGeom>
            <a:ln w="15297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5258274" y="4309891"/>
              <a:ext cx="72390" cy="10160"/>
            </a:xfrm>
            <a:custGeom>
              <a:avLst/>
              <a:gdLst/>
              <a:ahLst/>
              <a:cxnLst/>
              <a:rect l="l" t="t" r="r" b="b"/>
              <a:pathLst>
                <a:path w="72390" h="10160">
                  <a:moveTo>
                    <a:pt x="0" y="0"/>
                  </a:moveTo>
                  <a:lnTo>
                    <a:pt x="72008" y="9821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5225667" y="4593519"/>
              <a:ext cx="70485" cy="5080"/>
            </a:xfrm>
            <a:custGeom>
              <a:avLst/>
              <a:gdLst/>
              <a:ahLst/>
              <a:cxnLst/>
              <a:rect l="l" t="t" r="r" b="b"/>
              <a:pathLst>
                <a:path w="70484" h="5079">
                  <a:moveTo>
                    <a:pt x="0" y="0"/>
                  </a:moveTo>
                  <a:lnTo>
                    <a:pt x="70071" y="5015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5222994" y="4882664"/>
              <a:ext cx="68580" cy="635"/>
            </a:xfrm>
            <a:custGeom>
              <a:avLst/>
              <a:gdLst/>
              <a:ahLst/>
              <a:cxnLst/>
              <a:rect l="l" t="t" r="r" b="b"/>
              <a:pathLst>
                <a:path w="68580" h="635">
                  <a:moveTo>
                    <a:pt x="0" y="0"/>
                  </a:moveTo>
                  <a:lnTo>
                    <a:pt x="68123" y="23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5250762" y="5171998"/>
              <a:ext cx="66675" cy="5080"/>
            </a:xfrm>
            <a:custGeom>
              <a:avLst/>
              <a:gdLst/>
              <a:ahLst/>
              <a:cxnLst/>
              <a:rect l="l" t="t" r="r" b="b"/>
              <a:pathLst>
                <a:path w="66675" h="5079">
                  <a:moveTo>
                    <a:pt x="0" y="4554"/>
                  </a:moveTo>
                  <a:lnTo>
                    <a:pt x="66165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5309449" y="5465065"/>
              <a:ext cx="64769" cy="9525"/>
            </a:xfrm>
            <a:custGeom>
              <a:avLst/>
              <a:gdLst/>
              <a:ahLst/>
              <a:cxnLst/>
              <a:rect l="l" t="t" r="r" b="b"/>
              <a:pathLst>
                <a:path w="64769" h="9525">
                  <a:moveTo>
                    <a:pt x="0" y="9350"/>
                  </a:moveTo>
                  <a:lnTo>
                    <a:pt x="6422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5399580" y="5761330"/>
              <a:ext cx="62865" cy="14604"/>
            </a:xfrm>
            <a:custGeom>
              <a:avLst/>
              <a:gdLst/>
              <a:ahLst/>
              <a:cxnLst/>
              <a:rect l="l" t="t" r="r" b="b"/>
              <a:pathLst>
                <a:path w="62865" h="14604">
                  <a:moveTo>
                    <a:pt x="0" y="14135"/>
                  </a:moveTo>
                  <a:lnTo>
                    <a:pt x="62270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5521617" y="6060020"/>
              <a:ext cx="60325" cy="19050"/>
            </a:xfrm>
            <a:custGeom>
              <a:avLst/>
              <a:gdLst/>
              <a:ahLst/>
              <a:cxnLst/>
              <a:rect l="l" t="t" r="r" b="b"/>
              <a:pathLst>
                <a:path w="60325" h="19050">
                  <a:moveTo>
                    <a:pt x="0" y="18931"/>
                  </a:moveTo>
                  <a:lnTo>
                    <a:pt x="60312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5676068" y="6360367"/>
              <a:ext cx="58419" cy="24130"/>
            </a:xfrm>
            <a:custGeom>
              <a:avLst/>
              <a:gdLst/>
              <a:ahLst/>
              <a:cxnLst/>
              <a:rect l="l" t="t" r="r" b="b"/>
              <a:pathLst>
                <a:path w="58419" h="24129">
                  <a:moveTo>
                    <a:pt x="0" y="23727"/>
                  </a:moveTo>
                  <a:lnTo>
                    <a:pt x="58364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5863424" y="6661607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5" h="28575">
                  <a:moveTo>
                    <a:pt x="0" y="28512"/>
                  </a:moveTo>
                  <a:lnTo>
                    <a:pt x="56427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6042909" y="6882465"/>
              <a:ext cx="54610" cy="33655"/>
            </a:xfrm>
            <a:custGeom>
              <a:avLst/>
              <a:gdLst/>
              <a:ahLst/>
              <a:cxnLst/>
              <a:rect l="l" t="t" r="r" b="b"/>
              <a:pathLst>
                <a:path w="54609" h="33654">
                  <a:moveTo>
                    <a:pt x="0" y="33318"/>
                  </a:moveTo>
                  <a:lnTo>
                    <a:pt x="54480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6287026" y="7123650"/>
              <a:ext cx="52705" cy="38100"/>
            </a:xfrm>
            <a:custGeom>
              <a:avLst/>
              <a:gdLst/>
              <a:ahLst/>
              <a:cxnLst/>
              <a:rect l="l" t="t" r="r" b="b"/>
              <a:pathLst>
                <a:path w="52705" h="38100">
                  <a:moveTo>
                    <a:pt x="0" y="38103"/>
                  </a:moveTo>
                  <a:lnTo>
                    <a:pt x="52542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6532937" y="7345245"/>
              <a:ext cx="50800" cy="43180"/>
            </a:xfrm>
            <a:custGeom>
              <a:avLst/>
              <a:gdLst/>
              <a:ahLst/>
              <a:cxnLst/>
              <a:rect l="l" t="t" r="r" b="b"/>
              <a:pathLst>
                <a:path w="50800" h="43179">
                  <a:moveTo>
                    <a:pt x="0" y="42888"/>
                  </a:moveTo>
                  <a:lnTo>
                    <a:pt x="50595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6737351" y="7512043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4" h="48259">
                  <a:moveTo>
                    <a:pt x="0" y="47673"/>
                  </a:moveTo>
                  <a:lnTo>
                    <a:pt x="4865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6959720" y="7668937"/>
              <a:ext cx="46990" cy="52705"/>
            </a:xfrm>
            <a:custGeom>
              <a:avLst/>
              <a:gdLst/>
              <a:ahLst/>
              <a:cxnLst/>
              <a:rect l="l" t="t" r="r" b="b"/>
              <a:pathLst>
                <a:path w="46990" h="52704">
                  <a:moveTo>
                    <a:pt x="0" y="52459"/>
                  </a:moveTo>
                  <a:lnTo>
                    <a:pt x="46710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7274118" y="7892685"/>
              <a:ext cx="45085" cy="57785"/>
            </a:xfrm>
            <a:custGeom>
              <a:avLst/>
              <a:gdLst/>
              <a:ahLst/>
              <a:cxnLst/>
              <a:rect l="l" t="t" r="r" b="b"/>
              <a:pathLst>
                <a:path w="45084" h="57784">
                  <a:moveTo>
                    <a:pt x="0" y="57265"/>
                  </a:moveTo>
                  <a:lnTo>
                    <a:pt x="44752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5254321" y="4316038"/>
              <a:ext cx="2479040" cy="3982720"/>
            </a:xfrm>
            <a:custGeom>
              <a:avLst/>
              <a:gdLst/>
              <a:ahLst/>
              <a:cxnLst/>
              <a:rect l="l" t="t" r="r" b="b"/>
              <a:pathLst>
                <a:path w="2479040" h="3982720">
                  <a:moveTo>
                    <a:pt x="2478919" y="3982138"/>
                  </a:moveTo>
                  <a:lnTo>
                    <a:pt x="2449322" y="3954880"/>
                  </a:lnTo>
                  <a:lnTo>
                    <a:pt x="2411028" y="3920703"/>
                  </a:lnTo>
                  <a:lnTo>
                    <a:pt x="2371440" y="3886348"/>
                  </a:lnTo>
                  <a:lnTo>
                    <a:pt x="2330686" y="3851851"/>
                  </a:lnTo>
                  <a:lnTo>
                    <a:pt x="2288893" y="3817251"/>
                  </a:lnTo>
                  <a:lnTo>
                    <a:pt x="2246188" y="3782587"/>
                  </a:lnTo>
                  <a:lnTo>
                    <a:pt x="2202698" y="3747895"/>
                  </a:lnTo>
                  <a:lnTo>
                    <a:pt x="2158550" y="3713213"/>
                  </a:lnTo>
                  <a:lnTo>
                    <a:pt x="2113871" y="3678581"/>
                  </a:lnTo>
                  <a:lnTo>
                    <a:pt x="2068788" y="3644034"/>
                  </a:lnTo>
                  <a:lnTo>
                    <a:pt x="2023429" y="3609612"/>
                  </a:lnTo>
                  <a:lnTo>
                    <a:pt x="1977920" y="3575352"/>
                  </a:lnTo>
                  <a:lnTo>
                    <a:pt x="1932389" y="3541292"/>
                  </a:lnTo>
                  <a:lnTo>
                    <a:pt x="1886962" y="3507470"/>
                  </a:lnTo>
                  <a:lnTo>
                    <a:pt x="1841767" y="3473924"/>
                  </a:lnTo>
                  <a:lnTo>
                    <a:pt x="1796931" y="3440691"/>
                  </a:lnTo>
                  <a:lnTo>
                    <a:pt x="1752580" y="3407811"/>
                  </a:lnTo>
                  <a:lnTo>
                    <a:pt x="1708842" y="3375319"/>
                  </a:lnTo>
                  <a:lnTo>
                    <a:pt x="1665844" y="3343255"/>
                  </a:lnTo>
                  <a:lnTo>
                    <a:pt x="1623713" y="3311656"/>
                  </a:lnTo>
                  <a:lnTo>
                    <a:pt x="1582576" y="3280560"/>
                  </a:lnTo>
                  <a:lnTo>
                    <a:pt x="1542560" y="3250005"/>
                  </a:lnTo>
                  <a:lnTo>
                    <a:pt x="1503793" y="3220029"/>
                  </a:lnTo>
                  <a:lnTo>
                    <a:pt x="1466400" y="3190670"/>
                  </a:lnTo>
                  <a:lnTo>
                    <a:pt x="1430510" y="3161965"/>
                  </a:lnTo>
                  <a:lnTo>
                    <a:pt x="1396249" y="3133953"/>
                  </a:lnTo>
                  <a:lnTo>
                    <a:pt x="1363745" y="3106671"/>
                  </a:lnTo>
                  <a:lnTo>
                    <a:pt x="1333124" y="3080157"/>
                  </a:lnTo>
                  <a:lnTo>
                    <a:pt x="1304514" y="3054450"/>
                  </a:lnTo>
                  <a:lnTo>
                    <a:pt x="1253833" y="3005604"/>
                  </a:lnTo>
                  <a:lnTo>
                    <a:pt x="1218190" y="2969608"/>
                  </a:lnTo>
                  <a:lnTo>
                    <a:pt x="1183113" y="2934927"/>
                  </a:lnTo>
                  <a:lnTo>
                    <a:pt x="1148579" y="2901392"/>
                  </a:lnTo>
                  <a:lnTo>
                    <a:pt x="1114563" y="2868835"/>
                  </a:lnTo>
                  <a:lnTo>
                    <a:pt x="1081038" y="2837089"/>
                  </a:lnTo>
                  <a:lnTo>
                    <a:pt x="1047979" y="2805987"/>
                  </a:lnTo>
                  <a:lnTo>
                    <a:pt x="1015362" y="2775359"/>
                  </a:lnTo>
                  <a:lnTo>
                    <a:pt x="983160" y="2745038"/>
                  </a:lnTo>
                  <a:lnTo>
                    <a:pt x="951349" y="2714857"/>
                  </a:lnTo>
                  <a:lnTo>
                    <a:pt x="919904" y="2684648"/>
                  </a:lnTo>
                  <a:lnTo>
                    <a:pt x="888798" y="2654242"/>
                  </a:lnTo>
                  <a:lnTo>
                    <a:pt x="858007" y="2623472"/>
                  </a:lnTo>
                  <a:lnTo>
                    <a:pt x="827506" y="2592171"/>
                  </a:lnTo>
                  <a:lnTo>
                    <a:pt x="797269" y="2560169"/>
                  </a:lnTo>
                  <a:lnTo>
                    <a:pt x="767270" y="2527300"/>
                  </a:lnTo>
                  <a:lnTo>
                    <a:pt x="737486" y="2493395"/>
                  </a:lnTo>
                  <a:lnTo>
                    <a:pt x="707889" y="2458287"/>
                  </a:lnTo>
                  <a:lnTo>
                    <a:pt x="678456" y="2421807"/>
                  </a:lnTo>
                  <a:lnTo>
                    <a:pt x="649160" y="2383789"/>
                  </a:lnTo>
                  <a:lnTo>
                    <a:pt x="619977" y="2344064"/>
                  </a:lnTo>
                  <a:lnTo>
                    <a:pt x="590881" y="2302464"/>
                  </a:lnTo>
                  <a:lnTo>
                    <a:pt x="561847" y="2258821"/>
                  </a:lnTo>
                  <a:lnTo>
                    <a:pt x="532849" y="2212969"/>
                  </a:lnTo>
                  <a:lnTo>
                    <a:pt x="503863" y="2164737"/>
                  </a:lnTo>
                  <a:lnTo>
                    <a:pt x="474863" y="2113960"/>
                  </a:lnTo>
                  <a:lnTo>
                    <a:pt x="445823" y="2060469"/>
                  </a:lnTo>
                  <a:lnTo>
                    <a:pt x="416719" y="2004096"/>
                  </a:lnTo>
                  <a:lnTo>
                    <a:pt x="387525" y="1944673"/>
                  </a:lnTo>
                  <a:lnTo>
                    <a:pt x="367171" y="1901852"/>
                  </a:lnTo>
                  <a:lnTo>
                    <a:pt x="347074" y="1858790"/>
                  </a:lnTo>
                  <a:lnTo>
                    <a:pt x="327259" y="1815484"/>
                  </a:lnTo>
                  <a:lnTo>
                    <a:pt x="307755" y="1771927"/>
                  </a:lnTo>
                  <a:lnTo>
                    <a:pt x="288589" y="1728117"/>
                  </a:lnTo>
                  <a:lnTo>
                    <a:pt x="269790" y="1684048"/>
                  </a:lnTo>
                  <a:lnTo>
                    <a:pt x="251384" y="1639717"/>
                  </a:lnTo>
                  <a:lnTo>
                    <a:pt x="233401" y="1595117"/>
                  </a:lnTo>
                  <a:lnTo>
                    <a:pt x="215867" y="1550246"/>
                  </a:lnTo>
                  <a:lnTo>
                    <a:pt x="198810" y="1505099"/>
                  </a:lnTo>
                  <a:lnTo>
                    <a:pt x="182258" y="1459671"/>
                  </a:lnTo>
                  <a:lnTo>
                    <a:pt x="166239" y="1413958"/>
                  </a:lnTo>
                  <a:lnTo>
                    <a:pt x="150781" y="1367954"/>
                  </a:lnTo>
                  <a:lnTo>
                    <a:pt x="135910" y="1321657"/>
                  </a:lnTo>
                  <a:lnTo>
                    <a:pt x="121656" y="1275061"/>
                  </a:lnTo>
                  <a:lnTo>
                    <a:pt x="108045" y="1228161"/>
                  </a:lnTo>
                  <a:lnTo>
                    <a:pt x="95106" y="1180955"/>
                  </a:lnTo>
                  <a:lnTo>
                    <a:pt x="82866" y="1133435"/>
                  </a:lnTo>
                  <a:lnTo>
                    <a:pt x="71353" y="1085600"/>
                  </a:lnTo>
                  <a:lnTo>
                    <a:pt x="60595" y="1037443"/>
                  </a:lnTo>
                  <a:lnTo>
                    <a:pt x="50619" y="988961"/>
                  </a:lnTo>
                  <a:lnTo>
                    <a:pt x="41453" y="940149"/>
                  </a:lnTo>
                  <a:lnTo>
                    <a:pt x="33126" y="891002"/>
                  </a:lnTo>
                  <a:lnTo>
                    <a:pt x="25664" y="841516"/>
                  </a:lnTo>
                  <a:lnTo>
                    <a:pt x="19095" y="791687"/>
                  </a:lnTo>
                  <a:lnTo>
                    <a:pt x="13448" y="741510"/>
                  </a:lnTo>
                  <a:lnTo>
                    <a:pt x="8749" y="690981"/>
                  </a:lnTo>
                  <a:lnTo>
                    <a:pt x="5027" y="640094"/>
                  </a:lnTo>
                  <a:lnTo>
                    <a:pt x="2310" y="588847"/>
                  </a:lnTo>
                  <a:lnTo>
                    <a:pt x="625" y="537234"/>
                  </a:lnTo>
                  <a:lnTo>
                    <a:pt x="0" y="485250"/>
                  </a:lnTo>
                  <a:lnTo>
                    <a:pt x="462" y="432892"/>
                  </a:lnTo>
                  <a:lnTo>
                    <a:pt x="2040" y="380154"/>
                  </a:lnTo>
                  <a:lnTo>
                    <a:pt x="4760" y="327033"/>
                  </a:lnTo>
                  <a:lnTo>
                    <a:pt x="8652" y="273524"/>
                  </a:lnTo>
                  <a:lnTo>
                    <a:pt x="13742" y="219622"/>
                  </a:lnTo>
                  <a:lnTo>
                    <a:pt x="20059" y="165323"/>
                  </a:lnTo>
                  <a:lnTo>
                    <a:pt x="27630" y="110623"/>
                  </a:lnTo>
                  <a:lnTo>
                    <a:pt x="36483" y="55516"/>
                  </a:lnTo>
                  <a:lnTo>
                    <a:pt x="46645" y="0"/>
                  </a:lnTo>
                </a:path>
              </a:pathLst>
            </a:custGeom>
            <a:ln w="15297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/>
          <p:cNvSpPr txBox="1"/>
          <p:nvPr/>
        </p:nvSpPr>
        <p:spPr>
          <a:xfrm rot="840000">
            <a:off x="13974064" y="5356478"/>
            <a:ext cx="174670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-65">
                <a:solidFill>
                  <a:srgbClr val="211C07"/>
                </a:solidFill>
                <a:latin typeface="Arial"/>
                <a:cs typeface="Arial"/>
              </a:rPr>
              <a:t>W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 rot="660000">
            <a:off x="14070909" y="5375008"/>
            <a:ext cx="14795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-40">
                <a:solidFill>
                  <a:srgbClr val="211C07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 rot="480000">
            <a:off x="14129948" y="5384518"/>
            <a:ext cx="139562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5">
                <a:solidFill>
                  <a:srgbClr val="211C07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 rot="360000">
            <a:off x="14175415" y="5390280"/>
            <a:ext cx="137822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25">
                <a:solidFill>
                  <a:srgbClr val="211C07"/>
                </a:solidFill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 rot="240000">
            <a:off x="14217631" y="5394132"/>
            <a:ext cx="139358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65">
                <a:solidFill>
                  <a:srgbClr val="211C07"/>
                </a:solidFill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 rot="60000">
            <a:off x="14268023" y="5396731"/>
            <a:ext cx="148242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-40">
                <a:solidFill>
                  <a:srgbClr val="211C07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 rot="21480000">
            <a:off x="14330861" y="5396267"/>
            <a:ext cx="142207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-90">
                <a:solidFill>
                  <a:srgbClr val="211C07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 rot="21360000">
            <a:off x="14380828" y="5393223"/>
            <a:ext cx="139769" cy="131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5"/>
              </a:lnSpc>
            </a:pPr>
            <a:r>
              <a:rPr dirty="0" sz="1000" spc="65">
                <a:solidFill>
                  <a:srgbClr val="211C07"/>
                </a:solidFill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 rot="21180000">
            <a:off x="14424901" y="5388922"/>
            <a:ext cx="139157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5">
                <a:solidFill>
                  <a:srgbClr val="211C07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 rot="21000000">
            <a:off x="14474083" y="5380924"/>
            <a:ext cx="146827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-60">
                <a:solidFill>
                  <a:srgbClr val="211C07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 rot="20820000">
            <a:off x="14534026" y="5368771"/>
            <a:ext cx="142443" cy="131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5"/>
              </a:lnSpc>
            </a:pPr>
            <a:r>
              <a:rPr dirty="0" sz="1000" spc="-90">
                <a:solidFill>
                  <a:srgbClr val="211C07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 rot="20640000">
            <a:off x="14585268" y="5355677"/>
            <a:ext cx="142207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-90">
                <a:solidFill>
                  <a:srgbClr val="211C07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 rot="20460000">
            <a:off x="14639285" y="5337675"/>
            <a:ext cx="14795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-40">
                <a:solidFill>
                  <a:srgbClr val="211C07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 rot="900000">
            <a:off x="12916542" y="4870490"/>
            <a:ext cx="135992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-30">
                <a:solidFill>
                  <a:srgbClr val="211C07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 rot="1020000">
            <a:off x="12960787" y="4885959"/>
            <a:ext cx="151853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20">
                <a:solidFill>
                  <a:srgbClr val="211C07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 rot="1140000">
            <a:off x="13025408" y="4906811"/>
            <a:ext cx="143168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-90">
                <a:solidFill>
                  <a:srgbClr val="211C07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 rot="1320000">
            <a:off x="13078836" y="4927764"/>
            <a:ext cx="14795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-40">
                <a:solidFill>
                  <a:srgbClr val="211C07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 rot="1380000">
            <a:off x="13129932" y="4946957"/>
            <a:ext cx="136144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20">
                <a:solidFill>
                  <a:srgbClr val="211C07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 rot="1440000">
            <a:off x="13158852" y="4959823"/>
            <a:ext cx="136144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20">
                <a:solidFill>
                  <a:srgbClr val="211C07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 rot="1560000">
            <a:off x="13198804" y="4982453"/>
            <a:ext cx="151853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25">
                <a:solidFill>
                  <a:srgbClr val="211C07"/>
                </a:solidFill>
                <a:latin typeface="Arial"/>
                <a:cs typeface="Arial"/>
              </a:rPr>
              <a:t>q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 rot="1620000">
            <a:off x="13264601" y="5016727"/>
            <a:ext cx="152168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15">
                <a:solidFill>
                  <a:srgbClr val="211C07"/>
                </a:solidFill>
                <a:latin typeface="Arial"/>
                <a:cs typeface="Arial"/>
              </a:rPr>
              <a:t>u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 rot="1740000">
            <a:off x="13327381" y="5049244"/>
            <a:ext cx="147106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-60">
                <a:solidFill>
                  <a:srgbClr val="211C07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 rot="1800000">
            <a:off x="13374124" y="5072711"/>
            <a:ext cx="135842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20">
                <a:solidFill>
                  <a:srgbClr val="211C07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 rot="19860000">
            <a:off x="11071020" y="5569953"/>
            <a:ext cx="546428" cy="132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sz="1000" spc="-25">
                <a:solidFill>
                  <a:srgbClr val="211C07"/>
                </a:solidFill>
                <a:latin typeface="Arial"/>
                <a:cs typeface="Arial"/>
              </a:rPr>
              <a:t>Inseliq</a:t>
            </a:r>
            <a:r>
              <a:rPr dirty="0" baseline="2777" sz="1500" spc="-37">
                <a:solidFill>
                  <a:srgbClr val="211C07"/>
                </a:solidFill>
                <a:latin typeface="Arial"/>
                <a:cs typeface="Arial"/>
              </a:rPr>
              <a:t>uai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 rot="19920000">
            <a:off x="9295965" y="6032786"/>
            <a:ext cx="224560" cy="131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5"/>
              </a:lnSpc>
            </a:pPr>
            <a:r>
              <a:rPr dirty="0" sz="1000" spc="-185">
                <a:solidFill>
                  <a:srgbClr val="211C07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211C07"/>
                </a:solidFill>
                <a:latin typeface="Arial"/>
                <a:cs typeface="Arial"/>
              </a:rPr>
              <a:t>u</a:t>
            </a:r>
            <a:r>
              <a:rPr dirty="0" sz="1000" spc="5">
                <a:solidFill>
                  <a:srgbClr val="211C07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 rot="19860000">
            <a:off x="9451849" y="5919927"/>
            <a:ext cx="316528" cy="132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sz="1000">
                <a:solidFill>
                  <a:srgbClr val="211C07"/>
                </a:solidFill>
                <a:latin typeface="Arial"/>
                <a:cs typeface="Arial"/>
              </a:rPr>
              <a:t>o</a:t>
            </a:r>
            <a:r>
              <a:rPr dirty="0" sz="1000" spc="15">
                <a:solidFill>
                  <a:srgbClr val="211C07"/>
                </a:solidFill>
                <a:latin typeface="Arial"/>
                <a:cs typeface="Arial"/>
              </a:rPr>
              <a:t>p</a:t>
            </a:r>
            <a:r>
              <a:rPr dirty="0" sz="1000" spc="-80">
                <a:solidFill>
                  <a:srgbClr val="211C07"/>
                </a:solidFill>
                <a:latin typeface="Arial"/>
                <a:cs typeface="Arial"/>
              </a:rPr>
              <a:t>a</a:t>
            </a:r>
            <a:r>
              <a:rPr dirty="0" sz="1000" spc="35">
                <a:solidFill>
                  <a:srgbClr val="211C07"/>
                </a:solidFill>
                <a:latin typeface="Arial"/>
                <a:cs typeface="Arial"/>
              </a:rPr>
              <a:t>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 rot="19800000">
            <a:off x="9699209" y="5800388"/>
            <a:ext cx="236001" cy="131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5"/>
              </a:lnSpc>
            </a:pPr>
            <a:r>
              <a:rPr dirty="0" sz="1000" spc="10">
                <a:solidFill>
                  <a:srgbClr val="211C07"/>
                </a:solidFill>
                <a:latin typeface="Arial"/>
                <a:cs typeface="Arial"/>
              </a:rPr>
              <a:t>l</a:t>
            </a:r>
            <a:r>
              <a:rPr dirty="0" sz="1000" spc="-85">
                <a:solidFill>
                  <a:srgbClr val="211C07"/>
                </a:solidFill>
                <a:latin typeface="Arial"/>
                <a:cs typeface="Arial"/>
              </a:rPr>
              <a:t>a</a:t>
            </a:r>
            <a:r>
              <a:rPr dirty="0" sz="1000" spc="45">
                <a:solidFill>
                  <a:srgbClr val="211C07"/>
                </a:solidFill>
                <a:latin typeface="Arial"/>
                <a:cs typeface="Arial"/>
              </a:rPr>
              <a:t>t</a:t>
            </a:r>
            <a:r>
              <a:rPr dirty="0" sz="1000" spc="-60">
                <a:solidFill>
                  <a:srgbClr val="211C07"/>
                </a:solidFill>
                <a:latin typeface="Arial"/>
                <a:cs typeface="Arial"/>
              </a:rPr>
              <a:t>z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 rot="19320000">
            <a:off x="9118226" y="4896873"/>
            <a:ext cx="157460" cy="131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5"/>
              </a:lnSpc>
            </a:pPr>
            <a:r>
              <a:rPr dirty="0" sz="1000" spc="15">
                <a:solidFill>
                  <a:srgbClr val="211C07"/>
                </a:solidFill>
                <a:latin typeface="Arial"/>
                <a:cs typeface="Arial"/>
              </a:rPr>
              <a:t>f</a:t>
            </a:r>
            <a:r>
              <a:rPr dirty="0" sz="1000" spc="65">
                <a:solidFill>
                  <a:srgbClr val="211C07"/>
                </a:solidFill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 rot="19260000">
            <a:off x="9185079" y="4796496"/>
            <a:ext cx="270638" cy="131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5"/>
              </a:lnSpc>
            </a:pPr>
            <a:r>
              <a:rPr dirty="0" sz="1000" spc="-100">
                <a:solidFill>
                  <a:srgbClr val="211C07"/>
                </a:solidFill>
                <a:latin typeface="Arial"/>
                <a:cs typeface="Arial"/>
              </a:rPr>
              <a:t>s</a:t>
            </a:r>
            <a:r>
              <a:rPr dirty="0" sz="1000" spc="50">
                <a:solidFill>
                  <a:srgbClr val="211C07"/>
                </a:solidFill>
                <a:latin typeface="Arial"/>
                <a:cs typeface="Arial"/>
              </a:rPr>
              <a:t>t</a:t>
            </a:r>
            <a:r>
              <a:rPr dirty="0" sz="1000" spc="-55">
                <a:solidFill>
                  <a:srgbClr val="211C07"/>
                </a:solidFill>
                <a:latin typeface="Arial"/>
                <a:cs typeface="Arial"/>
              </a:rPr>
              <a:t>e</a:t>
            </a:r>
            <a:r>
              <a:rPr dirty="0" sz="1000" spc="25">
                <a:solidFill>
                  <a:srgbClr val="211C07"/>
                </a:solidFill>
                <a:latin typeface="Arial"/>
                <a:cs typeface="Arial"/>
              </a:rPr>
              <a:t>g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 rot="16320000">
            <a:off x="15688936" y="3038158"/>
            <a:ext cx="219964" cy="131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5"/>
              </a:lnSpc>
            </a:pPr>
            <a:r>
              <a:rPr dirty="0" sz="1000" spc="-120">
                <a:solidFill>
                  <a:srgbClr val="211C07"/>
                </a:solidFill>
                <a:latin typeface="Arial"/>
                <a:cs typeface="Arial"/>
              </a:rPr>
              <a:t>W</a:t>
            </a:r>
            <a:r>
              <a:rPr dirty="0" sz="1000" spc="-40">
                <a:solidFill>
                  <a:srgbClr val="211C07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5701390" y="2434463"/>
            <a:ext cx="191135" cy="596900"/>
          </a:xfrm>
          <a:prstGeom prst="rect">
            <a:avLst/>
          </a:prstGeom>
        </p:spPr>
        <p:txBody>
          <a:bodyPr wrap="square" lIns="0" tIns="171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2777" sz="1500" spc="-52">
                <a:solidFill>
                  <a:srgbClr val="211C07"/>
                </a:solidFill>
                <a:latin typeface="Arial"/>
                <a:cs typeface="Arial"/>
              </a:rPr>
              <a:t>rfte</a:t>
            </a:r>
            <a:r>
              <a:rPr dirty="0" sz="1000" spc="-35">
                <a:solidFill>
                  <a:srgbClr val="211C07"/>
                </a:solidFill>
                <a:latin typeface="Arial"/>
                <a:cs typeface="Arial"/>
              </a:rPr>
              <a:t>strasse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 rot="19080000">
            <a:off x="16382398" y="5806233"/>
            <a:ext cx="697155" cy="132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sz="1000" spc="-45">
                <a:solidFill>
                  <a:srgbClr val="211C07"/>
                </a:solidFill>
                <a:latin typeface="Arial"/>
                <a:cs typeface="Arial"/>
              </a:rPr>
              <a:t>Güters</a:t>
            </a:r>
            <a:r>
              <a:rPr dirty="0" baseline="2777" sz="1500" spc="-67">
                <a:solidFill>
                  <a:srgbClr val="211C07"/>
                </a:solidFill>
                <a:latin typeface="Arial"/>
                <a:cs typeface="Arial"/>
              </a:rPr>
              <a:t>trasse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 rot="19020000">
            <a:off x="16849139" y="2285467"/>
            <a:ext cx="1051632" cy="132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sz="1000" spc="-30">
                <a:solidFill>
                  <a:srgbClr val="211C07"/>
                </a:solidFill>
                <a:latin typeface="Arial"/>
                <a:cs typeface="Arial"/>
              </a:rPr>
              <a:t>Langenbergstr</a:t>
            </a:r>
            <a:r>
              <a:rPr dirty="0" baseline="2777" sz="1500" spc="-44">
                <a:solidFill>
                  <a:srgbClr val="211C07"/>
                </a:solidFill>
                <a:latin typeface="Arial"/>
                <a:cs typeface="Arial"/>
              </a:rPr>
              <a:t>asse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 rot="13620000">
            <a:off x="14430199" y="6266155"/>
            <a:ext cx="785878" cy="132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sz="1000" spc="-125">
                <a:solidFill>
                  <a:srgbClr val="211C07"/>
                </a:solidFill>
                <a:latin typeface="Arial"/>
                <a:cs typeface="Arial"/>
              </a:rPr>
              <a:t>B</a:t>
            </a:r>
            <a:r>
              <a:rPr dirty="0" sz="1000" spc="-5">
                <a:solidFill>
                  <a:srgbClr val="211C07"/>
                </a:solidFill>
                <a:latin typeface="Arial"/>
                <a:cs typeface="Arial"/>
              </a:rPr>
              <a:t>ü</a:t>
            </a:r>
            <a:r>
              <a:rPr dirty="0" sz="1000" spc="-20">
                <a:solidFill>
                  <a:srgbClr val="211C07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211C07"/>
                </a:solidFill>
                <a:latin typeface="Arial"/>
                <a:cs typeface="Arial"/>
              </a:rPr>
              <a:t>g</a:t>
            </a:r>
            <a:r>
              <a:rPr dirty="0" baseline="2777" sz="1500" spc="-89">
                <a:solidFill>
                  <a:srgbClr val="211C07"/>
                </a:solidFill>
                <a:latin typeface="Arial"/>
                <a:cs typeface="Arial"/>
              </a:rPr>
              <a:t>e</a:t>
            </a:r>
            <a:r>
              <a:rPr dirty="0" baseline="2777" sz="1500">
                <a:solidFill>
                  <a:srgbClr val="211C07"/>
                </a:solidFill>
                <a:latin typeface="Arial"/>
                <a:cs typeface="Arial"/>
              </a:rPr>
              <a:t>n</a:t>
            </a:r>
            <a:r>
              <a:rPr dirty="0" baseline="2777" sz="1500" spc="-165">
                <a:solidFill>
                  <a:srgbClr val="211C07"/>
                </a:solidFill>
                <a:latin typeface="Arial"/>
                <a:cs typeface="Arial"/>
              </a:rPr>
              <a:t>s</a:t>
            </a:r>
            <a:r>
              <a:rPr dirty="0" baseline="2777" sz="1500" spc="75">
                <a:solidFill>
                  <a:srgbClr val="211C07"/>
                </a:solidFill>
                <a:latin typeface="Arial"/>
                <a:cs typeface="Arial"/>
              </a:rPr>
              <a:t>t</a:t>
            </a:r>
            <a:r>
              <a:rPr dirty="0" baseline="2777" sz="1500" spc="-22">
                <a:solidFill>
                  <a:srgbClr val="211C07"/>
                </a:solidFill>
                <a:latin typeface="Arial"/>
                <a:cs typeface="Arial"/>
              </a:rPr>
              <a:t>r</a:t>
            </a:r>
            <a:r>
              <a:rPr dirty="0" baseline="2777" sz="1500" spc="-120">
                <a:solidFill>
                  <a:srgbClr val="211C07"/>
                </a:solidFill>
                <a:latin typeface="Arial"/>
                <a:cs typeface="Arial"/>
              </a:rPr>
              <a:t>a</a:t>
            </a:r>
            <a:r>
              <a:rPr dirty="0" baseline="2777" sz="1500" spc="-157">
                <a:solidFill>
                  <a:srgbClr val="211C07"/>
                </a:solidFill>
                <a:latin typeface="Arial"/>
                <a:cs typeface="Arial"/>
              </a:rPr>
              <a:t>s</a:t>
            </a:r>
            <a:r>
              <a:rPr dirty="0" baseline="2777" sz="1500" spc="-165">
                <a:solidFill>
                  <a:srgbClr val="211C07"/>
                </a:solidFill>
                <a:latin typeface="Arial"/>
                <a:cs typeface="Arial"/>
              </a:rPr>
              <a:t>s</a:t>
            </a:r>
            <a:r>
              <a:rPr dirty="0" baseline="2777" sz="1500" spc="-60">
                <a:solidFill>
                  <a:srgbClr val="211C07"/>
                </a:solidFill>
                <a:latin typeface="Arial"/>
                <a:cs typeface="Arial"/>
              </a:rPr>
              <a:t>e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 rot="13680000">
            <a:off x="16914973" y="3842686"/>
            <a:ext cx="955953" cy="132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sz="1000" spc="-175">
                <a:solidFill>
                  <a:srgbClr val="211C07"/>
                </a:solidFill>
                <a:latin typeface="Arial"/>
                <a:cs typeface="Arial"/>
              </a:rPr>
              <a:t>R</a:t>
            </a:r>
            <a:r>
              <a:rPr dirty="0" sz="1000" spc="-5">
                <a:solidFill>
                  <a:srgbClr val="211C07"/>
                </a:solidFill>
                <a:latin typeface="Arial"/>
                <a:cs typeface="Arial"/>
              </a:rPr>
              <a:t>ö</a:t>
            </a:r>
            <a:r>
              <a:rPr dirty="0" sz="1000" spc="-105">
                <a:solidFill>
                  <a:srgbClr val="211C07"/>
                </a:solidFill>
                <a:latin typeface="Arial"/>
                <a:cs typeface="Arial"/>
              </a:rPr>
              <a:t>ss</a:t>
            </a:r>
            <a:r>
              <a:rPr dirty="0" sz="1000" spc="5">
                <a:solidFill>
                  <a:srgbClr val="211C07"/>
                </a:solidFill>
                <a:latin typeface="Arial"/>
                <a:cs typeface="Arial"/>
              </a:rPr>
              <a:t>l</a:t>
            </a:r>
            <a:r>
              <a:rPr dirty="0" sz="1000" spc="5">
                <a:solidFill>
                  <a:srgbClr val="211C07"/>
                </a:solidFill>
                <a:latin typeface="Arial"/>
                <a:cs typeface="Arial"/>
              </a:rPr>
              <a:t>i</a:t>
            </a:r>
            <a:r>
              <a:rPr dirty="0" baseline="2777" sz="1500" spc="22">
                <a:solidFill>
                  <a:srgbClr val="211C07"/>
                </a:solidFill>
                <a:latin typeface="Arial"/>
                <a:cs typeface="Arial"/>
              </a:rPr>
              <a:t>m</a:t>
            </a:r>
            <a:r>
              <a:rPr dirty="0" baseline="2777" sz="1500" spc="-120">
                <a:solidFill>
                  <a:srgbClr val="211C07"/>
                </a:solidFill>
                <a:latin typeface="Arial"/>
                <a:cs typeface="Arial"/>
              </a:rPr>
              <a:t>a</a:t>
            </a:r>
            <a:r>
              <a:rPr dirty="0" baseline="2777" sz="1500" spc="67">
                <a:solidFill>
                  <a:srgbClr val="211C07"/>
                </a:solidFill>
                <a:latin typeface="Arial"/>
                <a:cs typeface="Arial"/>
              </a:rPr>
              <a:t>t</a:t>
            </a:r>
            <a:r>
              <a:rPr dirty="0" baseline="2777" sz="1500" spc="75">
                <a:solidFill>
                  <a:srgbClr val="211C07"/>
                </a:solidFill>
                <a:latin typeface="Arial"/>
                <a:cs typeface="Arial"/>
              </a:rPr>
              <a:t>t</a:t>
            </a:r>
            <a:r>
              <a:rPr dirty="0" baseline="2777" sz="1500" spc="-157">
                <a:solidFill>
                  <a:srgbClr val="211C07"/>
                </a:solidFill>
                <a:latin typeface="Arial"/>
                <a:cs typeface="Arial"/>
              </a:rPr>
              <a:t>s</a:t>
            </a:r>
            <a:r>
              <a:rPr dirty="0" baseline="2777" sz="1500" spc="67">
                <a:solidFill>
                  <a:srgbClr val="211C07"/>
                </a:solidFill>
                <a:latin typeface="Arial"/>
                <a:cs typeface="Arial"/>
              </a:rPr>
              <a:t>t</a:t>
            </a:r>
            <a:r>
              <a:rPr dirty="0" baseline="2777" sz="1500" spc="-22">
                <a:solidFill>
                  <a:srgbClr val="211C07"/>
                </a:solidFill>
                <a:latin typeface="Arial"/>
                <a:cs typeface="Arial"/>
              </a:rPr>
              <a:t>r</a:t>
            </a:r>
            <a:r>
              <a:rPr dirty="0" baseline="2777" sz="1500" spc="-112">
                <a:solidFill>
                  <a:srgbClr val="211C07"/>
                </a:solidFill>
                <a:latin typeface="Arial"/>
                <a:cs typeface="Arial"/>
              </a:rPr>
              <a:t>a</a:t>
            </a:r>
            <a:r>
              <a:rPr dirty="0" baseline="2777" sz="1500" spc="-157">
                <a:solidFill>
                  <a:srgbClr val="211C07"/>
                </a:solidFill>
                <a:latin typeface="Arial"/>
                <a:cs typeface="Arial"/>
              </a:rPr>
              <a:t>ss</a:t>
            </a:r>
            <a:r>
              <a:rPr dirty="0" baseline="2777" sz="1500" spc="-60">
                <a:solidFill>
                  <a:srgbClr val="211C07"/>
                </a:solidFill>
                <a:latin typeface="Arial"/>
                <a:cs typeface="Arial"/>
              </a:rPr>
              <a:t>e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6056125" y="6423438"/>
            <a:ext cx="1007744" cy="1067435"/>
          </a:xfrm>
          <a:custGeom>
            <a:avLst/>
            <a:gdLst/>
            <a:ahLst/>
            <a:cxnLst/>
            <a:rect l="l" t="t" r="r" b="b"/>
            <a:pathLst>
              <a:path w="1007744" h="1067434">
                <a:moveTo>
                  <a:pt x="43349" y="0"/>
                </a:moveTo>
                <a:lnTo>
                  <a:pt x="7668" y="17409"/>
                </a:lnTo>
                <a:lnTo>
                  <a:pt x="0" y="41569"/>
                </a:lnTo>
                <a:lnTo>
                  <a:pt x="710" y="49298"/>
                </a:lnTo>
                <a:lnTo>
                  <a:pt x="2772" y="56633"/>
                </a:lnTo>
                <a:lnTo>
                  <a:pt x="6078" y="63357"/>
                </a:lnTo>
                <a:lnTo>
                  <a:pt x="10523" y="69254"/>
                </a:lnTo>
                <a:lnTo>
                  <a:pt x="182580" y="239395"/>
                </a:lnTo>
                <a:lnTo>
                  <a:pt x="230112" y="286714"/>
                </a:lnTo>
                <a:lnTo>
                  <a:pt x="277486" y="334618"/>
                </a:lnTo>
                <a:lnTo>
                  <a:pt x="324541" y="382882"/>
                </a:lnTo>
                <a:lnTo>
                  <a:pt x="371118" y="431279"/>
                </a:lnTo>
                <a:lnTo>
                  <a:pt x="417055" y="479583"/>
                </a:lnTo>
                <a:lnTo>
                  <a:pt x="462193" y="527567"/>
                </a:lnTo>
                <a:lnTo>
                  <a:pt x="506370" y="575005"/>
                </a:lnTo>
                <a:lnTo>
                  <a:pt x="549428" y="621672"/>
                </a:lnTo>
                <a:lnTo>
                  <a:pt x="591204" y="667340"/>
                </a:lnTo>
                <a:lnTo>
                  <a:pt x="631540" y="711784"/>
                </a:lnTo>
                <a:lnTo>
                  <a:pt x="707246" y="796092"/>
                </a:lnTo>
                <a:lnTo>
                  <a:pt x="775263" y="872786"/>
                </a:lnTo>
                <a:lnTo>
                  <a:pt x="834307" y="940057"/>
                </a:lnTo>
                <a:lnTo>
                  <a:pt x="944777" y="1067224"/>
                </a:lnTo>
                <a:lnTo>
                  <a:pt x="1007424" y="1012408"/>
                </a:lnTo>
                <a:lnTo>
                  <a:pt x="996324" y="999118"/>
                </a:lnTo>
                <a:lnTo>
                  <a:pt x="983333" y="982646"/>
                </a:lnTo>
                <a:lnTo>
                  <a:pt x="929688" y="913042"/>
                </a:lnTo>
                <a:lnTo>
                  <a:pt x="905809" y="882744"/>
                </a:lnTo>
                <a:lnTo>
                  <a:pt x="878377" y="848716"/>
                </a:lnTo>
                <a:lnTo>
                  <a:pt x="847059" y="810847"/>
                </a:lnTo>
                <a:lnTo>
                  <a:pt x="811524" y="769028"/>
                </a:lnTo>
                <a:lnTo>
                  <a:pt x="771438" y="723148"/>
                </a:lnTo>
                <a:lnTo>
                  <a:pt x="726471" y="673099"/>
                </a:lnTo>
                <a:lnTo>
                  <a:pt x="676288" y="618769"/>
                </a:lnTo>
                <a:lnTo>
                  <a:pt x="620558" y="560049"/>
                </a:lnTo>
                <a:lnTo>
                  <a:pt x="558948" y="496830"/>
                </a:lnTo>
                <a:lnTo>
                  <a:pt x="491126" y="429002"/>
                </a:lnTo>
                <a:lnTo>
                  <a:pt x="204788" y="145945"/>
                </a:lnTo>
                <a:lnTo>
                  <a:pt x="94190" y="35867"/>
                </a:lnTo>
                <a:lnTo>
                  <a:pt x="72238" y="13402"/>
                </a:lnTo>
                <a:lnTo>
                  <a:pt x="58872" y="3701"/>
                </a:lnTo>
                <a:lnTo>
                  <a:pt x="43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 txBox="1"/>
          <p:nvPr/>
        </p:nvSpPr>
        <p:spPr>
          <a:xfrm rot="13620000">
            <a:off x="16406722" y="7073172"/>
            <a:ext cx="697155" cy="132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sz="1000" spc="-120">
                <a:solidFill>
                  <a:srgbClr val="211C07"/>
                </a:solidFill>
                <a:latin typeface="Arial"/>
                <a:cs typeface="Arial"/>
              </a:rPr>
              <a:t>G</a:t>
            </a:r>
            <a:r>
              <a:rPr dirty="0" sz="1000" spc="5">
                <a:solidFill>
                  <a:srgbClr val="211C07"/>
                </a:solidFill>
                <a:latin typeface="Arial"/>
                <a:cs typeface="Arial"/>
              </a:rPr>
              <a:t>ü</a:t>
            </a:r>
            <a:r>
              <a:rPr dirty="0" sz="1000" spc="50">
                <a:solidFill>
                  <a:srgbClr val="211C07"/>
                </a:solidFill>
                <a:latin typeface="Arial"/>
                <a:cs typeface="Arial"/>
              </a:rPr>
              <a:t>t</a:t>
            </a:r>
            <a:r>
              <a:rPr dirty="0" sz="1000" spc="-50">
                <a:solidFill>
                  <a:srgbClr val="211C07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211C07"/>
                </a:solidFill>
                <a:latin typeface="Arial"/>
                <a:cs typeface="Arial"/>
              </a:rPr>
              <a:t>r</a:t>
            </a:r>
            <a:r>
              <a:rPr dirty="0" sz="1000" spc="-100">
                <a:solidFill>
                  <a:srgbClr val="211C07"/>
                </a:solidFill>
                <a:latin typeface="Arial"/>
                <a:cs typeface="Arial"/>
              </a:rPr>
              <a:t>s</a:t>
            </a:r>
            <a:r>
              <a:rPr dirty="0" sz="1000" spc="55">
                <a:solidFill>
                  <a:srgbClr val="211C07"/>
                </a:solidFill>
                <a:latin typeface="Arial"/>
                <a:cs typeface="Arial"/>
              </a:rPr>
              <a:t>t</a:t>
            </a:r>
            <a:r>
              <a:rPr dirty="0" sz="1000" spc="-5">
                <a:solidFill>
                  <a:srgbClr val="211C07"/>
                </a:solidFill>
                <a:latin typeface="Arial"/>
                <a:cs typeface="Arial"/>
              </a:rPr>
              <a:t>r</a:t>
            </a:r>
            <a:r>
              <a:rPr dirty="0" sz="1000" spc="-70">
                <a:solidFill>
                  <a:srgbClr val="211C07"/>
                </a:solidFill>
                <a:latin typeface="Arial"/>
                <a:cs typeface="Arial"/>
              </a:rPr>
              <a:t>a</a:t>
            </a:r>
            <a:r>
              <a:rPr dirty="0" sz="1000" spc="-100">
                <a:solidFill>
                  <a:srgbClr val="211C07"/>
                </a:solidFill>
                <a:latin typeface="Arial"/>
                <a:cs typeface="Arial"/>
              </a:rPr>
              <a:t>s</a:t>
            </a:r>
            <a:r>
              <a:rPr dirty="0" sz="1000" spc="-95">
                <a:solidFill>
                  <a:srgbClr val="211C07"/>
                </a:solidFill>
                <a:latin typeface="Arial"/>
                <a:cs typeface="Arial"/>
              </a:rPr>
              <a:t>s</a:t>
            </a:r>
            <a:r>
              <a:rPr dirty="0" sz="1000" spc="-40">
                <a:solidFill>
                  <a:srgbClr val="211C07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5193847" y="4526047"/>
            <a:ext cx="1744345" cy="1731010"/>
          </a:xfrm>
          <a:custGeom>
            <a:avLst/>
            <a:gdLst/>
            <a:ahLst/>
            <a:cxnLst/>
            <a:rect l="l" t="t" r="r" b="b"/>
            <a:pathLst>
              <a:path w="1744344" h="1731010">
                <a:moveTo>
                  <a:pt x="988263" y="0"/>
                </a:moveTo>
                <a:lnTo>
                  <a:pt x="0" y="972546"/>
                </a:lnTo>
                <a:lnTo>
                  <a:pt x="758186" y="1730701"/>
                </a:lnTo>
                <a:lnTo>
                  <a:pt x="1743810" y="758113"/>
                </a:lnTo>
                <a:lnTo>
                  <a:pt x="988263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 txBox="1"/>
          <p:nvPr/>
        </p:nvSpPr>
        <p:spPr>
          <a:xfrm>
            <a:off x="10086867" y="4838360"/>
            <a:ext cx="184150" cy="57658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10">
                <a:solidFill>
                  <a:srgbClr val="211C07"/>
                </a:solidFill>
                <a:latin typeface="Arial"/>
                <a:cs typeface="Arial"/>
              </a:rPr>
              <a:t>I</a:t>
            </a:r>
            <a:r>
              <a:rPr dirty="0" sz="1000">
                <a:solidFill>
                  <a:srgbClr val="211C07"/>
                </a:solidFill>
                <a:latin typeface="Arial"/>
                <a:cs typeface="Arial"/>
              </a:rPr>
              <a:t>nseli</a:t>
            </a:r>
            <a:r>
              <a:rPr dirty="0" sz="1000" spc="-60">
                <a:solidFill>
                  <a:srgbClr val="211C07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211C07"/>
                </a:solidFill>
                <a:latin typeface="Arial"/>
                <a:cs typeface="Arial"/>
              </a:rPr>
              <a:t>P</a:t>
            </a:r>
            <a:r>
              <a:rPr dirty="0" sz="1000">
                <a:solidFill>
                  <a:srgbClr val="211C07"/>
                </a:solidFill>
                <a:latin typeface="Arial"/>
                <a:cs typeface="Arial"/>
              </a:rPr>
              <a:t>ar</a:t>
            </a:r>
            <a:r>
              <a:rPr dirty="0" sz="1000">
                <a:solidFill>
                  <a:srgbClr val="211C07"/>
                </a:solidFill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10303979" y="4422081"/>
            <a:ext cx="5793105" cy="2660015"/>
            <a:chOff x="10303979" y="4422081"/>
            <a:chExt cx="5793105" cy="2660015"/>
          </a:xfrm>
        </p:grpSpPr>
        <p:sp>
          <p:nvSpPr>
            <p:cNvPr id="145" name="object 145"/>
            <p:cNvSpPr/>
            <p:nvPr/>
          </p:nvSpPr>
          <p:spPr>
            <a:xfrm>
              <a:off x="10303979" y="4453540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415925" h="415925">
                  <a:moveTo>
                    <a:pt x="415327" y="0"/>
                  </a:moveTo>
                  <a:lnTo>
                    <a:pt x="0" y="0"/>
                  </a:lnTo>
                  <a:lnTo>
                    <a:pt x="0" y="415327"/>
                  </a:lnTo>
                  <a:lnTo>
                    <a:pt x="415327" y="415327"/>
                  </a:lnTo>
                  <a:lnTo>
                    <a:pt x="415327" y="0"/>
                  </a:lnTo>
                  <a:close/>
                </a:path>
              </a:pathLst>
            </a:custGeom>
            <a:solidFill>
              <a:srgbClr val="99C2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16354" y="4467969"/>
              <a:ext cx="390592" cy="388198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5681731" y="5916301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415925" h="415925">
                  <a:moveTo>
                    <a:pt x="415338" y="0"/>
                  </a:moveTo>
                  <a:lnTo>
                    <a:pt x="0" y="0"/>
                  </a:lnTo>
                  <a:lnTo>
                    <a:pt x="0" y="415327"/>
                  </a:lnTo>
                  <a:lnTo>
                    <a:pt x="415338" y="415327"/>
                  </a:lnTo>
                  <a:lnTo>
                    <a:pt x="415338" y="0"/>
                  </a:lnTo>
                  <a:close/>
                </a:path>
              </a:pathLst>
            </a:custGeom>
            <a:solidFill>
              <a:srgbClr val="99C2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8" name="object 1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694142" y="5930750"/>
              <a:ext cx="390592" cy="38819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4290840" y="6124896"/>
              <a:ext cx="1450340" cy="911225"/>
            </a:xfrm>
            <a:custGeom>
              <a:avLst/>
              <a:gdLst/>
              <a:ahLst/>
              <a:cxnLst/>
              <a:rect l="l" t="t" r="r" b="b"/>
              <a:pathLst>
                <a:path w="1450340" h="911225">
                  <a:moveTo>
                    <a:pt x="0" y="131859"/>
                  </a:moveTo>
                  <a:lnTo>
                    <a:pt x="146184" y="0"/>
                  </a:lnTo>
                  <a:lnTo>
                    <a:pt x="1076553" y="911207"/>
                  </a:lnTo>
                  <a:lnTo>
                    <a:pt x="1449924" y="423683"/>
                  </a:lnTo>
                </a:path>
              </a:pathLst>
            </a:custGeom>
            <a:ln w="91777">
              <a:solidFill>
                <a:srgbClr val="99C22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5607341" y="6391738"/>
              <a:ext cx="254000" cy="272415"/>
            </a:xfrm>
            <a:custGeom>
              <a:avLst/>
              <a:gdLst/>
              <a:ahLst/>
              <a:cxnLst/>
              <a:rect l="l" t="t" r="r" b="b"/>
              <a:pathLst>
                <a:path w="254000" h="272415">
                  <a:moveTo>
                    <a:pt x="253542" y="0"/>
                  </a:moveTo>
                  <a:lnTo>
                    <a:pt x="0" y="105263"/>
                  </a:lnTo>
                  <a:lnTo>
                    <a:pt x="217993" y="272211"/>
                  </a:lnTo>
                  <a:lnTo>
                    <a:pt x="253542" y="0"/>
                  </a:lnTo>
                  <a:close/>
                </a:path>
              </a:pathLst>
            </a:custGeom>
            <a:solidFill>
              <a:srgbClr val="99C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10961506" y="4467969"/>
              <a:ext cx="2472055" cy="668020"/>
            </a:xfrm>
            <a:custGeom>
              <a:avLst/>
              <a:gdLst/>
              <a:ahLst/>
              <a:cxnLst/>
              <a:rect l="l" t="t" r="r" b="b"/>
              <a:pathLst>
                <a:path w="2472055" h="668020">
                  <a:moveTo>
                    <a:pt x="0" y="390899"/>
                  </a:moveTo>
                  <a:lnTo>
                    <a:pt x="918966" y="667812"/>
                  </a:lnTo>
                  <a:lnTo>
                    <a:pt x="1969877" y="0"/>
                  </a:lnTo>
                  <a:lnTo>
                    <a:pt x="2397497" y="446363"/>
                  </a:lnTo>
                  <a:lnTo>
                    <a:pt x="2471882" y="378920"/>
                  </a:lnTo>
                </a:path>
              </a:pathLst>
            </a:custGeom>
            <a:ln w="91777">
              <a:solidFill>
                <a:srgbClr val="99C22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10772340" y="4739026"/>
              <a:ext cx="267335" cy="262890"/>
            </a:xfrm>
            <a:custGeom>
              <a:avLst/>
              <a:gdLst/>
              <a:ahLst/>
              <a:cxnLst/>
              <a:rect l="l" t="t" r="r" b="b"/>
              <a:pathLst>
                <a:path w="267334" h="262889">
                  <a:moveTo>
                    <a:pt x="267227" y="0"/>
                  </a:moveTo>
                  <a:lnTo>
                    <a:pt x="0" y="62846"/>
                  </a:lnTo>
                  <a:lnTo>
                    <a:pt x="188015" y="262882"/>
                  </a:lnTo>
                  <a:lnTo>
                    <a:pt x="267227" y="0"/>
                  </a:lnTo>
                  <a:close/>
                </a:path>
              </a:pathLst>
            </a:custGeom>
            <a:solidFill>
              <a:srgbClr val="99C2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3" name="object 153"/>
          <p:cNvSpPr txBox="1"/>
          <p:nvPr/>
        </p:nvSpPr>
        <p:spPr>
          <a:xfrm rot="13500000">
            <a:off x="16659976" y="6774401"/>
            <a:ext cx="148531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-25">
                <a:solidFill>
                  <a:srgbClr val="211C07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 rot="18900000">
            <a:off x="16126808" y="5843430"/>
            <a:ext cx="148531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00" spc="-25">
                <a:solidFill>
                  <a:srgbClr val="211C07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55" name="object 155"/>
          <p:cNvGraphicFramePr>
            <a:graphicFrameLocks noGrp="1"/>
          </p:cNvGraphicFramePr>
          <p:nvPr/>
        </p:nvGraphicFramePr>
        <p:xfrm>
          <a:off x="12784613" y="8763456"/>
          <a:ext cx="2986405" cy="165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70"/>
                <a:gridCol w="1155700"/>
              </a:tblGrid>
              <a:tr h="4826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300" spc="10" b="1">
                          <a:solidFill>
                            <a:srgbClr val="FF0000"/>
                          </a:solidFill>
                          <a:latin typeface="FS Albert"/>
                          <a:cs typeface="FS Albert"/>
                        </a:rPr>
                        <a:t>Notrufnummern</a:t>
                      </a:r>
                      <a:endParaRPr sz="1300">
                        <a:latin typeface="FS Albert"/>
                        <a:cs typeface="FS Albert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Feuerwehr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118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5080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Polizei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117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Ambulanz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144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REGA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1414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Toxikologisches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>
                          <a:latin typeface="FS Albert"/>
                          <a:cs typeface="FS Albert"/>
                        </a:rPr>
                        <a:t>Zentrum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145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489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5">
                          <a:latin typeface="FS Albert"/>
                          <a:cs typeface="FS Albert"/>
                        </a:rPr>
                        <a:t>Hausdienst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5">
                          <a:latin typeface="FS Albert"/>
                          <a:cs typeface="FS Albert"/>
                        </a:rPr>
                        <a:t>Hotline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041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367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48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00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844" y="414508"/>
            <a:ext cx="4599940" cy="10306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300" spc="-65" b="0">
                <a:solidFill>
                  <a:srgbClr val="009EE3"/>
                </a:solidFill>
                <a:latin typeface="FS Albert"/>
                <a:cs typeface="FS Albert"/>
              </a:rPr>
              <a:t>Was</a:t>
            </a:r>
            <a:r>
              <a:rPr dirty="0" sz="3300" spc="-15" b="0">
                <a:solidFill>
                  <a:srgbClr val="009EE3"/>
                </a:solidFill>
                <a:latin typeface="FS Albert"/>
                <a:cs typeface="FS Albert"/>
              </a:rPr>
              <a:t> </a:t>
            </a:r>
            <a:r>
              <a:rPr dirty="0" sz="3300" spc="-5" b="0">
                <a:solidFill>
                  <a:srgbClr val="009EE3"/>
                </a:solidFill>
                <a:latin typeface="FS Albert"/>
                <a:cs typeface="FS Albert"/>
              </a:rPr>
              <a:t>muss</a:t>
            </a:r>
            <a:r>
              <a:rPr dirty="0" sz="3300" spc="-10" b="0">
                <a:solidFill>
                  <a:srgbClr val="009EE3"/>
                </a:solidFill>
                <a:latin typeface="FS Albert"/>
                <a:cs typeface="FS Albert"/>
              </a:rPr>
              <a:t> </a:t>
            </a:r>
            <a:r>
              <a:rPr dirty="0" sz="3300" spc="-5" b="0">
                <a:solidFill>
                  <a:srgbClr val="009EE3"/>
                </a:solidFill>
                <a:latin typeface="FS Albert"/>
                <a:cs typeface="FS Albert"/>
              </a:rPr>
              <a:t>ich</a:t>
            </a:r>
            <a:r>
              <a:rPr dirty="0" sz="3300" spc="-10" b="0">
                <a:solidFill>
                  <a:srgbClr val="009EE3"/>
                </a:solidFill>
                <a:latin typeface="FS Albert"/>
                <a:cs typeface="FS Albert"/>
              </a:rPr>
              <a:t> </a:t>
            </a:r>
            <a:r>
              <a:rPr dirty="0" sz="3300" spc="-5" b="0">
                <a:solidFill>
                  <a:srgbClr val="009EE3"/>
                </a:solidFill>
                <a:latin typeface="FS Albert"/>
                <a:cs typeface="FS Albert"/>
              </a:rPr>
              <a:t>bei</a:t>
            </a:r>
            <a:r>
              <a:rPr dirty="0" sz="3300" spc="-15" b="0">
                <a:solidFill>
                  <a:srgbClr val="009EE3"/>
                </a:solidFill>
                <a:latin typeface="FS Albert"/>
                <a:cs typeface="FS Albert"/>
              </a:rPr>
              <a:t> </a:t>
            </a:r>
            <a:r>
              <a:rPr dirty="0" sz="3300" spc="-5" b="0">
                <a:solidFill>
                  <a:srgbClr val="009EE3"/>
                </a:solidFill>
                <a:latin typeface="FS Albert"/>
                <a:cs typeface="FS Albert"/>
              </a:rPr>
              <a:t>Unfällen </a:t>
            </a:r>
            <a:r>
              <a:rPr dirty="0" sz="3300" spc="-750" b="0">
                <a:solidFill>
                  <a:srgbClr val="009EE3"/>
                </a:solidFill>
                <a:latin typeface="FS Albert"/>
                <a:cs typeface="FS Albert"/>
              </a:rPr>
              <a:t> </a:t>
            </a:r>
            <a:r>
              <a:rPr dirty="0" sz="3300" spc="-5" b="0">
                <a:solidFill>
                  <a:srgbClr val="009EE3"/>
                </a:solidFill>
                <a:latin typeface="FS Albert"/>
                <a:cs typeface="FS Albert"/>
              </a:rPr>
              <a:t>unternehmen?</a:t>
            </a:r>
            <a:endParaRPr sz="3300">
              <a:latin typeface="FS Albert"/>
              <a:cs typeface="FS Alber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3631" y="1974193"/>
            <a:ext cx="4806950" cy="13976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950" spc="35" b="1">
                <a:latin typeface="FS Albert"/>
                <a:cs typeface="FS Albert"/>
              </a:rPr>
              <a:t>Grundsatz</a:t>
            </a:r>
            <a:endParaRPr sz="1950">
              <a:latin typeface="FS Albert"/>
              <a:cs typeface="FS Albert"/>
            </a:endParaRPr>
          </a:p>
          <a:p>
            <a:pPr marL="271780" indent="-25971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72415" algn="l"/>
              </a:tabLst>
            </a:pPr>
            <a:r>
              <a:rPr dirty="0" sz="1950" spc="35">
                <a:latin typeface="FS Albert"/>
                <a:cs typeface="FS Albert"/>
              </a:rPr>
              <a:t>Schauen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(Situation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überblicken)</a:t>
            </a:r>
            <a:endParaRPr sz="1950">
              <a:latin typeface="FS Albert"/>
              <a:cs typeface="FS Albert"/>
            </a:endParaRPr>
          </a:p>
          <a:p>
            <a:pPr marL="271780" indent="-25971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72415" algn="l"/>
              </a:tabLst>
            </a:pPr>
            <a:r>
              <a:rPr dirty="0" sz="1950" spc="25">
                <a:latin typeface="FS Albert"/>
                <a:cs typeface="FS Albert"/>
              </a:rPr>
              <a:t>Denken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(Folgegefahren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beachten)</a:t>
            </a:r>
            <a:endParaRPr sz="1950">
              <a:latin typeface="FS Albert"/>
              <a:cs typeface="FS Albert"/>
            </a:endParaRPr>
          </a:p>
          <a:p>
            <a:pPr marL="271780" indent="-25971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72415" algn="l"/>
              </a:tabLst>
            </a:pPr>
            <a:r>
              <a:rPr dirty="0" sz="1950" spc="35">
                <a:latin typeface="FS Albert"/>
                <a:cs typeface="FS Albert"/>
              </a:rPr>
              <a:t>Handeln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(Sich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schützen,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20">
                <a:latin typeface="FS Albert"/>
                <a:cs typeface="FS Albert"/>
              </a:rPr>
              <a:t>Unfallort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sichern)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3631" y="3689324"/>
            <a:ext cx="1966595" cy="13976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950" spc="35" b="1">
                <a:latin typeface="FS Albert"/>
                <a:cs typeface="FS Albert"/>
              </a:rPr>
              <a:t>Alarmieren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dirty="0" sz="1950" spc="30">
                <a:latin typeface="FS Albert"/>
                <a:cs typeface="FS Albert"/>
              </a:rPr>
              <a:t>Ruhe</a:t>
            </a:r>
            <a:r>
              <a:rPr dirty="0" sz="1950" spc="10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bewahren!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dirty="0" sz="1950" spc="15">
                <a:latin typeface="FS Albert"/>
                <a:cs typeface="FS Albert"/>
              </a:rPr>
              <a:t>Empfang</a:t>
            </a:r>
            <a:r>
              <a:rPr dirty="0" sz="1950" spc="30">
                <a:latin typeface="FS Albert"/>
                <a:cs typeface="FS Albert"/>
              </a:rPr>
              <a:t> </a:t>
            </a:r>
            <a:r>
              <a:rPr dirty="0" sz="1950" spc="40">
                <a:latin typeface="FS Albert"/>
                <a:cs typeface="FS Albert"/>
              </a:rPr>
              <a:t>EG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dirty="0" sz="1950" spc="35">
                <a:latin typeface="FS Albert"/>
                <a:cs typeface="FS Albert"/>
              </a:rPr>
              <a:t>Hausdienst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0461" y="4375377"/>
            <a:ext cx="2054225" cy="7118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950" spc="-25">
                <a:latin typeface="FS Albert"/>
                <a:cs typeface="FS Albert"/>
              </a:rPr>
              <a:t>Tel:</a:t>
            </a:r>
            <a:r>
              <a:rPr dirty="0" sz="1950" spc="4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041</a:t>
            </a:r>
            <a:r>
              <a:rPr dirty="0" sz="1950" spc="5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367</a:t>
            </a:r>
            <a:r>
              <a:rPr dirty="0" sz="1950" spc="45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48</a:t>
            </a:r>
            <a:r>
              <a:rPr dirty="0" sz="1950" spc="50">
                <a:latin typeface="FS Albert"/>
                <a:cs typeface="FS Albert"/>
              </a:rPr>
              <a:t> </a:t>
            </a:r>
            <a:r>
              <a:rPr dirty="0" sz="1950" spc="40">
                <a:latin typeface="FS Albert"/>
                <a:cs typeface="FS Albert"/>
              </a:rPr>
              <a:t>38</a:t>
            </a:r>
            <a:endParaRPr sz="19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950" spc="-25">
                <a:latin typeface="FS Albert"/>
                <a:cs typeface="FS Albert"/>
              </a:rPr>
              <a:t>Tel:</a:t>
            </a:r>
            <a:r>
              <a:rPr dirty="0" sz="1950" spc="4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041</a:t>
            </a:r>
            <a:r>
              <a:rPr dirty="0" sz="1950" spc="5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367</a:t>
            </a:r>
            <a:r>
              <a:rPr dirty="0" sz="1950" spc="45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48</a:t>
            </a:r>
            <a:r>
              <a:rPr dirty="0" sz="1950" spc="50">
                <a:latin typeface="FS Albert"/>
                <a:cs typeface="FS Albert"/>
              </a:rPr>
              <a:t> </a:t>
            </a:r>
            <a:r>
              <a:rPr dirty="0" sz="1950" spc="40">
                <a:latin typeface="FS Albert"/>
                <a:cs typeface="FS Albert"/>
              </a:rPr>
              <a:t>00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3631" y="5102893"/>
            <a:ext cx="7148195" cy="20421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03835" indent="-191770">
              <a:lnSpc>
                <a:spcPct val="100000"/>
              </a:lnSpc>
              <a:spcBef>
                <a:spcPts val="125"/>
              </a:spcBef>
              <a:buChar char="–"/>
              <a:tabLst>
                <a:tab pos="204470" algn="l"/>
              </a:tabLst>
            </a:pPr>
            <a:r>
              <a:rPr dirty="0" sz="1950" spc="35">
                <a:latin typeface="FS Albert"/>
                <a:cs typeface="FS Albert"/>
              </a:rPr>
              <a:t>Ambulanz</a:t>
            </a:r>
            <a:r>
              <a:rPr dirty="0" sz="1950" spc="40">
                <a:latin typeface="FS Albert"/>
                <a:cs typeface="FS Albert"/>
              </a:rPr>
              <a:t> </a:t>
            </a:r>
            <a:r>
              <a:rPr dirty="0" sz="1950" spc="-25">
                <a:latin typeface="FS Albert"/>
                <a:cs typeface="FS Albert"/>
              </a:rPr>
              <a:t>Tel:</a:t>
            </a:r>
            <a:r>
              <a:rPr dirty="0" sz="1950" spc="40">
                <a:latin typeface="FS Albert"/>
                <a:cs typeface="FS Albert"/>
              </a:rPr>
              <a:t> 144</a:t>
            </a:r>
            <a:endParaRPr sz="1950">
              <a:latin typeface="FS Albert"/>
              <a:cs typeface="FS Alber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FS Albert"/>
              <a:buChar char="–"/>
            </a:pPr>
            <a:endParaRPr sz="250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</a:pPr>
            <a:r>
              <a:rPr dirty="0" sz="1950" spc="25" b="1">
                <a:latin typeface="FS Albert"/>
                <a:cs typeface="FS Albert"/>
              </a:rPr>
              <a:t>Bei</a:t>
            </a:r>
            <a:r>
              <a:rPr dirty="0" sz="1950" spc="50" b="1">
                <a:latin typeface="FS Albert"/>
                <a:cs typeface="FS Albert"/>
              </a:rPr>
              <a:t> </a:t>
            </a:r>
            <a:r>
              <a:rPr dirty="0" sz="1950" spc="20" b="1">
                <a:latin typeface="FS Albert"/>
                <a:cs typeface="FS Albert"/>
              </a:rPr>
              <a:t>Gefahr</a:t>
            </a:r>
            <a:r>
              <a:rPr dirty="0" sz="1950" spc="50" b="1">
                <a:latin typeface="FS Albert"/>
                <a:cs typeface="FS Albert"/>
              </a:rPr>
              <a:t> </a:t>
            </a:r>
            <a:r>
              <a:rPr dirty="0" sz="1950" spc="30" b="1">
                <a:latin typeface="FS Albert"/>
                <a:cs typeface="FS Albert"/>
              </a:rPr>
              <a:t>retten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dirty="0" sz="1950" spc="15">
                <a:latin typeface="FS Albert"/>
                <a:cs typeface="FS Albert"/>
              </a:rPr>
              <a:t>Verletzte</a:t>
            </a:r>
            <a:r>
              <a:rPr dirty="0" sz="1950" spc="7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aus</a:t>
            </a:r>
            <a:r>
              <a:rPr dirty="0" sz="1950" spc="80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Gefahrenzone</a:t>
            </a:r>
            <a:r>
              <a:rPr dirty="0" sz="1950" spc="7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bringen</a:t>
            </a:r>
            <a:r>
              <a:rPr dirty="0" sz="1950" spc="80">
                <a:latin typeface="FS Albert"/>
                <a:cs typeface="FS Albert"/>
              </a:rPr>
              <a:t> </a:t>
            </a:r>
            <a:r>
              <a:rPr dirty="0" sz="1950" spc="20">
                <a:latin typeface="FS Albert"/>
                <a:cs typeface="FS Albert"/>
              </a:rPr>
              <a:t>(Vorsicht</a:t>
            </a:r>
            <a:r>
              <a:rPr dirty="0" sz="1950" spc="8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Rückenverletzung)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dirty="0" sz="1950" spc="30">
                <a:latin typeface="FS Albert"/>
                <a:cs typeface="FS Albert"/>
              </a:rPr>
              <a:t>Ruhe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bewahren,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vorsichtig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arbeiten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dirty="0" sz="1950" spc="30">
                <a:latin typeface="FS Albert"/>
                <a:cs typeface="FS Albert"/>
              </a:rPr>
              <a:t>Sich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nicht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20">
                <a:latin typeface="FS Albert"/>
                <a:cs typeface="FS Albert"/>
              </a:rPr>
              <a:t>in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Gefahr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begeben!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3631" y="7462612"/>
            <a:ext cx="5878830" cy="17405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950" spc="35" b="1">
                <a:latin typeface="FS Albert"/>
                <a:cs typeface="FS Albert"/>
              </a:rPr>
              <a:t>Sofortmassnahmen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dirty="0" sz="1950" spc="30">
                <a:latin typeface="FS Albert"/>
                <a:cs typeface="FS Albert"/>
              </a:rPr>
              <a:t>Sich</a:t>
            </a:r>
            <a:r>
              <a:rPr dirty="0" sz="1950" spc="4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selber</a:t>
            </a:r>
            <a:r>
              <a:rPr dirty="0" sz="1950" spc="50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schützen!</a:t>
            </a:r>
            <a:endParaRPr sz="1950">
              <a:latin typeface="FS Albert"/>
              <a:cs typeface="FS Albert"/>
            </a:endParaRPr>
          </a:p>
          <a:p>
            <a:pPr marL="203835" marR="5080" indent="-191770">
              <a:lnSpc>
                <a:spcPct val="115399"/>
              </a:lnSpc>
              <a:buChar char="–"/>
              <a:tabLst>
                <a:tab pos="204470" algn="l"/>
              </a:tabLst>
            </a:pPr>
            <a:r>
              <a:rPr dirty="0" sz="1950" spc="30">
                <a:latin typeface="FS Albert"/>
                <a:cs typeface="FS Albert"/>
              </a:rPr>
              <a:t>Beurteilung</a:t>
            </a:r>
            <a:r>
              <a:rPr dirty="0" sz="1950" spc="8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des</a:t>
            </a:r>
            <a:r>
              <a:rPr dirty="0" sz="1950" spc="8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Allgemeinzustands</a:t>
            </a:r>
            <a:r>
              <a:rPr dirty="0" sz="1950" spc="80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gemäss</a:t>
            </a:r>
            <a:r>
              <a:rPr dirty="0" sz="1950" spc="80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BLS-AED </a:t>
            </a:r>
            <a:r>
              <a:rPr dirty="0" sz="1950" spc="-440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(ex.</a:t>
            </a:r>
            <a:r>
              <a:rPr dirty="0" sz="1950" spc="60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ABC/GABI)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dirty="0" sz="1950" spc="25">
                <a:latin typeface="FS Albert"/>
                <a:cs typeface="FS Albert"/>
              </a:rPr>
              <a:t>Erste</a:t>
            </a:r>
            <a:r>
              <a:rPr dirty="0" sz="1950" spc="45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Hilfemassnahmen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3631" y="9520770"/>
            <a:ext cx="6316980" cy="10547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950" spc="35" b="1">
                <a:latin typeface="FS Albert"/>
                <a:cs typeface="FS Albert"/>
              </a:rPr>
              <a:t>Betreuen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dirty="0" sz="1950" spc="15">
                <a:latin typeface="FS Albert"/>
                <a:cs typeface="FS Albert"/>
              </a:rPr>
              <a:t>Verletzte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bis</a:t>
            </a:r>
            <a:r>
              <a:rPr dirty="0" sz="1950" spc="7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zum</a:t>
            </a:r>
            <a:r>
              <a:rPr dirty="0" sz="1950" spc="70">
                <a:latin typeface="FS Albert"/>
                <a:cs typeface="FS Albert"/>
              </a:rPr>
              <a:t> </a:t>
            </a:r>
            <a:r>
              <a:rPr dirty="0" sz="1950" spc="20">
                <a:latin typeface="FS Albert"/>
                <a:cs typeface="FS Albert"/>
              </a:rPr>
              <a:t>Eintreffen</a:t>
            </a:r>
            <a:r>
              <a:rPr dirty="0" sz="1950" spc="65">
                <a:latin typeface="FS Albert"/>
                <a:cs typeface="FS Albert"/>
              </a:rPr>
              <a:t> </a:t>
            </a:r>
            <a:r>
              <a:rPr dirty="0" sz="1950" spc="25">
                <a:latin typeface="FS Albert"/>
                <a:cs typeface="FS Albert"/>
              </a:rPr>
              <a:t>der</a:t>
            </a:r>
            <a:r>
              <a:rPr dirty="0" sz="1950" spc="70">
                <a:latin typeface="FS Albert"/>
                <a:cs typeface="FS Albert"/>
              </a:rPr>
              <a:t> </a:t>
            </a:r>
            <a:r>
              <a:rPr dirty="0" sz="1950" spc="30">
                <a:latin typeface="FS Albert"/>
                <a:cs typeface="FS Albert"/>
              </a:rPr>
              <a:t>Rettungskräfte</a:t>
            </a:r>
            <a:r>
              <a:rPr dirty="0" sz="1950" spc="70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betreuen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dirty="0" sz="1950" spc="30">
                <a:latin typeface="FS Albert"/>
                <a:cs typeface="FS Albert"/>
              </a:rPr>
              <a:t>Rettungskräfte</a:t>
            </a:r>
            <a:r>
              <a:rPr dirty="0" sz="1950" spc="25">
                <a:latin typeface="FS Albert"/>
                <a:cs typeface="FS Albert"/>
              </a:rPr>
              <a:t> </a:t>
            </a:r>
            <a:r>
              <a:rPr dirty="0" sz="1950" spc="35">
                <a:latin typeface="FS Albert"/>
                <a:cs typeface="FS Albert"/>
              </a:rPr>
              <a:t>unterstützen</a:t>
            </a:r>
            <a:endParaRPr sz="1950">
              <a:latin typeface="FS Albert"/>
              <a:cs typeface="FS Alber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2036" y="2097203"/>
            <a:ext cx="916940" cy="916940"/>
            <a:chOff x="522036" y="2097203"/>
            <a:chExt cx="916940" cy="916940"/>
          </a:xfrm>
        </p:grpSpPr>
        <p:sp>
          <p:nvSpPr>
            <p:cNvPr id="10" name="object 10"/>
            <p:cNvSpPr/>
            <p:nvPr/>
          </p:nvSpPr>
          <p:spPr>
            <a:xfrm>
              <a:off x="522036" y="2097203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56462" y="2386831"/>
              <a:ext cx="560705" cy="600075"/>
            </a:xfrm>
            <a:custGeom>
              <a:avLst/>
              <a:gdLst/>
              <a:ahLst/>
              <a:cxnLst/>
              <a:rect l="l" t="t" r="r" b="b"/>
              <a:pathLst>
                <a:path w="560705" h="600075">
                  <a:moveTo>
                    <a:pt x="293217" y="182422"/>
                  </a:moveTo>
                  <a:lnTo>
                    <a:pt x="290982" y="171221"/>
                  </a:lnTo>
                  <a:lnTo>
                    <a:pt x="288378" y="163410"/>
                  </a:lnTo>
                  <a:lnTo>
                    <a:pt x="285445" y="159004"/>
                  </a:lnTo>
                  <a:lnTo>
                    <a:pt x="269862" y="135597"/>
                  </a:lnTo>
                  <a:lnTo>
                    <a:pt x="262064" y="112191"/>
                  </a:lnTo>
                  <a:lnTo>
                    <a:pt x="262470" y="74358"/>
                  </a:lnTo>
                  <a:lnTo>
                    <a:pt x="262064" y="69291"/>
                  </a:lnTo>
                  <a:lnTo>
                    <a:pt x="261581" y="67157"/>
                  </a:lnTo>
                  <a:lnTo>
                    <a:pt x="228866" y="30289"/>
                  </a:lnTo>
                  <a:lnTo>
                    <a:pt x="191211" y="9042"/>
                  </a:lnTo>
                  <a:lnTo>
                    <a:pt x="145262" y="901"/>
                  </a:lnTo>
                  <a:lnTo>
                    <a:pt x="121399" y="0"/>
                  </a:lnTo>
                  <a:lnTo>
                    <a:pt x="114312" y="749"/>
                  </a:lnTo>
                  <a:lnTo>
                    <a:pt x="72644" y="11455"/>
                  </a:lnTo>
                  <a:lnTo>
                    <a:pt x="36639" y="30873"/>
                  </a:lnTo>
                  <a:lnTo>
                    <a:pt x="8102" y="64236"/>
                  </a:lnTo>
                  <a:lnTo>
                    <a:pt x="114" y="104648"/>
                  </a:lnTo>
                  <a:lnTo>
                    <a:pt x="0" y="112737"/>
                  </a:lnTo>
                  <a:lnTo>
                    <a:pt x="165" y="119938"/>
                  </a:lnTo>
                  <a:lnTo>
                    <a:pt x="11798" y="160807"/>
                  </a:lnTo>
                  <a:lnTo>
                    <a:pt x="35077" y="203301"/>
                  </a:lnTo>
                  <a:lnTo>
                    <a:pt x="40868" y="215519"/>
                  </a:lnTo>
                  <a:lnTo>
                    <a:pt x="59728" y="260413"/>
                  </a:lnTo>
                  <a:lnTo>
                    <a:pt x="63614" y="276034"/>
                  </a:lnTo>
                  <a:lnTo>
                    <a:pt x="63614" y="311150"/>
                  </a:lnTo>
                  <a:lnTo>
                    <a:pt x="129768" y="307238"/>
                  </a:lnTo>
                  <a:lnTo>
                    <a:pt x="203708" y="334556"/>
                  </a:lnTo>
                  <a:lnTo>
                    <a:pt x="195922" y="279920"/>
                  </a:lnTo>
                  <a:lnTo>
                    <a:pt x="196786" y="274980"/>
                  </a:lnTo>
                  <a:lnTo>
                    <a:pt x="201980" y="269786"/>
                  </a:lnTo>
                  <a:lnTo>
                    <a:pt x="211480" y="264325"/>
                  </a:lnTo>
                  <a:lnTo>
                    <a:pt x="219290" y="264325"/>
                  </a:lnTo>
                  <a:lnTo>
                    <a:pt x="242620" y="268224"/>
                  </a:lnTo>
                  <a:lnTo>
                    <a:pt x="258191" y="268224"/>
                  </a:lnTo>
                  <a:lnTo>
                    <a:pt x="262064" y="264325"/>
                  </a:lnTo>
                  <a:lnTo>
                    <a:pt x="265963" y="256540"/>
                  </a:lnTo>
                  <a:lnTo>
                    <a:pt x="262064" y="240919"/>
                  </a:lnTo>
                  <a:lnTo>
                    <a:pt x="262064" y="229209"/>
                  </a:lnTo>
                  <a:lnTo>
                    <a:pt x="234861" y="225323"/>
                  </a:lnTo>
                  <a:lnTo>
                    <a:pt x="234861" y="221424"/>
                  </a:lnTo>
                  <a:lnTo>
                    <a:pt x="262064" y="221424"/>
                  </a:lnTo>
                  <a:lnTo>
                    <a:pt x="262064" y="194119"/>
                  </a:lnTo>
                  <a:lnTo>
                    <a:pt x="289331" y="186321"/>
                  </a:lnTo>
                  <a:lnTo>
                    <a:pt x="293217" y="182422"/>
                  </a:lnTo>
                  <a:close/>
                </a:path>
                <a:path w="560705" h="600075">
                  <a:moveTo>
                    <a:pt x="560298" y="361416"/>
                  </a:moveTo>
                  <a:lnTo>
                    <a:pt x="501929" y="301637"/>
                  </a:lnTo>
                  <a:lnTo>
                    <a:pt x="483895" y="198018"/>
                  </a:lnTo>
                  <a:lnTo>
                    <a:pt x="480580" y="194525"/>
                  </a:lnTo>
                  <a:lnTo>
                    <a:pt x="479120" y="193484"/>
                  </a:lnTo>
                  <a:lnTo>
                    <a:pt x="472694" y="190766"/>
                  </a:lnTo>
                  <a:lnTo>
                    <a:pt x="470941" y="190271"/>
                  </a:lnTo>
                  <a:lnTo>
                    <a:pt x="467283" y="190182"/>
                  </a:lnTo>
                  <a:lnTo>
                    <a:pt x="464058" y="190461"/>
                  </a:lnTo>
                  <a:lnTo>
                    <a:pt x="422643" y="201409"/>
                  </a:lnTo>
                  <a:lnTo>
                    <a:pt x="371055" y="279920"/>
                  </a:lnTo>
                  <a:lnTo>
                    <a:pt x="332117" y="408660"/>
                  </a:lnTo>
                  <a:lnTo>
                    <a:pt x="363258" y="408660"/>
                  </a:lnTo>
                  <a:lnTo>
                    <a:pt x="402196" y="299440"/>
                  </a:lnTo>
                  <a:lnTo>
                    <a:pt x="394385" y="361873"/>
                  </a:lnTo>
                  <a:lnTo>
                    <a:pt x="394385" y="486676"/>
                  </a:lnTo>
                  <a:lnTo>
                    <a:pt x="363258" y="599808"/>
                  </a:lnTo>
                  <a:lnTo>
                    <a:pt x="394385" y="599808"/>
                  </a:lnTo>
                  <a:lnTo>
                    <a:pt x="441096" y="486676"/>
                  </a:lnTo>
                  <a:lnTo>
                    <a:pt x="448843" y="424281"/>
                  </a:lnTo>
                  <a:lnTo>
                    <a:pt x="479996" y="478878"/>
                  </a:lnTo>
                  <a:lnTo>
                    <a:pt x="487781" y="584212"/>
                  </a:lnTo>
                  <a:lnTo>
                    <a:pt x="518934" y="592010"/>
                  </a:lnTo>
                  <a:lnTo>
                    <a:pt x="511124" y="463283"/>
                  </a:lnTo>
                  <a:lnTo>
                    <a:pt x="472224" y="377456"/>
                  </a:lnTo>
                  <a:lnTo>
                    <a:pt x="472224" y="287743"/>
                  </a:lnTo>
                  <a:lnTo>
                    <a:pt x="487781" y="330657"/>
                  </a:lnTo>
                  <a:lnTo>
                    <a:pt x="534504" y="377456"/>
                  </a:lnTo>
                  <a:lnTo>
                    <a:pt x="560298" y="361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226" y="2407331"/>
              <a:ext cx="96750" cy="13066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75757" y="2502901"/>
              <a:ext cx="27305" cy="23495"/>
            </a:xfrm>
            <a:custGeom>
              <a:avLst/>
              <a:gdLst/>
              <a:ahLst/>
              <a:cxnLst/>
              <a:rect l="l" t="t" r="r" b="b"/>
              <a:pathLst>
                <a:path w="27305" h="23494">
                  <a:moveTo>
                    <a:pt x="0" y="19517"/>
                  </a:moveTo>
                  <a:lnTo>
                    <a:pt x="23329" y="0"/>
                  </a:lnTo>
                  <a:lnTo>
                    <a:pt x="27224" y="23423"/>
                  </a:lnTo>
                  <a:lnTo>
                    <a:pt x="0" y="195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75757" y="2502901"/>
              <a:ext cx="27305" cy="23495"/>
            </a:xfrm>
            <a:custGeom>
              <a:avLst/>
              <a:gdLst/>
              <a:ahLst/>
              <a:cxnLst/>
              <a:rect l="l" t="t" r="r" b="b"/>
              <a:pathLst>
                <a:path w="27305" h="23494">
                  <a:moveTo>
                    <a:pt x="23329" y="0"/>
                  </a:moveTo>
                  <a:lnTo>
                    <a:pt x="0" y="19517"/>
                  </a:lnTo>
                  <a:lnTo>
                    <a:pt x="27224" y="23423"/>
                  </a:lnTo>
                  <a:lnTo>
                    <a:pt x="23329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50392" y="2124525"/>
              <a:ext cx="459740" cy="312420"/>
            </a:xfrm>
            <a:custGeom>
              <a:avLst/>
              <a:gdLst/>
              <a:ahLst/>
              <a:cxnLst/>
              <a:rect l="l" t="t" r="r" b="b"/>
              <a:pathLst>
                <a:path w="459740" h="312419">
                  <a:moveTo>
                    <a:pt x="244944" y="136715"/>
                  </a:moveTo>
                  <a:lnTo>
                    <a:pt x="238099" y="92925"/>
                  </a:lnTo>
                  <a:lnTo>
                    <a:pt x="223596" y="61226"/>
                  </a:lnTo>
                  <a:lnTo>
                    <a:pt x="237388" y="54851"/>
                  </a:lnTo>
                  <a:lnTo>
                    <a:pt x="237388" y="0"/>
                  </a:lnTo>
                  <a:lnTo>
                    <a:pt x="229603" y="0"/>
                  </a:lnTo>
                  <a:lnTo>
                    <a:pt x="229603" y="23596"/>
                  </a:lnTo>
                  <a:lnTo>
                    <a:pt x="0" y="156044"/>
                  </a:lnTo>
                  <a:lnTo>
                    <a:pt x="229603" y="288518"/>
                  </a:lnTo>
                  <a:lnTo>
                    <a:pt x="229603" y="312089"/>
                  </a:lnTo>
                  <a:lnTo>
                    <a:pt x="237388" y="312089"/>
                  </a:lnTo>
                  <a:lnTo>
                    <a:pt x="237388" y="257238"/>
                  </a:lnTo>
                  <a:lnTo>
                    <a:pt x="210629" y="244868"/>
                  </a:lnTo>
                  <a:lnTo>
                    <a:pt x="217271" y="240182"/>
                  </a:lnTo>
                  <a:lnTo>
                    <a:pt x="238277" y="200837"/>
                  </a:lnTo>
                  <a:lnTo>
                    <a:pt x="244944" y="156845"/>
                  </a:lnTo>
                  <a:lnTo>
                    <a:pt x="243547" y="163398"/>
                  </a:lnTo>
                  <a:lnTo>
                    <a:pt x="241020" y="168783"/>
                  </a:lnTo>
                  <a:lnTo>
                    <a:pt x="233641" y="177317"/>
                  </a:lnTo>
                  <a:lnTo>
                    <a:pt x="229133" y="179451"/>
                  </a:lnTo>
                  <a:lnTo>
                    <a:pt x="218478" y="179451"/>
                  </a:lnTo>
                  <a:lnTo>
                    <a:pt x="213702" y="176263"/>
                  </a:lnTo>
                  <a:lnTo>
                    <a:pt x="205359" y="163525"/>
                  </a:lnTo>
                  <a:lnTo>
                    <a:pt x="203263" y="155854"/>
                  </a:lnTo>
                  <a:lnTo>
                    <a:pt x="203263" y="137845"/>
                  </a:lnTo>
                  <a:lnTo>
                    <a:pt x="205359" y="130149"/>
                  </a:lnTo>
                  <a:lnTo>
                    <a:pt x="213702" y="117424"/>
                  </a:lnTo>
                  <a:lnTo>
                    <a:pt x="218478" y="114249"/>
                  </a:lnTo>
                  <a:lnTo>
                    <a:pt x="229108" y="114249"/>
                  </a:lnTo>
                  <a:lnTo>
                    <a:pt x="233629" y="116370"/>
                  </a:lnTo>
                  <a:lnTo>
                    <a:pt x="240995" y="124841"/>
                  </a:lnTo>
                  <a:lnTo>
                    <a:pt x="243547" y="130213"/>
                  </a:lnTo>
                  <a:lnTo>
                    <a:pt x="244944" y="136715"/>
                  </a:lnTo>
                  <a:close/>
                </a:path>
                <a:path w="459740" h="312419">
                  <a:moveTo>
                    <a:pt x="311315" y="136537"/>
                  </a:moveTo>
                  <a:lnTo>
                    <a:pt x="268503" y="140436"/>
                  </a:lnTo>
                  <a:lnTo>
                    <a:pt x="268503" y="156044"/>
                  </a:lnTo>
                  <a:lnTo>
                    <a:pt x="311315" y="159943"/>
                  </a:lnTo>
                  <a:lnTo>
                    <a:pt x="311315" y="136537"/>
                  </a:lnTo>
                  <a:close/>
                </a:path>
                <a:path w="459740" h="312419">
                  <a:moveTo>
                    <a:pt x="459168" y="148234"/>
                  </a:moveTo>
                  <a:lnTo>
                    <a:pt x="389128" y="105333"/>
                  </a:lnTo>
                  <a:lnTo>
                    <a:pt x="389128" y="124841"/>
                  </a:lnTo>
                  <a:lnTo>
                    <a:pt x="322973" y="132613"/>
                  </a:lnTo>
                  <a:lnTo>
                    <a:pt x="322973" y="159931"/>
                  </a:lnTo>
                  <a:lnTo>
                    <a:pt x="389128" y="167754"/>
                  </a:lnTo>
                  <a:lnTo>
                    <a:pt x="389128" y="191135"/>
                  </a:lnTo>
                  <a:lnTo>
                    <a:pt x="459168" y="148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863" y="2195760"/>
              <a:ext cx="197575" cy="1628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032" y="2489705"/>
              <a:ext cx="84939" cy="8495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25402" y="3837856"/>
            <a:ext cx="921385" cy="921385"/>
            <a:chOff x="525402" y="3837856"/>
            <a:chExt cx="921385" cy="921385"/>
          </a:xfrm>
        </p:grpSpPr>
        <p:sp>
          <p:nvSpPr>
            <p:cNvPr id="19" name="object 19"/>
            <p:cNvSpPr/>
            <p:nvPr/>
          </p:nvSpPr>
          <p:spPr>
            <a:xfrm>
              <a:off x="527648" y="3840102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27648" y="3840102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916746"/>
                  </a:moveTo>
                  <a:lnTo>
                    <a:pt x="0" y="916746"/>
                  </a:lnTo>
                  <a:lnTo>
                    <a:pt x="0" y="0"/>
                  </a:lnTo>
                  <a:lnTo>
                    <a:pt x="916726" y="0"/>
                  </a:lnTo>
                  <a:lnTo>
                    <a:pt x="916726" y="916746"/>
                  </a:lnTo>
                  <a:close/>
                </a:path>
              </a:pathLst>
            </a:custGeom>
            <a:ln w="4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437" y="4542254"/>
              <a:ext cx="105326" cy="1875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8049" y="4542251"/>
              <a:ext cx="335565" cy="18758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76629" y="3876884"/>
              <a:ext cx="339090" cy="647700"/>
            </a:xfrm>
            <a:custGeom>
              <a:avLst/>
              <a:gdLst/>
              <a:ahLst/>
              <a:cxnLst/>
              <a:rect l="l" t="t" r="r" b="b"/>
              <a:pathLst>
                <a:path w="339090" h="647700">
                  <a:moveTo>
                    <a:pt x="203695" y="144360"/>
                  </a:moveTo>
                  <a:lnTo>
                    <a:pt x="184213" y="0"/>
                  </a:lnTo>
                  <a:lnTo>
                    <a:pt x="153073" y="7810"/>
                  </a:lnTo>
                  <a:lnTo>
                    <a:pt x="172542" y="152158"/>
                  </a:lnTo>
                  <a:lnTo>
                    <a:pt x="203695" y="144360"/>
                  </a:lnTo>
                  <a:close/>
                </a:path>
                <a:path w="339090" h="647700">
                  <a:moveTo>
                    <a:pt x="301066" y="628065"/>
                  </a:moveTo>
                  <a:lnTo>
                    <a:pt x="249415" y="493903"/>
                  </a:lnTo>
                  <a:lnTo>
                    <a:pt x="204368" y="502323"/>
                  </a:lnTo>
                  <a:lnTo>
                    <a:pt x="195910" y="503250"/>
                  </a:lnTo>
                  <a:lnTo>
                    <a:pt x="163182" y="479729"/>
                  </a:lnTo>
                  <a:lnTo>
                    <a:pt x="101701" y="234810"/>
                  </a:lnTo>
                  <a:lnTo>
                    <a:pt x="94856" y="190525"/>
                  </a:lnTo>
                  <a:lnTo>
                    <a:pt x="94513" y="183959"/>
                  </a:lnTo>
                  <a:lnTo>
                    <a:pt x="95986" y="176288"/>
                  </a:lnTo>
                  <a:lnTo>
                    <a:pt x="98463" y="171958"/>
                  </a:lnTo>
                  <a:lnTo>
                    <a:pt x="105651" y="168694"/>
                  </a:lnTo>
                  <a:lnTo>
                    <a:pt x="117995" y="163855"/>
                  </a:lnTo>
                  <a:lnTo>
                    <a:pt x="164744" y="152158"/>
                  </a:lnTo>
                  <a:lnTo>
                    <a:pt x="145262" y="11722"/>
                  </a:lnTo>
                  <a:lnTo>
                    <a:pt x="51777" y="35115"/>
                  </a:lnTo>
                  <a:lnTo>
                    <a:pt x="16827" y="57188"/>
                  </a:lnTo>
                  <a:lnTo>
                    <a:pt x="838" y="94932"/>
                  </a:lnTo>
                  <a:lnTo>
                    <a:pt x="0" y="104673"/>
                  </a:lnTo>
                  <a:lnTo>
                    <a:pt x="177" y="125615"/>
                  </a:lnTo>
                  <a:lnTo>
                    <a:pt x="4457" y="172618"/>
                  </a:lnTo>
                  <a:lnTo>
                    <a:pt x="17208" y="230555"/>
                  </a:lnTo>
                  <a:lnTo>
                    <a:pt x="43230" y="341337"/>
                  </a:lnTo>
                  <a:lnTo>
                    <a:pt x="63411" y="423240"/>
                  </a:lnTo>
                  <a:lnTo>
                    <a:pt x="75780" y="471398"/>
                  </a:lnTo>
                  <a:lnTo>
                    <a:pt x="94894" y="539915"/>
                  </a:lnTo>
                  <a:lnTo>
                    <a:pt x="112141" y="586803"/>
                  </a:lnTo>
                  <a:lnTo>
                    <a:pt x="133896" y="620331"/>
                  </a:lnTo>
                  <a:lnTo>
                    <a:pt x="168871" y="640346"/>
                  </a:lnTo>
                  <a:lnTo>
                    <a:pt x="215366" y="647357"/>
                  </a:lnTo>
                  <a:lnTo>
                    <a:pt x="225691" y="647585"/>
                  </a:lnTo>
                  <a:lnTo>
                    <a:pt x="240436" y="645414"/>
                  </a:lnTo>
                  <a:lnTo>
                    <a:pt x="247637" y="643788"/>
                  </a:lnTo>
                  <a:lnTo>
                    <a:pt x="275793" y="636016"/>
                  </a:lnTo>
                  <a:lnTo>
                    <a:pt x="301066" y="628065"/>
                  </a:lnTo>
                  <a:close/>
                </a:path>
                <a:path w="339090" h="647700">
                  <a:moveTo>
                    <a:pt x="338874" y="617220"/>
                  </a:moveTo>
                  <a:lnTo>
                    <a:pt x="289394" y="483730"/>
                  </a:lnTo>
                  <a:lnTo>
                    <a:pt x="258203" y="491528"/>
                  </a:lnTo>
                  <a:lnTo>
                    <a:pt x="308038" y="625817"/>
                  </a:lnTo>
                  <a:lnTo>
                    <a:pt x="338874" y="6172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3471" y="4264725"/>
              <a:ext cx="215134" cy="18462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87123" y="4175506"/>
              <a:ext cx="307975" cy="308610"/>
            </a:xfrm>
            <a:custGeom>
              <a:avLst/>
              <a:gdLst/>
              <a:ahLst/>
              <a:cxnLst/>
              <a:rect l="l" t="t" r="r" b="b"/>
              <a:pathLst>
                <a:path w="307975" h="308610">
                  <a:moveTo>
                    <a:pt x="307425" y="0"/>
                  </a:moveTo>
                  <a:lnTo>
                    <a:pt x="0" y="0"/>
                  </a:lnTo>
                  <a:lnTo>
                    <a:pt x="0" y="308419"/>
                  </a:lnTo>
                  <a:lnTo>
                    <a:pt x="307425" y="308419"/>
                  </a:lnTo>
                  <a:lnTo>
                    <a:pt x="307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87123" y="4175506"/>
              <a:ext cx="307975" cy="308610"/>
            </a:xfrm>
            <a:custGeom>
              <a:avLst/>
              <a:gdLst/>
              <a:ahLst/>
              <a:cxnLst/>
              <a:rect l="l" t="t" r="r" b="b"/>
              <a:pathLst>
                <a:path w="307975" h="308610">
                  <a:moveTo>
                    <a:pt x="0" y="308419"/>
                  </a:moveTo>
                  <a:lnTo>
                    <a:pt x="307425" y="308419"/>
                  </a:lnTo>
                  <a:lnTo>
                    <a:pt x="307425" y="0"/>
                  </a:lnTo>
                  <a:lnTo>
                    <a:pt x="0" y="0"/>
                  </a:lnTo>
                  <a:lnTo>
                    <a:pt x="0" y="308419"/>
                  </a:lnTo>
                  <a:close/>
                </a:path>
              </a:pathLst>
            </a:custGeom>
            <a:ln w="4492">
              <a:solidFill>
                <a:srgbClr val="1F191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591" y="4220101"/>
              <a:ext cx="218527" cy="21921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522036" y="5898469"/>
            <a:ext cx="916940" cy="916940"/>
            <a:chOff x="522036" y="5898469"/>
            <a:chExt cx="916940" cy="916940"/>
          </a:xfrm>
        </p:grpSpPr>
        <p:sp>
          <p:nvSpPr>
            <p:cNvPr id="29" name="object 29"/>
            <p:cNvSpPr/>
            <p:nvPr/>
          </p:nvSpPr>
          <p:spPr>
            <a:xfrm>
              <a:off x="522036" y="5898469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40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96760" y="6127692"/>
              <a:ext cx="588645" cy="614045"/>
            </a:xfrm>
            <a:custGeom>
              <a:avLst/>
              <a:gdLst/>
              <a:ahLst/>
              <a:cxnLst/>
              <a:rect l="l" t="t" r="r" b="b"/>
              <a:pathLst>
                <a:path w="588644" h="614045">
                  <a:moveTo>
                    <a:pt x="389509" y="190779"/>
                  </a:moveTo>
                  <a:lnTo>
                    <a:pt x="306336" y="261810"/>
                  </a:lnTo>
                  <a:lnTo>
                    <a:pt x="292125" y="281762"/>
                  </a:lnTo>
                  <a:lnTo>
                    <a:pt x="292125" y="293471"/>
                  </a:lnTo>
                  <a:lnTo>
                    <a:pt x="296024" y="301282"/>
                  </a:lnTo>
                  <a:lnTo>
                    <a:pt x="307695" y="309092"/>
                  </a:lnTo>
                  <a:lnTo>
                    <a:pt x="315480" y="313016"/>
                  </a:lnTo>
                  <a:lnTo>
                    <a:pt x="330288" y="317957"/>
                  </a:lnTo>
                  <a:lnTo>
                    <a:pt x="335597" y="316458"/>
                  </a:lnTo>
                  <a:lnTo>
                    <a:pt x="315480" y="289585"/>
                  </a:lnTo>
                  <a:lnTo>
                    <a:pt x="389509" y="234911"/>
                  </a:lnTo>
                  <a:lnTo>
                    <a:pt x="389509" y="190779"/>
                  </a:lnTo>
                  <a:close/>
                </a:path>
                <a:path w="588644" h="614045">
                  <a:moveTo>
                    <a:pt x="457174" y="290245"/>
                  </a:moveTo>
                  <a:lnTo>
                    <a:pt x="332676" y="324789"/>
                  </a:lnTo>
                  <a:lnTo>
                    <a:pt x="299923" y="387210"/>
                  </a:lnTo>
                  <a:lnTo>
                    <a:pt x="0" y="520001"/>
                  </a:lnTo>
                  <a:lnTo>
                    <a:pt x="15570" y="535584"/>
                  </a:lnTo>
                  <a:lnTo>
                    <a:pt x="319405" y="387210"/>
                  </a:lnTo>
                  <a:lnTo>
                    <a:pt x="0" y="551205"/>
                  </a:lnTo>
                  <a:lnTo>
                    <a:pt x="46761" y="598081"/>
                  </a:lnTo>
                  <a:lnTo>
                    <a:pt x="354431" y="457504"/>
                  </a:lnTo>
                  <a:lnTo>
                    <a:pt x="401167" y="422351"/>
                  </a:lnTo>
                  <a:lnTo>
                    <a:pt x="437222" y="361937"/>
                  </a:lnTo>
                  <a:lnTo>
                    <a:pt x="449592" y="322884"/>
                  </a:lnTo>
                  <a:lnTo>
                    <a:pt x="454736" y="301332"/>
                  </a:lnTo>
                  <a:lnTo>
                    <a:pt x="457174" y="290245"/>
                  </a:lnTo>
                  <a:close/>
                </a:path>
                <a:path w="588644" h="614045">
                  <a:moveTo>
                    <a:pt x="468033" y="195808"/>
                  </a:moveTo>
                  <a:lnTo>
                    <a:pt x="467614" y="170700"/>
                  </a:lnTo>
                  <a:lnTo>
                    <a:pt x="467398" y="168516"/>
                  </a:lnTo>
                  <a:lnTo>
                    <a:pt x="465251" y="160489"/>
                  </a:lnTo>
                  <a:lnTo>
                    <a:pt x="462622" y="148856"/>
                  </a:lnTo>
                  <a:lnTo>
                    <a:pt x="432701" y="117576"/>
                  </a:lnTo>
                  <a:lnTo>
                    <a:pt x="426986" y="116840"/>
                  </a:lnTo>
                  <a:lnTo>
                    <a:pt x="417474" y="118198"/>
                  </a:lnTo>
                  <a:lnTo>
                    <a:pt x="376478" y="142862"/>
                  </a:lnTo>
                  <a:lnTo>
                    <a:pt x="347751" y="191363"/>
                  </a:lnTo>
                  <a:lnTo>
                    <a:pt x="341922" y="222186"/>
                  </a:lnTo>
                  <a:lnTo>
                    <a:pt x="397268" y="176339"/>
                  </a:lnTo>
                  <a:lnTo>
                    <a:pt x="397268" y="242709"/>
                  </a:lnTo>
                  <a:lnTo>
                    <a:pt x="331063" y="289585"/>
                  </a:lnTo>
                  <a:lnTo>
                    <a:pt x="341833" y="314718"/>
                  </a:lnTo>
                  <a:lnTo>
                    <a:pt x="458927" y="281965"/>
                  </a:lnTo>
                  <a:lnTo>
                    <a:pt x="463562" y="258089"/>
                  </a:lnTo>
                  <a:lnTo>
                    <a:pt x="466382" y="241515"/>
                  </a:lnTo>
                  <a:lnTo>
                    <a:pt x="467245" y="234873"/>
                  </a:lnTo>
                  <a:lnTo>
                    <a:pt x="468033" y="195808"/>
                  </a:lnTo>
                  <a:close/>
                </a:path>
                <a:path w="588644" h="614045">
                  <a:moveTo>
                    <a:pt x="588530" y="46939"/>
                  </a:moveTo>
                  <a:lnTo>
                    <a:pt x="568248" y="10134"/>
                  </a:lnTo>
                  <a:lnTo>
                    <a:pt x="540918" y="0"/>
                  </a:lnTo>
                  <a:lnTo>
                    <a:pt x="534974" y="12"/>
                  </a:lnTo>
                  <a:lnTo>
                    <a:pt x="492353" y="19951"/>
                  </a:lnTo>
                  <a:lnTo>
                    <a:pt x="482968" y="43548"/>
                  </a:lnTo>
                  <a:lnTo>
                    <a:pt x="471284" y="86499"/>
                  </a:lnTo>
                  <a:lnTo>
                    <a:pt x="456501" y="119075"/>
                  </a:lnTo>
                  <a:lnTo>
                    <a:pt x="461594" y="123317"/>
                  </a:lnTo>
                  <a:lnTo>
                    <a:pt x="465289" y="129006"/>
                  </a:lnTo>
                  <a:lnTo>
                    <a:pt x="476631" y="173050"/>
                  </a:lnTo>
                  <a:lnTo>
                    <a:pt x="477024" y="189103"/>
                  </a:lnTo>
                  <a:lnTo>
                    <a:pt x="476694" y="199288"/>
                  </a:lnTo>
                  <a:lnTo>
                    <a:pt x="470738" y="260807"/>
                  </a:lnTo>
                  <a:lnTo>
                    <a:pt x="464286" y="300164"/>
                  </a:lnTo>
                  <a:lnTo>
                    <a:pt x="454126" y="338112"/>
                  </a:lnTo>
                  <a:lnTo>
                    <a:pt x="433324" y="391947"/>
                  </a:lnTo>
                  <a:lnTo>
                    <a:pt x="410197" y="429298"/>
                  </a:lnTo>
                  <a:lnTo>
                    <a:pt x="406514" y="433641"/>
                  </a:lnTo>
                  <a:lnTo>
                    <a:pt x="397281" y="461391"/>
                  </a:lnTo>
                  <a:lnTo>
                    <a:pt x="362216" y="613714"/>
                  </a:lnTo>
                  <a:lnTo>
                    <a:pt x="416763" y="613714"/>
                  </a:lnTo>
                  <a:lnTo>
                    <a:pt x="471284" y="480949"/>
                  </a:lnTo>
                  <a:lnTo>
                    <a:pt x="447916" y="461391"/>
                  </a:lnTo>
                  <a:lnTo>
                    <a:pt x="490766" y="328637"/>
                  </a:lnTo>
                  <a:lnTo>
                    <a:pt x="494639" y="336423"/>
                  </a:lnTo>
                  <a:lnTo>
                    <a:pt x="455688" y="449681"/>
                  </a:lnTo>
                  <a:lnTo>
                    <a:pt x="549160" y="613714"/>
                  </a:lnTo>
                  <a:lnTo>
                    <a:pt x="588124" y="555129"/>
                  </a:lnTo>
                  <a:lnTo>
                    <a:pt x="533590" y="461391"/>
                  </a:lnTo>
                  <a:lnTo>
                    <a:pt x="553072" y="348145"/>
                  </a:lnTo>
                  <a:lnTo>
                    <a:pt x="560857" y="231000"/>
                  </a:lnTo>
                  <a:lnTo>
                    <a:pt x="574611" y="155460"/>
                  </a:lnTo>
                  <a:lnTo>
                    <a:pt x="580555" y="118859"/>
                  </a:lnTo>
                  <a:lnTo>
                    <a:pt x="582752" y="103085"/>
                  </a:lnTo>
                  <a:lnTo>
                    <a:pt x="584263" y="90004"/>
                  </a:lnTo>
                  <a:lnTo>
                    <a:pt x="586511" y="74930"/>
                  </a:lnTo>
                  <a:lnTo>
                    <a:pt x="587349" y="67411"/>
                  </a:lnTo>
                  <a:lnTo>
                    <a:pt x="588454" y="52400"/>
                  </a:lnTo>
                  <a:lnTo>
                    <a:pt x="588530" y="46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6719" y="5989914"/>
              <a:ext cx="128687" cy="12854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67370" y="6149833"/>
              <a:ext cx="128905" cy="128905"/>
            </a:xfrm>
            <a:custGeom>
              <a:avLst/>
              <a:gdLst/>
              <a:ahLst/>
              <a:cxnLst/>
              <a:rect l="l" t="t" r="r" b="b"/>
              <a:pathLst>
                <a:path w="128905" h="128904">
                  <a:moveTo>
                    <a:pt x="64354" y="0"/>
                  </a:moveTo>
                  <a:lnTo>
                    <a:pt x="25014" y="12252"/>
                  </a:lnTo>
                  <a:lnTo>
                    <a:pt x="1935" y="49913"/>
                  </a:lnTo>
                  <a:lnTo>
                    <a:pt x="0" y="64354"/>
                  </a:lnTo>
                  <a:lnTo>
                    <a:pt x="483" y="71298"/>
                  </a:lnTo>
                  <a:lnTo>
                    <a:pt x="18011" y="110698"/>
                  </a:lnTo>
                  <a:lnTo>
                    <a:pt x="57410" y="128242"/>
                  </a:lnTo>
                  <a:lnTo>
                    <a:pt x="64354" y="128729"/>
                  </a:lnTo>
                  <a:lnTo>
                    <a:pt x="71297" y="128242"/>
                  </a:lnTo>
                  <a:lnTo>
                    <a:pt x="110687" y="110698"/>
                  </a:lnTo>
                  <a:lnTo>
                    <a:pt x="128221" y="71298"/>
                  </a:lnTo>
                  <a:lnTo>
                    <a:pt x="128708" y="64354"/>
                  </a:lnTo>
                  <a:lnTo>
                    <a:pt x="128221" y="57410"/>
                  </a:lnTo>
                  <a:lnTo>
                    <a:pt x="110687" y="18005"/>
                  </a:lnTo>
                  <a:lnTo>
                    <a:pt x="71297" y="483"/>
                  </a:lnTo>
                  <a:lnTo>
                    <a:pt x="64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524622" y="7640846"/>
            <a:ext cx="916940" cy="916940"/>
            <a:chOff x="524622" y="7640846"/>
            <a:chExt cx="916940" cy="916940"/>
          </a:xfrm>
        </p:grpSpPr>
        <p:sp>
          <p:nvSpPr>
            <p:cNvPr id="34" name="object 34"/>
            <p:cNvSpPr/>
            <p:nvPr/>
          </p:nvSpPr>
          <p:spPr>
            <a:xfrm>
              <a:off x="524622" y="7640846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40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14048" y="7898304"/>
              <a:ext cx="288290" cy="292735"/>
            </a:xfrm>
            <a:custGeom>
              <a:avLst/>
              <a:gdLst/>
              <a:ahLst/>
              <a:cxnLst/>
              <a:rect l="l" t="t" r="r" b="b"/>
              <a:pathLst>
                <a:path w="288290" h="292734">
                  <a:moveTo>
                    <a:pt x="287970" y="0"/>
                  </a:moveTo>
                  <a:lnTo>
                    <a:pt x="0" y="0"/>
                  </a:lnTo>
                  <a:lnTo>
                    <a:pt x="0" y="292598"/>
                  </a:lnTo>
                  <a:lnTo>
                    <a:pt x="287970" y="292598"/>
                  </a:lnTo>
                  <a:lnTo>
                    <a:pt x="287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14048" y="7898304"/>
              <a:ext cx="288290" cy="292735"/>
            </a:xfrm>
            <a:custGeom>
              <a:avLst/>
              <a:gdLst/>
              <a:ahLst/>
              <a:cxnLst/>
              <a:rect l="l" t="t" r="r" b="b"/>
              <a:pathLst>
                <a:path w="288290" h="292734">
                  <a:moveTo>
                    <a:pt x="0" y="292598"/>
                  </a:moveTo>
                  <a:lnTo>
                    <a:pt x="287970" y="292598"/>
                  </a:lnTo>
                  <a:lnTo>
                    <a:pt x="287970" y="0"/>
                  </a:lnTo>
                  <a:lnTo>
                    <a:pt x="0" y="0"/>
                  </a:lnTo>
                  <a:lnTo>
                    <a:pt x="0" y="292598"/>
                  </a:lnTo>
                  <a:close/>
                </a:path>
              </a:pathLst>
            </a:custGeom>
            <a:ln w="4492">
              <a:solidFill>
                <a:srgbClr val="1F19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56851" y="7945134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56851" y="7945134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D926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56843" y="7945138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202387" y="66040"/>
                  </a:moveTo>
                  <a:lnTo>
                    <a:pt x="136194" y="66040"/>
                  </a:lnTo>
                  <a:lnTo>
                    <a:pt x="136194" y="0"/>
                  </a:lnTo>
                  <a:lnTo>
                    <a:pt x="66154" y="0"/>
                  </a:lnTo>
                  <a:lnTo>
                    <a:pt x="66154" y="66040"/>
                  </a:lnTo>
                  <a:lnTo>
                    <a:pt x="0" y="66040"/>
                  </a:lnTo>
                  <a:lnTo>
                    <a:pt x="0" y="132080"/>
                  </a:lnTo>
                  <a:lnTo>
                    <a:pt x="66154" y="132080"/>
                  </a:lnTo>
                  <a:lnTo>
                    <a:pt x="66154" y="203200"/>
                  </a:lnTo>
                  <a:lnTo>
                    <a:pt x="136194" y="203200"/>
                  </a:lnTo>
                  <a:lnTo>
                    <a:pt x="136194" y="132080"/>
                  </a:lnTo>
                  <a:lnTo>
                    <a:pt x="202387" y="132080"/>
                  </a:lnTo>
                  <a:lnTo>
                    <a:pt x="202387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56851" y="7945134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1F19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75703" y="7994084"/>
              <a:ext cx="710565" cy="536575"/>
            </a:xfrm>
            <a:custGeom>
              <a:avLst/>
              <a:gdLst/>
              <a:ahLst/>
              <a:cxnLst/>
              <a:rect l="l" t="t" r="r" b="b"/>
              <a:pathLst>
                <a:path w="710565" h="536575">
                  <a:moveTo>
                    <a:pt x="164934" y="212534"/>
                  </a:moveTo>
                  <a:lnTo>
                    <a:pt x="161505" y="36880"/>
                  </a:lnTo>
                  <a:lnTo>
                    <a:pt x="141681" y="901"/>
                  </a:lnTo>
                  <a:lnTo>
                    <a:pt x="138049" y="0"/>
                  </a:lnTo>
                  <a:lnTo>
                    <a:pt x="23812" y="0"/>
                  </a:lnTo>
                  <a:lnTo>
                    <a:pt x="876" y="32626"/>
                  </a:lnTo>
                  <a:lnTo>
                    <a:pt x="0" y="40462"/>
                  </a:lnTo>
                  <a:lnTo>
                    <a:pt x="0" y="212534"/>
                  </a:lnTo>
                  <a:lnTo>
                    <a:pt x="20231" y="212534"/>
                  </a:lnTo>
                  <a:lnTo>
                    <a:pt x="33667" y="53962"/>
                  </a:lnTo>
                  <a:lnTo>
                    <a:pt x="33667" y="300215"/>
                  </a:lnTo>
                  <a:lnTo>
                    <a:pt x="74091" y="300215"/>
                  </a:lnTo>
                  <a:lnTo>
                    <a:pt x="80822" y="212534"/>
                  </a:lnTo>
                  <a:lnTo>
                    <a:pt x="87515" y="212534"/>
                  </a:lnTo>
                  <a:lnTo>
                    <a:pt x="94259" y="307022"/>
                  </a:lnTo>
                  <a:lnTo>
                    <a:pt x="127927" y="334010"/>
                  </a:lnTo>
                  <a:lnTo>
                    <a:pt x="134645" y="226047"/>
                  </a:lnTo>
                  <a:lnTo>
                    <a:pt x="134645" y="53962"/>
                  </a:lnTo>
                  <a:lnTo>
                    <a:pt x="148107" y="212534"/>
                  </a:lnTo>
                  <a:lnTo>
                    <a:pt x="164934" y="212534"/>
                  </a:lnTo>
                  <a:close/>
                </a:path>
                <a:path w="710565" h="536575">
                  <a:moveTo>
                    <a:pt x="710234" y="360997"/>
                  </a:moveTo>
                  <a:lnTo>
                    <a:pt x="548665" y="377863"/>
                  </a:lnTo>
                  <a:lnTo>
                    <a:pt x="542925" y="375069"/>
                  </a:lnTo>
                  <a:lnTo>
                    <a:pt x="520446" y="364591"/>
                  </a:lnTo>
                  <a:lnTo>
                    <a:pt x="485305" y="349262"/>
                  </a:lnTo>
                  <a:lnTo>
                    <a:pt x="434962" y="338213"/>
                  </a:lnTo>
                  <a:lnTo>
                    <a:pt x="428752" y="337807"/>
                  </a:lnTo>
                  <a:lnTo>
                    <a:pt x="390486" y="334010"/>
                  </a:lnTo>
                  <a:lnTo>
                    <a:pt x="290309" y="326809"/>
                  </a:lnTo>
                  <a:lnTo>
                    <a:pt x="262674" y="325894"/>
                  </a:lnTo>
                  <a:lnTo>
                    <a:pt x="254850" y="325132"/>
                  </a:lnTo>
                  <a:lnTo>
                    <a:pt x="222135" y="313766"/>
                  </a:lnTo>
                  <a:lnTo>
                    <a:pt x="213626" y="311518"/>
                  </a:lnTo>
                  <a:lnTo>
                    <a:pt x="206425" y="309841"/>
                  </a:lnTo>
                  <a:lnTo>
                    <a:pt x="194652" y="307581"/>
                  </a:lnTo>
                  <a:lnTo>
                    <a:pt x="190652" y="307035"/>
                  </a:lnTo>
                  <a:lnTo>
                    <a:pt x="186347" y="307035"/>
                  </a:lnTo>
                  <a:lnTo>
                    <a:pt x="151472" y="334010"/>
                  </a:lnTo>
                  <a:lnTo>
                    <a:pt x="130340" y="374154"/>
                  </a:lnTo>
                  <a:lnTo>
                    <a:pt x="124447" y="406539"/>
                  </a:lnTo>
                  <a:lnTo>
                    <a:pt x="123469" y="418846"/>
                  </a:lnTo>
                  <a:lnTo>
                    <a:pt x="157899" y="447040"/>
                  </a:lnTo>
                  <a:lnTo>
                    <a:pt x="171513" y="448373"/>
                  </a:lnTo>
                  <a:lnTo>
                    <a:pt x="174193" y="448652"/>
                  </a:lnTo>
                  <a:lnTo>
                    <a:pt x="176352" y="448906"/>
                  </a:lnTo>
                  <a:lnTo>
                    <a:pt x="178435" y="449059"/>
                  </a:lnTo>
                  <a:lnTo>
                    <a:pt x="184162" y="449300"/>
                  </a:lnTo>
                  <a:lnTo>
                    <a:pt x="188023" y="449338"/>
                  </a:lnTo>
                  <a:lnTo>
                    <a:pt x="202234" y="449199"/>
                  </a:lnTo>
                  <a:lnTo>
                    <a:pt x="216916" y="448767"/>
                  </a:lnTo>
                  <a:lnTo>
                    <a:pt x="154851" y="337350"/>
                  </a:lnTo>
                  <a:lnTo>
                    <a:pt x="226745" y="448767"/>
                  </a:lnTo>
                  <a:lnTo>
                    <a:pt x="228904" y="448767"/>
                  </a:lnTo>
                  <a:lnTo>
                    <a:pt x="141376" y="519595"/>
                  </a:lnTo>
                  <a:lnTo>
                    <a:pt x="178422" y="536448"/>
                  </a:lnTo>
                  <a:lnTo>
                    <a:pt x="269290" y="472338"/>
                  </a:lnTo>
                  <a:lnTo>
                    <a:pt x="282765" y="448767"/>
                  </a:lnTo>
                  <a:lnTo>
                    <a:pt x="283794" y="448767"/>
                  </a:lnTo>
                  <a:lnTo>
                    <a:pt x="223939" y="337350"/>
                  </a:lnTo>
                  <a:lnTo>
                    <a:pt x="222135" y="334010"/>
                  </a:lnTo>
                  <a:lnTo>
                    <a:pt x="282765" y="421754"/>
                  </a:lnTo>
                  <a:lnTo>
                    <a:pt x="288963" y="448767"/>
                  </a:lnTo>
                  <a:lnTo>
                    <a:pt x="390474" y="448767"/>
                  </a:lnTo>
                  <a:lnTo>
                    <a:pt x="477964" y="502704"/>
                  </a:lnTo>
                  <a:lnTo>
                    <a:pt x="486029" y="505167"/>
                  </a:lnTo>
                  <a:lnTo>
                    <a:pt x="493369" y="506234"/>
                  </a:lnTo>
                  <a:lnTo>
                    <a:pt x="506577" y="505523"/>
                  </a:lnTo>
                  <a:lnTo>
                    <a:pt x="538962" y="452691"/>
                  </a:lnTo>
                  <a:lnTo>
                    <a:pt x="548665" y="431863"/>
                  </a:lnTo>
                  <a:lnTo>
                    <a:pt x="514997" y="431863"/>
                  </a:lnTo>
                  <a:lnTo>
                    <a:pt x="494830" y="448767"/>
                  </a:lnTo>
                  <a:lnTo>
                    <a:pt x="461137" y="421754"/>
                  </a:lnTo>
                  <a:lnTo>
                    <a:pt x="407289" y="404850"/>
                  </a:lnTo>
                  <a:lnTo>
                    <a:pt x="548665" y="431863"/>
                  </a:lnTo>
                  <a:lnTo>
                    <a:pt x="666292" y="404850"/>
                  </a:lnTo>
                  <a:lnTo>
                    <a:pt x="710234" y="394754"/>
                  </a:lnTo>
                  <a:lnTo>
                    <a:pt x="710234" y="377863"/>
                  </a:lnTo>
                  <a:lnTo>
                    <a:pt x="710234" y="360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654" y="7895857"/>
              <a:ext cx="85044" cy="8504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917" y="8305843"/>
              <a:ext cx="118697" cy="11871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16814" y="7898304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4">
                  <a:moveTo>
                    <a:pt x="292598" y="0"/>
                  </a:moveTo>
                  <a:lnTo>
                    <a:pt x="0" y="0"/>
                  </a:lnTo>
                  <a:lnTo>
                    <a:pt x="0" y="292598"/>
                  </a:lnTo>
                  <a:lnTo>
                    <a:pt x="292598" y="292598"/>
                  </a:lnTo>
                  <a:lnTo>
                    <a:pt x="292598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6425" y="7908577"/>
              <a:ext cx="258283" cy="26075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67918" y="7698987"/>
              <a:ext cx="830580" cy="127635"/>
            </a:xfrm>
            <a:custGeom>
              <a:avLst/>
              <a:gdLst/>
              <a:ahLst/>
              <a:cxnLst/>
              <a:rect l="l" t="t" r="r" b="b"/>
              <a:pathLst>
                <a:path w="830580" h="127634">
                  <a:moveTo>
                    <a:pt x="117792" y="89357"/>
                  </a:moveTo>
                  <a:lnTo>
                    <a:pt x="91147" y="59651"/>
                  </a:lnTo>
                  <a:lnTo>
                    <a:pt x="97205" y="57327"/>
                  </a:lnTo>
                  <a:lnTo>
                    <a:pt x="111201" y="20688"/>
                  </a:lnTo>
                  <a:lnTo>
                    <a:pt x="0" y="0"/>
                  </a:lnTo>
                  <a:lnTo>
                    <a:pt x="0" y="127482"/>
                  </a:lnTo>
                  <a:lnTo>
                    <a:pt x="72212" y="127355"/>
                  </a:lnTo>
                  <a:lnTo>
                    <a:pt x="109778" y="114388"/>
                  </a:lnTo>
                  <a:lnTo>
                    <a:pt x="117487" y="99288"/>
                  </a:lnTo>
                  <a:lnTo>
                    <a:pt x="117792" y="89357"/>
                  </a:lnTo>
                  <a:close/>
                </a:path>
                <a:path w="830580" h="127634">
                  <a:moveTo>
                    <a:pt x="571157" y="127495"/>
                  </a:moveTo>
                  <a:lnTo>
                    <a:pt x="523240" y="0"/>
                  </a:lnTo>
                  <a:lnTo>
                    <a:pt x="480275" y="0"/>
                  </a:lnTo>
                  <a:lnTo>
                    <a:pt x="432358" y="127495"/>
                  </a:lnTo>
                  <a:lnTo>
                    <a:pt x="472592" y="127495"/>
                  </a:lnTo>
                  <a:lnTo>
                    <a:pt x="478790" y="106438"/>
                  </a:lnTo>
                  <a:lnTo>
                    <a:pt x="523532" y="106438"/>
                  </a:lnTo>
                  <a:lnTo>
                    <a:pt x="529882" y="127495"/>
                  </a:lnTo>
                  <a:lnTo>
                    <a:pt x="571157" y="127495"/>
                  </a:lnTo>
                  <a:close/>
                </a:path>
                <a:path w="830580" h="127634">
                  <a:moveTo>
                    <a:pt x="830135" y="62039"/>
                  </a:moveTo>
                  <a:lnTo>
                    <a:pt x="821524" y="24498"/>
                  </a:lnTo>
                  <a:lnTo>
                    <a:pt x="788225" y="1079"/>
                  </a:lnTo>
                  <a:lnTo>
                    <a:pt x="712800" y="0"/>
                  </a:lnTo>
                  <a:lnTo>
                    <a:pt x="712800" y="127482"/>
                  </a:lnTo>
                  <a:lnTo>
                    <a:pt x="770902" y="127482"/>
                  </a:lnTo>
                  <a:lnTo>
                    <a:pt x="783069" y="126682"/>
                  </a:lnTo>
                  <a:lnTo>
                    <a:pt x="818095" y="108318"/>
                  </a:lnTo>
                  <a:lnTo>
                    <a:pt x="830008" y="69888"/>
                  </a:lnTo>
                  <a:lnTo>
                    <a:pt x="830135" y="62039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07656" y="7724806"/>
              <a:ext cx="38735" cy="74295"/>
            </a:xfrm>
            <a:custGeom>
              <a:avLst/>
              <a:gdLst/>
              <a:ahLst/>
              <a:cxnLst/>
              <a:rect l="l" t="t" r="r" b="b"/>
              <a:pathLst>
                <a:path w="38734" h="74295">
                  <a:moveTo>
                    <a:pt x="33566" y="10020"/>
                  </a:moveTo>
                  <a:lnTo>
                    <a:pt x="20396" y="0"/>
                  </a:lnTo>
                  <a:lnTo>
                    <a:pt x="0" y="0"/>
                  </a:lnTo>
                  <a:lnTo>
                    <a:pt x="0" y="24180"/>
                  </a:lnTo>
                  <a:lnTo>
                    <a:pt x="20205" y="24180"/>
                  </a:lnTo>
                  <a:lnTo>
                    <a:pt x="33566" y="13881"/>
                  </a:lnTo>
                  <a:lnTo>
                    <a:pt x="33566" y="10020"/>
                  </a:lnTo>
                  <a:close/>
                </a:path>
                <a:path w="38734" h="74295">
                  <a:moveTo>
                    <a:pt x="38620" y="59131"/>
                  </a:moveTo>
                  <a:lnTo>
                    <a:pt x="23456" y="48437"/>
                  </a:lnTo>
                  <a:lnTo>
                    <a:pt x="0" y="48437"/>
                  </a:lnTo>
                  <a:lnTo>
                    <a:pt x="0" y="74256"/>
                  </a:lnTo>
                  <a:lnTo>
                    <a:pt x="23482" y="74256"/>
                  </a:lnTo>
                  <a:lnTo>
                    <a:pt x="38620" y="63042"/>
                  </a:lnTo>
                  <a:lnTo>
                    <a:pt x="38620" y="59131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706361" y="7696790"/>
              <a:ext cx="290195" cy="132080"/>
            </a:xfrm>
            <a:custGeom>
              <a:avLst/>
              <a:gdLst/>
              <a:ahLst/>
              <a:cxnLst/>
              <a:rect l="l" t="t" r="r" b="b"/>
              <a:pathLst>
                <a:path w="290194" h="132079">
                  <a:moveTo>
                    <a:pt x="100876" y="98717"/>
                  </a:moveTo>
                  <a:lnTo>
                    <a:pt x="39382" y="98717"/>
                  </a:lnTo>
                  <a:lnTo>
                    <a:pt x="39382" y="2197"/>
                  </a:lnTo>
                  <a:lnTo>
                    <a:pt x="0" y="2197"/>
                  </a:lnTo>
                  <a:lnTo>
                    <a:pt x="0" y="98717"/>
                  </a:lnTo>
                  <a:lnTo>
                    <a:pt x="0" y="129197"/>
                  </a:lnTo>
                  <a:lnTo>
                    <a:pt x="100876" y="129197"/>
                  </a:lnTo>
                  <a:lnTo>
                    <a:pt x="100876" y="98717"/>
                  </a:lnTo>
                  <a:close/>
                </a:path>
                <a:path w="290194" h="132079">
                  <a:moveTo>
                    <a:pt x="227533" y="86423"/>
                  </a:moveTo>
                  <a:lnTo>
                    <a:pt x="198755" y="52082"/>
                  </a:lnTo>
                  <a:lnTo>
                    <a:pt x="162369" y="42392"/>
                  </a:lnTo>
                  <a:lnTo>
                    <a:pt x="158407" y="40995"/>
                  </a:lnTo>
                  <a:lnTo>
                    <a:pt x="156260" y="39497"/>
                  </a:lnTo>
                  <a:lnTo>
                    <a:pt x="154152" y="37477"/>
                  </a:lnTo>
                  <a:lnTo>
                    <a:pt x="153339" y="36245"/>
                  </a:lnTo>
                  <a:lnTo>
                    <a:pt x="153149" y="34315"/>
                  </a:lnTo>
                  <a:lnTo>
                    <a:pt x="153365" y="30302"/>
                  </a:lnTo>
                  <a:lnTo>
                    <a:pt x="165773" y="23787"/>
                  </a:lnTo>
                  <a:lnTo>
                    <a:pt x="173748" y="24041"/>
                  </a:lnTo>
                  <a:lnTo>
                    <a:pt x="185915" y="39890"/>
                  </a:lnTo>
                  <a:lnTo>
                    <a:pt x="186182" y="40449"/>
                  </a:lnTo>
                  <a:lnTo>
                    <a:pt x="186588" y="40309"/>
                  </a:lnTo>
                  <a:lnTo>
                    <a:pt x="222643" y="38100"/>
                  </a:lnTo>
                  <a:lnTo>
                    <a:pt x="223596" y="38557"/>
                  </a:lnTo>
                  <a:lnTo>
                    <a:pt x="223520" y="37236"/>
                  </a:lnTo>
                  <a:lnTo>
                    <a:pt x="197700" y="2540"/>
                  </a:lnTo>
                  <a:lnTo>
                    <a:pt x="172199" y="0"/>
                  </a:lnTo>
                  <a:lnTo>
                    <a:pt x="155054" y="393"/>
                  </a:lnTo>
                  <a:lnTo>
                    <a:pt x="118757" y="25095"/>
                  </a:lnTo>
                  <a:lnTo>
                    <a:pt x="116674" y="38036"/>
                  </a:lnTo>
                  <a:lnTo>
                    <a:pt x="116954" y="42189"/>
                  </a:lnTo>
                  <a:lnTo>
                    <a:pt x="142887" y="70561"/>
                  </a:lnTo>
                  <a:lnTo>
                    <a:pt x="175171" y="79883"/>
                  </a:lnTo>
                  <a:lnTo>
                    <a:pt x="181229" y="82092"/>
                  </a:lnTo>
                  <a:lnTo>
                    <a:pt x="184518" y="84404"/>
                  </a:lnTo>
                  <a:lnTo>
                    <a:pt x="188252" y="88138"/>
                  </a:lnTo>
                  <a:lnTo>
                    <a:pt x="189547" y="91147"/>
                  </a:lnTo>
                  <a:lnTo>
                    <a:pt x="189014" y="97282"/>
                  </a:lnTo>
                  <a:lnTo>
                    <a:pt x="170053" y="106730"/>
                  </a:lnTo>
                  <a:lnTo>
                    <a:pt x="162534" y="106235"/>
                  </a:lnTo>
                  <a:lnTo>
                    <a:pt x="149720" y="85496"/>
                  </a:lnTo>
                  <a:lnTo>
                    <a:pt x="149466" y="84899"/>
                  </a:lnTo>
                  <a:lnTo>
                    <a:pt x="148628" y="85204"/>
                  </a:lnTo>
                  <a:lnTo>
                    <a:pt x="111912" y="87515"/>
                  </a:lnTo>
                  <a:lnTo>
                    <a:pt x="113741" y="100596"/>
                  </a:lnTo>
                  <a:lnTo>
                    <a:pt x="141046" y="128968"/>
                  </a:lnTo>
                  <a:lnTo>
                    <a:pt x="173075" y="131889"/>
                  </a:lnTo>
                  <a:lnTo>
                    <a:pt x="189496" y="130619"/>
                  </a:lnTo>
                  <a:lnTo>
                    <a:pt x="225132" y="103517"/>
                  </a:lnTo>
                  <a:lnTo>
                    <a:pt x="227076" y="98336"/>
                  </a:lnTo>
                  <a:lnTo>
                    <a:pt x="227533" y="86423"/>
                  </a:lnTo>
                  <a:close/>
                </a:path>
                <a:path w="290194" h="132079">
                  <a:moveTo>
                    <a:pt x="289750" y="69507"/>
                  </a:moveTo>
                  <a:lnTo>
                    <a:pt x="238290" y="69507"/>
                  </a:lnTo>
                  <a:lnTo>
                    <a:pt x="238290" y="96901"/>
                  </a:lnTo>
                  <a:lnTo>
                    <a:pt x="289750" y="96901"/>
                  </a:lnTo>
                  <a:lnTo>
                    <a:pt x="289750" y="69507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055289" y="7732036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13915" y="0"/>
                  </a:moveTo>
                  <a:lnTo>
                    <a:pt x="0" y="45810"/>
                  </a:lnTo>
                  <a:lnTo>
                    <a:pt x="27988" y="45810"/>
                  </a:lnTo>
                  <a:lnTo>
                    <a:pt x="13915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151496" y="7698987"/>
              <a:ext cx="107950" cy="127000"/>
            </a:xfrm>
            <a:custGeom>
              <a:avLst/>
              <a:gdLst/>
              <a:ahLst/>
              <a:cxnLst/>
              <a:rect l="l" t="t" r="r" b="b"/>
              <a:pathLst>
                <a:path w="107950" h="127000">
                  <a:moveTo>
                    <a:pt x="107492" y="99060"/>
                  </a:moveTo>
                  <a:lnTo>
                    <a:pt x="39471" y="99060"/>
                  </a:lnTo>
                  <a:lnTo>
                    <a:pt x="39471" y="73660"/>
                  </a:lnTo>
                  <a:lnTo>
                    <a:pt x="100787" y="73660"/>
                  </a:lnTo>
                  <a:lnTo>
                    <a:pt x="100787" y="46990"/>
                  </a:lnTo>
                  <a:lnTo>
                    <a:pt x="39471" y="46990"/>
                  </a:lnTo>
                  <a:lnTo>
                    <a:pt x="39471" y="26670"/>
                  </a:lnTo>
                  <a:lnTo>
                    <a:pt x="105549" y="26670"/>
                  </a:lnTo>
                  <a:lnTo>
                    <a:pt x="105549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46990"/>
                  </a:lnTo>
                  <a:lnTo>
                    <a:pt x="0" y="73660"/>
                  </a:lnTo>
                  <a:lnTo>
                    <a:pt x="0" y="99060"/>
                  </a:lnTo>
                  <a:lnTo>
                    <a:pt x="0" y="127000"/>
                  </a:lnTo>
                  <a:lnTo>
                    <a:pt x="107492" y="127000"/>
                  </a:lnTo>
                  <a:lnTo>
                    <a:pt x="107492" y="9906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320121" y="7727860"/>
              <a:ext cx="38735" cy="69850"/>
            </a:xfrm>
            <a:custGeom>
              <a:avLst/>
              <a:gdLst/>
              <a:ahLst/>
              <a:cxnLst/>
              <a:rect l="l" t="t" r="r" b="b"/>
              <a:pathLst>
                <a:path w="38734" h="69850">
                  <a:moveTo>
                    <a:pt x="14931" y="0"/>
                  </a:moveTo>
                  <a:lnTo>
                    <a:pt x="0" y="0"/>
                  </a:lnTo>
                  <a:lnTo>
                    <a:pt x="0" y="69652"/>
                  </a:lnTo>
                  <a:lnTo>
                    <a:pt x="13769" y="69652"/>
                  </a:lnTo>
                  <a:lnTo>
                    <a:pt x="17308" y="69421"/>
                  </a:lnTo>
                  <a:lnTo>
                    <a:pt x="38354" y="39904"/>
                  </a:lnTo>
                  <a:lnTo>
                    <a:pt x="38354" y="28041"/>
                  </a:lnTo>
                  <a:lnTo>
                    <a:pt x="14931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/>
          <p:cNvGrpSpPr/>
          <p:nvPr/>
        </p:nvGrpSpPr>
        <p:grpSpPr>
          <a:xfrm>
            <a:off x="522036" y="9687401"/>
            <a:ext cx="916940" cy="916940"/>
            <a:chOff x="522036" y="9687401"/>
            <a:chExt cx="916940" cy="916940"/>
          </a:xfrm>
        </p:grpSpPr>
        <p:sp>
          <p:nvSpPr>
            <p:cNvPr id="53" name="object 53"/>
            <p:cNvSpPr/>
            <p:nvPr/>
          </p:nvSpPr>
          <p:spPr>
            <a:xfrm>
              <a:off x="522036" y="9687401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40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70331" y="9768795"/>
              <a:ext cx="733425" cy="810895"/>
            </a:xfrm>
            <a:custGeom>
              <a:avLst/>
              <a:gdLst/>
              <a:ahLst/>
              <a:cxnLst/>
              <a:rect l="l" t="t" r="r" b="b"/>
              <a:pathLst>
                <a:path w="733425" h="810895">
                  <a:moveTo>
                    <a:pt x="508850" y="7137"/>
                  </a:moveTo>
                  <a:lnTo>
                    <a:pt x="357060" y="0"/>
                  </a:lnTo>
                  <a:lnTo>
                    <a:pt x="259791" y="12153"/>
                  </a:lnTo>
                  <a:lnTo>
                    <a:pt x="224790" y="8369"/>
                  </a:lnTo>
                  <a:lnTo>
                    <a:pt x="185839" y="4660"/>
                  </a:lnTo>
                  <a:lnTo>
                    <a:pt x="128054" y="1612"/>
                  </a:lnTo>
                  <a:lnTo>
                    <a:pt x="80937" y="444"/>
                  </a:lnTo>
                  <a:lnTo>
                    <a:pt x="60820" y="952"/>
                  </a:lnTo>
                  <a:lnTo>
                    <a:pt x="20802" y="12407"/>
                  </a:lnTo>
                  <a:lnTo>
                    <a:pt x="3505" y="27990"/>
                  </a:lnTo>
                  <a:lnTo>
                    <a:pt x="3200" y="32956"/>
                  </a:lnTo>
                  <a:lnTo>
                    <a:pt x="2095" y="41465"/>
                  </a:lnTo>
                  <a:lnTo>
                    <a:pt x="1219" y="45923"/>
                  </a:lnTo>
                  <a:lnTo>
                    <a:pt x="0" y="50596"/>
                  </a:lnTo>
                  <a:lnTo>
                    <a:pt x="1219" y="54356"/>
                  </a:lnTo>
                  <a:lnTo>
                    <a:pt x="3594" y="60121"/>
                  </a:lnTo>
                  <a:lnTo>
                    <a:pt x="7112" y="67894"/>
                  </a:lnTo>
                  <a:lnTo>
                    <a:pt x="11074" y="79590"/>
                  </a:lnTo>
                  <a:lnTo>
                    <a:pt x="57937" y="114528"/>
                  </a:lnTo>
                  <a:lnTo>
                    <a:pt x="92989" y="133883"/>
                  </a:lnTo>
                  <a:lnTo>
                    <a:pt x="124244" y="153289"/>
                  </a:lnTo>
                  <a:lnTo>
                    <a:pt x="155422" y="168770"/>
                  </a:lnTo>
                  <a:lnTo>
                    <a:pt x="279844" y="148678"/>
                  </a:lnTo>
                  <a:lnTo>
                    <a:pt x="264172" y="117525"/>
                  </a:lnTo>
                  <a:lnTo>
                    <a:pt x="166966" y="133578"/>
                  </a:lnTo>
                  <a:lnTo>
                    <a:pt x="120065" y="86931"/>
                  </a:lnTo>
                  <a:lnTo>
                    <a:pt x="151257" y="106311"/>
                  </a:lnTo>
                  <a:lnTo>
                    <a:pt x="217373" y="94322"/>
                  </a:lnTo>
                  <a:lnTo>
                    <a:pt x="231940" y="98386"/>
                  </a:lnTo>
                  <a:lnTo>
                    <a:pt x="247015" y="101828"/>
                  </a:lnTo>
                  <a:lnTo>
                    <a:pt x="252869" y="102514"/>
                  </a:lnTo>
                  <a:lnTo>
                    <a:pt x="257581" y="102641"/>
                  </a:lnTo>
                  <a:lnTo>
                    <a:pt x="275793" y="102209"/>
                  </a:lnTo>
                  <a:lnTo>
                    <a:pt x="286994" y="101015"/>
                  </a:lnTo>
                  <a:lnTo>
                    <a:pt x="307568" y="97802"/>
                  </a:lnTo>
                  <a:lnTo>
                    <a:pt x="369112" y="85852"/>
                  </a:lnTo>
                  <a:lnTo>
                    <a:pt x="493636" y="85305"/>
                  </a:lnTo>
                  <a:lnTo>
                    <a:pt x="489521" y="38455"/>
                  </a:lnTo>
                  <a:lnTo>
                    <a:pt x="361086" y="31203"/>
                  </a:lnTo>
                  <a:lnTo>
                    <a:pt x="248234" y="31699"/>
                  </a:lnTo>
                  <a:lnTo>
                    <a:pt x="361048" y="19519"/>
                  </a:lnTo>
                  <a:lnTo>
                    <a:pt x="497281" y="26733"/>
                  </a:lnTo>
                  <a:lnTo>
                    <a:pt x="493560" y="65773"/>
                  </a:lnTo>
                  <a:lnTo>
                    <a:pt x="508850" y="7137"/>
                  </a:lnTo>
                  <a:close/>
                </a:path>
                <a:path w="733425" h="810895">
                  <a:moveTo>
                    <a:pt x="525449" y="241300"/>
                  </a:moveTo>
                  <a:lnTo>
                    <a:pt x="471220" y="300139"/>
                  </a:lnTo>
                  <a:lnTo>
                    <a:pt x="307098" y="148577"/>
                  </a:lnTo>
                  <a:lnTo>
                    <a:pt x="202526" y="258356"/>
                  </a:lnTo>
                  <a:lnTo>
                    <a:pt x="366649" y="413791"/>
                  </a:lnTo>
                  <a:lnTo>
                    <a:pt x="316306" y="468706"/>
                  </a:lnTo>
                  <a:lnTo>
                    <a:pt x="502945" y="432714"/>
                  </a:lnTo>
                  <a:lnTo>
                    <a:pt x="525449" y="241300"/>
                  </a:lnTo>
                  <a:close/>
                </a:path>
                <a:path w="733425" h="810895">
                  <a:moveTo>
                    <a:pt x="733056" y="552780"/>
                  </a:moveTo>
                  <a:lnTo>
                    <a:pt x="682117" y="467118"/>
                  </a:lnTo>
                  <a:lnTo>
                    <a:pt x="677760" y="361696"/>
                  </a:lnTo>
                  <a:lnTo>
                    <a:pt x="673823" y="353898"/>
                  </a:lnTo>
                  <a:lnTo>
                    <a:pt x="638619" y="337604"/>
                  </a:lnTo>
                  <a:lnTo>
                    <a:pt x="627151" y="337540"/>
                  </a:lnTo>
                  <a:lnTo>
                    <a:pt x="622617" y="337858"/>
                  </a:lnTo>
                  <a:lnTo>
                    <a:pt x="579259" y="363156"/>
                  </a:lnTo>
                  <a:lnTo>
                    <a:pt x="550684" y="395185"/>
                  </a:lnTo>
                  <a:lnTo>
                    <a:pt x="460705" y="561759"/>
                  </a:lnTo>
                  <a:lnTo>
                    <a:pt x="495719" y="565518"/>
                  </a:lnTo>
                  <a:lnTo>
                    <a:pt x="565251" y="448094"/>
                  </a:lnTo>
                  <a:lnTo>
                    <a:pt x="542251" y="518464"/>
                  </a:lnTo>
                  <a:lnTo>
                    <a:pt x="534593" y="553631"/>
                  </a:lnTo>
                  <a:lnTo>
                    <a:pt x="530885" y="592721"/>
                  </a:lnTo>
                  <a:lnTo>
                    <a:pt x="515607" y="666978"/>
                  </a:lnTo>
                  <a:lnTo>
                    <a:pt x="457784" y="788238"/>
                  </a:lnTo>
                  <a:lnTo>
                    <a:pt x="496709" y="791959"/>
                  </a:lnTo>
                  <a:lnTo>
                    <a:pt x="574027" y="674535"/>
                  </a:lnTo>
                  <a:lnTo>
                    <a:pt x="593191" y="604139"/>
                  </a:lnTo>
                  <a:lnTo>
                    <a:pt x="620725" y="674306"/>
                  </a:lnTo>
                  <a:lnTo>
                    <a:pt x="609600" y="795388"/>
                  </a:lnTo>
                  <a:lnTo>
                    <a:pt x="644702" y="810856"/>
                  </a:lnTo>
                  <a:lnTo>
                    <a:pt x="659625" y="662406"/>
                  </a:lnTo>
                  <a:lnTo>
                    <a:pt x="631863" y="553224"/>
                  </a:lnTo>
                  <a:lnTo>
                    <a:pt x="639419" y="498525"/>
                  </a:lnTo>
                  <a:lnTo>
                    <a:pt x="647014" y="451662"/>
                  </a:lnTo>
                  <a:lnTo>
                    <a:pt x="658901" y="502335"/>
                  </a:lnTo>
                  <a:lnTo>
                    <a:pt x="701992" y="564603"/>
                  </a:lnTo>
                  <a:lnTo>
                    <a:pt x="733056" y="552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3955" y="9995359"/>
              <a:ext cx="95452" cy="10148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2836" y="9765379"/>
              <a:ext cx="108970" cy="10420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37629" y="9908362"/>
              <a:ext cx="426720" cy="363220"/>
            </a:xfrm>
            <a:custGeom>
              <a:avLst/>
              <a:gdLst/>
              <a:ahLst/>
              <a:cxnLst/>
              <a:rect l="l" t="t" r="r" b="b"/>
              <a:pathLst>
                <a:path w="426719" h="363220">
                  <a:moveTo>
                    <a:pt x="239668" y="181376"/>
                  </a:moveTo>
                  <a:lnTo>
                    <a:pt x="243208" y="178363"/>
                  </a:lnTo>
                  <a:lnTo>
                    <a:pt x="247628" y="174599"/>
                  </a:lnTo>
                  <a:lnTo>
                    <a:pt x="252932" y="170085"/>
                  </a:lnTo>
                  <a:lnTo>
                    <a:pt x="259123" y="164822"/>
                  </a:lnTo>
                  <a:lnTo>
                    <a:pt x="266748" y="158325"/>
                  </a:lnTo>
                  <a:lnTo>
                    <a:pt x="276352" y="150144"/>
                  </a:lnTo>
                  <a:lnTo>
                    <a:pt x="287936" y="140279"/>
                  </a:lnTo>
                  <a:lnTo>
                    <a:pt x="301498" y="128729"/>
                  </a:lnTo>
                  <a:lnTo>
                    <a:pt x="316056" y="116330"/>
                  </a:lnTo>
                  <a:lnTo>
                    <a:pt x="330614" y="103936"/>
                  </a:lnTo>
                  <a:lnTo>
                    <a:pt x="345173" y="91546"/>
                  </a:lnTo>
                  <a:lnTo>
                    <a:pt x="359737" y="79159"/>
                  </a:lnTo>
                  <a:lnTo>
                    <a:pt x="373305" y="67598"/>
                  </a:lnTo>
                  <a:lnTo>
                    <a:pt x="408297" y="37791"/>
                  </a:lnTo>
                  <a:lnTo>
                    <a:pt x="424856" y="23706"/>
                  </a:lnTo>
                  <a:lnTo>
                    <a:pt x="426500" y="20334"/>
                  </a:lnTo>
                  <a:lnTo>
                    <a:pt x="426521" y="16355"/>
                  </a:lnTo>
                  <a:lnTo>
                    <a:pt x="426521" y="12387"/>
                  </a:lnTo>
                  <a:lnTo>
                    <a:pt x="424877" y="8984"/>
                  </a:lnTo>
                  <a:lnTo>
                    <a:pt x="421578" y="6177"/>
                  </a:lnTo>
                  <a:lnTo>
                    <a:pt x="419107" y="4062"/>
                  </a:lnTo>
                  <a:lnTo>
                    <a:pt x="415893" y="1350"/>
                  </a:lnTo>
                  <a:lnTo>
                    <a:pt x="411893" y="0"/>
                  </a:lnTo>
                  <a:lnTo>
                    <a:pt x="407108" y="0"/>
                  </a:lnTo>
                  <a:lnTo>
                    <a:pt x="402291" y="0"/>
                  </a:lnTo>
                  <a:lnTo>
                    <a:pt x="398312" y="1350"/>
                  </a:lnTo>
                  <a:lnTo>
                    <a:pt x="395129" y="4062"/>
                  </a:lnTo>
                  <a:lnTo>
                    <a:pt x="391598" y="7076"/>
                  </a:lnTo>
                  <a:lnTo>
                    <a:pt x="387179" y="10839"/>
                  </a:lnTo>
                  <a:lnTo>
                    <a:pt x="381877" y="15353"/>
                  </a:lnTo>
                  <a:lnTo>
                    <a:pt x="375695" y="20617"/>
                  </a:lnTo>
                  <a:lnTo>
                    <a:pt x="368069" y="27113"/>
                  </a:lnTo>
                  <a:lnTo>
                    <a:pt x="358465" y="35294"/>
                  </a:lnTo>
                  <a:lnTo>
                    <a:pt x="346882" y="45160"/>
                  </a:lnTo>
                  <a:lnTo>
                    <a:pt x="333319" y="56710"/>
                  </a:lnTo>
                  <a:lnTo>
                    <a:pt x="318767" y="69096"/>
                  </a:lnTo>
                  <a:lnTo>
                    <a:pt x="304214" y="81484"/>
                  </a:lnTo>
                  <a:lnTo>
                    <a:pt x="289659" y="93872"/>
                  </a:lnTo>
                  <a:lnTo>
                    <a:pt x="275101" y="106258"/>
                  </a:lnTo>
                  <a:lnTo>
                    <a:pt x="261539" y="117817"/>
                  </a:lnTo>
                  <a:lnTo>
                    <a:pt x="249958" y="127681"/>
                  </a:lnTo>
                  <a:lnTo>
                    <a:pt x="240360" y="135858"/>
                  </a:lnTo>
                  <a:lnTo>
                    <a:pt x="232746" y="142351"/>
                  </a:lnTo>
                  <a:lnTo>
                    <a:pt x="226554" y="147615"/>
                  </a:lnTo>
                  <a:lnTo>
                    <a:pt x="221248" y="152128"/>
                  </a:lnTo>
                  <a:lnTo>
                    <a:pt x="216827" y="155892"/>
                  </a:lnTo>
                  <a:lnTo>
                    <a:pt x="213291" y="158906"/>
                  </a:lnTo>
                  <a:lnTo>
                    <a:pt x="209751" y="155892"/>
                  </a:lnTo>
                  <a:lnTo>
                    <a:pt x="205331" y="152128"/>
                  </a:lnTo>
                  <a:lnTo>
                    <a:pt x="200027" y="147615"/>
                  </a:lnTo>
                  <a:lnTo>
                    <a:pt x="193837" y="142351"/>
                  </a:lnTo>
                  <a:lnTo>
                    <a:pt x="186205" y="135858"/>
                  </a:lnTo>
                  <a:lnTo>
                    <a:pt x="176599" y="127681"/>
                  </a:lnTo>
                  <a:lnTo>
                    <a:pt x="165017" y="117817"/>
                  </a:lnTo>
                  <a:lnTo>
                    <a:pt x="151461" y="106258"/>
                  </a:lnTo>
                  <a:lnTo>
                    <a:pt x="136897" y="93872"/>
                  </a:lnTo>
                  <a:lnTo>
                    <a:pt x="122340" y="81484"/>
                  </a:lnTo>
                  <a:lnTo>
                    <a:pt x="107789" y="69096"/>
                  </a:lnTo>
                  <a:lnTo>
                    <a:pt x="93243" y="56710"/>
                  </a:lnTo>
                  <a:lnTo>
                    <a:pt x="79669" y="45160"/>
                  </a:lnTo>
                  <a:lnTo>
                    <a:pt x="68081" y="35294"/>
                  </a:lnTo>
                  <a:lnTo>
                    <a:pt x="58481" y="27113"/>
                  </a:lnTo>
                  <a:lnTo>
                    <a:pt x="50867" y="20617"/>
                  </a:lnTo>
                  <a:lnTo>
                    <a:pt x="44673" y="15353"/>
                  </a:lnTo>
                  <a:lnTo>
                    <a:pt x="39365" y="10839"/>
                  </a:lnTo>
                  <a:lnTo>
                    <a:pt x="34944" y="7076"/>
                  </a:lnTo>
                  <a:lnTo>
                    <a:pt x="31412" y="4062"/>
                  </a:lnTo>
                  <a:lnTo>
                    <a:pt x="28208" y="1350"/>
                  </a:lnTo>
                  <a:lnTo>
                    <a:pt x="24208" y="0"/>
                  </a:lnTo>
                  <a:lnTo>
                    <a:pt x="19413" y="0"/>
                  </a:lnTo>
                  <a:lnTo>
                    <a:pt x="14627" y="0"/>
                  </a:lnTo>
                  <a:lnTo>
                    <a:pt x="10627" y="1350"/>
                  </a:lnTo>
                  <a:lnTo>
                    <a:pt x="7423" y="4062"/>
                  </a:lnTo>
                  <a:lnTo>
                    <a:pt x="4942" y="6198"/>
                  </a:lnTo>
                  <a:lnTo>
                    <a:pt x="1643" y="9004"/>
                  </a:lnTo>
                  <a:lnTo>
                    <a:pt x="0" y="12387"/>
                  </a:lnTo>
                  <a:lnTo>
                    <a:pt x="0" y="16355"/>
                  </a:lnTo>
                  <a:lnTo>
                    <a:pt x="0" y="20334"/>
                  </a:lnTo>
                  <a:lnTo>
                    <a:pt x="1643" y="23706"/>
                  </a:lnTo>
                  <a:lnTo>
                    <a:pt x="4942" y="26491"/>
                  </a:lnTo>
                  <a:lnTo>
                    <a:pt x="8478" y="29508"/>
                  </a:lnTo>
                  <a:lnTo>
                    <a:pt x="12898" y="33279"/>
                  </a:lnTo>
                  <a:lnTo>
                    <a:pt x="18204" y="37799"/>
                  </a:lnTo>
                  <a:lnTo>
                    <a:pt x="24397" y="43066"/>
                  </a:lnTo>
                  <a:lnTo>
                    <a:pt x="32022" y="49563"/>
                  </a:lnTo>
                  <a:lnTo>
                    <a:pt x="41625" y="57744"/>
                  </a:lnTo>
                  <a:lnTo>
                    <a:pt x="53206" y="67609"/>
                  </a:lnTo>
                  <a:lnTo>
                    <a:pt x="66762" y="79159"/>
                  </a:lnTo>
                  <a:lnTo>
                    <a:pt x="81329" y="91558"/>
                  </a:lnTo>
                  <a:lnTo>
                    <a:pt x="95893" y="103954"/>
                  </a:lnTo>
                  <a:lnTo>
                    <a:pt x="110451" y="116351"/>
                  </a:lnTo>
                  <a:lnTo>
                    <a:pt x="125001" y="128750"/>
                  </a:lnTo>
                  <a:lnTo>
                    <a:pt x="138575" y="140299"/>
                  </a:lnTo>
                  <a:lnTo>
                    <a:pt x="150165" y="150164"/>
                  </a:lnTo>
                  <a:lnTo>
                    <a:pt x="159772" y="158342"/>
                  </a:lnTo>
                  <a:lnTo>
                    <a:pt x="167398" y="164832"/>
                  </a:lnTo>
                  <a:lnTo>
                    <a:pt x="173580" y="170114"/>
                  </a:lnTo>
                  <a:lnTo>
                    <a:pt x="178884" y="174636"/>
                  </a:lnTo>
                  <a:lnTo>
                    <a:pt x="183309" y="178399"/>
                  </a:lnTo>
                  <a:lnTo>
                    <a:pt x="186852" y="181408"/>
                  </a:lnTo>
                  <a:lnTo>
                    <a:pt x="183309" y="184427"/>
                  </a:lnTo>
                  <a:lnTo>
                    <a:pt x="178884" y="188194"/>
                  </a:lnTo>
                  <a:lnTo>
                    <a:pt x="173580" y="192709"/>
                  </a:lnTo>
                  <a:lnTo>
                    <a:pt x="167398" y="197973"/>
                  </a:lnTo>
                  <a:lnTo>
                    <a:pt x="159772" y="204467"/>
                  </a:lnTo>
                  <a:lnTo>
                    <a:pt x="150165" y="212645"/>
                  </a:lnTo>
                  <a:lnTo>
                    <a:pt x="138575" y="222507"/>
                  </a:lnTo>
                  <a:lnTo>
                    <a:pt x="125001" y="234055"/>
                  </a:lnTo>
                  <a:lnTo>
                    <a:pt x="110451" y="246446"/>
                  </a:lnTo>
                  <a:lnTo>
                    <a:pt x="95893" y="258837"/>
                  </a:lnTo>
                  <a:lnTo>
                    <a:pt x="81329" y="271232"/>
                  </a:lnTo>
                  <a:lnTo>
                    <a:pt x="66762" y="283635"/>
                  </a:lnTo>
                  <a:lnTo>
                    <a:pt x="53206" y="295183"/>
                  </a:lnTo>
                  <a:lnTo>
                    <a:pt x="41625" y="305044"/>
                  </a:lnTo>
                  <a:lnTo>
                    <a:pt x="32022" y="313218"/>
                  </a:lnTo>
                  <a:lnTo>
                    <a:pt x="24397" y="319707"/>
                  </a:lnTo>
                  <a:lnTo>
                    <a:pt x="18204" y="324983"/>
                  </a:lnTo>
                  <a:lnTo>
                    <a:pt x="12898" y="329503"/>
                  </a:lnTo>
                  <a:lnTo>
                    <a:pt x="8478" y="333268"/>
                  </a:lnTo>
                  <a:lnTo>
                    <a:pt x="4942" y="336282"/>
                  </a:lnTo>
                  <a:lnTo>
                    <a:pt x="1664" y="339068"/>
                  </a:lnTo>
                  <a:lnTo>
                    <a:pt x="20" y="342450"/>
                  </a:lnTo>
                  <a:lnTo>
                    <a:pt x="31" y="346418"/>
                  </a:lnTo>
                  <a:lnTo>
                    <a:pt x="31" y="350408"/>
                  </a:lnTo>
                  <a:lnTo>
                    <a:pt x="1685" y="353790"/>
                  </a:lnTo>
                  <a:lnTo>
                    <a:pt x="4952" y="356596"/>
                  </a:lnTo>
                  <a:lnTo>
                    <a:pt x="7423" y="358732"/>
                  </a:lnTo>
                  <a:lnTo>
                    <a:pt x="17130" y="362941"/>
                  </a:lnTo>
                  <a:lnTo>
                    <a:pt x="19402" y="362941"/>
                  </a:lnTo>
                  <a:lnTo>
                    <a:pt x="21685" y="362941"/>
                  </a:lnTo>
                  <a:lnTo>
                    <a:pt x="34943" y="355718"/>
                  </a:lnTo>
                  <a:lnTo>
                    <a:pt x="39362" y="351952"/>
                  </a:lnTo>
                  <a:lnTo>
                    <a:pt x="44664" y="347432"/>
                  </a:lnTo>
                  <a:lnTo>
                    <a:pt x="50846" y="342157"/>
                  </a:lnTo>
                  <a:lnTo>
                    <a:pt x="58472" y="335668"/>
                  </a:lnTo>
                  <a:lnTo>
                    <a:pt x="93222" y="306084"/>
                  </a:lnTo>
                  <a:lnTo>
                    <a:pt x="122331" y="281295"/>
                  </a:lnTo>
                  <a:lnTo>
                    <a:pt x="136886" y="268899"/>
                  </a:lnTo>
                  <a:lnTo>
                    <a:pt x="151440" y="256505"/>
                  </a:lnTo>
                  <a:lnTo>
                    <a:pt x="165002" y="244961"/>
                  </a:lnTo>
                  <a:lnTo>
                    <a:pt x="176583" y="235100"/>
                  </a:lnTo>
                  <a:lnTo>
                    <a:pt x="186181" y="226923"/>
                  </a:lnTo>
                  <a:lnTo>
                    <a:pt x="193795" y="220433"/>
                  </a:lnTo>
                  <a:lnTo>
                    <a:pt x="199989" y="215163"/>
                  </a:lnTo>
                  <a:lnTo>
                    <a:pt x="205297" y="210645"/>
                  </a:lnTo>
                  <a:lnTo>
                    <a:pt x="209718" y="206877"/>
                  </a:lnTo>
                  <a:lnTo>
                    <a:pt x="213250" y="203857"/>
                  </a:lnTo>
                  <a:lnTo>
                    <a:pt x="216793" y="206877"/>
                  </a:lnTo>
                  <a:lnTo>
                    <a:pt x="221218" y="210645"/>
                  </a:lnTo>
                  <a:lnTo>
                    <a:pt x="226522" y="215163"/>
                  </a:lnTo>
                  <a:lnTo>
                    <a:pt x="232704" y="220433"/>
                  </a:lnTo>
                  <a:lnTo>
                    <a:pt x="240330" y="226923"/>
                  </a:lnTo>
                  <a:lnTo>
                    <a:pt x="249934" y="235100"/>
                  </a:lnTo>
                  <a:lnTo>
                    <a:pt x="261518" y="244961"/>
                  </a:lnTo>
                  <a:lnTo>
                    <a:pt x="275080" y="256505"/>
                  </a:lnTo>
                  <a:lnTo>
                    <a:pt x="289643" y="268899"/>
                  </a:lnTo>
                  <a:lnTo>
                    <a:pt x="304197" y="281295"/>
                  </a:lnTo>
                  <a:lnTo>
                    <a:pt x="318748" y="293690"/>
                  </a:lnTo>
                  <a:lnTo>
                    <a:pt x="333298" y="306084"/>
                  </a:lnTo>
                  <a:lnTo>
                    <a:pt x="346872" y="317633"/>
                  </a:lnTo>
                  <a:lnTo>
                    <a:pt x="358460" y="327493"/>
                  </a:lnTo>
                  <a:lnTo>
                    <a:pt x="368060" y="335668"/>
                  </a:lnTo>
                  <a:lnTo>
                    <a:pt x="375674" y="342157"/>
                  </a:lnTo>
                  <a:lnTo>
                    <a:pt x="381868" y="347432"/>
                  </a:lnTo>
                  <a:lnTo>
                    <a:pt x="387176" y="351952"/>
                  </a:lnTo>
                  <a:lnTo>
                    <a:pt x="391597" y="355718"/>
                  </a:lnTo>
                  <a:lnTo>
                    <a:pt x="395129" y="358732"/>
                  </a:lnTo>
                  <a:lnTo>
                    <a:pt x="396720" y="360072"/>
                  </a:lnTo>
                  <a:lnTo>
                    <a:pt x="398532" y="361119"/>
                  </a:lnTo>
                  <a:lnTo>
                    <a:pt x="400605" y="361852"/>
                  </a:lnTo>
                  <a:lnTo>
                    <a:pt x="402668" y="362564"/>
                  </a:lnTo>
                  <a:lnTo>
                    <a:pt x="404835" y="362941"/>
                  </a:lnTo>
                  <a:lnTo>
                    <a:pt x="407108" y="362941"/>
                  </a:lnTo>
                  <a:lnTo>
                    <a:pt x="409369" y="362941"/>
                  </a:lnTo>
                  <a:lnTo>
                    <a:pt x="421578" y="356596"/>
                  </a:lnTo>
                  <a:lnTo>
                    <a:pt x="424856" y="353811"/>
                  </a:lnTo>
                  <a:lnTo>
                    <a:pt x="426500" y="350418"/>
                  </a:lnTo>
                  <a:lnTo>
                    <a:pt x="426500" y="346439"/>
                  </a:lnTo>
                  <a:lnTo>
                    <a:pt x="426500" y="342450"/>
                  </a:lnTo>
                  <a:lnTo>
                    <a:pt x="424856" y="339068"/>
                  </a:lnTo>
                  <a:lnTo>
                    <a:pt x="421578" y="336282"/>
                  </a:lnTo>
                  <a:lnTo>
                    <a:pt x="418035" y="333266"/>
                  </a:lnTo>
                  <a:lnTo>
                    <a:pt x="413607" y="329495"/>
                  </a:lnTo>
                  <a:lnTo>
                    <a:pt x="408297" y="324974"/>
                  </a:lnTo>
                  <a:lnTo>
                    <a:pt x="402102" y="319707"/>
                  </a:lnTo>
                  <a:lnTo>
                    <a:pt x="394489" y="313209"/>
                  </a:lnTo>
                  <a:lnTo>
                    <a:pt x="384890" y="305033"/>
                  </a:lnTo>
                  <a:lnTo>
                    <a:pt x="373305" y="295171"/>
                  </a:lnTo>
                  <a:lnTo>
                    <a:pt x="359737" y="283614"/>
                  </a:lnTo>
                  <a:lnTo>
                    <a:pt x="345173" y="271220"/>
                  </a:lnTo>
                  <a:lnTo>
                    <a:pt x="330614" y="258824"/>
                  </a:lnTo>
                  <a:lnTo>
                    <a:pt x="316056" y="246428"/>
                  </a:lnTo>
                  <a:lnTo>
                    <a:pt x="301498" y="234034"/>
                  </a:lnTo>
                  <a:lnTo>
                    <a:pt x="287936" y="222478"/>
                  </a:lnTo>
                  <a:lnTo>
                    <a:pt x="276352" y="212612"/>
                  </a:lnTo>
                  <a:lnTo>
                    <a:pt x="266748" y="204436"/>
                  </a:lnTo>
                  <a:lnTo>
                    <a:pt x="259123" y="197952"/>
                  </a:lnTo>
                  <a:lnTo>
                    <a:pt x="252932" y="192676"/>
                  </a:lnTo>
                  <a:lnTo>
                    <a:pt x="247628" y="188156"/>
                  </a:lnTo>
                  <a:lnTo>
                    <a:pt x="243208" y="184390"/>
                  </a:lnTo>
                  <a:lnTo>
                    <a:pt x="239668" y="181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735902" y="9906938"/>
              <a:ext cx="430530" cy="366395"/>
            </a:xfrm>
            <a:custGeom>
              <a:avLst/>
              <a:gdLst/>
              <a:ahLst/>
              <a:cxnLst/>
              <a:rect l="l" t="t" r="r" b="b"/>
              <a:pathLst>
                <a:path w="430530" h="366395">
                  <a:moveTo>
                    <a:pt x="23182" y="0"/>
                  </a:moveTo>
                  <a:lnTo>
                    <a:pt x="19276" y="356"/>
                  </a:lnTo>
                  <a:lnTo>
                    <a:pt x="8083" y="6083"/>
                  </a:lnTo>
                  <a:lnTo>
                    <a:pt x="8701" y="5863"/>
                  </a:lnTo>
                  <a:lnTo>
                    <a:pt x="7099" y="7224"/>
                  </a:lnTo>
                  <a:lnTo>
                    <a:pt x="7392" y="6701"/>
                  </a:lnTo>
                  <a:lnTo>
                    <a:pt x="753" y="16376"/>
                  </a:lnTo>
                  <a:lnTo>
                    <a:pt x="324" y="19685"/>
                  </a:lnTo>
                  <a:lnTo>
                    <a:pt x="3968" y="25109"/>
                  </a:lnTo>
                  <a:lnTo>
                    <a:pt x="5465" y="26941"/>
                  </a:lnTo>
                  <a:lnTo>
                    <a:pt x="188580" y="182832"/>
                  </a:lnTo>
                  <a:lnTo>
                    <a:pt x="5465" y="338670"/>
                  </a:lnTo>
                  <a:lnTo>
                    <a:pt x="3916" y="340544"/>
                  </a:lnTo>
                  <a:lnTo>
                    <a:pt x="0" y="346083"/>
                  </a:lnTo>
                  <a:lnTo>
                    <a:pt x="450" y="349413"/>
                  </a:lnTo>
                  <a:lnTo>
                    <a:pt x="7413" y="358941"/>
                  </a:lnTo>
                  <a:lnTo>
                    <a:pt x="7130" y="358428"/>
                  </a:lnTo>
                  <a:lnTo>
                    <a:pt x="10334" y="360900"/>
                  </a:lnTo>
                  <a:lnTo>
                    <a:pt x="17067" y="365350"/>
                  </a:lnTo>
                  <a:lnTo>
                    <a:pt x="20617" y="365779"/>
                  </a:lnTo>
                  <a:lnTo>
                    <a:pt x="31077" y="361821"/>
                  </a:lnTo>
                  <a:lnTo>
                    <a:pt x="214977" y="205281"/>
                  </a:lnTo>
                  <a:lnTo>
                    <a:pt x="398919" y="361821"/>
                  </a:lnTo>
                  <a:lnTo>
                    <a:pt x="409338" y="365873"/>
                  </a:lnTo>
                  <a:lnTo>
                    <a:pt x="412887" y="365465"/>
                  </a:lnTo>
                  <a:lnTo>
                    <a:pt x="421348" y="359800"/>
                  </a:lnTo>
                  <a:lnTo>
                    <a:pt x="422866" y="358428"/>
                  </a:lnTo>
                  <a:lnTo>
                    <a:pt x="422583" y="358941"/>
                  </a:lnTo>
                  <a:lnTo>
                    <a:pt x="429201" y="349287"/>
                  </a:lnTo>
                  <a:lnTo>
                    <a:pt x="429630" y="345958"/>
                  </a:lnTo>
                  <a:lnTo>
                    <a:pt x="425987" y="340513"/>
                  </a:lnTo>
                  <a:lnTo>
                    <a:pt x="424510" y="338670"/>
                  </a:lnTo>
                  <a:lnTo>
                    <a:pt x="241395" y="182800"/>
                  </a:lnTo>
                  <a:lnTo>
                    <a:pt x="424510" y="26941"/>
                  </a:lnTo>
                  <a:lnTo>
                    <a:pt x="426060" y="25077"/>
                  </a:lnTo>
                  <a:lnTo>
                    <a:pt x="429986" y="19538"/>
                  </a:lnTo>
                  <a:lnTo>
                    <a:pt x="429557" y="16219"/>
                  </a:lnTo>
                  <a:lnTo>
                    <a:pt x="422563" y="6680"/>
                  </a:lnTo>
                  <a:lnTo>
                    <a:pt x="422866" y="7203"/>
                  </a:lnTo>
                  <a:lnTo>
                    <a:pt x="421296" y="5863"/>
                  </a:lnTo>
                  <a:lnTo>
                    <a:pt x="421903" y="6083"/>
                  </a:lnTo>
                  <a:lnTo>
                    <a:pt x="410458" y="638"/>
                  </a:lnTo>
                  <a:lnTo>
                    <a:pt x="406542" y="282"/>
                  </a:lnTo>
                  <a:lnTo>
                    <a:pt x="400165" y="3225"/>
                  </a:lnTo>
                  <a:lnTo>
                    <a:pt x="398019" y="4460"/>
                  </a:lnTo>
                  <a:lnTo>
                    <a:pt x="215019" y="160330"/>
                  </a:lnTo>
                  <a:lnTo>
                    <a:pt x="31978" y="4460"/>
                  </a:lnTo>
                  <a:lnTo>
                    <a:pt x="29768" y="3162"/>
                  </a:lnTo>
                  <a:lnTo>
                    <a:pt x="23182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9811299" y="8792929"/>
            <a:ext cx="945515" cy="4902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20" b="1">
                <a:latin typeface="FS Albert"/>
                <a:cs typeface="FS Albert"/>
              </a:rPr>
              <a:t>Legende</a:t>
            </a:r>
            <a:endParaRPr sz="10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50" spc="10">
                <a:latin typeface="FS Albert"/>
                <a:cs typeface="FS Albert"/>
              </a:rPr>
              <a:t>1.</a:t>
            </a:r>
            <a:r>
              <a:rPr dirty="0" sz="1050" spc="-25">
                <a:latin typeface="FS Albert"/>
                <a:cs typeface="FS Albert"/>
              </a:rPr>
              <a:t> </a:t>
            </a:r>
            <a:r>
              <a:rPr dirty="0" sz="1050">
                <a:latin typeface="FS Albert"/>
                <a:cs typeface="FS Albert"/>
              </a:rPr>
              <a:t>Hilfe</a:t>
            </a:r>
            <a:r>
              <a:rPr dirty="0" sz="1050" spc="-25">
                <a:latin typeface="FS Albert"/>
                <a:cs typeface="FS Albert"/>
              </a:rPr>
              <a:t> </a:t>
            </a:r>
            <a:r>
              <a:rPr dirty="0" sz="1050" spc="15">
                <a:latin typeface="FS Albert"/>
                <a:cs typeface="FS Albert"/>
              </a:rPr>
              <a:t>Material</a:t>
            </a:r>
            <a:endParaRPr sz="1050">
              <a:latin typeface="FS Albert"/>
              <a:cs typeface="FS Albert"/>
            </a:endParaRPr>
          </a:p>
        </p:txBody>
      </p:sp>
      <p:pic>
        <p:nvPicPr>
          <p:cNvPr id="60" name="object 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71879" y="9011767"/>
            <a:ext cx="231141" cy="230642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9150948" y="652583"/>
            <a:ext cx="9923145" cy="7642225"/>
            <a:chOff x="9150948" y="652583"/>
            <a:chExt cx="9923145" cy="7642225"/>
          </a:xfrm>
        </p:grpSpPr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045501" y="1160842"/>
              <a:ext cx="1019755" cy="142851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8045490" y="1160845"/>
              <a:ext cx="1019810" cy="1428750"/>
            </a:xfrm>
            <a:custGeom>
              <a:avLst/>
              <a:gdLst/>
              <a:ahLst/>
              <a:cxnLst/>
              <a:rect l="l" t="t" r="r" b="b"/>
              <a:pathLst>
                <a:path w="1019809" h="1428750">
                  <a:moveTo>
                    <a:pt x="0" y="26493"/>
                  </a:moveTo>
                  <a:lnTo>
                    <a:pt x="224584" y="1428515"/>
                  </a:lnTo>
                  <a:lnTo>
                    <a:pt x="226411" y="1428226"/>
                  </a:lnTo>
                  <a:lnTo>
                    <a:pt x="226428" y="1428464"/>
                  </a:lnTo>
                  <a:lnTo>
                    <a:pt x="1019760" y="1422829"/>
                  </a:lnTo>
                </a:path>
                <a:path w="1019809" h="1428750">
                  <a:moveTo>
                    <a:pt x="1019760" y="1265450"/>
                  </a:moveTo>
                  <a:lnTo>
                    <a:pt x="356601" y="1268736"/>
                  </a:lnTo>
                  <a:lnTo>
                    <a:pt x="162519" y="0"/>
                  </a:lnTo>
                  <a:lnTo>
                    <a:pt x="0" y="26493"/>
                  </a:lnTo>
                </a:path>
              </a:pathLst>
            </a:custGeom>
            <a:ln w="16190">
              <a:solidFill>
                <a:srgbClr val="8EC26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8716038" y="1163587"/>
              <a:ext cx="146685" cy="730885"/>
            </a:xfrm>
            <a:custGeom>
              <a:avLst/>
              <a:gdLst/>
              <a:ahLst/>
              <a:cxnLst/>
              <a:rect l="l" t="t" r="r" b="b"/>
              <a:pathLst>
                <a:path w="146684" h="730885">
                  <a:moveTo>
                    <a:pt x="95026" y="698229"/>
                  </a:moveTo>
                  <a:lnTo>
                    <a:pt x="92312" y="700951"/>
                  </a:lnTo>
                </a:path>
                <a:path w="146684" h="730885">
                  <a:moveTo>
                    <a:pt x="104517" y="696884"/>
                  </a:moveTo>
                  <a:lnTo>
                    <a:pt x="93660" y="707706"/>
                  </a:lnTo>
                </a:path>
                <a:path w="146684" h="730885">
                  <a:moveTo>
                    <a:pt x="115390" y="695540"/>
                  </a:moveTo>
                  <a:lnTo>
                    <a:pt x="95026" y="715840"/>
                  </a:lnTo>
                </a:path>
                <a:path w="146684" h="730885">
                  <a:moveTo>
                    <a:pt x="126246" y="694179"/>
                  </a:moveTo>
                  <a:lnTo>
                    <a:pt x="95026" y="723940"/>
                  </a:lnTo>
                </a:path>
                <a:path w="146684" h="730885">
                  <a:moveTo>
                    <a:pt x="135771" y="692852"/>
                  </a:moveTo>
                  <a:lnTo>
                    <a:pt x="99089" y="729368"/>
                  </a:lnTo>
                </a:path>
                <a:path w="146684" h="730885">
                  <a:moveTo>
                    <a:pt x="143896" y="694179"/>
                  </a:moveTo>
                  <a:lnTo>
                    <a:pt x="109945" y="728023"/>
                  </a:lnTo>
                </a:path>
                <a:path w="146684" h="730885">
                  <a:moveTo>
                    <a:pt x="143896" y="702295"/>
                  </a:moveTo>
                  <a:lnTo>
                    <a:pt x="119470" y="726679"/>
                  </a:lnTo>
                </a:path>
                <a:path w="146684" h="730885">
                  <a:moveTo>
                    <a:pt x="145262" y="710429"/>
                  </a:moveTo>
                  <a:lnTo>
                    <a:pt x="130343" y="725284"/>
                  </a:lnTo>
                </a:path>
                <a:path w="146684" h="730885">
                  <a:moveTo>
                    <a:pt x="146610" y="718528"/>
                  </a:moveTo>
                  <a:lnTo>
                    <a:pt x="141182" y="723940"/>
                  </a:lnTo>
                </a:path>
                <a:path w="146684" h="730885">
                  <a:moveTo>
                    <a:pt x="96392" y="729368"/>
                  </a:moveTo>
                  <a:lnTo>
                    <a:pt x="96392" y="730695"/>
                  </a:lnTo>
                </a:path>
                <a:path w="146684" h="730885">
                  <a:moveTo>
                    <a:pt x="95026" y="719890"/>
                  </a:moveTo>
                  <a:lnTo>
                    <a:pt x="104517" y="729368"/>
                  </a:lnTo>
                </a:path>
                <a:path w="146684" h="730885">
                  <a:moveTo>
                    <a:pt x="93660" y="709051"/>
                  </a:moveTo>
                  <a:lnTo>
                    <a:pt x="112693" y="728023"/>
                  </a:lnTo>
                </a:path>
                <a:path w="146684" h="730885">
                  <a:moveTo>
                    <a:pt x="92312" y="698229"/>
                  </a:moveTo>
                  <a:lnTo>
                    <a:pt x="120801" y="726679"/>
                  </a:lnTo>
                </a:path>
                <a:path w="146684" h="730885">
                  <a:moveTo>
                    <a:pt x="100471" y="696884"/>
                  </a:moveTo>
                  <a:lnTo>
                    <a:pt x="128977" y="725284"/>
                  </a:lnTo>
                </a:path>
                <a:path w="146684" h="730885">
                  <a:moveTo>
                    <a:pt x="108613" y="696884"/>
                  </a:moveTo>
                  <a:lnTo>
                    <a:pt x="137103" y="725284"/>
                  </a:lnTo>
                </a:path>
                <a:path w="146684" h="730885">
                  <a:moveTo>
                    <a:pt x="115390" y="695540"/>
                  </a:moveTo>
                  <a:lnTo>
                    <a:pt x="145262" y="723940"/>
                  </a:lnTo>
                </a:path>
                <a:path w="146684" h="730885">
                  <a:moveTo>
                    <a:pt x="123549" y="694179"/>
                  </a:moveTo>
                  <a:lnTo>
                    <a:pt x="146610" y="715840"/>
                  </a:lnTo>
                </a:path>
                <a:path w="146684" h="730885">
                  <a:moveTo>
                    <a:pt x="131674" y="692852"/>
                  </a:moveTo>
                  <a:lnTo>
                    <a:pt x="145262" y="706362"/>
                  </a:lnTo>
                </a:path>
                <a:path w="146684" h="730885">
                  <a:moveTo>
                    <a:pt x="139834" y="691473"/>
                  </a:moveTo>
                  <a:lnTo>
                    <a:pt x="143896" y="695540"/>
                  </a:lnTo>
                </a:path>
                <a:path w="146684" h="730885">
                  <a:moveTo>
                    <a:pt x="62474" y="468191"/>
                  </a:moveTo>
                  <a:lnTo>
                    <a:pt x="61109" y="468191"/>
                  </a:lnTo>
                </a:path>
                <a:path w="146684" h="730885">
                  <a:moveTo>
                    <a:pt x="73313" y="466830"/>
                  </a:moveTo>
                  <a:lnTo>
                    <a:pt x="62474" y="476342"/>
                  </a:lnTo>
                </a:path>
                <a:path w="146684" h="730885">
                  <a:moveTo>
                    <a:pt x="82821" y="465520"/>
                  </a:moveTo>
                  <a:lnTo>
                    <a:pt x="63806" y="484441"/>
                  </a:lnTo>
                </a:path>
                <a:path w="146684" h="730885">
                  <a:moveTo>
                    <a:pt x="93660" y="464158"/>
                  </a:moveTo>
                  <a:lnTo>
                    <a:pt x="65171" y="492541"/>
                  </a:lnTo>
                </a:path>
                <a:path w="146684" h="730885">
                  <a:moveTo>
                    <a:pt x="104517" y="462780"/>
                  </a:moveTo>
                  <a:lnTo>
                    <a:pt x="66537" y="499330"/>
                  </a:lnTo>
                </a:path>
                <a:path w="146684" h="730885">
                  <a:moveTo>
                    <a:pt x="112693" y="462780"/>
                  </a:moveTo>
                  <a:lnTo>
                    <a:pt x="77393" y="497986"/>
                  </a:lnTo>
                </a:path>
                <a:path w="146684" h="730885">
                  <a:moveTo>
                    <a:pt x="114042" y="470931"/>
                  </a:moveTo>
                  <a:lnTo>
                    <a:pt x="88249" y="496608"/>
                  </a:lnTo>
                </a:path>
                <a:path w="146684" h="730885">
                  <a:moveTo>
                    <a:pt x="114042" y="479030"/>
                  </a:moveTo>
                  <a:lnTo>
                    <a:pt x="99089" y="495280"/>
                  </a:lnTo>
                </a:path>
                <a:path w="146684" h="730885">
                  <a:moveTo>
                    <a:pt x="115390" y="487181"/>
                  </a:moveTo>
                  <a:lnTo>
                    <a:pt x="108613" y="493919"/>
                  </a:lnTo>
                </a:path>
                <a:path w="146684" h="730885">
                  <a:moveTo>
                    <a:pt x="63806" y="489852"/>
                  </a:moveTo>
                  <a:lnTo>
                    <a:pt x="73313" y="499330"/>
                  </a:lnTo>
                </a:path>
                <a:path w="146684" h="730885">
                  <a:moveTo>
                    <a:pt x="62474" y="479030"/>
                  </a:moveTo>
                  <a:lnTo>
                    <a:pt x="81439" y="497986"/>
                  </a:lnTo>
                </a:path>
                <a:path w="146684" h="730885">
                  <a:moveTo>
                    <a:pt x="61109" y="469535"/>
                  </a:moveTo>
                  <a:lnTo>
                    <a:pt x="89615" y="496608"/>
                  </a:lnTo>
                </a:path>
                <a:path w="146684" h="730885">
                  <a:moveTo>
                    <a:pt x="67885" y="466830"/>
                  </a:moveTo>
                  <a:lnTo>
                    <a:pt x="96392" y="495280"/>
                  </a:lnTo>
                </a:path>
                <a:path w="146684" h="730885">
                  <a:moveTo>
                    <a:pt x="76010" y="465520"/>
                  </a:moveTo>
                  <a:lnTo>
                    <a:pt x="104517" y="493919"/>
                  </a:lnTo>
                </a:path>
                <a:path w="146684" h="730885">
                  <a:moveTo>
                    <a:pt x="84187" y="465520"/>
                  </a:moveTo>
                  <a:lnTo>
                    <a:pt x="112693" y="493919"/>
                  </a:lnTo>
                </a:path>
                <a:path w="146684" h="730885">
                  <a:moveTo>
                    <a:pt x="92312" y="464158"/>
                  </a:moveTo>
                  <a:lnTo>
                    <a:pt x="115390" y="487181"/>
                  </a:lnTo>
                </a:path>
                <a:path w="146684" h="730885">
                  <a:moveTo>
                    <a:pt x="100471" y="462780"/>
                  </a:moveTo>
                  <a:lnTo>
                    <a:pt x="114042" y="476342"/>
                  </a:lnTo>
                </a:path>
                <a:path w="146684" h="730885">
                  <a:moveTo>
                    <a:pt x="108613" y="461419"/>
                  </a:moveTo>
                  <a:lnTo>
                    <a:pt x="112693" y="466830"/>
                  </a:lnTo>
                </a:path>
                <a:path w="146684" h="730885">
                  <a:moveTo>
                    <a:pt x="40728" y="235431"/>
                  </a:moveTo>
                  <a:lnTo>
                    <a:pt x="31220" y="244926"/>
                  </a:lnTo>
                </a:path>
                <a:path w="146684" h="730885">
                  <a:moveTo>
                    <a:pt x="51584" y="234087"/>
                  </a:moveTo>
                  <a:lnTo>
                    <a:pt x="32602" y="253076"/>
                  </a:lnTo>
                </a:path>
                <a:path w="146684" h="730885">
                  <a:moveTo>
                    <a:pt x="62474" y="232760"/>
                  </a:moveTo>
                  <a:lnTo>
                    <a:pt x="33951" y="261159"/>
                  </a:lnTo>
                </a:path>
                <a:path w="146684" h="730885">
                  <a:moveTo>
                    <a:pt x="71982" y="231398"/>
                  </a:moveTo>
                  <a:lnTo>
                    <a:pt x="35299" y="269259"/>
                  </a:lnTo>
                </a:path>
                <a:path w="146684" h="730885">
                  <a:moveTo>
                    <a:pt x="81439" y="231398"/>
                  </a:moveTo>
                  <a:lnTo>
                    <a:pt x="46156" y="267914"/>
                  </a:lnTo>
                </a:path>
                <a:path w="146684" h="730885">
                  <a:moveTo>
                    <a:pt x="82821" y="239515"/>
                  </a:moveTo>
                  <a:lnTo>
                    <a:pt x="55681" y="266570"/>
                  </a:lnTo>
                </a:path>
                <a:path w="146684" h="730885">
                  <a:moveTo>
                    <a:pt x="84187" y="247631"/>
                  </a:moveTo>
                  <a:lnTo>
                    <a:pt x="66537" y="265226"/>
                  </a:lnTo>
                </a:path>
                <a:path w="146684" h="730885">
                  <a:moveTo>
                    <a:pt x="85518" y="255731"/>
                  </a:moveTo>
                  <a:lnTo>
                    <a:pt x="77393" y="263899"/>
                  </a:lnTo>
                </a:path>
                <a:path w="146684" h="730885">
                  <a:moveTo>
                    <a:pt x="33951" y="261159"/>
                  </a:moveTo>
                  <a:lnTo>
                    <a:pt x="40728" y="267914"/>
                  </a:lnTo>
                </a:path>
                <a:path w="146684" h="730885">
                  <a:moveTo>
                    <a:pt x="32602" y="250320"/>
                  </a:moveTo>
                  <a:lnTo>
                    <a:pt x="48921" y="266570"/>
                  </a:lnTo>
                </a:path>
                <a:path w="146684" h="730885">
                  <a:moveTo>
                    <a:pt x="31220" y="239515"/>
                  </a:moveTo>
                  <a:lnTo>
                    <a:pt x="57029" y="266570"/>
                  </a:lnTo>
                </a:path>
                <a:path w="146684" h="730885">
                  <a:moveTo>
                    <a:pt x="36648" y="236809"/>
                  </a:moveTo>
                  <a:lnTo>
                    <a:pt x="65171" y="265226"/>
                  </a:lnTo>
                </a:path>
                <a:path w="146684" h="730885">
                  <a:moveTo>
                    <a:pt x="44824" y="235431"/>
                  </a:moveTo>
                  <a:lnTo>
                    <a:pt x="73313" y="263899"/>
                  </a:lnTo>
                </a:path>
                <a:path w="146684" h="730885">
                  <a:moveTo>
                    <a:pt x="52932" y="234087"/>
                  </a:moveTo>
                  <a:lnTo>
                    <a:pt x="81439" y="262520"/>
                  </a:lnTo>
                </a:path>
                <a:path w="146684" h="730885">
                  <a:moveTo>
                    <a:pt x="61109" y="234087"/>
                  </a:moveTo>
                  <a:lnTo>
                    <a:pt x="85518" y="257092"/>
                  </a:lnTo>
                </a:path>
                <a:path w="146684" h="730885">
                  <a:moveTo>
                    <a:pt x="69234" y="232760"/>
                  </a:moveTo>
                  <a:lnTo>
                    <a:pt x="84187" y="247631"/>
                  </a:lnTo>
                </a:path>
                <a:path w="146684" h="730885">
                  <a:moveTo>
                    <a:pt x="77393" y="231398"/>
                  </a:moveTo>
                  <a:lnTo>
                    <a:pt x="82821" y="236809"/>
                  </a:lnTo>
                </a:path>
                <a:path w="146684" h="730885">
                  <a:moveTo>
                    <a:pt x="9490" y="5411"/>
                  </a:moveTo>
                  <a:lnTo>
                    <a:pt x="1365" y="13561"/>
                  </a:lnTo>
                </a:path>
                <a:path w="146684" h="730885">
                  <a:moveTo>
                    <a:pt x="19015" y="4066"/>
                  </a:moveTo>
                  <a:lnTo>
                    <a:pt x="2714" y="21644"/>
                  </a:lnTo>
                </a:path>
                <a:path w="146684" h="730885">
                  <a:moveTo>
                    <a:pt x="29854" y="2722"/>
                  </a:moveTo>
                  <a:lnTo>
                    <a:pt x="2714" y="29743"/>
                  </a:lnTo>
                </a:path>
                <a:path w="146684" h="730885">
                  <a:moveTo>
                    <a:pt x="40728" y="1327"/>
                  </a:moveTo>
                  <a:lnTo>
                    <a:pt x="4062" y="37894"/>
                  </a:lnTo>
                </a:path>
                <a:path w="146684" h="730885">
                  <a:moveTo>
                    <a:pt x="51584" y="0"/>
                  </a:moveTo>
                  <a:lnTo>
                    <a:pt x="13587" y="37894"/>
                  </a:lnTo>
                </a:path>
                <a:path w="146684" h="730885">
                  <a:moveTo>
                    <a:pt x="51584" y="8082"/>
                  </a:moveTo>
                  <a:lnTo>
                    <a:pt x="24443" y="36550"/>
                  </a:lnTo>
                </a:path>
                <a:path w="146684" h="730885">
                  <a:moveTo>
                    <a:pt x="52932" y="16233"/>
                  </a:moveTo>
                  <a:lnTo>
                    <a:pt x="33951" y="35222"/>
                  </a:lnTo>
                </a:path>
                <a:path w="146684" h="730885">
                  <a:moveTo>
                    <a:pt x="54298" y="24383"/>
                  </a:moveTo>
                  <a:lnTo>
                    <a:pt x="44824" y="33827"/>
                  </a:lnTo>
                </a:path>
                <a:path w="146684" h="730885">
                  <a:moveTo>
                    <a:pt x="2714" y="31139"/>
                  </a:moveTo>
                  <a:lnTo>
                    <a:pt x="9490" y="37894"/>
                  </a:lnTo>
                </a:path>
                <a:path w="146684" h="730885">
                  <a:moveTo>
                    <a:pt x="1365" y="21644"/>
                  </a:moveTo>
                  <a:lnTo>
                    <a:pt x="17667" y="36550"/>
                  </a:lnTo>
                </a:path>
                <a:path w="146684" h="730885">
                  <a:moveTo>
                    <a:pt x="0" y="10822"/>
                  </a:moveTo>
                  <a:lnTo>
                    <a:pt x="25792" y="35222"/>
                  </a:lnTo>
                </a:path>
                <a:path w="146684" h="730885">
                  <a:moveTo>
                    <a:pt x="5445" y="6789"/>
                  </a:moveTo>
                  <a:lnTo>
                    <a:pt x="33951" y="35222"/>
                  </a:lnTo>
                </a:path>
                <a:path w="146684" h="730885">
                  <a:moveTo>
                    <a:pt x="13587" y="5411"/>
                  </a:moveTo>
                  <a:lnTo>
                    <a:pt x="42093" y="33827"/>
                  </a:lnTo>
                </a:path>
                <a:path w="146684" h="730885">
                  <a:moveTo>
                    <a:pt x="21729" y="4066"/>
                  </a:moveTo>
                  <a:lnTo>
                    <a:pt x="50235" y="32483"/>
                  </a:lnTo>
                </a:path>
                <a:path w="146684" h="730885">
                  <a:moveTo>
                    <a:pt x="29854" y="2722"/>
                  </a:moveTo>
                  <a:lnTo>
                    <a:pt x="54298" y="28450"/>
                  </a:lnTo>
                </a:path>
                <a:path w="146684" h="730885">
                  <a:moveTo>
                    <a:pt x="36648" y="1327"/>
                  </a:moveTo>
                  <a:lnTo>
                    <a:pt x="52932" y="17628"/>
                  </a:lnTo>
                </a:path>
                <a:path w="146684" h="730885">
                  <a:moveTo>
                    <a:pt x="44824" y="1327"/>
                  </a:moveTo>
                  <a:lnTo>
                    <a:pt x="51584" y="808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8768984" y="1177147"/>
              <a:ext cx="103505" cy="697230"/>
            </a:xfrm>
            <a:custGeom>
              <a:avLst/>
              <a:gdLst/>
              <a:ahLst/>
              <a:cxnLst/>
              <a:rect l="l" t="t" r="r" b="b"/>
              <a:pathLst>
                <a:path w="103505" h="697230">
                  <a:moveTo>
                    <a:pt x="101803" y="691456"/>
                  </a:moveTo>
                  <a:lnTo>
                    <a:pt x="92312" y="691456"/>
                  </a:lnTo>
                </a:path>
                <a:path w="103505" h="697230">
                  <a:moveTo>
                    <a:pt x="103185" y="696867"/>
                  </a:moveTo>
                  <a:lnTo>
                    <a:pt x="92312" y="696867"/>
                  </a:lnTo>
                </a:path>
                <a:path w="103505" h="697230">
                  <a:moveTo>
                    <a:pt x="71948" y="461385"/>
                  </a:moveTo>
                  <a:lnTo>
                    <a:pt x="61075" y="461385"/>
                  </a:lnTo>
                </a:path>
                <a:path w="103505" h="697230">
                  <a:moveTo>
                    <a:pt x="71948" y="466813"/>
                  </a:moveTo>
                  <a:lnTo>
                    <a:pt x="62423" y="466813"/>
                  </a:lnTo>
                </a:path>
                <a:path w="103505" h="697230">
                  <a:moveTo>
                    <a:pt x="71948" y="461385"/>
                  </a:moveTo>
                  <a:lnTo>
                    <a:pt x="61075" y="461385"/>
                  </a:lnTo>
                </a:path>
                <a:path w="103505" h="697230">
                  <a:moveTo>
                    <a:pt x="71948" y="466813"/>
                  </a:moveTo>
                  <a:lnTo>
                    <a:pt x="62423" y="466813"/>
                  </a:lnTo>
                </a:path>
                <a:path w="103505" h="697230">
                  <a:moveTo>
                    <a:pt x="40693" y="231364"/>
                  </a:moveTo>
                  <a:lnTo>
                    <a:pt x="29888" y="231364"/>
                  </a:lnTo>
                </a:path>
                <a:path w="103505" h="697230">
                  <a:moveTo>
                    <a:pt x="42093" y="236758"/>
                  </a:moveTo>
                  <a:lnTo>
                    <a:pt x="31220" y="236758"/>
                  </a:lnTo>
                </a:path>
                <a:path w="103505" h="697230">
                  <a:moveTo>
                    <a:pt x="10856" y="0"/>
                  </a:moveTo>
                  <a:lnTo>
                    <a:pt x="0" y="0"/>
                  </a:lnTo>
                </a:path>
                <a:path w="103505" h="697230">
                  <a:moveTo>
                    <a:pt x="8159" y="6738"/>
                  </a:moveTo>
                  <a:lnTo>
                    <a:pt x="1348" y="673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0660818" y="3620730"/>
              <a:ext cx="142875" cy="146685"/>
            </a:xfrm>
            <a:custGeom>
              <a:avLst/>
              <a:gdLst/>
              <a:ahLst/>
              <a:cxnLst/>
              <a:rect l="l" t="t" r="r" b="b"/>
              <a:pathLst>
                <a:path w="142875" h="146685">
                  <a:moveTo>
                    <a:pt x="0" y="21848"/>
                  </a:moveTo>
                  <a:lnTo>
                    <a:pt x="12197" y="6556"/>
                  </a:lnTo>
                  <a:lnTo>
                    <a:pt x="17635" y="0"/>
                  </a:lnTo>
                  <a:lnTo>
                    <a:pt x="142589" y="124561"/>
                  </a:lnTo>
                  <a:lnTo>
                    <a:pt x="136160" y="132423"/>
                  </a:lnTo>
                  <a:lnTo>
                    <a:pt x="125087" y="146547"/>
                  </a:lnTo>
                  <a:lnTo>
                    <a:pt x="0" y="21848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0612000" y="3642581"/>
              <a:ext cx="173990" cy="188595"/>
            </a:xfrm>
            <a:custGeom>
              <a:avLst/>
              <a:gdLst/>
              <a:ahLst/>
              <a:cxnLst/>
              <a:rect l="l" t="t" r="r" b="b"/>
              <a:pathLst>
                <a:path w="173990" h="188595">
                  <a:moveTo>
                    <a:pt x="0" y="63144"/>
                  </a:moveTo>
                  <a:lnTo>
                    <a:pt x="5547" y="55619"/>
                  </a:lnTo>
                  <a:lnTo>
                    <a:pt x="32954" y="19885"/>
                  </a:lnTo>
                  <a:lnTo>
                    <a:pt x="48816" y="0"/>
                  </a:lnTo>
                  <a:lnTo>
                    <a:pt x="173903" y="124698"/>
                  </a:lnTo>
                  <a:lnTo>
                    <a:pt x="157212" y="145990"/>
                  </a:lnTo>
                  <a:lnTo>
                    <a:pt x="130158" y="182002"/>
                  </a:lnTo>
                  <a:lnTo>
                    <a:pt x="125596" y="188343"/>
                  </a:lnTo>
                  <a:lnTo>
                    <a:pt x="0" y="63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0595230" y="3705720"/>
              <a:ext cx="142875" cy="148590"/>
            </a:xfrm>
            <a:custGeom>
              <a:avLst/>
              <a:gdLst/>
              <a:ahLst/>
              <a:cxnLst/>
              <a:rect l="l" t="t" r="r" b="b"/>
              <a:pathLst>
                <a:path w="142875" h="148589">
                  <a:moveTo>
                    <a:pt x="0" y="22755"/>
                  </a:moveTo>
                  <a:lnTo>
                    <a:pt x="16774" y="0"/>
                  </a:lnTo>
                  <a:lnTo>
                    <a:pt x="142369" y="125199"/>
                  </a:lnTo>
                  <a:lnTo>
                    <a:pt x="125829" y="148188"/>
                  </a:lnTo>
                  <a:lnTo>
                    <a:pt x="0" y="2275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0549111" y="3728470"/>
              <a:ext cx="172085" cy="192405"/>
            </a:xfrm>
            <a:custGeom>
              <a:avLst/>
              <a:gdLst/>
              <a:ahLst/>
              <a:cxnLst/>
              <a:rect l="l" t="t" r="r" b="b"/>
              <a:pathLst>
                <a:path w="172084" h="192404">
                  <a:moveTo>
                    <a:pt x="0" y="65800"/>
                  </a:moveTo>
                  <a:lnTo>
                    <a:pt x="15624" y="42819"/>
                  </a:lnTo>
                  <a:lnTo>
                    <a:pt x="41693" y="6007"/>
                  </a:lnTo>
                  <a:lnTo>
                    <a:pt x="46121" y="0"/>
                  </a:lnTo>
                  <a:lnTo>
                    <a:pt x="171949" y="125434"/>
                  </a:lnTo>
                  <a:lnTo>
                    <a:pt x="166716" y="132707"/>
                  </a:lnTo>
                  <a:lnTo>
                    <a:pt x="141121" y="169872"/>
                  </a:lnTo>
                  <a:lnTo>
                    <a:pt x="126565" y="191970"/>
                  </a:lnTo>
                  <a:lnTo>
                    <a:pt x="0" y="65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0533273" y="3794273"/>
              <a:ext cx="142875" cy="150495"/>
            </a:xfrm>
            <a:custGeom>
              <a:avLst/>
              <a:gdLst/>
              <a:ahLst/>
              <a:cxnLst/>
              <a:rect l="l" t="t" r="r" b="b"/>
              <a:pathLst>
                <a:path w="142875" h="150495">
                  <a:moveTo>
                    <a:pt x="0" y="23672"/>
                  </a:moveTo>
                  <a:lnTo>
                    <a:pt x="6078" y="14353"/>
                  </a:lnTo>
                  <a:lnTo>
                    <a:pt x="15837" y="0"/>
                  </a:lnTo>
                  <a:lnTo>
                    <a:pt x="142404" y="126168"/>
                  </a:lnTo>
                  <a:lnTo>
                    <a:pt x="132110" y="141795"/>
                  </a:lnTo>
                  <a:lnTo>
                    <a:pt x="126861" y="150134"/>
                  </a:lnTo>
                  <a:lnTo>
                    <a:pt x="0" y="23672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0489761" y="3817939"/>
              <a:ext cx="170815" cy="196215"/>
            </a:xfrm>
            <a:custGeom>
              <a:avLst/>
              <a:gdLst/>
              <a:ahLst/>
              <a:cxnLst/>
              <a:rect l="l" t="t" r="r" b="b"/>
              <a:pathLst>
                <a:path w="170815" h="196214">
                  <a:moveTo>
                    <a:pt x="0" y="68414"/>
                  </a:moveTo>
                  <a:lnTo>
                    <a:pt x="908" y="66898"/>
                  </a:lnTo>
                  <a:lnTo>
                    <a:pt x="24899" y="28540"/>
                  </a:lnTo>
                  <a:lnTo>
                    <a:pt x="43516" y="0"/>
                  </a:lnTo>
                  <a:lnTo>
                    <a:pt x="170377" y="126463"/>
                  </a:lnTo>
                  <a:lnTo>
                    <a:pt x="151531" y="156403"/>
                  </a:lnTo>
                  <a:lnTo>
                    <a:pt x="128206" y="195214"/>
                  </a:lnTo>
                  <a:lnTo>
                    <a:pt x="127839" y="195854"/>
                  </a:lnTo>
                  <a:lnTo>
                    <a:pt x="0" y="68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0474956" y="3886347"/>
              <a:ext cx="142875" cy="153035"/>
            </a:xfrm>
            <a:custGeom>
              <a:avLst/>
              <a:gdLst/>
              <a:ahLst/>
              <a:cxnLst/>
              <a:rect l="l" t="t" r="r" b="b"/>
              <a:pathLst>
                <a:path w="142875" h="153035">
                  <a:moveTo>
                    <a:pt x="0" y="24715"/>
                  </a:moveTo>
                  <a:lnTo>
                    <a:pt x="14808" y="0"/>
                  </a:lnTo>
                  <a:lnTo>
                    <a:pt x="142647" y="127439"/>
                  </a:lnTo>
                  <a:lnTo>
                    <a:pt x="128248" y="152562"/>
                  </a:lnTo>
                  <a:lnTo>
                    <a:pt x="0" y="2471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0434274" y="3911058"/>
              <a:ext cx="169545" cy="200660"/>
            </a:xfrm>
            <a:custGeom>
              <a:avLst/>
              <a:gdLst/>
              <a:ahLst/>
              <a:cxnLst/>
              <a:rect l="l" t="t" r="r" b="b"/>
              <a:pathLst>
                <a:path w="169545" h="200660">
                  <a:moveTo>
                    <a:pt x="0" y="71232"/>
                  </a:moveTo>
                  <a:lnTo>
                    <a:pt x="10557" y="51974"/>
                  </a:lnTo>
                  <a:lnTo>
                    <a:pt x="33116" y="12633"/>
                  </a:lnTo>
                  <a:lnTo>
                    <a:pt x="40685" y="0"/>
                  </a:lnTo>
                  <a:lnTo>
                    <a:pt x="168932" y="127848"/>
                  </a:lnTo>
                  <a:lnTo>
                    <a:pt x="161146" y="141432"/>
                  </a:lnTo>
                  <a:lnTo>
                    <a:pt x="139389" y="181286"/>
                  </a:lnTo>
                  <a:lnTo>
                    <a:pt x="129501" y="200326"/>
                  </a:lnTo>
                  <a:lnTo>
                    <a:pt x="0" y="71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0420370" y="3982283"/>
              <a:ext cx="143510" cy="155575"/>
            </a:xfrm>
            <a:custGeom>
              <a:avLst/>
              <a:gdLst/>
              <a:ahLst/>
              <a:cxnLst/>
              <a:rect l="l" t="t" r="r" b="b"/>
              <a:pathLst>
                <a:path w="143509" h="155575">
                  <a:moveTo>
                    <a:pt x="0" y="25595"/>
                  </a:moveTo>
                  <a:lnTo>
                    <a:pt x="2631" y="20568"/>
                  </a:lnTo>
                  <a:lnTo>
                    <a:pt x="13907" y="0"/>
                  </a:lnTo>
                  <a:lnTo>
                    <a:pt x="143409" y="129093"/>
                  </a:lnTo>
                  <a:lnTo>
                    <a:pt x="132335" y="150419"/>
                  </a:lnTo>
                  <a:lnTo>
                    <a:pt x="129989" y="155176"/>
                  </a:lnTo>
                  <a:lnTo>
                    <a:pt x="0" y="2559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0382532" y="4007882"/>
              <a:ext cx="168275" cy="205740"/>
            </a:xfrm>
            <a:custGeom>
              <a:avLst/>
              <a:gdLst/>
              <a:ahLst/>
              <a:cxnLst/>
              <a:rect l="l" t="t" r="r" b="b"/>
              <a:pathLst>
                <a:path w="168275" h="205739">
                  <a:moveTo>
                    <a:pt x="0" y="74074"/>
                  </a:moveTo>
                  <a:lnTo>
                    <a:pt x="19379" y="35256"/>
                  </a:lnTo>
                  <a:lnTo>
                    <a:pt x="37836" y="0"/>
                  </a:lnTo>
                  <a:lnTo>
                    <a:pt x="167824" y="129582"/>
                  </a:lnTo>
                  <a:lnTo>
                    <a:pt x="150026" y="165672"/>
                  </a:lnTo>
                  <a:lnTo>
                    <a:pt x="131544" y="205205"/>
                  </a:lnTo>
                  <a:lnTo>
                    <a:pt x="0" y="740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0369775" y="4081954"/>
              <a:ext cx="144780" cy="158750"/>
            </a:xfrm>
            <a:custGeom>
              <a:avLst/>
              <a:gdLst/>
              <a:ahLst/>
              <a:cxnLst/>
              <a:rect l="l" t="t" r="r" b="b"/>
              <a:pathLst>
                <a:path w="144779" h="158750">
                  <a:moveTo>
                    <a:pt x="0" y="26741"/>
                  </a:moveTo>
                  <a:lnTo>
                    <a:pt x="11794" y="1931"/>
                  </a:lnTo>
                  <a:lnTo>
                    <a:pt x="12758" y="0"/>
                  </a:lnTo>
                  <a:lnTo>
                    <a:pt x="144302" y="131131"/>
                  </a:lnTo>
                  <a:lnTo>
                    <a:pt x="143459" y="132935"/>
                  </a:lnTo>
                  <a:lnTo>
                    <a:pt x="132157" y="158485"/>
                  </a:lnTo>
                  <a:lnTo>
                    <a:pt x="0" y="26741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0334982" y="4108688"/>
              <a:ext cx="167005" cy="210820"/>
            </a:xfrm>
            <a:custGeom>
              <a:avLst/>
              <a:gdLst/>
              <a:ahLst/>
              <a:cxnLst/>
              <a:rect l="l" t="t" r="r" b="b"/>
              <a:pathLst>
                <a:path w="167004" h="210820">
                  <a:moveTo>
                    <a:pt x="0" y="77115"/>
                  </a:moveTo>
                  <a:lnTo>
                    <a:pt x="8186" y="58026"/>
                  </a:lnTo>
                  <a:lnTo>
                    <a:pt x="27003" y="16391"/>
                  </a:lnTo>
                  <a:lnTo>
                    <a:pt x="34796" y="0"/>
                  </a:lnTo>
                  <a:lnTo>
                    <a:pt x="166953" y="131745"/>
                  </a:lnTo>
                  <a:lnTo>
                    <a:pt x="159760" y="148006"/>
                  </a:lnTo>
                  <a:lnTo>
                    <a:pt x="142112" y="190272"/>
                  </a:lnTo>
                  <a:lnTo>
                    <a:pt x="134060" y="210751"/>
                  </a:lnTo>
                  <a:lnTo>
                    <a:pt x="0" y="77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0323205" y="4185789"/>
              <a:ext cx="146050" cy="162560"/>
            </a:xfrm>
            <a:custGeom>
              <a:avLst/>
              <a:gdLst/>
              <a:ahLst/>
              <a:cxnLst/>
              <a:rect l="l" t="t" r="r" b="b"/>
              <a:pathLst>
                <a:path w="146050" h="162560">
                  <a:moveTo>
                    <a:pt x="0" y="27726"/>
                  </a:moveTo>
                  <a:lnTo>
                    <a:pt x="1923" y="22991"/>
                  </a:lnTo>
                  <a:lnTo>
                    <a:pt x="11783" y="0"/>
                  </a:lnTo>
                  <a:lnTo>
                    <a:pt x="145842" y="133639"/>
                  </a:lnTo>
                  <a:lnTo>
                    <a:pt x="137096" y="155886"/>
                  </a:lnTo>
                  <a:lnTo>
                    <a:pt x="134801" y="162103"/>
                  </a:lnTo>
                  <a:lnTo>
                    <a:pt x="0" y="27726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0291570" y="4213523"/>
              <a:ext cx="167005" cy="217170"/>
            </a:xfrm>
            <a:custGeom>
              <a:avLst/>
              <a:gdLst/>
              <a:ahLst/>
              <a:cxnLst/>
              <a:rect l="l" t="t" r="r" b="b"/>
              <a:pathLst>
                <a:path w="167004" h="217170">
                  <a:moveTo>
                    <a:pt x="0" y="80228"/>
                  </a:moveTo>
                  <a:lnTo>
                    <a:pt x="16302" y="37742"/>
                  </a:lnTo>
                  <a:lnTo>
                    <a:pt x="31631" y="0"/>
                  </a:lnTo>
                  <a:lnTo>
                    <a:pt x="166432" y="134379"/>
                  </a:lnTo>
                  <a:lnTo>
                    <a:pt x="152802" y="171306"/>
                  </a:lnTo>
                  <a:lnTo>
                    <a:pt x="137750" y="214886"/>
                  </a:lnTo>
                  <a:lnTo>
                    <a:pt x="137101" y="216901"/>
                  </a:lnTo>
                  <a:lnTo>
                    <a:pt x="0" y="802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0281072" y="4293755"/>
              <a:ext cx="147955" cy="167005"/>
            </a:xfrm>
            <a:custGeom>
              <a:avLst/>
              <a:gdLst/>
              <a:ahLst/>
              <a:cxnLst/>
              <a:rect l="l" t="t" r="r" b="b"/>
              <a:pathLst>
                <a:path w="147954" h="167004">
                  <a:moveTo>
                    <a:pt x="0" y="29005"/>
                  </a:moveTo>
                  <a:lnTo>
                    <a:pt x="10496" y="0"/>
                  </a:lnTo>
                  <a:lnTo>
                    <a:pt x="147598" y="136672"/>
                  </a:lnTo>
                  <a:lnTo>
                    <a:pt x="137980" y="166548"/>
                  </a:lnTo>
                  <a:lnTo>
                    <a:pt x="0" y="2900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0252869" y="4322758"/>
              <a:ext cx="166370" cy="224154"/>
            </a:xfrm>
            <a:custGeom>
              <a:avLst/>
              <a:gdLst/>
              <a:ahLst/>
              <a:cxnLst/>
              <a:rect l="l" t="t" r="r" b="b"/>
              <a:pathLst>
                <a:path w="166370" h="224154">
                  <a:moveTo>
                    <a:pt x="0" y="83687"/>
                  </a:moveTo>
                  <a:lnTo>
                    <a:pt x="8044" y="58395"/>
                  </a:lnTo>
                  <a:lnTo>
                    <a:pt x="22887" y="14704"/>
                  </a:lnTo>
                  <a:lnTo>
                    <a:pt x="28204" y="0"/>
                  </a:lnTo>
                  <a:lnTo>
                    <a:pt x="166182" y="137546"/>
                  </a:lnTo>
                  <a:lnTo>
                    <a:pt x="162286" y="149648"/>
                  </a:lnTo>
                  <a:lnTo>
                    <a:pt x="149019" y="194050"/>
                  </a:lnTo>
                  <a:lnTo>
                    <a:pt x="140757" y="223998"/>
                  </a:lnTo>
                  <a:lnTo>
                    <a:pt x="0" y="8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0252869" y="4322758"/>
              <a:ext cx="166370" cy="224154"/>
            </a:xfrm>
            <a:custGeom>
              <a:avLst/>
              <a:gdLst/>
              <a:ahLst/>
              <a:cxnLst/>
              <a:rect l="l" t="t" r="r" b="b"/>
              <a:pathLst>
                <a:path w="166370" h="224154">
                  <a:moveTo>
                    <a:pt x="140757" y="223998"/>
                  </a:moveTo>
                  <a:lnTo>
                    <a:pt x="0" y="83687"/>
                  </a:lnTo>
                </a:path>
                <a:path w="166370" h="224154">
                  <a:moveTo>
                    <a:pt x="28204" y="0"/>
                  </a:moveTo>
                  <a:lnTo>
                    <a:pt x="166182" y="137546"/>
                  </a:lnTo>
                </a:path>
              </a:pathLst>
            </a:custGeom>
            <a:ln w="16190">
              <a:solidFill>
                <a:srgbClr val="8EC26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0243532" y="4406432"/>
              <a:ext cx="150495" cy="172085"/>
            </a:xfrm>
            <a:custGeom>
              <a:avLst/>
              <a:gdLst/>
              <a:ahLst/>
              <a:cxnLst/>
              <a:rect l="l" t="t" r="r" b="b"/>
              <a:pathLst>
                <a:path w="150495" h="172085">
                  <a:moveTo>
                    <a:pt x="0" y="30130"/>
                  </a:moveTo>
                  <a:lnTo>
                    <a:pt x="3362" y="18796"/>
                  </a:lnTo>
                  <a:lnTo>
                    <a:pt x="9341" y="0"/>
                  </a:lnTo>
                  <a:lnTo>
                    <a:pt x="150097" y="140315"/>
                  </a:lnTo>
                  <a:lnTo>
                    <a:pt x="145999" y="155172"/>
                  </a:lnTo>
                  <a:lnTo>
                    <a:pt x="141854" y="171541"/>
                  </a:lnTo>
                  <a:lnTo>
                    <a:pt x="0" y="30130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0218972" y="4436556"/>
              <a:ext cx="167005" cy="232410"/>
            </a:xfrm>
            <a:custGeom>
              <a:avLst/>
              <a:gdLst/>
              <a:ahLst/>
              <a:cxnLst/>
              <a:rect l="l" t="t" r="r" b="b"/>
              <a:pathLst>
                <a:path w="167004" h="232410">
                  <a:moveTo>
                    <a:pt x="0" y="87317"/>
                  </a:moveTo>
                  <a:lnTo>
                    <a:pt x="2388" y="77931"/>
                  </a:lnTo>
                  <a:lnTo>
                    <a:pt x="14734" y="33119"/>
                  </a:lnTo>
                  <a:lnTo>
                    <a:pt x="24561" y="0"/>
                  </a:lnTo>
                  <a:lnTo>
                    <a:pt x="166415" y="141413"/>
                  </a:lnTo>
                  <a:lnTo>
                    <a:pt x="159120" y="170226"/>
                  </a:lnTo>
                  <a:lnTo>
                    <a:pt x="148612" y="215777"/>
                  </a:lnTo>
                  <a:lnTo>
                    <a:pt x="145216" y="232076"/>
                  </a:lnTo>
                  <a:lnTo>
                    <a:pt x="0" y="873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0210960" y="4523870"/>
              <a:ext cx="153670" cy="177800"/>
            </a:xfrm>
            <a:custGeom>
              <a:avLst/>
              <a:gdLst/>
              <a:ahLst/>
              <a:cxnLst/>
              <a:rect l="l" t="t" r="r" b="b"/>
              <a:pathLst>
                <a:path w="153670" h="177800">
                  <a:moveTo>
                    <a:pt x="0" y="31483"/>
                  </a:moveTo>
                  <a:lnTo>
                    <a:pt x="8012" y="0"/>
                  </a:lnTo>
                  <a:lnTo>
                    <a:pt x="153228" y="144761"/>
                  </a:lnTo>
                  <a:lnTo>
                    <a:pt x="147058" y="174375"/>
                  </a:lnTo>
                  <a:lnTo>
                    <a:pt x="146476" y="177499"/>
                  </a:lnTo>
                  <a:lnTo>
                    <a:pt x="0" y="31483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0190393" y="4555361"/>
              <a:ext cx="167640" cy="241935"/>
            </a:xfrm>
            <a:custGeom>
              <a:avLst/>
              <a:gdLst/>
              <a:ahLst/>
              <a:cxnLst/>
              <a:rect l="l" t="t" r="r" b="b"/>
              <a:pathLst>
                <a:path w="167640" h="241935">
                  <a:moveTo>
                    <a:pt x="0" y="91292"/>
                  </a:moveTo>
                  <a:lnTo>
                    <a:pt x="8837" y="49804"/>
                  </a:lnTo>
                  <a:lnTo>
                    <a:pt x="19472" y="4292"/>
                  </a:lnTo>
                  <a:lnTo>
                    <a:pt x="20564" y="0"/>
                  </a:lnTo>
                  <a:lnTo>
                    <a:pt x="167041" y="146018"/>
                  </a:lnTo>
                  <a:lnTo>
                    <a:pt x="159011" y="189144"/>
                  </a:lnTo>
                  <a:lnTo>
                    <a:pt x="151360" y="235745"/>
                  </a:lnTo>
                  <a:lnTo>
                    <a:pt x="150560" y="241372"/>
                  </a:lnTo>
                  <a:lnTo>
                    <a:pt x="0" y="91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0183951" y="4646630"/>
              <a:ext cx="157480" cy="184785"/>
            </a:xfrm>
            <a:custGeom>
              <a:avLst/>
              <a:gdLst/>
              <a:ahLst/>
              <a:cxnLst/>
              <a:rect l="l" t="t" r="r" b="b"/>
              <a:pathLst>
                <a:path w="157479" h="184785">
                  <a:moveTo>
                    <a:pt x="0" y="33032"/>
                  </a:moveTo>
                  <a:lnTo>
                    <a:pt x="5514" y="4383"/>
                  </a:lnTo>
                  <a:lnTo>
                    <a:pt x="6447" y="0"/>
                  </a:lnTo>
                  <a:lnTo>
                    <a:pt x="157005" y="150084"/>
                  </a:lnTo>
                  <a:lnTo>
                    <a:pt x="152089" y="184642"/>
                  </a:lnTo>
                  <a:lnTo>
                    <a:pt x="0" y="33032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0167781" y="4679663"/>
              <a:ext cx="168275" cy="252729"/>
            </a:xfrm>
            <a:custGeom>
              <a:avLst/>
              <a:gdLst/>
              <a:ahLst/>
              <a:cxnLst/>
              <a:rect l="l" t="t" r="r" b="b"/>
              <a:pathLst>
                <a:path w="168275" h="252729">
                  <a:moveTo>
                    <a:pt x="0" y="95679"/>
                  </a:moveTo>
                  <a:lnTo>
                    <a:pt x="4797" y="64013"/>
                  </a:lnTo>
                  <a:lnTo>
                    <a:pt x="12796" y="17523"/>
                  </a:lnTo>
                  <a:lnTo>
                    <a:pt x="16168" y="0"/>
                  </a:lnTo>
                  <a:lnTo>
                    <a:pt x="168257" y="151615"/>
                  </a:lnTo>
                  <a:lnTo>
                    <a:pt x="167362" y="157906"/>
                  </a:lnTo>
                  <a:lnTo>
                    <a:pt x="161643" y="205289"/>
                  </a:lnTo>
                  <a:lnTo>
                    <a:pt x="157005" y="252190"/>
                  </a:lnTo>
                  <a:lnTo>
                    <a:pt x="0" y="956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0162918" y="4775339"/>
              <a:ext cx="161925" cy="193675"/>
            </a:xfrm>
            <a:custGeom>
              <a:avLst/>
              <a:gdLst/>
              <a:ahLst/>
              <a:cxnLst/>
              <a:rect l="l" t="t" r="r" b="b"/>
              <a:pathLst>
                <a:path w="161925" h="193675">
                  <a:moveTo>
                    <a:pt x="0" y="34619"/>
                  </a:moveTo>
                  <a:lnTo>
                    <a:pt x="2476" y="15767"/>
                  </a:lnTo>
                  <a:lnTo>
                    <a:pt x="4864" y="0"/>
                  </a:lnTo>
                  <a:lnTo>
                    <a:pt x="161869" y="156513"/>
                  </a:lnTo>
                  <a:lnTo>
                    <a:pt x="161794" y="157275"/>
                  </a:lnTo>
                  <a:lnTo>
                    <a:pt x="159025" y="193144"/>
                  </a:lnTo>
                  <a:lnTo>
                    <a:pt x="0" y="34619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0151669" y="4809970"/>
              <a:ext cx="170815" cy="265430"/>
            </a:xfrm>
            <a:custGeom>
              <a:avLst/>
              <a:gdLst/>
              <a:ahLst/>
              <a:cxnLst/>
              <a:rect l="l" t="t" r="r" b="b"/>
              <a:pathLst>
                <a:path w="170815" h="265429">
                  <a:moveTo>
                    <a:pt x="0" y="100549"/>
                  </a:moveTo>
                  <a:lnTo>
                    <a:pt x="2303" y="75309"/>
                  </a:lnTo>
                  <a:lnTo>
                    <a:pt x="7560" y="28064"/>
                  </a:lnTo>
                  <a:lnTo>
                    <a:pt x="11246" y="0"/>
                  </a:lnTo>
                  <a:lnTo>
                    <a:pt x="170272" y="158528"/>
                  </a:lnTo>
                  <a:lnTo>
                    <a:pt x="169342" y="170576"/>
                  </a:lnTo>
                  <a:lnTo>
                    <a:pt x="166664" y="218768"/>
                  </a:lnTo>
                  <a:lnTo>
                    <a:pt x="165090" y="265122"/>
                  </a:lnTo>
                  <a:lnTo>
                    <a:pt x="0" y="1005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41670" y="4910510"/>
              <a:ext cx="175088" cy="21535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78372" y="3461189"/>
              <a:ext cx="267810" cy="284201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0141697" y="3452617"/>
              <a:ext cx="815340" cy="1673860"/>
            </a:xfrm>
            <a:custGeom>
              <a:avLst/>
              <a:gdLst/>
              <a:ahLst/>
              <a:cxnLst/>
              <a:rect l="l" t="t" r="r" b="b"/>
              <a:pathLst>
                <a:path w="815340" h="1673860">
                  <a:moveTo>
                    <a:pt x="688451" y="0"/>
                  </a:moveTo>
                  <a:lnTo>
                    <a:pt x="654405" y="34967"/>
                  </a:lnTo>
                  <a:lnTo>
                    <a:pt x="621077" y="70646"/>
                  </a:lnTo>
                  <a:lnTo>
                    <a:pt x="588479" y="107025"/>
                  </a:lnTo>
                  <a:lnTo>
                    <a:pt x="556623" y="144090"/>
                  </a:lnTo>
                  <a:lnTo>
                    <a:pt x="525521" y="181832"/>
                  </a:lnTo>
                  <a:lnTo>
                    <a:pt x="495185" y="220236"/>
                  </a:lnTo>
                  <a:lnTo>
                    <a:pt x="465627" y="259291"/>
                  </a:lnTo>
                  <a:lnTo>
                    <a:pt x="436859" y="298984"/>
                  </a:lnTo>
                  <a:lnTo>
                    <a:pt x="408893" y="339304"/>
                  </a:lnTo>
                  <a:lnTo>
                    <a:pt x="381740" y="380239"/>
                  </a:lnTo>
                  <a:lnTo>
                    <a:pt x="355414" y="421776"/>
                  </a:lnTo>
                  <a:lnTo>
                    <a:pt x="329925" y="463902"/>
                  </a:lnTo>
                  <a:lnTo>
                    <a:pt x="305287" y="506607"/>
                  </a:lnTo>
                  <a:lnTo>
                    <a:pt x="281509" y="549877"/>
                  </a:lnTo>
                  <a:lnTo>
                    <a:pt x="258606" y="593701"/>
                  </a:lnTo>
                  <a:lnTo>
                    <a:pt x="236588" y="638066"/>
                  </a:lnTo>
                  <a:lnTo>
                    <a:pt x="215468" y="682960"/>
                  </a:lnTo>
                  <a:lnTo>
                    <a:pt x="195257" y="728371"/>
                  </a:lnTo>
                  <a:lnTo>
                    <a:pt x="175968" y="774287"/>
                  </a:lnTo>
                  <a:lnTo>
                    <a:pt x="157613" y="820696"/>
                  </a:lnTo>
                  <a:lnTo>
                    <a:pt x="140203" y="867586"/>
                  </a:lnTo>
                  <a:lnTo>
                    <a:pt x="123751" y="914943"/>
                  </a:lnTo>
                  <a:lnTo>
                    <a:pt x="108268" y="962757"/>
                  </a:lnTo>
                  <a:lnTo>
                    <a:pt x="93766" y="1011015"/>
                  </a:lnTo>
                  <a:lnTo>
                    <a:pt x="80258" y="1059705"/>
                  </a:lnTo>
                  <a:lnTo>
                    <a:pt x="67755" y="1108814"/>
                  </a:lnTo>
                  <a:lnTo>
                    <a:pt x="56270" y="1158331"/>
                  </a:lnTo>
                  <a:lnTo>
                    <a:pt x="45813" y="1208243"/>
                  </a:lnTo>
                  <a:lnTo>
                    <a:pt x="36398" y="1258539"/>
                  </a:lnTo>
                  <a:lnTo>
                    <a:pt x="28037" y="1309205"/>
                  </a:lnTo>
                  <a:lnTo>
                    <a:pt x="20740" y="1360231"/>
                  </a:lnTo>
                  <a:lnTo>
                    <a:pt x="14520" y="1411603"/>
                  </a:lnTo>
                  <a:lnTo>
                    <a:pt x="9390" y="1463309"/>
                  </a:lnTo>
                  <a:lnTo>
                    <a:pt x="5361" y="1515338"/>
                  </a:lnTo>
                  <a:lnTo>
                    <a:pt x="2445" y="1567677"/>
                  </a:lnTo>
                  <a:lnTo>
                    <a:pt x="654" y="1620315"/>
                  </a:lnTo>
                  <a:lnTo>
                    <a:pt x="0" y="1673238"/>
                  </a:lnTo>
                  <a:lnTo>
                    <a:pt x="174366" y="1673238"/>
                  </a:lnTo>
                  <a:lnTo>
                    <a:pt x="175046" y="1621337"/>
                  </a:lnTo>
                  <a:lnTo>
                    <a:pt x="176908" y="1569735"/>
                  </a:lnTo>
                  <a:lnTo>
                    <a:pt x="179939" y="1518444"/>
                  </a:lnTo>
                  <a:lnTo>
                    <a:pt x="184126" y="1467479"/>
                  </a:lnTo>
                  <a:lnTo>
                    <a:pt x="189455" y="1416852"/>
                  </a:lnTo>
                  <a:lnTo>
                    <a:pt x="195913" y="1366577"/>
                  </a:lnTo>
                  <a:lnTo>
                    <a:pt x="203488" y="1316667"/>
                  </a:lnTo>
                  <a:lnTo>
                    <a:pt x="212165" y="1267137"/>
                  </a:lnTo>
                  <a:lnTo>
                    <a:pt x="221932" y="1217998"/>
                  </a:lnTo>
                  <a:lnTo>
                    <a:pt x="232775" y="1169265"/>
                  </a:lnTo>
                  <a:lnTo>
                    <a:pt x="244681" y="1120951"/>
                  </a:lnTo>
                  <a:lnTo>
                    <a:pt x="257637" y="1073070"/>
                  </a:lnTo>
                  <a:lnTo>
                    <a:pt x="271630" y="1025634"/>
                  </a:lnTo>
                  <a:lnTo>
                    <a:pt x="286646" y="978658"/>
                  </a:lnTo>
                  <a:lnTo>
                    <a:pt x="302673" y="932155"/>
                  </a:lnTo>
                  <a:lnTo>
                    <a:pt x="319697" y="886137"/>
                  </a:lnTo>
                  <a:lnTo>
                    <a:pt x="337705" y="840620"/>
                  </a:lnTo>
                  <a:lnTo>
                    <a:pt x="356683" y="795615"/>
                  </a:lnTo>
                  <a:lnTo>
                    <a:pt x="376619" y="751136"/>
                  </a:lnTo>
                  <a:lnTo>
                    <a:pt x="397500" y="707198"/>
                  </a:lnTo>
                  <a:lnTo>
                    <a:pt x="419311" y="663812"/>
                  </a:lnTo>
                  <a:lnTo>
                    <a:pt x="442041" y="620994"/>
                  </a:lnTo>
                  <a:lnTo>
                    <a:pt x="465674" y="578755"/>
                  </a:lnTo>
                  <a:lnTo>
                    <a:pt x="490200" y="537110"/>
                  </a:lnTo>
                  <a:lnTo>
                    <a:pt x="515604" y="496071"/>
                  </a:lnTo>
                  <a:lnTo>
                    <a:pt x="541872" y="455653"/>
                  </a:lnTo>
                  <a:lnTo>
                    <a:pt x="568993" y="415869"/>
                  </a:lnTo>
                  <a:lnTo>
                    <a:pt x="596952" y="376732"/>
                  </a:lnTo>
                  <a:lnTo>
                    <a:pt x="625737" y="338256"/>
                  </a:lnTo>
                  <a:lnTo>
                    <a:pt x="655334" y="300453"/>
                  </a:lnTo>
                  <a:lnTo>
                    <a:pt x="685730" y="263338"/>
                  </a:lnTo>
                  <a:lnTo>
                    <a:pt x="716911" y="226924"/>
                  </a:lnTo>
                  <a:lnTo>
                    <a:pt x="748865" y="191224"/>
                  </a:lnTo>
                  <a:lnTo>
                    <a:pt x="781579" y="156252"/>
                  </a:lnTo>
                  <a:lnTo>
                    <a:pt x="815039" y="122020"/>
                  </a:lnTo>
                  <a:lnTo>
                    <a:pt x="688451" y="0"/>
                  </a:lnTo>
                  <a:close/>
                </a:path>
              </a:pathLst>
            </a:custGeom>
            <a:ln w="16174">
              <a:solidFill>
                <a:srgbClr val="8EC26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0660816" y="6484430"/>
              <a:ext cx="142875" cy="146685"/>
            </a:xfrm>
            <a:custGeom>
              <a:avLst/>
              <a:gdLst/>
              <a:ahLst/>
              <a:cxnLst/>
              <a:rect l="l" t="t" r="r" b="b"/>
              <a:pathLst>
                <a:path w="142875" h="146684">
                  <a:moveTo>
                    <a:pt x="0" y="124674"/>
                  </a:moveTo>
                  <a:lnTo>
                    <a:pt x="125066" y="0"/>
                  </a:lnTo>
                  <a:lnTo>
                    <a:pt x="133854" y="11264"/>
                  </a:lnTo>
                  <a:lnTo>
                    <a:pt x="142600" y="21981"/>
                  </a:lnTo>
                  <a:lnTo>
                    <a:pt x="17620" y="146569"/>
                  </a:lnTo>
                  <a:lnTo>
                    <a:pt x="14698" y="143061"/>
                  </a:lnTo>
                  <a:lnTo>
                    <a:pt x="0" y="124674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0611990" y="6420824"/>
              <a:ext cx="173990" cy="188595"/>
            </a:xfrm>
            <a:custGeom>
              <a:avLst/>
              <a:gdLst/>
              <a:ahLst/>
              <a:cxnLst/>
              <a:rect l="l" t="t" r="r" b="b"/>
              <a:pathLst>
                <a:path w="173990" h="188595">
                  <a:moveTo>
                    <a:pt x="0" y="125154"/>
                  </a:moveTo>
                  <a:lnTo>
                    <a:pt x="125552" y="0"/>
                  </a:lnTo>
                  <a:lnTo>
                    <a:pt x="153223" y="37113"/>
                  </a:lnTo>
                  <a:lnTo>
                    <a:pt x="173889" y="63602"/>
                  </a:lnTo>
                  <a:lnTo>
                    <a:pt x="48823" y="188276"/>
                  </a:lnTo>
                  <a:lnTo>
                    <a:pt x="33648" y="169294"/>
                  </a:lnTo>
                  <a:lnTo>
                    <a:pt x="4513" y="131295"/>
                  </a:lnTo>
                  <a:lnTo>
                    <a:pt x="0" y="125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0595250" y="6397765"/>
              <a:ext cx="142875" cy="148590"/>
            </a:xfrm>
            <a:custGeom>
              <a:avLst/>
              <a:gdLst/>
              <a:ahLst/>
              <a:cxnLst/>
              <a:rect l="l" t="t" r="r" b="b"/>
              <a:pathLst>
                <a:path w="142875" h="148590">
                  <a:moveTo>
                    <a:pt x="0" y="125436"/>
                  </a:moveTo>
                  <a:lnTo>
                    <a:pt x="125833" y="0"/>
                  </a:lnTo>
                  <a:lnTo>
                    <a:pt x="141316" y="21745"/>
                  </a:lnTo>
                  <a:lnTo>
                    <a:pt x="142304" y="23070"/>
                  </a:lnTo>
                  <a:lnTo>
                    <a:pt x="16753" y="148228"/>
                  </a:lnTo>
                  <a:lnTo>
                    <a:pt x="0" y="125436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0549114" y="6331279"/>
              <a:ext cx="172085" cy="192405"/>
            </a:xfrm>
            <a:custGeom>
              <a:avLst/>
              <a:gdLst/>
              <a:ahLst/>
              <a:cxnLst/>
              <a:rect l="l" t="t" r="r" b="b"/>
              <a:pathLst>
                <a:path w="172084" h="192404">
                  <a:moveTo>
                    <a:pt x="0" y="126127"/>
                  </a:moveTo>
                  <a:lnTo>
                    <a:pt x="126526" y="0"/>
                  </a:lnTo>
                  <a:lnTo>
                    <a:pt x="132632" y="9426"/>
                  </a:lnTo>
                  <a:lnTo>
                    <a:pt x="159623" y="49150"/>
                  </a:lnTo>
                  <a:lnTo>
                    <a:pt x="171969" y="66490"/>
                  </a:lnTo>
                  <a:lnTo>
                    <a:pt x="46137" y="191928"/>
                  </a:lnTo>
                  <a:lnTo>
                    <a:pt x="39006" y="182226"/>
                  </a:lnTo>
                  <a:lnTo>
                    <a:pt x="11385" y="143010"/>
                  </a:lnTo>
                  <a:lnTo>
                    <a:pt x="0" y="126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0533218" y="6307312"/>
              <a:ext cx="142875" cy="150495"/>
            </a:xfrm>
            <a:custGeom>
              <a:avLst/>
              <a:gdLst/>
              <a:ahLst/>
              <a:cxnLst/>
              <a:rect l="l" t="t" r="r" b="b"/>
              <a:pathLst>
                <a:path w="142875" h="150495">
                  <a:moveTo>
                    <a:pt x="0" y="126494"/>
                  </a:moveTo>
                  <a:lnTo>
                    <a:pt x="126896" y="0"/>
                  </a:lnTo>
                  <a:lnTo>
                    <a:pt x="142432" y="23981"/>
                  </a:lnTo>
                  <a:lnTo>
                    <a:pt x="15907" y="150110"/>
                  </a:lnTo>
                  <a:lnTo>
                    <a:pt x="435" y="127169"/>
                  </a:lnTo>
                  <a:lnTo>
                    <a:pt x="0" y="126494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0489821" y="6237832"/>
              <a:ext cx="170815" cy="196215"/>
            </a:xfrm>
            <a:custGeom>
              <a:avLst/>
              <a:gdLst/>
              <a:ahLst/>
              <a:cxnLst/>
              <a:rect l="l" t="t" r="r" b="b"/>
              <a:pathLst>
                <a:path w="170815" h="196214">
                  <a:moveTo>
                    <a:pt x="0" y="127450"/>
                  </a:moveTo>
                  <a:lnTo>
                    <a:pt x="127852" y="0"/>
                  </a:lnTo>
                  <a:lnTo>
                    <a:pt x="140502" y="21547"/>
                  </a:lnTo>
                  <a:lnTo>
                    <a:pt x="165783" y="62518"/>
                  </a:lnTo>
                  <a:lnTo>
                    <a:pt x="170300" y="69489"/>
                  </a:lnTo>
                  <a:lnTo>
                    <a:pt x="43406" y="195987"/>
                  </a:lnTo>
                  <a:lnTo>
                    <a:pt x="17772" y="156261"/>
                  </a:lnTo>
                  <a:lnTo>
                    <a:pt x="0" y="127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0474955" y="6212835"/>
              <a:ext cx="142875" cy="153035"/>
            </a:xfrm>
            <a:custGeom>
              <a:avLst/>
              <a:gdLst/>
              <a:ahLst/>
              <a:cxnLst/>
              <a:rect l="l" t="t" r="r" b="b"/>
              <a:pathLst>
                <a:path w="142875" h="153035">
                  <a:moveTo>
                    <a:pt x="0" y="127785"/>
                  </a:moveTo>
                  <a:lnTo>
                    <a:pt x="128188" y="0"/>
                  </a:lnTo>
                  <a:lnTo>
                    <a:pt x="130962" y="4972"/>
                  </a:lnTo>
                  <a:lnTo>
                    <a:pt x="142721" y="25002"/>
                  </a:lnTo>
                  <a:lnTo>
                    <a:pt x="14869" y="152454"/>
                  </a:lnTo>
                  <a:lnTo>
                    <a:pt x="7374" y="140302"/>
                  </a:lnTo>
                  <a:lnTo>
                    <a:pt x="0" y="12778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0434193" y="6140360"/>
              <a:ext cx="169545" cy="200660"/>
            </a:xfrm>
            <a:custGeom>
              <a:avLst/>
              <a:gdLst/>
              <a:ahLst/>
              <a:cxnLst/>
              <a:rect l="l" t="t" r="r" b="b"/>
              <a:pathLst>
                <a:path w="169545" h="200660">
                  <a:moveTo>
                    <a:pt x="0" y="129125"/>
                  </a:moveTo>
                  <a:lnTo>
                    <a:pt x="129532" y="0"/>
                  </a:lnTo>
                  <a:lnTo>
                    <a:pt x="148205" y="35284"/>
                  </a:lnTo>
                  <a:lnTo>
                    <a:pt x="168952" y="72477"/>
                  </a:lnTo>
                  <a:lnTo>
                    <a:pt x="40764" y="200264"/>
                  </a:lnTo>
                  <a:lnTo>
                    <a:pt x="23679" y="171262"/>
                  </a:lnTo>
                  <a:lnTo>
                    <a:pt x="0" y="1291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0420422" y="6114195"/>
              <a:ext cx="143510" cy="155575"/>
            </a:xfrm>
            <a:custGeom>
              <a:avLst/>
              <a:gdLst/>
              <a:ahLst/>
              <a:cxnLst/>
              <a:rect l="l" t="t" r="r" b="b"/>
              <a:pathLst>
                <a:path w="143509" h="155575">
                  <a:moveTo>
                    <a:pt x="0" y="129571"/>
                  </a:moveTo>
                  <a:lnTo>
                    <a:pt x="129980" y="0"/>
                  </a:lnTo>
                  <a:lnTo>
                    <a:pt x="139359" y="18710"/>
                  </a:lnTo>
                  <a:lnTo>
                    <a:pt x="143313" y="26181"/>
                  </a:lnTo>
                  <a:lnTo>
                    <a:pt x="13781" y="155308"/>
                  </a:lnTo>
                  <a:lnTo>
                    <a:pt x="0" y="129571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0382598" y="6038587"/>
              <a:ext cx="168275" cy="205740"/>
            </a:xfrm>
            <a:custGeom>
              <a:avLst/>
              <a:gdLst/>
              <a:ahLst/>
              <a:cxnLst/>
              <a:rect l="l" t="t" r="r" b="b"/>
              <a:pathLst>
                <a:path w="168275" h="205739">
                  <a:moveTo>
                    <a:pt x="0" y="131084"/>
                  </a:moveTo>
                  <a:lnTo>
                    <a:pt x="131498" y="0"/>
                  </a:lnTo>
                  <a:lnTo>
                    <a:pt x="134701" y="7165"/>
                  </a:lnTo>
                  <a:lnTo>
                    <a:pt x="155478" y="51016"/>
                  </a:lnTo>
                  <a:lnTo>
                    <a:pt x="167800" y="75601"/>
                  </a:lnTo>
                  <a:lnTo>
                    <a:pt x="37820" y="205175"/>
                  </a:lnTo>
                  <a:lnTo>
                    <a:pt x="28827" y="188381"/>
                  </a:lnTo>
                  <a:lnTo>
                    <a:pt x="6861" y="145263"/>
                  </a:lnTo>
                  <a:lnTo>
                    <a:pt x="0" y="1310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0369714" y="6011284"/>
              <a:ext cx="144780" cy="158750"/>
            </a:xfrm>
            <a:custGeom>
              <a:avLst/>
              <a:gdLst/>
              <a:ahLst/>
              <a:cxnLst/>
              <a:rect l="l" t="t" r="r" b="b"/>
              <a:pathLst>
                <a:path w="144779" h="158750">
                  <a:moveTo>
                    <a:pt x="0" y="131764"/>
                  </a:moveTo>
                  <a:lnTo>
                    <a:pt x="132180" y="0"/>
                  </a:lnTo>
                  <a:lnTo>
                    <a:pt x="144384" y="27306"/>
                  </a:lnTo>
                  <a:lnTo>
                    <a:pt x="12886" y="158392"/>
                  </a:lnTo>
                  <a:lnTo>
                    <a:pt x="0" y="131764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0334987" y="5932271"/>
              <a:ext cx="167005" cy="210820"/>
            </a:xfrm>
            <a:custGeom>
              <a:avLst/>
              <a:gdLst/>
              <a:ahLst/>
              <a:cxnLst/>
              <a:rect l="l" t="t" r="r" b="b"/>
              <a:pathLst>
                <a:path w="167004" h="210820">
                  <a:moveTo>
                    <a:pt x="0" y="133630"/>
                  </a:moveTo>
                  <a:lnTo>
                    <a:pt x="134052" y="0"/>
                  </a:lnTo>
                  <a:lnTo>
                    <a:pt x="143592" y="24183"/>
                  </a:lnTo>
                  <a:lnTo>
                    <a:pt x="162476" y="69094"/>
                  </a:lnTo>
                  <a:lnTo>
                    <a:pt x="166910" y="79016"/>
                  </a:lnTo>
                  <a:lnTo>
                    <a:pt x="34730" y="210783"/>
                  </a:lnTo>
                  <a:lnTo>
                    <a:pt x="33359" y="207949"/>
                  </a:lnTo>
                  <a:lnTo>
                    <a:pt x="13108" y="163818"/>
                  </a:lnTo>
                  <a:lnTo>
                    <a:pt x="0" y="133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0323252" y="5903813"/>
              <a:ext cx="146050" cy="162560"/>
            </a:xfrm>
            <a:custGeom>
              <a:avLst/>
              <a:gdLst/>
              <a:ahLst/>
              <a:cxnLst/>
              <a:rect l="l" t="t" r="r" b="b"/>
              <a:pathLst>
                <a:path w="146050" h="162560">
                  <a:moveTo>
                    <a:pt x="0" y="134321"/>
                  </a:moveTo>
                  <a:lnTo>
                    <a:pt x="134745" y="0"/>
                  </a:lnTo>
                  <a:lnTo>
                    <a:pt x="137409" y="7221"/>
                  </a:lnTo>
                  <a:lnTo>
                    <a:pt x="145788" y="28462"/>
                  </a:lnTo>
                  <a:lnTo>
                    <a:pt x="11736" y="162094"/>
                  </a:lnTo>
                  <a:lnTo>
                    <a:pt x="5467" y="147656"/>
                  </a:lnTo>
                  <a:lnTo>
                    <a:pt x="0" y="134321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0291588" y="5821276"/>
              <a:ext cx="167005" cy="217170"/>
            </a:xfrm>
            <a:custGeom>
              <a:avLst/>
              <a:gdLst/>
              <a:ahLst/>
              <a:cxnLst/>
              <a:rect l="l" t="t" r="r" b="b"/>
              <a:pathLst>
                <a:path w="167004" h="217170">
                  <a:moveTo>
                    <a:pt x="0" y="136637"/>
                  </a:moveTo>
                  <a:lnTo>
                    <a:pt x="137069" y="0"/>
                  </a:lnTo>
                  <a:lnTo>
                    <a:pt x="152135" y="43842"/>
                  </a:lnTo>
                  <a:lnTo>
                    <a:pt x="166405" y="82526"/>
                  </a:lnTo>
                  <a:lnTo>
                    <a:pt x="31660" y="216850"/>
                  </a:lnTo>
                  <a:lnTo>
                    <a:pt x="18642" y="185096"/>
                  </a:lnTo>
                  <a:lnTo>
                    <a:pt x="1049" y="139532"/>
                  </a:lnTo>
                  <a:lnTo>
                    <a:pt x="0" y="1366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0281082" y="5791389"/>
              <a:ext cx="147955" cy="167005"/>
            </a:xfrm>
            <a:custGeom>
              <a:avLst/>
              <a:gdLst/>
              <a:ahLst/>
              <a:cxnLst/>
              <a:rect l="l" t="t" r="r" b="b"/>
              <a:pathLst>
                <a:path w="147954" h="167004">
                  <a:moveTo>
                    <a:pt x="0" y="137549"/>
                  </a:moveTo>
                  <a:lnTo>
                    <a:pt x="137983" y="0"/>
                  </a:lnTo>
                  <a:lnTo>
                    <a:pt x="146695" y="27330"/>
                  </a:lnTo>
                  <a:lnTo>
                    <a:pt x="147575" y="29891"/>
                  </a:lnTo>
                  <a:lnTo>
                    <a:pt x="10507" y="166530"/>
                  </a:lnTo>
                  <a:lnTo>
                    <a:pt x="0" y="137549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0252888" y="5704944"/>
              <a:ext cx="166370" cy="224154"/>
            </a:xfrm>
            <a:custGeom>
              <a:avLst/>
              <a:gdLst/>
              <a:ahLst/>
              <a:cxnLst/>
              <a:rect l="l" t="t" r="r" b="b"/>
              <a:pathLst>
                <a:path w="166370" h="224154">
                  <a:moveTo>
                    <a:pt x="0" y="140302"/>
                  </a:moveTo>
                  <a:lnTo>
                    <a:pt x="140745" y="0"/>
                  </a:lnTo>
                  <a:lnTo>
                    <a:pt x="146029" y="19580"/>
                  </a:lnTo>
                  <a:lnTo>
                    <a:pt x="159950" y="66906"/>
                  </a:lnTo>
                  <a:lnTo>
                    <a:pt x="166175" y="86437"/>
                  </a:lnTo>
                  <a:lnTo>
                    <a:pt x="28192" y="223988"/>
                  </a:lnTo>
                  <a:lnTo>
                    <a:pt x="23065" y="209845"/>
                  </a:lnTo>
                  <a:lnTo>
                    <a:pt x="7300" y="163382"/>
                  </a:lnTo>
                  <a:lnTo>
                    <a:pt x="0" y="140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0252888" y="5704944"/>
              <a:ext cx="166370" cy="224154"/>
            </a:xfrm>
            <a:custGeom>
              <a:avLst/>
              <a:gdLst/>
              <a:ahLst/>
              <a:cxnLst/>
              <a:rect l="l" t="t" r="r" b="b"/>
              <a:pathLst>
                <a:path w="166370" h="224154">
                  <a:moveTo>
                    <a:pt x="140745" y="0"/>
                  </a:moveTo>
                  <a:lnTo>
                    <a:pt x="0" y="140302"/>
                  </a:lnTo>
                </a:path>
                <a:path w="166370" h="224154">
                  <a:moveTo>
                    <a:pt x="28192" y="223988"/>
                  </a:moveTo>
                  <a:lnTo>
                    <a:pt x="166175" y="86437"/>
                  </a:lnTo>
                </a:path>
              </a:pathLst>
            </a:custGeom>
            <a:ln w="16190">
              <a:solidFill>
                <a:srgbClr val="8EC26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0243509" y="5673800"/>
              <a:ext cx="150495" cy="171450"/>
            </a:xfrm>
            <a:custGeom>
              <a:avLst/>
              <a:gdLst/>
              <a:ahLst/>
              <a:cxnLst/>
              <a:rect l="l" t="t" r="r" b="b"/>
              <a:pathLst>
                <a:path w="150495" h="171450">
                  <a:moveTo>
                    <a:pt x="0" y="141345"/>
                  </a:moveTo>
                  <a:lnTo>
                    <a:pt x="141791" y="0"/>
                  </a:lnTo>
                  <a:lnTo>
                    <a:pt x="142518" y="2956"/>
                  </a:lnTo>
                  <a:lnTo>
                    <a:pt x="150124" y="31145"/>
                  </a:lnTo>
                  <a:lnTo>
                    <a:pt x="9379" y="171450"/>
                  </a:lnTo>
                  <a:lnTo>
                    <a:pt x="1845" y="147631"/>
                  </a:lnTo>
                  <a:lnTo>
                    <a:pt x="0" y="14134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0218924" y="5583143"/>
              <a:ext cx="167005" cy="232410"/>
            </a:xfrm>
            <a:custGeom>
              <a:avLst/>
              <a:gdLst/>
              <a:ahLst/>
              <a:cxnLst/>
              <a:rect l="l" t="t" r="r" b="b"/>
              <a:pathLst>
                <a:path w="167004" h="232410">
                  <a:moveTo>
                    <a:pt x="0" y="144724"/>
                  </a:moveTo>
                  <a:lnTo>
                    <a:pt x="145181" y="0"/>
                  </a:lnTo>
                  <a:lnTo>
                    <a:pt x="155258" y="45414"/>
                  </a:lnTo>
                  <a:lnTo>
                    <a:pt x="166376" y="90658"/>
                  </a:lnTo>
                  <a:lnTo>
                    <a:pt x="24585" y="232005"/>
                  </a:lnTo>
                  <a:lnTo>
                    <a:pt x="12538" y="190971"/>
                  </a:lnTo>
                  <a:lnTo>
                    <a:pt x="0" y="1447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0211030" y="5550252"/>
              <a:ext cx="153670" cy="177800"/>
            </a:xfrm>
            <a:custGeom>
              <a:avLst/>
              <a:gdLst/>
              <a:ahLst/>
              <a:cxnLst/>
              <a:rect l="l" t="t" r="r" b="b"/>
              <a:pathLst>
                <a:path w="153670" h="177800">
                  <a:moveTo>
                    <a:pt x="0" y="146020"/>
                  </a:moveTo>
                  <a:lnTo>
                    <a:pt x="146481" y="0"/>
                  </a:lnTo>
                  <a:lnTo>
                    <a:pt x="152366" y="29690"/>
                  </a:lnTo>
                  <a:lnTo>
                    <a:pt x="153076" y="32893"/>
                  </a:lnTo>
                  <a:lnTo>
                    <a:pt x="7896" y="177620"/>
                  </a:lnTo>
                  <a:lnTo>
                    <a:pt x="7493" y="176136"/>
                  </a:lnTo>
                  <a:lnTo>
                    <a:pt x="0" y="146020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0190474" y="5454902"/>
              <a:ext cx="167640" cy="241935"/>
            </a:xfrm>
            <a:custGeom>
              <a:avLst/>
              <a:gdLst/>
              <a:ahLst/>
              <a:cxnLst/>
              <a:rect l="l" t="t" r="r" b="b"/>
              <a:pathLst>
                <a:path w="167640" h="241935">
                  <a:moveTo>
                    <a:pt x="0" y="150069"/>
                  </a:moveTo>
                  <a:lnTo>
                    <a:pt x="150546" y="0"/>
                  </a:lnTo>
                  <a:lnTo>
                    <a:pt x="154574" y="26615"/>
                  </a:lnTo>
                  <a:lnTo>
                    <a:pt x="163206" y="76023"/>
                  </a:lnTo>
                  <a:lnTo>
                    <a:pt x="167034" y="95340"/>
                  </a:lnTo>
                  <a:lnTo>
                    <a:pt x="20553" y="241362"/>
                  </a:lnTo>
                  <a:lnTo>
                    <a:pt x="16074" y="223363"/>
                  </a:lnTo>
                  <a:lnTo>
                    <a:pt x="5075" y="174852"/>
                  </a:lnTo>
                  <a:lnTo>
                    <a:pt x="0" y="1500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0183926" y="5420402"/>
              <a:ext cx="157480" cy="184785"/>
            </a:xfrm>
            <a:custGeom>
              <a:avLst/>
              <a:gdLst/>
              <a:ahLst/>
              <a:cxnLst/>
              <a:rect l="l" t="t" r="r" b="b"/>
              <a:pathLst>
                <a:path w="157479" h="184785">
                  <a:moveTo>
                    <a:pt x="0" y="151658"/>
                  </a:moveTo>
                  <a:lnTo>
                    <a:pt x="152137" y="0"/>
                  </a:lnTo>
                  <a:lnTo>
                    <a:pt x="153588" y="11330"/>
                  </a:lnTo>
                  <a:lnTo>
                    <a:pt x="157096" y="34507"/>
                  </a:lnTo>
                  <a:lnTo>
                    <a:pt x="6551" y="184581"/>
                  </a:lnTo>
                  <a:lnTo>
                    <a:pt x="1611" y="160464"/>
                  </a:lnTo>
                  <a:lnTo>
                    <a:pt x="0" y="151658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0167733" y="5319768"/>
              <a:ext cx="168910" cy="252729"/>
            </a:xfrm>
            <a:custGeom>
              <a:avLst/>
              <a:gdLst/>
              <a:ahLst/>
              <a:cxnLst/>
              <a:rect l="l" t="t" r="r" b="b"/>
              <a:pathLst>
                <a:path w="168909" h="252729">
                  <a:moveTo>
                    <a:pt x="0" y="156635"/>
                  </a:moveTo>
                  <a:lnTo>
                    <a:pt x="157129" y="0"/>
                  </a:lnTo>
                  <a:lnTo>
                    <a:pt x="158057" y="11319"/>
                  </a:lnTo>
                  <a:lnTo>
                    <a:pt x="163357" y="61816"/>
                  </a:lnTo>
                  <a:lnTo>
                    <a:pt x="168330" y="100636"/>
                  </a:lnTo>
                  <a:lnTo>
                    <a:pt x="16193" y="252297"/>
                  </a:lnTo>
                  <a:lnTo>
                    <a:pt x="8790" y="211847"/>
                  </a:lnTo>
                  <a:lnTo>
                    <a:pt x="784" y="162244"/>
                  </a:lnTo>
                  <a:lnTo>
                    <a:pt x="0" y="156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0162889" y="5283280"/>
              <a:ext cx="162560" cy="193675"/>
            </a:xfrm>
            <a:custGeom>
              <a:avLst/>
              <a:gdLst/>
              <a:ahLst/>
              <a:cxnLst/>
              <a:rect l="l" t="t" r="r" b="b"/>
              <a:pathLst>
                <a:path w="162559" h="193675">
                  <a:moveTo>
                    <a:pt x="0" y="158485"/>
                  </a:moveTo>
                  <a:lnTo>
                    <a:pt x="158985" y="0"/>
                  </a:lnTo>
                  <a:lnTo>
                    <a:pt x="161974" y="36486"/>
                  </a:lnTo>
                  <a:lnTo>
                    <a:pt x="4844" y="193124"/>
                  </a:lnTo>
                  <a:lnTo>
                    <a:pt x="0" y="15848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0151637" y="5176609"/>
              <a:ext cx="170815" cy="265430"/>
            </a:xfrm>
            <a:custGeom>
              <a:avLst/>
              <a:gdLst/>
              <a:ahLst/>
              <a:cxnLst/>
              <a:rect l="l" t="t" r="r" b="b"/>
              <a:pathLst>
                <a:path w="170815" h="265429">
                  <a:moveTo>
                    <a:pt x="0" y="164589"/>
                  </a:moveTo>
                  <a:lnTo>
                    <a:pt x="165109" y="0"/>
                  </a:lnTo>
                  <a:lnTo>
                    <a:pt x="165122" y="1009"/>
                  </a:lnTo>
                  <a:lnTo>
                    <a:pt x="166974" y="52486"/>
                  </a:lnTo>
                  <a:lnTo>
                    <a:pt x="169988" y="103643"/>
                  </a:lnTo>
                  <a:lnTo>
                    <a:pt x="170235" y="106656"/>
                  </a:lnTo>
                  <a:lnTo>
                    <a:pt x="11249" y="265144"/>
                  </a:lnTo>
                  <a:lnTo>
                    <a:pt x="9894" y="255458"/>
                  </a:lnTo>
                  <a:lnTo>
                    <a:pt x="3940" y="205183"/>
                  </a:lnTo>
                  <a:lnTo>
                    <a:pt x="0" y="1645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41670" y="5125864"/>
              <a:ext cx="175075" cy="215344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11216976" y="6985092"/>
              <a:ext cx="153670" cy="142875"/>
            </a:xfrm>
            <a:custGeom>
              <a:avLst/>
              <a:gdLst/>
              <a:ahLst/>
              <a:cxnLst/>
              <a:rect l="l" t="t" r="r" b="b"/>
              <a:pathLst>
                <a:path w="153670" h="142875">
                  <a:moveTo>
                    <a:pt x="0" y="128124"/>
                  </a:moveTo>
                  <a:lnTo>
                    <a:pt x="128526" y="0"/>
                  </a:lnTo>
                  <a:lnTo>
                    <a:pt x="146889" y="11431"/>
                  </a:lnTo>
                  <a:lnTo>
                    <a:pt x="153306" y="14783"/>
                  </a:lnTo>
                  <a:lnTo>
                    <a:pt x="25117" y="142576"/>
                  </a:lnTo>
                  <a:lnTo>
                    <a:pt x="0" y="128124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11149936" y="6940353"/>
              <a:ext cx="195580" cy="173355"/>
            </a:xfrm>
            <a:custGeom>
              <a:avLst/>
              <a:gdLst/>
              <a:ahLst/>
              <a:cxnLst/>
              <a:rect l="l" t="t" r="r" b="b"/>
              <a:pathLst>
                <a:path w="195579" h="173354">
                  <a:moveTo>
                    <a:pt x="0" y="127896"/>
                  </a:moveTo>
                  <a:lnTo>
                    <a:pt x="128300" y="0"/>
                  </a:lnTo>
                  <a:lnTo>
                    <a:pt x="134827" y="4551"/>
                  </a:lnTo>
                  <a:lnTo>
                    <a:pt x="173817" y="31200"/>
                  </a:lnTo>
                  <a:lnTo>
                    <a:pt x="195572" y="44743"/>
                  </a:lnTo>
                  <a:lnTo>
                    <a:pt x="67047" y="172868"/>
                  </a:lnTo>
                  <a:lnTo>
                    <a:pt x="66028" y="172282"/>
                  </a:lnTo>
                  <a:lnTo>
                    <a:pt x="21243" y="143123"/>
                  </a:lnTo>
                  <a:lnTo>
                    <a:pt x="0" y="127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1126924" y="6924120"/>
              <a:ext cx="151765" cy="144145"/>
            </a:xfrm>
            <a:custGeom>
              <a:avLst/>
              <a:gdLst/>
              <a:ahLst/>
              <a:cxnLst/>
              <a:rect l="l" t="t" r="r" b="b"/>
              <a:pathLst>
                <a:path w="151765" h="144145">
                  <a:moveTo>
                    <a:pt x="0" y="127635"/>
                  </a:moveTo>
                  <a:lnTo>
                    <a:pt x="128035" y="0"/>
                  </a:lnTo>
                  <a:lnTo>
                    <a:pt x="151321" y="16238"/>
                  </a:lnTo>
                  <a:lnTo>
                    <a:pt x="23019" y="144134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1062736" y="6878338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4" h="173990">
                  <a:moveTo>
                    <a:pt x="0" y="125589"/>
                  </a:moveTo>
                  <a:lnTo>
                    <a:pt x="125988" y="0"/>
                  </a:lnTo>
                  <a:lnTo>
                    <a:pt x="143781" y="13379"/>
                  </a:lnTo>
                  <a:lnTo>
                    <a:pt x="183251" y="39526"/>
                  </a:lnTo>
                  <a:lnTo>
                    <a:pt x="192220" y="45780"/>
                  </a:lnTo>
                  <a:lnTo>
                    <a:pt x="64184" y="173415"/>
                  </a:lnTo>
                  <a:lnTo>
                    <a:pt x="24983" y="144697"/>
                  </a:lnTo>
                  <a:lnTo>
                    <a:pt x="0" y="1255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1040517" y="6861330"/>
              <a:ext cx="148590" cy="142875"/>
            </a:xfrm>
            <a:custGeom>
              <a:avLst/>
              <a:gdLst/>
              <a:ahLst/>
              <a:cxnLst/>
              <a:rect l="l" t="t" r="r" b="b"/>
              <a:pathLst>
                <a:path w="148590" h="142875">
                  <a:moveTo>
                    <a:pt x="0" y="125297"/>
                  </a:moveTo>
                  <a:lnTo>
                    <a:pt x="125692" y="0"/>
                  </a:lnTo>
                  <a:lnTo>
                    <a:pt x="127853" y="1700"/>
                  </a:lnTo>
                  <a:lnTo>
                    <a:pt x="148220" y="17016"/>
                  </a:lnTo>
                  <a:lnTo>
                    <a:pt x="22234" y="142608"/>
                  </a:lnTo>
                  <a:lnTo>
                    <a:pt x="9312" y="132725"/>
                  </a:lnTo>
                  <a:lnTo>
                    <a:pt x="0" y="125297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0978871" y="6811468"/>
              <a:ext cx="187960" cy="175260"/>
            </a:xfrm>
            <a:custGeom>
              <a:avLst/>
              <a:gdLst/>
              <a:ahLst/>
              <a:cxnLst/>
              <a:rect l="l" t="t" r="r" b="b"/>
              <a:pathLst>
                <a:path w="187959" h="175259">
                  <a:moveTo>
                    <a:pt x="0" y="124843"/>
                  </a:moveTo>
                  <a:lnTo>
                    <a:pt x="125232" y="0"/>
                  </a:lnTo>
                  <a:lnTo>
                    <a:pt x="152004" y="22047"/>
                  </a:lnTo>
                  <a:lnTo>
                    <a:pt x="187343" y="49865"/>
                  </a:lnTo>
                  <a:lnTo>
                    <a:pt x="61651" y="175163"/>
                  </a:lnTo>
                  <a:lnTo>
                    <a:pt x="33673" y="152846"/>
                  </a:lnTo>
                  <a:lnTo>
                    <a:pt x="0" y="124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0957637" y="6793381"/>
              <a:ext cx="146685" cy="143510"/>
            </a:xfrm>
            <a:custGeom>
              <a:avLst/>
              <a:gdLst/>
              <a:ahLst/>
              <a:cxnLst/>
              <a:rect l="l" t="t" r="r" b="b"/>
              <a:pathLst>
                <a:path w="146684" h="143509">
                  <a:moveTo>
                    <a:pt x="0" y="124632"/>
                  </a:moveTo>
                  <a:lnTo>
                    <a:pt x="125025" y="0"/>
                  </a:lnTo>
                  <a:lnTo>
                    <a:pt x="136409" y="9803"/>
                  </a:lnTo>
                  <a:lnTo>
                    <a:pt x="146474" y="18092"/>
                  </a:lnTo>
                  <a:lnTo>
                    <a:pt x="21240" y="142934"/>
                  </a:lnTo>
                  <a:lnTo>
                    <a:pt x="18242" y="140441"/>
                  </a:lnTo>
                  <a:lnTo>
                    <a:pt x="0" y="124632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10898562" y="6740837"/>
              <a:ext cx="184150" cy="177800"/>
            </a:xfrm>
            <a:custGeom>
              <a:avLst/>
              <a:gdLst/>
              <a:ahLst/>
              <a:cxnLst/>
              <a:rect l="l" t="t" r="r" b="b"/>
              <a:pathLst>
                <a:path w="184150" h="177800">
                  <a:moveTo>
                    <a:pt x="0" y="124265"/>
                  </a:moveTo>
                  <a:lnTo>
                    <a:pt x="124658" y="0"/>
                  </a:lnTo>
                  <a:lnTo>
                    <a:pt x="159331" y="31214"/>
                  </a:lnTo>
                  <a:lnTo>
                    <a:pt x="184097" y="52542"/>
                  </a:lnTo>
                  <a:lnTo>
                    <a:pt x="59071" y="177174"/>
                  </a:lnTo>
                  <a:lnTo>
                    <a:pt x="41277" y="161754"/>
                  </a:lnTo>
                  <a:lnTo>
                    <a:pt x="5880" y="129795"/>
                  </a:lnTo>
                  <a:lnTo>
                    <a:pt x="0" y="1242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10878207" y="6721704"/>
              <a:ext cx="145415" cy="143510"/>
            </a:xfrm>
            <a:custGeom>
              <a:avLst/>
              <a:gdLst/>
              <a:ahLst/>
              <a:cxnLst/>
              <a:rect l="l" t="t" r="r" b="b"/>
              <a:pathLst>
                <a:path w="145415" h="143509">
                  <a:moveTo>
                    <a:pt x="0" y="124255"/>
                  </a:moveTo>
                  <a:lnTo>
                    <a:pt x="124643" y="0"/>
                  </a:lnTo>
                  <a:lnTo>
                    <a:pt x="144227" y="18424"/>
                  </a:lnTo>
                  <a:lnTo>
                    <a:pt x="145024" y="19142"/>
                  </a:lnTo>
                  <a:lnTo>
                    <a:pt x="20369" y="143410"/>
                  </a:lnTo>
                  <a:lnTo>
                    <a:pt x="0" y="12425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10821751" y="6666355"/>
              <a:ext cx="181610" cy="179705"/>
            </a:xfrm>
            <a:custGeom>
              <a:avLst/>
              <a:gdLst/>
              <a:ahLst/>
              <a:cxnLst/>
              <a:rect l="l" t="t" r="r" b="b"/>
              <a:pathLst>
                <a:path w="181609" h="179704">
                  <a:moveTo>
                    <a:pt x="0" y="124085"/>
                  </a:moveTo>
                  <a:lnTo>
                    <a:pt x="124474" y="0"/>
                  </a:lnTo>
                  <a:lnTo>
                    <a:pt x="131889" y="7615"/>
                  </a:lnTo>
                  <a:lnTo>
                    <a:pt x="165927" y="41076"/>
                  </a:lnTo>
                  <a:lnTo>
                    <a:pt x="181103" y="55353"/>
                  </a:lnTo>
                  <a:lnTo>
                    <a:pt x="56461" y="179610"/>
                  </a:lnTo>
                  <a:lnTo>
                    <a:pt x="47944" y="171601"/>
                  </a:lnTo>
                  <a:lnTo>
                    <a:pt x="13860" y="138220"/>
                  </a:lnTo>
                  <a:lnTo>
                    <a:pt x="0" y="1240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10802182" y="6646327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124153"/>
                  </a:moveTo>
                  <a:lnTo>
                    <a:pt x="124545" y="0"/>
                  </a:lnTo>
                  <a:lnTo>
                    <a:pt x="144050" y="20033"/>
                  </a:lnTo>
                  <a:lnTo>
                    <a:pt x="19574" y="144117"/>
                  </a:lnTo>
                  <a:lnTo>
                    <a:pt x="0" y="124153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10748350" y="6588181"/>
              <a:ext cx="178435" cy="182880"/>
            </a:xfrm>
            <a:custGeom>
              <a:avLst/>
              <a:gdLst/>
              <a:ahLst/>
              <a:cxnLst/>
              <a:rect l="l" t="t" r="r" b="b"/>
              <a:pathLst>
                <a:path w="178434" h="182879">
                  <a:moveTo>
                    <a:pt x="0" y="124197"/>
                  </a:moveTo>
                  <a:lnTo>
                    <a:pt x="124587" y="0"/>
                  </a:lnTo>
                  <a:lnTo>
                    <a:pt x="139419" y="16632"/>
                  </a:lnTo>
                  <a:lnTo>
                    <a:pt x="171983" y="51578"/>
                  </a:lnTo>
                  <a:lnTo>
                    <a:pt x="178375" y="58144"/>
                  </a:lnTo>
                  <a:lnTo>
                    <a:pt x="53830" y="182298"/>
                  </a:lnTo>
                  <a:lnTo>
                    <a:pt x="21124" y="147562"/>
                  </a:lnTo>
                  <a:lnTo>
                    <a:pt x="0" y="124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10729752" y="6567252"/>
              <a:ext cx="143510" cy="145415"/>
            </a:xfrm>
            <a:custGeom>
              <a:avLst/>
              <a:gdLst/>
              <a:ahLst/>
              <a:cxnLst/>
              <a:rect l="l" t="t" r="r" b="b"/>
              <a:pathLst>
                <a:path w="143509" h="145415">
                  <a:moveTo>
                    <a:pt x="0" y="124202"/>
                  </a:moveTo>
                  <a:lnTo>
                    <a:pt x="124594" y="0"/>
                  </a:lnTo>
                  <a:lnTo>
                    <a:pt x="126210" y="1893"/>
                  </a:lnTo>
                  <a:lnTo>
                    <a:pt x="143195" y="20941"/>
                  </a:lnTo>
                  <a:lnTo>
                    <a:pt x="18610" y="145141"/>
                  </a:lnTo>
                  <a:lnTo>
                    <a:pt x="7691" y="133063"/>
                  </a:lnTo>
                  <a:lnTo>
                    <a:pt x="0" y="124202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10678349" y="6506304"/>
              <a:ext cx="176530" cy="185420"/>
            </a:xfrm>
            <a:custGeom>
              <a:avLst/>
              <a:gdLst/>
              <a:ahLst/>
              <a:cxnLst/>
              <a:rect l="l" t="t" r="r" b="b"/>
              <a:pathLst>
                <a:path w="176529" h="185420">
                  <a:moveTo>
                    <a:pt x="0" y="124589"/>
                  </a:moveTo>
                  <a:lnTo>
                    <a:pt x="124980" y="0"/>
                  </a:lnTo>
                  <a:lnTo>
                    <a:pt x="146576" y="26463"/>
                  </a:lnTo>
                  <a:lnTo>
                    <a:pt x="175999" y="60949"/>
                  </a:lnTo>
                  <a:lnTo>
                    <a:pt x="51406" y="185154"/>
                  </a:lnTo>
                  <a:lnTo>
                    <a:pt x="27771" y="157923"/>
                  </a:lnTo>
                  <a:lnTo>
                    <a:pt x="0" y="1245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10141671" y="5125869"/>
              <a:ext cx="1264920" cy="2052320"/>
            </a:xfrm>
            <a:custGeom>
              <a:avLst/>
              <a:gdLst/>
              <a:ahLst/>
              <a:cxnLst/>
              <a:rect l="l" t="t" r="r" b="b"/>
              <a:pathLst>
                <a:path w="1264920" h="2052320">
                  <a:moveTo>
                    <a:pt x="984711" y="1925447"/>
                  </a:moveTo>
                  <a:lnTo>
                    <a:pt x="946219" y="1897244"/>
                  </a:lnTo>
                  <a:lnTo>
                    <a:pt x="908321" y="1868268"/>
                  </a:lnTo>
                  <a:lnTo>
                    <a:pt x="871031" y="1838529"/>
                  </a:lnTo>
                  <a:lnTo>
                    <a:pt x="834358" y="1808039"/>
                  </a:lnTo>
                  <a:lnTo>
                    <a:pt x="798314" y="1776810"/>
                  </a:lnTo>
                  <a:lnTo>
                    <a:pt x="762909" y="1744852"/>
                  </a:lnTo>
                  <a:lnTo>
                    <a:pt x="728156" y="1712178"/>
                  </a:lnTo>
                  <a:lnTo>
                    <a:pt x="694066" y="1678798"/>
                  </a:lnTo>
                  <a:lnTo>
                    <a:pt x="660649" y="1644724"/>
                  </a:lnTo>
                  <a:lnTo>
                    <a:pt x="627917" y="1609967"/>
                  </a:lnTo>
                  <a:lnTo>
                    <a:pt x="595880" y="1574539"/>
                  </a:lnTo>
                  <a:lnTo>
                    <a:pt x="564551" y="1538451"/>
                  </a:lnTo>
                  <a:lnTo>
                    <a:pt x="533940" y="1501714"/>
                  </a:lnTo>
                  <a:lnTo>
                    <a:pt x="504059" y="1464340"/>
                  </a:lnTo>
                  <a:lnTo>
                    <a:pt x="474918" y="1426340"/>
                  </a:lnTo>
                  <a:lnTo>
                    <a:pt x="446530" y="1387726"/>
                  </a:lnTo>
                  <a:lnTo>
                    <a:pt x="418904" y="1348509"/>
                  </a:lnTo>
                  <a:lnTo>
                    <a:pt x="392053" y="1308700"/>
                  </a:lnTo>
                  <a:lnTo>
                    <a:pt x="365987" y="1268310"/>
                  </a:lnTo>
                  <a:lnTo>
                    <a:pt x="340718" y="1227352"/>
                  </a:lnTo>
                  <a:lnTo>
                    <a:pt x="316256" y="1185836"/>
                  </a:lnTo>
                  <a:lnTo>
                    <a:pt x="292614" y="1143774"/>
                  </a:lnTo>
                  <a:lnTo>
                    <a:pt x="269802" y="1101177"/>
                  </a:lnTo>
                  <a:lnTo>
                    <a:pt x="247831" y="1058057"/>
                  </a:lnTo>
                  <a:lnTo>
                    <a:pt x="226713" y="1014424"/>
                  </a:lnTo>
                  <a:lnTo>
                    <a:pt x="206459" y="970291"/>
                  </a:lnTo>
                  <a:lnTo>
                    <a:pt x="187079" y="925668"/>
                  </a:lnTo>
                  <a:lnTo>
                    <a:pt x="168586" y="880568"/>
                  </a:lnTo>
                  <a:lnTo>
                    <a:pt x="150990" y="835001"/>
                  </a:lnTo>
                  <a:lnTo>
                    <a:pt x="134303" y="788979"/>
                  </a:lnTo>
                  <a:lnTo>
                    <a:pt x="118535" y="742513"/>
                  </a:lnTo>
                  <a:lnTo>
                    <a:pt x="103699" y="695614"/>
                  </a:lnTo>
                  <a:lnTo>
                    <a:pt x="89804" y="648295"/>
                  </a:lnTo>
                  <a:lnTo>
                    <a:pt x="76863" y="600565"/>
                  </a:lnTo>
                  <a:lnTo>
                    <a:pt x="64886" y="552438"/>
                  </a:lnTo>
                  <a:lnTo>
                    <a:pt x="53885" y="503923"/>
                  </a:lnTo>
                  <a:lnTo>
                    <a:pt x="43871" y="455033"/>
                  </a:lnTo>
                  <a:lnTo>
                    <a:pt x="34855" y="405779"/>
                  </a:lnTo>
                  <a:lnTo>
                    <a:pt x="26848" y="356172"/>
                  </a:lnTo>
                  <a:lnTo>
                    <a:pt x="19862" y="306224"/>
                  </a:lnTo>
                  <a:lnTo>
                    <a:pt x="13907" y="255945"/>
                  </a:lnTo>
                  <a:lnTo>
                    <a:pt x="8995" y="205348"/>
                  </a:lnTo>
                  <a:lnTo>
                    <a:pt x="5137" y="154443"/>
                  </a:lnTo>
                  <a:lnTo>
                    <a:pt x="2345" y="103243"/>
                  </a:lnTo>
                  <a:lnTo>
                    <a:pt x="628" y="51758"/>
                  </a:lnTo>
                  <a:lnTo>
                    <a:pt x="0" y="0"/>
                  </a:lnTo>
                  <a:lnTo>
                    <a:pt x="174400" y="0"/>
                  </a:lnTo>
                  <a:lnTo>
                    <a:pt x="175077" y="51754"/>
                  </a:lnTo>
                  <a:lnTo>
                    <a:pt x="176930" y="103212"/>
                  </a:lnTo>
                  <a:lnTo>
                    <a:pt x="179945" y="154360"/>
                  </a:lnTo>
                  <a:lnTo>
                    <a:pt x="184109" y="205185"/>
                  </a:lnTo>
                  <a:lnTo>
                    <a:pt x="189410" y="255674"/>
                  </a:lnTo>
                  <a:lnTo>
                    <a:pt x="195833" y="305812"/>
                  </a:lnTo>
                  <a:lnTo>
                    <a:pt x="203367" y="355588"/>
                  </a:lnTo>
                  <a:lnTo>
                    <a:pt x="211997" y="404987"/>
                  </a:lnTo>
                  <a:lnTo>
                    <a:pt x="221711" y="453997"/>
                  </a:lnTo>
                  <a:lnTo>
                    <a:pt x="232495" y="502603"/>
                  </a:lnTo>
                  <a:lnTo>
                    <a:pt x="244338" y="550794"/>
                  </a:lnTo>
                  <a:lnTo>
                    <a:pt x="257224" y="598554"/>
                  </a:lnTo>
                  <a:lnTo>
                    <a:pt x="271142" y="645872"/>
                  </a:lnTo>
                  <a:lnTo>
                    <a:pt x="286078" y="692734"/>
                  </a:lnTo>
                  <a:lnTo>
                    <a:pt x="302020" y="739126"/>
                  </a:lnTo>
                  <a:lnTo>
                    <a:pt x="318954" y="785035"/>
                  </a:lnTo>
                  <a:lnTo>
                    <a:pt x="336866" y="830448"/>
                  </a:lnTo>
                  <a:lnTo>
                    <a:pt x="355745" y="875352"/>
                  </a:lnTo>
                  <a:lnTo>
                    <a:pt x="375576" y="919733"/>
                  </a:lnTo>
                  <a:lnTo>
                    <a:pt x="396347" y="963577"/>
                  </a:lnTo>
                  <a:lnTo>
                    <a:pt x="418045" y="1006873"/>
                  </a:lnTo>
                  <a:lnTo>
                    <a:pt x="440656" y="1049606"/>
                  </a:lnTo>
                  <a:lnTo>
                    <a:pt x="464168" y="1091763"/>
                  </a:lnTo>
                  <a:lnTo>
                    <a:pt x="488567" y="1133330"/>
                  </a:lnTo>
                  <a:lnTo>
                    <a:pt x="513840" y="1174295"/>
                  </a:lnTo>
                  <a:lnTo>
                    <a:pt x="539975" y="1214645"/>
                  </a:lnTo>
                  <a:lnTo>
                    <a:pt x="566957" y="1254365"/>
                  </a:lnTo>
                  <a:lnTo>
                    <a:pt x="594775" y="1293442"/>
                  </a:lnTo>
                  <a:lnTo>
                    <a:pt x="623414" y="1331864"/>
                  </a:lnTo>
                  <a:lnTo>
                    <a:pt x="652862" y="1369617"/>
                  </a:lnTo>
                  <a:lnTo>
                    <a:pt x="683106" y="1406687"/>
                  </a:lnTo>
                  <a:lnTo>
                    <a:pt x="714133" y="1443062"/>
                  </a:lnTo>
                  <a:lnTo>
                    <a:pt x="745929" y="1478727"/>
                  </a:lnTo>
                  <a:lnTo>
                    <a:pt x="778482" y="1513670"/>
                  </a:lnTo>
                  <a:lnTo>
                    <a:pt x="811778" y="1547878"/>
                  </a:lnTo>
                  <a:lnTo>
                    <a:pt x="845804" y="1581337"/>
                  </a:lnTo>
                  <a:lnTo>
                    <a:pt x="880547" y="1614033"/>
                  </a:lnTo>
                  <a:lnTo>
                    <a:pt x="915994" y="1645954"/>
                  </a:lnTo>
                  <a:lnTo>
                    <a:pt x="952133" y="1677086"/>
                  </a:lnTo>
                  <a:lnTo>
                    <a:pt x="988949" y="1707416"/>
                  </a:lnTo>
                  <a:lnTo>
                    <a:pt x="1026430" y="1736931"/>
                  </a:lnTo>
                  <a:lnTo>
                    <a:pt x="1064562" y="1765617"/>
                  </a:lnTo>
                  <a:lnTo>
                    <a:pt x="1264550" y="1888114"/>
                  </a:lnTo>
                  <a:lnTo>
                    <a:pt x="1186542" y="2052198"/>
                  </a:lnTo>
                  <a:lnTo>
                    <a:pt x="984711" y="1925447"/>
                  </a:lnTo>
                  <a:close/>
                </a:path>
              </a:pathLst>
            </a:custGeom>
            <a:ln w="16179">
              <a:solidFill>
                <a:srgbClr val="8EC26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10447924" y="3630401"/>
              <a:ext cx="534035" cy="2936875"/>
            </a:xfrm>
            <a:custGeom>
              <a:avLst/>
              <a:gdLst/>
              <a:ahLst/>
              <a:cxnLst/>
              <a:rect l="l" t="t" r="r" b="b"/>
              <a:pathLst>
                <a:path w="534034" h="2936875">
                  <a:moveTo>
                    <a:pt x="54298" y="826783"/>
                  </a:moveTo>
                  <a:lnTo>
                    <a:pt x="46122" y="834917"/>
                  </a:lnTo>
                </a:path>
                <a:path w="534034" h="2936875">
                  <a:moveTo>
                    <a:pt x="66417" y="824095"/>
                  </a:moveTo>
                  <a:lnTo>
                    <a:pt x="42042" y="847083"/>
                  </a:lnTo>
                </a:path>
                <a:path w="534034" h="2936875">
                  <a:moveTo>
                    <a:pt x="74628" y="825422"/>
                  </a:moveTo>
                  <a:lnTo>
                    <a:pt x="44722" y="855200"/>
                  </a:lnTo>
                </a:path>
                <a:path w="534034" h="2936875">
                  <a:moveTo>
                    <a:pt x="80005" y="828162"/>
                  </a:moveTo>
                  <a:lnTo>
                    <a:pt x="47521" y="860662"/>
                  </a:lnTo>
                </a:path>
                <a:path w="534034" h="2936875">
                  <a:moveTo>
                    <a:pt x="85484" y="832228"/>
                  </a:moveTo>
                  <a:lnTo>
                    <a:pt x="51498" y="866056"/>
                  </a:lnTo>
                </a:path>
                <a:path w="534034" h="2936875">
                  <a:moveTo>
                    <a:pt x="88198" y="837640"/>
                  </a:moveTo>
                  <a:lnTo>
                    <a:pt x="56978" y="868728"/>
                  </a:lnTo>
                </a:path>
                <a:path w="534034" h="2936875">
                  <a:moveTo>
                    <a:pt x="89564" y="845756"/>
                  </a:moveTo>
                  <a:lnTo>
                    <a:pt x="65154" y="870089"/>
                  </a:lnTo>
                </a:path>
                <a:path w="534034" h="2936875">
                  <a:moveTo>
                    <a:pt x="88198" y="856544"/>
                  </a:moveTo>
                  <a:lnTo>
                    <a:pt x="76045" y="868728"/>
                  </a:lnTo>
                </a:path>
                <a:path w="534034" h="2936875">
                  <a:moveTo>
                    <a:pt x="44722" y="853873"/>
                  </a:moveTo>
                  <a:lnTo>
                    <a:pt x="59692" y="870089"/>
                  </a:lnTo>
                </a:path>
                <a:path w="534034" h="2936875">
                  <a:moveTo>
                    <a:pt x="43425" y="844395"/>
                  </a:moveTo>
                  <a:lnTo>
                    <a:pt x="69131" y="870089"/>
                  </a:lnTo>
                </a:path>
                <a:path w="534034" h="2936875">
                  <a:moveTo>
                    <a:pt x="44722" y="836244"/>
                  </a:moveTo>
                  <a:lnTo>
                    <a:pt x="76045" y="868728"/>
                  </a:lnTo>
                </a:path>
                <a:path w="534034" h="2936875">
                  <a:moveTo>
                    <a:pt x="48784" y="832228"/>
                  </a:moveTo>
                  <a:lnTo>
                    <a:pt x="81387" y="864695"/>
                  </a:lnTo>
                </a:path>
                <a:path w="534034" h="2936875">
                  <a:moveTo>
                    <a:pt x="52898" y="826783"/>
                  </a:moveTo>
                  <a:lnTo>
                    <a:pt x="85484" y="860662"/>
                  </a:lnTo>
                </a:path>
                <a:path w="534034" h="2936875">
                  <a:moveTo>
                    <a:pt x="59692" y="824095"/>
                  </a:moveTo>
                  <a:lnTo>
                    <a:pt x="89564" y="853873"/>
                  </a:lnTo>
                </a:path>
                <a:path w="534034" h="2936875">
                  <a:moveTo>
                    <a:pt x="67834" y="824095"/>
                  </a:moveTo>
                  <a:lnTo>
                    <a:pt x="90878" y="845756"/>
                  </a:lnTo>
                </a:path>
                <a:path w="534034" h="2936875">
                  <a:moveTo>
                    <a:pt x="81387" y="828162"/>
                  </a:moveTo>
                  <a:lnTo>
                    <a:pt x="80005" y="826783"/>
                  </a:lnTo>
                </a:path>
                <a:path w="534034" h="2936875">
                  <a:moveTo>
                    <a:pt x="502256" y="0"/>
                  </a:moveTo>
                  <a:lnTo>
                    <a:pt x="487320" y="16233"/>
                  </a:lnTo>
                </a:path>
                <a:path w="534034" h="2936875">
                  <a:moveTo>
                    <a:pt x="511712" y="0"/>
                  </a:moveTo>
                  <a:lnTo>
                    <a:pt x="485920" y="25710"/>
                  </a:lnTo>
                </a:path>
                <a:path w="534034" h="2936875">
                  <a:moveTo>
                    <a:pt x="518523" y="1361"/>
                  </a:moveTo>
                  <a:lnTo>
                    <a:pt x="487320" y="33827"/>
                  </a:lnTo>
                </a:path>
                <a:path w="534034" h="2936875">
                  <a:moveTo>
                    <a:pt x="525248" y="5445"/>
                  </a:moveTo>
                  <a:lnTo>
                    <a:pt x="491416" y="37894"/>
                  </a:lnTo>
                </a:path>
                <a:path w="534034" h="2936875">
                  <a:moveTo>
                    <a:pt x="529362" y="10805"/>
                  </a:moveTo>
                  <a:lnTo>
                    <a:pt x="495479" y="43305"/>
                  </a:lnTo>
                </a:path>
                <a:path w="534034" h="2936875">
                  <a:moveTo>
                    <a:pt x="532042" y="16233"/>
                  </a:moveTo>
                  <a:lnTo>
                    <a:pt x="502256" y="46027"/>
                  </a:lnTo>
                </a:path>
                <a:path w="534034" h="2936875">
                  <a:moveTo>
                    <a:pt x="533459" y="24366"/>
                  </a:moveTo>
                  <a:lnTo>
                    <a:pt x="510312" y="46027"/>
                  </a:lnTo>
                </a:path>
                <a:path w="534034" h="2936875">
                  <a:moveTo>
                    <a:pt x="485920" y="29777"/>
                  </a:moveTo>
                  <a:lnTo>
                    <a:pt x="503553" y="46027"/>
                  </a:lnTo>
                </a:path>
                <a:path w="534034" h="2936875">
                  <a:moveTo>
                    <a:pt x="485920" y="20316"/>
                  </a:moveTo>
                  <a:lnTo>
                    <a:pt x="513112" y="46027"/>
                  </a:lnTo>
                </a:path>
                <a:path w="534034" h="2936875">
                  <a:moveTo>
                    <a:pt x="487320" y="12200"/>
                  </a:moveTo>
                  <a:lnTo>
                    <a:pt x="519906" y="44666"/>
                  </a:lnTo>
                </a:path>
                <a:path w="534034" h="2936875">
                  <a:moveTo>
                    <a:pt x="491416" y="8116"/>
                  </a:moveTo>
                  <a:lnTo>
                    <a:pt x="525248" y="40599"/>
                  </a:lnTo>
                </a:path>
                <a:path w="534034" h="2936875">
                  <a:moveTo>
                    <a:pt x="496776" y="2722"/>
                  </a:moveTo>
                  <a:lnTo>
                    <a:pt x="529362" y="35205"/>
                  </a:lnTo>
                </a:path>
                <a:path w="534034" h="2936875">
                  <a:moveTo>
                    <a:pt x="502256" y="0"/>
                  </a:moveTo>
                  <a:lnTo>
                    <a:pt x="532042" y="29777"/>
                  </a:lnTo>
                </a:path>
                <a:path w="534034" h="2936875">
                  <a:moveTo>
                    <a:pt x="510312" y="0"/>
                  </a:moveTo>
                  <a:lnTo>
                    <a:pt x="532042" y="21644"/>
                  </a:lnTo>
                </a:path>
                <a:path w="534034" h="2936875">
                  <a:moveTo>
                    <a:pt x="18913" y="1910694"/>
                  </a:moveTo>
                  <a:lnTo>
                    <a:pt x="1263" y="1928254"/>
                  </a:lnTo>
                </a:path>
                <a:path w="534034" h="2936875">
                  <a:moveTo>
                    <a:pt x="28489" y="1910694"/>
                  </a:moveTo>
                  <a:lnTo>
                    <a:pt x="1263" y="1937766"/>
                  </a:lnTo>
                </a:path>
                <a:path w="534034" h="2936875">
                  <a:moveTo>
                    <a:pt x="35265" y="1913417"/>
                  </a:moveTo>
                  <a:lnTo>
                    <a:pt x="2662" y="1944488"/>
                  </a:lnTo>
                </a:path>
                <a:path w="534034" h="2936875">
                  <a:moveTo>
                    <a:pt x="40625" y="1916122"/>
                  </a:moveTo>
                  <a:lnTo>
                    <a:pt x="6742" y="1949899"/>
                  </a:lnTo>
                </a:path>
                <a:path w="534034" h="2936875">
                  <a:moveTo>
                    <a:pt x="44722" y="1921482"/>
                  </a:moveTo>
                  <a:lnTo>
                    <a:pt x="12136" y="1953999"/>
                  </a:lnTo>
                </a:path>
                <a:path w="534034" h="2936875">
                  <a:moveTo>
                    <a:pt x="46122" y="1928254"/>
                  </a:moveTo>
                  <a:lnTo>
                    <a:pt x="17598" y="1956671"/>
                  </a:lnTo>
                </a:path>
                <a:path w="534034" h="2936875">
                  <a:moveTo>
                    <a:pt x="47521" y="1936354"/>
                  </a:moveTo>
                  <a:lnTo>
                    <a:pt x="27072" y="1956671"/>
                  </a:lnTo>
                </a:path>
                <a:path w="534034" h="2936875">
                  <a:moveTo>
                    <a:pt x="1263" y="1941799"/>
                  </a:moveTo>
                  <a:lnTo>
                    <a:pt x="14935" y="1955327"/>
                  </a:lnTo>
                </a:path>
                <a:path w="534034" h="2936875">
                  <a:moveTo>
                    <a:pt x="0" y="1931011"/>
                  </a:moveTo>
                  <a:lnTo>
                    <a:pt x="25792" y="1956671"/>
                  </a:lnTo>
                </a:path>
                <a:path w="534034" h="2936875">
                  <a:moveTo>
                    <a:pt x="1263" y="1924222"/>
                  </a:moveTo>
                  <a:lnTo>
                    <a:pt x="32585" y="1955327"/>
                  </a:lnTo>
                </a:path>
                <a:path w="534034" h="2936875">
                  <a:moveTo>
                    <a:pt x="5342" y="1918760"/>
                  </a:moveTo>
                  <a:lnTo>
                    <a:pt x="39328" y="1952638"/>
                  </a:lnTo>
                </a:path>
                <a:path w="534034" h="2936875">
                  <a:moveTo>
                    <a:pt x="9456" y="1914761"/>
                  </a:moveTo>
                  <a:lnTo>
                    <a:pt x="43425" y="1947210"/>
                  </a:lnTo>
                </a:path>
                <a:path w="534034" h="2936875">
                  <a:moveTo>
                    <a:pt x="16199" y="1910694"/>
                  </a:moveTo>
                  <a:lnTo>
                    <a:pt x="46122" y="1941799"/>
                  </a:lnTo>
                </a:path>
                <a:path w="534034" h="2936875">
                  <a:moveTo>
                    <a:pt x="24392" y="1910694"/>
                  </a:moveTo>
                  <a:lnTo>
                    <a:pt x="47521" y="1933699"/>
                  </a:lnTo>
                </a:path>
                <a:path w="534034" h="2936875">
                  <a:moveTo>
                    <a:pt x="36648" y="1913417"/>
                  </a:moveTo>
                  <a:lnTo>
                    <a:pt x="43425" y="1920155"/>
                  </a:lnTo>
                </a:path>
                <a:path w="534034" h="2936875">
                  <a:moveTo>
                    <a:pt x="483206" y="2894381"/>
                  </a:moveTo>
                  <a:lnTo>
                    <a:pt x="477727" y="2899809"/>
                  </a:lnTo>
                </a:path>
                <a:path w="534034" h="2936875">
                  <a:moveTo>
                    <a:pt x="496776" y="2890366"/>
                  </a:moveTo>
                  <a:lnTo>
                    <a:pt x="472333" y="2913371"/>
                  </a:lnTo>
                </a:path>
                <a:path w="534034" h="2936875">
                  <a:moveTo>
                    <a:pt x="504935" y="2891727"/>
                  </a:moveTo>
                  <a:lnTo>
                    <a:pt x="475081" y="2921471"/>
                  </a:lnTo>
                </a:path>
                <a:path w="534034" h="2936875">
                  <a:moveTo>
                    <a:pt x="510312" y="2894381"/>
                  </a:moveTo>
                  <a:lnTo>
                    <a:pt x="477727" y="2926882"/>
                  </a:lnTo>
                </a:path>
                <a:path w="534034" h="2936875">
                  <a:moveTo>
                    <a:pt x="514392" y="2898465"/>
                  </a:moveTo>
                  <a:lnTo>
                    <a:pt x="481806" y="2932310"/>
                  </a:lnTo>
                </a:path>
                <a:path w="534034" h="2936875">
                  <a:moveTo>
                    <a:pt x="518523" y="2903893"/>
                  </a:moveTo>
                  <a:lnTo>
                    <a:pt x="487320" y="2935015"/>
                  </a:lnTo>
                </a:path>
                <a:path w="534034" h="2936875">
                  <a:moveTo>
                    <a:pt x="519906" y="2912010"/>
                  </a:moveTo>
                  <a:lnTo>
                    <a:pt x="495479" y="2936410"/>
                  </a:lnTo>
                </a:path>
                <a:path w="534034" h="2936875">
                  <a:moveTo>
                    <a:pt x="518523" y="2922866"/>
                  </a:moveTo>
                  <a:lnTo>
                    <a:pt x="506352" y="2935015"/>
                  </a:lnTo>
                </a:path>
                <a:path w="534034" h="2936875">
                  <a:moveTo>
                    <a:pt x="473732" y="2918816"/>
                  </a:moveTo>
                  <a:lnTo>
                    <a:pt x="491416" y="2936410"/>
                  </a:lnTo>
                </a:path>
                <a:path w="534034" h="2936875">
                  <a:moveTo>
                    <a:pt x="473732" y="2909321"/>
                  </a:moveTo>
                  <a:lnTo>
                    <a:pt x="500856" y="2936410"/>
                  </a:lnTo>
                </a:path>
                <a:path w="534034" h="2936875">
                  <a:moveTo>
                    <a:pt x="475081" y="2902566"/>
                  </a:moveTo>
                  <a:lnTo>
                    <a:pt x="507632" y="2935015"/>
                  </a:lnTo>
                </a:path>
                <a:path w="534034" h="2936875">
                  <a:moveTo>
                    <a:pt x="479126" y="2897121"/>
                  </a:moveTo>
                  <a:lnTo>
                    <a:pt x="513112" y="2930982"/>
                  </a:lnTo>
                </a:path>
                <a:path w="534034" h="2936875">
                  <a:moveTo>
                    <a:pt x="484589" y="2893054"/>
                  </a:moveTo>
                  <a:lnTo>
                    <a:pt x="517191" y="2925554"/>
                  </a:lnTo>
                </a:path>
                <a:path w="534034" h="2936875">
                  <a:moveTo>
                    <a:pt x="490000" y="2890366"/>
                  </a:moveTo>
                  <a:lnTo>
                    <a:pt x="519906" y="2918816"/>
                  </a:lnTo>
                </a:path>
                <a:path w="534034" h="2936875">
                  <a:moveTo>
                    <a:pt x="499439" y="2890366"/>
                  </a:moveTo>
                  <a:lnTo>
                    <a:pt x="519906" y="291063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6" name="object 1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86178" y="3042523"/>
              <a:ext cx="446425" cy="401746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10082745" y="2790098"/>
              <a:ext cx="58419" cy="53340"/>
            </a:xfrm>
            <a:custGeom>
              <a:avLst/>
              <a:gdLst/>
              <a:ahLst/>
              <a:cxnLst/>
              <a:rect l="l" t="t" r="r" b="b"/>
              <a:pathLst>
                <a:path w="58420" h="53339">
                  <a:moveTo>
                    <a:pt x="24426" y="0"/>
                  </a:moveTo>
                  <a:lnTo>
                    <a:pt x="1348" y="23005"/>
                  </a:lnTo>
                </a:path>
                <a:path w="58420" h="53339">
                  <a:moveTo>
                    <a:pt x="28489" y="4032"/>
                  </a:moveTo>
                  <a:lnTo>
                    <a:pt x="6776" y="27072"/>
                  </a:lnTo>
                </a:path>
                <a:path w="58420" h="53339">
                  <a:moveTo>
                    <a:pt x="33917" y="8116"/>
                  </a:moveTo>
                  <a:lnTo>
                    <a:pt x="10856" y="31105"/>
                  </a:lnTo>
                </a:path>
                <a:path w="58420" h="53339">
                  <a:moveTo>
                    <a:pt x="37996" y="12166"/>
                  </a:moveTo>
                  <a:lnTo>
                    <a:pt x="16284" y="35171"/>
                  </a:lnTo>
                </a:path>
                <a:path w="58420" h="53339">
                  <a:moveTo>
                    <a:pt x="43476" y="16250"/>
                  </a:moveTo>
                  <a:lnTo>
                    <a:pt x="20364" y="39238"/>
                  </a:lnTo>
                </a:path>
                <a:path w="58420" h="53339">
                  <a:moveTo>
                    <a:pt x="47453" y="21661"/>
                  </a:moveTo>
                  <a:lnTo>
                    <a:pt x="25723" y="43305"/>
                  </a:lnTo>
                </a:path>
                <a:path w="58420" h="53339">
                  <a:moveTo>
                    <a:pt x="52932" y="25727"/>
                  </a:moveTo>
                  <a:lnTo>
                    <a:pt x="29854" y="47355"/>
                  </a:lnTo>
                </a:path>
                <a:path w="58420" h="53339">
                  <a:moveTo>
                    <a:pt x="57012" y="29760"/>
                  </a:moveTo>
                  <a:lnTo>
                    <a:pt x="35299" y="52766"/>
                  </a:lnTo>
                </a:path>
                <a:path w="58420" h="53339">
                  <a:moveTo>
                    <a:pt x="0" y="21661"/>
                  </a:moveTo>
                  <a:lnTo>
                    <a:pt x="4079" y="24349"/>
                  </a:lnTo>
                </a:path>
                <a:path w="58420" h="53339">
                  <a:moveTo>
                    <a:pt x="4079" y="16250"/>
                  </a:moveTo>
                  <a:lnTo>
                    <a:pt x="40711" y="52766"/>
                  </a:lnTo>
                </a:path>
                <a:path w="58420" h="53339">
                  <a:moveTo>
                    <a:pt x="9490" y="12166"/>
                  </a:moveTo>
                  <a:lnTo>
                    <a:pt x="44790" y="47355"/>
                  </a:lnTo>
                </a:path>
                <a:path w="58420" h="53339">
                  <a:moveTo>
                    <a:pt x="13570" y="6755"/>
                  </a:moveTo>
                  <a:lnTo>
                    <a:pt x="50252" y="43305"/>
                  </a:lnTo>
                </a:path>
                <a:path w="58420" h="53339">
                  <a:moveTo>
                    <a:pt x="17649" y="2739"/>
                  </a:moveTo>
                  <a:lnTo>
                    <a:pt x="54230" y="37894"/>
                  </a:lnTo>
                </a:path>
                <a:path w="58420" h="53339">
                  <a:moveTo>
                    <a:pt x="25723" y="1344"/>
                  </a:moveTo>
                  <a:lnTo>
                    <a:pt x="58326" y="3382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10056970" y="2756268"/>
              <a:ext cx="45085" cy="43815"/>
            </a:xfrm>
            <a:custGeom>
              <a:avLst/>
              <a:gdLst/>
              <a:ahLst/>
              <a:cxnLst/>
              <a:rect l="l" t="t" r="r" b="b"/>
              <a:pathLst>
                <a:path w="45084" h="43814">
                  <a:moveTo>
                    <a:pt x="12170" y="0"/>
                  </a:moveTo>
                  <a:lnTo>
                    <a:pt x="0" y="10822"/>
                  </a:lnTo>
                </a:path>
                <a:path w="45084" h="43814">
                  <a:moveTo>
                    <a:pt x="18998" y="5411"/>
                  </a:moveTo>
                  <a:lnTo>
                    <a:pt x="6776" y="17577"/>
                  </a:lnTo>
                </a:path>
                <a:path w="45084" h="43814">
                  <a:moveTo>
                    <a:pt x="25775" y="12166"/>
                  </a:moveTo>
                  <a:lnTo>
                    <a:pt x="14918" y="23005"/>
                  </a:lnTo>
                </a:path>
                <a:path w="45084" h="43814">
                  <a:moveTo>
                    <a:pt x="32568" y="18921"/>
                  </a:moveTo>
                  <a:lnTo>
                    <a:pt x="21695" y="29760"/>
                  </a:lnTo>
                </a:path>
                <a:path w="45084" h="43814">
                  <a:moveTo>
                    <a:pt x="40659" y="25727"/>
                  </a:moveTo>
                  <a:lnTo>
                    <a:pt x="28472" y="36567"/>
                  </a:lnTo>
                </a:path>
                <a:path w="45084" h="43814">
                  <a:moveTo>
                    <a:pt x="44756" y="33827"/>
                  </a:moveTo>
                  <a:lnTo>
                    <a:pt x="36631" y="433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10059643" y="27467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65" y="0"/>
                  </a:lnTo>
                </a:path>
              </a:pathLst>
            </a:custGeom>
            <a:ln w="3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9713560" y="2767092"/>
              <a:ext cx="374650" cy="450850"/>
            </a:xfrm>
            <a:custGeom>
              <a:avLst/>
              <a:gdLst/>
              <a:ahLst/>
              <a:cxnLst/>
              <a:rect l="l" t="t" r="r" b="b"/>
              <a:pathLst>
                <a:path w="374650" h="450850">
                  <a:moveTo>
                    <a:pt x="343406" y="0"/>
                  </a:moveTo>
                  <a:lnTo>
                    <a:pt x="335229" y="8116"/>
                  </a:lnTo>
                </a:path>
                <a:path w="374650" h="450850">
                  <a:moveTo>
                    <a:pt x="351548" y="6772"/>
                  </a:moveTo>
                  <a:lnTo>
                    <a:pt x="253790" y="102843"/>
                  </a:lnTo>
                </a:path>
                <a:path w="374650" h="450850">
                  <a:moveTo>
                    <a:pt x="358325" y="12183"/>
                  </a:moveTo>
                  <a:lnTo>
                    <a:pt x="196795" y="173221"/>
                  </a:lnTo>
                </a:path>
                <a:path w="374650" h="450850">
                  <a:moveTo>
                    <a:pt x="365101" y="18921"/>
                  </a:moveTo>
                  <a:lnTo>
                    <a:pt x="153353" y="230020"/>
                  </a:lnTo>
                </a:path>
                <a:path w="374650" h="450850">
                  <a:moveTo>
                    <a:pt x="371878" y="25727"/>
                  </a:moveTo>
                  <a:lnTo>
                    <a:pt x="113973" y="282837"/>
                  </a:lnTo>
                </a:path>
                <a:path w="374650" h="450850">
                  <a:moveTo>
                    <a:pt x="367815" y="43322"/>
                  </a:moveTo>
                  <a:lnTo>
                    <a:pt x="82753" y="328831"/>
                  </a:lnTo>
                </a:path>
                <a:path w="374650" h="450850">
                  <a:moveTo>
                    <a:pt x="374592" y="51421"/>
                  </a:moveTo>
                  <a:lnTo>
                    <a:pt x="50201" y="373481"/>
                  </a:lnTo>
                </a:path>
                <a:path w="374650" h="450850">
                  <a:moveTo>
                    <a:pt x="335229" y="102843"/>
                  </a:moveTo>
                  <a:lnTo>
                    <a:pt x="25706" y="412719"/>
                  </a:lnTo>
                </a:path>
                <a:path w="374650" h="450850">
                  <a:moveTo>
                    <a:pt x="271457" y="181321"/>
                  </a:moveTo>
                  <a:lnTo>
                    <a:pt x="0" y="45063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9667425" y="3367940"/>
              <a:ext cx="57150" cy="50165"/>
            </a:xfrm>
            <a:custGeom>
              <a:avLst/>
              <a:gdLst/>
              <a:ahLst/>
              <a:cxnLst/>
              <a:rect l="l" t="t" r="r" b="b"/>
              <a:pathLst>
                <a:path w="57150" h="50164">
                  <a:moveTo>
                    <a:pt x="13519" y="0"/>
                  </a:moveTo>
                  <a:lnTo>
                    <a:pt x="12153" y="2671"/>
                  </a:lnTo>
                </a:path>
                <a:path w="57150" h="50164">
                  <a:moveTo>
                    <a:pt x="18913" y="3998"/>
                  </a:moveTo>
                  <a:lnTo>
                    <a:pt x="0" y="22988"/>
                  </a:lnTo>
                </a:path>
                <a:path w="57150" h="50164">
                  <a:moveTo>
                    <a:pt x="24426" y="6738"/>
                  </a:moveTo>
                  <a:lnTo>
                    <a:pt x="1314" y="31087"/>
                  </a:lnTo>
                </a:path>
                <a:path w="57150" h="50164">
                  <a:moveTo>
                    <a:pt x="31186" y="10805"/>
                  </a:moveTo>
                  <a:lnTo>
                    <a:pt x="6776" y="33810"/>
                  </a:lnTo>
                </a:path>
                <a:path w="57150" h="50164">
                  <a:moveTo>
                    <a:pt x="36546" y="13493"/>
                  </a:moveTo>
                  <a:lnTo>
                    <a:pt x="12153" y="36499"/>
                  </a:lnTo>
                </a:path>
                <a:path w="57150" h="50164">
                  <a:moveTo>
                    <a:pt x="42025" y="17560"/>
                  </a:moveTo>
                  <a:lnTo>
                    <a:pt x="18913" y="40565"/>
                  </a:lnTo>
                </a:path>
                <a:path w="57150" h="50164">
                  <a:moveTo>
                    <a:pt x="47419" y="20248"/>
                  </a:moveTo>
                  <a:lnTo>
                    <a:pt x="24426" y="43254"/>
                  </a:lnTo>
                </a:path>
                <a:path w="57150" h="50164">
                  <a:moveTo>
                    <a:pt x="54195" y="22988"/>
                  </a:moveTo>
                  <a:lnTo>
                    <a:pt x="29786" y="47321"/>
                  </a:lnTo>
                </a:path>
                <a:path w="57150" h="50164">
                  <a:moveTo>
                    <a:pt x="52898" y="33810"/>
                  </a:moveTo>
                  <a:lnTo>
                    <a:pt x="35282" y="50009"/>
                  </a:lnTo>
                </a:path>
                <a:path w="57150" h="50164">
                  <a:moveTo>
                    <a:pt x="0" y="22988"/>
                  </a:moveTo>
                  <a:lnTo>
                    <a:pt x="14850" y="37843"/>
                  </a:lnTo>
                </a:path>
                <a:path w="57150" h="50164">
                  <a:moveTo>
                    <a:pt x="2662" y="17560"/>
                  </a:moveTo>
                  <a:lnTo>
                    <a:pt x="36546" y="50009"/>
                  </a:lnTo>
                </a:path>
                <a:path w="57150" h="50164">
                  <a:moveTo>
                    <a:pt x="6776" y="12149"/>
                  </a:moveTo>
                  <a:lnTo>
                    <a:pt x="43339" y="48648"/>
                  </a:lnTo>
                </a:path>
                <a:path w="57150" h="50164">
                  <a:moveTo>
                    <a:pt x="9456" y="5342"/>
                  </a:moveTo>
                  <a:lnTo>
                    <a:pt x="47419" y="43254"/>
                  </a:lnTo>
                </a:path>
                <a:path w="57150" h="50164">
                  <a:moveTo>
                    <a:pt x="13519" y="0"/>
                  </a:moveTo>
                  <a:lnTo>
                    <a:pt x="50116" y="37843"/>
                  </a:lnTo>
                </a:path>
                <a:path w="57150" h="50164">
                  <a:moveTo>
                    <a:pt x="33866" y="12149"/>
                  </a:moveTo>
                  <a:lnTo>
                    <a:pt x="54195" y="32432"/>
                  </a:lnTo>
                </a:path>
                <a:path w="57150" h="50164">
                  <a:moveTo>
                    <a:pt x="55595" y="24315"/>
                  </a:moveTo>
                  <a:lnTo>
                    <a:pt x="56995" y="2565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32019" y="3008697"/>
              <a:ext cx="304706" cy="376002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2152836" y="1500525"/>
              <a:ext cx="3528060" cy="6569709"/>
            </a:xfrm>
            <a:custGeom>
              <a:avLst/>
              <a:gdLst/>
              <a:ahLst/>
              <a:cxnLst/>
              <a:rect l="l" t="t" r="r" b="b"/>
              <a:pathLst>
                <a:path w="3528059" h="6569709">
                  <a:moveTo>
                    <a:pt x="1210832" y="4049"/>
                  </a:moveTo>
                  <a:lnTo>
                    <a:pt x="1209483" y="5428"/>
                  </a:lnTo>
                </a:path>
                <a:path w="3528059" h="6569709">
                  <a:moveTo>
                    <a:pt x="1221705" y="2705"/>
                  </a:moveTo>
                  <a:lnTo>
                    <a:pt x="1210832" y="13544"/>
                  </a:lnTo>
                </a:path>
                <a:path w="3528059" h="6569709">
                  <a:moveTo>
                    <a:pt x="1232544" y="1344"/>
                  </a:moveTo>
                  <a:lnTo>
                    <a:pt x="1212163" y="21644"/>
                  </a:lnTo>
                </a:path>
                <a:path w="3528059" h="6569709">
                  <a:moveTo>
                    <a:pt x="1242069" y="1344"/>
                  </a:moveTo>
                  <a:lnTo>
                    <a:pt x="1213563" y="29760"/>
                  </a:lnTo>
                </a:path>
                <a:path w="3528059" h="6569709">
                  <a:moveTo>
                    <a:pt x="1242069" y="9460"/>
                  </a:moveTo>
                  <a:lnTo>
                    <a:pt x="1214895" y="37911"/>
                  </a:lnTo>
                </a:path>
                <a:path w="3528059" h="6569709">
                  <a:moveTo>
                    <a:pt x="1243418" y="17594"/>
                  </a:moveTo>
                  <a:lnTo>
                    <a:pt x="1216226" y="44666"/>
                  </a:lnTo>
                </a:path>
                <a:path w="3528059" h="6569709">
                  <a:moveTo>
                    <a:pt x="1244732" y="24349"/>
                  </a:moveTo>
                  <a:lnTo>
                    <a:pt x="1216226" y="52766"/>
                  </a:lnTo>
                </a:path>
                <a:path w="3528059" h="6569709">
                  <a:moveTo>
                    <a:pt x="1246115" y="32466"/>
                  </a:moveTo>
                  <a:lnTo>
                    <a:pt x="1224419" y="54127"/>
                  </a:lnTo>
                </a:path>
                <a:path w="3528059" h="6569709">
                  <a:moveTo>
                    <a:pt x="1247480" y="40599"/>
                  </a:moveTo>
                  <a:lnTo>
                    <a:pt x="1235276" y="52766"/>
                  </a:lnTo>
                </a:path>
                <a:path w="3528059" h="6569709">
                  <a:moveTo>
                    <a:pt x="1248846" y="48716"/>
                  </a:moveTo>
                  <a:lnTo>
                    <a:pt x="1246115" y="50094"/>
                  </a:lnTo>
                </a:path>
                <a:path w="3528059" h="6569709">
                  <a:moveTo>
                    <a:pt x="1216226" y="47355"/>
                  </a:moveTo>
                  <a:lnTo>
                    <a:pt x="1223020" y="54127"/>
                  </a:lnTo>
                </a:path>
                <a:path w="3528059" h="6569709">
                  <a:moveTo>
                    <a:pt x="1214895" y="36533"/>
                  </a:moveTo>
                  <a:lnTo>
                    <a:pt x="1229796" y="52766"/>
                  </a:lnTo>
                </a:path>
                <a:path w="3528059" h="6569709">
                  <a:moveTo>
                    <a:pt x="1212163" y="25693"/>
                  </a:moveTo>
                  <a:lnTo>
                    <a:pt x="1237956" y="51421"/>
                  </a:lnTo>
                </a:path>
                <a:path w="3528059" h="6569709">
                  <a:moveTo>
                    <a:pt x="1210832" y="16250"/>
                  </a:moveTo>
                  <a:lnTo>
                    <a:pt x="1246115" y="50094"/>
                  </a:lnTo>
                </a:path>
                <a:path w="3528059" h="6569709">
                  <a:moveTo>
                    <a:pt x="1209483" y="5428"/>
                  </a:moveTo>
                  <a:lnTo>
                    <a:pt x="1247480" y="43305"/>
                  </a:lnTo>
                </a:path>
                <a:path w="3528059" h="6569709">
                  <a:moveTo>
                    <a:pt x="1216226" y="2705"/>
                  </a:moveTo>
                  <a:lnTo>
                    <a:pt x="1246115" y="32466"/>
                  </a:lnTo>
                </a:path>
                <a:path w="3528059" h="6569709">
                  <a:moveTo>
                    <a:pt x="1224419" y="2705"/>
                  </a:moveTo>
                  <a:lnTo>
                    <a:pt x="1244732" y="21644"/>
                  </a:lnTo>
                </a:path>
                <a:path w="3528059" h="6569709">
                  <a:moveTo>
                    <a:pt x="1232544" y="1344"/>
                  </a:moveTo>
                  <a:lnTo>
                    <a:pt x="1243418" y="10856"/>
                  </a:lnTo>
                </a:path>
                <a:path w="3528059" h="6569709">
                  <a:moveTo>
                    <a:pt x="1240670" y="0"/>
                  </a:moveTo>
                  <a:lnTo>
                    <a:pt x="1242069" y="0"/>
                  </a:lnTo>
                </a:path>
                <a:path w="3528059" h="6569709">
                  <a:moveTo>
                    <a:pt x="8108" y="181321"/>
                  </a:moveTo>
                  <a:lnTo>
                    <a:pt x="0" y="189454"/>
                  </a:lnTo>
                </a:path>
                <a:path w="3528059" h="6569709">
                  <a:moveTo>
                    <a:pt x="18998" y="179993"/>
                  </a:moveTo>
                  <a:lnTo>
                    <a:pt x="1348" y="197571"/>
                  </a:lnTo>
                </a:path>
                <a:path w="3528059" h="6569709">
                  <a:moveTo>
                    <a:pt x="29837" y="178632"/>
                  </a:moveTo>
                  <a:lnTo>
                    <a:pt x="2679" y="205687"/>
                  </a:lnTo>
                </a:path>
                <a:path w="3528059" h="6569709">
                  <a:moveTo>
                    <a:pt x="31186" y="185387"/>
                  </a:moveTo>
                  <a:lnTo>
                    <a:pt x="4062" y="213804"/>
                  </a:lnTo>
                </a:path>
                <a:path w="3528059" h="6569709">
                  <a:moveTo>
                    <a:pt x="32602" y="193487"/>
                  </a:moveTo>
                  <a:lnTo>
                    <a:pt x="5411" y="221937"/>
                  </a:lnTo>
                </a:path>
                <a:path w="3528059" h="6569709">
                  <a:moveTo>
                    <a:pt x="33934" y="201638"/>
                  </a:moveTo>
                  <a:lnTo>
                    <a:pt x="5411" y="228693"/>
                  </a:lnTo>
                </a:path>
                <a:path w="3528059" h="6569709">
                  <a:moveTo>
                    <a:pt x="35299" y="208393"/>
                  </a:moveTo>
                  <a:lnTo>
                    <a:pt x="10856" y="232777"/>
                  </a:lnTo>
                </a:path>
                <a:path w="3528059" h="6569709">
                  <a:moveTo>
                    <a:pt x="36631" y="216526"/>
                  </a:moveTo>
                  <a:lnTo>
                    <a:pt x="21712" y="231398"/>
                  </a:lnTo>
                </a:path>
                <a:path w="3528059" h="6569709">
                  <a:moveTo>
                    <a:pt x="38031" y="224643"/>
                  </a:moveTo>
                  <a:lnTo>
                    <a:pt x="32602" y="230054"/>
                  </a:lnTo>
                </a:path>
                <a:path w="3528059" h="6569709">
                  <a:moveTo>
                    <a:pt x="5411" y="223282"/>
                  </a:moveTo>
                  <a:lnTo>
                    <a:pt x="13570" y="232777"/>
                  </a:lnTo>
                </a:path>
                <a:path w="3528059" h="6569709">
                  <a:moveTo>
                    <a:pt x="4062" y="213804"/>
                  </a:moveTo>
                  <a:lnTo>
                    <a:pt x="21712" y="231398"/>
                  </a:lnTo>
                </a:path>
                <a:path w="3528059" h="6569709">
                  <a:moveTo>
                    <a:pt x="1348" y="202982"/>
                  </a:moveTo>
                  <a:lnTo>
                    <a:pt x="29837" y="230054"/>
                  </a:lnTo>
                </a:path>
                <a:path w="3528059" h="6569709">
                  <a:moveTo>
                    <a:pt x="0" y="192143"/>
                  </a:moveTo>
                  <a:lnTo>
                    <a:pt x="38031" y="228693"/>
                  </a:lnTo>
                </a:path>
                <a:path w="3528059" h="6569709">
                  <a:moveTo>
                    <a:pt x="0" y="182665"/>
                  </a:moveTo>
                  <a:lnTo>
                    <a:pt x="36631" y="219215"/>
                  </a:lnTo>
                </a:path>
                <a:path w="3528059" h="6569709">
                  <a:moveTo>
                    <a:pt x="8108" y="181321"/>
                  </a:moveTo>
                  <a:lnTo>
                    <a:pt x="35299" y="208393"/>
                  </a:lnTo>
                </a:path>
                <a:path w="3528059" h="6569709">
                  <a:moveTo>
                    <a:pt x="16284" y="181321"/>
                  </a:moveTo>
                  <a:lnTo>
                    <a:pt x="33934" y="197571"/>
                  </a:lnTo>
                </a:path>
                <a:path w="3528059" h="6569709">
                  <a:moveTo>
                    <a:pt x="24426" y="179993"/>
                  </a:moveTo>
                  <a:lnTo>
                    <a:pt x="32602" y="186749"/>
                  </a:lnTo>
                </a:path>
                <a:path w="3528059" h="6569709">
                  <a:moveTo>
                    <a:pt x="3508981" y="6550648"/>
                  </a:moveTo>
                  <a:lnTo>
                    <a:pt x="3514409" y="6556093"/>
                  </a:lnTo>
                </a:path>
                <a:path w="3528059" h="6569709">
                  <a:moveTo>
                    <a:pt x="3508981" y="6537138"/>
                  </a:moveTo>
                  <a:lnTo>
                    <a:pt x="3527946" y="6556093"/>
                  </a:lnTo>
                </a:path>
                <a:path w="3528059" h="6569709">
                  <a:moveTo>
                    <a:pt x="3508981" y="6523593"/>
                  </a:moveTo>
                  <a:lnTo>
                    <a:pt x="3527946" y="6542583"/>
                  </a:lnTo>
                </a:path>
                <a:path w="3528059" h="6569709">
                  <a:moveTo>
                    <a:pt x="3508981" y="6510083"/>
                  </a:moveTo>
                  <a:lnTo>
                    <a:pt x="3527946" y="6529004"/>
                  </a:lnTo>
                </a:path>
                <a:path w="3528059" h="6569709">
                  <a:moveTo>
                    <a:pt x="3508981" y="6496538"/>
                  </a:moveTo>
                  <a:lnTo>
                    <a:pt x="3527946" y="6515511"/>
                  </a:lnTo>
                </a:path>
                <a:path w="3528059" h="6569709">
                  <a:moveTo>
                    <a:pt x="3508981" y="6483027"/>
                  </a:moveTo>
                  <a:lnTo>
                    <a:pt x="3527946" y="6501932"/>
                  </a:lnTo>
                </a:path>
                <a:path w="3528059" h="6569709">
                  <a:moveTo>
                    <a:pt x="3508981" y="6469517"/>
                  </a:moveTo>
                  <a:lnTo>
                    <a:pt x="3527946" y="6488421"/>
                  </a:lnTo>
                </a:path>
                <a:path w="3528059" h="6569709">
                  <a:moveTo>
                    <a:pt x="3508981" y="6455938"/>
                  </a:moveTo>
                  <a:lnTo>
                    <a:pt x="3527946" y="6474945"/>
                  </a:lnTo>
                </a:path>
                <a:path w="3528059" h="6569709">
                  <a:moveTo>
                    <a:pt x="3508981" y="6442462"/>
                  </a:moveTo>
                  <a:lnTo>
                    <a:pt x="3527946" y="6461366"/>
                  </a:lnTo>
                </a:path>
                <a:path w="3528059" h="6569709">
                  <a:moveTo>
                    <a:pt x="3508981" y="6428917"/>
                  </a:moveTo>
                  <a:lnTo>
                    <a:pt x="3527946" y="6447839"/>
                  </a:lnTo>
                </a:path>
                <a:path w="3528059" h="6569709">
                  <a:moveTo>
                    <a:pt x="3508981" y="6415372"/>
                  </a:moveTo>
                  <a:lnTo>
                    <a:pt x="3527946" y="6434311"/>
                  </a:lnTo>
                </a:path>
                <a:path w="3528059" h="6569709">
                  <a:moveTo>
                    <a:pt x="3508981" y="6401811"/>
                  </a:moveTo>
                  <a:lnTo>
                    <a:pt x="3527946" y="6420783"/>
                  </a:lnTo>
                </a:path>
                <a:path w="3528059" h="6569709">
                  <a:moveTo>
                    <a:pt x="3508981" y="6388266"/>
                  </a:moveTo>
                  <a:lnTo>
                    <a:pt x="3527946" y="6407256"/>
                  </a:lnTo>
                </a:path>
                <a:path w="3528059" h="6569709">
                  <a:moveTo>
                    <a:pt x="3508981" y="6374721"/>
                  </a:moveTo>
                  <a:lnTo>
                    <a:pt x="3527946" y="6393711"/>
                  </a:lnTo>
                </a:path>
                <a:path w="3528059" h="6569709">
                  <a:moveTo>
                    <a:pt x="3515758" y="6367983"/>
                  </a:moveTo>
                  <a:lnTo>
                    <a:pt x="3527946" y="6380166"/>
                  </a:lnTo>
                </a:path>
                <a:path w="3528059" h="6569709">
                  <a:moveTo>
                    <a:pt x="1478244" y="6518199"/>
                  </a:moveTo>
                  <a:lnTo>
                    <a:pt x="1476879" y="6516838"/>
                  </a:lnTo>
                </a:path>
                <a:path w="3528059" h="6569709">
                  <a:moveTo>
                    <a:pt x="1487718" y="6518199"/>
                  </a:moveTo>
                  <a:lnTo>
                    <a:pt x="1478244" y="6527677"/>
                  </a:lnTo>
                </a:path>
                <a:path w="3528059" h="6569709">
                  <a:moveTo>
                    <a:pt x="1497226" y="6518199"/>
                  </a:moveTo>
                  <a:lnTo>
                    <a:pt x="1478244" y="6537138"/>
                  </a:lnTo>
                </a:path>
                <a:path w="3528059" h="6569709">
                  <a:moveTo>
                    <a:pt x="1505385" y="6518199"/>
                  </a:moveTo>
                  <a:lnTo>
                    <a:pt x="1478244" y="6545254"/>
                  </a:lnTo>
                </a:path>
                <a:path w="3528059" h="6569709">
                  <a:moveTo>
                    <a:pt x="1510830" y="6522232"/>
                  </a:moveTo>
                  <a:lnTo>
                    <a:pt x="1478244" y="6554732"/>
                  </a:lnTo>
                </a:path>
                <a:path w="3528059" h="6569709">
                  <a:moveTo>
                    <a:pt x="1510830" y="6531744"/>
                  </a:moveTo>
                  <a:lnTo>
                    <a:pt x="1478244" y="6564210"/>
                  </a:lnTo>
                </a:path>
                <a:path w="3528059" h="6569709">
                  <a:moveTo>
                    <a:pt x="1510830" y="6541222"/>
                  </a:moveTo>
                  <a:lnTo>
                    <a:pt x="1482324" y="6569638"/>
                  </a:lnTo>
                </a:path>
                <a:path w="3528059" h="6569709">
                  <a:moveTo>
                    <a:pt x="1510830" y="6549338"/>
                  </a:moveTo>
                  <a:lnTo>
                    <a:pt x="1490449" y="6569638"/>
                  </a:lnTo>
                </a:path>
                <a:path w="3528059" h="6569709">
                  <a:moveTo>
                    <a:pt x="1510830" y="6558833"/>
                  </a:moveTo>
                  <a:lnTo>
                    <a:pt x="1499974" y="6569638"/>
                  </a:lnTo>
                </a:path>
                <a:path w="3528059" h="6569709">
                  <a:moveTo>
                    <a:pt x="1510830" y="6568243"/>
                  </a:moveTo>
                  <a:lnTo>
                    <a:pt x="1509413" y="6569638"/>
                  </a:lnTo>
                </a:path>
                <a:path w="3528059" h="6569709">
                  <a:moveTo>
                    <a:pt x="1478244" y="6565588"/>
                  </a:moveTo>
                  <a:lnTo>
                    <a:pt x="1482324" y="6569638"/>
                  </a:lnTo>
                </a:path>
                <a:path w="3528059" h="6569709">
                  <a:moveTo>
                    <a:pt x="1478244" y="6556093"/>
                  </a:moveTo>
                  <a:lnTo>
                    <a:pt x="1491781" y="6569638"/>
                  </a:lnTo>
                </a:path>
                <a:path w="3528059" h="6569709">
                  <a:moveTo>
                    <a:pt x="1478244" y="6548011"/>
                  </a:moveTo>
                  <a:lnTo>
                    <a:pt x="1499974" y="6569638"/>
                  </a:lnTo>
                </a:path>
                <a:path w="3528059" h="6569709">
                  <a:moveTo>
                    <a:pt x="1478244" y="6538499"/>
                  </a:moveTo>
                  <a:lnTo>
                    <a:pt x="1509413" y="6569638"/>
                  </a:lnTo>
                </a:path>
                <a:path w="3528059" h="6569709">
                  <a:moveTo>
                    <a:pt x="1478244" y="6529004"/>
                  </a:moveTo>
                  <a:lnTo>
                    <a:pt x="1510830" y="6561487"/>
                  </a:lnTo>
                </a:path>
                <a:path w="3528059" h="6569709">
                  <a:moveTo>
                    <a:pt x="1478244" y="6520922"/>
                  </a:moveTo>
                  <a:lnTo>
                    <a:pt x="1510830" y="6552010"/>
                  </a:lnTo>
                </a:path>
                <a:path w="3528059" h="6569709">
                  <a:moveTo>
                    <a:pt x="1485004" y="6518199"/>
                  </a:moveTo>
                  <a:lnTo>
                    <a:pt x="1510830" y="6543910"/>
                  </a:lnTo>
                </a:path>
                <a:path w="3528059" h="6569709">
                  <a:moveTo>
                    <a:pt x="1494512" y="6518199"/>
                  </a:moveTo>
                  <a:lnTo>
                    <a:pt x="1510830" y="6534432"/>
                  </a:lnTo>
                </a:path>
                <a:path w="3528059" h="6569709">
                  <a:moveTo>
                    <a:pt x="1504054" y="6518199"/>
                  </a:moveTo>
                  <a:lnTo>
                    <a:pt x="1510830" y="652495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13637851" y="7788704"/>
              <a:ext cx="19050" cy="230504"/>
            </a:xfrm>
            <a:custGeom>
              <a:avLst/>
              <a:gdLst/>
              <a:ahLst/>
              <a:cxnLst/>
              <a:rect l="l" t="t" r="r" b="b"/>
              <a:pathLst>
                <a:path w="19050" h="230504">
                  <a:moveTo>
                    <a:pt x="6776" y="0"/>
                  </a:moveTo>
                  <a:lnTo>
                    <a:pt x="0" y="6738"/>
                  </a:lnTo>
                </a:path>
                <a:path w="19050" h="230504">
                  <a:moveTo>
                    <a:pt x="19032" y="1361"/>
                  </a:moveTo>
                  <a:lnTo>
                    <a:pt x="0" y="20282"/>
                  </a:lnTo>
                </a:path>
                <a:path w="19050" h="230504">
                  <a:moveTo>
                    <a:pt x="19032" y="14905"/>
                  </a:moveTo>
                  <a:lnTo>
                    <a:pt x="0" y="33793"/>
                  </a:lnTo>
                </a:path>
                <a:path w="19050" h="230504">
                  <a:moveTo>
                    <a:pt x="19032" y="28416"/>
                  </a:moveTo>
                  <a:lnTo>
                    <a:pt x="0" y="47304"/>
                  </a:lnTo>
                </a:path>
                <a:path w="19050" h="230504">
                  <a:moveTo>
                    <a:pt x="19032" y="41978"/>
                  </a:moveTo>
                  <a:lnTo>
                    <a:pt x="0" y="60899"/>
                  </a:lnTo>
                </a:path>
                <a:path w="19050" h="230504">
                  <a:moveTo>
                    <a:pt x="19032" y="55454"/>
                  </a:moveTo>
                  <a:lnTo>
                    <a:pt x="0" y="74410"/>
                  </a:lnTo>
                </a:path>
                <a:path w="19050" h="230504">
                  <a:moveTo>
                    <a:pt x="19032" y="68965"/>
                  </a:moveTo>
                  <a:lnTo>
                    <a:pt x="0" y="87955"/>
                  </a:lnTo>
                </a:path>
                <a:path w="19050" h="230504">
                  <a:moveTo>
                    <a:pt x="19032" y="82526"/>
                  </a:moveTo>
                  <a:lnTo>
                    <a:pt x="0" y="101448"/>
                  </a:lnTo>
                </a:path>
                <a:path w="19050" h="230504">
                  <a:moveTo>
                    <a:pt x="19032" y="96020"/>
                  </a:moveTo>
                  <a:lnTo>
                    <a:pt x="0" y="114993"/>
                  </a:lnTo>
                </a:path>
                <a:path w="19050" h="230504">
                  <a:moveTo>
                    <a:pt x="19032" y="109599"/>
                  </a:moveTo>
                  <a:lnTo>
                    <a:pt x="0" y="128503"/>
                  </a:lnTo>
                </a:path>
                <a:path w="19050" h="230504">
                  <a:moveTo>
                    <a:pt x="19032" y="123143"/>
                  </a:moveTo>
                  <a:lnTo>
                    <a:pt x="0" y="142082"/>
                  </a:lnTo>
                </a:path>
                <a:path w="19050" h="230504">
                  <a:moveTo>
                    <a:pt x="19032" y="136620"/>
                  </a:moveTo>
                  <a:lnTo>
                    <a:pt x="0" y="156920"/>
                  </a:lnTo>
                </a:path>
                <a:path w="19050" h="230504">
                  <a:moveTo>
                    <a:pt x="19032" y="150165"/>
                  </a:moveTo>
                  <a:lnTo>
                    <a:pt x="0" y="170498"/>
                  </a:lnTo>
                </a:path>
                <a:path w="19050" h="230504">
                  <a:moveTo>
                    <a:pt x="19032" y="163726"/>
                  </a:moveTo>
                  <a:lnTo>
                    <a:pt x="0" y="184026"/>
                  </a:lnTo>
                </a:path>
                <a:path w="19050" h="230504">
                  <a:moveTo>
                    <a:pt x="19032" y="177271"/>
                  </a:moveTo>
                  <a:lnTo>
                    <a:pt x="0" y="197537"/>
                  </a:lnTo>
                </a:path>
                <a:path w="19050" h="230504">
                  <a:moveTo>
                    <a:pt x="19032" y="190781"/>
                  </a:moveTo>
                  <a:lnTo>
                    <a:pt x="0" y="211081"/>
                  </a:lnTo>
                </a:path>
                <a:path w="19050" h="230504">
                  <a:moveTo>
                    <a:pt x="19032" y="204360"/>
                  </a:moveTo>
                  <a:lnTo>
                    <a:pt x="0" y="224609"/>
                  </a:lnTo>
                </a:path>
                <a:path w="19050" h="230504">
                  <a:moveTo>
                    <a:pt x="19032" y="217837"/>
                  </a:moveTo>
                  <a:lnTo>
                    <a:pt x="6776" y="23000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13631101" y="8083666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0" y="28450"/>
                  </a:moveTo>
                  <a:lnTo>
                    <a:pt x="13519" y="28450"/>
                  </a:lnTo>
                </a:path>
                <a:path w="13969" h="28575">
                  <a:moveTo>
                    <a:pt x="0" y="14905"/>
                  </a:moveTo>
                  <a:lnTo>
                    <a:pt x="13519" y="14905"/>
                  </a:lnTo>
                </a:path>
                <a:path w="13969" h="28575">
                  <a:moveTo>
                    <a:pt x="0" y="0"/>
                  </a:moveTo>
                  <a:lnTo>
                    <a:pt x="13519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11673675" y="3056677"/>
              <a:ext cx="7049770" cy="3075940"/>
            </a:xfrm>
            <a:custGeom>
              <a:avLst/>
              <a:gdLst/>
              <a:ahLst/>
              <a:cxnLst/>
              <a:rect l="l" t="t" r="r" b="b"/>
              <a:pathLst>
                <a:path w="7049769" h="3075940">
                  <a:moveTo>
                    <a:pt x="7022008" y="3024331"/>
                  </a:moveTo>
                  <a:lnTo>
                    <a:pt x="6998947" y="3047337"/>
                  </a:lnTo>
                </a:path>
                <a:path w="7049769" h="3075940">
                  <a:moveTo>
                    <a:pt x="7030168" y="3024331"/>
                  </a:moveTo>
                  <a:lnTo>
                    <a:pt x="6998947" y="3055419"/>
                  </a:lnTo>
                </a:path>
                <a:path w="7049769" h="3075940">
                  <a:moveTo>
                    <a:pt x="7036944" y="3028381"/>
                  </a:moveTo>
                  <a:lnTo>
                    <a:pt x="7001661" y="3062209"/>
                  </a:lnTo>
                </a:path>
                <a:path w="7049769" h="3075940">
                  <a:moveTo>
                    <a:pt x="7042372" y="3031087"/>
                  </a:moveTo>
                  <a:lnTo>
                    <a:pt x="7005724" y="3067654"/>
                  </a:lnTo>
                </a:path>
                <a:path w="7049769" h="3075940">
                  <a:moveTo>
                    <a:pt x="7045069" y="3036515"/>
                  </a:moveTo>
                  <a:lnTo>
                    <a:pt x="7011152" y="3071636"/>
                  </a:lnTo>
                </a:path>
                <a:path w="7049769" h="3075940">
                  <a:moveTo>
                    <a:pt x="7047801" y="3043253"/>
                  </a:moveTo>
                  <a:lnTo>
                    <a:pt x="7016563" y="3074409"/>
                  </a:lnTo>
                </a:path>
                <a:path w="7049769" h="3075940">
                  <a:moveTo>
                    <a:pt x="7049166" y="3050025"/>
                  </a:moveTo>
                  <a:lnTo>
                    <a:pt x="7024739" y="3075736"/>
                  </a:lnTo>
                </a:path>
                <a:path w="7049769" h="3075940">
                  <a:moveTo>
                    <a:pt x="7043738" y="3064897"/>
                  </a:moveTo>
                  <a:lnTo>
                    <a:pt x="7038293" y="3071636"/>
                  </a:lnTo>
                </a:path>
                <a:path w="7049769" h="3075940">
                  <a:moveTo>
                    <a:pt x="6998947" y="3055419"/>
                  </a:moveTo>
                  <a:lnTo>
                    <a:pt x="7019311" y="3075736"/>
                  </a:lnTo>
                </a:path>
                <a:path w="7049769" h="3075940">
                  <a:moveTo>
                    <a:pt x="6998947" y="3045993"/>
                  </a:moveTo>
                  <a:lnTo>
                    <a:pt x="7027454" y="3075736"/>
                  </a:lnTo>
                </a:path>
                <a:path w="7049769" h="3075940">
                  <a:moveTo>
                    <a:pt x="7000279" y="3039203"/>
                  </a:moveTo>
                  <a:lnTo>
                    <a:pt x="7034213" y="3073031"/>
                  </a:lnTo>
                </a:path>
                <a:path w="7049769" h="3075940">
                  <a:moveTo>
                    <a:pt x="7004358" y="3033792"/>
                  </a:moveTo>
                  <a:lnTo>
                    <a:pt x="7041024" y="3070308"/>
                  </a:lnTo>
                </a:path>
                <a:path w="7049769" h="3075940">
                  <a:moveTo>
                    <a:pt x="7008455" y="3028381"/>
                  </a:moveTo>
                  <a:lnTo>
                    <a:pt x="7045069" y="3064897"/>
                  </a:lnTo>
                </a:path>
                <a:path w="7049769" h="3075940">
                  <a:moveTo>
                    <a:pt x="7015215" y="3025659"/>
                  </a:moveTo>
                  <a:lnTo>
                    <a:pt x="7047801" y="3059503"/>
                  </a:lnTo>
                </a:path>
                <a:path w="7049769" h="3075940">
                  <a:moveTo>
                    <a:pt x="7022008" y="3024331"/>
                  </a:moveTo>
                  <a:lnTo>
                    <a:pt x="7049166" y="3051387"/>
                  </a:lnTo>
                </a:path>
                <a:path w="7049769" h="3075940">
                  <a:moveTo>
                    <a:pt x="7032865" y="3026986"/>
                  </a:moveTo>
                  <a:lnTo>
                    <a:pt x="7047801" y="3040582"/>
                  </a:lnTo>
                </a:path>
                <a:path w="7049769" h="3075940">
                  <a:moveTo>
                    <a:pt x="14952" y="1344"/>
                  </a:moveTo>
                  <a:lnTo>
                    <a:pt x="1314" y="14871"/>
                  </a:lnTo>
                </a:path>
                <a:path w="7049769" h="3075940">
                  <a:moveTo>
                    <a:pt x="25792" y="0"/>
                  </a:moveTo>
                  <a:lnTo>
                    <a:pt x="0" y="25693"/>
                  </a:lnTo>
                </a:path>
                <a:path w="7049769" h="3075940">
                  <a:moveTo>
                    <a:pt x="32585" y="1344"/>
                  </a:moveTo>
                  <a:lnTo>
                    <a:pt x="1314" y="32449"/>
                  </a:lnTo>
                </a:path>
                <a:path w="7049769" h="3075940">
                  <a:moveTo>
                    <a:pt x="37979" y="4049"/>
                  </a:moveTo>
                  <a:lnTo>
                    <a:pt x="5393" y="37911"/>
                  </a:lnTo>
                </a:path>
                <a:path w="7049769" h="3075940">
                  <a:moveTo>
                    <a:pt x="42042" y="9460"/>
                  </a:moveTo>
                  <a:lnTo>
                    <a:pt x="9473" y="41927"/>
                  </a:lnTo>
                </a:path>
                <a:path w="7049769" h="3075940">
                  <a:moveTo>
                    <a:pt x="46122" y="14871"/>
                  </a:moveTo>
                  <a:lnTo>
                    <a:pt x="16250" y="44649"/>
                  </a:lnTo>
                </a:path>
                <a:path w="7049769" h="3075940">
                  <a:moveTo>
                    <a:pt x="47521" y="23005"/>
                  </a:moveTo>
                  <a:lnTo>
                    <a:pt x="24409" y="46010"/>
                  </a:lnTo>
                </a:path>
                <a:path w="7049769" h="3075940">
                  <a:moveTo>
                    <a:pt x="40642" y="39255"/>
                  </a:moveTo>
                  <a:lnTo>
                    <a:pt x="36682" y="41927"/>
                  </a:lnTo>
                </a:path>
                <a:path w="7049769" h="3075940">
                  <a:moveTo>
                    <a:pt x="1314" y="29760"/>
                  </a:moveTo>
                  <a:lnTo>
                    <a:pt x="16250" y="46010"/>
                  </a:lnTo>
                </a:path>
                <a:path w="7049769" h="3075940">
                  <a:moveTo>
                    <a:pt x="0" y="20265"/>
                  </a:moveTo>
                  <a:lnTo>
                    <a:pt x="25792" y="46010"/>
                  </a:lnTo>
                </a:path>
                <a:path w="7049769" h="3075940">
                  <a:moveTo>
                    <a:pt x="1314" y="12183"/>
                  </a:moveTo>
                  <a:lnTo>
                    <a:pt x="32585" y="44649"/>
                  </a:lnTo>
                </a:path>
                <a:path w="7049769" h="3075940">
                  <a:moveTo>
                    <a:pt x="5393" y="8099"/>
                  </a:moveTo>
                  <a:lnTo>
                    <a:pt x="39362" y="40599"/>
                  </a:lnTo>
                </a:path>
                <a:path w="7049769" h="3075940">
                  <a:moveTo>
                    <a:pt x="9473" y="2688"/>
                  </a:moveTo>
                  <a:lnTo>
                    <a:pt x="43459" y="35171"/>
                  </a:lnTo>
                </a:path>
                <a:path w="7049769" h="3075940">
                  <a:moveTo>
                    <a:pt x="16250" y="0"/>
                  </a:moveTo>
                  <a:lnTo>
                    <a:pt x="46122" y="29760"/>
                  </a:lnTo>
                </a:path>
                <a:path w="7049769" h="3075940">
                  <a:moveTo>
                    <a:pt x="24409" y="0"/>
                  </a:moveTo>
                  <a:lnTo>
                    <a:pt x="47521" y="2164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11452405" y="2949797"/>
              <a:ext cx="358775" cy="203200"/>
            </a:xfrm>
            <a:custGeom>
              <a:avLst/>
              <a:gdLst/>
              <a:ahLst/>
              <a:cxnLst/>
              <a:rect l="l" t="t" r="r" b="b"/>
              <a:pathLst>
                <a:path w="358775" h="203200">
                  <a:moveTo>
                    <a:pt x="44773" y="158298"/>
                  </a:moveTo>
                  <a:lnTo>
                    <a:pt x="0" y="202948"/>
                  </a:lnTo>
                </a:path>
                <a:path w="358775" h="203200">
                  <a:moveTo>
                    <a:pt x="73296" y="143392"/>
                  </a:moveTo>
                  <a:lnTo>
                    <a:pt x="28523" y="188059"/>
                  </a:lnTo>
                </a:path>
                <a:path w="358775" h="203200">
                  <a:moveTo>
                    <a:pt x="100488" y="129882"/>
                  </a:moveTo>
                  <a:lnTo>
                    <a:pt x="57046" y="173153"/>
                  </a:lnTo>
                </a:path>
                <a:path w="358775" h="203200">
                  <a:moveTo>
                    <a:pt x="128977" y="114976"/>
                  </a:moveTo>
                  <a:lnTo>
                    <a:pt x="84153" y="159642"/>
                  </a:lnTo>
                </a:path>
                <a:path w="358775" h="203200">
                  <a:moveTo>
                    <a:pt x="157484" y="100138"/>
                  </a:moveTo>
                  <a:lnTo>
                    <a:pt x="112659" y="144805"/>
                  </a:lnTo>
                </a:path>
                <a:path w="358775" h="203200">
                  <a:moveTo>
                    <a:pt x="184607" y="86576"/>
                  </a:moveTo>
                  <a:lnTo>
                    <a:pt x="141148" y="131243"/>
                  </a:lnTo>
                </a:path>
                <a:path w="358775" h="203200">
                  <a:moveTo>
                    <a:pt x="213079" y="71670"/>
                  </a:moveTo>
                  <a:lnTo>
                    <a:pt x="168323" y="116337"/>
                  </a:lnTo>
                </a:path>
                <a:path w="358775" h="203200">
                  <a:moveTo>
                    <a:pt x="241603" y="58160"/>
                  </a:moveTo>
                  <a:lnTo>
                    <a:pt x="196829" y="101482"/>
                  </a:lnTo>
                </a:path>
                <a:path w="358775" h="203200">
                  <a:moveTo>
                    <a:pt x="268778" y="43271"/>
                  </a:moveTo>
                  <a:lnTo>
                    <a:pt x="223953" y="87920"/>
                  </a:lnTo>
                </a:path>
                <a:path w="358775" h="203200">
                  <a:moveTo>
                    <a:pt x="297284" y="28399"/>
                  </a:moveTo>
                  <a:lnTo>
                    <a:pt x="252459" y="73066"/>
                  </a:lnTo>
                </a:path>
                <a:path w="358775" h="203200">
                  <a:moveTo>
                    <a:pt x="324407" y="14854"/>
                  </a:moveTo>
                  <a:lnTo>
                    <a:pt x="280965" y="59521"/>
                  </a:lnTo>
                </a:path>
                <a:path w="358775" h="203200">
                  <a:moveTo>
                    <a:pt x="352914" y="0"/>
                  </a:moveTo>
                  <a:lnTo>
                    <a:pt x="308157" y="44649"/>
                  </a:lnTo>
                </a:path>
                <a:path w="358775" h="203200">
                  <a:moveTo>
                    <a:pt x="358376" y="8099"/>
                  </a:moveTo>
                  <a:lnTo>
                    <a:pt x="336663" y="2976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11798539" y="2064805"/>
              <a:ext cx="3317875" cy="5147945"/>
            </a:xfrm>
            <a:custGeom>
              <a:avLst/>
              <a:gdLst/>
              <a:ahLst/>
              <a:cxnLst/>
              <a:rect l="l" t="t" r="r" b="b"/>
              <a:pathLst>
                <a:path w="3317875" h="5147945">
                  <a:moveTo>
                    <a:pt x="21695" y="5101441"/>
                  </a:moveTo>
                  <a:lnTo>
                    <a:pt x="0" y="5123102"/>
                  </a:lnTo>
                </a:path>
                <a:path w="3317875" h="5147945">
                  <a:moveTo>
                    <a:pt x="31203" y="5101441"/>
                  </a:moveTo>
                  <a:lnTo>
                    <a:pt x="1399" y="5131219"/>
                  </a:lnTo>
                </a:path>
                <a:path w="3317875" h="5147945">
                  <a:moveTo>
                    <a:pt x="36665" y="5104164"/>
                  </a:moveTo>
                  <a:lnTo>
                    <a:pt x="4045" y="5136630"/>
                  </a:lnTo>
                </a:path>
                <a:path w="3317875" h="5147945">
                  <a:moveTo>
                    <a:pt x="42059" y="5108230"/>
                  </a:moveTo>
                  <a:lnTo>
                    <a:pt x="8159" y="5142024"/>
                  </a:lnTo>
                </a:path>
                <a:path w="3317875" h="5147945">
                  <a:moveTo>
                    <a:pt x="46156" y="5113607"/>
                  </a:moveTo>
                  <a:lnTo>
                    <a:pt x="13553" y="5146040"/>
                  </a:lnTo>
                </a:path>
                <a:path w="3317875" h="5147945">
                  <a:moveTo>
                    <a:pt x="47521" y="5121741"/>
                  </a:moveTo>
                  <a:lnTo>
                    <a:pt x="20312" y="5147469"/>
                  </a:lnTo>
                </a:path>
                <a:path w="3317875" h="5147945">
                  <a:moveTo>
                    <a:pt x="47521" y="5131219"/>
                  </a:moveTo>
                  <a:lnTo>
                    <a:pt x="29905" y="5147469"/>
                  </a:lnTo>
                </a:path>
                <a:path w="3317875" h="5147945">
                  <a:moveTo>
                    <a:pt x="4045" y="5136630"/>
                  </a:moveTo>
                  <a:lnTo>
                    <a:pt x="12238" y="5144695"/>
                  </a:lnTo>
                </a:path>
                <a:path w="3317875" h="5147945">
                  <a:moveTo>
                    <a:pt x="0" y="5124430"/>
                  </a:moveTo>
                  <a:lnTo>
                    <a:pt x="24409" y="5147469"/>
                  </a:lnTo>
                </a:path>
                <a:path w="3317875" h="5147945">
                  <a:moveTo>
                    <a:pt x="1399" y="5116313"/>
                  </a:moveTo>
                  <a:lnTo>
                    <a:pt x="32585" y="5146040"/>
                  </a:lnTo>
                </a:path>
                <a:path w="3317875" h="5147945">
                  <a:moveTo>
                    <a:pt x="5376" y="5110885"/>
                  </a:moveTo>
                  <a:lnTo>
                    <a:pt x="37979" y="5143368"/>
                  </a:lnTo>
                </a:path>
                <a:path w="3317875" h="5147945">
                  <a:moveTo>
                    <a:pt x="9473" y="5105474"/>
                  </a:moveTo>
                  <a:lnTo>
                    <a:pt x="42059" y="5139318"/>
                  </a:lnTo>
                </a:path>
                <a:path w="3317875" h="5147945">
                  <a:moveTo>
                    <a:pt x="14970" y="5102802"/>
                  </a:moveTo>
                  <a:lnTo>
                    <a:pt x="46156" y="5133907"/>
                  </a:lnTo>
                </a:path>
                <a:path w="3317875" h="5147945">
                  <a:moveTo>
                    <a:pt x="23112" y="5101441"/>
                  </a:moveTo>
                  <a:lnTo>
                    <a:pt x="47521" y="5125808"/>
                  </a:lnTo>
                </a:path>
                <a:path w="3317875" h="5147945">
                  <a:moveTo>
                    <a:pt x="33883" y="5102802"/>
                  </a:moveTo>
                  <a:lnTo>
                    <a:pt x="46156" y="5114969"/>
                  </a:lnTo>
                </a:path>
                <a:path w="3317875" h="5147945">
                  <a:moveTo>
                    <a:pt x="3276852" y="4083"/>
                  </a:moveTo>
                  <a:lnTo>
                    <a:pt x="3274172" y="6755"/>
                  </a:lnTo>
                </a:path>
                <a:path w="3317875" h="5147945">
                  <a:moveTo>
                    <a:pt x="3290422" y="0"/>
                  </a:moveTo>
                  <a:lnTo>
                    <a:pt x="3265995" y="23005"/>
                  </a:lnTo>
                </a:path>
                <a:path w="3317875" h="5147945">
                  <a:moveTo>
                    <a:pt x="3298564" y="0"/>
                  </a:moveTo>
                  <a:lnTo>
                    <a:pt x="3267327" y="31122"/>
                  </a:lnTo>
                </a:path>
                <a:path w="3317875" h="5147945">
                  <a:moveTo>
                    <a:pt x="3303992" y="2688"/>
                  </a:moveTo>
                  <a:lnTo>
                    <a:pt x="3270109" y="37894"/>
                  </a:lnTo>
                </a:path>
                <a:path w="3317875" h="5147945">
                  <a:moveTo>
                    <a:pt x="3309420" y="6755"/>
                  </a:moveTo>
                  <a:lnTo>
                    <a:pt x="3274172" y="43322"/>
                  </a:lnTo>
                </a:path>
                <a:path w="3317875" h="5147945">
                  <a:moveTo>
                    <a:pt x="3313534" y="12166"/>
                  </a:moveTo>
                  <a:lnTo>
                    <a:pt x="3278200" y="45993"/>
                  </a:lnTo>
                </a:path>
                <a:path w="3317875" h="5147945">
                  <a:moveTo>
                    <a:pt x="3316214" y="18938"/>
                  </a:moveTo>
                  <a:lnTo>
                    <a:pt x="3285045" y="50060"/>
                  </a:lnTo>
                </a:path>
                <a:path w="3317875" h="5147945">
                  <a:moveTo>
                    <a:pt x="3317546" y="25710"/>
                  </a:moveTo>
                  <a:lnTo>
                    <a:pt x="3293170" y="50060"/>
                  </a:lnTo>
                </a:path>
                <a:path w="3317875" h="5147945">
                  <a:moveTo>
                    <a:pt x="3309420" y="43322"/>
                  </a:moveTo>
                  <a:lnTo>
                    <a:pt x="3308089" y="44666"/>
                  </a:lnTo>
                </a:path>
                <a:path w="3317875" h="5147945">
                  <a:moveTo>
                    <a:pt x="3271441" y="40582"/>
                  </a:moveTo>
                  <a:lnTo>
                    <a:pt x="3276852" y="45993"/>
                  </a:lnTo>
                </a:path>
                <a:path w="3317875" h="5147945">
                  <a:moveTo>
                    <a:pt x="3265995" y="25710"/>
                  </a:moveTo>
                  <a:lnTo>
                    <a:pt x="3290422" y="50060"/>
                  </a:lnTo>
                </a:path>
                <a:path w="3317875" h="5147945">
                  <a:moveTo>
                    <a:pt x="3267327" y="17594"/>
                  </a:moveTo>
                  <a:lnTo>
                    <a:pt x="3298564" y="48733"/>
                  </a:lnTo>
                </a:path>
                <a:path w="3317875" h="5147945">
                  <a:moveTo>
                    <a:pt x="3270109" y="10839"/>
                  </a:moveTo>
                  <a:lnTo>
                    <a:pt x="3305341" y="45993"/>
                  </a:lnTo>
                </a:path>
                <a:path w="3317875" h="5147945">
                  <a:moveTo>
                    <a:pt x="3274172" y="6755"/>
                  </a:moveTo>
                  <a:lnTo>
                    <a:pt x="3309420" y="41927"/>
                  </a:lnTo>
                </a:path>
                <a:path w="3317875" h="5147945">
                  <a:moveTo>
                    <a:pt x="3279600" y="2688"/>
                  </a:moveTo>
                  <a:lnTo>
                    <a:pt x="3313534" y="37894"/>
                  </a:lnTo>
                </a:path>
                <a:path w="3317875" h="5147945">
                  <a:moveTo>
                    <a:pt x="3285045" y="0"/>
                  </a:moveTo>
                  <a:lnTo>
                    <a:pt x="3316214" y="31122"/>
                  </a:lnTo>
                </a:path>
                <a:path w="3317875" h="5147945">
                  <a:moveTo>
                    <a:pt x="3294502" y="0"/>
                  </a:moveTo>
                  <a:lnTo>
                    <a:pt x="3317546" y="21644"/>
                  </a:lnTo>
                </a:path>
                <a:path w="3317875" h="5147945">
                  <a:moveTo>
                    <a:pt x="2083669" y="0"/>
                  </a:moveTo>
                  <a:lnTo>
                    <a:pt x="2064654" y="18938"/>
                  </a:lnTo>
                </a:path>
                <a:path w="3317875" h="5147945">
                  <a:moveTo>
                    <a:pt x="2093177" y="0"/>
                  </a:moveTo>
                  <a:lnTo>
                    <a:pt x="2063305" y="28416"/>
                  </a:lnTo>
                </a:path>
                <a:path w="3317875" h="5147945">
                  <a:moveTo>
                    <a:pt x="2099936" y="1344"/>
                  </a:moveTo>
                  <a:lnTo>
                    <a:pt x="2066053" y="35171"/>
                  </a:lnTo>
                </a:path>
                <a:path w="3317875" h="5147945">
                  <a:moveTo>
                    <a:pt x="2105382" y="4083"/>
                  </a:moveTo>
                  <a:lnTo>
                    <a:pt x="2070082" y="40582"/>
                  </a:lnTo>
                </a:path>
                <a:path w="3317875" h="5147945">
                  <a:moveTo>
                    <a:pt x="2109461" y="9460"/>
                  </a:moveTo>
                  <a:lnTo>
                    <a:pt x="2074144" y="45993"/>
                  </a:lnTo>
                </a:path>
                <a:path w="3317875" h="5147945">
                  <a:moveTo>
                    <a:pt x="2113507" y="14888"/>
                  </a:moveTo>
                  <a:lnTo>
                    <a:pt x="2079624" y="48733"/>
                  </a:lnTo>
                </a:path>
                <a:path w="3317875" h="5147945">
                  <a:moveTo>
                    <a:pt x="2114889" y="23005"/>
                  </a:moveTo>
                  <a:lnTo>
                    <a:pt x="2087766" y="5006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1657338" y="2064796"/>
              <a:ext cx="4660265" cy="5321300"/>
            </a:xfrm>
            <a:custGeom>
              <a:avLst/>
              <a:gdLst/>
              <a:ahLst/>
              <a:cxnLst/>
              <a:rect l="l" t="t" r="r" b="b"/>
              <a:pathLst>
                <a:path w="4660265" h="5321300">
                  <a:moveTo>
                    <a:pt x="2254724" y="32483"/>
                  </a:moveTo>
                  <a:lnTo>
                    <a:pt x="2238439" y="48750"/>
                  </a:lnTo>
                </a:path>
                <a:path w="4660265" h="5321300">
                  <a:moveTo>
                    <a:pt x="2205836" y="29760"/>
                  </a:moveTo>
                  <a:lnTo>
                    <a:pt x="2224869" y="50077"/>
                  </a:lnTo>
                </a:path>
                <a:path w="4660265" h="5321300">
                  <a:moveTo>
                    <a:pt x="2205836" y="20282"/>
                  </a:moveTo>
                  <a:lnTo>
                    <a:pt x="2234360" y="50077"/>
                  </a:lnTo>
                </a:path>
                <a:path w="4660265" h="5321300">
                  <a:moveTo>
                    <a:pt x="2207219" y="13527"/>
                  </a:moveTo>
                  <a:lnTo>
                    <a:pt x="2241153" y="47355"/>
                  </a:lnTo>
                </a:path>
                <a:path w="4660265" h="5321300">
                  <a:moveTo>
                    <a:pt x="2211282" y="8099"/>
                  </a:moveTo>
                  <a:lnTo>
                    <a:pt x="2246581" y="44666"/>
                  </a:lnTo>
                </a:path>
                <a:path w="4660265" h="5321300">
                  <a:moveTo>
                    <a:pt x="2215344" y="4083"/>
                  </a:moveTo>
                  <a:lnTo>
                    <a:pt x="2250661" y="39238"/>
                  </a:lnTo>
                </a:path>
                <a:path w="4660265" h="5321300">
                  <a:moveTo>
                    <a:pt x="2222121" y="1344"/>
                  </a:moveTo>
                  <a:lnTo>
                    <a:pt x="2254724" y="33827"/>
                  </a:lnTo>
                </a:path>
                <a:path w="4660265" h="5321300">
                  <a:moveTo>
                    <a:pt x="2228949" y="0"/>
                  </a:moveTo>
                  <a:lnTo>
                    <a:pt x="2256106" y="25710"/>
                  </a:lnTo>
                </a:path>
                <a:path w="4660265" h="5321300">
                  <a:moveTo>
                    <a:pt x="2239771" y="1344"/>
                  </a:moveTo>
                  <a:lnTo>
                    <a:pt x="2254724" y="14888"/>
                  </a:lnTo>
                </a:path>
                <a:path w="4660265" h="5321300">
                  <a:moveTo>
                    <a:pt x="3419400" y="5273267"/>
                  </a:moveTo>
                  <a:lnTo>
                    <a:pt x="3412640" y="5280057"/>
                  </a:lnTo>
                </a:path>
                <a:path w="4660265" h="5321300">
                  <a:moveTo>
                    <a:pt x="3431622" y="5269184"/>
                  </a:moveTo>
                  <a:lnTo>
                    <a:pt x="3407195" y="5294946"/>
                  </a:lnTo>
                </a:path>
                <a:path w="4660265" h="5321300">
                  <a:moveTo>
                    <a:pt x="3439781" y="5270579"/>
                  </a:moveTo>
                  <a:lnTo>
                    <a:pt x="3408527" y="5301718"/>
                  </a:lnTo>
                </a:path>
                <a:path w="4660265" h="5321300">
                  <a:moveTo>
                    <a:pt x="3446558" y="5273267"/>
                  </a:moveTo>
                  <a:lnTo>
                    <a:pt x="3411309" y="5308490"/>
                  </a:lnTo>
                </a:path>
                <a:path w="4660265" h="5321300">
                  <a:moveTo>
                    <a:pt x="3451969" y="5277368"/>
                  </a:moveTo>
                  <a:lnTo>
                    <a:pt x="3415371" y="5313850"/>
                  </a:lnTo>
                </a:path>
                <a:path w="4660265" h="5321300">
                  <a:moveTo>
                    <a:pt x="3454751" y="5282762"/>
                  </a:moveTo>
                  <a:lnTo>
                    <a:pt x="3420800" y="5316573"/>
                  </a:lnTo>
                </a:path>
                <a:path w="4660265" h="5321300">
                  <a:moveTo>
                    <a:pt x="3457431" y="5289517"/>
                  </a:moveTo>
                  <a:lnTo>
                    <a:pt x="3426245" y="5319278"/>
                  </a:lnTo>
                </a:path>
                <a:path w="4660265" h="5321300">
                  <a:moveTo>
                    <a:pt x="3458762" y="5297651"/>
                  </a:moveTo>
                  <a:lnTo>
                    <a:pt x="3435701" y="5320674"/>
                  </a:lnTo>
                </a:path>
                <a:path w="4660265" h="5321300">
                  <a:moveTo>
                    <a:pt x="3415371" y="5313850"/>
                  </a:moveTo>
                  <a:lnTo>
                    <a:pt x="3416720" y="5315245"/>
                  </a:lnTo>
                </a:path>
                <a:path w="4660265" h="5321300">
                  <a:moveTo>
                    <a:pt x="3407195" y="5296273"/>
                  </a:moveTo>
                  <a:lnTo>
                    <a:pt x="3431622" y="5320674"/>
                  </a:lnTo>
                </a:path>
                <a:path w="4660265" h="5321300">
                  <a:moveTo>
                    <a:pt x="3408527" y="5288190"/>
                  </a:moveTo>
                  <a:lnTo>
                    <a:pt x="3439781" y="5319278"/>
                  </a:lnTo>
                </a:path>
                <a:path w="4660265" h="5321300">
                  <a:moveTo>
                    <a:pt x="3411309" y="5281418"/>
                  </a:moveTo>
                  <a:lnTo>
                    <a:pt x="3445209" y="5316573"/>
                  </a:lnTo>
                </a:path>
                <a:path w="4660265" h="5321300">
                  <a:moveTo>
                    <a:pt x="3415371" y="5277368"/>
                  </a:moveTo>
                  <a:lnTo>
                    <a:pt x="3450637" y="5312523"/>
                  </a:lnTo>
                </a:path>
                <a:path w="4660265" h="5321300">
                  <a:moveTo>
                    <a:pt x="3419400" y="5273267"/>
                  </a:moveTo>
                  <a:lnTo>
                    <a:pt x="3454751" y="5308490"/>
                  </a:lnTo>
                </a:path>
                <a:path w="4660265" h="5321300">
                  <a:moveTo>
                    <a:pt x="3426245" y="5270579"/>
                  </a:moveTo>
                  <a:lnTo>
                    <a:pt x="3457431" y="5301718"/>
                  </a:lnTo>
                </a:path>
                <a:path w="4660265" h="5321300">
                  <a:moveTo>
                    <a:pt x="3434370" y="5269184"/>
                  </a:moveTo>
                  <a:lnTo>
                    <a:pt x="3458762" y="5293584"/>
                  </a:lnTo>
                </a:path>
                <a:path w="4660265" h="5321300">
                  <a:moveTo>
                    <a:pt x="3447889" y="5274629"/>
                  </a:moveTo>
                  <a:lnTo>
                    <a:pt x="3450637" y="5275973"/>
                  </a:lnTo>
                </a:path>
                <a:path w="4660265" h="5321300">
                  <a:moveTo>
                    <a:pt x="3427576" y="4016203"/>
                  </a:moveTo>
                  <a:lnTo>
                    <a:pt x="3408527" y="4036503"/>
                  </a:lnTo>
                </a:path>
                <a:path w="4660265" h="5321300">
                  <a:moveTo>
                    <a:pt x="3437101" y="4016203"/>
                  </a:moveTo>
                  <a:lnTo>
                    <a:pt x="3407195" y="4045947"/>
                  </a:lnTo>
                </a:path>
                <a:path w="4660265" h="5321300">
                  <a:moveTo>
                    <a:pt x="3443878" y="4018892"/>
                  </a:moveTo>
                  <a:lnTo>
                    <a:pt x="3409926" y="4052736"/>
                  </a:lnTo>
                </a:path>
                <a:path w="4660265" h="5321300">
                  <a:moveTo>
                    <a:pt x="3449306" y="4021631"/>
                  </a:moveTo>
                  <a:lnTo>
                    <a:pt x="3413989" y="4058147"/>
                  </a:lnTo>
                </a:path>
                <a:path w="4660265" h="5321300">
                  <a:moveTo>
                    <a:pt x="3453334" y="4027025"/>
                  </a:moveTo>
                  <a:lnTo>
                    <a:pt x="3418051" y="4062214"/>
                  </a:lnTo>
                </a:path>
                <a:path w="4660265" h="5321300">
                  <a:moveTo>
                    <a:pt x="3457431" y="4032470"/>
                  </a:moveTo>
                  <a:lnTo>
                    <a:pt x="3423497" y="4066281"/>
                  </a:lnTo>
                </a:path>
                <a:path w="4660265" h="5321300">
                  <a:moveTo>
                    <a:pt x="3458762" y="4040553"/>
                  </a:moveTo>
                  <a:lnTo>
                    <a:pt x="3431622" y="4067608"/>
                  </a:lnTo>
                </a:path>
                <a:path w="4660265" h="5321300">
                  <a:moveTo>
                    <a:pt x="3457431" y="4051375"/>
                  </a:moveTo>
                  <a:lnTo>
                    <a:pt x="3442478" y="4064920"/>
                  </a:lnTo>
                </a:path>
                <a:path w="4660265" h="5321300">
                  <a:moveTo>
                    <a:pt x="3408527" y="4050048"/>
                  </a:moveTo>
                  <a:lnTo>
                    <a:pt x="3424828" y="4066281"/>
                  </a:lnTo>
                </a:path>
                <a:path w="4660265" h="5321300">
                  <a:moveTo>
                    <a:pt x="3407195" y="4039226"/>
                  </a:moveTo>
                  <a:lnTo>
                    <a:pt x="3434370" y="4067608"/>
                  </a:lnTo>
                </a:path>
                <a:path w="4660265" h="5321300">
                  <a:moveTo>
                    <a:pt x="3408527" y="4032470"/>
                  </a:moveTo>
                  <a:lnTo>
                    <a:pt x="3442478" y="4064920"/>
                  </a:lnTo>
                </a:path>
                <a:path w="4660265" h="5321300">
                  <a:moveTo>
                    <a:pt x="3412640" y="4027025"/>
                  </a:moveTo>
                  <a:lnTo>
                    <a:pt x="3447889" y="4062214"/>
                  </a:lnTo>
                </a:path>
                <a:path w="4660265" h="5321300">
                  <a:moveTo>
                    <a:pt x="3416720" y="4021631"/>
                  </a:moveTo>
                  <a:lnTo>
                    <a:pt x="3451969" y="4058147"/>
                  </a:lnTo>
                </a:path>
                <a:path w="4660265" h="5321300">
                  <a:moveTo>
                    <a:pt x="3422165" y="4018892"/>
                  </a:moveTo>
                  <a:lnTo>
                    <a:pt x="3456082" y="4052736"/>
                  </a:lnTo>
                </a:path>
                <a:path w="4660265" h="5321300">
                  <a:moveTo>
                    <a:pt x="3428925" y="4016203"/>
                  </a:moveTo>
                  <a:lnTo>
                    <a:pt x="3458762" y="4044620"/>
                  </a:lnTo>
                </a:path>
                <a:path w="4660265" h="5321300">
                  <a:moveTo>
                    <a:pt x="3438432" y="4016203"/>
                  </a:moveTo>
                  <a:lnTo>
                    <a:pt x="3457431" y="4035142"/>
                  </a:lnTo>
                </a:path>
                <a:path w="4660265" h="5321300">
                  <a:moveTo>
                    <a:pt x="320362" y="3733383"/>
                  </a:moveTo>
                  <a:lnTo>
                    <a:pt x="304129" y="3749633"/>
                  </a:lnTo>
                </a:path>
                <a:path w="4660265" h="5321300">
                  <a:moveTo>
                    <a:pt x="329904" y="3733383"/>
                  </a:moveTo>
                  <a:lnTo>
                    <a:pt x="302729" y="3759076"/>
                  </a:lnTo>
                </a:path>
                <a:path w="4660265" h="5321300">
                  <a:moveTo>
                    <a:pt x="336680" y="3736088"/>
                  </a:moveTo>
                  <a:lnTo>
                    <a:pt x="304129" y="3767193"/>
                  </a:lnTo>
                </a:path>
                <a:path w="4660265" h="5321300">
                  <a:moveTo>
                    <a:pt x="342091" y="3738777"/>
                  </a:moveTo>
                  <a:lnTo>
                    <a:pt x="308174" y="3772621"/>
                  </a:lnTo>
                </a:path>
                <a:path w="4660265" h="5321300">
                  <a:moveTo>
                    <a:pt x="346154" y="3744205"/>
                  </a:moveTo>
                  <a:lnTo>
                    <a:pt x="313585" y="3776688"/>
                  </a:lnTo>
                </a:path>
                <a:path w="4660265" h="5321300">
                  <a:moveTo>
                    <a:pt x="348902" y="3749633"/>
                  </a:moveTo>
                  <a:lnTo>
                    <a:pt x="319030" y="3779376"/>
                  </a:lnTo>
                </a:path>
                <a:path w="4660265" h="5321300">
                  <a:moveTo>
                    <a:pt x="350268" y="3757749"/>
                  </a:moveTo>
                  <a:lnTo>
                    <a:pt x="328521" y="3779376"/>
                  </a:lnTo>
                </a:path>
                <a:path w="4660265" h="5321300">
                  <a:moveTo>
                    <a:pt x="306809" y="3769916"/>
                  </a:moveTo>
                  <a:lnTo>
                    <a:pt x="313585" y="3776688"/>
                  </a:lnTo>
                </a:path>
                <a:path w="4660265" h="5321300">
                  <a:moveTo>
                    <a:pt x="302729" y="3756371"/>
                  </a:moveTo>
                  <a:lnTo>
                    <a:pt x="325807" y="3779376"/>
                  </a:lnTo>
                </a:path>
                <a:path w="4660265" h="5321300">
                  <a:moveTo>
                    <a:pt x="304129" y="3748288"/>
                  </a:moveTo>
                  <a:lnTo>
                    <a:pt x="333966" y="3779376"/>
                  </a:lnTo>
                </a:path>
                <a:path w="4660265" h="5321300">
                  <a:moveTo>
                    <a:pt x="306809" y="3742877"/>
                  </a:moveTo>
                  <a:lnTo>
                    <a:pt x="339429" y="3775344"/>
                  </a:lnTo>
                </a:path>
                <a:path w="4660265" h="5321300">
                  <a:moveTo>
                    <a:pt x="310888" y="3737449"/>
                  </a:moveTo>
                  <a:lnTo>
                    <a:pt x="344840" y="3771277"/>
                  </a:lnTo>
                </a:path>
                <a:path w="4660265" h="5321300">
                  <a:moveTo>
                    <a:pt x="317665" y="3734710"/>
                  </a:moveTo>
                  <a:lnTo>
                    <a:pt x="347554" y="3765866"/>
                  </a:lnTo>
                </a:path>
                <a:path w="4660265" h="5321300">
                  <a:moveTo>
                    <a:pt x="324459" y="3733383"/>
                  </a:moveTo>
                  <a:lnTo>
                    <a:pt x="350268" y="3757749"/>
                  </a:lnTo>
                </a:path>
                <a:path w="4660265" h="5321300">
                  <a:moveTo>
                    <a:pt x="335298" y="3734710"/>
                  </a:moveTo>
                  <a:lnTo>
                    <a:pt x="347554" y="3748288"/>
                  </a:lnTo>
                </a:path>
                <a:path w="4660265" h="5321300">
                  <a:moveTo>
                    <a:pt x="21729" y="3017576"/>
                  </a:moveTo>
                  <a:lnTo>
                    <a:pt x="1399" y="3039220"/>
                  </a:lnTo>
                </a:path>
                <a:path w="4660265" h="5321300">
                  <a:moveTo>
                    <a:pt x="31305" y="3018937"/>
                  </a:moveTo>
                  <a:lnTo>
                    <a:pt x="1399" y="3047303"/>
                  </a:lnTo>
                </a:path>
                <a:path w="4660265" h="5321300">
                  <a:moveTo>
                    <a:pt x="36682" y="3021643"/>
                  </a:moveTo>
                  <a:lnTo>
                    <a:pt x="4062" y="3054092"/>
                  </a:lnTo>
                </a:path>
                <a:path w="4660265" h="5321300">
                  <a:moveTo>
                    <a:pt x="42144" y="3025693"/>
                  </a:moveTo>
                  <a:lnTo>
                    <a:pt x="8159" y="3058159"/>
                  </a:lnTo>
                </a:path>
                <a:path w="4660265" h="5321300">
                  <a:moveTo>
                    <a:pt x="46139" y="3031087"/>
                  </a:moveTo>
                  <a:lnTo>
                    <a:pt x="13638" y="3062243"/>
                  </a:lnTo>
                </a:path>
                <a:path w="4660265" h="5321300">
                  <a:moveTo>
                    <a:pt x="47538" y="3037859"/>
                  </a:moveTo>
                  <a:lnTo>
                    <a:pt x="20398" y="3064880"/>
                  </a:lnTo>
                </a:path>
                <a:path w="4660265" h="5321300">
                  <a:moveTo>
                    <a:pt x="47538" y="3047303"/>
                  </a:moveTo>
                  <a:lnTo>
                    <a:pt x="29888" y="3064880"/>
                  </a:lnTo>
                </a:path>
                <a:path w="4660265" h="5321300">
                  <a:moveTo>
                    <a:pt x="2782" y="3050042"/>
                  </a:moveTo>
                  <a:lnTo>
                    <a:pt x="14952" y="3062243"/>
                  </a:lnTo>
                </a:path>
                <a:path w="4660265" h="5321300">
                  <a:moveTo>
                    <a:pt x="0" y="3039220"/>
                  </a:moveTo>
                  <a:lnTo>
                    <a:pt x="25826" y="3064880"/>
                  </a:lnTo>
                </a:path>
                <a:path w="4660265" h="5321300">
                  <a:moveTo>
                    <a:pt x="2782" y="3032414"/>
                  </a:moveTo>
                  <a:lnTo>
                    <a:pt x="32602" y="3063570"/>
                  </a:lnTo>
                </a:path>
                <a:path w="4660265" h="5321300">
                  <a:moveTo>
                    <a:pt x="5462" y="3027054"/>
                  </a:moveTo>
                  <a:lnTo>
                    <a:pt x="39379" y="3059520"/>
                  </a:lnTo>
                </a:path>
                <a:path w="4660265" h="5321300">
                  <a:moveTo>
                    <a:pt x="10890" y="3021643"/>
                  </a:moveTo>
                  <a:lnTo>
                    <a:pt x="43459" y="3055453"/>
                  </a:lnTo>
                </a:path>
                <a:path w="4660265" h="5321300">
                  <a:moveTo>
                    <a:pt x="16352" y="3018937"/>
                  </a:moveTo>
                  <a:lnTo>
                    <a:pt x="46139" y="3048664"/>
                  </a:lnTo>
                </a:path>
                <a:path w="4660265" h="5321300">
                  <a:moveTo>
                    <a:pt x="24511" y="3017576"/>
                  </a:moveTo>
                  <a:lnTo>
                    <a:pt x="48938" y="3041909"/>
                  </a:lnTo>
                </a:path>
                <a:path w="4660265" h="5321300">
                  <a:moveTo>
                    <a:pt x="36682" y="3021643"/>
                  </a:moveTo>
                  <a:lnTo>
                    <a:pt x="44858" y="3029725"/>
                  </a:lnTo>
                </a:path>
                <a:path w="4660265" h="5321300">
                  <a:moveTo>
                    <a:pt x="327190" y="2298996"/>
                  </a:moveTo>
                  <a:lnTo>
                    <a:pt x="308174" y="2318020"/>
                  </a:lnTo>
                </a:path>
                <a:path w="4660265" h="5321300">
                  <a:moveTo>
                    <a:pt x="335298" y="2298996"/>
                  </a:moveTo>
                  <a:lnTo>
                    <a:pt x="308174" y="2326102"/>
                  </a:lnTo>
                </a:path>
                <a:path w="4660265" h="5321300">
                  <a:moveTo>
                    <a:pt x="342091" y="2301719"/>
                  </a:moveTo>
                  <a:lnTo>
                    <a:pt x="309506" y="2332892"/>
                  </a:lnTo>
                </a:path>
                <a:path w="4660265" h="5321300">
                  <a:moveTo>
                    <a:pt x="347554" y="2304441"/>
                  </a:moveTo>
                  <a:lnTo>
                    <a:pt x="313585" y="2338286"/>
                  </a:lnTo>
                </a:path>
                <a:path w="4660265" h="5321300">
                  <a:moveTo>
                    <a:pt x="351616" y="2309869"/>
                  </a:moveTo>
                  <a:lnTo>
                    <a:pt x="319030" y="2342353"/>
                  </a:lnTo>
                </a:path>
                <a:path w="4660265" h="5321300">
                  <a:moveTo>
                    <a:pt x="352948" y="2316625"/>
                  </a:moveTo>
                  <a:lnTo>
                    <a:pt x="325807" y="2345041"/>
                  </a:lnTo>
                </a:path>
                <a:path w="4660265" h="5321300">
                  <a:moveTo>
                    <a:pt x="354330" y="2326102"/>
                  </a:moveTo>
                  <a:lnTo>
                    <a:pt x="333966" y="2345041"/>
                  </a:lnTo>
                </a:path>
                <a:path w="4660265" h="5321300">
                  <a:moveTo>
                    <a:pt x="306809" y="2323380"/>
                  </a:moveTo>
                  <a:lnTo>
                    <a:pt x="328521" y="2345041"/>
                  </a:lnTo>
                </a:path>
                <a:path w="4660265" h="5321300">
                  <a:moveTo>
                    <a:pt x="308174" y="2315263"/>
                  </a:moveTo>
                  <a:lnTo>
                    <a:pt x="336680" y="2345041"/>
                  </a:lnTo>
                </a:path>
                <a:path w="4660265" h="5321300">
                  <a:moveTo>
                    <a:pt x="310888" y="2308508"/>
                  </a:moveTo>
                  <a:lnTo>
                    <a:pt x="343491" y="2341008"/>
                  </a:lnTo>
                </a:path>
                <a:path w="4660265" h="5321300">
                  <a:moveTo>
                    <a:pt x="314985" y="2304441"/>
                  </a:moveTo>
                  <a:lnTo>
                    <a:pt x="347554" y="2336924"/>
                  </a:lnTo>
                </a:path>
                <a:path w="4660265" h="5321300">
                  <a:moveTo>
                    <a:pt x="320362" y="2300357"/>
                  </a:moveTo>
                  <a:lnTo>
                    <a:pt x="351616" y="2332892"/>
                  </a:lnTo>
                </a:path>
                <a:path w="4660265" h="5321300">
                  <a:moveTo>
                    <a:pt x="327190" y="2298996"/>
                  </a:moveTo>
                  <a:lnTo>
                    <a:pt x="354330" y="2324775"/>
                  </a:lnTo>
                </a:path>
                <a:path w="4660265" h="5321300">
                  <a:moveTo>
                    <a:pt x="336680" y="2298996"/>
                  </a:moveTo>
                  <a:lnTo>
                    <a:pt x="352948" y="2315263"/>
                  </a:lnTo>
                </a:path>
                <a:path w="4660265" h="5321300">
                  <a:moveTo>
                    <a:pt x="4627535" y="0"/>
                  </a:moveTo>
                  <a:lnTo>
                    <a:pt x="4611234" y="16233"/>
                  </a:lnTo>
                </a:path>
                <a:path w="4660265" h="5321300">
                  <a:moveTo>
                    <a:pt x="4637043" y="0"/>
                  </a:moveTo>
                  <a:lnTo>
                    <a:pt x="4609885" y="27089"/>
                  </a:lnTo>
                </a:path>
                <a:path w="4660265" h="5321300">
                  <a:moveTo>
                    <a:pt x="4645168" y="1344"/>
                  </a:moveTo>
                  <a:lnTo>
                    <a:pt x="4611234" y="33827"/>
                  </a:lnTo>
                </a:path>
                <a:path w="4660265" h="5321300">
                  <a:moveTo>
                    <a:pt x="4650613" y="4083"/>
                  </a:moveTo>
                  <a:lnTo>
                    <a:pt x="4615313" y="39238"/>
                  </a:lnTo>
                </a:path>
                <a:path w="4660265" h="5321300">
                  <a:moveTo>
                    <a:pt x="4654693" y="8099"/>
                  </a:moveTo>
                  <a:lnTo>
                    <a:pt x="4619410" y="44666"/>
                  </a:lnTo>
                </a:path>
                <a:path w="4660265" h="5321300">
                  <a:moveTo>
                    <a:pt x="4658756" y="13527"/>
                  </a:moveTo>
                  <a:lnTo>
                    <a:pt x="4624821" y="47355"/>
                  </a:lnTo>
                </a:path>
                <a:path w="4660265" h="5321300">
                  <a:moveTo>
                    <a:pt x="4660104" y="21644"/>
                  </a:moveTo>
                  <a:lnTo>
                    <a:pt x="4631615" y="50077"/>
                  </a:lnTo>
                </a:path>
                <a:path w="4660265" h="5321300">
                  <a:moveTo>
                    <a:pt x="4660104" y="31122"/>
                  </a:moveTo>
                  <a:lnTo>
                    <a:pt x="4641140" y="50077"/>
                  </a:lnTo>
                </a:path>
                <a:path w="4660265" h="5321300">
                  <a:moveTo>
                    <a:pt x="4611234" y="32483"/>
                  </a:moveTo>
                  <a:lnTo>
                    <a:pt x="4628884" y="50077"/>
                  </a:lnTo>
                </a:path>
                <a:path w="4660265" h="5321300">
                  <a:moveTo>
                    <a:pt x="4609885" y="21644"/>
                  </a:moveTo>
                  <a:lnTo>
                    <a:pt x="4638392" y="50077"/>
                  </a:lnTo>
                </a:path>
                <a:path w="4660265" h="5321300">
                  <a:moveTo>
                    <a:pt x="4611234" y="14888"/>
                  </a:moveTo>
                  <a:lnTo>
                    <a:pt x="4645168" y="48750"/>
                  </a:lnTo>
                </a:path>
                <a:path w="4660265" h="5321300">
                  <a:moveTo>
                    <a:pt x="4615313" y="9460"/>
                  </a:moveTo>
                  <a:lnTo>
                    <a:pt x="4650613" y="44666"/>
                  </a:lnTo>
                </a:path>
                <a:path w="4660265" h="5321300">
                  <a:moveTo>
                    <a:pt x="4619410" y="4083"/>
                  </a:moveTo>
                  <a:lnTo>
                    <a:pt x="4656042" y="40582"/>
                  </a:lnTo>
                </a:path>
                <a:path w="4660265" h="5321300">
                  <a:moveTo>
                    <a:pt x="4624821" y="1344"/>
                  </a:moveTo>
                  <a:lnTo>
                    <a:pt x="4658756" y="35188"/>
                  </a:lnTo>
                </a:path>
                <a:path w="4660265" h="5321300">
                  <a:moveTo>
                    <a:pt x="4632963" y="0"/>
                  </a:moveTo>
                  <a:lnTo>
                    <a:pt x="4660104" y="27089"/>
                  </a:lnTo>
                </a:path>
                <a:path w="4660265" h="5321300">
                  <a:moveTo>
                    <a:pt x="4642488" y="0"/>
                  </a:moveTo>
                  <a:lnTo>
                    <a:pt x="4660104" y="17594"/>
                  </a:lnTo>
                </a:path>
                <a:path w="4660265" h="5321300">
                  <a:moveTo>
                    <a:pt x="996386" y="763195"/>
                  </a:moveTo>
                  <a:lnTo>
                    <a:pt x="980068" y="778067"/>
                  </a:lnTo>
                </a:path>
                <a:path w="4660265" h="5321300">
                  <a:moveTo>
                    <a:pt x="1007243" y="761851"/>
                  </a:moveTo>
                  <a:lnTo>
                    <a:pt x="978737" y="788872"/>
                  </a:lnTo>
                </a:path>
                <a:path w="4660265" h="5321300">
                  <a:moveTo>
                    <a:pt x="1014002" y="763195"/>
                  </a:moveTo>
                  <a:lnTo>
                    <a:pt x="981485" y="797023"/>
                  </a:lnTo>
                </a:path>
                <a:path w="4660265" h="5321300">
                  <a:moveTo>
                    <a:pt x="1020847" y="765884"/>
                  </a:moveTo>
                  <a:lnTo>
                    <a:pt x="984148" y="802434"/>
                  </a:lnTo>
                </a:path>
                <a:path w="4660265" h="5321300">
                  <a:moveTo>
                    <a:pt x="1024893" y="771295"/>
                  </a:moveTo>
                  <a:lnTo>
                    <a:pt x="988227" y="806500"/>
                  </a:lnTo>
                </a:path>
                <a:path w="4660265" h="5321300">
                  <a:moveTo>
                    <a:pt x="1028938" y="776723"/>
                  </a:moveTo>
                  <a:lnTo>
                    <a:pt x="995021" y="810533"/>
                  </a:lnTo>
                </a:path>
                <a:path w="4660265" h="5321300">
                  <a:moveTo>
                    <a:pt x="1030304" y="783461"/>
                  </a:moveTo>
                  <a:lnTo>
                    <a:pt x="1001798" y="811878"/>
                  </a:lnTo>
                </a:path>
                <a:path w="4660265" h="5321300">
                  <a:moveTo>
                    <a:pt x="1028938" y="792956"/>
                  </a:moveTo>
                  <a:lnTo>
                    <a:pt x="1009957" y="811878"/>
                  </a:lnTo>
                </a:path>
                <a:path w="4660265" h="5321300">
                  <a:moveTo>
                    <a:pt x="982816" y="799711"/>
                  </a:moveTo>
                  <a:lnTo>
                    <a:pt x="990941" y="809206"/>
                  </a:lnTo>
                </a:path>
                <a:path w="4660265" h="5321300">
                  <a:moveTo>
                    <a:pt x="978737" y="787545"/>
                  </a:moveTo>
                  <a:lnTo>
                    <a:pt x="1004546" y="811878"/>
                  </a:lnTo>
                </a:path>
                <a:path w="4660265" h="5321300">
                  <a:moveTo>
                    <a:pt x="980068" y="779445"/>
                  </a:moveTo>
                  <a:lnTo>
                    <a:pt x="1012671" y="811878"/>
                  </a:lnTo>
                </a:path>
                <a:path w="4660265" h="5321300">
                  <a:moveTo>
                    <a:pt x="982816" y="774017"/>
                  </a:moveTo>
                  <a:lnTo>
                    <a:pt x="1018116" y="809206"/>
                  </a:lnTo>
                </a:path>
                <a:path w="4660265" h="5321300">
                  <a:moveTo>
                    <a:pt x="986896" y="768606"/>
                  </a:moveTo>
                  <a:lnTo>
                    <a:pt x="1023510" y="803778"/>
                  </a:lnTo>
                </a:path>
                <a:path w="4660265" h="5321300">
                  <a:moveTo>
                    <a:pt x="992341" y="764539"/>
                  </a:moveTo>
                  <a:lnTo>
                    <a:pt x="1027607" y="799711"/>
                  </a:lnTo>
                </a:path>
                <a:path w="4660265" h="5321300">
                  <a:moveTo>
                    <a:pt x="999083" y="761851"/>
                  </a:moveTo>
                  <a:lnTo>
                    <a:pt x="1028938" y="792956"/>
                  </a:lnTo>
                </a:path>
                <a:path w="4660265" h="5321300">
                  <a:moveTo>
                    <a:pt x="1007243" y="761851"/>
                  </a:moveTo>
                  <a:lnTo>
                    <a:pt x="1030304" y="783461"/>
                  </a:lnTo>
                </a:path>
                <a:path w="4660265" h="5321300">
                  <a:moveTo>
                    <a:pt x="1000449" y="0"/>
                  </a:moveTo>
                  <a:lnTo>
                    <a:pt x="980068" y="20282"/>
                  </a:lnTo>
                </a:path>
                <a:path w="4660265" h="5321300">
                  <a:moveTo>
                    <a:pt x="1009957" y="0"/>
                  </a:moveTo>
                  <a:lnTo>
                    <a:pt x="980068" y="29760"/>
                  </a:lnTo>
                </a:path>
                <a:path w="4660265" h="5321300">
                  <a:moveTo>
                    <a:pt x="1015402" y="1344"/>
                  </a:moveTo>
                  <a:lnTo>
                    <a:pt x="981485" y="36516"/>
                  </a:lnTo>
                </a:path>
                <a:path w="4660265" h="5321300">
                  <a:moveTo>
                    <a:pt x="1022179" y="5428"/>
                  </a:moveTo>
                  <a:lnTo>
                    <a:pt x="985479" y="41944"/>
                  </a:lnTo>
                </a:path>
                <a:path w="4660265" h="5321300">
                  <a:moveTo>
                    <a:pt x="1026258" y="10839"/>
                  </a:moveTo>
                  <a:lnTo>
                    <a:pt x="989610" y="45993"/>
                  </a:lnTo>
                </a:path>
                <a:path w="4660265" h="5321300">
                  <a:moveTo>
                    <a:pt x="1028938" y="16233"/>
                  </a:moveTo>
                  <a:lnTo>
                    <a:pt x="996386" y="48750"/>
                  </a:lnTo>
                </a:path>
                <a:path w="4660265" h="5321300">
                  <a:moveTo>
                    <a:pt x="1030304" y="23005"/>
                  </a:moveTo>
                  <a:lnTo>
                    <a:pt x="1004546" y="50077"/>
                  </a:lnTo>
                </a:path>
                <a:path w="4660265" h="5321300">
                  <a:moveTo>
                    <a:pt x="1028938" y="35188"/>
                  </a:moveTo>
                  <a:lnTo>
                    <a:pt x="1015402" y="47355"/>
                  </a:lnTo>
                </a:path>
                <a:path w="4660265" h="5321300">
                  <a:moveTo>
                    <a:pt x="980068" y="28433"/>
                  </a:moveTo>
                  <a:lnTo>
                    <a:pt x="1001798" y="50077"/>
                  </a:lnTo>
                </a:path>
                <a:path w="4660265" h="5321300">
                  <a:moveTo>
                    <a:pt x="980068" y="20282"/>
                  </a:moveTo>
                  <a:lnTo>
                    <a:pt x="1009957" y="50077"/>
                  </a:lnTo>
                </a:path>
                <a:path w="4660265" h="5321300">
                  <a:moveTo>
                    <a:pt x="981485" y="12183"/>
                  </a:moveTo>
                  <a:lnTo>
                    <a:pt x="1016733" y="47355"/>
                  </a:lnTo>
                </a:path>
                <a:path w="4660265" h="5321300">
                  <a:moveTo>
                    <a:pt x="985479" y="8099"/>
                  </a:moveTo>
                  <a:lnTo>
                    <a:pt x="1022179" y="43322"/>
                  </a:lnTo>
                </a:path>
                <a:path w="4660265" h="5321300">
                  <a:moveTo>
                    <a:pt x="990941" y="2688"/>
                  </a:moveTo>
                  <a:lnTo>
                    <a:pt x="1026258" y="39238"/>
                  </a:lnTo>
                </a:path>
                <a:path w="4660265" h="5321300">
                  <a:moveTo>
                    <a:pt x="996386" y="0"/>
                  </a:moveTo>
                  <a:lnTo>
                    <a:pt x="1028938" y="32483"/>
                  </a:lnTo>
                </a:path>
                <a:path w="4660265" h="5321300">
                  <a:moveTo>
                    <a:pt x="1004546" y="0"/>
                  </a:moveTo>
                  <a:lnTo>
                    <a:pt x="1030304" y="25710"/>
                  </a:lnTo>
                </a:path>
                <a:path w="4660265" h="5321300">
                  <a:moveTo>
                    <a:pt x="1016733" y="2688"/>
                  </a:moveTo>
                  <a:lnTo>
                    <a:pt x="1028938" y="1352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6267231" y="5081024"/>
              <a:ext cx="2456180" cy="1051560"/>
            </a:xfrm>
            <a:custGeom>
              <a:avLst/>
              <a:gdLst/>
              <a:ahLst/>
              <a:cxnLst/>
              <a:rect l="l" t="t" r="r" b="b"/>
              <a:pathLst>
                <a:path w="2456180" h="1051560">
                  <a:moveTo>
                    <a:pt x="12204" y="1004038"/>
                  </a:moveTo>
                  <a:lnTo>
                    <a:pt x="4079" y="1010810"/>
                  </a:lnTo>
                </a:path>
                <a:path w="2456180" h="1051560">
                  <a:moveTo>
                    <a:pt x="24409" y="999971"/>
                  </a:moveTo>
                  <a:lnTo>
                    <a:pt x="0" y="1025682"/>
                  </a:lnTo>
                </a:path>
                <a:path w="2456180" h="1051560">
                  <a:moveTo>
                    <a:pt x="32585" y="1001332"/>
                  </a:moveTo>
                  <a:lnTo>
                    <a:pt x="1348" y="1032454"/>
                  </a:lnTo>
                </a:path>
                <a:path w="2456180" h="1051560">
                  <a:moveTo>
                    <a:pt x="39362" y="1004038"/>
                  </a:moveTo>
                  <a:lnTo>
                    <a:pt x="4079" y="1039244"/>
                  </a:lnTo>
                </a:path>
                <a:path w="2456180" h="1051560">
                  <a:moveTo>
                    <a:pt x="43459" y="1008104"/>
                  </a:moveTo>
                  <a:lnTo>
                    <a:pt x="8142" y="1044655"/>
                  </a:lnTo>
                </a:path>
                <a:path w="2456180" h="1051560">
                  <a:moveTo>
                    <a:pt x="47538" y="1013481"/>
                  </a:moveTo>
                  <a:lnTo>
                    <a:pt x="13587" y="1047309"/>
                  </a:lnTo>
                </a:path>
                <a:path w="2456180" h="1051560">
                  <a:moveTo>
                    <a:pt x="50218" y="1020271"/>
                  </a:moveTo>
                  <a:lnTo>
                    <a:pt x="18981" y="1051393"/>
                  </a:lnTo>
                </a:path>
                <a:path w="2456180" h="1051560">
                  <a:moveTo>
                    <a:pt x="51584" y="1028387"/>
                  </a:moveTo>
                  <a:lnTo>
                    <a:pt x="28506" y="1051393"/>
                  </a:lnTo>
                </a:path>
                <a:path w="2456180" h="1051560">
                  <a:moveTo>
                    <a:pt x="0" y="1029715"/>
                  </a:moveTo>
                  <a:lnTo>
                    <a:pt x="21729" y="1051393"/>
                  </a:lnTo>
                </a:path>
                <a:path w="2456180" h="1051560">
                  <a:moveTo>
                    <a:pt x="0" y="1020271"/>
                  </a:moveTo>
                  <a:lnTo>
                    <a:pt x="31237" y="1051393"/>
                  </a:lnTo>
                </a:path>
                <a:path w="2456180" h="1051560">
                  <a:moveTo>
                    <a:pt x="2714" y="1013481"/>
                  </a:moveTo>
                  <a:lnTo>
                    <a:pt x="36665" y="1048687"/>
                  </a:lnTo>
                </a:path>
                <a:path w="2456180" h="1051560">
                  <a:moveTo>
                    <a:pt x="6776" y="1008104"/>
                  </a:moveTo>
                  <a:lnTo>
                    <a:pt x="43459" y="1044655"/>
                  </a:lnTo>
                </a:path>
                <a:path w="2456180" h="1051560">
                  <a:moveTo>
                    <a:pt x="10856" y="1004038"/>
                  </a:moveTo>
                  <a:lnTo>
                    <a:pt x="47538" y="1039244"/>
                  </a:lnTo>
                </a:path>
                <a:path w="2456180" h="1051560">
                  <a:moveTo>
                    <a:pt x="17632" y="1001332"/>
                  </a:moveTo>
                  <a:lnTo>
                    <a:pt x="50218" y="1033815"/>
                  </a:lnTo>
                </a:path>
                <a:path w="2456180" h="1051560">
                  <a:moveTo>
                    <a:pt x="25809" y="999971"/>
                  </a:moveTo>
                  <a:lnTo>
                    <a:pt x="51584" y="1025682"/>
                  </a:lnTo>
                </a:path>
                <a:path w="2456180" h="1051560">
                  <a:moveTo>
                    <a:pt x="38014" y="1004038"/>
                  </a:moveTo>
                  <a:lnTo>
                    <a:pt x="48870" y="1014843"/>
                  </a:lnTo>
                </a:path>
                <a:path w="2456180" h="1051560">
                  <a:moveTo>
                    <a:pt x="2424361" y="0"/>
                  </a:moveTo>
                  <a:lnTo>
                    <a:pt x="2405380" y="18921"/>
                  </a:lnTo>
                </a:path>
                <a:path w="2456180" h="1051560">
                  <a:moveTo>
                    <a:pt x="2433886" y="0"/>
                  </a:moveTo>
                  <a:lnTo>
                    <a:pt x="2405380" y="28382"/>
                  </a:lnTo>
                </a:path>
                <a:path w="2456180" h="1051560">
                  <a:moveTo>
                    <a:pt x="2440646" y="1361"/>
                  </a:moveTo>
                  <a:lnTo>
                    <a:pt x="2406728" y="36499"/>
                  </a:lnTo>
                </a:path>
                <a:path w="2456180" h="1051560">
                  <a:moveTo>
                    <a:pt x="2447474" y="5428"/>
                  </a:moveTo>
                  <a:lnTo>
                    <a:pt x="2410808" y="40565"/>
                  </a:lnTo>
                </a:path>
                <a:path w="2456180" h="1051560">
                  <a:moveTo>
                    <a:pt x="2450188" y="9460"/>
                  </a:moveTo>
                  <a:lnTo>
                    <a:pt x="2414905" y="46027"/>
                  </a:lnTo>
                </a:path>
                <a:path w="2456180" h="1051560">
                  <a:moveTo>
                    <a:pt x="2454250" y="16199"/>
                  </a:moveTo>
                  <a:lnTo>
                    <a:pt x="2421681" y="48665"/>
                  </a:lnTo>
                </a:path>
                <a:path w="2456180" h="1051560">
                  <a:moveTo>
                    <a:pt x="2455616" y="22988"/>
                  </a:moveTo>
                  <a:lnTo>
                    <a:pt x="2428458" y="50060"/>
                  </a:lnTo>
                </a:path>
                <a:path w="2456180" h="1051560">
                  <a:moveTo>
                    <a:pt x="2454250" y="33827"/>
                  </a:moveTo>
                  <a:lnTo>
                    <a:pt x="2439314" y="48665"/>
                  </a:lnTo>
                </a:path>
                <a:path w="2456180" h="1051560">
                  <a:moveTo>
                    <a:pt x="2413505" y="44666"/>
                  </a:moveTo>
                  <a:lnTo>
                    <a:pt x="2414905" y="46027"/>
                  </a:lnTo>
                </a:path>
                <a:path w="2456180" h="1051560">
                  <a:moveTo>
                    <a:pt x="2404031" y="26987"/>
                  </a:moveTo>
                  <a:lnTo>
                    <a:pt x="2428458" y="50060"/>
                  </a:lnTo>
                </a:path>
                <a:path w="2456180" h="1051560">
                  <a:moveTo>
                    <a:pt x="2405380" y="18921"/>
                  </a:moveTo>
                  <a:lnTo>
                    <a:pt x="2436634" y="50060"/>
                  </a:lnTo>
                </a:path>
                <a:path w="2456180" h="1051560">
                  <a:moveTo>
                    <a:pt x="2408128" y="12166"/>
                  </a:moveTo>
                  <a:lnTo>
                    <a:pt x="2443394" y="47355"/>
                  </a:lnTo>
                </a:path>
                <a:path w="2456180" h="1051560">
                  <a:moveTo>
                    <a:pt x="2412157" y="6738"/>
                  </a:moveTo>
                  <a:lnTo>
                    <a:pt x="2448822" y="43288"/>
                  </a:lnTo>
                </a:path>
                <a:path w="2456180" h="1051560">
                  <a:moveTo>
                    <a:pt x="2417585" y="2722"/>
                  </a:moveTo>
                  <a:lnTo>
                    <a:pt x="2452885" y="37860"/>
                  </a:lnTo>
                </a:path>
                <a:path w="2456180" h="1051560">
                  <a:moveTo>
                    <a:pt x="2423030" y="0"/>
                  </a:moveTo>
                  <a:lnTo>
                    <a:pt x="2455616" y="31087"/>
                  </a:lnTo>
                </a:path>
                <a:path w="2456180" h="1051560">
                  <a:moveTo>
                    <a:pt x="2432538" y="0"/>
                  </a:moveTo>
                  <a:lnTo>
                    <a:pt x="2455616" y="24315"/>
                  </a:lnTo>
                </a:path>
                <a:path w="2456180" h="1051560">
                  <a:moveTo>
                    <a:pt x="2446074" y="4049"/>
                  </a:moveTo>
                  <a:lnTo>
                    <a:pt x="2448822" y="673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18648182" y="5164934"/>
              <a:ext cx="292100" cy="19050"/>
            </a:xfrm>
            <a:custGeom>
              <a:avLst/>
              <a:gdLst/>
              <a:ahLst/>
              <a:cxnLst/>
              <a:rect l="l" t="t" r="r" b="b"/>
              <a:pathLst>
                <a:path w="292100" h="19050">
                  <a:moveTo>
                    <a:pt x="0" y="18921"/>
                  </a:moveTo>
                  <a:lnTo>
                    <a:pt x="1348" y="18921"/>
                  </a:lnTo>
                </a:path>
                <a:path w="292100" h="19050">
                  <a:moveTo>
                    <a:pt x="0" y="5394"/>
                  </a:moveTo>
                  <a:lnTo>
                    <a:pt x="14901" y="18921"/>
                  </a:lnTo>
                </a:path>
                <a:path w="292100" h="19050">
                  <a:moveTo>
                    <a:pt x="9490" y="0"/>
                  </a:moveTo>
                  <a:lnTo>
                    <a:pt x="28506" y="18921"/>
                  </a:lnTo>
                </a:path>
                <a:path w="292100" h="19050">
                  <a:moveTo>
                    <a:pt x="23078" y="0"/>
                  </a:moveTo>
                  <a:lnTo>
                    <a:pt x="42059" y="18921"/>
                  </a:lnTo>
                </a:path>
                <a:path w="292100" h="19050">
                  <a:moveTo>
                    <a:pt x="36631" y="0"/>
                  </a:moveTo>
                  <a:lnTo>
                    <a:pt x="55663" y="18921"/>
                  </a:lnTo>
                </a:path>
                <a:path w="292100" h="19050">
                  <a:moveTo>
                    <a:pt x="50235" y="0"/>
                  </a:moveTo>
                  <a:lnTo>
                    <a:pt x="69234" y="18921"/>
                  </a:lnTo>
                </a:path>
                <a:path w="292100" h="19050">
                  <a:moveTo>
                    <a:pt x="63789" y="0"/>
                  </a:moveTo>
                  <a:lnTo>
                    <a:pt x="82770" y="18921"/>
                  </a:lnTo>
                </a:path>
                <a:path w="292100" h="19050">
                  <a:moveTo>
                    <a:pt x="77359" y="0"/>
                  </a:moveTo>
                  <a:lnTo>
                    <a:pt x="96374" y="18921"/>
                  </a:lnTo>
                </a:path>
                <a:path w="292100" h="19050">
                  <a:moveTo>
                    <a:pt x="90946" y="0"/>
                  </a:moveTo>
                  <a:lnTo>
                    <a:pt x="109928" y="18921"/>
                  </a:lnTo>
                </a:path>
                <a:path w="292100" h="19050">
                  <a:moveTo>
                    <a:pt x="104500" y="0"/>
                  </a:moveTo>
                  <a:lnTo>
                    <a:pt x="123532" y="18921"/>
                  </a:lnTo>
                </a:path>
                <a:path w="292100" h="19050">
                  <a:moveTo>
                    <a:pt x="118104" y="0"/>
                  </a:moveTo>
                  <a:lnTo>
                    <a:pt x="137085" y="18921"/>
                  </a:lnTo>
                </a:path>
                <a:path w="292100" h="19050">
                  <a:moveTo>
                    <a:pt x="131657" y="0"/>
                  </a:moveTo>
                  <a:lnTo>
                    <a:pt x="150690" y="18921"/>
                  </a:lnTo>
                </a:path>
                <a:path w="292100" h="19050">
                  <a:moveTo>
                    <a:pt x="145245" y="0"/>
                  </a:moveTo>
                  <a:lnTo>
                    <a:pt x="164243" y="18921"/>
                  </a:lnTo>
                </a:path>
                <a:path w="292100" h="19050">
                  <a:moveTo>
                    <a:pt x="158815" y="0"/>
                  </a:moveTo>
                  <a:lnTo>
                    <a:pt x="177797" y="18921"/>
                  </a:lnTo>
                </a:path>
                <a:path w="292100" h="19050">
                  <a:moveTo>
                    <a:pt x="172368" y="0"/>
                  </a:moveTo>
                  <a:lnTo>
                    <a:pt x="191401" y="18921"/>
                  </a:lnTo>
                </a:path>
                <a:path w="292100" h="19050">
                  <a:moveTo>
                    <a:pt x="185973" y="0"/>
                  </a:moveTo>
                  <a:lnTo>
                    <a:pt x="204954" y="18921"/>
                  </a:lnTo>
                </a:path>
                <a:path w="292100" h="19050">
                  <a:moveTo>
                    <a:pt x="199526" y="0"/>
                  </a:moveTo>
                  <a:lnTo>
                    <a:pt x="218559" y="18921"/>
                  </a:lnTo>
                </a:path>
                <a:path w="292100" h="19050">
                  <a:moveTo>
                    <a:pt x="213114" y="0"/>
                  </a:moveTo>
                  <a:lnTo>
                    <a:pt x="232095" y="18921"/>
                  </a:lnTo>
                </a:path>
                <a:path w="292100" h="19050">
                  <a:moveTo>
                    <a:pt x="226667" y="0"/>
                  </a:moveTo>
                  <a:lnTo>
                    <a:pt x="245716" y="18921"/>
                  </a:lnTo>
                </a:path>
                <a:path w="292100" h="19050">
                  <a:moveTo>
                    <a:pt x="240271" y="0"/>
                  </a:moveTo>
                  <a:lnTo>
                    <a:pt x="259270" y="18921"/>
                  </a:lnTo>
                </a:path>
                <a:path w="292100" h="19050">
                  <a:moveTo>
                    <a:pt x="253825" y="0"/>
                  </a:moveTo>
                  <a:lnTo>
                    <a:pt x="272823" y="18921"/>
                  </a:lnTo>
                </a:path>
                <a:path w="292100" h="19050">
                  <a:moveTo>
                    <a:pt x="267395" y="0"/>
                  </a:moveTo>
                  <a:lnTo>
                    <a:pt x="286427" y="18921"/>
                  </a:lnTo>
                </a:path>
                <a:path w="292100" h="19050">
                  <a:moveTo>
                    <a:pt x="280999" y="0"/>
                  </a:moveTo>
                  <a:lnTo>
                    <a:pt x="291856" y="1080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16267231" y="5081024"/>
              <a:ext cx="1253490" cy="50165"/>
            </a:xfrm>
            <a:custGeom>
              <a:avLst/>
              <a:gdLst/>
              <a:ahLst/>
              <a:cxnLst/>
              <a:rect l="l" t="t" r="r" b="b"/>
              <a:pathLst>
                <a:path w="1253490" h="50164">
                  <a:moveTo>
                    <a:pt x="1214895" y="2722"/>
                  </a:moveTo>
                  <a:lnTo>
                    <a:pt x="1204021" y="13493"/>
                  </a:lnTo>
                </a:path>
                <a:path w="1253490" h="50164">
                  <a:moveTo>
                    <a:pt x="1227099" y="0"/>
                  </a:moveTo>
                  <a:lnTo>
                    <a:pt x="1201341" y="25676"/>
                  </a:lnTo>
                </a:path>
                <a:path w="1253490" h="50164">
                  <a:moveTo>
                    <a:pt x="1235276" y="1361"/>
                  </a:moveTo>
                  <a:lnTo>
                    <a:pt x="1204021" y="32449"/>
                  </a:lnTo>
                </a:path>
                <a:path w="1253490" h="50164">
                  <a:moveTo>
                    <a:pt x="1242052" y="4049"/>
                  </a:moveTo>
                  <a:lnTo>
                    <a:pt x="1206769" y="39221"/>
                  </a:lnTo>
                </a:path>
                <a:path w="1253490" h="50164">
                  <a:moveTo>
                    <a:pt x="1246132" y="8099"/>
                  </a:moveTo>
                  <a:lnTo>
                    <a:pt x="1210815" y="44666"/>
                  </a:lnTo>
                </a:path>
                <a:path w="1253490" h="50164">
                  <a:moveTo>
                    <a:pt x="1250177" y="13493"/>
                  </a:moveTo>
                  <a:lnTo>
                    <a:pt x="1216260" y="47355"/>
                  </a:lnTo>
                </a:path>
                <a:path w="1253490" h="50164">
                  <a:moveTo>
                    <a:pt x="1252909" y="20282"/>
                  </a:moveTo>
                  <a:lnTo>
                    <a:pt x="1221688" y="50060"/>
                  </a:lnTo>
                </a:path>
                <a:path w="1253490" h="50164">
                  <a:moveTo>
                    <a:pt x="1252909" y="28382"/>
                  </a:moveTo>
                  <a:lnTo>
                    <a:pt x="1231179" y="50060"/>
                  </a:lnTo>
                </a:path>
                <a:path w="1253490" h="50164">
                  <a:moveTo>
                    <a:pt x="1202690" y="31087"/>
                  </a:moveTo>
                  <a:lnTo>
                    <a:pt x="1221688" y="50060"/>
                  </a:lnTo>
                </a:path>
                <a:path w="1253490" h="50164">
                  <a:moveTo>
                    <a:pt x="1202690" y="21627"/>
                  </a:moveTo>
                  <a:lnTo>
                    <a:pt x="1231179" y="50060"/>
                  </a:lnTo>
                </a:path>
                <a:path w="1253490" h="50164">
                  <a:moveTo>
                    <a:pt x="1204021" y="14871"/>
                  </a:moveTo>
                  <a:lnTo>
                    <a:pt x="1237973" y="48665"/>
                  </a:lnTo>
                </a:path>
                <a:path w="1253490" h="50164">
                  <a:moveTo>
                    <a:pt x="1208118" y="9460"/>
                  </a:moveTo>
                  <a:lnTo>
                    <a:pt x="1244766" y="44666"/>
                  </a:lnTo>
                </a:path>
                <a:path w="1253490" h="50164">
                  <a:moveTo>
                    <a:pt x="1212198" y="4049"/>
                  </a:moveTo>
                  <a:lnTo>
                    <a:pt x="1248829" y="40565"/>
                  </a:lnTo>
                </a:path>
                <a:path w="1253490" h="50164">
                  <a:moveTo>
                    <a:pt x="1218974" y="1361"/>
                  </a:moveTo>
                  <a:lnTo>
                    <a:pt x="1251577" y="35154"/>
                  </a:lnTo>
                </a:path>
                <a:path w="1253490" h="50164">
                  <a:moveTo>
                    <a:pt x="1225751" y="0"/>
                  </a:moveTo>
                  <a:lnTo>
                    <a:pt x="1252909" y="26987"/>
                  </a:lnTo>
                </a:path>
                <a:path w="1253490" h="50164">
                  <a:moveTo>
                    <a:pt x="1236624" y="1361"/>
                  </a:moveTo>
                  <a:lnTo>
                    <a:pt x="1251577" y="16199"/>
                  </a:lnTo>
                </a:path>
                <a:path w="1253490" h="50164">
                  <a:moveTo>
                    <a:pt x="21729" y="0"/>
                  </a:moveTo>
                  <a:lnTo>
                    <a:pt x="0" y="20282"/>
                  </a:lnTo>
                </a:path>
                <a:path w="1253490" h="50164">
                  <a:moveTo>
                    <a:pt x="29871" y="0"/>
                  </a:moveTo>
                  <a:lnTo>
                    <a:pt x="0" y="29760"/>
                  </a:lnTo>
                </a:path>
                <a:path w="1253490" h="50164">
                  <a:moveTo>
                    <a:pt x="36665" y="2722"/>
                  </a:moveTo>
                  <a:lnTo>
                    <a:pt x="2714" y="36499"/>
                  </a:lnTo>
                </a:path>
                <a:path w="1253490" h="50164">
                  <a:moveTo>
                    <a:pt x="42093" y="5428"/>
                  </a:moveTo>
                  <a:lnTo>
                    <a:pt x="6776" y="41927"/>
                  </a:lnTo>
                </a:path>
                <a:path w="1253490" h="50164">
                  <a:moveTo>
                    <a:pt x="46139" y="10822"/>
                  </a:moveTo>
                  <a:lnTo>
                    <a:pt x="10856" y="46027"/>
                  </a:lnTo>
                </a:path>
                <a:path w="1253490" h="50164">
                  <a:moveTo>
                    <a:pt x="50218" y="16199"/>
                  </a:moveTo>
                  <a:lnTo>
                    <a:pt x="17632" y="48665"/>
                  </a:lnTo>
                </a:path>
                <a:path w="1253490" h="50164">
                  <a:moveTo>
                    <a:pt x="51584" y="24315"/>
                  </a:moveTo>
                  <a:lnTo>
                    <a:pt x="24409" y="50060"/>
                  </a:lnTo>
                </a:path>
                <a:path w="1253490" h="50164">
                  <a:moveTo>
                    <a:pt x="48870" y="35154"/>
                  </a:moveTo>
                  <a:lnTo>
                    <a:pt x="36665" y="47355"/>
                  </a:lnTo>
                </a:path>
                <a:path w="1253490" h="50164">
                  <a:moveTo>
                    <a:pt x="2714" y="36499"/>
                  </a:moveTo>
                  <a:lnTo>
                    <a:pt x="12204" y="47355"/>
                  </a:lnTo>
                </a:path>
                <a:path w="1253490" h="50164">
                  <a:moveTo>
                    <a:pt x="0" y="24315"/>
                  </a:moveTo>
                  <a:lnTo>
                    <a:pt x="24409" y="50060"/>
                  </a:lnTo>
                </a:path>
                <a:path w="1253490" h="50164">
                  <a:moveTo>
                    <a:pt x="1348" y="17594"/>
                  </a:moveTo>
                  <a:lnTo>
                    <a:pt x="32585" y="50060"/>
                  </a:lnTo>
                </a:path>
                <a:path w="1253490" h="50164">
                  <a:moveTo>
                    <a:pt x="4079" y="10822"/>
                  </a:moveTo>
                  <a:lnTo>
                    <a:pt x="39362" y="46027"/>
                  </a:lnTo>
                </a:path>
                <a:path w="1253490" h="50164">
                  <a:moveTo>
                    <a:pt x="8142" y="6738"/>
                  </a:moveTo>
                  <a:lnTo>
                    <a:pt x="44807" y="41927"/>
                  </a:lnTo>
                </a:path>
                <a:path w="1253490" h="50164">
                  <a:moveTo>
                    <a:pt x="13587" y="2722"/>
                  </a:moveTo>
                  <a:lnTo>
                    <a:pt x="48870" y="37860"/>
                  </a:lnTo>
                </a:path>
                <a:path w="1253490" h="50164">
                  <a:moveTo>
                    <a:pt x="18981" y="0"/>
                  </a:moveTo>
                  <a:lnTo>
                    <a:pt x="50218" y="29760"/>
                  </a:lnTo>
                </a:path>
                <a:path w="1253490" h="50164">
                  <a:moveTo>
                    <a:pt x="28506" y="0"/>
                  </a:moveTo>
                  <a:lnTo>
                    <a:pt x="50218" y="2162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16242814" y="3691294"/>
              <a:ext cx="718185" cy="1492885"/>
            </a:xfrm>
            <a:custGeom>
              <a:avLst/>
              <a:gdLst/>
              <a:ahLst/>
              <a:cxnLst/>
              <a:rect l="l" t="t" r="r" b="b"/>
              <a:pathLst>
                <a:path w="718184" h="1492885">
                  <a:moveTo>
                    <a:pt x="0" y="1480397"/>
                  </a:moveTo>
                  <a:lnTo>
                    <a:pt x="12204" y="1492546"/>
                  </a:lnTo>
                </a:path>
                <a:path w="718184" h="1492885">
                  <a:moveTo>
                    <a:pt x="6776" y="1473659"/>
                  </a:moveTo>
                  <a:lnTo>
                    <a:pt x="25740" y="1492546"/>
                  </a:lnTo>
                </a:path>
                <a:path w="718184" h="1492885">
                  <a:moveTo>
                    <a:pt x="20312" y="1473659"/>
                  </a:moveTo>
                  <a:lnTo>
                    <a:pt x="39362" y="1492546"/>
                  </a:lnTo>
                </a:path>
                <a:path w="718184" h="1492885">
                  <a:moveTo>
                    <a:pt x="33917" y="1473659"/>
                  </a:moveTo>
                  <a:lnTo>
                    <a:pt x="52932" y="1492546"/>
                  </a:lnTo>
                </a:path>
                <a:path w="718184" h="1492885">
                  <a:moveTo>
                    <a:pt x="47487" y="1473659"/>
                  </a:moveTo>
                  <a:lnTo>
                    <a:pt x="66520" y="1492546"/>
                  </a:lnTo>
                </a:path>
                <a:path w="718184" h="1492885">
                  <a:moveTo>
                    <a:pt x="61092" y="1473659"/>
                  </a:moveTo>
                  <a:lnTo>
                    <a:pt x="80056" y="1492546"/>
                  </a:lnTo>
                </a:path>
                <a:path w="718184" h="1492885">
                  <a:moveTo>
                    <a:pt x="74645" y="1473659"/>
                  </a:moveTo>
                  <a:lnTo>
                    <a:pt x="93626" y="1492546"/>
                  </a:lnTo>
                </a:path>
                <a:path w="718184" h="1492885">
                  <a:moveTo>
                    <a:pt x="88198" y="1473659"/>
                  </a:moveTo>
                  <a:lnTo>
                    <a:pt x="107214" y="1492546"/>
                  </a:lnTo>
                </a:path>
                <a:path w="718184" h="1492885">
                  <a:moveTo>
                    <a:pt x="101786" y="1473659"/>
                  </a:moveTo>
                  <a:lnTo>
                    <a:pt x="120784" y="1492546"/>
                  </a:lnTo>
                </a:path>
                <a:path w="718184" h="1492885">
                  <a:moveTo>
                    <a:pt x="115339" y="1473659"/>
                  </a:moveTo>
                  <a:lnTo>
                    <a:pt x="134371" y="1492546"/>
                  </a:lnTo>
                </a:path>
                <a:path w="718184" h="1492885">
                  <a:moveTo>
                    <a:pt x="128943" y="1473659"/>
                  </a:moveTo>
                  <a:lnTo>
                    <a:pt x="147942" y="1492546"/>
                  </a:lnTo>
                </a:path>
                <a:path w="718184" h="1492885">
                  <a:moveTo>
                    <a:pt x="142497" y="1473659"/>
                  </a:moveTo>
                  <a:lnTo>
                    <a:pt x="161529" y="1492546"/>
                  </a:lnTo>
                </a:path>
                <a:path w="718184" h="1492885">
                  <a:moveTo>
                    <a:pt x="156101" y="1473659"/>
                  </a:moveTo>
                  <a:lnTo>
                    <a:pt x="175100" y="1492546"/>
                  </a:lnTo>
                </a:path>
                <a:path w="718184" h="1492885">
                  <a:moveTo>
                    <a:pt x="169671" y="1473659"/>
                  </a:moveTo>
                  <a:lnTo>
                    <a:pt x="188653" y="1492546"/>
                  </a:lnTo>
                </a:path>
                <a:path w="718184" h="1492885">
                  <a:moveTo>
                    <a:pt x="183225" y="1473659"/>
                  </a:moveTo>
                  <a:lnTo>
                    <a:pt x="202240" y="1492546"/>
                  </a:lnTo>
                </a:path>
                <a:path w="718184" h="1492885">
                  <a:moveTo>
                    <a:pt x="196812" y="1473659"/>
                  </a:moveTo>
                  <a:lnTo>
                    <a:pt x="215811" y="1492546"/>
                  </a:lnTo>
                </a:path>
                <a:path w="718184" h="1492885">
                  <a:moveTo>
                    <a:pt x="210365" y="1473659"/>
                  </a:moveTo>
                  <a:lnTo>
                    <a:pt x="229398" y="1492546"/>
                  </a:lnTo>
                </a:path>
                <a:path w="718184" h="1492885">
                  <a:moveTo>
                    <a:pt x="223970" y="1473659"/>
                  </a:moveTo>
                  <a:lnTo>
                    <a:pt x="242968" y="1492546"/>
                  </a:lnTo>
                </a:path>
                <a:path w="718184" h="1492885">
                  <a:moveTo>
                    <a:pt x="237523" y="1473659"/>
                  </a:moveTo>
                  <a:lnTo>
                    <a:pt x="256556" y="1492546"/>
                  </a:lnTo>
                </a:path>
                <a:path w="718184" h="1492885">
                  <a:moveTo>
                    <a:pt x="251128" y="1473659"/>
                  </a:moveTo>
                  <a:lnTo>
                    <a:pt x="270109" y="1492546"/>
                  </a:lnTo>
                </a:path>
                <a:path w="718184" h="1492885">
                  <a:moveTo>
                    <a:pt x="264698" y="1473659"/>
                  </a:moveTo>
                  <a:lnTo>
                    <a:pt x="283679" y="1492546"/>
                  </a:lnTo>
                </a:path>
                <a:path w="718184" h="1492885">
                  <a:moveTo>
                    <a:pt x="278234" y="1473659"/>
                  </a:moveTo>
                  <a:lnTo>
                    <a:pt x="297267" y="1492546"/>
                  </a:lnTo>
                </a:path>
                <a:path w="718184" h="1492885">
                  <a:moveTo>
                    <a:pt x="291839" y="1473659"/>
                  </a:moveTo>
                  <a:lnTo>
                    <a:pt x="310820" y="1492546"/>
                  </a:lnTo>
                </a:path>
                <a:path w="718184" h="1492885">
                  <a:moveTo>
                    <a:pt x="305392" y="1473659"/>
                  </a:moveTo>
                  <a:lnTo>
                    <a:pt x="324424" y="1492546"/>
                  </a:lnTo>
                </a:path>
                <a:path w="718184" h="1492885">
                  <a:moveTo>
                    <a:pt x="318979" y="1473659"/>
                  </a:moveTo>
                  <a:lnTo>
                    <a:pt x="337978" y="1492546"/>
                  </a:lnTo>
                </a:path>
                <a:path w="718184" h="1492885">
                  <a:moveTo>
                    <a:pt x="332550" y="1473659"/>
                  </a:moveTo>
                  <a:lnTo>
                    <a:pt x="351582" y="1492546"/>
                  </a:lnTo>
                </a:path>
                <a:path w="718184" h="1492885">
                  <a:moveTo>
                    <a:pt x="346154" y="1473659"/>
                  </a:moveTo>
                  <a:lnTo>
                    <a:pt x="365135" y="1492546"/>
                  </a:lnTo>
                </a:path>
                <a:path w="718184" h="1492885">
                  <a:moveTo>
                    <a:pt x="359707" y="1473659"/>
                  </a:moveTo>
                  <a:lnTo>
                    <a:pt x="378689" y="1492546"/>
                  </a:lnTo>
                </a:path>
                <a:path w="718184" h="1492885">
                  <a:moveTo>
                    <a:pt x="373261" y="1473659"/>
                  </a:moveTo>
                  <a:lnTo>
                    <a:pt x="392276" y="1492546"/>
                  </a:lnTo>
                </a:path>
                <a:path w="718184" h="1492885">
                  <a:moveTo>
                    <a:pt x="386848" y="1473659"/>
                  </a:moveTo>
                  <a:lnTo>
                    <a:pt x="405846" y="1492546"/>
                  </a:lnTo>
                </a:path>
                <a:path w="718184" h="1492885">
                  <a:moveTo>
                    <a:pt x="390928" y="1464130"/>
                  </a:moveTo>
                  <a:lnTo>
                    <a:pt x="419451" y="1492546"/>
                  </a:lnTo>
                </a:path>
                <a:path w="718184" h="1492885">
                  <a:moveTo>
                    <a:pt x="390928" y="1450619"/>
                  </a:moveTo>
                  <a:lnTo>
                    <a:pt x="409926" y="1469558"/>
                  </a:lnTo>
                </a:path>
                <a:path w="718184" h="1492885">
                  <a:moveTo>
                    <a:pt x="413989" y="1473659"/>
                  </a:moveTo>
                  <a:lnTo>
                    <a:pt x="434353" y="1492546"/>
                  </a:lnTo>
                </a:path>
                <a:path w="718184" h="1492885">
                  <a:moveTo>
                    <a:pt x="390928" y="1437074"/>
                  </a:moveTo>
                  <a:lnTo>
                    <a:pt x="409926" y="1456047"/>
                  </a:lnTo>
                </a:path>
                <a:path w="718184" h="1492885">
                  <a:moveTo>
                    <a:pt x="427593" y="1473659"/>
                  </a:moveTo>
                  <a:lnTo>
                    <a:pt x="447957" y="1492546"/>
                  </a:lnTo>
                </a:path>
                <a:path w="718184" h="1492885">
                  <a:moveTo>
                    <a:pt x="390928" y="1423547"/>
                  </a:moveTo>
                  <a:lnTo>
                    <a:pt x="409926" y="1442520"/>
                  </a:lnTo>
                </a:path>
                <a:path w="718184" h="1492885">
                  <a:moveTo>
                    <a:pt x="441181" y="1473659"/>
                  </a:moveTo>
                  <a:lnTo>
                    <a:pt x="461493" y="1492546"/>
                  </a:lnTo>
                </a:path>
                <a:path w="718184" h="1492885">
                  <a:moveTo>
                    <a:pt x="390928" y="1410002"/>
                  </a:moveTo>
                  <a:lnTo>
                    <a:pt x="409926" y="1428958"/>
                  </a:lnTo>
                </a:path>
                <a:path w="718184" h="1492885">
                  <a:moveTo>
                    <a:pt x="454734" y="1473659"/>
                  </a:moveTo>
                  <a:lnTo>
                    <a:pt x="475098" y="1492546"/>
                  </a:lnTo>
                </a:path>
                <a:path w="718184" h="1492885">
                  <a:moveTo>
                    <a:pt x="390928" y="1396475"/>
                  </a:moveTo>
                  <a:lnTo>
                    <a:pt x="409926" y="1415413"/>
                  </a:lnTo>
                </a:path>
                <a:path w="718184" h="1492885">
                  <a:moveTo>
                    <a:pt x="468287" y="1473659"/>
                  </a:moveTo>
                  <a:lnTo>
                    <a:pt x="488651" y="1492546"/>
                  </a:lnTo>
                </a:path>
                <a:path w="718184" h="1492885">
                  <a:moveTo>
                    <a:pt x="390928" y="1382930"/>
                  </a:moveTo>
                  <a:lnTo>
                    <a:pt x="409926" y="1401886"/>
                  </a:lnTo>
                </a:path>
                <a:path w="718184" h="1492885">
                  <a:moveTo>
                    <a:pt x="481874" y="1473659"/>
                  </a:moveTo>
                  <a:lnTo>
                    <a:pt x="502204" y="1492546"/>
                  </a:lnTo>
                </a:path>
                <a:path w="718184" h="1492885">
                  <a:moveTo>
                    <a:pt x="390928" y="1369402"/>
                  </a:moveTo>
                  <a:lnTo>
                    <a:pt x="409926" y="1388341"/>
                  </a:lnTo>
                </a:path>
                <a:path w="718184" h="1492885">
                  <a:moveTo>
                    <a:pt x="495428" y="1473659"/>
                  </a:moveTo>
                  <a:lnTo>
                    <a:pt x="515809" y="1492546"/>
                  </a:lnTo>
                </a:path>
                <a:path w="718184" h="1492885">
                  <a:moveTo>
                    <a:pt x="390928" y="1355909"/>
                  </a:moveTo>
                  <a:lnTo>
                    <a:pt x="409926" y="1374796"/>
                  </a:lnTo>
                </a:path>
                <a:path w="718184" h="1492885">
                  <a:moveTo>
                    <a:pt x="509032" y="1473659"/>
                  </a:moveTo>
                  <a:lnTo>
                    <a:pt x="529379" y="1492546"/>
                  </a:lnTo>
                </a:path>
                <a:path w="718184" h="1492885">
                  <a:moveTo>
                    <a:pt x="390928" y="1342364"/>
                  </a:moveTo>
                  <a:lnTo>
                    <a:pt x="409926" y="1361269"/>
                  </a:lnTo>
                </a:path>
                <a:path w="718184" h="1492885">
                  <a:moveTo>
                    <a:pt x="523934" y="1473659"/>
                  </a:moveTo>
                  <a:lnTo>
                    <a:pt x="542967" y="1492546"/>
                  </a:lnTo>
                </a:path>
                <a:path w="718184" h="1492885">
                  <a:moveTo>
                    <a:pt x="390928" y="1328837"/>
                  </a:moveTo>
                  <a:lnTo>
                    <a:pt x="409926" y="1347758"/>
                  </a:lnTo>
                </a:path>
                <a:path w="718184" h="1492885">
                  <a:moveTo>
                    <a:pt x="537521" y="1473659"/>
                  </a:moveTo>
                  <a:lnTo>
                    <a:pt x="556520" y="1492546"/>
                  </a:lnTo>
                </a:path>
                <a:path w="718184" h="1492885">
                  <a:moveTo>
                    <a:pt x="390928" y="1315258"/>
                  </a:moveTo>
                  <a:lnTo>
                    <a:pt x="409926" y="1334248"/>
                  </a:lnTo>
                </a:path>
                <a:path w="718184" h="1492885">
                  <a:moveTo>
                    <a:pt x="551092" y="1473659"/>
                  </a:moveTo>
                  <a:lnTo>
                    <a:pt x="570124" y="1492546"/>
                  </a:lnTo>
                </a:path>
                <a:path w="718184" h="1492885">
                  <a:moveTo>
                    <a:pt x="390928" y="1301747"/>
                  </a:moveTo>
                  <a:lnTo>
                    <a:pt x="409926" y="1320703"/>
                  </a:lnTo>
                </a:path>
                <a:path w="718184" h="1492885">
                  <a:moveTo>
                    <a:pt x="564696" y="1473659"/>
                  </a:moveTo>
                  <a:lnTo>
                    <a:pt x="583678" y="1492546"/>
                  </a:lnTo>
                </a:path>
                <a:path w="718184" h="1492885">
                  <a:moveTo>
                    <a:pt x="390928" y="1288237"/>
                  </a:moveTo>
                  <a:lnTo>
                    <a:pt x="409926" y="1307175"/>
                  </a:lnTo>
                </a:path>
                <a:path w="718184" h="1492885">
                  <a:moveTo>
                    <a:pt x="578249" y="1473659"/>
                  </a:moveTo>
                  <a:lnTo>
                    <a:pt x="597231" y="1492546"/>
                  </a:lnTo>
                </a:path>
                <a:path w="718184" h="1492885">
                  <a:moveTo>
                    <a:pt x="390928" y="1274692"/>
                  </a:moveTo>
                  <a:lnTo>
                    <a:pt x="409926" y="1293614"/>
                  </a:lnTo>
                </a:path>
                <a:path w="718184" h="1492885">
                  <a:moveTo>
                    <a:pt x="591803" y="1473659"/>
                  </a:moveTo>
                  <a:lnTo>
                    <a:pt x="610818" y="1492546"/>
                  </a:lnTo>
                </a:path>
                <a:path w="718184" h="1492885">
                  <a:moveTo>
                    <a:pt x="390928" y="1261181"/>
                  </a:moveTo>
                  <a:lnTo>
                    <a:pt x="409926" y="1280137"/>
                  </a:lnTo>
                </a:path>
                <a:path w="718184" h="1492885">
                  <a:moveTo>
                    <a:pt x="605390" y="1473659"/>
                  </a:moveTo>
                  <a:lnTo>
                    <a:pt x="624406" y="1492546"/>
                  </a:lnTo>
                </a:path>
                <a:path w="718184" h="1492885">
                  <a:moveTo>
                    <a:pt x="390928" y="1247637"/>
                  </a:moveTo>
                  <a:lnTo>
                    <a:pt x="409926" y="1266575"/>
                  </a:lnTo>
                </a:path>
                <a:path w="718184" h="1492885">
                  <a:moveTo>
                    <a:pt x="618960" y="1473659"/>
                  </a:moveTo>
                  <a:lnTo>
                    <a:pt x="637993" y="1492546"/>
                  </a:lnTo>
                </a:path>
                <a:path w="718184" h="1492885">
                  <a:moveTo>
                    <a:pt x="390928" y="1234092"/>
                  </a:moveTo>
                  <a:lnTo>
                    <a:pt x="409926" y="1253031"/>
                  </a:lnTo>
                </a:path>
                <a:path w="718184" h="1492885">
                  <a:moveTo>
                    <a:pt x="632548" y="1473659"/>
                  </a:moveTo>
                  <a:lnTo>
                    <a:pt x="651546" y="1492546"/>
                  </a:lnTo>
                </a:path>
                <a:path w="718184" h="1492885">
                  <a:moveTo>
                    <a:pt x="390928" y="1220548"/>
                  </a:moveTo>
                  <a:lnTo>
                    <a:pt x="409926" y="1239520"/>
                  </a:lnTo>
                </a:path>
                <a:path w="718184" h="1492885">
                  <a:moveTo>
                    <a:pt x="646118" y="1473659"/>
                  </a:moveTo>
                  <a:lnTo>
                    <a:pt x="665151" y="1492546"/>
                  </a:lnTo>
                </a:path>
                <a:path w="718184" h="1492885">
                  <a:moveTo>
                    <a:pt x="390928" y="1207054"/>
                  </a:moveTo>
                  <a:lnTo>
                    <a:pt x="409926" y="1225976"/>
                  </a:lnTo>
                </a:path>
                <a:path w="718184" h="1492885">
                  <a:moveTo>
                    <a:pt x="659723" y="1473659"/>
                  </a:moveTo>
                  <a:lnTo>
                    <a:pt x="678704" y="1492546"/>
                  </a:lnTo>
                </a:path>
                <a:path w="718184" h="1492885">
                  <a:moveTo>
                    <a:pt x="390928" y="1193458"/>
                  </a:moveTo>
                  <a:lnTo>
                    <a:pt x="409926" y="1212431"/>
                  </a:lnTo>
                </a:path>
                <a:path w="718184" h="1492885">
                  <a:moveTo>
                    <a:pt x="673276" y="1473659"/>
                  </a:moveTo>
                  <a:lnTo>
                    <a:pt x="692257" y="1492546"/>
                  </a:lnTo>
                </a:path>
                <a:path w="718184" h="1492885">
                  <a:moveTo>
                    <a:pt x="390928" y="1179982"/>
                  </a:moveTo>
                  <a:lnTo>
                    <a:pt x="409926" y="1198954"/>
                  </a:lnTo>
                </a:path>
                <a:path w="718184" h="1492885">
                  <a:moveTo>
                    <a:pt x="686812" y="1473659"/>
                  </a:moveTo>
                  <a:lnTo>
                    <a:pt x="705862" y="1492546"/>
                  </a:lnTo>
                </a:path>
                <a:path w="718184" h="1492885">
                  <a:moveTo>
                    <a:pt x="390928" y="1165076"/>
                  </a:moveTo>
                  <a:lnTo>
                    <a:pt x="409926" y="1185376"/>
                  </a:lnTo>
                </a:path>
                <a:path w="718184" h="1492885">
                  <a:moveTo>
                    <a:pt x="700434" y="1473659"/>
                  </a:moveTo>
                  <a:lnTo>
                    <a:pt x="718084" y="1491219"/>
                  </a:lnTo>
                </a:path>
                <a:path w="718184" h="1492885">
                  <a:moveTo>
                    <a:pt x="390928" y="1151565"/>
                  </a:moveTo>
                  <a:lnTo>
                    <a:pt x="409926" y="1171865"/>
                  </a:lnTo>
                </a:path>
                <a:path w="718184" h="1492885">
                  <a:moveTo>
                    <a:pt x="713970" y="1473659"/>
                  </a:moveTo>
                  <a:lnTo>
                    <a:pt x="718084" y="1477640"/>
                  </a:lnTo>
                </a:path>
                <a:path w="718184" h="1492885">
                  <a:moveTo>
                    <a:pt x="390928" y="1138055"/>
                  </a:moveTo>
                  <a:lnTo>
                    <a:pt x="409926" y="1158321"/>
                  </a:lnTo>
                </a:path>
                <a:path w="718184" h="1492885">
                  <a:moveTo>
                    <a:pt x="390928" y="1124493"/>
                  </a:moveTo>
                  <a:lnTo>
                    <a:pt x="409926" y="1144810"/>
                  </a:lnTo>
                </a:path>
                <a:path w="718184" h="1492885">
                  <a:moveTo>
                    <a:pt x="390928" y="1110948"/>
                  </a:moveTo>
                  <a:lnTo>
                    <a:pt x="409926" y="1131282"/>
                  </a:lnTo>
                </a:path>
                <a:path w="718184" h="1492885">
                  <a:moveTo>
                    <a:pt x="390928" y="1097404"/>
                  </a:moveTo>
                  <a:lnTo>
                    <a:pt x="409926" y="1117755"/>
                  </a:lnTo>
                </a:path>
                <a:path w="718184" h="1492885">
                  <a:moveTo>
                    <a:pt x="390928" y="1083893"/>
                  </a:moveTo>
                  <a:lnTo>
                    <a:pt x="409926" y="1104159"/>
                  </a:lnTo>
                </a:path>
                <a:path w="718184" h="1492885">
                  <a:moveTo>
                    <a:pt x="390928" y="1070349"/>
                  </a:moveTo>
                  <a:lnTo>
                    <a:pt x="409926" y="1090648"/>
                  </a:lnTo>
                </a:path>
                <a:path w="718184" h="1492885">
                  <a:moveTo>
                    <a:pt x="390928" y="1056855"/>
                  </a:moveTo>
                  <a:lnTo>
                    <a:pt x="409926" y="1075743"/>
                  </a:lnTo>
                </a:path>
                <a:path w="718184" h="1492885">
                  <a:moveTo>
                    <a:pt x="390928" y="1043293"/>
                  </a:moveTo>
                  <a:lnTo>
                    <a:pt x="409926" y="1062249"/>
                  </a:lnTo>
                </a:path>
                <a:path w="718184" h="1492885">
                  <a:moveTo>
                    <a:pt x="390928" y="1029749"/>
                  </a:moveTo>
                  <a:lnTo>
                    <a:pt x="409926" y="1048738"/>
                  </a:lnTo>
                </a:path>
                <a:path w="718184" h="1492885">
                  <a:moveTo>
                    <a:pt x="390928" y="1016238"/>
                  </a:moveTo>
                  <a:lnTo>
                    <a:pt x="409926" y="1035160"/>
                  </a:lnTo>
                </a:path>
                <a:path w="718184" h="1492885">
                  <a:moveTo>
                    <a:pt x="390928" y="1002693"/>
                  </a:moveTo>
                  <a:lnTo>
                    <a:pt x="409926" y="1021683"/>
                  </a:lnTo>
                </a:path>
                <a:path w="718184" h="1492885">
                  <a:moveTo>
                    <a:pt x="390928" y="989149"/>
                  </a:moveTo>
                  <a:lnTo>
                    <a:pt x="409926" y="1008121"/>
                  </a:lnTo>
                </a:path>
                <a:path w="718184" h="1492885">
                  <a:moveTo>
                    <a:pt x="390928" y="975638"/>
                  </a:moveTo>
                  <a:lnTo>
                    <a:pt x="409926" y="994577"/>
                  </a:lnTo>
                </a:path>
                <a:path w="718184" h="1492885">
                  <a:moveTo>
                    <a:pt x="390928" y="962128"/>
                  </a:moveTo>
                  <a:lnTo>
                    <a:pt x="409926" y="981032"/>
                  </a:lnTo>
                </a:path>
                <a:path w="718184" h="1492885">
                  <a:moveTo>
                    <a:pt x="390928" y="948600"/>
                  </a:moveTo>
                  <a:lnTo>
                    <a:pt x="409926" y="967522"/>
                  </a:lnTo>
                </a:path>
                <a:path w="718184" h="1492885">
                  <a:moveTo>
                    <a:pt x="390928" y="935021"/>
                  </a:moveTo>
                  <a:lnTo>
                    <a:pt x="409926" y="953960"/>
                  </a:lnTo>
                </a:path>
                <a:path w="718184" h="1492885">
                  <a:moveTo>
                    <a:pt x="390928" y="921511"/>
                  </a:moveTo>
                  <a:lnTo>
                    <a:pt x="409926" y="940483"/>
                  </a:lnTo>
                </a:path>
                <a:path w="718184" h="1492885">
                  <a:moveTo>
                    <a:pt x="390928" y="907983"/>
                  </a:moveTo>
                  <a:lnTo>
                    <a:pt x="409926" y="926956"/>
                  </a:lnTo>
                </a:path>
                <a:path w="718184" h="1492885">
                  <a:moveTo>
                    <a:pt x="390928" y="894455"/>
                  </a:moveTo>
                  <a:lnTo>
                    <a:pt x="409926" y="913377"/>
                  </a:lnTo>
                </a:path>
                <a:path w="718184" h="1492885">
                  <a:moveTo>
                    <a:pt x="390928" y="880945"/>
                  </a:moveTo>
                  <a:lnTo>
                    <a:pt x="409926" y="899867"/>
                  </a:lnTo>
                </a:path>
                <a:path w="718184" h="1492885">
                  <a:moveTo>
                    <a:pt x="390928" y="867383"/>
                  </a:moveTo>
                  <a:lnTo>
                    <a:pt x="409926" y="886322"/>
                  </a:lnTo>
                </a:path>
                <a:path w="718184" h="1492885">
                  <a:moveTo>
                    <a:pt x="390928" y="853839"/>
                  </a:moveTo>
                  <a:lnTo>
                    <a:pt x="409926" y="872811"/>
                  </a:lnTo>
                </a:path>
                <a:path w="718184" h="1492885">
                  <a:moveTo>
                    <a:pt x="390928" y="840311"/>
                  </a:moveTo>
                  <a:lnTo>
                    <a:pt x="409926" y="859267"/>
                  </a:lnTo>
                </a:path>
                <a:path w="718184" h="1492885">
                  <a:moveTo>
                    <a:pt x="390928" y="826800"/>
                  </a:moveTo>
                  <a:lnTo>
                    <a:pt x="409926" y="845756"/>
                  </a:lnTo>
                </a:path>
                <a:path w="718184" h="1492885">
                  <a:moveTo>
                    <a:pt x="390928" y="813222"/>
                  </a:moveTo>
                  <a:lnTo>
                    <a:pt x="409926" y="832211"/>
                  </a:lnTo>
                </a:path>
                <a:path w="718184" h="1492885">
                  <a:moveTo>
                    <a:pt x="390928" y="799745"/>
                  </a:moveTo>
                  <a:lnTo>
                    <a:pt x="409926" y="818650"/>
                  </a:lnTo>
                </a:path>
                <a:path w="718184" h="1492885">
                  <a:moveTo>
                    <a:pt x="390928" y="786167"/>
                  </a:moveTo>
                  <a:lnTo>
                    <a:pt x="409926" y="805156"/>
                  </a:lnTo>
                </a:path>
                <a:path w="718184" h="1492885">
                  <a:moveTo>
                    <a:pt x="390928" y="772656"/>
                  </a:moveTo>
                  <a:lnTo>
                    <a:pt x="409926" y="791561"/>
                  </a:lnTo>
                </a:path>
                <a:path w="718184" h="1492885">
                  <a:moveTo>
                    <a:pt x="390928" y="759145"/>
                  </a:moveTo>
                  <a:lnTo>
                    <a:pt x="409926" y="778050"/>
                  </a:lnTo>
                </a:path>
                <a:path w="718184" h="1492885">
                  <a:moveTo>
                    <a:pt x="390928" y="745618"/>
                  </a:moveTo>
                  <a:lnTo>
                    <a:pt x="409926" y="764539"/>
                  </a:lnTo>
                </a:path>
                <a:path w="718184" h="1492885">
                  <a:moveTo>
                    <a:pt x="390928" y="732107"/>
                  </a:moveTo>
                  <a:lnTo>
                    <a:pt x="409926" y="751012"/>
                  </a:lnTo>
                </a:path>
                <a:path w="718184" h="1492885">
                  <a:moveTo>
                    <a:pt x="390928" y="718545"/>
                  </a:moveTo>
                  <a:lnTo>
                    <a:pt x="409926" y="737484"/>
                  </a:lnTo>
                </a:path>
                <a:path w="718184" h="1492885">
                  <a:moveTo>
                    <a:pt x="390928" y="705035"/>
                  </a:moveTo>
                  <a:lnTo>
                    <a:pt x="409926" y="723940"/>
                  </a:lnTo>
                </a:path>
                <a:path w="718184" h="1492885">
                  <a:moveTo>
                    <a:pt x="390928" y="691524"/>
                  </a:moveTo>
                  <a:lnTo>
                    <a:pt x="409926" y="710429"/>
                  </a:lnTo>
                </a:path>
                <a:path w="718184" h="1492885">
                  <a:moveTo>
                    <a:pt x="390928" y="677946"/>
                  </a:moveTo>
                  <a:lnTo>
                    <a:pt x="409926" y="696884"/>
                  </a:lnTo>
                </a:path>
                <a:path w="718184" h="1492885">
                  <a:moveTo>
                    <a:pt x="390928" y="664418"/>
                  </a:moveTo>
                  <a:lnTo>
                    <a:pt x="409926" y="683374"/>
                  </a:lnTo>
                </a:path>
                <a:path w="718184" h="1492885">
                  <a:moveTo>
                    <a:pt x="390928" y="650856"/>
                  </a:moveTo>
                  <a:lnTo>
                    <a:pt x="409926" y="669863"/>
                  </a:lnTo>
                </a:path>
                <a:path w="718184" h="1492885">
                  <a:moveTo>
                    <a:pt x="390928" y="637329"/>
                  </a:moveTo>
                  <a:lnTo>
                    <a:pt x="409926" y="656284"/>
                  </a:lnTo>
                </a:path>
                <a:path w="718184" h="1492885">
                  <a:moveTo>
                    <a:pt x="390928" y="623818"/>
                  </a:moveTo>
                  <a:lnTo>
                    <a:pt x="409926" y="642791"/>
                  </a:lnTo>
                </a:path>
                <a:path w="718184" h="1492885">
                  <a:moveTo>
                    <a:pt x="390928" y="610291"/>
                  </a:moveTo>
                  <a:lnTo>
                    <a:pt x="409926" y="629212"/>
                  </a:lnTo>
                </a:path>
                <a:path w="718184" h="1492885">
                  <a:moveTo>
                    <a:pt x="390928" y="596746"/>
                  </a:moveTo>
                  <a:lnTo>
                    <a:pt x="409926" y="615685"/>
                  </a:lnTo>
                </a:path>
                <a:path w="718184" h="1492885">
                  <a:moveTo>
                    <a:pt x="390928" y="583252"/>
                  </a:moveTo>
                  <a:lnTo>
                    <a:pt x="409926" y="602208"/>
                  </a:lnTo>
                </a:path>
                <a:path w="718184" h="1492885">
                  <a:moveTo>
                    <a:pt x="390928" y="569725"/>
                  </a:moveTo>
                  <a:lnTo>
                    <a:pt x="409926" y="588663"/>
                  </a:lnTo>
                </a:path>
                <a:path w="718184" h="1492885">
                  <a:moveTo>
                    <a:pt x="390928" y="556129"/>
                  </a:moveTo>
                  <a:lnTo>
                    <a:pt x="409926" y="575119"/>
                  </a:lnTo>
                </a:path>
                <a:path w="718184" h="1492885">
                  <a:moveTo>
                    <a:pt x="390928" y="541308"/>
                  </a:moveTo>
                  <a:lnTo>
                    <a:pt x="409926" y="561574"/>
                  </a:lnTo>
                </a:path>
                <a:path w="718184" h="1492885">
                  <a:moveTo>
                    <a:pt x="390928" y="527747"/>
                  </a:moveTo>
                  <a:lnTo>
                    <a:pt x="409926" y="548047"/>
                  </a:lnTo>
                </a:path>
                <a:path w="718184" h="1492885">
                  <a:moveTo>
                    <a:pt x="390928" y="514202"/>
                  </a:moveTo>
                  <a:lnTo>
                    <a:pt x="409926" y="534468"/>
                  </a:lnTo>
                </a:path>
                <a:path w="718184" h="1492885">
                  <a:moveTo>
                    <a:pt x="390928" y="500657"/>
                  </a:moveTo>
                  <a:lnTo>
                    <a:pt x="409926" y="520957"/>
                  </a:lnTo>
                </a:path>
                <a:path w="718184" h="1492885">
                  <a:moveTo>
                    <a:pt x="390928" y="487164"/>
                  </a:moveTo>
                  <a:lnTo>
                    <a:pt x="409926" y="507413"/>
                  </a:lnTo>
                </a:path>
                <a:path w="718184" h="1492885">
                  <a:moveTo>
                    <a:pt x="390928" y="473602"/>
                  </a:moveTo>
                  <a:lnTo>
                    <a:pt x="409926" y="493919"/>
                  </a:lnTo>
                </a:path>
                <a:path w="718184" h="1492885">
                  <a:moveTo>
                    <a:pt x="390928" y="460091"/>
                  </a:moveTo>
                  <a:lnTo>
                    <a:pt x="409926" y="480391"/>
                  </a:lnTo>
                </a:path>
                <a:path w="718184" h="1492885">
                  <a:moveTo>
                    <a:pt x="390928" y="446513"/>
                  </a:moveTo>
                  <a:lnTo>
                    <a:pt x="409926" y="466847"/>
                  </a:lnTo>
                </a:path>
                <a:path w="718184" h="1492885">
                  <a:moveTo>
                    <a:pt x="390928" y="433002"/>
                  </a:moveTo>
                  <a:lnTo>
                    <a:pt x="409926" y="451992"/>
                  </a:lnTo>
                </a:path>
                <a:path w="718184" h="1492885">
                  <a:moveTo>
                    <a:pt x="390928" y="419492"/>
                  </a:moveTo>
                  <a:lnTo>
                    <a:pt x="409926" y="438430"/>
                  </a:lnTo>
                </a:path>
                <a:path w="718184" h="1492885">
                  <a:moveTo>
                    <a:pt x="390928" y="405947"/>
                  </a:moveTo>
                  <a:lnTo>
                    <a:pt x="409926" y="424920"/>
                  </a:lnTo>
                </a:path>
                <a:path w="718184" h="1492885">
                  <a:moveTo>
                    <a:pt x="390928" y="392436"/>
                  </a:moveTo>
                  <a:lnTo>
                    <a:pt x="409926" y="411341"/>
                  </a:lnTo>
                </a:path>
                <a:path w="718184" h="1492885">
                  <a:moveTo>
                    <a:pt x="390928" y="378892"/>
                  </a:moveTo>
                  <a:lnTo>
                    <a:pt x="409926" y="397830"/>
                  </a:lnTo>
                </a:path>
                <a:path w="718184" h="1492885">
                  <a:moveTo>
                    <a:pt x="390928" y="365364"/>
                  </a:moveTo>
                  <a:lnTo>
                    <a:pt x="409926" y="384286"/>
                  </a:lnTo>
                </a:path>
                <a:path w="718184" h="1492885">
                  <a:moveTo>
                    <a:pt x="390928" y="351837"/>
                  </a:moveTo>
                  <a:lnTo>
                    <a:pt x="409926" y="370792"/>
                  </a:lnTo>
                </a:path>
                <a:path w="718184" h="1492885">
                  <a:moveTo>
                    <a:pt x="390928" y="338275"/>
                  </a:moveTo>
                  <a:lnTo>
                    <a:pt x="409926" y="357231"/>
                  </a:lnTo>
                </a:path>
                <a:path w="718184" h="1492885">
                  <a:moveTo>
                    <a:pt x="390928" y="324781"/>
                  </a:moveTo>
                  <a:lnTo>
                    <a:pt x="409926" y="343703"/>
                  </a:lnTo>
                </a:path>
                <a:path w="718184" h="1492885">
                  <a:moveTo>
                    <a:pt x="390928" y="311237"/>
                  </a:moveTo>
                  <a:lnTo>
                    <a:pt x="409926" y="330175"/>
                  </a:lnTo>
                </a:path>
                <a:path w="718184" h="1492885">
                  <a:moveTo>
                    <a:pt x="390928" y="297726"/>
                  </a:moveTo>
                  <a:lnTo>
                    <a:pt x="409926" y="316631"/>
                  </a:lnTo>
                </a:path>
                <a:path w="718184" h="1492885">
                  <a:moveTo>
                    <a:pt x="390928" y="284198"/>
                  </a:moveTo>
                  <a:lnTo>
                    <a:pt x="409926" y="303120"/>
                  </a:lnTo>
                </a:path>
                <a:path w="718184" h="1492885">
                  <a:moveTo>
                    <a:pt x="390928" y="270637"/>
                  </a:moveTo>
                  <a:lnTo>
                    <a:pt x="409926" y="289576"/>
                  </a:lnTo>
                </a:path>
                <a:path w="718184" h="1492885">
                  <a:moveTo>
                    <a:pt x="390928" y="257109"/>
                  </a:moveTo>
                  <a:lnTo>
                    <a:pt x="409926" y="276065"/>
                  </a:lnTo>
                </a:path>
                <a:path w="718184" h="1492885">
                  <a:moveTo>
                    <a:pt x="390928" y="243548"/>
                  </a:moveTo>
                  <a:lnTo>
                    <a:pt x="409926" y="262537"/>
                  </a:lnTo>
                </a:path>
                <a:path w="718184" h="1492885">
                  <a:moveTo>
                    <a:pt x="390928" y="230071"/>
                  </a:moveTo>
                  <a:lnTo>
                    <a:pt x="409926" y="248976"/>
                  </a:lnTo>
                </a:path>
                <a:path w="718184" h="1492885">
                  <a:moveTo>
                    <a:pt x="390928" y="216509"/>
                  </a:moveTo>
                  <a:lnTo>
                    <a:pt x="409926" y="235465"/>
                  </a:lnTo>
                </a:path>
                <a:path w="718184" h="1492885">
                  <a:moveTo>
                    <a:pt x="390928" y="202999"/>
                  </a:moveTo>
                  <a:lnTo>
                    <a:pt x="409926" y="221903"/>
                  </a:lnTo>
                </a:path>
                <a:path w="718184" h="1492885">
                  <a:moveTo>
                    <a:pt x="390928" y="189437"/>
                  </a:moveTo>
                  <a:lnTo>
                    <a:pt x="409926" y="208393"/>
                  </a:lnTo>
                </a:path>
                <a:path w="718184" h="1492885">
                  <a:moveTo>
                    <a:pt x="390928" y="175927"/>
                  </a:moveTo>
                  <a:lnTo>
                    <a:pt x="409926" y="194899"/>
                  </a:lnTo>
                </a:path>
                <a:path w="718184" h="1492885">
                  <a:moveTo>
                    <a:pt x="390928" y="162382"/>
                  </a:moveTo>
                  <a:lnTo>
                    <a:pt x="409926" y="181338"/>
                  </a:lnTo>
                </a:path>
                <a:path w="718184" h="1492885">
                  <a:moveTo>
                    <a:pt x="390928" y="148854"/>
                  </a:moveTo>
                  <a:lnTo>
                    <a:pt x="409926" y="167827"/>
                  </a:lnTo>
                </a:path>
                <a:path w="718184" h="1492885">
                  <a:moveTo>
                    <a:pt x="390928" y="135344"/>
                  </a:moveTo>
                  <a:lnTo>
                    <a:pt x="409926" y="154265"/>
                  </a:lnTo>
                </a:path>
                <a:path w="718184" h="1492885">
                  <a:moveTo>
                    <a:pt x="390928" y="121782"/>
                  </a:moveTo>
                  <a:lnTo>
                    <a:pt x="409926" y="140738"/>
                  </a:lnTo>
                </a:path>
                <a:path w="718184" h="1492885">
                  <a:moveTo>
                    <a:pt x="390928" y="108271"/>
                  </a:moveTo>
                  <a:lnTo>
                    <a:pt x="409926" y="127176"/>
                  </a:lnTo>
                </a:path>
                <a:path w="718184" h="1492885">
                  <a:moveTo>
                    <a:pt x="390928" y="94744"/>
                  </a:moveTo>
                  <a:lnTo>
                    <a:pt x="409926" y="113682"/>
                  </a:lnTo>
                </a:path>
                <a:path w="718184" h="1492885">
                  <a:moveTo>
                    <a:pt x="390928" y="81182"/>
                  </a:moveTo>
                  <a:lnTo>
                    <a:pt x="409926" y="100138"/>
                  </a:lnTo>
                </a:path>
                <a:path w="718184" h="1492885">
                  <a:moveTo>
                    <a:pt x="390928" y="67672"/>
                  </a:moveTo>
                  <a:lnTo>
                    <a:pt x="409926" y="86627"/>
                  </a:lnTo>
                </a:path>
                <a:path w="718184" h="1492885">
                  <a:moveTo>
                    <a:pt x="390928" y="54127"/>
                  </a:moveTo>
                  <a:lnTo>
                    <a:pt x="409926" y="73049"/>
                  </a:lnTo>
                </a:path>
                <a:path w="718184" h="1492885">
                  <a:moveTo>
                    <a:pt x="390928" y="40616"/>
                  </a:moveTo>
                  <a:lnTo>
                    <a:pt x="409926" y="59521"/>
                  </a:lnTo>
                </a:path>
                <a:path w="718184" h="1492885">
                  <a:moveTo>
                    <a:pt x="390928" y="27055"/>
                  </a:moveTo>
                  <a:lnTo>
                    <a:pt x="409926" y="46010"/>
                  </a:lnTo>
                </a:path>
                <a:path w="718184" h="1492885">
                  <a:moveTo>
                    <a:pt x="390928" y="13544"/>
                  </a:moveTo>
                  <a:lnTo>
                    <a:pt x="409926" y="32449"/>
                  </a:lnTo>
                </a:path>
                <a:path w="718184" h="1492885">
                  <a:moveTo>
                    <a:pt x="390928" y="0"/>
                  </a:moveTo>
                  <a:lnTo>
                    <a:pt x="409926" y="1895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16633756" y="3231217"/>
              <a:ext cx="19050" cy="466090"/>
            </a:xfrm>
            <a:custGeom>
              <a:avLst/>
              <a:gdLst/>
              <a:ahLst/>
              <a:cxnLst/>
              <a:rect l="l" t="t" r="r" b="b"/>
              <a:pathLst>
                <a:path w="19050" h="466089">
                  <a:moveTo>
                    <a:pt x="0" y="446547"/>
                  </a:moveTo>
                  <a:lnTo>
                    <a:pt x="18981" y="465486"/>
                  </a:lnTo>
                </a:path>
                <a:path w="19050" h="466089">
                  <a:moveTo>
                    <a:pt x="0" y="433053"/>
                  </a:moveTo>
                  <a:lnTo>
                    <a:pt x="18981" y="451958"/>
                  </a:lnTo>
                </a:path>
                <a:path w="19050" h="466089">
                  <a:moveTo>
                    <a:pt x="0" y="419492"/>
                  </a:moveTo>
                  <a:lnTo>
                    <a:pt x="18981" y="438447"/>
                  </a:lnTo>
                </a:path>
                <a:path w="19050" h="466089">
                  <a:moveTo>
                    <a:pt x="0" y="405981"/>
                  </a:moveTo>
                  <a:lnTo>
                    <a:pt x="18981" y="424903"/>
                  </a:lnTo>
                </a:path>
                <a:path w="19050" h="466089">
                  <a:moveTo>
                    <a:pt x="0" y="391075"/>
                  </a:moveTo>
                  <a:lnTo>
                    <a:pt x="18981" y="411375"/>
                  </a:lnTo>
                </a:path>
                <a:path w="19050" h="466089">
                  <a:moveTo>
                    <a:pt x="0" y="377548"/>
                  </a:moveTo>
                  <a:lnTo>
                    <a:pt x="18981" y="397847"/>
                  </a:lnTo>
                </a:path>
                <a:path w="19050" h="466089">
                  <a:moveTo>
                    <a:pt x="0" y="364003"/>
                  </a:moveTo>
                  <a:lnTo>
                    <a:pt x="18981" y="384320"/>
                  </a:lnTo>
                </a:path>
                <a:path w="19050" h="466089">
                  <a:moveTo>
                    <a:pt x="0" y="350475"/>
                  </a:moveTo>
                  <a:lnTo>
                    <a:pt x="18981" y="370758"/>
                  </a:lnTo>
                </a:path>
                <a:path w="19050" h="466089">
                  <a:moveTo>
                    <a:pt x="0" y="336931"/>
                  </a:moveTo>
                  <a:lnTo>
                    <a:pt x="18981" y="357248"/>
                  </a:lnTo>
                </a:path>
                <a:path w="19050" h="466089">
                  <a:moveTo>
                    <a:pt x="0" y="323420"/>
                  </a:moveTo>
                  <a:lnTo>
                    <a:pt x="18981" y="343737"/>
                  </a:lnTo>
                </a:path>
                <a:path w="19050" h="466089">
                  <a:moveTo>
                    <a:pt x="0" y="309875"/>
                  </a:moveTo>
                  <a:lnTo>
                    <a:pt x="18981" y="330158"/>
                  </a:lnTo>
                </a:path>
                <a:path w="19050" h="466089">
                  <a:moveTo>
                    <a:pt x="0" y="296365"/>
                  </a:moveTo>
                  <a:lnTo>
                    <a:pt x="18981" y="316648"/>
                  </a:lnTo>
                </a:path>
                <a:path w="19050" h="466089">
                  <a:moveTo>
                    <a:pt x="0" y="282837"/>
                  </a:moveTo>
                  <a:lnTo>
                    <a:pt x="18981" y="301759"/>
                  </a:lnTo>
                </a:path>
                <a:path w="19050" h="466089">
                  <a:moveTo>
                    <a:pt x="0" y="269276"/>
                  </a:moveTo>
                  <a:lnTo>
                    <a:pt x="18981" y="288265"/>
                  </a:lnTo>
                </a:path>
                <a:path w="19050" h="466089">
                  <a:moveTo>
                    <a:pt x="0" y="255765"/>
                  </a:moveTo>
                  <a:lnTo>
                    <a:pt x="18981" y="274704"/>
                  </a:lnTo>
                </a:path>
                <a:path w="19050" h="466089">
                  <a:moveTo>
                    <a:pt x="0" y="242203"/>
                  </a:moveTo>
                  <a:lnTo>
                    <a:pt x="18981" y="261176"/>
                  </a:lnTo>
                </a:path>
                <a:path w="19050" h="466089">
                  <a:moveTo>
                    <a:pt x="0" y="228676"/>
                  </a:moveTo>
                  <a:lnTo>
                    <a:pt x="18981" y="247614"/>
                  </a:lnTo>
                </a:path>
                <a:path w="19050" h="466089">
                  <a:moveTo>
                    <a:pt x="0" y="215199"/>
                  </a:moveTo>
                  <a:lnTo>
                    <a:pt x="18981" y="234104"/>
                  </a:lnTo>
                </a:path>
                <a:path w="19050" h="466089">
                  <a:moveTo>
                    <a:pt x="0" y="201638"/>
                  </a:moveTo>
                  <a:lnTo>
                    <a:pt x="18981" y="220559"/>
                  </a:lnTo>
                </a:path>
                <a:path w="19050" h="466089">
                  <a:moveTo>
                    <a:pt x="0" y="188110"/>
                  </a:moveTo>
                  <a:lnTo>
                    <a:pt x="18981" y="207032"/>
                  </a:lnTo>
                </a:path>
                <a:path w="19050" h="466089">
                  <a:moveTo>
                    <a:pt x="0" y="174548"/>
                  </a:moveTo>
                  <a:lnTo>
                    <a:pt x="18981" y="193521"/>
                  </a:lnTo>
                </a:path>
                <a:path w="19050" h="466089">
                  <a:moveTo>
                    <a:pt x="0" y="161021"/>
                  </a:moveTo>
                  <a:lnTo>
                    <a:pt x="18981" y="179993"/>
                  </a:lnTo>
                </a:path>
                <a:path w="19050" h="466089">
                  <a:moveTo>
                    <a:pt x="0" y="147527"/>
                  </a:moveTo>
                  <a:lnTo>
                    <a:pt x="18981" y="166449"/>
                  </a:lnTo>
                </a:path>
                <a:path w="19050" h="466089">
                  <a:moveTo>
                    <a:pt x="0" y="133982"/>
                  </a:moveTo>
                  <a:lnTo>
                    <a:pt x="18981" y="152887"/>
                  </a:lnTo>
                </a:path>
                <a:path w="19050" h="466089">
                  <a:moveTo>
                    <a:pt x="0" y="120472"/>
                  </a:moveTo>
                  <a:lnTo>
                    <a:pt x="18981" y="139376"/>
                  </a:lnTo>
                </a:path>
                <a:path w="19050" h="466089">
                  <a:moveTo>
                    <a:pt x="0" y="106910"/>
                  </a:moveTo>
                  <a:lnTo>
                    <a:pt x="18981" y="125866"/>
                  </a:lnTo>
                </a:path>
                <a:path w="19050" h="466089">
                  <a:moveTo>
                    <a:pt x="0" y="93383"/>
                  </a:moveTo>
                  <a:lnTo>
                    <a:pt x="18981" y="112321"/>
                  </a:lnTo>
                </a:path>
                <a:path w="19050" h="466089">
                  <a:moveTo>
                    <a:pt x="0" y="79821"/>
                  </a:moveTo>
                  <a:lnTo>
                    <a:pt x="18981" y="98811"/>
                  </a:lnTo>
                </a:path>
                <a:path w="19050" h="466089">
                  <a:moveTo>
                    <a:pt x="0" y="66327"/>
                  </a:moveTo>
                  <a:lnTo>
                    <a:pt x="18981" y="85266"/>
                  </a:lnTo>
                </a:path>
                <a:path w="19050" h="466089">
                  <a:moveTo>
                    <a:pt x="0" y="52766"/>
                  </a:moveTo>
                  <a:lnTo>
                    <a:pt x="18981" y="71721"/>
                  </a:lnTo>
                </a:path>
                <a:path w="19050" h="466089">
                  <a:moveTo>
                    <a:pt x="0" y="39255"/>
                  </a:moveTo>
                  <a:lnTo>
                    <a:pt x="18981" y="58211"/>
                  </a:lnTo>
                </a:path>
                <a:path w="19050" h="466089">
                  <a:moveTo>
                    <a:pt x="0" y="25710"/>
                  </a:moveTo>
                  <a:lnTo>
                    <a:pt x="18981" y="44666"/>
                  </a:lnTo>
                </a:path>
                <a:path w="19050" h="466089">
                  <a:moveTo>
                    <a:pt x="0" y="12200"/>
                  </a:moveTo>
                  <a:lnTo>
                    <a:pt x="18981" y="31156"/>
                  </a:lnTo>
                </a:path>
                <a:path w="19050" h="466089">
                  <a:moveTo>
                    <a:pt x="1348" y="0"/>
                  </a:moveTo>
                  <a:lnTo>
                    <a:pt x="18981" y="17594"/>
                  </a:lnTo>
                </a:path>
                <a:path w="19050" h="466089">
                  <a:moveTo>
                    <a:pt x="14901" y="0"/>
                  </a:moveTo>
                  <a:lnTo>
                    <a:pt x="18981" y="408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15660481" y="3223089"/>
              <a:ext cx="973455" cy="459105"/>
            </a:xfrm>
            <a:custGeom>
              <a:avLst/>
              <a:gdLst/>
              <a:ahLst/>
              <a:cxnLst/>
              <a:rect l="l" t="t" r="r" b="b"/>
              <a:pathLst>
                <a:path w="973455" h="459104">
                  <a:moveTo>
                    <a:pt x="20312" y="453336"/>
                  </a:moveTo>
                  <a:lnTo>
                    <a:pt x="25740" y="458764"/>
                  </a:lnTo>
                </a:path>
                <a:path w="973455" h="459104">
                  <a:moveTo>
                    <a:pt x="20312" y="439775"/>
                  </a:moveTo>
                  <a:lnTo>
                    <a:pt x="39345" y="458764"/>
                  </a:lnTo>
                </a:path>
                <a:path w="973455" h="459104">
                  <a:moveTo>
                    <a:pt x="32534" y="438447"/>
                  </a:moveTo>
                  <a:lnTo>
                    <a:pt x="52898" y="458764"/>
                  </a:lnTo>
                </a:path>
                <a:path w="973455" h="459104">
                  <a:moveTo>
                    <a:pt x="46122" y="438447"/>
                  </a:moveTo>
                  <a:lnTo>
                    <a:pt x="66469" y="458764"/>
                  </a:lnTo>
                </a:path>
                <a:path w="973455" h="459104">
                  <a:moveTo>
                    <a:pt x="59692" y="438447"/>
                  </a:moveTo>
                  <a:lnTo>
                    <a:pt x="80073" y="458764"/>
                  </a:lnTo>
                </a:path>
                <a:path w="973455" h="459104">
                  <a:moveTo>
                    <a:pt x="73296" y="438447"/>
                  </a:moveTo>
                  <a:lnTo>
                    <a:pt x="93626" y="458764"/>
                  </a:lnTo>
                </a:path>
                <a:path w="973455" h="459104">
                  <a:moveTo>
                    <a:pt x="86850" y="438447"/>
                  </a:moveTo>
                  <a:lnTo>
                    <a:pt x="107231" y="458764"/>
                  </a:lnTo>
                </a:path>
                <a:path w="973455" h="459104">
                  <a:moveTo>
                    <a:pt x="101786" y="438447"/>
                  </a:moveTo>
                  <a:lnTo>
                    <a:pt x="120767" y="458764"/>
                  </a:lnTo>
                </a:path>
                <a:path w="973455" h="459104">
                  <a:moveTo>
                    <a:pt x="115356" y="438447"/>
                  </a:moveTo>
                  <a:lnTo>
                    <a:pt x="134371" y="458764"/>
                  </a:lnTo>
                </a:path>
                <a:path w="973455" h="459104">
                  <a:moveTo>
                    <a:pt x="128943" y="438447"/>
                  </a:moveTo>
                  <a:lnTo>
                    <a:pt x="147925" y="458764"/>
                  </a:lnTo>
                </a:path>
                <a:path w="973455" h="459104">
                  <a:moveTo>
                    <a:pt x="142497" y="438447"/>
                  </a:moveTo>
                  <a:lnTo>
                    <a:pt x="161529" y="458764"/>
                  </a:lnTo>
                </a:path>
                <a:path w="973455" h="459104">
                  <a:moveTo>
                    <a:pt x="156050" y="438447"/>
                  </a:moveTo>
                  <a:lnTo>
                    <a:pt x="175100" y="458764"/>
                  </a:lnTo>
                </a:path>
                <a:path w="973455" h="459104">
                  <a:moveTo>
                    <a:pt x="169654" y="438447"/>
                  </a:moveTo>
                  <a:lnTo>
                    <a:pt x="188653" y="458764"/>
                  </a:lnTo>
                </a:path>
                <a:path w="973455" h="459104">
                  <a:moveTo>
                    <a:pt x="183225" y="438447"/>
                  </a:moveTo>
                  <a:lnTo>
                    <a:pt x="202223" y="458764"/>
                  </a:lnTo>
                </a:path>
                <a:path w="973455" h="459104">
                  <a:moveTo>
                    <a:pt x="196812" y="438447"/>
                  </a:moveTo>
                  <a:lnTo>
                    <a:pt x="215793" y="458764"/>
                  </a:lnTo>
                </a:path>
                <a:path w="973455" h="459104">
                  <a:moveTo>
                    <a:pt x="210365" y="438447"/>
                  </a:moveTo>
                  <a:lnTo>
                    <a:pt x="229381" y="458764"/>
                  </a:lnTo>
                </a:path>
                <a:path w="973455" h="459104">
                  <a:moveTo>
                    <a:pt x="223953" y="438447"/>
                  </a:moveTo>
                  <a:lnTo>
                    <a:pt x="242934" y="458764"/>
                  </a:lnTo>
                </a:path>
                <a:path w="973455" h="459104">
                  <a:moveTo>
                    <a:pt x="237506" y="438447"/>
                  </a:moveTo>
                  <a:lnTo>
                    <a:pt x="256522" y="458764"/>
                  </a:lnTo>
                </a:path>
                <a:path w="973455" h="459104">
                  <a:moveTo>
                    <a:pt x="251110" y="438447"/>
                  </a:moveTo>
                  <a:lnTo>
                    <a:pt x="270109" y="458764"/>
                  </a:lnTo>
                </a:path>
                <a:path w="973455" h="459104">
                  <a:moveTo>
                    <a:pt x="264681" y="438447"/>
                  </a:moveTo>
                  <a:lnTo>
                    <a:pt x="283662" y="458764"/>
                  </a:lnTo>
                </a:path>
                <a:path w="973455" h="459104">
                  <a:moveTo>
                    <a:pt x="278234" y="438447"/>
                  </a:moveTo>
                  <a:lnTo>
                    <a:pt x="297267" y="458764"/>
                  </a:lnTo>
                </a:path>
                <a:path w="973455" h="459104">
                  <a:moveTo>
                    <a:pt x="291839" y="438447"/>
                  </a:moveTo>
                  <a:lnTo>
                    <a:pt x="310803" y="458764"/>
                  </a:lnTo>
                </a:path>
                <a:path w="973455" h="459104">
                  <a:moveTo>
                    <a:pt x="305392" y="438447"/>
                  </a:moveTo>
                  <a:lnTo>
                    <a:pt x="324424" y="458764"/>
                  </a:lnTo>
                </a:path>
                <a:path w="973455" h="459104">
                  <a:moveTo>
                    <a:pt x="318996" y="438447"/>
                  </a:moveTo>
                  <a:lnTo>
                    <a:pt x="337961" y="458764"/>
                  </a:lnTo>
                </a:path>
                <a:path w="973455" h="459104">
                  <a:moveTo>
                    <a:pt x="332532" y="438447"/>
                  </a:moveTo>
                  <a:lnTo>
                    <a:pt x="351531" y="458764"/>
                  </a:lnTo>
                </a:path>
                <a:path w="973455" h="459104">
                  <a:moveTo>
                    <a:pt x="346103" y="438447"/>
                  </a:moveTo>
                  <a:lnTo>
                    <a:pt x="365135" y="458764"/>
                  </a:lnTo>
                </a:path>
                <a:path w="973455" h="459104">
                  <a:moveTo>
                    <a:pt x="359690" y="438447"/>
                  </a:moveTo>
                  <a:lnTo>
                    <a:pt x="378689" y="458764"/>
                  </a:lnTo>
                </a:path>
                <a:path w="973455" h="459104">
                  <a:moveTo>
                    <a:pt x="373261" y="438447"/>
                  </a:moveTo>
                  <a:lnTo>
                    <a:pt x="392276" y="458764"/>
                  </a:lnTo>
                </a:path>
                <a:path w="973455" h="459104">
                  <a:moveTo>
                    <a:pt x="386865" y="438447"/>
                  </a:moveTo>
                  <a:lnTo>
                    <a:pt x="405846" y="458764"/>
                  </a:lnTo>
                </a:path>
                <a:path w="973455" h="459104">
                  <a:moveTo>
                    <a:pt x="400418" y="438447"/>
                  </a:moveTo>
                  <a:lnTo>
                    <a:pt x="419417" y="458764"/>
                  </a:lnTo>
                </a:path>
                <a:path w="973455" h="459104">
                  <a:moveTo>
                    <a:pt x="414006" y="438447"/>
                  </a:moveTo>
                  <a:lnTo>
                    <a:pt x="432987" y="458764"/>
                  </a:lnTo>
                </a:path>
                <a:path w="973455" h="459104">
                  <a:moveTo>
                    <a:pt x="427559" y="438447"/>
                  </a:moveTo>
                  <a:lnTo>
                    <a:pt x="446557" y="458764"/>
                  </a:lnTo>
                </a:path>
                <a:path w="973455" h="459104">
                  <a:moveTo>
                    <a:pt x="441146" y="438447"/>
                  </a:moveTo>
                  <a:lnTo>
                    <a:pt x="460162" y="458764"/>
                  </a:lnTo>
                </a:path>
                <a:path w="973455" h="459104">
                  <a:moveTo>
                    <a:pt x="454717" y="438447"/>
                  </a:moveTo>
                  <a:lnTo>
                    <a:pt x="473715" y="458764"/>
                  </a:lnTo>
                </a:path>
                <a:path w="973455" h="459104">
                  <a:moveTo>
                    <a:pt x="468287" y="438447"/>
                  </a:moveTo>
                  <a:lnTo>
                    <a:pt x="487303" y="458764"/>
                  </a:lnTo>
                </a:path>
                <a:path w="973455" h="459104">
                  <a:moveTo>
                    <a:pt x="481874" y="438447"/>
                  </a:moveTo>
                  <a:lnTo>
                    <a:pt x="500856" y="458764"/>
                  </a:lnTo>
                </a:path>
                <a:path w="973455" h="459104">
                  <a:moveTo>
                    <a:pt x="495445" y="438447"/>
                  </a:moveTo>
                  <a:lnTo>
                    <a:pt x="514443" y="458764"/>
                  </a:lnTo>
                </a:path>
                <a:path w="973455" h="459104">
                  <a:moveTo>
                    <a:pt x="509015" y="438447"/>
                  </a:moveTo>
                  <a:lnTo>
                    <a:pt x="528014" y="458764"/>
                  </a:lnTo>
                </a:path>
                <a:path w="973455" h="459104">
                  <a:moveTo>
                    <a:pt x="522568" y="438447"/>
                  </a:moveTo>
                  <a:lnTo>
                    <a:pt x="541584" y="458764"/>
                  </a:lnTo>
                </a:path>
                <a:path w="973455" h="459104">
                  <a:moveTo>
                    <a:pt x="536122" y="438447"/>
                  </a:moveTo>
                  <a:lnTo>
                    <a:pt x="555171" y="458764"/>
                  </a:lnTo>
                </a:path>
                <a:path w="973455" h="459104">
                  <a:moveTo>
                    <a:pt x="549743" y="438447"/>
                  </a:moveTo>
                  <a:lnTo>
                    <a:pt x="568725" y="458764"/>
                  </a:lnTo>
                </a:path>
                <a:path w="973455" h="459104">
                  <a:moveTo>
                    <a:pt x="563296" y="438447"/>
                  </a:moveTo>
                  <a:lnTo>
                    <a:pt x="582312" y="458764"/>
                  </a:lnTo>
                </a:path>
                <a:path w="973455" h="459104">
                  <a:moveTo>
                    <a:pt x="576901" y="438447"/>
                  </a:moveTo>
                  <a:lnTo>
                    <a:pt x="595865" y="458764"/>
                  </a:lnTo>
                </a:path>
                <a:path w="973455" h="459104">
                  <a:moveTo>
                    <a:pt x="590437" y="438447"/>
                  </a:moveTo>
                  <a:lnTo>
                    <a:pt x="609470" y="458764"/>
                  </a:lnTo>
                </a:path>
                <a:path w="973455" h="459104">
                  <a:moveTo>
                    <a:pt x="604042" y="438447"/>
                  </a:moveTo>
                  <a:lnTo>
                    <a:pt x="623040" y="458764"/>
                  </a:lnTo>
                </a:path>
                <a:path w="973455" h="459104">
                  <a:moveTo>
                    <a:pt x="617612" y="438447"/>
                  </a:moveTo>
                  <a:lnTo>
                    <a:pt x="637976" y="458764"/>
                  </a:lnTo>
                </a:path>
                <a:path w="973455" h="459104">
                  <a:moveTo>
                    <a:pt x="631165" y="438447"/>
                  </a:moveTo>
                  <a:lnTo>
                    <a:pt x="651546" y="458764"/>
                  </a:lnTo>
                </a:path>
                <a:path w="973455" h="459104">
                  <a:moveTo>
                    <a:pt x="644770" y="438447"/>
                  </a:moveTo>
                  <a:lnTo>
                    <a:pt x="665100" y="458764"/>
                  </a:lnTo>
                </a:path>
                <a:path w="973455" h="459104">
                  <a:moveTo>
                    <a:pt x="658323" y="438447"/>
                  </a:moveTo>
                  <a:lnTo>
                    <a:pt x="678687" y="458764"/>
                  </a:lnTo>
                </a:path>
                <a:path w="973455" h="459104">
                  <a:moveTo>
                    <a:pt x="671927" y="438447"/>
                  </a:moveTo>
                  <a:lnTo>
                    <a:pt x="692240" y="458764"/>
                  </a:lnTo>
                </a:path>
                <a:path w="973455" h="459104">
                  <a:moveTo>
                    <a:pt x="685464" y="438447"/>
                  </a:moveTo>
                  <a:lnTo>
                    <a:pt x="705845" y="458764"/>
                  </a:lnTo>
                </a:path>
                <a:path w="973455" h="459104">
                  <a:moveTo>
                    <a:pt x="699068" y="438447"/>
                  </a:moveTo>
                  <a:lnTo>
                    <a:pt x="719398" y="458764"/>
                  </a:lnTo>
                </a:path>
                <a:path w="973455" h="459104">
                  <a:moveTo>
                    <a:pt x="712621" y="438447"/>
                  </a:moveTo>
                  <a:lnTo>
                    <a:pt x="732985" y="458764"/>
                  </a:lnTo>
                </a:path>
                <a:path w="973455" h="459104">
                  <a:moveTo>
                    <a:pt x="727557" y="438447"/>
                  </a:moveTo>
                  <a:lnTo>
                    <a:pt x="746573" y="458764"/>
                  </a:lnTo>
                </a:path>
                <a:path w="973455" h="459104">
                  <a:moveTo>
                    <a:pt x="741128" y="438447"/>
                  </a:moveTo>
                  <a:lnTo>
                    <a:pt x="760126" y="458764"/>
                  </a:lnTo>
                </a:path>
                <a:path w="973455" h="459104">
                  <a:moveTo>
                    <a:pt x="754698" y="438447"/>
                  </a:moveTo>
                  <a:lnTo>
                    <a:pt x="773713" y="458764"/>
                  </a:lnTo>
                </a:path>
                <a:path w="973455" h="459104">
                  <a:moveTo>
                    <a:pt x="768285" y="438447"/>
                  </a:moveTo>
                  <a:lnTo>
                    <a:pt x="787284" y="458764"/>
                  </a:lnTo>
                </a:path>
                <a:path w="973455" h="459104">
                  <a:moveTo>
                    <a:pt x="781856" y="438447"/>
                  </a:moveTo>
                  <a:lnTo>
                    <a:pt x="800871" y="458764"/>
                  </a:lnTo>
                </a:path>
                <a:path w="973455" h="459104">
                  <a:moveTo>
                    <a:pt x="795443" y="438447"/>
                  </a:moveTo>
                  <a:lnTo>
                    <a:pt x="814407" y="458764"/>
                  </a:lnTo>
                </a:path>
                <a:path w="973455" h="459104">
                  <a:moveTo>
                    <a:pt x="808979" y="438447"/>
                  </a:moveTo>
                  <a:lnTo>
                    <a:pt x="828029" y="458764"/>
                  </a:lnTo>
                </a:path>
                <a:path w="973455" h="459104">
                  <a:moveTo>
                    <a:pt x="822584" y="438447"/>
                  </a:moveTo>
                  <a:lnTo>
                    <a:pt x="841599" y="458764"/>
                  </a:lnTo>
                </a:path>
                <a:path w="973455" h="459104">
                  <a:moveTo>
                    <a:pt x="836137" y="438447"/>
                  </a:moveTo>
                  <a:lnTo>
                    <a:pt x="855136" y="458764"/>
                  </a:lnTo>
                </a:path>
                <a:path w="973455" h="459104">
                  <a:moveTo>
                    <a:pt x="849707" y="438447"/>
                  </a:moveTo>
                  <a:lnTo>
                    <a:pt x="868740" y="458764"/>
                  </a:lnTo>
                </a:path>
                <a:path w="973455" h="459104">
                  <a:moveTo>
                    <a:pt x="863312" y="438447"/>
                  </a:moveTo>
                  <a:lnTo>
                    <a:pt x="882293" y="458764"/>
                  </a:lnTo>
                </a:path>
                <a:path w="973455" h="459104">
                  <a:moveTo>
                    <a:pt x="876865" y="438447"/>
                  </a:moveTo>
                  <a:lnTo>
                    <a:pt x="895881" y="458764"/>
                  </a:lnTo>
                </a:path>
                <a:path w="973455" h="459104">
                  <a:moveTo>
                    <a:pt x="890453" y="438447"/>
                  </a:moveTo>
                  <a:lnTo>
                    <a:pt x="909451" y="458764"/>
                  </a:lnTo>
                </a:path>
                <a:path w="973455" h="459104">
                  <a:moveTo>
                    <a:pt x="904023" y="438447"/>
                  </a:moveTo>
                  <a:lnTo>
                    <a:pt x="923021" y="458764"/>
                  </a:lnTo>
                </a:path>
                <a:path w="973455" h="459104">
                  <a:moveTo>
                    <a:pt x="917610" y="438447"/>
                  </a:moveTo>
                  <a:lnTo>
                    <a:pt x="936609" y="458764"/>
                  </a:lnTo>
                </a:path>
                <a:path w="973455" h="459104">
                  <a:moveTo>
                    <a:pt x="931164" y="438447"/>
                  </a:moveTo>
                  <a:lnTo>
                    <a:pt x="950196" y="458764"/>
                  </a:lnTo>
                </a:path>
                <a:path w="973455" h="459104">
                  <a:moveTo>
                    <a:pt x="944734" y="438447"/>
                  </a:moveTo>
                  <a:lnTo>
                    <a:pt x="963749" y="458764"/>
                  </a:lnTo>
                </a:path>
                <a:path w="973455" h="459104">
                  <a:moveTo>
                    <a:pt x="958321" y="438447"/>
                  </a:moveTo>
                  <a:lnTo>
                    <a:pt x="973274" y="454680"/>
                  </a:lnTo>
                </a:path>
                <a:path w="973455" h="459104">
                  <a:moveTo>
                    <a:pt x="971875" y="438447"/>
                  </a:moveTo>
                  <a:lnTo>
                    <a:pt x="973274" y="441187"/>
                  </a:lnTo>
                </a:path>
                <a:path w="973455" h="459104">
                  <a:moveTo>
                    <a:pt x="1331" y="231415"/>
                  </a:moveTo>
                  <a:lnTo>
                    <a:pt x="0" y="230088"/>
                  </a:lnTo>
                </a:path>
                <a:path w="973455" h="459104">
                  <a:moveTo>
                    <a:pt x="1331" y="217905"/>
                  </a:moveTo>
                  <a:lnTo>
                    <a:pt x="14901" y="231415"/>
                  </a:lnTo>
                </a:path>
                <a:path w="973455" h="459104">
                  <a:moveTo>
                    <a:pt x="1331" y="204343"/>
                  </a:moveTo>
                  <a:lnTo>
                    <a:pt x="20312" y="223333"/>
                  </a:lnTo>
                </a:path>
                <a:path w="973455" h="459104">
                  <a:moveTo>
                    <a:pt x="1331" y="190849"/>
                  </a:moveTo>
                  <a:lnTo>
                    <a:pt x="20312" y="209754"/>
                  </a:lnTo>
                </a:path>
                <a:path w="973455" h="459104">
                  <a:moveTo>
                    <a:pt x="1331" y="177288"/>
                  </a:moveTo>
                  <a:lnTo>
                    <a:pt x="20312" y="196243"/>
                  </a:lnTo>
                </a:path>
                <a:path w="973455" h="459104">
                  <a:moveTo>
                    <a:pt x="1331" y="163777"/>
                  </a:moveTo>
                  <a:lnTo>
                    <a:pt x="20312" y="182682"/>
                  </a:lnTo>
                </a:path>
                <a:path w="973455" h="459104">
                  <a:moveTo>
                    <a:pt x="1331" y="150216"/>
                  </a:moveTo>
                  <a:lnTo>
                    <a:pt x="20312" y="169154"/>
                  </a:lnTo>
                </a:path>
                <a:path w="973455" h="459104">
                  <a:moveTo>
                    <a:pt x="1331" y="136688"/>
                  </a:moveTo>
                  <a:lnTo>
                    <a:pt x="20312" y="155661"/>
                  </a:lnTo>
                </a:path>
                <a:path w="973455" h="459104">
                  <a:moveTo>
                    <a:pt x="1331" y="123177"/>
                  </a:moveTo>
                  <a:lnTo>
                    <a:pt x="20312" y="142116"/>
                  </a:lnTo>
                </a:path>
                <a:path w="973455" h="459104">
                  <a:moveTo>
                    <a:pt x="1331" y="109616"/>
                  </a:moveTo>
                  <a:lnTo>
                    <a:pt x="20312" y="128605"/>
                  </a:lnTo>
                </a:path>
                <a:path w="973455" h="459104">
                  <a:moveTo>
                    <a:pt x="1331" y="96105"/>
                  </a:moveTo>
                  <a:lnTo>
                    <a:pt x="20312" y="115027"/>
                  </a:lnTo>
                </a:path>
                <a:path w="973455" h="459104">
                  <a:moveTo>
                    <a:pt x="1331" y="82560"/>
                  </a:moveTo>
                  <a:lnTo>
                    <a:pt x="20312" y="101516"/>
                  </a:lnTo>
                </a:path>
                <a:path w="973455" h="459104">
                  <a:moveTo>
                    <a:pt x="1331" y="67706"/>
                  </a:moveTo>
                  <a:lnTo>
                    <a:pt x="20312" y="87955"/>
                  </a:lnTo>
                </a:path>
                <a:path w="973455" h="459104">
                  <a:moveTo>
                    <a:pt x="1331" y="54144"/>
                  </a:moveTo>
                  <a:lnTo>
                    <a:pt x="20312" y="74461"/>
                  </a:lnTo>
                </a:path>
                <a:path w="973455" h="459104">
                  <a:moveTo>
                    <a:pt x="1331" y="40650"/>
                  </a:moveTo>
                  <a:lnTo>
                    <a:pt x="20312" y="60899"/>
                  </a:lnTo>
                </a:path>
                <a:path w="973455" h="459104">
                  <a:moveTo>
                    <a:pt x="1331" y="27072"/>
                  </a:moveTo>
                  <a:lnTo>
                    <a:pt x="20312" y="47389"/>
                  </a:lnTo>
                </a:path>
                <a:path w="973455" h="459104">
                  <a:moveTo>
                    <a:pt x="1331" y="13544"/>
                  </a:moveTo>
                  <a:lnTo>
                    <a:pt x="20312" y="33844"/>
                  </a:lnTo>
                </a:path>
                <a:path w="973455" h="459104">
                  <a:moveTo>
                    <a:pt x="1331" y="0"/>
                  </a:moveTo>
                  <a:lnTo>
                    <a:pt x="20312" y="20316"/>
                  </a:lnTo>
                </a:path>
                <a:path w="973455" h="459104">
                  <a:moveTo>
                    <a:pt x="14901" y="0"/>
                  </a:moveTo>
                  <a:lnTo>
                    <a:pt x="20312" y="678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18671262" y="7333992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69" h="52070">
                  <a:moveTo>
                    <a:pt x="16301" y="2756"/>
                  </a:moveTo>
                  <a:lnTo>
                    <a:pt x="2696" y="16267"/>
                  </a:lnTo>
                </a:path>
                <a:path w="52069" h="52070">
                  <a:moveTo>
                    <a:pt x="27157" y="0"/>
                  </a:moveTo>
                  <a:lnTo>
                    <a:pt x="0" y="27089"/>
                  </a:lnTo>
                </a:path>
                <a:path w="52069" h="52070">
                  <a:moveTo>
                    <a:pt x="35282" y="1395"/>
                  </a:moveTo>
                  <a:lnTo>
                    <a:pt x="2696" y="35205"/>
                  </a:lnTo>
                </a:path>
                <a:path w="52069" h="52070">
                  <a:moveTo>
                    <a:pt x="40728" y="4066"/>
                  </a:moveTo>
                  <a:lnTo>
                    <a:pt x="5428" y="40650"/>
                  </a:lnTo>
                </a:path>
                <a:path w="52069" h="52070">
                  <a:moveTo>
                    <a:pt x="46156" y="9494"/>
                  </a:moveTo>
                  <a:lnTo>
                    <a:pt x="9473" y="44666"/>
                  </a:lnTo>
                </a:path>
                <a:path w="52069" h="52070">
                  <a:moveTo>
                    <a:pt x="50218" y="14905"/>
                  </a:moveTo>
                  <a:lnTo>
                    <a:pt x="14901" y="48733"/>
                  </a:lnTo>
                </a:path>
                <a:path w="52069" h="52070">
                  <a:moveTo>
                    <a:pt x="51584" y="21644"/>
                  </a:moveTo>
                  <a:lnTo>
                    <a:pt x="21729" y="5147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16267241" y="2826656"/>
              <a:ext cx="2456180" cy="4559300"/>
            </a:xfrm>
            <a:custGeom>
              <a:avLst/>
              <a:gdLst/>
              <a:ahLst/>
              <a:cxnLst/>
              <a:rect l="l" t="t" r="r" b="b"/>
              <a:pathLst>
                <a:path w="2456180" h="4559300">
                  <a:moveTo>
                    <a:pt x="2455599" y="4538488"/>
                  </a:moveTo>
                  <a:lnTo>
                    <a:pt x="2435218" y="4558822"/>
                  </a:lnTo>
                </a:path>
                <a:path w="2456180" h="4559300">
                  <a:moveTo>
                    <a:pt x="2406728" y="4543916"/>
                  </a:moveTo>
                  <a:lnTo>
                    <a:pt x="2418916" y="4556083"/>
                  </a:lnTo>
                </a:path>
                <a:path w="2456180" h="4559300">
                  <a:moveTo>
                    <a:pt x="2404031" y="4531733"/>
                  </a:moveTo>
                  <a:lnTo>
                    <a:pt x="2431172" y="4558822"/>
                  </a:lnTo>
                </a:path>
                <a:path w="2456180" h="4559300">
                  <a:moveTo>
                    <a:pt x="2406728" y="4524978"/>
                  </a:moveTo>
                  <a:lnTo>
                    <a:pt x="2439297" y="4557427"/>
                  </a:lnTo>
                </a:path>
                <a:path w="2456180" h="4559300">
                  <a:moveTo>
                    <a:pt x="2409460" y="4518188"/>
                  </a:moveTo>
                  <a:lnTo>
                    <a:pt x="2444725" y="4554721"/>
                  </a:lnTo>
                </a:path>
                <a:path w="2456180" h="4559300">
                  <a:moveTo>
                    <a:pt x="2413505" y="4514104"/>
                  </a:moveTo>
                  <a:lnTo>
                    <a:pt x="2448822" y="4549327"/>
                  </a:lnTo>
                </a:path>
                <a:path w="2456180" h="4559300">
                  <a:moveTo>
                    <a:pt x="2418916" y="4510072"/>
                  </a:moveTo>
                  <a:lnTo>
                    <a:pt x="2452868" y="4545227"/>
                  </a:lnTo>
                </a:path>
                <a:path w="2456180" h="4559300">
                  <a:moveTo>
                    <a:pt x="2425744" y="4507315"/>
                  </a:moveTo>
                  <a:lnTo>
                    <a:pt x="2455599" y="4537161"/>
                  </a:lnTo>
                </a:path>
                <a:path w="2456180" h="4559300">
                  <a:moveTo>
                    <a:pt x="2433886" y="4507315"/>
                  </a:moveTo>
                  <a:lnTo>
                    <a:pt x="2455599" y="4528976"/>
                  </a:lnTo>
                </a:path>
                <a:path w="2456180" h="4559300">
                  <a:moveTo>
                    <a:pt x="2418916" y="1255719"/>
                  </a:moveTo>
                  <a:lnTo>
                    <a:pt x="2406728" y="1269247"/>
                  </a:lnTo>
                </a:path>
                <a:path w="2456180" h="4559300">
                  <a:moveTo>
                    <a:pt x="2431172" y="1252997"/>
                  </a:moveTo>
                  <a:lnTo>
                    <a:pt x="2404031" y="1280069"/>
                  </a:lnTo>
                </a:path>
                <a:path w="2456180" h="4559300">
                  <a:moveTo>
                    <a:pt x="2439297" y="1254341"/>
                  </a:moveTo>
                  <a:lnTo>
                    <a:pt x="2406728" y="1286824"/>
                  </a:lnTo>
                </a:path>
                <a:path w="2456180" h="4559300">
                  <a:moveTo>
                    <a:pt x="2444725" y="1258425"/>
                  </a:moveTo>
                  <a:lnTo>
                    <a:pt x="2409460" y="1293580"/>
                  </a:lnTo>
                </a:path>
                <a:path w="2456180" h="4559300">
                  <a:moveTo>
                    <a:pt x="2448822" y="1262475"/>
                  </a:moveTo>
                  <a:lnTo>
                    <a:pt x="2413505" y="1297646"/>
                  </a:lnTo>
                </a:path>
                <a:path w="2456180" h="4559300">
                  <a:moveTo>
                    <a:pt x="2452868" y="1267903"/>
                  </a:moveTo>
                  <a:lnTo>
                    <a:pt x="2418916" y="1301730"/>
                  </a:lnTo>
                </a:path>
                <a:path w="2456180" h="4559300">
                  <a:moveTo>
                    <a:pt x="2455599" y="1274658"/>
                  </a:moveTo>
                  <a:lnTo>
                    <a:pt x="2425744" y="1304402"/>
                  </a:lnTo>
                </a:path>
                <a:path w="2456180" h="4559300">
                  <a:moveTo>
                    <a:pt x="2455599" y="1284136"/>
                  </a:moveTo>
                  <a:lnTo>
                    <a:pt x="2433886" y="1304402"/>
                  </a:lnTo>
                </a:path>
                <a:path w="2456180" h="4559300">
                  <a:moveTo>
                    <a:pt x="2406728" y="1288186"/>
                  </a:moveTo>
                  <a:lnTo>
                    <a:pt x="2420316" y="1301730"/>
                  </a:lnTo>
                </a:path>
                <a:path w="2456180" h="4559300">
                  <a:moveTo>
                    <a:pt x="2404031" y="1277347"/>
                  </a:moveTo>
                  <a:lnTo>
                    <a:pt x="2431172" y="1304402"/>
                  </a:lnTo>
                </a:path>
                <a:path w="2456180" h="4559300">
                  <a:moveTo>
                    <a:pt x="2406728" y="1270591"/>
                  </a:moveTo>
                  <a:lnTo>
                    <a:pt x="2439297" y="1303074"/>
                  </a:lnTo>
                </a:path>
                <a:path w="2456180" h="4559300">
                  <a:moveTo>
                    <a:pt x="2409460" y="1263836"/>
                  </a:moveTo>
                  <a:lnTo>
                    <a:pt x="2444725" y="1300335"/>
                  </a:lnTo>
                </a:path>
                <a:path w="2456180" h="4559300">
                  <a:moveTo>
                    <a:pt x="2413505" y="1259769"/>
                  </a:moveTo>
                  <a:lnTo>
                    <a:pt x="2450171" y="1294975"/>
                  </a:lnTo>
                </a:path>
                <a:path w="2456180" h="4559300">
                  <a:moveTo>
                    <a:pt x="2418916" y="1255719"/>
                  </a:moveTo>
                  <a:lnTo>
                    <a:pt x="2454250" y="1290891"/>
                  </a:lnTo>
                </a:path>
                <a:path w="2456180" h="4559300">
                  <a:moveTo>
                    <a:pt x="2425744" y="1252997"/>
                  </a:moveTo>
                  <a:lnTo>
                    <a:pt x="2455599" y="1282758"/>
                  </a:lnTo>
                </a:path>
                <a:path w="2456180" h="4559300">
                  <a:moveTo>
                    <a:pt x="2435218" y="1252997"/>
                  </a:moveTo>
                  <a:lnTo>
                    <a:pt x="2455599" y="1273297"/>
                  </a:lnTo>
                </a:path>
                <a:path w="2456180" h="4559300">
                  <a:moveTo>
                    <a:pt x="1224402" y="1252997"/>
                  </a:moveTo>
                  <a:lnTo>
                    <a:pt x="1202673" y="1275985"/>
                  </a:lnTo>
                </a:path>
                <a:path w="2456180" h="4559300">
                  <a:moveTo>
                    <a:pt x="1233927" y="1252997"/>
                  </a:moveTo>
                  <a:lnTo>
                    <a:pt x="1202673" y="1284136"/>
                  </a:lnTo>
                </a:path>
                <a:path w="2456180" h="4559300">
                  <a:moveTo>
                    <a:pt x="1239355" y="1257081"/>
                  </a:moveTo>
                  <a:lnTo>
                    <a:pt x="1205387" y="1290891"/>
                  </a:lnTo>
                </a:path>
                <a:path w="2456180" h="4559300">
                  <a:moveTo>
                    <a:pt x="1244783" y="1259769"/>
                  </a:moveTo>
                  <a:lnTo>
                    <a:pt x="1209449" y="1296302"/>
                  </a:lnTo>
                </a:path>
                <a:path w="2456180" h="4559300">
                  <a:moveTo>
                    <a:pt x="1248829" y="1265180"/>
                  </a:moveTo>
                  <a:lnTo>
                    <a:pt x="1213546" y="1300335"/>
                  </a:lnTo>
                </a:path>
                <a:path w="2456180" h="4559300">
                  <a:moveTo>
                    <a:pt x="1251560" y="1271969"/>
                  </a:moveTo>
                  <a:lnTo>
                    <a:pt x="1220323" y="1303074"/>
                  </a:lnTo>
                </a:path>
                <a:path w="2456180" h="4559300">
                  <a:moveTo>
                    <a:pt x="1254257" y="1278742"/>
                  </a:moveTo>
                  <a:lnTo>
                    <a:pt x="1228499" y="1304402"/>
                  </a:lnTo>
                </a:path>
                <a:path w="2456180" h="4559300">
                  <a:moveTo>
                    <a:pt x="1251560" y="1290891"/>
                  </a:moveTo>
                  <a:lnTo>
                    <a:pt x="1240704" y="1300335"/>
                  </a:lnTo>
                </a:path>
                <a:path w="2456180" h="4559300">
                  <a:moveTo>
                    <a:pt x="1202673" y="1281413"/>
                  </a:moveTo>
                  <a:lnTo>
                    <a:pt x="1225751" y="1304402"/>
                  </a:lnTo>
                </a:path>
                <a:path w="2456180" h="4559300">
                  <a:moveTo>
                    <a:pt x="1202673" y="1273297"/>
                  </a:moveTo>
                  <a:lnTo>
                    <a:pt x="1233927" y="1304402"/>
                  </a:lnTo>
                </a:path>
                <a:path w="2456180" h="4559300">
                  <a:moveTo>
                    <a:pt x="1205387" y="1266524"/>
                  </a:moveTo>
                  <a:lnTo>
                    <a:pt x="1240704" y="1301730"/>
                  </a:lnTo>
                </a:path>
                <a:path w="2456180" h="4559300">
                  <a:moveTo>
                    <a:pt x="1209449" y="1261147"/>
                  </a:moveTo>
                  <a:lnTo>
                    <a:pt x="1246132" y="1297646"/>
                  </a:lnTo>
                </a:path>
                <a:path w="2456180" h="4559300">
                  <a:moveTo>
                    <a:pt x="1214895" y="1257081"/>
                  </a:moveTo>
                  <a:lnTo>
                    <a:pt x="1250212" y="1292252"/>
                  </a:lnTo>
                </a:path>
                <a:path w="2456180" h="4559300">
                  <a:moveTo>
                    <a:pt x="1220323" y="1254341"/>
                  </a:moveTo>
                  <a:lnTo>
                    <a:pt x="1252891" y="1285497"/>
                  </a:lnTo>
                </a:path>
                <a:path w="2456180" h="4559300">
                  <a:moveTo>
                    <a:pt x="1228499" y="1252997"/>
                  </a:moveTo>
                  <a:lnTo>
                    <a:pt x="1254257" y="1278742"/>
                  </a:lnTo>
                </a:path>
                <a:path w="2456180" h="4559300">
                  <a:moveTo>
                    <a:pt x="1242052" y="1257081"/>
                  </a:moveTo>
                  <a:lnTo>
                    <a:pt x="1248829" y="1263836"/>
                  </a:lnTo>
                </a:path>
                <a:path w="2456180" h="4559300">
                  <a:moveTo>
                    <a:pt x="17615" y="1254341"/>
                  </a:moveTo>
                  <a:lnTo>
                    <a:pt x="1314" y="1270591"/>
                  </a:lnTo>
                </a:path>
                <a:path w="2456180" h="4559300">
                  <a:moveTo>
                    <a:pt x="27157" y="1252997"/>
                  </a:moveTo>
                  <a:lnTo>
                    <a:pt x="0" y="1281413"/>
                  </a:lnTo>
                </a:path>
                <a:path w="2456180" h="4559300">
                  <a:moveTo>
                    <a:pt x="35282" y="1255719"/>
                  </a:moveTo>
                  <a:lnTo>
                    <a:pt x="1314" y="1288186"/>
                  </a:lnTo>
                </a:path>
                <a:path w="2456180" h="4559300">
                  <a:moveTo>
                    <a:pt x="40711" y="1258425"/>
                  </a:moveTo>
                  <a:lnTo>
                    <a:pt x="5428" y="1293580"/>
                  </a:lnTo>
                </a:path>
                <a:path w="2456180" h="4559300">
                  <a:moveTo>
                    <a:pt x="44773" y="1262475"/>
                  </a:moveTo>
                  <a:lnTo>
                    <a:pt x="9490" y="1299008"/>
                  </a:lnTo>
                </a:path>
                <a:path w="2456180" h="4559300">
                  <a:moveTo>
                    <a:pt x="48870" y="1267903"/>
                  </a:moveTo>
                  <a:lnTo>
                    <a:pt x="14918" y="1301730"/>
                  </a:lnTo>
                </a:path>
                <a:path w="2456180" h="4559300">
                  <a:moveTo>
                    <a:pt x="50218" y="1275985"/>
                  </a:moveTo>
                  <a:lnTo>
                    <a:pt x="21729" y="1304402"/>
                  </a:lnTo>
                </a:path>
                <a:path w="2456180" h="4559300">
                  <a:moveTo>
                    <a:pt x="50218" y="1285497"/>
                  </a:moveTo>
                  <a:lnTo>
                    <a:pt x="31220" y="1304402"/>
                  </a:lnTo>
                </a:path>
                <a:path w="2456180" h="4559300">
                  <a:moveTo>
                    <a:pt x="1314" y="1286824"/>
                  </a:moveTo>
                  <a:lnTo>
                    <a:pt x="18981" y="1304402"/>
                  </a:lnTo>
                </a:path>
                <a:path w="2456180" h="4559300">
                  <a:moveTo>
                    <a:pt x="0" y="1275985"/>
                  </a:moveTo>
                  <a:lnTo>
                    <a:pt x="28506" y="1304402"/>
                  </a:lnTo>
                </a:path>
                <a:path w="2456180" h="4559300">
                  <a:moveTo>
                    <a:pt x="1314" y="1269247"/>
                  </a:moveTo>
                  <a:lnTo>
                    <a:pt x="35282" y="1301730"/>
                  </a:lnTo>
                </a:path>
                <a:path w="2456180" h="4559300">
                  <a:moveTo>
                    <a:pt x="5428" y="1263836"/>
                  </a:moveTo>
                  <a:lnTo>
                    <a:pt x="42093" y="1299008"/>
                  </a:lnTo>
                </a:path>
                <a:path w="2456180" h="4559300">
                  <a:moveTo>
                    <a:pt x="9490" y="1258425"/>
                  </a:moveTo>
                  <a:lnTo>
                    <a:pt x="46139" y="1294975"/>
                  </a:lnTo>
                </a:path>
                <a:path w="2456180" h="4559300">
                  <a:moveTo>
                    <a:pt x="14918" y="1255719"/>
                  </a:moveTo>
                  <a:lnTo>
                    <a:pt x="48870" y="1289564"/>
                  </a:lnTo>
                </a:path>
                <a:path w="2456180" h="4559300">
                  <a:moveTo>
                    <a:pt x="23043" y="1252997"/>
                  </a:moveTo>
                  <a:lnTo>
                    <a:pt x="50218" y="1281413"/>
                  </a:lnTo>
                </a:path>
                <a:path w="2456180" h="4559300">
                  <a:moveTo>
                    <a:pt x="32585" y="1254341"/>
                  </a:moveTo>
                  <a:lnTo>
                    <a:pt x="50218" y="1271969"/>
                  </a:lnTo>
                </a:path>
                <a:path w="2456180" h="4559300">
                  <a:moveTo>
                    <a:pt x="2428441" y="0"/>
                  </a:moveTo>
                  <a:lnTo>
                    <a:pt x="2405380" y="23005"/>
                  </a:lnTo>
                </a:path>
                <a:path w="2456180" h="4559300">
                  <a:moveTo>
                    <a:pt x="2436617" y="0"/>
                  </a:moveTo>
                  <a:lnTo>
                    <a:pt x="2405380" y="31105"/>
                  </a:lnTo>
                </a:path>
                <a:path w="2456180" h="4559300">
                  <a:moveTo>
                    <a:pt x="2443394" y="2671"/>
                  </a:moveTo>
                  <a:lnTo>
                    <a:pt x="2408094" y="37860"/>
                  </a:lnTo>
                </a:path>
                <a:path w="2456180" h="4559300">
                  <a:moveTo>
                    <a:pt x="2448822" y="6755"/>
                  </a:moveTo>
                  <a:lnTo>
                    <a:pt x="2412157" y="43271"/>
                  </a:lnTo>
                </a:path>
                <a:path w="2456180" h="4559300">
                  <a:moveTo>
                    <a:pt x="2452868" y="12166"/>
                  </a:moveTo>
                  <a:lnTo>
                    <a:pt x="2417585" y="47338"/>
                  </a:lnTo>
                </a:path>
                <a:path w="2456180" h="4559300">
                  <a:moveTo>
                    <a:pt x="2454250" y="18921"/>
                  </a:moveTo>
                  <a:lnTo>
                    <a:pt x="2423013" y="50026"/>
                  </a:lnTo>
                </a:path>
                <a:path w="2456180" h="4559300">
                  <a:moveTo>
                    <a:pt x="2455599" y="25693"/>
                  </a:moveTo>
                  <a:lnTo>
                    <a:pt x="2431172" y="50026"/>
                  </a:lnTo>
                </a:path>
                <a:path w="2456180" h="4559300">
                  <a:moveTo>
                    <a:pt x="2450171" y="40582"/>
                  </a:moveTo>
                  <a:lnTo>
                    <a:pt x="2444725" y="45993"/>
                  </a:lnTo>
                </a:path>
                <a:path w="2456180" h="4559300">
                  <a:moveTo>
                    <a:pt x="2405380" y="31105"/>
                  </a:moveTo>
                  <a:lnTo>
                    <a:pt x="2425744" y="50026"/>
                  </a:lnTo>
                </a:path>
                <a:path w="2456180" h="4559300">
                  <a:moveTo>
                    <a:pt x="2405380" y="21610"/>
                  </a:moveTo>
                  <a:lnTo>
                    <a:pt x="2433886" y="50026"/>
                  </a:lnTo>
                </a:path>
                <a:path w="2456180" h="4559300">
                  <a:moveTo>
                    <a:pt x="2406728" y="13510"/>
                  </a:moveTo>
                  <a:lnTo>
                    <a:pt x="2440646" y="48682"/>
                  </a:lnTo>
                </a:path>
                <a:path w="2456180" h="4559300">
                  <a:moveTo>
                    <a:pt x="2410791" y="9443"/>
                  </a:moveTo>
                  <a:lnTo>
                    <a:pt x="2447474" y="44649"/>
                  </a:lnTo>
                </a:path>
                <a:path w="2456180" h="4559300">
                  <a:moveTo>
                    <a:pt x="2414888" y="4032"/>
                  </a:moveTo>
                  <a:lnTo>
                    <a:pt x="2451536" y="40582"/>
                  </a:lnTo>
                </a:path>
                <a:path w="2456180" h="4559300">
                  <a:moveTo>
                    <a:pt x="2421664" y="1344"/>
                  </a:moveTo>
                  <a:lnTo>
                    <a:pt x="2454250" y="33810"/>
                  </a:lnTo>
                </a:path>
                <a:path w="2456180" h="4559300">
                  <a:moveTo>
                    <a:pt x="2428441" y="0"/>
                  </a:moveTo>
                  <a:lnTo>
                    <a:pt x="2455599" y="27021"/>
                  </a:lnTo>
                </a:path>
                <a:path w="2456180" h="4559300">
                  <a:moveTo>
                    <a:pt x="2439297" y="1344"/>
                  </a:moveTo>
                  <a:lnTo>
                    <a:pt x="2454250" y="1619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17833705" y="2895656"/>
              <a:ext cx="1231900" cy="866140"/>
            </a:xfrm>
            <a:custGeom>
              <a:avLst/>
              <a:gdLst/>
              <a:ahLst/>
              <a:cxnLst/>
              <a:rect l="l" t="t" r="r" b="b"/>
              <a:pathLst>
                <a:path w="1231900" h="866139">
                  <a:moveTo>
                    <a:pt x="16284" y="853839"/>
                  </a:moveTo>
                  <a:lnTo>
                    <a:pt x="27174" y="866005"/>
                  </a:lnTo>
                </a:path>
                <a:path w="1231900" h="866139">
                  <a:moveTo>
                    <a:pt x="16284" y="840328"/>
                  </a:moveTo>
                  <a:lnTo>
                    <a:pt x="35282" y="859250"/>
                  </a:lnTo>
                </a:path>
                <a:path w="1231900" h="866139">
                  <a:moveTo>
                    <a:pt x="16284" y="826783"/>
                  </a:moveTo>
                  <a:lnTo>
                    <a:pt x="35282" y="845688"/>
                  </a:lnTo>
                </a:path>
                <a:path w="1231900" h="866139">
                  <a:moveTo>
                    <a:pt x="16284" y="813239"/>
                  </a:moveTo>
                  <a:lnTo>
                    <a:pt x="35282" y="832194"/>
                  </a:lnTo>
                </a:path>
                <a:path w="1231900" h="866139">
                  <a:moveTo>
                    <a:pt x="16284" y="799694"/>
                  </a:moveTo>
                  <a:lnTo>
                    <a:pt x="35282" y="818684"/>
                  </a:lnTo>
                </a:path>
                <a:path w="1231900" h="866139">
                  <a:moveTo>
                    <a:pt x="16284" y="786201"/>
                  </a:moveTo>
                  <a:lnTo>
                    <a:pt x="35282" y="805139"/>
                  </a:lnTo>
                </a:path>
                <a:path w="1231900" h="866139">
                  <a:moveTo>
                    <a:pt x="16284" y="772639"/>
                  </a:moveTo>
                  <a:lnTo>
                    <a:pt x="35282" y="791595"/>
                  </a:lnTo>
                </a:path>
                <a:path w="1231900" h="866139">
                  <a:moveTo>
                    <a:pt x="16284" y="759111"/>
                  </a:moveTo>
                  <a:lnTo>
                    <a:pt x="35282" y="778033"/>
                  </a:lnTo>
                </a:path>
                <a:path w="1231900" h="866139">
                  <a:moveTo>
                    <a:pt x="16284" y="745567"/>
                  </a:moveTo>
                  <a:lnTo>
                    <a:pt x="35282" y="764505"/>
                  </a:lnTo>
                </a:path>
                <a:path w="1231900" h="866139">
                  <a:moveTo>
                    <a:pt x="16284" y="732056"/>
                  </a:moveTo>
                  <a:lnTo>
                    <a:pt x="35282" y="751029"/>
                  </a:lnTo>
                </a:path>
                <a:path w="1231900" h="866139">
                  <a:moveTo>
                    <a:pt x="16284" y="718528"/>
                  </a:moveTo>
                  <a:lnTo>
                    <a:pt x="35282" y="737467"/>
                  </a:lnTo>
                </a:path>
                <a:path w="1231900" h="866139">
                  <a:moveTo>
                    <a:pt x="16284" y="704967"/>
                  </a:moveTo>
                  <a:lnTo>
                    <a:pt x="35282" y="723957"/>
                  </a:lnTo>
                </a:path>
                <a:path w="1231900" h="866139">
                  <a:moveTo>
                    <a:pt x="16284" y="691473"/>
                  </a:moveTo>
                  <a:lnTo>
                    <a:pt x="35282" y="710395"/>
                  </a:lnTo>
                </a:path>
                <a:path w="1231900" h="866139">
                  <a:moveTo>
                    <a:pt x="16284" y="677912"/>
                  </a:moveTo>
                  <a:lnTo>
                    <a:pt x="35282" y="696867"/>
                  </a:lnTo>
                </a:path>
                <a:path w="1231900" h="866139">
                  <a:moveTo>
                    <a:pt x="16284" y="664401"/>
                  </a:moveTo>
                  <a:lnTo>
                    <a:pt x="35282" y="683306"/>
                  </a:lnTo>
                </a:path>
                <a:path w="1231900" h="866139">
                  <a:moveTo>
                    <a:pt x="16284" y="650890"/>
                  </a:moveTo>
                  <a:lnTo>
                    <a:pt x="35282" y="669795"/>
                  </a:lnTo>
                </a:path>
                <a:path w="1231900" h="866139">
                  <a:moveTo>
                    <a:pt x="16284" y="637329"/>
                  </a:moveTo>
                  <a:lnTo>
                    <a:pt x="35282" y="656267"/>
                  </a:lnTo>
                </a:path>
                <a:path w="1231900" h="866139">
                  <a:moveTo>
                    <a:pt x="16284" y="623818"/>
                  </a:moveTo>
                  <a:lnTo>
                    <a:pt x="35282" y="642740"/>
                  </a:lnTo>
                </a:path>
                <a:path w="1231900" h="866139">
                  <a:moveTo>
                    <a:pt x="16284" y="610257"/>
                  </a:moveTo>
                  <a:lnTo>
                    <a:pt x="35282" y="629229"/>
                  </a:lnTo>
                </a:path>
                <a:path w="1231900" h="866139">
                  <a:moveTo>
                    <a:pt x="16284" y="596746"/>
                  </a:moveTo>
                  <a:lnTo>
                    <a:pt x="35282" y="615685"/>
                  </a:lnTo>
                </a:path>
                <a:path w="1231900" h="866139">
                  <a:moveTo>
                    <a:pt x="16284" y="583184"/>
                  </a:moveTo>
                  <a:lnTo>
                    <a:pt x="35282" y="602157"/>
                  </a:lnTo>
                </a:path>
                <a:path w="1231900" h="866139">
                  <a:moveTo>
                    <a:pt x="16284" y="569674"/>
                  </a:moveTo>
                  <a:lnTo>
                    <a:pt x="35282" y="588595"/>
                  </a:lnTo>
                </a:path>
                <a:path w="1231900" h="866139">
                  <a:moveTo>
                    <a:pt x="16284" y="556112"/>
                  </a:moveTo>
                  <a:lnTo>
                    <a:pt x="35282" y="575102"/>
                  </a:lnTo>
                </a:path>
                <a:path w="1231900" h="866139">
                  <a:moveTo>
                    <a:pt x="16284" y="542601"/>
                  </a:moveTo>
                  <a:lnTo>
                    <a:pt x="35282" y="561574"/>
                  </a:lnTo>
                </a:path>
                <a:path w="1231900" h="866139">
                  <a:moveTo>
                    <a:pt x="16284" y="529074"/>
                  </a:moveTo>
                  <a:lnTo>
                    <a:pt x="35282" y="548029"/>
                  </a:lnTo>
                </a:path>
                <a:path w="1231900" h="866139">
                  <a:moveTo>
                    <a:pt x="16284" y="515546"/>
                  </a:moveTo>
                  <a:lnTo>
                    <a:pt x="35282" y="534502"/>
                  </a:lnTo>
                </a:path>
                <a:path w="1231900" h="866139">
                  <a:moveTo>
                    <a:pt x="16284" y="502019"/>
                  </a:moveTo>
                  <a:lnTo>
                    <a:pt x="35282" y="520957"/>
                  </a:lnTo>
                </a:path>
                <a:path w="1231900" h="866139">
                  <a:moveTo>
                    <a:pt x="16284" y="488457"/>
                  </a:moveTo>
                  <a:lnTo>
                    <a:pt x="35282" y="507430"/>
                  </a:lnTo>
                </a:path>
                <a:path w="1231900" h="866139">
                  <a:moveTo>
                    <a:pt x="16284" y="474946"/>
                  </a:moveTo>
                  <a:lnTo>
                    <a:pt x="35282" y="493868"/>
                  </a:lnTo>
                </a:path>
                <a:path w="1231900" h="866139">
                  <a:moveTo>
                    <a:pt x="16284" y="461436"/>
                  </a:moveTo>
                  <a:lnTo>
                    <a:pt x="35282" y="480357"/>
                  </a:lnTo>
                </a:path>
                <a:path w="1231900" h="866139">
                  <a:moveTo>
                    <a:pt x="16284" y="447891"/>
                  </a:moveTo>
                  <a:lnTo>
                    <a:pt x="35282" y="466813"/>
                  </a:lnTo>
                </a:path>
                <a:path w="1231900" h="866139">
                  <a:moveTo>
                    <a:pt x="16284" y="434364"/>
                  </a:moveTo>
                  <a:lnTo>
                    <a:pt x="35282" y="453302"/>
                  </a:lnTo>
                </a:path>
                <a:path w="1231900" h="866139">
                  <a:moveTo>
                    <a:pt x="16284" y="420819"/>
                  </a:moveTo>
                  <a:lnTo>
                    <a:pt x="35282" y="439792"/>
                  </a:lnTo>
                </a:path>
                <a:path w="1231900" h="866139">
                  <a:moveTo>
                    <a:pt x="16284" y="407291"/>
                  </a:moveTo>
                  <a:lnTo>
                    <a:pt x="35282" y="426230"/>
                  </a:lnTo>
                </a:path>
                <a:path w="1231900" h="866139">
                  <a:moveTo>
                    <a:pt x="16284" y="393781"/>
                  </a:moveTo>
                  <a:lnTo>
                    <a:pt x="35282" y="412702"/>
                  </a:lnTo>
                </a:path>
                <a:path w="1231900" h="866139">
                  <a:moveTo>
                    <a:pt x="16284" y="380236"/>
                  </a:moveTo>
                  <a:lnTo>
                    <a:pt x="35282" y="399141"/>
                  </a:lnTo>
                </a:path>
                <a:path w="1231900" h="866139">
                  <a:moveTo>
                    <a:pt x="16284" y="366725"/>
                  </a:moveTo>
                  <a:lnTo>
                    <a:pt x="35282" y="385647"/>
                  </a:lnTo>
                </a:path>
                <a:path w="1231900" h="866139">
                  <a:moveTo>
                    <a:pt x="16284" y="351820"/>
                  </a:moveTo>
                  <a:lnTo>
                    <a:pt x="35282" y="372085"/>
                  </a:lnTo>
                </a:path>
                <a:path w="1231900" h="866139">
                  <a:moveTo>
                    <a:pt x="16284" y="338258"/>
                  </a:moveTo>
                  <a:lnTo>
                    <a:pt x="35282" y="358575"/>
                  </a:lnTo>
                </a:path>
                <a:path w="1231900" h="866139">
                  <a:moveTo>
                    <a:pt x="16284" y="324747"/>
                  </a:moveTo>
                  <a:lnTo>
                    <a:pt x="35282" y="345064"/>
                  </a:lnTo>
                </a:path>
                <a:path w="1231900" h="866139">
                  <a:moveTo>
                    <a:pt x="16284" y="311220"/>
                  </a:moveTo>
                  <a:lnTo>
                    <a:pt x="35282" y="331520"/>
                  </a:lnTo>
                </a:path>
                <a:path w="1231900" h="866139">
                  <a:moveTo>
                    <a:pt x="16284" y="297675"/>
                  </a:moveTo>
                  <a:lnTo>
                    <a:pt x="35282" y="317975"/>
                  </a:lnTo>
                </a:path>
                <a:path w="1231900" h="866139">
                  <a:moveTo>
                    <a:pt x="16284" y="284164"/>
                  </a:moveTo>
                  <a:lnTo>
                    <a:pt x="35282" y="304430"/>
                  </a:lnTo>
                </a:path>
                <a:path w="1231900" h="866139">
                  <a:moveTo>
                    <a:pt x="16284" y="270603"/>
                  </a:moveTo>
                  <a:lnTo>
                    <a:pt x="35282" y="290920"/>
                  </a:lnTo>
                </a:path>
                <a:path w="1231900" h="866139">
                  <a:moveTo>
                    <a:pt x="16284" y="257092"/>
                  </a:moveTo>
                  <a:lnTo>
                    <a:pt x="35282" y="277409"/>
                  </a:lnTo>
                </a:path>
                <a:path w="1231900" h="866139">
                  <a:moveTo>
                    <a:pt x="16284" y="243582"/>
                  </a:moveTo>
                  <a:lnTo>
                    <a:pt x="35282" y="262520"/>
                  </a:lnTo>
                </a:path>
                <a:path w="1231900" h="866139">
                  <a:moveTo>
                    <a:pt x="16284" y="230020"/>
                  </a:moveTo>
                  <a:lnTo>
                    <a:pt x="35282" y="248959"/>
                  </a:lnTo>
                </a:path>
                <a:path w="1231900" h="866139">
                  <a:moveTo>
                    <a:pt x="16284" y="216509"/>
                  </a:moveTo>
                  <a:lnTo>
                    <a:pt x="35282" y="235448"/>
                  </a:lnTo>
                </a:path>
                <a:path w="1231900" h="866139">
                  <a:moveTo>
                    <a:pt x="16284" y="202948"/>
                  </a:moveTo>
                  <a:lnTo>
                    <a:pt x="35282" y="221920"/>
                  </a:lnTo>
                </a:path>
                <a:path w="1231900" h="866139">
                  <a:moveTo>
                    <a:pt x="16284" y="189437"/>
                  </a:moveTo>
                  <a:lnTo>
                    <a:pt x="35282" y="208359"/>
                  </a:lnTo>
                </a:path>
                <a:path w="1231900" h="866139">
                  <a:moveTo>
                    <a:pt x="16284" y="175893"/>
                  </a:moveTo>
                  <a:lnTo>
                    <a:pt x="35282" y="194848"/>
                  </a:lnTo>
                </a:path>
                <a:path w="1231900" h="866139">
                  <a:moveTo>
                    <a:pt x="16284" y="162365"/>
                  </a:moveTo>
                  <a:lnTo>
                    <a:pt x="35282" y="181287"/>
                  </a:lnTo>
                </a:path>
                <a:path w="1231900" h="866139">
                  <a:moveTo>
                    <a:pt x="16284" y="148837"/>
                  </a:moveTo>
                  <a:lnTo>
                    <a:pt x="35282" y="167793"/>
                  </a:lnTo>
                </a:path>
                <a:path w="1231900" h="866139">
                  <a:moveTo>
                    <a:pt x="16284" y="135310"/>
                  </a:moveTo>
                  <a:lnTo>
                    <a:pt x="35282" y="154282"/>
                  </a:lnTo>
                </a:path>
                <a:path w="1231900" h="866139">
                  <a:moveTo>
                    <a:pt x="16284" y="121782"/>
                  </a:moveTo>
                  <a:lnTo>
                    <a:pt x="35282" y="140721"/>
                  </a:lnTo>
                </a:path>
                <a:path w="1231900" h="866139">
                  <a:moveTo>
                    <a:pt x="16284" y="108237"/>
                  </a:moveTo>
                  <a:lnTo>
                    <a:pt x="35282" y="127193"/>
                  </a:lnTo>
                </a:path>
                <a:path w="1231900" h="866139">
                  <a:moveTo>
                    <a:pt x="16284" y="94727"/>
                  </a:moveTo>
                  <a:lnTo>
                    <a:pt x="35282" y="113648"/>
                  </a:lnTo>
                </a:path>
                <a:path w="1231900" h="866139">
                  <a:moveTo>
                    <a:pt x="16284" y="81165"/>
                  </a:moveTo>
                  <a:lnTo>
                    <a:pt x="35282" y="100121"/>
                  </a:lnTo>
                </a:path>
                <a:path w="1231900" h="866139">
                  <a:moveTo>
                    <a:pt x="16284" y="67672"/>
                  </a:moveTo>
                  <a:lnTo>
                    <a:pt x="35282" y="86576"/>
                  </a:lnTo>
                </a:path>
                <a:path w="1231900" h="866139">
                  <a:moveTo>
                    <a:pt x="16284" y="54127"/>
                  </a:moveTo>
                  <a:lnTo>
                    <a:pt x="35282" y="73083"/>
                  </a:lnTo>
                </a:path>
                <a:path w="1231900" h="866139">
                  <a:moveTo>
                    <a:pt x="16284" y="40565"/>
                  </a:moveTo>
                  <a:lnTo>
                    <a:pt x="35282" y="59504"/>
                  </a:lnTo>
                </a:path>
                <a:path w="1231900" h="866139">
                  <a:moveTo>
                    <a:pt x="0" y="10805"/>
                  </a:moveTo>
                  <a:lnTo>
                    <a:pt x="6793" y="18904"/>
                  </a:lnTo>
                </a:path>
                <a:path w="1231900" h="866139">
                  <a:moveTo>
                    <a:pt x="16284" y="27055"/>
                  </a:moveTo>
                  <a:lnTo>
                    <a:pt x="35282" y="45993"/>
                  </a:lnTo>
                </a:path>
                <a:path w="1231900" h="866139">
                  <a:moveTo>
                    <a:pt x="1365" y="0"/>
                  </a:moveTo>
                  <a:lnTo>
                    <a:pt x="35282" y="32466"/>
                  </a:lnTo>
                </a:path>
                <a:path w="1231900" h="866139">
                  <a:moveTo>
                    <a:pt x="14952" y="0"/>
                  </a:moveTo>
                  <a:lnTo>
                    <a:pt x="47555" y="31105"/>
                  </a:lnTo>
                </a:path>
                <a:path w="1231900" h="866139">
                  <a:moveTo>
                    <a:pt x="28506" y="0"/>
                  </a:moveTo>
                  <a:lnTo>
                    <a:pt x="61109" y="31105"/>
                  </a:lnTo>
                </a:path>
                <a:path w="1231900" h="866139">
                  <a:moveTo>
                    <a:pt x="42093" y="0"/>
                  </a:moveTo>
                  <a:lnTo>
                    <a:pt x="74662" y="31105"/>
                  </a:lnTo>
                </a:path>
                <a:path w="1231900" h="866139">
                  <a:moveTo>
                    <a:pt x="55681" y="0"/>
                  </a:moveTo>
                  <a:lnTo>
                    <a:pt x="88249" y="31105"/>
                  </a:lnTo>
                </a:path>
                <a:path w="1231900" h="866139">
                  <a:moveTo>
                    <a:pt x="69234" y="0"/>
                  </a:moveTo>
                  <a:lnTo>
                    <a:pt x="101803" y="31105"/>
                  </a:lnTo>
                </a:path>
                <a:path w="1231900" h="866139">
                  <a:moveTo>
                    <a:pt x="82821" y="0"/>
                  </a:moveTo>
                  <a:lnTo>
                    <a:pt x="115407" y="31105"/>
                  </a:lnTo>
                </a:path>
                <a:path w="1231900" h="866139">
                  <a:moveTo>
                    <a:pt x="96374" y="0"/>
                  </a:moveTo>
                  <a:lnTo>
                    <a:pt x="128960" y="31105"/>
                  </a:lnTo>
                </a:path>
                <a:path w="1231900" h="866139">
                  <a:moveTo>
                    <a:pt x="109962" y="0"/>
                  </a:moveTo>
                  <a:lnTo>
                    <a:pt x="142565" y="31105"/>
                  </a:lnTo>
                </a:path>
                <a:path w="1231900" h="866139">
                  <a:moveTo>
                    <a:pt x="123515" y="0"/>
                  </a:moveTo>
                  <a:lnTo>
                    <a:pt x="156135" y="31105"/>
                  </a:lnTo>
                </a:path>
                <a:path w="1231900" h="866139">
                  <a:moveTo>
                    <a:pt x="137137" y="0"/>
                  </a:moveTo>
                  <a:lnTo>
                    <a:pt x="169671" y="31105"/>
                  </a:lnTo>
                </a:path>
                <a:path w="1231900" h="866139">
                  <a:moveTo>
                    <a:pt x="150707" y="0"/>
                  </a:moveTo>
                  <a:lnTo>
                    <a:pt x="183259" y="31105"/>
                  </a:lnTo>
                </a:path>
                <a:path w="1231900" h="866139">
                  <a:moveTo>
                    <a:pt x="164243" y="0"/>
                  </a:moveTo>
                  <a:lnTo>
                    <a:pt x="196829" y="31105"/>
                  </a:lnTo>
                </a:path>
                <a:path w="1231900" h="866139">
                  <a:moveTo>
                    <a:pt x="177848" y="0"/>
                  </a:moveTo>
                  <a:lnTo>
                    <a:pt x="210434" y="31105"/>
                  </a:lnTo>
                </a:path>
                <a:path w="1231900" h="866139">
                  <a:moveTo>
                    <a:pt x="191384" y="0"/>
                  </a:moveTo>
                  <a:lnTo>
                    <a:pt x="223987" y="31105"/>
                  </a:lnTo>
                </a:path>
                <a:path w="1231900" h="866139">
                  <a:moveTo>
                    <a:pt x="206337" y="0"/>
                  </a:moveTo>
                  <a:lnTo>
                    <a:pt x="237557" y="31105"/>
                  </a:lnTo>
                </a:path>
                <a:path w="1231900" h="866139">
                  <a:moveTo>
                    <a:pt x="219907" y="0"/>
                  </a:moveTo>
                  <a:lnTo>
                    <a:pt x="251128" y="31105"/>
                  </a:lnTo>
                </a:path>
                <a:path w="1231900" h="866139">
                  <a:moveTo>
                    <a:pt x="233495" y="0"/>
                  </a:moveTo>
                  <a:lnTo>
                    <a:pt x="264698" y="31105"/>
                  </a:lnTo>
                </a:path>
                <a:path w="1231900" h="866139">
                  <a:moveTo>
                    <a:pt x="247065" y="0"/>
                  </a:moveTo>
                  <a:lnTo>
                    <a:pt x="278302" y="31105"/>
                  </a:lnTo>
                </a:path>
                <a:path w="1231900" h="866139">
                  <a:moveTo>
                    <a:pt x="260669" y="0"/>
                  </a:moveTo>
                  <a:lnTo>
                    <a:pt x="291856" y="31105"/>
                  </a:lnTo>
                </a:path>
                <a:path w="1231900" h="866139">
                  <a:moveTo>
                    <a:pt x="274223" y="0"/>
                  </a:moveTo>
                  <a:lnTo>
                    <a:pt x="305460" y="31105"/>
                  </a:lnTo>
                </a:path>
                <a:path w="1231900" h="866139">
                  <a:moveTo>
                    <a:pt x="287759" y="0"/>
                  </a:moveTo>
                  <a:lnTo>
                    <a:pt x="319013" y="31105"/>
                  </a:lnTo>
                </a:path>
                <a:path w="1231900" h="866139">
                  <a:moveTo>
                    <a:pt x="301363" y="0"/>
                  </a:moveTo>
                  <a:lnTo>
                    <a:pt x="332618" y="31105"/>
                  </a:lnTo>
                </a:path>
                <a:path w="1231900" h="866139">
                  <a:moveTo>
                    <a:pt x="314917" y="0"/>
                  </a:moveTo>
                  <a:lnTo>
                    <a:pt x="346171" y="31105"/>
                  </a:lnTo>
                </a:path>
                <a:path w="1231900" h="866139">
                  <a:moveTo>
                    <a:pt x="328504" y="0"/>
                  </a:moveTo>
                  <a:lnTo>
                    <a:pt x="359724" y="31105"/>
                  </a:lnTo>
                </a:path>
                <a:path w="1231900" h="866139">
                  <a:moveTo>
                    <a:pt x="342091" y="0"/>
                  </a:moveTo>
                  <a:lnTo>
                    <a:pt x="373312" y="31105"/>
                  </a:lnTo>
                </a:path>
                <a:path w="1231900" h="866139">
                  <a:moveTo>
                    <a:pt x="355696" y="0"/>
                  </a:moveTo>
                  <a:lnTo>
                    <a:pt x="386865" y="31105"/>
                  </a:lnTo>
                </a:path>
                <a:path w="1231900" h="866139">
                  <a:moveTo>
                    <a:pt x="369232" y="0"/>
                  </a:moveTo>
                  <a:lnTo>
                    <a:pt x="400470" y="31105"/>
                  </a:lnTo>
                </a:path>
                <a:path w="1231900" h="866139">
                  <a:moveTo>
                    <a:pt x="382837" y="0"/>
                  </a:moveTo>
                  <a:lnTo>
                    <a:pt x="414023" y="31105"/>
                  </a:lnTo>
                </a:path>
                <a:path w="1231900" h="866139">
                  <a:moveTo>
                    <a:pt x="396390" y="0"/>
                  </a:moveTo>
                  <a:lnTo>
                    <a:pt x="427593" y="31105"/>
                  </a:lnTo>
                </a:path>
                <a:path w="1231900" h="866139">
                  <a:moveTo>
                    <a:pt x="409926" y="0"/>
                  </a:moveTo>
                  <a:lnTo>
                    <a:pt x="441181" y="31105"/>
                  </a:lnTo>
                </a:path>
                <a:path w="1231900" h="866139">
                  <a:moveTo>
                    <a:pt x="423548" y="0"/>
                  </a:moveTo>
                  <a:lnTo>
                    <a:pt x="454734" y="31105"/>
                  </a:lnTo>
                </a:path>
                <a:path w="1231900" h="866139">
                  <a:moveTo>
                    <a:pt x="437118" y="0"/>
                  </a:moveTo>
                  <a:lnTo>
                    <a:pt x="469687" y="31105"/>
                  </a:lnTo>
                </a:path>
                <a:path w="1231900" h="866139">
                  <a:moveTo>
                    <a:pt x="450722" y="0"/>
                  </a:moveTo>
                  <a:lnTo>
                    <a:pt x="483274" y="31105"/>
                  </a:lnTo>
                </a:path>
                <a:path w="1231900" h="866139">
                  <a:moveTo>
                    <a:pt x="464259" y="0"/>
                  </a:moveTo>
                  <a:lnTo>
                    <a:pt x="496827" y="31105"/>
                  </a:lnTo>
                </a:path>
                <a:path w="1231900" h="866139">
                  <a:moveTo>
                    <a:pt x="477812" y="0"/>
                  </a:moveTo>
                  <a:lnTo>
                    <a:pt x="510398" y="31105"/>
                  </a:lnTo>
                </a:path>
                <a:path w="1231900" h="866139">
                  <a:moveTo>
                    <a:pt x="491399" y="0"/>
                  </a:moveTo>
                  <a:lnTo>
                    <a:pt x="524002" y="31105"/>
                  </a:lnTo>
                </a:path>
                <a:path w="1231900" h="866139">
                  <a:moveTo>
                    <a:pt x="504953" y="0"/>
                  </a:moveTo>
                  <a:lnTo>
                    <a:pt x="537556" y="31105"/>
                  </a:lnTo>
                </a:path>
                <a:path w="1231900" h="866139">
                  <a:moveTo>
                    <a:pt x="518557" y="0"/>
                  </a:moveTo>
                  <a:lnTo>
                    <a:pt x="551143" y="31105"/>
                  </a:lnTo>
                </a:path>
                <a:path w="1231900" h="866139">
                  <a:moveTo>
                    <a:pt x="532144" y="0"/>
                  </a:moveTo>
                  <a:lnTo>
                    <a:pt x="564696" y="31105"/>
                  </a:lnTo>
                </a:path>
                <a:path w="1231900" h="866139">
                  <a:moveTo>
                    <a:pt x="545715" y="0"/>
                  </a:moveTo>
                  <a:lnTo>
                    <a:pt x="578267" y="31105"/>
                  </a:lnTo>
                </a:path>
                <a:path w="1231900" h="866139">
                  <a:moveTo>
                    <a:pt x="559285" y="0"/>
                  </a:moveTo>
                  <a:lnTo>
                    <a:pt x="591854" y="31105"/>
                  </a:lnTo>
                </a:path>
                <a:path w="1231900" h="866139">
                  <a:moveTo>
                    <a:pt x="572838" y="0"/>
                  </a:moveTo>
                  <a:lnTo>
                    <a:pt x="605424" y="31105"/>
                  </a:lnTo>
                </a:path>
                <a:path w="1231900" h="866139">
                  <a:moveTo>
                    <a:pt x="586426" y="0"/>
                  </a:moveTo>
                  <a:lnTo>
                    <a:pt x="619029" y="31105"/>
                  </a:lnTo>
                </a:path>
                <a:path w="1231900" h="866139">
                  <a:moveTo>
                    <a:pt x="599996" y="0"/>
                  </a:moveTo>
                  <a:lnTo>
                    <a:pt x="632565" y="31105"/>
                  </a:lnTo>
                </a:path>
                <a:path w="1231900" h="866139">
                  <a:moveTo>
                    <a:pt x="613584" y="0"/>
                  </a:moveTo>
                  <a:lnTo>
                    <a:pt x="646169" y="31105"/>
                  </a:lnTo>
                </a:path>
                <a:path w="1231900" h="866139">
                  <a:moveTo>
                    <a:pt x="627154" y="0"/>
                  </a:moveTo>
                  <a:lnTo>
                    <a:pt x="659740" y="31105"/>
                  </a:lnTo>
                </a:path>
                <a:path w="1231900" h="866139">
                  <a:moveTo>
                    <a:pt x="640741" y="0"/>
                  </a:moveTo>
                  <a:lnTo>
                    <a:pt x="673293" y="31105"/>
                  </a:lnTo>
                </a:path>
                <a:path w="1231900" h="866139">
                  <a:moveTo>
                    <a:pt x="654312" y="0"/>
                  </a:moveTo>
                  <a:lnTo>
                    <a:pt x="686880" y="31105"/>
                  </a:lnTo>
                </a:path>
                <a:path w="1231900" h="866139">
                  <a:moveTo>
                    <a:pt x="667848" y="0"/>
                  </a:moveTo>
                  <a:lnTo>
                    <a:pt x="700451" y="31105"/>
                  </a:lnTo>
                </a:path>
                <a:path w="1231900" h="866139">
                  <a:moveTo>
                    <a:pt x="681452" y="0"/>
                  </a:moveTo>
                  <a:lnTo>
                    <a:pt x="714055" y="31105"/>
                  </a:lnTo>
                </a:path>
                <a:path w="1231900" h="866139">
                  <a:moveTo>
                    <a:pt x="695006" y="0"/>
                  </a:moveTo>
                  <a:lnTo>
                    <a:pt x="727591" y="31105"/>
                  </a:lnTo>
                </a:path>
                <a:path w="1231900" h="866139">
                  <a:moveTo>
                    <a:pt x="708610" y="0"/>
                  </a:moveTo>
                  <a:lnTo>
                    <a:pt x="741196" y="31105"/>
                  </a:lnTo>
                </a:path>
                <a:path w="1231900" h="866139">
                  <a:moveTo>
                    <a:pt x="722180" y="0"/>
                  </a:moveTo>
                  <a:lnTo>
                    <a:pt x="754749" y="31105"/>
                  </a:lnTo>
                </a:path>
                <a:path w="1231900" h="866139">
                  <a:moveTo>
                    <a:pt x="735768" y="0"/>
                  </a:moveTo>
                  <a:lnTo>
                    <a:pt x="768302" y="31105"/>
                  </a:lnTo>
                </a:path>
                <a:path w="1231900" h="866139">
                  <a:moveTo>
                    <a:pt x="749321" y="0"/>
                  </a:moveTo>
                  <a:lnTo>
                    <a:pt x="781907" y="31105"/>
                  </a:lnTo>
                </a:path>
                <a:path w="1231900" h="866139">
                  <a:moveTo>
                    <a:pt x="762874" y="0"/>
                  </a:moveTo>
                  <a:lnTo>
                    <a:pt x="795477" y="31105"/>
                  </a:lnTo>
                </a:path>
                <a:path w="1231900" h="866139">
                  <a:moveTo>
                    <a:pt x="776462" y="0"/>
                  </a:moveTo>
                  <a:lnTo>
                    <a:pt x="809065" y="31105"/>
                  </a:lnTo>
                </a:path>
                <a:path w="1231900" h="866139">
                  <a:moveTo>
                    <a:pt x="790015" y="0"/>
                  </a:moveTo>
                  <a:lnTo>
                    <a:pt x="822618" y="31105"/>
                  </a:lnTo>
                </a:path>
                <a:path w="1231900" h="866139">
                  <a:moveTo>
                    <a:pt x="803637" y="0"/>
                  </a:moveTo>
                  <a:lnTo>
                    <a:pt x="836205" y="31105"/>
                  </a:lnTo>
                </a:path>
                <a:path w="1231900" h="866139">
                  <a:moveTo>
                    <a:pt x="817190" y="0"/>
                  </a:moveTo>
                  <a:lnTo>
                    <a:pt x="849776" y="31105"/>
                  </a:lnTo>
                </a:path>
                <a:path w="1231900" h="866139">
                  <a:moveTo>
                    <a:pt x="832143" y="0"/>
                  </a:moveTo>
                  <a:lnTo>
                    <a:pt x="863312" y="31105"/>
                  </a:lnTo>
                </a:path>
                <a:path w="1231900" h="866139">
                  <a:moveTo>
                    <a:pt x="845696" y="0"/>
                  </a:moveTo>
                  <a:lnTo>
                    <a:pt x="876916" y="31105"/>
                  </a:lnTo>
                </a:path>
                <a:path w="1231900" h="866139">
                  <a:moveTo>
                    <a:pt x="859283" y="0"/>
                  </a:moveTo>
                  <a:lnTo>
                    <a:pt x="890504" y="31105"/>
                  </a:lnTo>
                </a:path>
                <a:path w="1231900" h="866139">
                  <a:moveTo>
                    <a:pt x="872837" y="0"/>
                  </a:moveTo>
                  <a:lnTo>
                    <a:pt x="904091" y="31105"/>
                  </a:lnTo>
                </a:path>
                <a:path w="1231900" h="866139">
                  <a:moveTo>
                    <a:pt x="886407" y="0"/>
                  </a:moveTo>
                  <a:lnTo>
                    <a:pt x="917627" y="31105"/>
                  </a:lnTo>
                </a:path>
                <a:path w="1231900" h="866139">
                  <a:moveTo>
                    <a:pt x="899994" y="0"/>
                  </a:moveTo>
                  <a:lnTo>
                    <a:pt x="931249" y="31105"/>
                  </a:lnTo>
                </a:path>
                <a:path w="1231900" h="866139">
                  <a:moveTo>
                    <a:pt x="913582" y="0"/>
                  </a:moveTo>
                  <a:lnTo>
                    <a:pt x="944802" y="31105"/>
                  </a:lnTo>
                </a:path>
                <a:path w="1231900" h="866139">
                  <a:moveTo>
                    <a:pt x="927169" y="0"/>
                  </a:moveTo>
                  <a:lnTo>
                    <a:pt x="958338" y="31105"/>
                  </a:lnTo>
                </a:path>
                <a:path w="1231900" h="866139">
                  <a:moveTo>
                    <a:pt x="940705" y="0"/>
                  </a:moveTo>
                  <a:lnTo>
                    <a:pt x="971943" y="31105"/>
                  </a:lnTo>
                </a:path>
                <a:path w="1231900" h="866139">
                  <a:moveTo>
                    <a:pt x="954310" y="0"/>
                  </a:moveTo>
                  <a:lnTo>
                    <a:pt x="985513" y="31105"/>
                  </a:lnTo>
                </a:path>
                <a:path w="1231900" h="866139">
                  <a:moveTo>
                    <a:pt x="967863" y="0"/>
                  </a:moveTo>
                  <a:lnTo>
                    <a:pt x="999101" y="31105"/>
                  </a:lnTo>
                </a:path>
                <a:path w="1231900" h="866139">
                  <a:moveTo>
                    <a:pt x="981416" y="0"/>
                  </a:moveTo>
                  <a:lnTo>
                    <a:pt x="1012671" y="31105"/>
                  </a:lnTo>
                </a:path>
                <a:path w="1231900" h="866139">
                  <a:moveTo>
                    <a:pt x="995021" y="0"/>
                  </a:moveTo>
                  <a:lnTo>
                    <a:pt x="1026224" y="31105"/>
                  </a:lnTo>
                </a:path>
                <a:path w="1231900" h="866139">
                  <a:moveTo>
                    <a:pt x="1008574" y="0"/>
                  </a:moveTo>
                  <a:lnTo>
                    <a:pt x="1039812" y="31105"/>
                  </a:lnTo>
                </a:path>
                <a:path w="1231900" h="866139">
                  <a:moveTo>
                    <a:pt x="1022179" y="0"/>
                  </a:moveTo>
                  <a:lnTo>
                    <a:pt x="1053365" y="31105"/>
                  </a:lnTo>
                </a:path>
                <a:path w="1231900" h="866139">
                  <a:moveTo>
                    <a:pt x="1035732" y="0"/>
                  </a:moveTo>
                  <a:lnTo>
                    <a:pt x="1066969" y="31105"/>
                  </a:lnTo>
                </a:path>
                <a:path w="1231900" h="866139">
                  <a:moveTo>
                    <a:pt x="1049336" y="0"/>
                  </a:moveTo>
                  <a:lnTo>
                    <a:pt x="1080523" y="31105"/>
                  </a:lnTo>
                </a:path>
                <a:path w="1231900" h="866139">
                  <a:moveTo>
                    <a:pt x="1062890" y="0"/>
                  </a:moveTo>
                  <a:lnTo>
                    <a:pt x="1095493" y="31105"/>
                  </a:lnTo>
                </a:path>
                <a:path w="1231900" h="866139">
                  <a:moveTo>
                    <a:pt x="1076443" y="0"/>
                  </a:moveTo>
                  <a:lnTo>
                    <a:pt x="1109029" y="31105"/>
                  </a:lnTo>
                </a:path>
                <a:path w="1231900" h="866139">
                  <a:moveTo>
                    <a:pt x="1090047" y="0"/>
                  </a:moveTo>
                  <a:lnTo>
                    <a:pt x="1122633" y="31105"/>
                  </a:lnTo>
                </a:path>
                <a:path w="1231900" h="866139">
                  <a:moveTo>
                    <a:pt x="1103601" y="0"/>
                  </a:moveTo>
                  <a:lnTo>
                    <a:pt x="1136187" y="31105"/>
                  </a:lnTo>
                </a:path>
                <a:path w="1231900" h="866139">
                  <a:moveTo>
                    <a:pt x="1117205" y="0"/>
                  </a:moveTo>
                  <a:lnTo>
                    <a:pt x="1149774" y="31105"/>
                  </a:lnTo>
                </a:path>
                <a:path w="1231900" h="866139">
                  <a:moveTo>
                    <a:pt x="1130758" y="0"/>
                  </a:moveTo>
                  <a:lnTo>
                    <a:pt x="1163344" y="31105"/>
                  </a:lnTo>
                </a:path>
                <a:path w="1231900" h="866139">
                  <a:moveTo>
                    <a:pt x="1144346" y="0"/>
                  </a:moveTo>
                  <a:lnTo>
                    <a:pt x="1176915" y="31105"/>
                  </a:lnTo>
                </a:path>
                <a:path w="1231900" h="866139">
                  <a:moveTo>
                    <a:pt x="1157899" y="0"/>
                  </a:moveTo>
                  <a:lnTo>
                    <a:pt x="1190502" y="31105"/>
                  </a:lnTo>
                </a:path>
                <a:path w="1231900" h="866139">
                  <a:moveTo>
                    <a:pt x="1171469" y="0"/>
                  </a:moveTo>
                  <a:lnTo>
                    <a:pt x="1204055" y="31105"/>
                  </a:lnTo>
                </a:path>
                <a:path w="1231900" h="866139">
                  <a:moveTo>
                    <a:pt x="1185074" y="0"/>
                  </a:moveTo>
                  <a:lnTo>
                    <a:pt x="1217643" y="31105"/>
                  </a:lnTo>
                </a:path>
                <a:path w="1231900" h="866139">
                  <a:moveTo>
                    <a:pt x="1198627" y="0"/>
                  </a:moveTo>
                  <a:lnTo>
                    <a:pt x="1231196" y="31105"/>
                  </a:lnTo>
                </a:path>
                <a:path w="1231900" h="866139">
                  <a:moveTo>
                    <a:pt x="1212232" y="0"/>
                  </a:moveTo>
                  <a:lnTo>
                    <a:pt x="1231546" y="18475"/>
                  </a:lnTo>
                </a:path>
                <a:path w="1231900" h="866139">
                  <a:moveTo>
                    <a:pt x="1225768" y="0"/>
                  </a:moveTo>
                  <a:lnTo>
                    <a:pt x="1231546" y="551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13861826" y="5081003"/>
              <a:ext cx="1254760" cy="2305050"/>
            </a:xfrm>
            <a:custGeom>
              <a:avLst/>
              <a:gdLst/>
              <a:ahLst/>
              <a:cxnLst/>
              <a:rect l="l" t="t" r="r" b="b"/>
              <a:pathLst>
                <a:path w="1254759" h="2305050">
                  <a:moveTo>
                    <a:pt x="1219025" y="1361"/>
                  </a:moveTo>
                  <a:lnTo>
                    <a:pt x="1204055" y="16199"/>
                  </a:lnTo>
                </a:path>
                <a:path w="1254759" h="2305050">
                  <a:moveTo>
                    <a:pt x="1229882" y="0"/>
                  </a:moveTo>
                  <a:lnTo>
                    <a:pt x="1202707" y="27021"/>
                  </a:lnTo>
                </a:path>
                <a:path w="1254759" h="2305050">
                  <a:moveTo>
                    <a:pt x="1236624" y="1361"/>
                  </a:moveTo>
                  <a:lnTo>
                    <a:pt x="1204055" y="33844"/>
                  </a:lnTo>
                </a:path>
                <a:path w="1254759" h="2305050">
                  <a:moveTo>
                    <a:pt x="1243401" y="4049"/>
                  </a:moveTo>
                  <a:lnTo>
                    <a:pt x="1208152" y="39255"/>
                  </a:lnTo>
                </a:path>
                <a:path w="1254759" h="2305050">
                  <a:moveTo>
                    <a:pt x="1247497" y="9477"/>
                  </a:moveTo>
                  <a:lnTo>
                    <a:pt x="1212232" y="44683"/>
                  </a:lnTo>
                </a:path>
                <a:path w="1254759" h="2305050">
                  <a:moveTo>
                    <a:pt x="1251577" y="13510"/>
                  </a:moveTo>
                  <a:lnTo>
                    <a:pt x="1217694" y="47372"/>
                  </a:lnTo>
                </a:path>
                <a:path w="1254759" h="2305050">
                  <a:moveTo>
                    <a:pt x="1252926" y="21661"/>
                  </a:moveTo>
                  <a:lnTo>
                    <a:pt x="1224436" y="50077"/>
                  </a:lnTo>
                </a:path>
                <a:path w="1254759" h="2305050">
                  <a:moveTo>
                    <a:pt x="1252926" y="31105"/>
                  </a:moveTo>
                  <a:lnTo>
                    <a:pt x="1233944" y="50077"/>
                  </a:lnTo>
                </a:path>
                <a:path w="1254759" h="2305050">
                  <a:moveTo>
                    <a:pt x="1204055" y="29777"/>
                  </a:moveTo>
                  <a:lnTo>
                    <a:pt x="1224436" y="50077"/>
                  </a:lnTo>
                </a:path>
                <a:path w="1254759" h="2305050">
                  <a:moveTo>
                    <a:pt x="1204055" y="20299"/>
                  </a:moveTo>
                  <a:lnTo>
                    <a:pt x="1233944" y="50077"/>
                  </a:lnTo>
                </a:path>
                <a:path w="1254759" h="2305050">
                  <a:moveTo>
                    <a:pt x="1205438" y="13510"/>
                  </a:moveTo>
                  <a:lnTo>
                    <a:pt x="1239406" y="47372"/>
                  </a:lnTo>
                </a:path>
                <a:path w="1254759" h="2305050">
                  <a:moveTo>
                    <a:pt x="1209501" y="8116"/>
                  </a:moveTo>
                  <a:lnTo>
                    <a:pt x="1244818" y="44683"/>
                  </a:lnTo>
                </a:path>
                <a:path w="1254759" h="2305050">
                  <a:moveTo>
                    <a:pt x="1213563" y="4049"/>
                  </a:moveTo>
                  <a:lnTo>
                    <a:pt x="1248863" y="39255"/>
                  </a:lnTo>
                </a:path>
                <a:path w="1254759" h="2305050">
                  <a:moveTo>
                    <a:pt x="1220340" y="1361"/>
                  </a:moveTo>
                  <a:lnTo>
                    <a:pt x="1252926" y="33844"/>
                  </a:lnTo>
                </a:path>
                <a:path w="1254759" h="2305050">
                  <a:moveTo>
                    <a:pt x="1228533" y="0"/>
                  </a:moveTo>
                  <a:lnTo>
                    <a:pt x="1254274" y="25710"/>
                  </a:lnTo>
                </a:path>
                <a:path w="1254759" h="2305050">
                  <a:moveTo>
                    <a:pt x="1239406" y="2722"/>
                  </a:moveTo>
                  <a:lnTo>
                    <a:pt x="1251577" y="14871"/>
                  </a:lnTo>
                </a:path>
                <a:path w="1254759" h="2305050">
                  <a:moveTo>
                    <a:pt x="23095" y="0"/>
                  </a:moveTo>
                  <a:lnTo>
                    <a:pt x="0" y="23022"/>
                  </a:lnTo>
                </a:path>
                <a:path w="1254759" h="2305050">
                  <a:moveTo>
                    <a:pt x="32585" y="0"/>
                  </a:moveTo>
                  <a:lnTo>
                    <a:pt x="1348" y="31105"/>
                  </a:lnTo>
                </a:path>
                <a:path w="1254759" h="2305050">
                  <a:moveTo>
                    <a:pt x="38031" y="2722"/>
                  </a:moveTo>
                  <a:lnTo>
                    <a:pt x="4096" y="37894"/>
                  </a:lnTo>
                </a:path>
                <a:path w="1254759" h="2305050">
                  <a:moveTo>
                    <a:pt x="43459" y="6755"/>
                  </a:moveTo>
                  <a:lnTo>
                    <a:pt x="8193" y="43322"/>
                  </a:lnTo>
                </a:path>
                <a:path w="1254759" h="2305050">
                  <a:moveTo>
                    <a:pt x="47555" y="12183"/>
                  </a:moveTo>
                  <a:lnTo>
                    <a:pt x="12221" y="47372"/>
                  </a:lnTo>
                </a:path>
                <a:path w="1254759" h="2305050">
                  <a:moveTo>
                    <a:pt x="50218" y="17594"/>
                  </a:moveTo>
                  <a:lnTo>
                    <a:pt x="18998" y="50077"/>
                  </a:lnTo>
                </a:path>
                <a:path w="1254759" h="2305050">
                  <a:moveTo>
                    <a:pt x="51601" y="25710"/>
                  </a:moveTo>
                  <a:lnTo>
                    <a:pt x="27157" y="50077"/>
                  </a:lnTo>
                </a:path>
                <a:path w="1254759" h="2305050">
                  <a:moveTo>
                    <a:pt x="46173" y="40599"/>
                  </a:moveTo>
                  <a:lnTo>
                    <a:pt x="40745" y="46044"/>
                  </a:lnTo>
                </a:path>
                <a:path w="1254759" h="2305050">
                  <a:moveTo>
                    <a:pt x="2748" y="35171"/>
                  </a:moveTo>
                  <a:lnTo>
                    <a:pt x="16318" y="48682"/>
                  </a:lnTo>
                </a:path>
                <a:path w="1254759" h="2305050">
                  <a:moveTo>
                    <a:pt x="0" y="23022"/>
                  </a:moveTo>
                  <a:lnTo>
                    <a:pt x="27157" y="50077"/>
                  </a:lnTo>
                </a:path>
                <a:path w="1254759" h="2305050">
                  <a:moveTo>
                    <a:pt x="1348" y="16199"/>
                  </a:moveTo>
                  <a:lnTo>
                    <a:pt x="35282" y="48682"/>
                  </a:lnTo>
                </a:path>
                <a:path w="1254759" h="2305050">
                  <a:moveTo>
                    <a:pt x="5445" y="10839"/>
                  </a:moveTo>
                  <a:lnTo>
                    <a:pt x="40745" y="46044"/>
                  </a:lnTo>
                </a:path>
                <a:path w="1254759" h="2305050">
                  <a:moveTo>
                    <a:pt x="9524" y="5428"/>
                  </a:moveTo>
                  <a:lnTo>
                    <a:pt x="44824" y="41961"/>
                  </a:lnTo>
                </a:path>
                <a:path w="1254759" h="2305050">
                  <a:moveTo>
                    <a:pt x="14935" y="2722"/>
                  </a:moveTo>
                  <a:lnTo>
                    <a:pt x="48887" y="36533"/>
                  </a:lnTo>
                </a:path>
                <a:path w="1254759" h="2305050">
                  <a:moveTo>
                    <a:pt x="21729" y="0"/>
                  </a:moveTo>
                  <a:lnTo>
                    <a:pt x="51601" y="29777"/>
                  </a:lnTo>
                </a:path>
                <a:path w="1254759" h="2305050">
                  <a:moveTo>
                    <a:pt x="31254" y="0"/>
                  </a:moveTo>
                  <a:lnTo>
                    <a:pt x="50218" y="20299"/>
                  </a:lnTo>
                </a:path>
                <a:path w="1254759" h="2305050">
                  <a:moveTo>
                    <a:pt x="21729" y="2252968"/>
                  </a:moveTo>
                  <a:lnTo>
                    <a:pt x="1348" y="2273302"/>
                  </a:lnTo>
                </a:path>
                <a:path w="1254759" h="2305050">
                  <a:moveTo>
                    <a:pt x="29871" y="2252968"/>
                  </a:moveTo>
                  <a:lnTo>
                    <a:pt x="1348" y="2282814"/>
                  </a:lnTo>
                </a:path>
                <a:path w="1254759" h="2305050">
                  <a:moveTo>
                    <a:pt x="36665" y="2255725"/>
                  </a:moveTo>
                  <a:lnTo>
                    <a:pt x="2748" y="2289569"/>
                  </a:lnTo>
                </a:path>
                <a:path w="1254759" h="2305050">
                  <a:moveTo>
                    <a:pt x="42110" y="2258413"/>
                  </a:moveTo>
                  <a:lnTo>
                    <a:pt x="6793" y="2294980"/>
                  </a:lnTo>
                </a:path>
                <a:path w="1254759" h="2305050">
                  <a:moveTo>
                    <a:pt x="46173" y="2263841"/>
                  </a:moveTo>
                  <a:lnTo>
                    <a:pt x="10873" y="2299047"/>
                  </a:lnTo>
                </a:path>
                <a:path w="1254759" h="2305050">
                  <a:moveTo>
                    <a:pt x="50218" y="2269235"/>
                  </a:moveTo>
                  <a:lnTo>
                    <a:pt x="17649" y="2303080"/>
                  </a:lnTo>
                </a:path>
                <a:path w="1254759" h="2305050">
                  <a:moveTo>
                    <a:pt x="51601" y="2277386"/>
                  </a:moveTo>
                  <a:lnTo>
                    <a:pt x="24477" y="2304475"/>
                  </a:lnTo>
                </a:path>
                <a:path w="1254759" h="2305050">
                  <a:moveTo>
                    <a:pt x="50218" y="2288208"/>
                  </a:moveTo>
                  <a:lnTo>
                    <a:pt x="35282" y="2301736"/>
                  </a:lnTo>
                </a:path>
                <a:path w="1254759" h="2305050">
                  <a:moveTo>
                    <a:pt x="1348" y="2285503"/>
                  </a:moveTo>
                  <a:lnTo>
                    <a:pt x="20381" y="2304475"/>
                  </a:lnTo>
                </a:path>
                <a:path w="1254759" h="2305050">
                  <a:moveTo>
                    <a:pt x="0" y="2274629"/>
                  </a:moveTo>
                  <a:lnTo>
                    <a:pt x="29871" y="2304475"/>
                  </a:lnTo>
                </a:path>
                <a:path w="1254759" h="2305050">
                  <a:moveTo>
                    <a:pt x="2748" y="2267874"/>
                  </a:moveTo>
                  <a:lnTo>
                    <a:pt x="36665" y="2301736"/>
                  </a:lnTo>
                </a:path>
                <a:path w="1254759" h="2305050">
                  <a:moveTo>
                    <a:pt x="6793" y="2262480"/>
                  </a:moveTo>
                  <a:lnTo>
                    <a:pt x="42110" y="2299047"/>
                  </a:lnTo>
                </a:path>
                <a:path w="1254759" h="2305050">
                  <a:moveTo>
                    <a:pt x="10873" y="2258413"/>
                  </a:moveTo>
                  <a:lnTo>
                    <a:pt x="46173" y="229365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11685873" y="6080992"/>
              <a:ext cx="5834380" cy="1989455"/>
            </a:xfrm>
            <a:custGeom>
              <a:avLst/>
              <a:gdLst/>
              <a:ahLst/>
              <a:cxnLst/>
              <a:rect l="l" t="t" r="r" b="b"/>
              <a:pathLst>
                <a:path w="5834380" h="1989454">
                  <a:moveTo>
                    <a:pt x="2192266" y="1254375"/>
                  </a:moveTo>
                  <a:lnTo>
                    <a:pt x="2226183" y="1288220"/>
                  </a:lnTo>
                </a:path>
                <a:path w="5834380" h="1989454">
                  <a:moveTo>
                    <a:pt x="2200425" y="1252980"/>
                  </a:moveTo>
                  <a:lnTo>
                    <a:pt x="2227566" y="1281464"/>
                  </a:lnTo>
                </a:path>
                <a:path w="5834380" h="1989454">
                  <a:moveTo>
                    <a:pt x="2209916" y="1254375"/>
                  </a:moveTo>
                  <a:lnTo>
                    <a:pt x="2226183" y="1270642"/>
                  </a:lnTo>
                </a:path>
                <a:path w="5834380" h="1989454">
                  <a:moveTo>
                    <a:pt x="5803051" y="1361"/>
                  </a:moveTo>
                  <a:lnTo>
                    <a:pt x="5785384" y="18955"/>
                  </a:lnTo>
                </a:path>
                <a:path w="5834380" h="1989454">
                  <a:moveTo>
                    <a:pt x="5812524" y="0"/>
                  </a:moveTo>
                  <a:lnTo>
                    <a:pt x="5784052" y="28416"/>
                  </a:lnTo>
                </a:path>
                <a:path w="5834380" h="1989454">
                  <a:moveTo>
                    <a:pt x="5819318" y="2688"/>
                  </a:moveTo>
                  <a:lnTo>
                    <a:pt x="5785384" y="35188"/>
                  </a:lnTo>
                </a:path>
                <a:path w="5834380" h="1989454">
                  <a:moveTo>
                    <a:pt x="5824763" y="5445"/>
                  </a:moveTo>
                  <a:lnTo>
                    <a:pt x="5789480" y="40565"/>
                  </a:lnTo>
                </a:path>
                <a:path w="5834380" h="1989454">
                  <a:moveTo>
                    <a:pt x="5828843" y="10822"/>
                  </a:moveTo>
                  <a:lnTo>
                    <a:pt x="5793560" y="46010"/>
                  </a:lnTo>
                </a:path>
                <a:path w="5834380" h="1989454">
                  <a:moveTo>
                    <a:pt x="5832940" y="16267"/>
                  </a:moveTo>
                  <a:lnTo>
                    <a:pt x="5798988" y="48733"/>
                  </a:lnTo>
                </a:path>
                <a:path w="5834380" h="1989454">
                  <a:moveTo>
                    <a:pt x="5834254" y="23039"/>
                  </a:moveTo>
                  <a:lnTo>
                    <a:pt x="5807113" y="51421"/>
                  </a:lnTo>
                </a:path>
                <a:path w="5834380" h="1989454">
                  <a:moveTo>
                    <a:pt x="5834254" y="32483"/>
                  </a:moveTo>
                  <a:lnTo>
                    <a:pt x="5816638" y="50094"/>
                  </a:lnTo>
                </a:path>
                <a:path w="5834380" h="1989454">
                  <a:moveTo>
                    <a:pt x="5785384" y="36550"/>
                  </a:moveTo>
                  <a:lnTo>
                    <a:pt x="5797606" y="48733"/>
                  </a:lnTo>
                </a:path>
                <a:path w="5834380" h="1989454">
                  <a:moveTo>
                    <a:pt x="5784052" y="24349"/>
                  </a:moveTo>
                  <a:lnTo>
                    <a:pt x="5809862" y="51421"/>
                  </a:lnTo>
                </a:path>
                <a:path w="5834380" h="1989454">
                  <a:moveTo>
                    <a:pt x="5785384" y="17577"/>
                  </a:moveTo>
                  <a:lnTo>
                    <a:pt x="5817970" y="50094"/>
                  </a:lnTo>
                </a:path>
                <a:path w="5834380" h="1989454">
                  <a:moveTo>
                    <a:pt x="5788132" y="10822"/>
                  </a:moveTo>
                  <a:lnTo>
                    <a:pt x="5823415" y="47321"/>
                  </a:lnTo>
                </a:path>
                <a:path w="5834380" h="1989454">
                  <a:moveTo>
                    <a:pt x="5792177" y="6772"/>
                  </a:moveTo>
                  <a:lnTo>
                    <a:pt x="5828843" y="41927"/>
                  </a:lnTo>
                </a:path>
                <a:path w="5834380" h="1989454">
                  <a:moveTo>
                    <a:pt x="5797606" y="2688"/>
                  </a:moveTo>
                  <a:lnTo>
                    <a:pt x="5832940" y="37911"/>
                  </a:lnTo>
                </a:path>
                <a:path w="5834380" h="1989454">
                  <a:moveTo>
                    <a:pt x="5804416" y="0"/>
                  </a:moveTo>
                  <a:lnTo>
                    <a:pt x="5834254" y="29743"/>
                  </a:lnTo>
                </a:path>
                <a:path w="5834380" h="1989454">
                  <a:moveTo>
                    <a:pt x="5813890" y="0"/>
                  </a:moveTo>
                  <a:lnTo>
                    <a:pt x="5834254" y="21678"/>
                  </a:lnTo>
                </a:path>
                <a:path w="5834380" h="1989454">
                  <a:moveTo>
                    <a:pt x="8142" y="1925549"/>
                  </a:moveTo>
                  <a:lnTo>
                    <a:pt x="4062" y="1929616"/>
                  </a:lnTo>
                </a:path>
                <a:path w="5834380" h="1989454">
                  <a:moveTo>
                    <a:pt x="16284" y="1926910"/>
                  </a:moveTo>
                  <a:lnTo>
                    <a:pt x="2731" y="1940438"/>
                  </a:lnTo>
                </a:path>
                <a:path w="5834380" h="1989454">
                  <a:moveTo>
                    <a:pt x="24460" y="1926910"/>
                  </a:moveTo>
                  <a:lnTo>
                    <a:pt x="1331" y="1949950"/>
                  </a:lnTo>
                </a:path>
                <a:path w="5834380" h="1989454">
                  <a:moveTo>
                    <a:pt x="32551" y="1928271"/>
                  </a:moveTo>
                  <a:lnTo>
                    <a:pt x="1331" y="1959359"/>
                  </a:lnTo>
                </a:path>
                <a:path w="5834380" h="1989454">
                  <a:moveTo>
                    <a:pt x="35334" y="1935044"/>
                  </a:moveTo>
                  <a:lnTo>
                    <a:pt x="0" y="1970182"/>
                  </a:lnTo>
                </a:path>
                <a:path w="5834380" h="1989454">
                  <a:moveTo>
                    <a:pt x="33917" y="1944488"/>
                  </a:moveTo>
                  <a:lnTo>
                    <a:pt x="2731" y="1976937"/>
                  </a:lnTo>
                </a:path>
                <a:path w="5834380" h="1989454">
                  <a:moveTo>
                    <a:pt x="33917" y="1953948"/>
                  </a:moveTo>
                  <a:lnTo>
                    <a:pt x="10839" y="1976937"/>
                  </a:lnTo>
                </a:path>
                <a:path w="5834380" h="1989454">
                  <a:moveTo>
                    <a:pt x="32551" y="1964787"/>
                  </a:moveTo>
                  <a:lnTo>
                    <a:pt x="18981" y="1978366"/>
                  </a:lnTo>
                </a:path>
                <a:path w="5834380" h="1989454">
                  <a:moveTo>
                    <a:pt x="31237" y="1974265"/>
                  </a:moveTo>
                  <a:lnTo>
                    <a:pt x="27174" y="1979693"/>
                  </a:lnTo>
                </a:path>
                <a:path w="5834380" h="1989454">
                  <a:moveTo>
                    <a:pt x="0" y="1971543"/>
                  </a:moveTo>
                  <a:lnTo>
                    <a:pt x="5462" y="1976937"/>
                  </a:lnTo>
                </a:path>
                <a:path w="5834380" h="1989454">
                  <a:moveTo>
                    <a:pt x="0" y="1963426"/>
                  </a:moveTo>
                  <a:lnTo>
                    <a:pt x="14918" y="1978366"/>
                  </a:lnTo>
                </a:path>
                <a:path w="5834380" h="1989454">
                  <a:moveTo>
                    <a:pt x="1331" y="1955310"/>
                  </a:moveTo>
                  <a:lnTo>
                    <a:pt x="25775" y="1978366"/>
                  </a:lnTo>
                </a:path>
                <a:path w="5834380" h="1989454">
                  <a:moveTo>
                    <a:pt x="2731" y="1945849"/>
                  </a:moveTo>
                  <a:lnTo>
                    <a:pt x="31237" y="1975627"/>
                  </a:lnTo>
                </a:path>
                <a:path w="5834380" h="1989454">
                  <a:moveTo>
                    <a:pt x="2731" y="1937715"/>
                  </a:moveTo>
                  <a:lnTo>
                    <a:pt x="32551" y="1967527"/>
                  </a:lnTo>
                </a:path>
                <a:path w="5834380" h="1989454">
                  <a:moveTo>
                    <a:pt x="4062" y="1929616"/>
                  </a:moveTo>
                  <a:lnTo>
                    <a:pt x="32551" y="1959359"/>
                  </a:lnTo>
                </a:path>
                <a:path w="5834380" h="1989454">
                  <a:moveTo>
                    <a:pt x="8142" y="1925549"/>
                  </a:moveTo>
                  <a:lnTo>
                    <a:pt x="33917" y="1951260"/>
                  </a:lnTo>
                </a:path>
                <a:path w="5834380" h="1989454">
                  <a:moveTo>
                    <a:pt x="18981" y="1926910"/>
                  </a:moveTo>
                  <a:lnTo>
                    <a:pt x="35334" y="1943143"/>
                  </a:lnTo>
                </a:path>
                <a:path w="5834380" h="1989454">
                  <a:moveTo>
                    <a:pt x="28437" y="1928271"/>
                  </a:moveTo>
                  <a:lnTo>
                    <a:pt x="35334" y="1935044"/>
                  </a:lnTo>
                </a:path>
                <a:path w="5834380" h="1989454">
                  <a:moveTo>
                    <a:pt x="249762" y="1937715"/>
                  </a:moveTo>
                  <a:lnTo>
                    <a:pt x="244351" y="1943143"/>
                  </a:lnTo>
                </a:path>
                <a:path w="5834380" h="1989454">
                  <a:moveTo>
                    <a:pt x="259287" y="1937715"/>
                  </a:moveTo>
                  <a:lnTo>
                    <a:pt x="244351" y="1952587"/>
                  </a:lnTo>
                </a:path>
                <a:path w="5834380" h="1989454">
                  <a:moveTo>
                    <a:pt x="267412" y="1937715"/>
                  </a:moveTo>
                  <a:lnTo>
                    <a:pt x="244351" y="1960755"/>
                  </a:lnTo>
                </a:path>
                <a:path w="5834380" h="1989454">
                  <a:moveTo>
                    <a:pt x="276937" y="1937715"/>
                  </a:moveTo>
                  <a:lnTo>
                    <a:pt x="244351" y="1970182"/>
                  </a:lnTo>
                </a:path>
                <a:path w="5834380" h="1989454">
                  <a:moveTo>
                    <a:pt x="276937" y="1947193"/>
                  </a:moveTo>
                  <a:lnTo>
                    <a:pt x="244351" y="1979693"/>
                  </a:lnTo>
                </a:path>
                <a:path w="5834380" h="1989454">
                  <a:moveTo>
                    <a:pt x="276937" y="1956671"/>
                  </a:moveTo>
                  <a:lnTo>
                    <a:pt x="244351" y="1987776"/>
                  </a:lnTo>
                </a:path>
                <a:path w="5834380" h="1989454">
                  <a:moveTo>
                    <a:pt x="276937" y="1964787"/>
                  </a:moveTo>
                  <a:lnTo>
                    <a:pt x="252476" y="1989171"/>
                  </a:lnTo>
                </a:path>
                <a:path w="5834380" h="1989454">
                  <a:moveTo>
                    <a:pt x="276937" y="1974265"/>
                  </a:moveTo>
                  <a:lnTo>
                    <a:pt x="262001" y="1989171"/>
                  </a:lnTo>
                </a:path>
                <a:path w="5834380" h="1989454">
                  <a:moveTo>
                    <a:pt x="276937" y="1983726"/>
                  </a:moveTo>
                  <a:lnTo>
                    <a:pt x="270126" y="1989171"/>
                  </a:lnTo>
                </a:path>
                <a:path w="5834380" h="1989454">
                  <a:moveTo>
                    <a:pt x="244351" y="1979693"/>
                  </a:moveTo>
                  <a:lnTo>
                    <a:pt x="253825" y="1989171"/>
                  </a:lnTo>
                </a:path>
                <a:path w="5834380" h="1989454">
                  <a:moveTo>
                    <a:pt x="244351" y="1971543"/>
                  </a:moveTo>
                  <a:lnTo>
                    <a:pt x="262001" y="1989171"/>
                  </a:lnTo>
                </a:path>
                <a:path w="5834380" h="1989454">
                  <a:moveTo>
                    <a:pt x="244351" y="1962099"/>
                  </a:moveTo>
                  <a:lnTo>
                    <a:pt x="271475" y="1989171"/>
                  </a:lnTo>
                </a:path>
                <a:path w="5834380" h="1989454">
                  <a:moveTo>
                    <a:pt x="244351" y="1952587"/>
                  </a:moveTo>
                  <a:lnTo>
                    <a:pt x="276937" y="1985121"/>
                  </a:lnTo>
                </a:path>
                <a:path w="5834380" h="1989454">
                  <a:moveTo>
                    <a:pt x="244351" y="1944488"/>
                  </a:moveTo>
                  <a:lnTo>
                    <a:pt x="276937" y="1975627"/>
                  </a:lnTo>
                </a:path>
                <a:path w="5834380" h="1989454">
                  <a:moveTo>
                    <a:pt x="247031" y="1937715"/>
                  </a:moveTo>
                  <a:lnTo>
                    <a:pt x="276937" y="1967527"/>
                  </a:lnTo>
                </a:path>
                <a:path w="5834380" h="1989454">
                  <a:moveTo>
                    <a:pt x="256539" y="1937715"/>
                  </a:moveTo>
                  <a:lnTo>
                    <a:pt x="276937" y="1958049"/>
                  </a:lnTo>
                </a:path>
                <a:path w="5834380" h="1989454">
                  <a:moveTo>
                    <a:pt x="266063" y="1937715"/>
                  </a:moveTo>
                  <a:lnTo>
                    <a:pt x="276937" y="1948520"/>
                  </a:lnTo>
                </a:path>
                <a:path w="5834380" h="1989454">
                  <a:moveTo>
                    <a:pt x="274189" y="1937715"/>
                  </a:moveTo>
                  <a:lnTo>
                    <a:pt x="276937" y="194043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11964140" y="8056610"/>
              <a:ext cx="495934" cy="47625"/>
            </a:xfrm>
            <a:custGeom>
              <a:avLst/>
              <a:gdLst/>
              <a:ahLst/>
              <a:cxnLst/>
              <a:rect l="l" t="t" r="r" b="b"/>
              <a:pathLst>
                <a:path w="495934" h="47625">
                  <a:moveTo>
                    <a:pt x="5462" y="0"/>
                  </a:moveTo>
                  <a:lnTo>
                    <a:pt x="0" y="6755"/>
                  </a:lnTo>
                </a:path>
                <a:path w="495934" h="47625">
                  <a:moveTo>
                    <a:pt x="14970" y="0"/>
                  </a:moveTo>
                  <a:lnTo>
                    <a:pt x="0" y="14905"/>
                  </a:lnTo>
                </a:path>
                <a:path w="495934" h="47625">
                  <a:moveTo>
                    <a:pt x="23095" y="0"/>
                  </a:moveTo>
                  <a:lnTo>
                    <a:pt x="0" y="24349"/>
                  </a:lnTo>
                </a:path>
                <a:path w="495934" h="47625">
                  <a:moveTo>
                    <a:pt x="32620" y="0"/>
                  </a:moveTo>
                  <a:lnTo>
                    <a:pt x="0" y="33810"/>
                  </a:lnTo>
                </a:path>
                <a:path w="495934" h="47625">
                  <a:moveTo>
                    <a:pt x="42093" y="0"/>
                  </a:moveTo>
                  <a:lnTo>
                    <a:pt x="0" y="41961"/>
                  </a:lnTo>
                </a:path>
                <a:path w="495934" h="47625">
                  <a:moveTo>
                    <a:pt x="50252" y="0"/>
                  </a:moveTo>
                  <a:lnTo>
                    <a:pt x="4079" y="47389"/>
                  </a:lnTo>
                </a:path>
                <a:path w="495934" h="47625">
                  <a:moveTo>
                    <a:pt x="59726" y="0"/>
                  </a:moveTo>
                  <a:lnTo>
                    <a:pt x="13553" y="47389"/>
                  </a:lnTo>
                </a:path>
                <a:path w="495934" h="47625">
                  <a:moveTo>
                    <a:pt x="69217" y="0"/>
                  </a:moveTo>
                  <a:lnTo>
                    <a:pt x="23095" y="47389"/>
                  </a:lnTo>
                </a:path>
                <a:path w="495934" h="47625">
                  <a:moveTo>
                    <a:pt x="77376" y="0"/>
                  </a:moveTo>
                  <a:lnTo>
                    <a:pt x="31237" y="47389"/>
                  </a:lnTo>
                </a:path>
                <a:path w="495934" h="47625">
                  <a:moveTo>
                    <a:pt x="86901" y="0"/>
                  </a:moveTo>
                  <a:lnTo>
                    <a:pt x="40745" y="47389"/>
                  </a:lnTo>
                </a:path>
                <a:path w="495934" h="47625">
                  <a:moveTo>
                    <a:pt x="96374" y="0"/>
                  </a:moveTo>
                  <a:lnTo>
                    <a:pt x="50252" y="47389"/>
                  </a:lnTo>
                </a:path>
                <a:path w="495934" h="47625">
                  <a:moveTo>
                    <a:pt x="105899" y="0"/>
                  </a:moveTo>
                  <a:lnTo>
                    <a:pt x="58395" y="47389"/>
                  </a:lnTo>
                </a:path>
                <a:path w="495934" h="47625">
                  <a:moveTo>
                    <a:pt x="114024" y="0"/>
                  </a:moveTo>
                  <a:lnTo>
                    <a:pt x="67851" y="47389"/>
                  </a:lnTo>
                </a:path>
                <a:path w="495934" h="47625">
                  <a:moveTo>
                    <a:pt x="123549" y="0"/>
                  </a:moveTo>
                  <a:lnTo>
                    <a:pt x="77376" y="47389"/>
                  </a:lnTo>
                </a:path>
                <a:path w="495934" h="47625">
                  <a:moveTo>
                    <a:pt x="133023" y="0"/>
                  </a:moveTo>
                  <a:lnTo>
                    <a:pt x="85518" y="47389"/>
                  </a:lnTo>
                </a:path>
                <a:path w="495934" h="47625">
                  <a:moveTo>
                    <a:pt x="141148" y="0"/>
                  </a:moveTo>
                  <a:lnTo>
                    <a:pt x="95043" y="47389"/>
                  </a:lnTo>
                </a:path>
                <a:path w="495934" h="47625">
                  <a:moveTo>
                    <a:pt x="150673" y="0"/>
                  </a:moveTo>
                  <a:lnTo>
                    <a:pt x="104568" y="47389"/>
                  </a:lnTo>
                </a:path>
                <a:path w="495934" h="47625">
                  <a:moveTo>
                    <a:pt x="160198" y="0"/>
                  </a:moveTo>
                  <a:lnTo>
                    <a:pt x="112676" y="47389"/>
                  </a:lnTo>
                </a:path>
                <a:path w="495934" h="47625">
                  <a:moveTo>
                    <a:pt x="168323" y="0"/>
                  </a:moveTo>
                  <a:lnTo>
                    <a:pt x="122184" y="47389"/>
                  </a:lnTo>
                </a:path>
                <a:path w="495934" h="47625">
                  <a:moveTo>
                    <a:pt x="177848" y="0"/>
                  </a:moveTo>
                  <a:lnTo>
                    <a:pt x="131692" y="47389"/>
                  </a:lnTo>
                </a:path>
                <a:path w="495934" h="47625">
                  <a:moveTo>
                    <a:pt x="187338" y="0"/>
                  </a:moveTo>
                  <a:lnTo>
                    <a:pt x="139817" y="47389"/>
                  </a:lnTo>
                </a:path>
                <a:path w="495934" h="47625">
                  <a:moveTo>
                    <a:pt x="195498" y="0"/>
                  </a:moveTo>
                  <a:lnTo>
                    <a:pt x="149341" y="47389"/>
                  </a:lnTo>
                </a:path>
                <a:path w="495934" h="47625">
                  <a:moveTo>
                    <a:pt x="204954" y="0"/>
                  </a:moveTo>
                  <a:lnTo>
                    <a:pt x="158798" y="47389"/>
                  </a:lnTo>
                </a:path>
                <a:path w="495934" h="47625">
                  <a:moveTo>
                    <a:pt x="214445" y="0"/>
                  </a:moveTo>
                  <a:lnTo>
                    <a:pt x="166974" y="47389"/>
                  </a:lnTo>
                </a:path>
                <a:path w="495934" h="47625">
                  <a:moveTo>
                    <a:pt x="222604" y="0"/>
                  </a:moveTo>
                  <a:lnTo>
                    <a:pt x="176465" y="47389"/>
                  </a:lnTo>
                </a:path>
                <a:path w="495934" h="47625">
                  <a:moveTo>
                    <a:pt x="232095" y="0"/>
                  </a:moveTo>
                  <a:lnTo>
                    <a:pt x="185973" y="47389"/>
                  </a:lnTo>
                </a:path>
                <a:path w="495934" h="47625">
                  <a:moveTo>
                    <a:pt x="241637" y="0"/>
                  </a:moveTo>
                  <a:lnTo>
                    <a:pt x="195498" y="47389"/>
                  </a:lnTo>
                </a:path>
                <a:path w="495934" h="47625">
                  <a:moveTo>
                    <a:pt x="249779" y="0"/>
                  </a:moveTo>
                  <a:lnTo>
                    <a:pt x="203606" y="47389"/>
                  </a:lnTo>
                </a:path>
                <a:path w="495934" h="47625">
                  <a:moveTo>
                    <a:pt x="259287" y="0"/>
                  </a:moveTo>
                  <a:lnTo>
                    <a:pt x="213131" y="47389"/>
                  </a:lnTo>
                </a:path>
                <a:path w="495934" h="47625">
                  <a:moveTo>
                    <a:pt x="268778" y="0"/>
                  </a:moveTo>
                  <a:lnTo>
                    <a:pt x="222604" y="47389"/>
                  </a:lnTo>
                </a:path>
                <a:path w="495934" h="47625">
                  <a:moveTo>
                    <a:pt x="276954" y="0"/>
                  </a:moveTo>
                  <a:lnTo>
                    <a:pt x="230763" y="47389"/>
                  </a:lnTo>
                </a:path>
                <a:path w="495934" h="47625">
                  <a:moveTo>
                    <a:pt x="286427" y="0"/>
                  </a:moveTo>
                  <a:lnTo>
                    <a:pt x="240254" y="47389"/>
                  </a:lnTo>
                </a:path>
                <a:path w="495934" h="47625">
                  <a:moveTo>
                    <a:pt x="295952" y="0"/>
                  </a:moveTo>
                  <a:lnTo>
                    <a:pt x="249779" y="47389"/>
                  </a:lnTo>
                </a:path>
                <a:path w="495934" h="47625">
                  <a:moveTo>
                    <a:pt x="305460" y="0"/>
                  </a:moveTo>
                  <a:lnTo>
                    <a:pt x="257904" y="47389"/>
                  </a:lnTo>
                </a:path>
                <a:path w="495934" h="47625">
                  <a:moveTo>
                    <a:pt x="313585" y="0"/>
                  </a:moveTo>
                  <a:lnTo>
                    <a:pt x="267446" y="47389"/>
                  </a:lnTo>
                </a:path>
                <a:path w="495934" h="47625">
                  <a:moveTo>
                    <a:pt x="323110" y="0"/>
                  </a:moveTo>
                  <a:lnTo>
                    <a:pt x="276954" y="47389"/>
                  </a:lnTo>
                </a:path>
                <a:path w="495934" h="47625">
                  <a:moveTo>
                    <a:pt x="332584" y="0"/>
                  </a:moveTo>
                  <a:lnTo>
                    <a:pt x="285079" y="47389"/>
                  </a:lnTo>
                </a:path>
                <a:path w="495934" h="47625">
                  <a:moveTo>
                    <a:pt x="340760" y="0"/>
                  </a:moveTo>
                  <a:lnTo>
                    <a:pt x="294604" y="47389"/>
                  </a:lnTo>
                </a:path>
                <a:path w="495934" h="47625">
                  <a:moveTo>
                    <a:pt x="350217" y="0"/>
                  </a:moveTo>
                  <a:lnTo>
                    <a:pt x="304060" y="47389"/>
                  </a:lnTo>
                </a:path>
                <a:path w="495934" h="47625">
                  <a:moveTo>
                    <a:pt x="359707" y="0"/>
                  </a:moveTo>
                  <a:lnTo>
                    <a:pt x="312254" y="47389"/>
                  </a:lnTo>
                </a:path>
                <a:path w="495934" h="47625">
                  <a:moveTo>
                    <a:pt x="367867" y="0"/>
                  </a:moveTo>
                  <a:lnTo>
                    <a:pt x="321693" y="47389"/>
                  </a:lnTo>
                </a:path>
                <a:path w="495934" h="47625">
                  <a:moveTo>
                    <a:pt x="377340" y="0"/>
                  </a:moveTo>
                  <a:lnTo>
                    <a:pt x="331252" y="47389"/>
                  </a:lnTo>
                </a:path>
                <a:path w="495934" h="47625">
                  <a:moveTo>
                    <a:pt x="386848" y="0"/>
                  </a:moveTo>
                  <a:lnTo>
                    <a:pt x="339377" y="47389"/>
                  </a:lnTo>
                </a:path>
                <a:path w="495934" h="47625">
                  <a:moveTo>
                    <a:pt x="395041" y="0"/>
                  </a:moveTo>
                  <a:lnTo>
                    <a:pt x="348885" y="47389"/>
                  </a:lnTo>
                </a:path>
                <a:path w="495934" h="47625">
                  <a:moveTo>
                    <a:pt x="404498" y="0"/>
                  </a:moveTo>
                  <a:lnTo>
                    <a:pt x="358342" y="47389"/>
                  </a:lnTo>
                </a:path>
                <a:path w="495934" h="47625">
                  <a:moveTo>
                    <a:pt x="414023" y="0"/>
                  </a:moveTo>
                  <a:lnTo>
                    <a:pt x="366535" y="47389"/>
                  </a:lnTo>
                </a:path>
                <a:path w="495934" h="47625">
                  <a:moveTo>
                    <a:pt x="422148" y="0"/>
                  </a:moveTo>
                  <a:lnTo>
                    <a:pt x="376009" y="47389"/>
                  </a:lnTo>
                </a:path>
                <a:path w="495934" h="47625">
                  <a:moveTo>
                    <a:pt x="431622" y="0"/>
                  </a:moveTo>
                  <a:lnTo>
                    <a:pt x="385517" y="47389"/>
                  </a:lnTo>
                </a:path>
                <a:path w="495934" h="47625">
                  <a:moveTo>
                    <a:pt x="441163" y="0"/>
                  </a:moveTo>
                  <a:lnTo>
                    <a:pt x="393642" y="47389"/>
                  </a:lnTo>
                </a:path>
                <a:path w="495934" h="47625">
                  <a:moveTo>
                    <a:pt x="449306" y="0"/>
                  </a:moveTo>
                  <a:lnTo>
                    <a:pt x="403149" y="47389"/>
                  </a:lnTo>
                </a:path>
                <a:path w="495934" h="47625">
                  <a:moveTo>
                    <a:pt x="458830" y="0"/>
                  </a:moveTo>
                  <a:lnTo>
                    <a:pt x="412657" y="47389"/>
                  </a:lnTo>
                </a:path>
                <a:path w="495934" h="47625">
                  <a:moveTo>
                    <a:pt x="468338" y="0"/>
                  </a:moveTo>
                  <a:lnTo>
                    <a:pt x="422148" y="47389"/>
                  </a:lnTo>
                </a:path>
                <a:path w="495934" h="47625">
                  <a:moveTo>
                    <a:pt x="476463" y="0"/>
                  </a:moveTo>
                  <a:lnTo>
                    <a:pt x="430307" y="47389"/>
                  </a:lnTo>
                </a:path>
                <a:path w="495934" h="47625">
                  <a:moveTo>
                    <a:pt x="485988" y="0"/>
                  </a:moveTo>
                  <a:lnTo>
                    <a:pt x="439815" y="47389"/>
                  </a:lnTo>
                </a:path>
                <a:path w="495934" h="47625">
                  <a:moveTo>
                    <a:pt x="495513" y="0"/>
                  </a:moveTo>
                  <a:lnTo>
                    <a:pt x="449306" y="4738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11945157" y="8056620"/>
              <a:ext cx="520065" cy="47625"/>
            </a:xfrm>
            <a:custGeom>
              <a:avLst/>
              <a:gdLst/>
              <a:ahLst/>
              <a:cxnLst/>
              <a:rect l="l" t="t" r="r" b="b"/>
              <a:pathLst>
                <a:path w="520065" h="47625">
                  <a:moveTo>
                    <a:pt x="519871" y="4066"/>
                  </a:moveTo>
                  <a:lnTo>
                    <a:pt x="476446" y="47389"/>
                  </a:lnTo>
                </a:path>
                <a:path w="520065" h="47625">
                  <a:moveTo>
                    <a:pt x="519871" y="12149"/>
                  </a:moveTo>
                  <a:lnTo>
                    <a:pt x="485920" y="47389"/>
                  </a:lnTo>
                </a:path>
                <a:path w="520065" h="47625">
                  <a:moveTo>
                    <a:pt x="519871" y="21661"/>
                  </a:moveTo>
                  <a:lnTo>
                    <a:pt x="495428" y="47389"/>
                  </a:lnTo>
                </a:path>
                <a:path w="520065" h="47625">
                  <a:moveTo>
                    <a:pt x="519871" y="31122"/>
                  </a:moveTo>
                  <a:lnTo>
                    <a:pt x="503638" y="47389"/>
                  </a:lnTo>
                </a:path>
                <a:path w="520065" h="47625">
                  <a:moveTo>
                    <a:pt x="519871" y="39238"/>
                  </a:moveTo>
                  <a:lnTo>
                    <a:pt x="513095" y="47389"/>
                  </a:lnTo>
                </a:path>
                <a:path w="520065" h="47625">
                  <a:moveTo>
                    <a:pt x="18964" y="37877"/>
                  </a:moveTo>
                  <a:lnTo>
                    <a:pt x="27157" y="47389"/>
                  </a:lnTo>
                </a:path>
                <a:path w="520065" h="47625">
                  <a:moveTo>
                    <a:pt x="18964" y="29743"/>
                  </a:moveTo>
                  <a:lnTo>
                    <a:pt x="36614" y="47389"/>
                  </a:lnTo>
                </a:path>
                <a:path w="520065" h="47625">
                  <a:moveTo>
                    <a:pt x="18964" y="20333"/>
                  </a:moveTo>
                  <a:lnTo>
                    <a:pt x="46139" y="47389"/>
                  </a:lnTo>
                </a:path>
                <a:path w="520065" h="47625">
                  <a:moveTo>
                    <a:pt x="18964" y="10805"/>
                  </a:moveTo>
                  <a:lnTo>
                    <a:pt x="55663" y="47389"/>
                  </a:lnTo>
                </a:path>
                <a:path w="520065" h="47625">
                  <a:moveTo>
                    <a:pt x="18964" y="1310"/>
                  </a:moveTo>
                  <a:lnTo>
                    <a:pt x="63772" y="47389"/>
                  </a:lnTo>
                </a:path>
                <a:path w="520065" h="47625">
                  <a:moveTo>
                    <a:pt x="27157" y="0"/>
                  </a:moveTo>
                  <a:lnTo>
                    <a:pt x="73313" y="47389"/>
                  </a:lnTo>
                </a:path>
                <a:path w="520065" h="47625">
                  <a:moveTo>
                    <a:pt x="35265" y="0"/>
                  </a:moveTo>
                  <a:lnTo>
                    <a:pt x="82787" y="47389"/>
                  </a:lnTo>
                </a:path>
                <a:path w="520065" h="47625">
                  <a:moveTo>
                    <a:pt x="44807" y="0"/>
                  </a:moveTo>
                  <a:lnTo>
                    <a:pt x="90929" y="47389"/>
                  </a:lnTo>
                </a:path>
                <a:path w="520065" h="47625">
                  <a:moveTo>
                    <a:pt x="54281" y="0"/>
                  </a:moveTo>
                  <a:lnTo>
                    <a:pt x="100437" y="47389"/>
                  </a:lnTo>
                </a:path>
                <a:path w="520065" h="47625">
                  <a:moveTo>
                    <a:pt x="62423" y="0"/>
                  </a:moveTo>
                  <a:lnTo>
                    <a:pt x="109945" y="47389"/>
                  </a:lnTo>
                </a:path>
                <a:path w="520065" h="47625">
                  <a:moveTo>
                    <a:pt x="71914" y="0"/>
                  </a:moveTo>
                  <a:lnTo>
                    <a:pt x="118121" y="47389"/>
                  </a:lnTo>
                </a:path>
                <a:path w="520065" h="47625">
                  <a:moveTo>
                    <a:pt x="81422" y="0"/>
                  </a:moveTo>
                  <a:lnTo>
                    <a:pt x="127578" y="47389"/>
                  </a:lnTo>
                </a:path>
                <a:path w="520065" h="47625">
                  <a:moveTo>
                    <a:pt x="89564" y="0"/>
                  </a:moveTo>
                  <a:lnTo>
                    <a:pt x="137068" y="47389"/>
                  </a:lnTo>
                </a:path>
                <a:path w="520065" h="47625">
                  <a:moveTo>
                    <a:pt x="99071" y="0"/>
                  </a:moveTo>
                  <a:lnTo>
                    <a:pt x="145262" y="47389"/>
                  </a:lnTo>
                </a:path>
                <a:path w="520065" h="47625">
                  <a:moveTo>
                    <a:pt x="108562" y="0"/>
                  </a:moveTo>
                  <a:lnTo>
                    <a:pt x="154701" y="47389"/>
                  </a:lnTo>
                </a:path>
                <a:path w="520065" h="47625">
                  <a:moveTo>
                    <a:pt x="116773" y="0"/>
                  </a:moveTo>
                  <a:lnTo>
                    <a:pt x="164260" y="47389"/>
                  </a:lnTo>
                </a:path>
                <a:path w="520065" h="47625">
                  <a:moveTo>
                    <a:pt x="126229" y="0"/>
                  </a:moveTo>
                  <a:lnTo>
                    <a:pt x="172368" y="47389"/>
                  </a:lnTo>
                </a:path>
                <a:path w="520065" h="47625">
                  <a:moveTo>
                    <a:pt x="135720" y="0"/>
                  </a:moveTo>
                  <a:lnTo>
                    <a:pt x="181842" y="47389"/>
                  </a:lnTo>
                </a:path>
                <a:path w="520065" h="47625">
                  <a:moveTo>
                    <a:pt x="143862" y="0"/>
                  </a:moveTo>
                  <a:lnTo>
                    <a:pt x="191384" y="47389"/>
                  </a:lnTo>
                </a:path>
                <a:path w="520065" h="47625">
                  <a:moveTo>
                    <a:pt x="153370" y="0"/>
                  </a:moveTo>
                  <a:lnTo>
                    <a:pt x="199492" y="47389"/>
                  </a:lnTo>
                </a:path>
                <a:path w="520065" h="47625">
                  <a:moveTo>
                    <a:pt x="162878" y="0"/>
                  </a:moveTo>
                  <a:lnTo>
                    <a:pt x="209000" y="47389"/>
                  </a:lnTo>
                </a:path>
                <a:path w="520065" h="47625">
                  <a:moveTo>
                    <a:pt x="172368" y="0"/>
                  </a:moveTo>
                  <a:lnTo>
                    <a:pt x="218542" y="47389"/>
                  </a:lnTo>
                </a:path>
                <a:path w="520065" h="47625">
                  <a:moveTo>
                    <a:pt x="180494" y="0"/>
                  </a:moveTo>
                  <a:lnTo>
                    <a:pt x="226650" y="47389"/>
                  </a:lnTo>
                </a:path>
                <a:path w="520065" h="47625">
                  <a:moveTo>
                    <a:pt x="190052" y="0"/>
                  </a:moveTo>
                  <a:lnTo>
                    <a:pt x="236192" y="47389"/>
                  </a:lnTo>
                </a:path>
                <a:path w="520065" h="47625">
                  <a:moveTo>
                    <a:pt x="199492" y="0"/>
                  </a:moveTo>
                  <a:lnTo>
                    <a:pt x="245699" y="47389"/>
                  </a:lnTo>
                </a:path>
                <a:path w="520065" h="47625">
                  <a:moveTo>
                    <a:pt x="207702" y="0"/>
                  </a:moveTo>
                  <a:lnTo>
                    <a:pt x="255156" y="47389"/>
                  </a:lnTo>
                </a:path>
                <a:path w="520065" h="47625">
                  <a:moveTo>
                    <a:pt x="217142" y="0"/>
                  </a:moveTo>
                  <a:lnTo>
                    <a:pt x="263366" y="47389"/>
                  </a:lnTo>
                </a:path>
                <a:path w="520065" h="47625">
                  <a:moveTo>
                    <a:pt x="226650" y="0"/>
                  </a:moveTo>
                  <a:lnTo>
                    <a:pt x="272823" y="47389"/>
                  </a:lnTo>
                </a:path>
                <a:path w="520065" h="47625">
                  <a:moveTo>
                    <a:pt x="234826" y="0"/>
                  </a:moveTo>
                  <a:lnTo>
                    <a:pt x="282348" y="47389"/>
                  </a:lnTo>
                </a:path>
                <a:path w="520065" h="47625">
                  <a:moveTo>
                    <a:pt x="244300" y="0"/>
                  </a:moveTo>
                  <a:lnTo>
                    <a:pt x="290473" y="47389"/>
                  </a:lnTo>
                </a:path>
                <a:path w="520065" h="47625">
                  <a:moveTo>
                    <a:pt x="253807" y="0"/>
                  </a:moveTo>
                  <a:lnTo>
                    <a:pt x="299964" y="47389"/>
                  </a:lnTo>
                </a:path>
                <a:path w="520065" h="47625">
                  <a:moveTo>
                    <a:pt x="261950" y="0"/>
                  </a:moveTo>
                  <a:lnTo>
                    <a:pt x="309523" y="47389"/>
                  </a:lnTo>
                </a:path>
                <a:path w="520065" h="47625">
                  <a:moveTo>
                    <a:pt x="271475" y="0"/>
                  </a:moveTo>
                  <a:lnTo>
                    <a:pt x="317614" y="47389"/>
                  </a:lnTo>
                </a:path>
                <a:path w="520065" h="47625">
                  <a:moveTo>
                    <a:pt x="280999" y="0"/>
                  </a:moveTo>
                  <a:lnTo>
                    <a:pt x="327156" y="47389"/>
                  </a:lnTo>
                </a:path>
                <a:path w="520065" h="47625">
                  <a:moveTo>
                    <a:pt x="289107" y="0"/>
                  </a:moveTo>
                  <a:lnTo>
                    <a:pt x="336646" y="47389"/>
                  </a:lnTo>
                </a:path>
                <a:path w="520065" h="47625">
                  <a:moveTo>
                    <a:pt x="298598" y="0"/>
                  </a:moveTo>
                  <a:lnTo>
                    <a:pt x="344754" y="47389"/>
                  </a:lnTo>
                </a:path>
                <a:path w="520065" h="47625">
                  <a:moveTo>
                    <a:pt x="308140" y="0"/>
                  </a:moveTo>
                  <a:lnTo>
                    <a:pt x="354296" y="47389"/>
                  </a:lnTo>
                </a:path>
                <a:path w="520065" h="47625">
                  <a:moveTo>
                    <a:pt x="316248" y="0"/>
                  </a:moveTo>
                  <a:lnTo>
                    <a:pt x="363787" y="47389"/>
                  </a:lnTo>
                </a:path>
                <a:path w="520065" h="47625">
                  <a:moveTo>
                    <a:pt x="325773" y="0"/>
                  </a:moveTo>
                  <a:lnTo>
                    <a:pt x="371929" y="47389"/>
                  </a:lnTo>
                </a:path>
                <a:path w="520065" h="47625">
                  <a:moveTo>
                    <a:pt x="335298" y="0"/>
                  </a:moveTo>
                  <a:lnTo>
                    <a:pt x="381454" y="47389"/>
                  </a:lnTo>
                </a:path>
                <a:path w="520065" h="47625">
                  <a:moveTo>
                    <a:pt x="343406" y="0"/>
                  </a:moveTo>
                  <a:lnTo>
                    <a:pt x="390911" y="47389"/>
                  </a:lnTo>
                </a:path>
                <a:path w="520065" h="47625">
                  <a:moveTo>
                    <a:pt x="352965" y="0"/>
                  </a:moveTo>
                  <a:lnTo>
                    <a:pt x="399070" y="47389"/>
                  </a:lnTo>
                </a:path>
                <a:path w="520065" h="47625">
                  <a:moveTo>
                    <a:pt x="362387" y="0"/>
                  </a:moveTo>
                  <a:lnTo>
                    <a:pt x="408578" y="47389"/>
                  </a:lnTo>
                </a:path>
                <a:path w="520065" h="47625">
                  <a:moveTo>
                    <a:pt x="371929" y="0"/>
                  </a:moveTo>
                  <a:lnTo>
                    <a:pt x="418034" y="47389"/>
                  </a:lnTo>
                </a:path>
                <a:path w="520065" h="47625">
                  <a:moveTo>
                    <a:pt x="380054" y="0"/>
                  </a:moveTo>
                  <a:lnTo>
                    <a:pt x="426245" y="47389"/>
                  </a:lnTo>
                </a:path>
                <a:path w="520065" h="47625">
                  <a:moveTo>
                    <a:pt x="389562" y="0"/>
                  </a:moveTo>
                  <a:lnTo>
                    <a:pt x="435684" y="47389"/>
                  </a:lnTo>
                </a:path>
                <a:path w="520065" h="47625">
                  <a:moveTo>
                    <a:pt x="399070" y="0"/>
                  </a:moveTo>
                  <a:lnTo>
                    <a:pt x="445209" y="47389"/>
                  </a:lnTo>
                </a:path>
                <a:path w="520065" h="47625">
                  <a:moveTo>
                    <a:pt x="407161" y="0"/>
                  </a:moveTo>
                  <a:lnTo>
                    <a:pt x="453351" y="47389"/>
                  </a:lnTo>
                </a:path>
                <a:path w="520065" h="47625">
                  <a:moveTo>
                    <a:pt x="416703" y="0"/>
                  </a:moveTo>
                  <a:lnTo>
                    <a:pt x="462825" y="47389"/>
                  </a:lnTo>
                </a:path>
                <a:path w="520065" h="47625">
                  <a:moveTo>
                    <a:pt x="426245" y="0"/>
                  </a:moveTo>
                  <a:lnTo>
                    <a:pt x="472367" y="47389"/>
                  </a:lnTo>
                </a:path>
                <a:path w="520065" h="47625">
                  <a:moveTo>
                    <a:pt x="434353" y="0"/>
                  </a:moveTo>
                  <a:lnTo>
                    <a:pt x="481857" y="47389"/>
                  </a:lnTo>
                </a:path>
                <a:path w="520065" h="47625">
                  <a:moveTo>
                    <a:pt x="443860" y="0"/>
                  </a:moveTo>
                  <a:lnTo>
                    <a:pt x="490034" y="47389"/>
                  </a:lnTo>
                </a:path>
                <a:path w="520065" h="47625">
                  <a:moveTo>
                    <a:pt x="453351" y="0"/>
                  </a:moveTo>
                  <a:lnTo>
                    <a:pt x="499524" y="47389"/>
                  </a:lnTo>
                </a:path>
                <a:path w="520065" h="47625">
                  <a:moveTo>
                    <a:pt x="461493" y="0"/>
                  </a:moveTo>
                  <a:lnTo>
                    <a:pt x="508981" y="47389"/>
                  </a:lnTo>
                </a:path>
                <a:path w="520065" h="47625">
                  <a:moveTo>
                    <a:pt x="471018" y="0"/>
                  </a:moveTo>
                  <a:lnTo>
                    <a:pt x="517157" y="47389"/>
                  </a:lnTo>
                </a:path>
                <a:path w="520065" h="47625">
                  <a:moveTo>
                    <a:pt x="480492" y="0"/>
                  </a:moveTo>
                  <a:lnTo>
                    <a:pt x="519871" y="40582"/>
                  </a:lnTo>
                </a:path>
                <a:path w="520065" h="47625">
                  <a:moveTo>
                    <a:pt x="488651" y="0"/>
                  </a:moveTo>
                  <a:lnTo>
                    <a:pt x="519871" y="32483"/>
                  </a:lnTo>
                </a:path>
                <a:path w="520065" h="47625">
                  <a:moveTo>
                    <a:pt x="498176" y="0"/>
                  </a:moveTo>
                  <a:lnTo>
                    <a:pt x="519871" y="22971"/>
                  </a:lnTo>
                </a:path>
                <a:path w="520065" h="47625">
                  <a:moveTo>
                    <a:pt x="507667" y="0"/>
                  </a:moveTo>
                  <a:lnTo>
                    <a:pt x="519871" y="13544"/>
                  </a:lnTo>
                </a:path>
                <a:path w="520065" h="47625">
                  <a:moveTo>
                    <a:pt x="515826" y="0"/>
                  </a:moveTo>
                  <a:lnTo>
                    <a:pt x="519871" y="5394"/>
                  </a:lnTo>
                </a:path>
                <a:path w="520065" h="47625">
                  <a:moveTo>
                    <a:pt x="18964" y="18904"/>
                  </a:moveTo>
                  <a:lnTo>
                    <a:pt x="0" y="1890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10331144" y="7489633"/>
              <a:ext cx="1151255" cy="539115"/>
            </a:xfrm>
            <a:custGeom>
              <a:avLst/>
              <a:gdLst/>
              <a:ahLst/>
              <a:cxnLst/>
              <a:rect l="l" t="t" r="r" b="b"/>
              <a:pathLst>
                <a:path w="1151254" h="539115">
                  <a:moveTo>
                    <a:pt x="1123982" y="483097"/>
                  </a:moveTo>
                  <a:lnTo>
                    <a:pt x="1119919" y="488525"/>
                  </a:lnTo>
                </a:path>
                <a:path w="1151254" h="539115">
                  <a:moveTo>
                    <a:pt x="1132141" y="484407"/>
                  </a:moveTo>
                  <a:lnTo>
                    <a:pt x="1117205" y="499313"/>
                  </a:lnTo>
                </a:path>
                <a:path w="1151254" h="539115">
                  <a:moveTo>
                    <a:pt x="1140249" y="485836"/>
                  </a:moveTo>
                  <a:lnTo>
                    <a:pt x="1115788" y="510152"/>
                  </a:lnTo>
                </a:path>
                <a:path w="1151254" h="539115">
                  <a:moveTo>
                    <a:pt x="1147026" y="487164"/>
                  </a:moveTo>
                  <a:lnTo>
                    <a:pt x="1113126" y="522319"/>
                  </a:lnTo>
                </a:path>
                <a:path w="1151254" h="539115">
                  <a:moveTo>
                    <a:pt x="1151105" y="492609"/>
                  </a:moveTo>
                  <a:lnTo>
                    <a:pt x="1111726" y="533124"/>
                  </a:lnTo>
                </a:path>
                <a:path w="1151254" h="539115">
                  <a:moveTo>
                    <a:pt x="1148391" y="503431"/>
                  </a:moveTo>
                  <a:lnTo>
                    <a:pt x="1118485" y="534502"/>
                  </a:lnTo>
                </a:path>
                <a:path w="1151254" h="539115">
                  <a:moveTo>
                    <a:pt x="1147026" y="515580"/>
                  </a:moveTo>
                  <a:lnTo>
                    <a:pt x="1126662" y="535846"/>
                  </a:lnTo>
                </a:path>
                <a:path w="1151254" h="539115">
                  <a:moveTo>
                    <a:pt x="1144312" y="526402"/>
                  </a:moveTo>
                  <a:lnTo>
                    <a:pt x="1133421" y="537207"/>
                  </a:lnTo>
                </a:path>
                <a:path w="1151254" h="539115">
                  <a:moveTo>
                    <a:pt x="1142929" y="537207"/>
                  </a:moveTo>
                  <a:lnTo>
                    <a:pt x="1141632" y="538552"/>
                  </a:lnTo>
                </a:path>
                <a:path w="1151254" h="539115">
                  <a:moveTo>
                    <a:pt x="1111726" y="529074"/>
                  </a:moveTo>
                  <a:lnTo>
                    <a:pt x="1117205" y="534502"/>
                  </a:lnTo>
                </a:path>
                <a:path w="1151254" h="539115">
                  <a:moveTo>
                    <a:pt x="1113126" y="520974"/>
                  </a:moveTo>
                  <a:lnTo>
                    <a:pt x="1128061" y="535846"/>
                  </a:lnTo>
                </a:path>
                <a:path w="1151254" h="539115">
                  <a:moveTo>
                    <a:pt x="1114406" y="512841"/>
                  </a:moveTo>
                  <a:lnTo>
                    <a:pt x="1138918" y="538552"/>
                  </a:lnTo>
                </a:path>
                <a:path w="1151254" h="539115">
                  <a:moveTo>
                    <a:pt x="1115788" y="506119"/>
                  </a:moveTo>
                  <a:lnTo>
                    <a:pt x="1142929" y="533124"/>
                  </a:lnTo>
                </a:path>
                <a:path w="1151254" h="539115">
                  <a:moveTo>
                    <a:pt x="1117205" y="497986"/>
                  </a:moveTo>
                  <a:lnTo>
                    <a:pt x="1145711" y="525041"/>
                  </a:lnTo>
                </a:path>
                <a:path w="1151254" h="539115">
                  <a:moveTo>
                    <a:pt x="1118485" y="491231"/>
                  </a:moveTo>
                  <a:lnTo>
                    <a:pt x="1147026" y="518269"/>
                  </a:lnTo>
                </a:path>
                <a:path w="1151254" h="539115">
                  <a:moveTo>
                    <a:pt x="1119919" y="483097"/>
                  </a:moveTo>
                  <a:lnTo>
                    <a:pt x="1148391" y="510152"/>
                  </a:lnTo>
                </a:path>
                <a:path w="1151254" h="539115">
                  <a:moveTo>
                    <a:pt x="1130775" y="484407"/>
                  </a:moveTo>
                  <a:lnTo>
                    <a:pt x="1149774" y="503431"/>
                  </a:lnTo>
                </a:path>
                <a:path w="1151254" h="539115">
                  <a:moveTo>
                    <a:pt x="1141632" y="487164"/>
                  </a:moveTo>
                  <a:lnTo>
                    <a:pt x="1151105" y="495246"/>
                  </a:lnTo>
                </a:path>
                <a:path w="1151254" h="539115">
                  <a:moveTo>
                    <a:pt x="890487" y="427574"/>
                  </a:moveTo>
                  <a:lnTo>
                    <a:pt x="883744" y="433019"/>
                  </a:lnTo>
                </a:path>
                <a:path w="1151254" h="539115">
                  <a:moveTo>
                    <a:pt x="897263" y="430331"/>
                  </a:moveTo>
                  <a:lnTo>
                    <a:pt x="881030" y="446547"/>
                  </a:lnTo>
                </a:path>
                <a:path w="1151254" h="539115">
                  <a:moveTo>
                    <a:pt x="904040" y="431675"/>
                  </a:moveTo>
                  <a:lnTo>
                    <a:pt x="876950" y="458747"/>
                  </a:lnTo>
                </a:path>
                <a:path w="1151254" h="539115">
                  <a:moveTo>
                    <a:pt x="910817" y="433019"/>
                  </a:moveTo>
                  <a:lnTo>
                    <a:pt x="874134" y="470931"/>
                  </a:lnTo>
                </a:path>
                <a:path w="1151254" h="539115">
                  <a:moveTo>
                    <a:pt x="916296" y="437086"/>
                  </a:moveTo>
                  <a:lnTo>
                    <a:pt x="876950" y="477669"/>
                  </a:lnTo>
                </a:path>
                <a:path w="1151254" h="539115">
                  <a:moveTo>
                    <a:pt x="913514" y="450597"/>
                  </a:moveTo>
                  <a:lnTo>
                    <a:pt x="883744" y="479013"/>
                  </a:lnTo>
                </a:path>
                <a:path w="1151254" h="539115">
                  <a:moveTo>
                    <a:pt x="909502" y="462797"/>
                  </a:moveTo>
                  <a:lnTo>
                    <a:pt x="890487" y="481770"/>
                  </a:lnTo>
                </a:path>
                <a:path w="1151254" h="539115">
                  <a:moveTo>
                    <a:pt x="905457" y="475014"/>
                  </a:moveTo>
                  <a:lnTo>
                    <a:pt x="898680" y="483097"/>
                  </a:lnTo>
                </a:path>
                <a:path w="1151254" h="539115">
                  <a:moveTo>
                    <a:pt x="872871" y="472258"/>
                  </a:moveTo>
                  <a:lnTo>
                    <a:pt x="879613" y="477669"/>
                  </a:lnTo>
                </a:path>
                <a:path w="1151254" h="539115">
                  <a:moveTo>
                    <a:pt x="875551" y="465503"/>
                  </a:moveTo>
                  <a:lnTo>
                    <a:pt x="891886" y="481770"/>
                  </a:lnTo>
                </a:path>
                <a:path w="1151254" h="539115">
                  <a:moveTo>
                    <a:pt x="876950" y="457352"/>
                  </a:moveTo>
                  <a:lnTo>
                    <a:pt x="904040" y="483097"/>
                  </a:lnTo>
                </a:path>
                <a:path w="1151254" h="539115">
                  <a:moveTo>
                    <a:pt x="879613" y="450597"/>
                  </a:moveTo>
                  <a:lnTo>
                    <a:pt x="905457" y="476342"/>
                  </a:lnTo>
                </a:path>
                <a:path w="1151254" h="539115">
                  <a:moveTo>
                    <a:pt x="881030" y="443841"/>
                  </a:moveTo>
                  <a:lnTo>
                    <a:pt x="906720" y="469569"/>
                  </a:lnTo>
                </a:path>
                <a:path w="1151254" h="539115">
                  <a:moveTo>
                    <a:pt x="883744" y="437086"/>
                  </a:moveTo>
                  <a:lnTo>
                    <a:pt x="909502" y="462797"/>
                  </a:lnTo>
                </a:path>
                <a:path w="1151254" h="539115">
                  <a:moveTo>
                    <a:pt x="885007" y="428969"/>
                  </a:moveTo>
                  <a:lnTo>
                    <a:pt x="910817" y="455991"/>
                  </a:lnTo>
                </a:path>
                <a:path w="1151254" h="539115">
                  <a:moveTo>
                    <a:pt x="893201" y="428969"/>
                  </a:moveTo>
                  <a:lnTo>
                    <a:pt x="913514" y="447925"/>
                  </a:lnTo>
                </a:path>
                <a:path w="1151254" h="539115">
                  <a:moveTo>
                    <a:pt x="906720" y="431675"/>
                  </a:moveTo>
                  <a:lnTo>
                    <a:pt x="914913" y="441153"/>
                  </a:lnTo>
                </a:path>
                <a:path w="1151254" h="539115">
                  <a:moveTo>
                    <a:pt x="659671" y="350458"/>
                  </a:moveTo>
                  <a:lnTo>
                    <a:pt x="656992" y="353198"/>
                  </a:lnTo>
                </a:path>
                <a:path w="1151254" h="539115">
                  <a:moveTo>
                    <a:pt x="666465" y="353198"/>
                  </a:moveTo>
                  <a:lnTo>
                    <a:pt x="651615" y="366691"/>
                  </a:lnTo>
                </a:path>
                <a:path w="1151254" h="539115">
                  <a:moveTo>
                    <a:pt x="673310" y="354525"/>
                  </a:moveTo>
                  <a:lnTo>
                    <a:pt x="646135" y="381597"/>
                  </a:lnTo>
                </a:path>
                <a:path w="1151254" h="539115">
                  <a:moveTo>
                    <a:pt x="678721" y="357231"/>
                  </a:moveTo>
                  <a:lnTo>
                    <a:pt x="640758" y="396452"/>
                  </a:lnTo>
                </a:path>
                <a:path w="1151254" h="539115">
                  <a:moveTo>
                    <a:pt x="685498" y="359970"/>
                  </a:moveTo>
                  <a:lnTo>
                    <a:pt x="646135" y="399158"/>
                  </a:lnTo>
                </a:path>
                <a:path w="1151254" h="539115">
                  <a:moveTo>
                    <a:pt x="684098" y="370775"/>
                  </a:moveTo>
                  <a:lnTo>
                    <a:pt x="652912" y="401897"/>
                  </a:lnTo>
                </a:path>
                <a:path w="1151254" h="539115">
                  <a:moveTo>
                    <a:pt x="678721" y="385630"/>
                  </a:moveTo>
                  <a:lnTo>
                    <a:pt x="659671" y="404603"/>
                  </a:lnTo>
                </a:path>
                <a:path w="1151254" h="539115">
                  <a:moveTo>
                    <a:pt x="673310" y="399158"/>
                  </a:moveTo>
                  <a:lnTo>
                    <a:pt x="665151" y="407240"/>
                  </a:lnTo>
                </a:path>
                <a:path w="1151254" h="539115">
                  <a:moveTo>
                    <a:pt x="640758" y="393764"/>
                  </a:moveTo>
                  <a:lnTo>
                    <a:pt x="647535" y="400519"/>
                  </a:lnTo>
                </a:path>
                <a:path w="1151254" h="539115">
                  <a:moveTo>
                    <a:pt x="643421" y="387025"/>
                  </a:moveTo>
                  <a:lnTo>
                    <a:pt x="662368" y="405913"/>
                  </a:lnTo>
                </a:path>
                <a:path w="1151254" h="539115">
                  <a:moveTo>
                    <a:pt x="646135" y="380253"/>
                  </a:moveTo>
                  <a:lnTo>
                    <a:pt x="670562" y="405913"/>
                  </a:lnTo>
                </a:path>
                <a:path w="1151254" h="539115">
                  <a:moveTo>
                    <a:pt x="648815" y="374825"/>
                  </a:moveTo>
                  <a:lnTo>
                    <a:pt x="673310" y="399158"/>
                  </a:lnTo>
                </a:path>
                <a:path w="1151254" h="539115">
                  <a:moveTo>
                    <a:pt x="651615" y="368036"/>
                  </a:moveTo>
                  <a:lnTo>
                    <a:pt x="676007" y="392402"/>
                  </a:lnTo>
                </a:path>
                <a:path w="1151254" h="539115">
                  <a:moveTo>
                    <a:pt x="654295" y="361280"/>
                  </a:moveTo>
                  <a:lnTo>
                    <a:pt x="678721" y="385630"/>
                  </a:lnTo>
                </a:path>
                <a:path w="1151254" h="539115">
                  <a:moveTo>
                    <a:pt x="655592" y="354525"/>
                  </a:moveTo>
                  <a:lnTo>
                    <a:pt x="681435" y="378858"/>
                  </a:lnTo>
                </a:path>
                <a:path w="1151254" h="539115">
                  <a:moveTo>
                    <a:pt x="661071" y="350458"/>
                  </a:moveTo>
                  <a:lnTo>
                    <a:pt x="684098" y="373481"/>
                  </a:lnTo>
                </a:path>
                <a:path w="1151254" h="539115">
                  <a:moveTo>
                    <a:pt x="676007" y="355886"/>
                  </a:moveTo>
                  <a:lnTo>
                    <a:pt x="685498" y="366691"/>
                  </a:lnTo>
                </a:path>
                <a:path w="1151254" h="539115">
                  <a:moveTo>
                    <a:pt x="439866" y="253042"/>
                  </a:moveTo>
                  <a:lnTo>
                    <a:pt x="435735" y="257109"/>
                  </a:lnTo>
                </a:path>
                <a:path w="1151254" h="539115">
                  <a:moveTo>
                    <a:pt x="445243" y="255748"/>
                  </a:moveTo>
                  <a:lnTo>
                    <a:pt x="427593" y="274704"/>
                  </a:lnTo>
                </a:path>
                <a:path w="1151254" h="539115">
                  <a:moveTo>
                    <a:pt x="452037" y="258471"/>
                  </a:moveTo>
                  <a:lnTo>
                    <a:pt x="418137" y="292298"/>
                  </a:lnTo>
                </a:path>
                <a:path w="1151254" h="539115">
                  <a:moveTo>
                    <a:pt x="457482" y="261159"/>
                  </a:moveTo>
                  <a:lnTo>
                    <a:pt x="419400" y="300432"/>
                  </a:lnTo>
                </a:path>
                <a:path w="1151254" h="539115">
                  <a:moveTo>
                    <a:pt x="464242" y="265226"/>
                  </a:moveTo>
                  <a:lnTo>
                    <a:pt x="426210" y="303120"/>
                  </a:lnTo>
                </a:path>
                <a:path w="1151254" h="539115">
                  <a:moveTo>
                    <a:pt x="462876" y="276065"/>
                  </a:moveTo>
                  <a:lnTo>
                    <a:pt x="431690" y="305809"/>
                  </a:lnTo>
                </a:path>
                <a:path w="1151254" h="539115">
                  <a:moveTo>
                    <a:pt x="453402" y="293625"/>
                  </a:moveTo>
                  <a:lnTo>
                    <a:pt x="438466" y="308531"/>
                  </a:lnTo>
                </a:path>
                <a:path w="1151254" h="539115">
                  <a:moveTo>
                    <a:pt x="445243" y="311203"/>
                  </a:moveTo>
                  <a:lnTo>
                    <a:pt x="443843" y="311203"/>
                  </a:lnTo>
                </a:path>
                <a:path w="1151254" h="539115">
                  <a:moveTo>
                    <a:pt x="416754" y="296331"/>
                  </a:moveTo>
                  <a:lnTo>
                    <a:pt x="419400" y="300432"/>
                  </a:lnTo>
                </a:path>
                <a:path w="1151254" h="539115">
                  <a:moveTo>
                    <a:pt x="419400" y="290937"/>
                  </a:moveTo>
                  <a:lnTo>
                    <a:pt x="437067" y="308531"/>
                  </a:lnTo>
                </a:path>
                <a:path w="1151254" h="539115">
                  <a:moveTo>
                    <a:pt x="422216" y="284164"/>
                  </a:moveTo>
                  <a:lnTo>
                    <a:pt x="446626" y="308531"/>
                  </a:lnTo>
                </a:path>
                <a:path w="1151254" h="539115">
                  <a:moveTo>
                    <a:pt x="424896" y="278753"/>
                  </a:moveTo>
                  <a:lnTo>
                    <a:pt x="449323" y="301776"/>
                  </a:lnTo>
                </a:path>
                <a:path w="1151254" h="539115">
                  <a:moveTo>
                    <a:pt x="427593" y="272015"/>
                  </a:moveTo>
                  <a:lnTo>
                    <a:pt x="452037" y="296331"/>
                  </a:lnTo>
                </a:path>
                <a:path w="1151254" h="539115">
                  <a:moveTo>
                    <a:pt x="431690" y="266553"/>
                  </a:moveTo>
                  <a:lnTo>
                    <a:pt x="454717" y="289576"/>
                  </a:lnTo>
                </a:path>
                <a:path w="1151254" h="539115">
                  <a:moveTo>
                    <a:pt x="434387" y="259832"/>
                  </a:moveTo>
                  <a:lnTo>
                    <a:pt x="458813" y="284164"/>
                  </a:lnTo>
                </a:path>
                <a:path w="1151254" h="539115">
                  <a:moveTo>
                    <a:pt x="437067" y="254421"/>
                  </a:moveTo>
                  <a:lnTo>
                    <a:pt x="461562" y="277426"/>
                  </a:lnTo>
                </a:path>
                <a:path w="1151254" h="539115">
                  <a:moveTo>
                    <a:pt x="450722" y="258471"/>
                  </a:moveTo>
                  <a:lnTo>
                    <a:pt x="464242" y="272015"/>
                  </a:lnTo>
                </a:path>
                <a:path w="1151254" h="539115">
                  <a:moveTo>
                    <a:pt x="230781" y="136688"/>
                  </a:moveTo>
                  <a:lnTo>
                    <a:pt x="222621" y="143426"/>
                  </a:lnTo>
                </a:path>
                <a:path w="1151254" h="539115">
                  <a:moveTo>
                    <a:pt x="236157" y="139359"/>
                  </a:moveTo>
                  <a:lnTo>
                    <a:pt x="207651" y="167793"/>
                  </a:lnTo>
                </a:path>
                <a:path w="1151254" h="539115">
                  <a:moveTo>
                    <a:pt x="241637" y="143426"/>
                  </a:moveTo>
                  <a:lnTo>
                    <a:pt x="203657" y="180010"/>
                  </a:lnTo>
                </a:path>
                <a:path w="1151254" h="539115">
                  <a:moveTo>
                    <a:pt x="247048" y="146149"/>
                  </a:moveTo>
                  <a:lnTo>
                    <a:pt x="210417" y="184009"/>
                  </a:lnTo>
                </a:path>
                <a:path w="1151254" h="539115">
                  <a:moveTo>
                    <a:pt x="252493" y="150199"/>
                  </a:moveTo>
                  <a:lnTo>
                    <a:pt x="215828" y="186749"/>
                  </a:lnTo>
                </a:path>
                <a:path w="1151254" h="539115">
                  <a:moveTo>
                    <a:pt x="248431" y="163726"/>
                  </a:moveTo>
                  <a:lnTo>
                    <a:pt x="221256" y="190832"/>
                  </a:lnTo>
                </a:path>
                <a:path w="1151254" h="539115">
                  <a:moveTo>
                    <a:pt x="233495" y="186749"/>
                  </a:moveTo>
                  <a:lnTo>
                    <a:pt x="226701" y="193504"/>
                  </a:lnTo>
                </a:path>
                <a:path w="1151254" h="539115">
                  <a:moveTo>
                    <a:pt x="203657" y="174565"/>
                  </a:moveTo>
                  <a:lnTo>
                    <a:pt x="215828" y="188076"/>
                  </a:lnTo>
                </a:path>
                <a:path w="1151254" h="539115">
                  <a:moveTo>
                    <a:pt x="206320" y="169171"/>
                  </a:moveTo>
                  <a:lnTo>
                    <a:pt x="230781" y="192143"/>
                  </a:lnTo>
                </a:path>
                <a:path w="1151254" h="539115">
                  <a:moveTo>
                    <a:pt x="210417" y="163726"/>
                  </a:moveTo>
                  <a:lnTo>
                    <a:pt x="233495" y="186749"/>
                  </a:lnTo>
                </a:path>
                <a:path w="1151254" h="539115">
                  <a:moveTo>
                    <a:pt x="214513" y="158332"/>
                  </a:moveTo>
                  <a:lnTo>
                    <a:pt x="237557" y="181338"/>
                  </a:lnTo>
                </a:path>
                <a:path w="1151254" h="539115">
                  <a:moveTo>
                    <a:pt x="217193" y="152955"/>
                  </a:moveTo>
                  <a:lnTo>
                    <a:pt x="240271" y="175927"/>
                  </a:lnTo>
                </a:path>
                <a:path w="1151254" h="539115">
                  <a:moveTo>
                    <a:pt x="221256" y="146149"/>
                  </a:moveTo>
                  <a:lnTo>
                    <a:pt x="244334" y="170481"/>
                  </a:lnTo>
                </a:path>
                <a:path w="1151254" h="539115">
                  <a:moveTo>
                    <a:pt x="223987" y="140738"/>
                  </a:moveTo>
                  <a:lnTo>
                    <a:pt x="247048" y="163726"/>
                  </a:lnTo>
                </a:path>
                <a:path w="1151254" h="539115">
                  <a:moveTo>
                    <a:pt x="228049" y="135361"/>
                  </a:moveTo>
                  <a:lnTo>
                    <a:pt x="251128" y="158332"/>
                  </a:lnTo>
                </a:path>
                <a:path w="1151254" h="539115">
                  <a:moveTo>
                    <a:pt x="248431" y="147510"/>
                  </a:moveTo>
                  <a:lnTo>
                    <a:pt x="253910" y="152955"/>
                  </a:lnTo>
                </a:path>
                <a:path w="1151254" h="539115">
                  <a:moveTo>
                    <a:pt x="31254" y="0"/>
                  </a:moveTo>
                  <a:lnTo>
                    <a:pt x="21729" y="9477"/>
                  </a:lnTo>
                </a:path>
                <a:path w="1151254" h="539115">
                  <a:moveTo>
                    <a:pt x="36665" y="4049"/>
                  </a:moveTo>
                  <a:lnTo>
                    <a:pt x="0" y="40599"/>
                  </a:lnTo>
                </a:path>
                <a:path w="1151254" h="539115">
                  <a:moveTo>
                    <a:pt x="42144" y="8150"/>
                  </a:moveTo>
                  <a:lnTo>
                    <a:pt x="5428" y="44615"/>
                  </a:lnTo>
                </a:path>
                <a:path w="1151254" h="539115">
                  <a:moveTo>
                    <a:pt x="46105" y="12183"/>
                  </a:moveTo>
                  <a:lnTo>
                    <a:pt x="9507" y="48733"/>
                  </a:lnTo>
                </a:path>
                <a:path w="1151254" h="539115">
                  <a:moveTo>
                    <a:pt x="51601" y="14871"/>
                  </a:moveTo>
                  <a:lnTo>
                    <a:pt x="14918" y="51472"/>
                  </a:lnTo>
                </a:path>
                <a:path w="1151254" h="539115">
                  <a:moveTo>
                    <a:pt x="46105" y="31139"/>
                  </a:moveTo>
                  <a:lnTo>
                    <a:pt x="20346" y="55471"/>
                  </a:lnTo>
                </a:path>
                <a:path w="1151254" h="539115">
                  <a:moveTo>
                    <a:pt x="1365" y="36533"/>
                  </a:moveTo>
                  <a:lnTo>
                    <a:pt x="21729" y="56832"/>
                  </a:lnTo>
                </a:path>
                <a:path w="1151254" h="539115">
                  <a:moveTo>
                    <a:pt x="5428" y="31139"/>
                  </a:moveTo>
                  <a:lnTo>
                    <a:pt x="28506" y="54110"/>
                  </a:lnTo>
                </a:path>
                <a:path w="1151254" h="539115">
                  <a:moveTo>
                    <a:pt x="9507" y="25693"/>
                  </a:moveTo>
                  <a:lnTo>
                    <a:pt x="32568" y="48733"/>
                  </a:lnTo>
                </a:path>
                <a:path w="1151254" h="539115">
                  <a:moveTo>
                    <a:pt x="13621" y="20316"/>
                  </a:moveTo>
                  <a:lnTo>
                    <a:pt x="35334" y="43288"/>
                  </a:lnTo>
                </a:path>
                <a:path w="1151254" h="539115">
                  <a:moveTo>
                    <a:pt x="16284" y="16250"/>
                  </a:moveTo>
                  <a:lnTo>
                    <a:pt x="39362" y="39221"/>
                  </a:lnTo>
                </a:path>
                <a:path w="1151254" h="539115">
                  <a:moveTo>
                    <a:pt x="20346" y="10788"/>
                  </a:moveTo>
                  <a:lnTo>
                    <a:pt x="43442" y="33861"/>
                  </a:lnTo>
                </a:path>
                <a:path w="1151254" h="539115">
                  <a:moveTo>
                    <a:pt x="24392" y="5394"/>
                  </a:moveTo>
                  <a:lnTo>
                    <a:pt x="47521" y="28416"/>
                  </a:lnTo>
                </a:path>
                <a:path w="1151254" h="539115">
                  <a:moveTo>
                    <a:pt x="28506" y="0"/>
                  </a:moveTo>
                  <a:lnTo>
                    <a:pt x="51601" y="230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10813034" y="2175774"/>
              <a:ext cx="53340" cy="57150"/>
            </a:xfrm>
            <a:custGeom>
              <a:avLst/>
              <a:gdLst/>
              <a:ahLst/>
              <a:cxnLst/>
              <a:rect l="l" t="t" r="r" b="b"/>
              <a:pathLst>
                <a:path w="53340" h="57150">
                  <a:moveTo>
                    <a:pt x="16267" y="2688"/>
                  </a:moveTo>
                  <a:lnTo>
                    <a:pt x="1399" y="17594"/>
                  </a:lnTo>
                </a:path>
                <a:path w="53340" h="57150">
                  <a:moveTo>
                    <a:pt x="27140" y="0"/>
                  </a:moveTo>
                  <a:lnTo>
                    <a:pt x="4062" y="23005"/>
                  </a:lnTo>
                </a:path>
                <a:path w="53340" h="57150">
                  <a:moveTo>
                    <a:pt x="31203" y="5411"/>
                  </a:moveTo>
                  <a:lnTo>
                    <a:pt x="8176" y="28399"/>
                  </a:lnTo>
                </a:path>
                <a:path w="53340" h="57150">
                  <a:moveTo>
                    <a:pt x="35282" y="10822"/>
                  </a:moveTo>
                  <a:lnTo>
                    <a:pt x="12204" y="33827"/>
                  </a:lnTo>
                </a:path>
                <a:path w="53340" h="57150">
                  <a:moveTo>
                    <a:pt x="37979" y="16233"/>
                  </a:moveTo>
                  <a:lnTo>
                    <a:pt x="14935" y="39255"/>
                  </a:lnTo>
                </a:path>
                <a:path w="53340" h="57150">
                  <a:moveTo>
                    <a:pt x="42093" y="21661"/>
                  </a:moveTo>
                  <a:lnTo>
                    <a:pt x="19049" y="44649"/>
                  </a:lnTo>
                </a:path>
                <a:path w="53340" h="57150">
                  <a:moveTo>
                    <a:pt x="44773" y="27072"/>
                  </a:moveTo>
                  <a:lnTo>
                    <a:pt x="21729" y="51404"/>
                  </a:lnTo>
                </a:path>
                <a:path w="53340" h="57150">
                  <a:moveTo>
                    <a:pt x="48853" y="33827"/>
                  </a:moveTo>
                  <a:lnTo>
                    <a:pt x="25826" y="56832"/>
                  </a:lnTo>
                </a:path>
                <a:path w="53340" h="57150">
                  <a:moveTo>
                    <a:pt x="52915" y="39255"/>
                  </a:moveTo>
                  <a:lnTo>
                    <a:pt x="47555" y="43271"/>
                  </a:lnTo>
                </a:path>
                <a:path w="53340" h="57150">
                  <a:moveTo>
                    <a:pt x="16267" y="40582"/>
                  </a:moveTo>
                  <a:lnTo>
                    <a:pt x="29888" y="54144"/>
                  </a:lnTo>
                </a:path>
                <a:path w="53340" h="57150">
                  <a:moveTo>
                    <a:pt x="0" y="16233"/>
                  </a:moveTo>
                  <a:lnTo>
                    <a:pt x="35282" y="51404"/>
                  </a:lnTo>
                </a:path>
                <a:path w="53340" h="57150">
                  <a:moveTo>
                    <a:pt x="4062" y="10822"/>
                  </a:moveTo>
                  <a:lnTo>
                    <a:pt x="40762" y="47338"/>
                  </a:lnTo>
                </a:path>
                <a:path w="53340" h="57150">
                  <a:moveTo>
                    <a:pt x="9473" y="6738"/>
                  </a:moveTo>
                  <a:lnTo>
                    <a:pt x="46139" y="44649"/>
                  </a:lnTo>
                </a:path>
                <a:path w="53340" h="57150">
                  <a:moveTo>
                    <a:pt x="14935" y="4032"/>
                  </a:moveTo>
                  <a:lnTo>
                    <a:pt x="51533" y="40582"/>
                  </a:lnTo>
                </a:path>
                <a:path w="53340" h="57150">
                  <a:moveTo>
                    <a:pt x="20346" y="0"/>
                  </a:moveTo>
                  <a:lnTo>
                    <a:pt x="40762" y="203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18922392" y="8018726"/>
              <a:ext cx="31750" cy="57150"/>
            </a:xfrm>
            <a:custGeom>
              <a:avLst/>
              <a:gdLst/>
              <a:ahLst/>
              <a:cxnLst/>
              <a:rect l="l" t="t" r="r" b="b"/>
              <a:pathLst>
                <a:path w="31750" h="57150">
                  <a:moveTo>
                    <a:pt x="21712" y="56798"/>
                  </a:moveTo>
                  <a:lnTo>
                    <a:pt x="9473" y="56798"/>
                  </a:lnTo>
                </a:path>
                <a:path w="31750" h="57150">
                  <a:moveTo>
                    <a:pt x="5428" y="0"/>
                  </a:moveTo>
                  <a:lnTo>
                    <a:pt x="0" y="6755"/>
                  </a:lnTo>
                </a:path>
                <a:path w="31750" h="57150">
                  <a:moveTo>
                    <a:pt x="14884" y="0"/>
                  </a:moveTo>
                  <a:lnTo>
                    <a:pt x="0" y="14871"/>
                  </a:lnTo>
                </a:path>
                <a:path w="31750" h="57150">
                  <a:moveTo>
                    <a:pt x="24426" y="0"/>
                  </a:moveTo>
                  <a:lnTo>
                    <a:pt x="0" y="24366"/>
                  </a:lnTo>
                </a:path>
                <a:path w="31750" h="57150">
                  <a:moveTo>
                    <a:pt x="31203" y="1361"/>
                  </a:moveTo>
                  <a:lnTo>
                    <a:pt x="0" y="33810"/>
                  </a:lnTo>
                </a:path>
                <a:path w="31750" h="57150">
                  <a:moveTo>
                    <a:pt x="31203" y="10788"/>
                  </a:moveTo>
                  <a:lnTo>
                    <a:pt x="0" y="41961"/>
                  </a:lnTo>
                </a:path>
                <a:path w="31750" h="57150">
                  <a:moveTo>
                    <a:pt x="31203" y="18921"/>
                  </a:moveTo>
                  <a:lnTo>
                    <a:pt x="0" y="51438"/>
                  </a:lnTo>
                </a:path>
                <a:path w="31750" h="57150">
                  <a:moveTo>
                    <a:pt x="31203" y="28382"/>
                  </a:moveTo>
                  <a:lnTo>
                    <a:pt x="9473" y="51438"/>
                  </a:lnTo>
                </a:path>
                <a:path w="31750" h="57150">
                  <a:moveTo>
                    <a:pt x="31203" y="37894"/>
                  </a:moveTo>
                  <a:lnTo>
                    <a:pt x="17649" y="51438"/>
                  </a:lnTo>
                </a:path>
                <a:path w="31750" h="57150">
                  <a:moveTo>
                    <a:pt x="31203" y="45993"/>
                  </a:moveTo>
                  <a:lnTo>
                    <a:pt x="27123" y="51438"/>
                  </a:lnTo>
                </a:path>
                <a:path w="31750" h="57150">
                  <a:moveTo>
                    <a:pt x="0" y="50043"/>
                  </a:moveTo>
                  <a:lnTo>
                    <a:pt x="0" y="51438"/>
                  </a:lnTo>
                </a:path>
                <a:path w="31750" h="57150">
                  <a:moveTo>
                    <a:pt x="0" y="41961"/>
                  </a:moveTo>
                  <a:lnTo>
                    <a:pt x="9473" y="51438"/>
                  </a:lnTo>
                </a:path>
                <a:path w="31750" h="57150">
                  <a:moveTo>
                    <a:pt x="0" y="32432"/>
                  </a:moveTo>
                  <a:lnTo>
                    <a:pt x="18998" y="51438"/>
                  </a:lnTo>
                </a:path>
                <a:path w="31750" h="57150">
                  <a:moveTo>
                    <a:pt x="0" y="23022"/>
                  </a:moveTo>
                  <a:lnTo>
                    <a:pt x="27123" y="51438"/>
                  </a:lnTo>
                </a:path>
                <a:path w="31750" h="57150">
                  <a:moveTo>
                    <a:pt x="0" y="14871"/>
                  </a:moveTo>
                  <a:lnTo>
                    <a:pt x="31203" y="45993"/>
                  </a:lnTo>
                </a:path>
                <a:path w="31750" h="57150">
                  <a:moveTo>
                    <a:pt x="0" y="5394"/>
                  </a:moveTo>
                  <a:lnTo>
                    <a:pt x="31203" y="37894"/>
                  </a:lnTo>
                </a:path>
                <a:path w="31750" h="57150">
                  <a:moveTo>
                    <a:pt x="4045" y="0"/>
                  </a:moveTo>
                  <a:lnTo>
                    <a:pt x="31203" y="28382"/>
                  </a:lnTo>
                </a:path>
                <a:path w="31750" h="57150">
                  <a:moveTo>
                    <a:pt x="12221" y="0"/>
                  </a:moveTo>
                  <a:lnTo>
                    <a:pt x="31203" y="18921"/>
                  </a:lnTo>
                </a:path>
                <a:path w="31750" h="57150">
                  <a:moveTo>
                    <a:pt x="21712" y="0"/>
                  </a:moveTo>
                  <a:lnTo>
                    <a:pt x="31203" y="1078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18953605" y="801872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0"/>
                  </a:moveTo>
                  <a:lnTo>
                    <a:pt x="0" y="1361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18440466" y="8018726"/>
              <a:ext cx="33020" cy="51435"/>
            </a:xfrm>
            <a:custGeom>
              <a:avLst/>
              <a:gdLst/>
              <a:ahLst/>
              <a:cxnLst/>
              <a:rect l="l" t="t" r="r" b="b"/>
              <a:pathLst>
                <a:path w="33019" h="51434">
                  <a:moveTo>
                    <a:pt x="6827" y="0"/>
                  </a:moveTo>
                  <a:lnTo>
                    <a:pt x="0" y="6755"/>
                  </a:lnTo>
                </a:path>
                <a:path w="33019" h="51434">
                  <a:moveTo>
                    <a:pt x="16301" y="0"/>
                  </a:moveTo>
                  <a:lnTo>
                    <a:pt x="0" y="14871"/>
                  </a:lnTo>
                </a:path>
                <a:path w="33019" h="51434">
                  <a:moveTo>
                    <a:pt x="24477" y="0"/>
                  </a:moveTo>
                  <a:lnTo>
                    <a:pt x="0" y="24366"/>
                  </a:lnTo>
                </a:path>
                <a:path w="33019" h="51434">
                  <a:moveTo>
                    <a:pt x="32602" y="1361"/>
                  </a:moveTo>
                  <a:lnTo>
                    <a:pt x="0" y="33810"/>
                  </a:lnTo>
                </a:path>
                <a:path w="33019" h="51434">
                  <a:moveTo>
                    <a:pt x="32602" y="10788"/>
                  </a:moveTo>
                  <a:lnTo>
                    <a:pt x="0" y="43288"/>
                  </a:lnTo>
                </a:path>
                <a:path w="33019" h="51434">
                  <a:moveTo>
                    <a:pt x="32602" y="20299"/>
                  </a:moveTo>
                  <a:lnTo>
                    <a:pt x="1399" y="51438"/>
                  </a:lnTo>
                </a:path>
                <a:path w="33019" h="51434">
                  <a:moveTo>
                    <a:pt x="32602" y="28382"/>
                  </a:moveTo>
                  <a:lnTo>
                    <a:pt x="9524" y="51438"/>
                  </a:lnTo>
                </a:path>
                <a:path w="33019" h="51434">
                  <a:moveTo>
                    <a:pt x="32602" y="37894"/>
                  </a:moveTo>
                  <a:lnTo>
                    <a:pt x="19049" y="51438"/>
                  </a:lnTo>
                </a:path>
                <a:path w="33019" h="51434">
                  <a:moveTo>
                    <a:pt x="32602" y="47389"/>
                  </a:moveTo>
                  <a:lnTo>
                    <a:pt x="28557" y="51438"/>
                  </a:lnTo>
                </a:path>
                <a:path w="33019" h="51434">
                  <a:moveTo>
                    <a:pt x="0" y="50043"/>
                  </a:moveTo>
                  <a:lnTo>
                    <a:pt x="1399" y="51438"/>
                  </a:lnTo>
                </a:path>
                <a:path w="33019" h="51434">
                  <a:moveTo>
                    <a:pt x="0" y="40633"/>
                  </a:moveTo>
                  <a:lnTo>
                    <a:pt x="10873" y="51438"/>
                  </a:lnTo>
                </a:path>
                <a:path w="33019" h="51434">
                  <a:moveTo>
                    <a:pt x="0" y="32432"/>
                  </a:moveTo>
                  <a:lnTo>
                    <a:pt x="20381" y="51438"/>
                  </a:lnTo>
                </a:path>
                <a:path w="33019" h="51434">
                  <a:moveTo>
                    <a:pt x="0" y="23022"/>
                  </a:moveTo>
                  <a:lnTo>
                    <a:pt x="28557" y="51438"/>
                  </a:lnTo>
                </a:path>
                <a:path w="33019" h="51434">
                  <a:moveTo>
                    <a:pt x="0" y="13544"/>
                  </a:moveTo>
                  <a:lnTo>
                    <a:pt x="32602" y="45993"/>
                  </a:lnTo>
                </a:path>
                <a:path w="33019" h="51434">
                  <a:moveTo>
                    <a:pt x="0" y="5394"/>
                  </a:moveTo>
                  <a:lnTo>
                    <a:pt x="32602" y="36533"/>
                  </a:lnTo>
                </a:path>
                <a:path w="33019" h="51434">
                  <a:moveTo>
                    <a:pt x="4096" y="0"/>
                  </a:moveTo>
                  <a:lnTo>
                    <a:pt x="32602" y="28382"/>
                  </a:lnTo>
                </a:path>
                <a:path w="33019" h="51434">
                  <a:moveTo>
                    <a:pt x="13604" y="0"/>
                  </a:moveTo>
                  <a:lnTo>
                    <a:pt x="32602" y="18921"/>
                  </a:lnTo>
                </a:path>
                <a:path w="33019" h="51434">
                  <a:moveTo>
                    <a:pt x="23112" y="0"/>
                  </a:moveTo>
                  <a:lnTo>
                    <a:pt x="32602" y="9460"/>
                  </a:lnTo>
                </a:path>
                <a:path w="33019" h="51434">
                  <a:moveTo>
                    <a:pt x="32602" y="0"/>
                  </a:moveTo>
                  <a:lnTo>
                    <a:pt x="32602" y="13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18682130" y="8018726"/>
              <a:ext cx="31750" cy="57150"/>
            </a:xfrm>
            <a:custGeom>
              <a:avLst/>
              <a:gdLst/>
              <a:ahLst/>
              <a:cxnLst/>
              <a:rect l="l" t="t" r="r" b="b"/>
              <a:pathLst>
                <a:path w="31750" h="57150">
                  <a:moveTo>
                    <a:pt x="21729" y="56798"/>
                  </a:moveTo>
                  <a:lnTo>
                    <a:pt x="9473" y="56798"/>
                  </a:lnTo>
                </a:path>
                <a:path w="31750" h="57150">
                  <a:moveTo>
                    <a:pt x="1348" y="0"/>
                  </a:moveTo>
                  <a:lnTo>
                    <a:pt x="0" y="1361"/>
                  </a:lnTo>
                </a:path>
                <a:path w="31750" h="57150">
                  <a:moveTo>
                    <a:pt x="10856" y="0"/>
                  </a:moveTo>
                  <a:lnTo>
                    <a:pt x="0" y="10805"/>
                  </a:lnTo>
                </a:path>
                <a:path w="31750" h="57150">
                  <a:moveTo>
                    <a:pt x="18981" y="0"/>
                  </a:moveTo>
                  <a:lnTo>
                    <a:pt x="0" y="20299"/>
                  </a:lnTo>
                </a:path>
                <a:path w="31750" h="57150">
                  <a:moveTo>
                    <a:pt x="28489" y="0"/>
                  </a:moveTo>
                  <a:lnTo>
                    <a:pt x="0" y="28382"/>
                  </a:lnTo>
                </a:path>
                <a:path w="31750" h="57150">
                  <a:moveTo>
                    <a:pt x="31186" y="5377"/>
                  </a:moveTo>
                  <a:lnTo>
                    <a:pt x="0" y="37894"/>
                  </a:lnTo>
                </a:path>
                <a:path w="31750" h="57150">
                  <a:moveTo>
                    <a:pt x="31186" y="14871"/>
                  </a:moveTo>
                  <a:lnTo>
                    <a:pt x="0" y="47389"/>
                  </a:lnTo>
                </a:path>
                <a:path w="31750" h="57150">
                  <a:moveTo>
                    <a:pt x="31186" y="24383"/>
                  </a:moveTo>
                  <a:lnTo>
                    <a:pt x="4045" y="51421"/>
                  </a:lnTo>
                </a:path>
                <a:path w="31750" h="57150">
                  <a:moveTo>
                    <a:pt x="31186" y="33810"/>
                  </a:moveTo>
                  <a:lnTo>
                    <a:pt x="13553" y="51421"/>
                  </a:lnTo>
                </a:path>
                <a:path w="31750" h="57150">
                  <a:moveTo>
                    <a:pt x="31186" y="41961"/>
                  </a:moveTo>
                  <a:lnTo>
                    <a:pt x="21729" y="51421"/>
                  </a:lnTo>
                </a:path>
                <a:path w="31750" h="57150">
                  <a:moveTo>
                    <a:pt x="31186" y="51421"/>
                  </a:moveTo>
                  <a:lnTo>
                    <a:pt x="29854" y="50026"/>
                  </a:lnTo>
                </a:path>
                <a:path w="31750" h="57150">
                  <a:moveTo>
                    <a:pt x="0" y="46010"/>
                  </a:moveTo>
                  <a:lnTo>
                    <a:pt x="5428" y="51421"/>
                  </a:lnTo>
                </a:path>
                <a:path w="31750" h="57150">
                  <a:moveTo>
                    <a:pt x="0" y="36516"/>
                  </a:moveTo>
                  <a:lnTo>
                    <a:pt x="13553" y="51421"/>
                  </a:lnTo>
                </a:path>
                <a:path w="31750" h="57150">
                  <a:moveTo>
                    <a:pt x="0" y="28382"/>
                  </a:moveTo>
                  <a:lnTo>
                    <a:pt x="23061" y="51421"/>
                  </a:lnTo>
                </a:path>
                <a:path w="31750" h="57150">
                  <a:moveTo>
                    <a:pt x="0" y="18938"/>
                  </a:moveTo>
                  <a:lnTo>
                    <a:pt x="31186" y="51421"/>
                  </a:lnTo>
                </a:path>
                <a:path w="31750" h="57150">
                  <a:moveTo>
                    <a:pt x="0" y="9477"/>
                  </a:moveTo>
                  <a:lnTo>
                    <a:pt x="31186" y="41961"/>
                  </a:lnTo>
                </a:path>
                <a:path w="31750" h="57150">
                  <a:moveTo>
                    <a:pt x="0" y="1361"/>
                  </a:moveTo>
                  <a:lnTo>
                    <a:pt x="31186" y="32466"/>
                  </a:lnTo>
                </a:path>
                <a:path w="31750" h="57150">
                  <a:moveTo>
                    <a:pt x="8125" y="0"/>
                  </a:moveTo>
                  <a:lnTo>
                    <a:pt x="31186" y="23022"/>
                  </a:lnTo>
                </a:path>
                <a:path w="31750" h="57150">
                  <a:moveTo>
                    <a:pt x="17649" y="0"/>
                  </a:moveTo>
                  <a:lnTo>
                    <a:pt x="31186" y="14871"/>
                  </a:lnTo>
                </a:path>
                <a:path w="31750" h="57150">
                  <a:moveTo>
                    <a:pt x="25758" y="0"/>
                  </a:moveTo>
                  <a:lnTo>
                    <a:pt x="31186" y="537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18687567" y="7867139"/>
              <a:ext cx="20320" cy="151765"/>
            </a:xfrm>
            <a:custGeom>
              <a:avLst/>
              <a:gdLst/>
              <a:ahLst/>
              <a:cxnLst/>
              <a:rect l="l" t="t" r="r" b="b"/>
              <a:pathLst>
                <a:path w="20319" h="151765">
                  <a:moveTo>
                    <a:pt x="0" y="150233"/>
                  </a:moveTo>
                  <a:lnTo>
                    <a:pt x="2679" y="151594"/>
                  </a:lnTo>
                </a:path>
                <a:path w="20319" h="151765">
                  <a:moveTo>
                    <a:pt x="0" y="136722"/>
                  </a:moveTo>
                  <a:lnTo>
                    <a:pt x="16267" y="151594"/>
                  </a:lnTo>
                </a:path>
                <a:path w="20319" h="151765">
                  <a:moveTo>
                    <a:pt x="0" y="123177"/>
                  </a:moveTo>
                  <a:lnTo>
                    <a:pt x="20312" y="142116"/>
                  </a:lnTo>
                </a:path>
                <a:path w="20319" h="151765">
                  <a:moveTo>
                    <a:pt x="0" y="109667"/>
                  </a:moveTo>
                  <a:lnTo>
                    <a:pt x="20312" y="128605"/>
                  </a:lnTo>
                </a:path>
                <a:path w="20319" h="151765">
                  <a:moveTo>
                    <a:pt x="0" y="96088"/>
                  </a:moveTo>
                  <a:lnTo>
                    <a:pt x="20312" y="115095"/>
                  </a:lnTo>
                </a:path>
                <a:path w="20319" h="151765">
                  <a:moveTo>
                    <a:pt x="0" y="81233"/>
                  </a:moveTo>
                  <a:lnTo>
                    <a:pt x="20312" y="101499"/>
                  </a:lnTo>
                </a:path>
                <a:path w="20319" h="151765">
                  <a:moveTo>
                    <a:pt x="0" y="67689"/>
                  </a:moveTo>
                  <a:lnTo>
                    <a:pt x="20312" y="87989"/>
                  </a:lnTo>
                </a:path>
                <a:path w="20319" h="151765">
                  <a:moveTo>
                    <a:pt x="0" y="54161"/>
                  </a:moveTo>
                  <a:lnTo>
                    <a:pt x="20312" y="74461"/>
                  </a:lnTo>
                </a:path>
                <a:path w="20319" h="151765">
                  <a:moveTo>
                    <a:pt x="0" y="40650"/>
                  </a:moveTo>
                  <a:lnTo>
                    <a:pt x="20312" y="60899"/>
                  </a:lnTo>
                </a:path>
                <a:path w="20319" h="151765">
                  <a:moveTo>
                    <a:pt x="0" y="27106"/>
                  </a:moveTo>
                  <a:lnTo>
                    <a:pt x="20312" y="47372"/>
                  </a:lnTo>
                </a:path>
                <a:path w="20319" h="151765">
                  <a:moveTo>
                    <a:pt x="0" y="13544"/>
                  </a:moveTo>
                  <a:lnTo>
                    <a:pt x="20312" y="33861"/>
                  </a:lnTo>
                </a:path>
                <a:path w="20319" h="151765">
                  <a:moveTo>
                    <a:pt x="0" y="0"/>
                  </a:moveTo>
                  <a:lnTo>
                    <a:pt x="20312" y="20350"/>
                  </a:lnTo>
                </a:path>
                <a:path w="20319" h="151765">
                  <a:moveTo>
                    <a:pt x="13553" y="0"/>
                  </a:moveTo>
                  <a:lnTo>
                    <a:pt x="20312" y="544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15554586" y="8083659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0" y="28450"/>
                  </a:moveTo>
                  <a:lnTo>
                    <a:pt x="13570" y="28450"/>
                  </a:lnTo>
                </a:path>
                <a:path w="13969" h="28575">
                  <a:moveTo>
                    <a:pt x="0" y="14888"/>
                  </a:moveTo>
                  <a:lnTo>
                    <a:pt x="13570" y="14888"/>
                  </a:lnTo>
                </a:path>
                <a:path w="13969" h="28575">
                  <a:moveTo>
                    <a:pt x="0" y="0"/>
                  </a:moveTo>
                  <a:lnTo>
                    <a:pt x="1357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15554603" y="8018740"/>
              <a:ext cx="33020" cy="51435"/>
            </a:xfrm>
            <a:custGeom>
              <a:avLst/>
              <a:gdLst/>
              <a:ahLst/>
              <a:cxnLst/>
              <a:rect l="l" t="t" r="r" b="b"/>
              <a:pathLst>
                <a:path w="33019" h="51434">
                  <a:moveTo>
                    <a:pt x="8108" y="0"/>
                  </a:moveTo>
                  <a:lnTo>
                    <a:pt x="0" y="8099"/>
                  </a:lnTo>
                </a:path>
                <a:path w="33019" h="51434">
                  <a:moveTo>
                    <a:pt x="17615" y="0"/>
                  </a:moveTo>
                  <a:lnTo>
                    <a:pt x="0" y="17560"/>
                  </a:lnTo>
                </a:path>
                <a:path w="33019" h="51434">
                  <a:moveTo>
                    <a:pt x="27140" y="0"/>
                  </a:moveTo>
                  <a:lnTo>
                    <a:pt x="0" y="25693"/>
                  </a:lnTo>
                </a:path>
                <a:path w="33019" h="51434">
                  <a:moveTo>
                    <a:pt x="32517" y="4032"/>
                  </a:moveTo>
                  <a:lnTo>
                    <a:pt x="0" y="35188"/>
                  </a:lnTo>
                </a:path>
                <a:path w="33019" h="51434">
                  <a:moveTo>
                    <a:pt x="32517" y="12217"/>
                  </a:moveTo>
                  <a:lnTo>
                    <a:pt x="0" y="44598"/>
                  </a:lnTo>
                </a:path>
                <a:path w="33019" h="51434">
                  <a:moveTo>
                    <a:pt x="32517" y="21627"/>
                  </a:moveTo>
                  <a:lnTo>
                    <a:pt x="2679" y="51404"/>
                  </a:lnTo>
                </a:path>
                <a:path w="33019" h="51434">
                  <a:moveTo>
                    <a:pt x="32517" y="31087"/>
                  </a:moveTo>
                  <a:lnTo>
                    <a:pt x="12204" y="51404"/>
                  </a:lnTo>
                </a:path>
                <a:path w="33019" h="51434">
                  <a:moveTo>
                    <a:pt x="32517" y="39187"/>
                  </a:moveTo>
                  <a:lnTo>
                    <a:pt x="20312" y="51404"/>
                  </a:lnTo>
                </a:path>
                <a:path w="33019" h="51434">
                  <a:moveTo>
                    <a:pt x="32517" y="48699"/>
                  </a:moveTo>
                  <a:lnTo>
                    <a:pt x="29837" y="51404"/>
                  </a:lnTo>
                </a:path>
                <a:path w="33019" h="51434">
                  <a:moveTo>
                    <a:pt x="0" y="48699"/>
                  </a:moveTo>
                  <a:lnTo>
                    <a:pt x="4028" y="51404"/>
                  </a:lnTo>
                </a:path>
                <a:path w="33019" h="51434">
                  <a:moveTo>
                    <a:pt x="0" y="39187"/>
                  </a:moveTo>
                  <a:lnTo>
                    <a:pt x="12204" y="51404"/>
                  </a:lnTo>
                </a:path>
                <a:path w="33019" h="51434">
                  <a:moveTo>
                    <a:pt x="0" y="29777"/>
                  </a:moveTo>
                  <a:lnTo>
                    <a:pt x="21712" y="51404"/>
                  </a:lnTo>
                </a:path>
                <a:path w="33019" h="51434">
                  <a:moveTo>
                    <a:pt x="0" y="21627"/>
                  </a:moveTo>
                  <a:lnTo>
                    <a:pt x="31169" y="51404"/>
                  </a:lnTo>
                </a:path>
                <a:path w="33019" h="51434">
                  <a:moveTo>
                    <a:pt x="0" y="12217"/>
                  </a:moveTo>
                  <a:lnTo>
                    <a:pt x="32517" y="44598"/>
                  </a:lnTo>
                </a:path>
                <a:path w="33019" h="51434">
                  <a:moveTo>
                    <a:pt x="0" y="2688"/>
                  </a:moveTo>
                  <a:lnTo>
                    <a:pt x="32517" y="35188"/>
                  </a:lnTo>
                </a:path>
                <a:path w="33019" h="51434">
                  <a:moveTo>
                    <a:pt x="6776" y="0"/>
                  </a:moveTo>
                  <a:lnTo>
                    <a:pt x="32517" y="25693"/>
                  </a:lnTo>
                </a:path>
                <a:path w="33019" h="51434">
                  <a:moveTo>
                    <a:pt x="14901" y="0"/>
                  </a:moveTo>
                  <a:lnTo>
                    <a:pt x="32517" y="17560"/>
                  </a:lnTo>
                </a:path>
                <a:path w="33019" h="51434">
                  <a:moveTo>
                    <a:pt x="24409" y="0"/>
                  </a:moveTo>
                  <a:lnTo>
                    <a:pt x="32517" y="809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14088553" y="1178476"/>
              <a:ext cx="1492250" cy="269875"/>
            </a:xfrm>
            <a:custGeom>
              <a:avLst/>
              <a:gdLst/>
              <a:ahLst/>
              <a:cxnLst/>
              <a:rect l="l" t="t" r="r" b="b"/>
              <a:pathLst>
                <a:path w="1492250" h="269875">
                  <a:moveTo>
                    <a:pt x="504970" y="139376"/>
                  </a:moveTo>
                  <a:lnTo>
                    <a:pt x="494096" y="139376"/>
                  </a:lnTo>
                </a:path>
                <a:path w="1492250" h="269875">
                  <a:moveTo>
                    <a:pt x="490000" y="147476"/>
                  </a:moveTo>
                  <a:lnTo>
                    <a:pt x="484571" y="151543"/>
                  </a:lnTo>
                </a:path>
                <a:path w="1492250" h="269875">
                  <a:moveTo>
                    <a:pt x="499507" y="144788"/>
                  </a:moveTo>
                  <a:lnTo>
                    <a:pt x="485988" y="159693"/>
                  </a:lnTo>
                </a:path>
                <a:path w="1492250" h="269875">
                  <a:moveTo>
                    <a:pt x="510381" y="143409"/>
                  </a:moveTo>
                  <a:lnTo>
                    <a:pt x="487320" y="166466"/>
                  </a:lnTo>
                </a:path>
                <a:path w="1492250" h="269875">
                  <a:moveTo>
                    <a:pt x="517157" y="146132"/>
                  </a:moveTo>
                  <a:lnTo>
                    <a:pt x="488668" y="174548"/>
                  </a:lnTo>
                </a:path>
                <a:path w="1492250" h="269875">
                  <a:moveTo>
                    <a:pt x="518506" y="154231"/>
                  </a:moveTo>
                  <a:lnTo>
                    <a:pt x="490000" y="182699"/>
                  </a:lnTo>
                </a:path>
                <a:path w="1492250" h="269875">
                  <a:moveTo>
                    <a:pt x="518506" y="162365"/>
                  </a:moveTo>
                  <a:lnTo>
                    <a:pt x="491399" y="190798"/>
                  </a:lnTo>
                </a:path>
                <a:path w="1492250" h="269875">
                  <a:moveTo>
                    <a:pt x="519906" y="170515"/>
                  </a:moveTo>
                  <a:lnTo>
                    <a:pt x="492731" y="197537"/>
                  </a:lnTo>
                </a:path>
                <a:path w="1492250" h="269875">
                  <a:moveTo>
                    <a:pt x="521237" y="178632"/>
                  </a:moveTo>
                  <a:lnTo>
                    <a:pt x="503604" y="196209"/>
                  </a:lnTo>
                </a:path>
                <a:path w="1492250" h="269875">
                  <a:moveTo>
                    <a:pt x="522568" y="186732"/>
                  </a:moveTo>
                  <a:lnTo>
                    <a:pt x="514443" y="194865"/>
                  </a:lnTo>
                </a:path>
                <a:path w="1492250" h="269875">
                  <a:moveTo>
                    <a:pt x="491399" y="193521"/>
                  </a:moveTo>
                  <a:lnTo>
                    <a:pt x="495445" y="197537"/>
                  </a:lnTo>
                </a:path>
                <a:path w="1492250" h="269875">
                  <a:moveTo>
                    <a:pt x="490000" y="182699"/>
                  </a:moveTo>
                  <a:lnTo>
                    <a:pt x="503604" y="196209"/>
                  </a:lnTo>
                </a:path>
                <a:path w="1492250" h="269875">
                  <a:moveTo>
                    <a:pt x="488668" y="171826"/>
                  </a:moveTo>
                  <a:lnTo>
                    <a:pt x="511712" y="194865"/>
                  </a:lnTo>
                </a:path>
                <a:path w="1492250" h="269875">
                  <a:moveTo>
                    <a:pt x="485988" y="162365"/>
                  </a:moveTo>
                  <a:lnTo>
                    <a:pt x="518506" y="194865"/>
                  </a:lnTo>
                </a:path>
                <a:path w="1492250" h="269875">
                  <a:moveTo>
                    <a:pt x="484571" y="151543"/>
                  </a:moveTo>
                  <a:lnTo>
                    <a:pt x="522568" y="189454"/>
                  </a:lnTo>
                </a:path>
                <a:path w="1492250" h="269875">
                  <a:moveTo>
                    <a:pt x="490000" y="147476"/>
                  </a:moveTo>
                  <a:lnTo>
                    <a:pt x="521237" y="178632"/>
                  </a:lnTo>
                </a:path>
                <a:path w="1492250" h="269875">
                  <a:moveTo>
                    <a:pt x="498193" y="146132"/>
                  </a:moveTo>
                  <a:lnTo>
                    <a:pt x="519906" y="167793"/>
                  </a:lnTo>
                </a:path>
                <a:path w="1492250" h="269875">
                  <a:moveTo>
                    <a:pt x="504970" y="144788"/>
                  </a:moveTo>
                  <a:lnTo>
                    <a:pt x="518506" y="156971"/>
                  </a:lnTo>
                </a:path>
                <a:path w="1492250" h="269875">
                  <a:moveTo>
                    <a:pt x="513095" y="143409"/>
                  </a:moveTo>
                  <a:lnTo>
                    <a:pt x="517157" y="146132"/>
                  </a:lnTo>
                </a:path>
                <a:path w="1492250" h="269875">
                  <a:moveTo>
                    <a:pt x="988193" y="63622"/>
                  </a:moveTo>
                  <a:lnTo>
                    <a:pt x="984165" y="63622"/>
                  </a:lnTo>
                </a:path>
                <a:path w="1492250" h="269875">
                  <a:moveTo>
                    <a:pt x="989576" y="68999"/>
                  </a:moveTo>
                  <a:lnTo>
                    <a:pt x="978719" y="68999"/>
                  </a:lnTo>
                </a:path>
                <a:path w="1492250" h="269875">
                  <a:moveTo>
                    <a:pt x="978719" y="74410"/>
                  </a:moveTo>
                  <a:lnTo>
                    <a:pt x="969195" y="83905"/>
                  </a:lnTo>
                </a:path>
                <a:path w="1492250" h="269875">
                  <a:moveTo>
                    <a:pt x="989576" y="73066"/>
                  </a:moveTo>
                  <a:lnTo>
                    <a:pt x="970560" y="92055"/>
                  </a:lnTo>
                </a:path>
                <a:path w="1492250" h="269875">
                  <a:moveTo>
                    <a:pt x="1000415" y="71687"/>
                  </a:moveTo>
                  <a:lnTo>
                    <a:pt x="971909" y="100155"/>
                  </a:lnTo>
                </a:path>
                <a:path w="1492250" h="269875">
                  <a:moveTo>
                    <a:pt x="1001815" y="79838"/>
                  </a:moveTo>
                  <a:lnTo>
                    <a:pt x="973308" y="106893"/>
                  </a:lnTo>
                </a:path>
                <a:path w="1492250" h="269875">
                  <a:moveTo>
                    <a:pt x="1003163" y="86593"/>
                  </a:moveTo>
                  <a:lnTo>
                    <a:pt x="974640" y="115010"/>
                  </a:lnTo>
                </a:path>
                <a:path w="1492250" h="269875">
                  <a:moveTo>
                    <a:pt x="1004477" y="94727"/>
                  </a:moveTo>
                  <a:lnTo>
                    <a:pt x="975971" y="123143"/>
                  </a:lnTo>
                </a:path>
                <a:path w="1492250" h="269875">
                  <a:moveTo>
                    <a:pt x="1004477" y="102877"/>
                  </a:moveTo>
                  <a:lnTo>
                    <a:pt x="982765" y="125832"/>
                  </a:lnTo>
                </a:path>
                <a:path w="1492250" h="269875">
                  <a:moveTo>
                    <a:pt x="1005877" y="110960"/>
                  </a:moveTo>
                  <a:lnTo>
                    <a:pt x="992290" y="124522"/>
                  </a:lnTo>
                </a:path>
                <a:path w="1492250" h="269875">
                  <a:moveTo>
                    <a:pt x="1007209" y="119077"/>
                  </a:moveTo>
                  <a:lnTo>
                    <a:pt x="1003163" y="123143"/>
                  </a:lnTo>
                </a:path>
                <a:path w="1492250" h="269875">
                  <a:moveTo>
                    <a:pt x="975971" y="125832"/>
                  </a:moveTo>
                  <a:lnTo>
                    <a:pt x="977320" y="125832"/>
                  </a:lnTo>
                </a:path>
                <a:path w="1492250" h="269875">
                  <a:moveTo>
                    <a:pt x="974640" y="115010"/>
                  </a:moveTo>
                  <a:lnTo>
                    <a:pt x="985513" y="125832"/>
                  </a:lnTo>
                </a:path>
                <a:path w="1492250" h="269875">
                  <a:moveTo>
                    <a:pt x="973308" y="104188"/>
                  </a:moveTo>
                  <a:lnTo>
                    <a:pt x="993621" y="124522"/>
                  </a:lnTo>
                </a:path>
                <a:path w="1492250" h="269875">
                  <a:moveTo>
                    <a:pt x="971909" y="93349"/>
                  </a:moveTo>
                  <a:lnTo>
                    <a:pt x="1000415" y="123143"/>
                  </a:lnTo>
                </a:path>
                <a:path w="1492250" h="269875">
                  <a:moveTo>
                    <a:pt x="969195" y="82509"/>
                  </a:moveTo>
                  <a:lnTo>
                    <a:pt x="1007209" y="120472"/>
                  </a:lnTo>
                </a:path>
                <a:path w="1492250" h="269875">
                  <a:moveTo>
                    <a:pt x="971909" y="75754"/>
                  </a:moveTo>
                  <a:lnTo>
                    <a:pt x="1005877" y="109633"/>
                  </a:lnTo>
                </a:path>
                <a:path w="1492250" h="269875">
                  <a:moveTo>
                    <a:pt x="980102" y="74410"/>
                  </a:moveTo>
                  <a:lnTo>
                    <a:pt x="1004477" y="100155"/>
                  </a:lnTo>
                </a:path>
                <a:path w="1492250" h="269875">
                  <a:moveTo>
                    <a:pt x="986845" y="73066"/>
                  </a:moveTo>
                  <a:lnTo>
                    <a:pt x="1003163" y="89316"/>
                  </a:lnTo>
                </a:path>
                <a:path w="1492250" h="269875">
                  <a:moveTo>
                    <a:pt x="995038" y="71687"/>
                  </a:moveTo>
                  <a:lnTo>
                    <a:pt x="1001815" y="78494"/>
                  </a:lnTo>
                </a:path>
                <a:path w="1492250" h="269875">
                  <a:moveTo>
                    <a:pt x="10873" y="217871"/>
                  </a:moveTo>
                  <a:lnTo>
                    <a:pt x="1348" y="227348"/>
                  </a:lnTo>
                </a:path>
                <a:path w="1492250" h="269875">
                  <a:moveTo>
                    <a:pt x="20329" y="216509"/>
                  </a:moveTo>
                  <a:lnTo>
                    <a:pt x="2679" y="234087"/>
                  </a:lnTo>
                </a:path>
                <a:path w="1492250" h="269875">
                  <a:moveTo>
                    <a:pt x="31186" y="215131"/>
                  </a:moveTo>
                  <a:lnTo>
                    <a:pt x="4028" y="242203"/>
                  </a:lnTo>
                </a:path>
                <a:path w="1492250" h="269875">
                  <a:moveTo>
                    <a:pt x="32517" y="221920"/>
                  </a:moveTo>
                  <a:lnTo>
                    <a:pt x="5428" y="250337"/>
                  </a:lnTo>
                </a:path>
                <a:path w="1492250" h="269875">
                  <a:moveTo>
                    <a:pt x="33934" y="230037"/>
                  </a:moveTo>
                  <a:lnTo>
                    <a:pt x="5428" y="258436"/>
                  </a:lnTo>
                </a:path>
                <a:path w="1492250" h="269875">
                  <a:moveTo>
                    <a:pt x="35265" y="238188"/>
                  </a:moveTo>
                  <a:lnTo>
                    <a:pt x="6776" y="266587"/>
                  </a:lnTo>
                </a:path>
                <a:path w="1492250" h="269875">
                  <a:moveTo>
                    <a:pt x="36648" y="246270"/>
                  </a:moveTo>
                  <a:lnTo>
                    <a:pt x="13553" y="269276"/>
                  </a:lnTo>
                </a:path>
                <a:path w="1492250" h="269875">
                  <a:moveTo>
                    <a:pt x="37996" y="253025"/>
                  </a:moveTo>
                  <a:lnTo>
                    <a:pt x="24409" y="267931"/>
                  </a:lnTo>
                </a:path>
                <a:path w="1492250" h="269875">
                  <a:moveTo>
                    <a:pt x="39345" y="261176"/>
                  </a:moveTo>
                  <a:lnTo>
                    <a:pt x="35265" y="265209"/>
                  </a:lnTo>
                </a:path>
                <a:path w="1492250" h="269875">
                  <a:moveTo>
                    <a:pt x="6776" y="262520"/>
                  </a:moveTo>
                  <a:lnTo>
                    <a:pt x="13553" y="269276"/>
                  </a:lnTo>
                </a:path>
                <a:path w="1492250" h="269875">
                  <a:moveTo>
                    <a:pt x="5428" y="251681"/>
                  </a:moveTo>
                  <a:lnTo>
                    <a:pt x="21746" y="267931"/>
                  </a:lnTo>
                </a:path>
                <a:path w="1492250" h="269875">
                  <a:moveTo>
                    <a:pt x="4028" y="240842"/>
                  </a:moveTo>
                  <a:lnTo>
                    <a:pt x="29871" y="266587"/>
                  </a:lnTo>
                </a:path>
                <a:path w="1492250" h="269875">
                  <a:moveTo>
                    <a:pt x="1348" y="230037"/>
                  </a:moveTo>
                  <a:lnTo>
                    <a:pt x="36648" y="265209"/>
                  </a:lnTo>
                </a:path>
                <a:path w="1492250" h="269875">
                  <a:moveTo>
                    <a:pt x="0" y="219198"/>
                  </a:moveTo>
                  <a:lnTo>
                    <a:pt x="37996" y="257092"/>
                  </a:lnTo>
                </a:path>
                <a:path w="1492250" h="269875">
                  <a:moveTo>
                    <a:pt x="8142" y="217871"/>
                  </a:moveTo>
                  <a:lnTo>
                    <a:pt x="36648" y="246270"/>
                  </a:lnTo>
                </a:path>
                <a:path w="1492250" h="269875">
                  <a:moveTo>
                    <a:pt x="16284" y="216509"/>
                  </a:moveTo>
                  <a:lnTo>
                    <a:pt x="35265" y="235431"/>
                  </a:lnTo>
                </a:path>
                <a:path w="1492250" h="269875">
                  <a:moveTo>
                    <a:pt x="23078" y="215131"/>
                  </a:moveTo>
                  <a:lnTo>
                    <a:pt x="33934" y="226004"/>
                  </a:lnTo>
                </a:path>
                <a:path w="1492250" h="269875">
                  <a:moveTo>
                    <a:pt x="31186" y="215131"/>
                  </a:moveTo>
                  <a:lnTo>
                    <a:pt x="32517" y="215131"/>
                  </a:lnTo>
                </a:path>
                <a:path w="1492250" h="269875">
                  <a:moveTo>
                    <a:pt x="1457863" y="4032"/>
                  </a:moveTo>
                  <a:lnTo>
                    <a:pt x="1453835" y="8099"/>
                  </a:lnTo>
                </a:path>
                <a:path w="1492250" h="269875">
                  <a:moveTo>
                    <a:pt x="1468720" y="2739"/>
                  </a:moveTo>
                  <a:lnTo>
                    <a:pt x="1455183" y="16250"/>
                  </a:lnTo>
                </a:path>
                <a:path w="1492250" h="269875">
                  <a:moveTo>
                    <a:pt x="1479593" y="0"/>
                  </a:moveTo>
                  <a:lnTo>
                    <a:pt x="1456532" y="24383"/>
                  </a:lnTo>
                </a:path>
                <a:path w="1492250" h="269875">
                  <a:moveTo>
                    <a:pt x="1485021" y="4032"/>
                  </a:moveTo>
                  <a:lnTo>
                    <a:pt x="1456532" y="32500"/>
                  </a:lnTo>
                </a:path>
                <a:path w="1492250" h="269875">
                  <a:moveTo>
                    <a:pt x="1486370" y="12183"/>
                  </a:moveTo>
                  <a:lnTo>
                    <a:pt x="1457863" y="40599"/>
                  </a:lnTo>
                </a:path>
                <a:path w="1492250" h="269875">
                  <a:moveTo>
                    <a:pt x="1487752" y="20333"/>
                  </a:moveTo>
                  <a:lnTo>
                    <a:pt x="1459246" y="47338"/>
                  </a:lnTo>
                </a:path>
                <a:path w="1492250" h="269875">
                  <a:moveTo>
                    <a:pt x="1489101" y="27089"/>
                  </a:moveTo>
                  <a:lnTo>
                    <a:pt x="1461943" y="55488"/>
                  </a:lnTo>
                </a:path>
                <a:path w="1492250" h="269875">
                  <a:moveTo>
                    <a:pt x="1490449" y="35222"/>
                  </a:moveTo>
                  <a:lnTo>
                    <a:pt x="1471468" y="52800"/>
                  </a:lnTo>
                </a:path>
                <a:path w="1492250" h="269875">
                  <a:moveTo>
                    <a:pt x="1491798" y="43322"/>
                  </a:moveTo>
                  <a:lnTo>
                    <a:pt x="1482324" y="51421"/>
                  </a:lnTo>
                </a:path>
                <a:path w="1492250" h="269875">
                  <a:moveTo>
                    <a:pt x="1459246" y="46044"/>
                  </a:moveTo>
                  <a:lnTo>
                    <a:pt x="1467371" y="54110"/>
                  </a:lnTo>
                </a:path>
                <a:path w="1492250" h="269875">
                  <a:moveTo>
                    <a:pt x="1457863" y="35222"/>
                  </a:moveTo>
                  <a:lnTo>
                    <a:pt x="1475496" y="52800"/>
                  </a:lnTo>
                </a:path>
                <a:path w="1492250" h="269875">
                  <a:moveTo>
                    <a:pt x="1456532" y="25693"/>
                  </a:moveTo>
                  <a:lnTo>
                    <a:pt x="1482324" y="51421"/>
                  </a:lnTo>
                </a:path>
                <a:path w="1492250" h="269875">
                  <a:moveTo>
                    <a:pt x="1453835" y="14854"/>
                  </a:moveTo>
                  <a:lnTo>
                    <a:pt x="1490449" y="50077"/>
                  </a:lnTo>
                </a:path>
                <a:path w="1492250" h="269875">
                  <a:moveTo>
                    <a:pt x="1453835" y="4032"/>
                  </a:moveTo>
                  <a:lnTo>
                    <a:pt x="1490449" y="41978"/>
                  </a:lnTo>
                </a:path>
                <a:path w="1492250" h="269875">
                  <a:moveTo>
                    <a:pt x="1461943" y="2739"/>
                  </a:moveTo>
                  <a:lnTo>
                    <a:pt x="1489101" y="31139"/>
                  </a:lnTo>
                </a:path>
                <a:path w="1492250" h="269875">
                  <a:moveTo>
                    <a:pt x="1468720" y="2739"/>
                  </a:moveTo>
                  <a:lnTo>
                    <a:pt x="1487752" y="20333"/>
                  </a:lnTo>
                </a:path>
                <a:path w="1492250" h="269875">
                  <a:moveTo>
                    <a:pt x="1476896" y="1344"/>
                  </a:moveTo>
                  <a:lnTo>
                    <a:pt x="1486370" y="949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15550507" y="1171674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5">
                  <a:moveTo>
                    <a:pt x="10873" y="0"/>
                  </a:moveTo>
                  <a:lnTo>
                    <a:pt x="0" y="0"/>
                  </a:lnTo>
                </a:path>
                <a:path w="12700" h="5715">
                  <a:moveTo>
                    <a:pt x="12204" y="5462"/>
                  </a:moveTo>
                  <a:lnTo>
                    <a:pt x="1348" y="546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16025612" y="1106754"/>
              <a:ext cx="39370" cy="54610"/>
            </a:xfrm>
            <a:custGeom>
              <a:avLst/>
              <a:gdLst/>
              <a:ahLst/>
              <a:cxnLst/>
              <a:rect l="l" t="t" r="r" b="b"/>
              <a:pathLst>
                <a:path w="39369" h="54609">
                  <a:moveTo>
                    <a:pt x="0" y="4083"/>
                  </a:moveTo>
                  <a:lnTo>
                    <a:pt x="0" y="5428"/>
                  </a:lnTo>
                </a:path>
                <a:path w="39369" h="54609">
                  <a:moveTo>
                    <a:pt x="10856" y="2739"/>
                  </a:moveTo>
                  <a:lnTo>
                    <a:pt x="1348" y="12166"/>
                  </a:lnTo>
                </a:path>
                <a:path w="39369" h="54609">
                  <a:moveTo>
                    <a:pt x="21729" y="1344"/>
                  </a:moveTo>
                  <a:lnTo>
                    <a:pt x="2696" y="20299"/>
                  </a:lnTo>
                </a:path>
                <a:path w="39369" h="54609">
                  <a:moveTo>
                    <a:pt x="32585" y="0"/>
                  </a:moveTo>
                  <a:lnTo>
                    <a:pt x="4062" y="28467"/>
                  </a:lnTo>
                </a:path>
                <a:path w="39369" h="54609">
                  <a:moveTo>
                    <a:pt x="32585" y="8099"/>
                  </a:moveTo>
                  <a:lnTo>
                    <a:pt x="5428" y="36499"/>
                  </a:lnTo>
                </a:path>
                <a:path w="39369" h="54609">
                  <a:moveTo>
                    <a:pt x="33917" y="16250"/>
                  </a:moveTo>
                  <a:lnTo>
                    <a:pt x="5428" y="44649"/>
                  </a:lnTo>
                </a:path>
                <a:path w="39369" h="54609">
                  <a:moveTo>
                    <a:pt x="35282" y="24383"/>
                  </a:moveTo>
                  <a:lnTo>
                    <a:pt x="6776" y="52800"/>
                  </a:lnTo>
                </a:path>
                <a:path w="39369" h="54609">
                  <a:moveTo>
                    <a:pt x="36665" y="32483"/>
                  </a:moveTo>
                  <a:lnTo>
                    <a:pt x="13553" y="54110"/>
                  </a:lnTo>
                </a:path>
                <a:path w="39369" h="54609">
                  <a:moveTo>
                    <a:pt x="38014" y="39238"/>
                  </a:moveTo>
                  <a:lnTo>
                    <a:pt x="24426" y="52800"/>
                  </a:lnTo>
                </a:path>
                <a:path w="39369" h="54609">
                  <a:moveTo>
                    <a:pt x="39362" y="47338"/>
                  </a:moveTo>
                  <a:lnTo>
                    <a:pt x="35282" y="51421"/>
                  </a:lnTo>
                </a:path>
                <a:path w="39369" h="54609">
                  <a:moveTo>
                    <a:pt x="6776" y="50060"/>
                  </a:moveTo>
                  <a:lnTo>
                    <a:pt x="12204" y="54110"/>
                  </a:lnTo>
                </a:path>
                <a:path w="39369" h="54609">
                  <a:moveTo>
                    <a:pt x="5428" y="39238"/>
                  </a:moveTo>
                  <a:lnTo>
                    <a:pt x="18981" y="54110"/>
                  </a:lnTo>
                </a:path>
                <a:path w="39369" h="54609">
                  <a:moveTo>
                    <a:pt x="4062" y="28467"/>
                  </a:moveTo>
                  <a:lnTo>
                    <a:pt x="27140" y="52800"/>
                  </a:lnTo>
                </a:path>
                <a:path w="39369" h="54609">
                  <a:moveTo>
                    <a:pt x="2696" y="17645"/>
                  </a:moveTo>
                  <a:lnTo>
                    <a:pt x="35282" y="51421"/>
                  </a:lnTo>
                </a:path>
                <a:path w="39369" h="54609">
                  <a:moveTo>
                    <a:pt x="0" y="6755"/>
                  </a:moveTo>
                  <a:lnTo>
                    <a:pt x="38014" y="44649"/>
                  </a:lnTo>
                </a:path>
                <a:path w="39369" h="54609">
                  <a:moveTo>
                    <a:pt x="5428" y="4083"/>
                  </a:moveTo>
                  <a:lnTo>
                    <a:pt x="36665" y="35205"/>
                  </a:lnTo>
                </a:path>
                <a:path w="39369" h="54609">
                  <a:moveTo>
                    <a:pt x="13553" y="2739"/>
                  </a:moveTo>
                  <a:lnTo>
                    <a:pt x="35282" y="24383"/>
                  </a:lnTo>
                </a:path>
                <a:path w="39369" h="54609">
                  <a:moveTo>
                    <a:pt x="21729" y="1344"/>
                  </a:moveTo>
                  <a:lnTo>
                    <a:pt x="33917" y="13544"/>
                  </a:lnTo>
                </a:path>
                <a:path w="39369" h="54609">
                  <a:moveTo>
                    <a:pt x="29854" y="0"/>
                  </a:moveTo>
                  <a:lnTo>
                    <a:pt x="32585" y="273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16037813" y="1064791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19050" h="28575">
                  <a:moveTo>
                    <a:pt x="4079" y="28416"/>
                  </a:moveTo>
                  <a:lnTo>
                    <a:pt x="18981" y="28416"/>
                  </a:lnTo>
                </a:path>
                <a:path w="19050" h="28575">
                  <a:moveTo>
                    <a:pt x="1348" y="13544"/>
                  </a:moveTo>
                  <a:lnTo>
                    <a:pt x="17632" y="13544"/>
                  </a:lnTo>
                </a:path>
                <a:path w="19050" h="28575">
                  <a:moveTo>
                    <a:pt x="0" y="0"/>
                  </a:moveTo>
                  <a:lnTo>
                    <a:pt x="14952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18686166" y="933549"/>
              <a:ext cx="54610" cy="38100"/>
            </a:xfrm>
            <a:custGeom>
              <a:avLst/>
              <a:gdLst/>
              <a:ahLst/>
              <a:cxnLst/>
              <a:rect l="l" t="t" r="r" b="b"/>
              <a:pathLst>
                <a:path w="54609" h="38100">
                  <a:moveTo>
                    <a:pt x="6810" y="5411"/>
                  </a:moveTo>
                  <a:lnTo>
                    <a:pt x="0" y="12166"/>
                  </a:lnTo>
                </a:path>
                <a:path w="54609" h="38100">
                  <a:moveTo>
                    <a:pt x="17684" y="4066"/>
                  </a:moveTo>
                  <a:lnTo>
                    <a:pt x="1382" y="20316"/>
                  </a:lnTo>
                </a:path>
                <a:path w="54609" h="38100">
                  <a:moveTo>
                    <a:pt x="28540" y="2705"/>
                  </a:moveTo>
                  <a:lnTo>
                    <a:pt x="2731" y="28416"/>
                  </a:lnTo>
                </a:path>
                <a:path w="54609" h="38100">
                  <a:moveTo>
                    <a:pt x="38014" y="1361"/>
                  </a:moveTo>
                  <a:lnTo>
                    <a:pt x="2731" y="36567"/>
                  </a:lnTo>
                </a:path>
                <a:path w="54609" h="38100">
                  <a:moveTo>
                    <a:pt x="48887" y="0"/>
                  </a:moveTo>
                  <a:lnTo>
                    <a:pt x="12255" y="36567"/>
                  </a:lnTo>
                </a:path>
                <a:path w="54609" h="38100">
                  <a:moveTo>
                    <a:pt x="51601" y="6755"/>
                  </a:moveTo>
                  <a:lnTo>
                    <a:pt x="21729" y="35171"/>
                  </a:lnTo>
                </a:path>
                <a:path w="54609" h="38100">
                  <a:moveTo>
                    <a:pt x="51601" y="14905"/>
                  </a:moveTo>
                  <a:lnTo>
                    <a:pt x="32585" y="33827"/>
                  </a:lnTo>
                </a:path>
                <a:path w="54609" h="38100">
                  <a:moveTo>
                    <a:pt x="52966" y="23005"/>
                  </a:moveTo>
                  <a:lnTo>
                    <a:pt x="43459" y="32483"/>
                  </a:lnTo>
                </a:path>
                <a:path w="54609" h="38100">
                  <a:moveTo>
                    <a:pt x="54315" y="31105"/>
                  </a:moveTo>
                  <a:lnTo>
                    <a:pt x="52966" y="31105"/>
                  </a:lnTo>
                </a:path>
                <a:path w="54609" h="38100">
                  <a:moveTo>
                    <a:pt x="2731" y="32483"/>
                  </a:moveTo>
                  <a:lnTo>
                    <a:pt x="8159" y="37911"/>
                  </a:lnTo>
                </a:path>
                <a:path w="54609" h="38100">
                  <a:moveTo>
                    <a:pt x="1382" y="21644"/>
                  </a:moveTo>
                  <a:lnTo>
                    <a:pt x="16284" y="36567"/>
                  </a:lnTo>
                </a:path>
                <a:path w="54609" h="38100">
                  <a:moveTo>
                    <a:pt x="0" y="10822"/>
                  </a:moveTo>
                  <a:lnTo>
                    <a:pt x="24443" y="35171"/>
                  </a:lnTo>
                </a:path>
                <a:path w="54609" h="38100">
                  <a:moveTo>
                    <a:pt x="4079" y="5411"/>
                  </a:moveTo>
                  <a:lnTo>
                    <a:pt x="32585" y="33827"/>
                  </a:lnTo>
                </a:path>
                <a:path w="54609" h="38100">
                  <a:moveTo>
                    <a:pt x="10856" y="5411"/>
                  </a:moveTo>
                  <a:lnTo>
                    <a:pt x="39362" y="33827"/>
                  </a:lnTo>
                </a:path>
                <a:path w="54609" h="38100">
                  <a:moveTo>
                    <a:pt x="19032" y="4066"/>
                  </a:moveTo>
                  <a:lnTo>
                    <a:pt x="47538" y="32483"/>
                  </a:lnTo>
                </a:path>
                <a:path w="54609" h="38100">
                  <a:moveTo>
                    <a:pt x="27140" y="2705"/>
                  </a:moveTo>
                  <a:lnTo>
                    <a:pt x="54315" y="29794"/>
                  </a:lnTo>
                </a:path>
                <a:path w="54609" h="38100">
                  <a:moveTo>
                    <a:pt x="35317" y="1361"/>
                  </a:moveTo>
                  <a:lnTo>
                    <a:pt x="52966" y="18955"/>
                  </a:lnTo>
                </a:path>
                <a:path w="54609" h="38100">
                  <a:moveTo>
                    <a:pt x="43459" y="0"/>
                  </a:moveTo>
                  <a:lnTo>
                    <a:pt x="51601" y="815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18748620" y="925414"/>
              <a:ext cx="40005" cy="19050"/>
            </a:xfrm>
            <a:custGeom>
              <a:avLst/>
              <a:gdLst/>
              <a:ahLst/>
              <a:cxnLst/>
              <a:rect l="l" t="t" r="r" b="b"/>
              <a:pathLst>
                <a:path w="40005" h="19050">
                  <a:moveTo>
                    <a:pt x="36648" y="0"/>
                  </a:moveTo>
                  <a:lnTo>
                    <a:pt x="35299" y="0"/>
                  </a:lnTo>
                </a:path>
                <a:path w="40005" h="19050">
                  <a:moveTo>
                    <a:pt x="37996" y="4083"/>
                  </a:moveTo>
                  <a:lnTo>
                    <a:pt x="0" y="4083"/>
                  </a:lnTo>
                </a:path>
                <a:path w="40005" h="19050">
                  <a:moveTo>
                    <a:pt x="37996" y="9494"/>
                  </a:moveTo>
                  <a:lnTo>
                    <a:pt x="0" y="9494"/>
                  </a:lnTo>
                </a:path>
                <a:path w="40005" h="19050">
                  <a:moveTo>
                    <a:pt x="39396" y="13544"/>
                  </a:moveTo>
                  <a:lnTo>
                    <a:pt x="1365" y="13544"/>
                  </a:lnTo>
                </a:path>
                <a:path w="40005" h="19050">
                  <a:moveTo>
                    <a:pt x="6793" y="18972"/>
                  </a:moveTo>
                  <a:lnTo>
                    <a:pt x="1365" y="1897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18736413" y="93490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40">
                  <a:moveTo>
                    <a:pt x="2731" y="14905"/>
                  </a:moveTo>
                  <a:lnTo>
                    <a:pt x="13570" y="14905"/>
                  </a:lnTo>
                </a:path>
                <a:path w="13969" h="15240">
                  <a:moveTo>
                    <a:pt x="0" y="0"/>
                  </a:moveTo>
                  <a:lnTo>
                    <a:pt x="12221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17962653" y="821245"/>
              <a:ext cx="40005" cy="54610"/>
            </a:xfrm>
            <a:custGeom>
              <a:avLst/>
              <a:gdLst/>
              <a:ahLst/>
              <a:cxnLst/>
              <a:rect l="l" t="t" r="r" b="b"/>
              <a:pathLst>
                <a:path w="40005" h="54609">
                  <a:moveTo>
                    <a:pt x="1348" y="4049"/>
                  </a:moveTo>
                  <a:lnTo>
                    <a:pt x="0" y="5428"/>
                  </a:lnTo>
                </a:path>
                <a:path w="40005" h="54609">
                  <a:moveTo>
                    <a:pt x="12221" y="2739"/>
                  </a:moveTo>
                  <a:lnTo>
                    <a:pt x="1348" y="12183"/>
                  </a:lnTo>
                </a:path>
                <a:path w="40005" h="54609">
                  <a:moveTo>
                    <a:pt x="23078" y="1344"/>
                  </a:moveTo>
                  <a:lnTo>
                    <a:pt x="2748" y="20316"/>
                  </a:lnTo>
                </a:path>
                <a:path w="40005" h="54609">
                  <a:moveTo>
                    <a:pt x="32602" y="0"/>
                  </a:moveTo>
                  <a:lnTo>
                    <a:pt x="4096" y="28416"/>
                  </a:lnTo>
                </a:path>
                <a:path w="40005" h="54609">
                  <a:moveTo>
                    <a:pt x="32602" y="8099"/>
                  </a:moveTo>
                  <a:lnTo>
                    <a:pt x="5445" y="36516"/>
                  </a:lnTo>
                </a:path>
                <a:path w="40005" h="54609">
                  <a:moveTo>
                    <a:pt x="33951" y="16233"/>
                  </a:moveTo>
                  <a:lnTo>
                    <a:pt x="5445" y="44649"/>
                  </a:lnTo>
                </a:path>
                <a:path w="40005" h="54609">
                  <a:moveTo>
                    <a:pt x="35299" y="24349"/>
                  </a:moveTo>
                  <a:lnTo>
                    <a:pt x="6776" y="52783"/>
                  </a:lnTo>
                </a:path>
                <a:path w="40005" h="54609">
                  <a:moveTo>
                    <a:pt x="36682" y="32500"/>
                  </a:moveTo>
                  <a:lnTo>
                    <a:pt x="14952" y="54093"/>
                  </a:lnTo>
                </a:path>
                <a:path w="40005" h="54609">
                  <a:moveTo>
                    <a:pt x="38031" y="39255"/>
                  </a:moveTo>
                  <a:lnTo>
                    <a:pt x="25826" y="51387"/>
                  </a:lnTo>
                </a:path>
                <a:path w="40005" h="54609">
                  <a:moveTo>
                    <a:pt x="39379" y="47338"/>
                  </a:moveTo>
                  <a:lnTo>
                    <a:pt x="36682" y="50077"/>
                  </a:lnTo>
                </a:path>
                <a:path w="40005" h="54609">
                  <a:moveTo>
                    <a:pt x="6776" y="51387"/>
                  </a:moveTo>
                  <a:lnTo>
                    <a:pt x="9524" y="54093"/>
                  </a:lnTo>
                </a:path>
                <a:path w="40005" h="54609">
                  <a:moveTo>
                    <a:pt x="5445" y="40582"/>
                  </a:moveTo>
                  <a:lnTo>
                    <a:pt x="17649" y="5278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17964012" y="821250"/>
              <a:ext cx="38100" cy="51435"/>
            </a:xfrm>
            <a:custGeom>
              <a:avLst/>
              <a:gdLst/>
              <a:ahLst/>
              <a:cxnLst/>
              <a:rect l="l" t="t" r="r" b="b"/>
              <a:pathLst>
                <a:path w="38100" h="51434">
                  <a:moveTo>
                    <a:pt x="2748" y="29743"/>
                  </a:moveTo>
                  <a:lnTo>
                    <a:pt x="24460" y="51387"/>
                  </a:lnTo>
                </a:path>
                <a:path w="38100" h="51434">
                  <a:moveTo>
                    <a:pt x="1399" y="20316"/>
                  </a:moveTo>
                  <a:lnTo>
                    <a:pt x="32585" y="51387"/>
                  </a:lnTo>
                </a:path>
                <a:path w="38100" h="51434">
                  <a:moveTo>
                    <a:pt x="0" y="9494"/>
                  </a:moveTo>
                  <a:lnTo>
                    <a:pt x="38031" y="47338"/>
                  </a:lnTo>
                </a:path>
                <a:path w="38100" h="51434">
                  <a:moveTo>
                    <a:pt x="2748" y="4049"/>
                  </a:moveTo>
                  <a:lnTo>
                    <a:pt x="35334" y="36499"/>
                  </a:lnTo>
                </a:path>
                <a:path w="38100" h="51434">
                  <a:moveTo>
                    <a:pt x="10873" y="2739"/>
                  </a:moveTo>
                  <a:lnTo>
                    <a:pt x="33934" y="25693"/>
                  </a:lnTo>
                </a:path>
                <a:path w="38100" h="51434">
                  <a:moveTo>
                    <a:pt x="19049" y="1344"/>
                  </a:moveTo>
                  <a:lnTo>
                    <a:pt x="32585" y="14854"/>
                  </a:lnTo>
                </a:path>
                <a:path w="38100" h="51434">
                  <a:moveTo>
                    <a:pt x="27174" y="0"/>
                  </a:moveTo>
                  <a:lnTo>
                    <a:pt x="31254" y="404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17955882" y="776593"/>
              <a:ext cx="22225" cy="43815"/>
            </a:xfrm>
            <a:custGeom>
              <a:avLst/>
              <a:gdLst/>
              <a:ahLst/>
              <a:cxnLst/>
              <a:rect l="l" t="t" r="r" b="b"/>
              <a:pathLst>
                <a:path w="22225" h="43815">
                  <a:moveTo>
                    <a:pt x="5428" y="43305"/>
                  </a:moveTo>
                  <a:lnTo>
                    <a:pt x="21712" y="43305"/>
                  </a:lnTo>
                </a:path>
                <a:path w="22225" h="43815">
                  <a:moveTo>
                    <a:pt x="4079" y="28416"/>
                  </a:moveTo>
                  <a:lnTo>
                    <a:pt x="20364" y="28416"/>
                  </a:lnTo>
                </a:path>
                <a:path w="22225" h="43815">
                  <a:moveTo>
                    <a:pt x="1348" y="14888"/>
                  </a:moveTo>
                  <a:lnTo>
                    <a:pt x="17632" y="14888"/>
                  </a:lnTo>
                </a:path>
                <a:path w="22225" h="43815">
                  <a:moveTo>
                    <a:pt x="0" y="0"/>
                  </a:moveTo>
                  <a:lnTo>
                    <a:pt x="16301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17972187" y="660217"/>
              <a:ext cx="812165" cy="272415"/>
            </a:xfrm>
            <a:custGeom>
              <a:avLst/>
              <a:gdLst/>
              <a:ahLst/>
              <a:cxnLst/>
              <a:rect l="l" t="t" r="r" b="b"/>
              <a:pathLst>
                <a:path w="812165" h="272415">
                  <a:moveTo>
                    <a:pt x="2679" y="113682"/>
                  </a:moveTo>
                  <a:lnTo>
                    <a:pt x="0" y="116371"/>
                  </a:lnTo>
                </a:path>
                <a:path w="812165" h="272415">
                  <a:moveTo>
                    <a:pt x="18981" y="110960"/>
                  </a:moveTo>
                  <a:lnTo>
                    <a:pt x="1331" y="128520"/>
                  </a:lnTo>
                </a:path>
                <a:path w="812165" h="272415">
                  <a:moveTo>
                    <a:pt x="35282" y="108220"/>
                  </a:moveTo>
                  <a:lnTo>
                    <a:pt x="2679" y="139376"/>
                  </a:lnTo>
                </a:path>
                <a:path w="812165" h="272415">
                  <a:moveTo>
                    <a:pt x="50218" y="105549"/>
                  </a:moveTo>
                  <a:lnTo>
                    <a:pt x="5428" y="151543"/>
                  </a:lnTo>
                </a:path>
                <a:path w="812165" h="272415">
                  <a:moveTo>
                    <a:pt x="66503" y="104154"/>
                  </a:moveTo>
                  <a:lnTo>
                    <a:pt x="9473" y="161021"/>
                  </a:lnTo>
                </a:path>
                <a:path w="812165" h="272415">
                  <a:moveTo>
                    <a:pt x="82804" y="101465"/>
                  </a:moveTo>
                  <a:lnTo>
                    <a:pt x="24392" y="159676"/>
                  </a:lnTo>
                </a:path>
                <a:path w="812165" h="272415">
                  <a:moveTo>
                    <a:pt x="99054" y="98777"/>
                  </a:moveTo>
                  <a:lnTo>
                    <a:pt x="25740" y="171809"/>
                  </a:lnTo>
                </a:path>
                <a:path w="812165" h="272415">
                  <a:moveTo>
                    <a:pt x="113990" y="96054"/>
                  </a:moveTo>
                  <a:lnTo>
                    <a:pt x="40711" y="170515"/>
                  </a:lnTo>
                </a:path>
                <a:path w="812165" h="272415">
                  <a:moveTo>
                    <a:pt x="130292" y="94727"/>
                  </a:moveTo>
                  <a:lnTo>
                    <a:pt x="56995" y="167776"/>
                  </a:lnTo>
                </a:path>
                <a:path w="812165" h="272415">
                  <a:moveTo>
                    <a:pt x="146593" y="92021"/>
                  </a:moveTo>
                  <a:lnTo>
                    <a:pt x="71931" y="166432"/>
                  </a:lnTo>
                </a:path>
                <a:path w="812165" h="272415">
                  <a:moveTo>
                    <a:pt x="162895" y="89299"/>
                  </a:moveTo>
                  <a:lnTo>
                    <a:pt x="88249" y="163743"/>
                  </a:lnTo>
                </a:path>
                <a:path w="812165" h="272415">
                  <a:moveTo>
                    <a:pt x="177814" y="87955"/>
                  </a:moveTo>
                  <a:lnTo>
                    <a:pt x="104500" y="161021"/>
                  </a:lnTo>
                </a:path>
                <a:path w="812165" h="272415">
                  <a:moveTo>
                    <a:pt x="194115" y="85266"/>
                  </a:moveTo>
                  <a:lnTo>
                    <a:pt x="120767" y="158298"/>
                  </a:lnTo>
                </a:path>
                <a:path w="812165" h="272415">
                  <a:moveTo>
                    <a:pt x="210382" y="82509"/>
                  </a:moveTo>
                  <a:lnTo>
                    <a:pt x="135720" y="156971"/>
                  </a:lnTo>
                </a:path>
                <a:path w="812165" h="272415">
                  <a:moveTo>
                    <a:pt x="226667" y="79821"/>
                  </a:moveTo>
                  <a:lnTo>
                    <a:pt x="152021" y="154231"/>
                  </a:lnTo>
                </a:path>
                <a:path w="812165" h="272415">
                  <a:moveTo>
                    <a:pt x="242968" y="78460"/>
                  </a:moveTo>
                  <a:lnTo>
                    <a:pt x="168306" y="151543"/>
                  </a:lnTo>
                </a:path>
                <a:path w="812165" h="272415">
                  <a:moveTo>
                    <a:pt x="257887" y="75754"/>
                  </a:moveTo>
                  <a:lnTo>
                    <a:pt x="184607" y="148854"/>
                  </a:lnTo>
                </a:path>
                <a:path w="812165" h="272415">
                  <a:moveTo>
                    <a:pt x="274189" y="73049"/>
                  </a:moveTo>
                  <a:lnTo>
                    <a:pt x="199526" y="147476"/>
                  </a:lnTo>
                </a:path>
                <a:path w="812165" h="272415">
                  <a:moveTo>
                    <a:pt x="290490" y="70377"/>
                  </a:moveTo>
                  <a:lnTo>
                    <a:pt x="215793" y="144788"/>
                  </a:lnTo>
                </a:path>
                <a:path w="812165" h="272415">
                  <a:moveTo>
                    <a:pt x="306792" y="68999"/>
                  </a:moveTo>
                  <a:lnTo>
                    <a:pt x="232095" y="142099"/>
                  </a:lnTo>
                </a:path>
                <a:path w="812165" h="272415">
                  <a:moveTo>
                    <a:pt x="321693" y="66293"/>
                  </a:moveTo>
                  <a:lnTo>
                    <a:pt x="248379" y="139376"/>
                  </a:lnTo>
                </a:path>
                <a:path w="812165" h="272415">
                  <a:moveTo>
                    <a:pt x="337978" y="63605"/>
                  </a:moveTo>
                  <a:lnTo>
                    <a:pt x="263332" y="138032"/>
                  </a:lnTo>
                </a:path>
                <a:path w="812165" h="272415">
                  <a:moveTo>
                    <a:pt x="354262" y="60899"/>
                  </a:moveTo>
                  <a:lnTo>
                    <a:pt x="279634" y="135327"/>
                  </a:lnTo>
                </a:path>
                <a:path w="812165" h="272415">
                  <a:moveTo>
                    <a:pt x="370546" y="59555"/>
                  </a:moveTo>
                  <a:lnTo>
                    <a:pt x="295918" y="132604"/>
                  </a:lnTo>
                </a:path>
                <a:path w="812165" h="272415">
                  <a:moveTo>
                    <a:pt x="385517" y="56867"/>
                  </a:moveTo>
                  <a:lnTo>
                    <a:pt x="312220" y="131260"/>
                  </a:lnTo>
                </a:path>
                <a:path w="812165" h="272415">
                  <a:moveTo>
                    <a:pt x="401801" y="54127"/>
                  </a:moveTo>
                  <a:lnTo>
                    <a:pt x="328470" y="128520"/>
                  </a:lnTo>
                </a:path>
                <a:path w="812165" h="272415">
                  <a:moveTo>
                    <a:pt x="418102" y="51404"/>
                  </a:moveTo>
                  <a:lnTo>
                    <a:pt x="343406" y="125815"/>
                  </a:lnTo>
                </a:path>
                <a:path w="812165" h="272415">
                  <a:moveTo>
                    <a:pt x="434336" y="50060"/>
                  </a:moveTo>
                  <a:lnTo>
                    <a:pt x="359690" y="123126"/>
                  </a:lnTo>
                </a:path>
                <a:path w="812165" h="272415">
                  <a:moveTo>
                    <a:pt x="449289" y="47355"/>
                  </a:moveTo>
                  <a:lnTo>
                    <a:pt x="375992" y="121782"/>
                  </a:lnTo>
                </a:path>
                <a:path w="812165" h="272415">
                  <a:moveTo>
                    <a:pt x="465573" y="44649"/>
                  </a:moveTo>
                  <a:lnTo>
                    <a:pt x="392293" y="119060"/>
                  </a:lnTo>
                </a:path>
                <a:path w="812165" h="272415">
                  <a:moveTo>
                    <a:pt x="481892" y="41961"/>
                  </a:moveTo>
                  <a:lnTo>
                    <a:pt x="407229" y="116371"/>
                  </a:lnTo>
                </a:path>
                <a:path w="812165" h="272415">
                  <a:moveTo>
                    <a:pt x="498176" y="40582"/>
                  </a:moveTo>
                  <a:lnTo>
                    <a:pt x="423531" y="113682"/>
                  </a:lnTo>
                </a:path>
                <a:path w="812165" h="272415">
                  <a:moveTo>
                    <a:pt x="514460" y="37894"/>
                  </a:moveTo>
                  <a:lnTo>
                    <a:pt x="439781" y="112304"/>
                  </a:lnTo>
                </a:path>
                <a:path w="812165" h="272415">
                  <a:moveTo>
                    <a:pt x="529362" y="35205"/>
                  </a:moveTo>
                  <a:lnTo>
                    <a:pt x="456065" y="109616"/>
                  </a:lnTo>
                </a:path>
                <a:path w="812165" h="272415">
                  <a:moveTo>
                    <a:pt x="545664" y="32483"/>
                  </a:moveTo>
                  <a:lnTo>
                    <a:pt x="471018" y="106876"/>
                  </a:lnTo>
                </a:path>
                <a:path w="812165" h="272415">
                  <a:moveTo>
                    <a:pt x="561965" y="31139"/>
                  </a:moveTo>
                  <a:lnTo>
                    <a:pt x="487303" y="104154"/>
                  </a:lnTo>
                </a:path>
                <a:path w="812165" h="272415">
                  <a:moveTo>
                    <a:pt x="578249" y="28399"/>
                  </a:moveTo>
                  <a:lnTo>
                    <a:pt x="503604" y="102860"/>
                  </a:lnTo>
                </a:path>
                <a:path w="812165" h="272415">
                  <a:moveTo>
                    <a:pt x="593202" y="25676"/>
                  </a:moveTo>
                  <a:lnTo>
                    <a:pt x="519906" y="100138"/>
                  </a:lnTo>
                </a:path>
                <a:path w="812165" h="272415">
                  <a:moveTo>
                    <a:pt x="609470" y="22988"/>
                  </a:moveTo>
                  <a:lnTo>
                    <a:pt x="534807" y="97398"/>
                  </a:lnTo>
                </a:path>
                <a:path w="812165" h="272415">
                  <a:moveTo>
                    <a:pt x="625771" y="21644"/>
                  </a:moveTo>
                  <a:lnTo>
                    <a:pt x="551092" y="94727"/>
                  </a:lnTo>
                </a:path>
                <a:path w="812165" h="272415">
                  <a:moveTo>
                    <a:pt x="642056" y="18921"/>
                  </a:moveTo>
                  <a:lnTo>
                    <a:pt x="567376" y="93332"/>
                  </a:lnTo>
                </a:path>
                <a:path w="812165" h="272415">
                  <a:moveTo>
                    <a:pt x="656974" y="16233"/>
                  </a:moveTo>
                  <a:lnTo>
                    <a:pt x="583678" y="90643"/>
                  </a:lnTo>
                </a:path>
                <a:path w="812165" h="272415">
                  <a:moveTo>
                    <a:pt x="673276" y="13544"/>
                  </a:moveTo>
                  <a:lnTo>
                    <a:pt x="599979" y="87955"/>
                  </a:lnTo>
                </a:path>
                <a:path w="812165" h="272415">
                  <a:moveTo>
                    <a:pt x="689577" y="12166"/>
                  </a:moveTo>
                  <a:lnTo>
                    <a:pt x="614915" y="85266"/>
                  </a:lnTo>
                </a:path>
                <a:path w="812165" h="272415">
                  <a:moveTo>
                    <a:pt x="705845" y="9477"/>
                  </a:moveTo>
                  <a:lnTo>
                    <a:pt x="631199" y="83888"/>
                  </a:lnTo>
                </a:path>
                <a:path w="812165" h="272415">
                  <a:moveTo>
                    <a:pt x="722146" y="6755"/>
                  </a:moveTo>
                  <a:lnTo>
                    <a:pt x="647450" y="81216"/>
                  </a:lnTo>
                </a:path>
                <a:path w="812165" h="272415">
                  <a:moveTo>
                    <a:pt x="737082" y="4032"/>
                  </a:moveTo>
                  <a:lnTo>
                    <a:pt x="663768" y="78460"/>
                  </a:lnTo>
                </a:path>
                <a:path w="812165" h="272415">
                  <a:moveTo>
                    <a:pt x="753349" y="2722"/>
                  </a:moveTo>
                  <a:lnTo>
                    <a:pt x="678704" y="75754"/>
                  </a:lnTo>
                </a:path>
                <a:path w="812165" h="272415">
                  <a:moveTo>
                    <a:pt x="769651" y="0"/>
                  </a:moveTo>
                  <a:lnTo>
                    <a:pt x="694988" y="74444"/>
                  </a:lnTo>
                </a:path>
                <a:path w="812165" h="272415">
                  <a:moveTo>
                    <a:pt x="779142" y="4032"/>
                  </a:moveTo>
                  <a:lnTo>
                    <a:pt x="711290" y="71704"/>
                  </a:lnTo>
                </a:path>
                <a:path w="812165" h="272415">
                  <a:moveTo>
                    <a:pt x="780490" y="16233"/>
                  </a:moveTo>
                  <a:lnTo>
                    <a:pt x="724843" y="71704"/>
                  </a:lnTo>
                </a:path>
                <a:path w="812165" h="272415">
                  <a:moveTo>
                    <a:pt x="781890" y="28399"/>
                  </a:moveTo>
                  <a:lnTo>
                    <a:pt x="726243" y="83888"/>
                  </a:lnTo>
                </a:path>
                <a:path w="812165" h="272415">
                  <a:moveTo>
                    <a:pt x="783238" y="40582"/>
                  </a:moveTo>
                  <a:lnTo>
                    <a:pt x="727574" y="96054"/>
                  </a:lnTo>
                </a:path>
                <a:path w="812165" h="272415">
                  <a:moveTo>
                    <a:pt x="784587" y="52800"/>
                  </a:moveTo>
                  <a:lnTo>
                    <a:pt x="728923" y="108220"/>
                  </a:lnTo>
                </a:path>
                <a:path w="812165" h="272415">
                  <a:moveTo>
                    <a:pt x="785918" y="63605"/>
                  </a:moveTo>
                  <a:lnTo>
                    <a:pt x="730271" y="120438"/>
                  </a:lnTo>
                </a:path>
                <a:path w="812165" h="272415">
                  <a:moveTo>
                    <a:pt x="788666" y="75754"/>
                  </a:moveTo>
                  <a:lnTo>
                    <a:pt x="733002" y="131260"/>
                  </a:lnTo>
                </a:path>
                <a:path w="812165" h="272415">
                  <a:moveTo>
                    <a:pt x="790015" y="87955"/>
                  </a:moveTo>
                  <a:lnTo>
                    <a:pt x="734351" y="143443"/>
                  </a:lnTo>
                </a:path>
                <a:path w="812165" h="272415">
                  <a:moveTo>
                    <a:pt x="791363" y="100138"/>
                  </a:moveTo>
                  <a:lnTo>
                    <a:pt x="735682" y="155610"/>
                  </a:lnTo>
                </a:path>
                <a:path w="812165" h="272415">
                  <a:moveTo>
                    <a:pt x="792746" y="112304"/>
                  </a:moveTo>
                  <a:lnTo>
                    <a:pt x="737082" y="167776"/>
                  </a:lnTo>
                </a:path>
                <a:path w="812165" h="272415">
                  <a:moveTo>
                    <a:pt x="794095" y="124505"/>
                  </a:moveTo>
                  <a:lnTo>
                    <a:pt x="738431" y="179942"/>
                  </a:lnTo>
                </a:path>
                <a:path w="812165" h="272415">
                  <a:moveTo>
                    <a:pt x="795443" y="136637"/>
                  </a:moveTo>
                  <a:lnTo>
                    <a:pt x="739796" y="192160"/>
                  </a:lnTo>
                </a:path>
                <a:path w="812165" h="272415">
                  <a:moveTo>
                    <a:pt x="798140" y="147476"/>
                  </a:moveTo>
                  <a:lnTo>
                    <a:pt x="742510" y="202982"/>
                  </a:lnTo>
                </a:path>
                <a:path w="812165" h="272415">
                  <a:moveTo>
                    <a:pt x="799523" y="159676"/>
                  </a:moveTo>
                  <a:lnTo>
                    <a:pt x="743859" y="215114"/>
                  </a:lnTo>
                </a:path>
                <a:path w="812165" h="272415">
                  <a:moveTo>
                    <a:pt x="800854" y="171809"/>
                  </a:moveTo>
                  <a:lnTo>
                    <a:pt x="745224" y="227331"/>
                  </a:lnTo>
                </a:path>
                <a:path w="812165" h="272415">
                  <a:moveTo>
                    <a:pt x="802220" y="184026"/>
                  </a:moveTo>
                  <a:lnTo>
                    <a:pt x="746573" y="239515"/>
                  </a:lnTo>
                </a:path>
                <a:path w="812165" h="272415">
                  <a:moveTo>
                    <a:pt x="803568" y="196192"/>
                  </a:moveTo>
                  <a:lnTo>
                    <a:pt x="747921" y="251681"/>
                  </a:lnTo>
                </a:path>
                <a:path w="812165" h="272415">
                  <a:moveTo>
                    <a:pt x="806316" y="208359"/>
                  </a:moveTo>
                  <a:lnTo>
                    <a:pt x="749287" y="263865"/>
                  </a:lnTo>
                </a:path>
                <a:path w="812165" h="272415">
                  <a:moveTo>
                    <a:pt x="807648" y="220576"/>
                  </a:moveTo>
                  <a:lnTo>
                    <a:pt x="754732" y="271981"/>
                  </a:lnTo>
                </a:path>
                <a:path w="812165" h="272415">
                  <a:moveTo>
                    <a:pt x="808996" y="231398"/>
                  </a:moveTo>
                  <a:lnTo>
                    <a:pt x="769651" y="270654"/>
                  </a:lnTo>
                </a:path>
                <a:path w="812165" h="272415">
                  <a:moveTo>
                    <a:pt x="810396" y="243548"/>
                  </a:moveTo>
                  <a:lnTo>
                    <a:pt x="785918" y="267914"/>
                  </a:lnTo>
                </a:path>
                <a:path w="812165" h="272415">
                  <a:moveTo>
                    <a:pt x="811728" y="255748"/>
                  </a:moveTo>
                  <a:lnTo>
                    <a:pt x="800854" y="26657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3150520" y="999865"/>
              <a:ext cx="3641090" cy="7070725"/>
            </a:xfrm>
            <a:custGeom>
              <a:avLst/>
              <a:gdLst/>
              <a:ahLst/>
              <a:cxnLst/>
              <a:rect l="l" t="t" r="r" b="b"/>
              <a:pathLst>
                <a:path w="3641090" h="7070725">
                  <a:moveTo>
                    <a:pt x="3610801" y="2722"/>
                  </a:moveTo>
                  <a:lnTo>
                    <a:pt x="3602676" y="10822"/>
                  </a:lnTo>
                </a:path>
                <a:path w="3641090" h="7070725">
                  <a:moveTo>
                    <a:pt x="3620292" y="1344"/>
                  </a:moveTo>
                  <a:lnTo>
                    <a:pt x="3604042" y="18921"/>
                  </a:lnTo>
                </a:path>
                <a:path w="3641090" h="7070725">
                  <a:moveTo>
                    <a:pt x="3631182" y="0"/>
                  </a:moveTo>
                  <a:lnTo>
                    <a:pt x="3605356" y="27072"/>
                  </a:lnTo>
                </a:path>
                <a:path w="3641090" h="7070725">
                  <a:moveTo>
                    <a:pt x="3633914" y="6772"/>
                  </a:moveTo>
                  <a:lnTo>
                    <a:pt x="3606773" y="33827"/>
                  </a:lnTo>
                </a:path>
                <a:path w="3641090" h="7070725">
                  <a:moveTo>
                    <a:pt x="3635228" y="13510"/>
                  </a:moveTo>
                  <a:lnTo>
                    <a:pt x="3606773" y="41978"/>
                  </a:lnTo>
                </a:path>
                <a:path w="3641090" h="7070725">
                  <a:moveTo>
                    <a:pt x="3636611" y="21661"/>
                  </a:moveTo>
                  <a:lnTo>
                    <a:pt x="3608104" y="50077"/>
                  </a:lnTo>
                </a:path>
                <a:path w="3641090" h="7070725">
                  <a:moveTo>
                    <a:pt x="3637959" y="29743"/>
                  </a:moveTo>
                  <a:lnTo>
                    <a:pt x="3613533" y="54093"/>
                  </a:lnTo>
                </a:path>
                <a:path w="3641090" h="7070725">
                  <a:moveTo>
                    <a:pt x="3639359" y="37877"/>
                  </a:moveTo>
                  <a:lnTo>
                    <a:pt x="3624406" y="52800"/>
                  </a:lnTo>
                </a:path>
                <a:path w="3641090" h="7070725">
                  <a:moveTo>
                    <a:pt x="3640707" y="45993"/>
                  </a:moveTo>
                  <a:lnTo>
                    <a:pt x="3633914" y="51421"/>
                  </a:lnTo>
                </a:path>
                <a:path w="3641090" h="7070725">
                  <a:moveTo>
                    <a:pt x="3608104" y="48716"/>
                  </a:moveTo>
                  <a:lnTo>
                    <a:pt x="3613533" y="54093"/>
                  </a:lnTo>
                </a:path>
                <a:path w="3641090" h="7070725">
                  <a:moveTo>
                    <a:pt x="3606773" y="37877"/>
                  </a:moveTo>
                  <a:lnTo>
                    <a:pt x="3621658" y="52800"/>
                  </a:lnTo>
                </a:path>
                <a:path w="3641090" h="7070725">
                  <a:moveTo>
                    <a:pt x="3605356" y="27072"/>
                  </a:moveTo>
                  <a:lnTo>
                    <a:pt x="3629834" y="51421"/>
                  </a:lnTo>
                </a:path>
                <a:path w="3641090" h="7070725">
                  <a:moveTo>
                    <a:pt x="3604042" y="17577"/>
                  </a:moveTo>
                  <a:lnTo>
                    <a:pt x="3636611" y="51421"/>
                  </a:lnTo>
                </a:path>
                <a:path w="3641090" h="7070725">
                  <a:moveTo>
                    <a:pt x="3601328" y="6772"/>
                  </a:moveTo>
                  <a:lnTo>
                    <a:pt x="3639359" y="44649"/>
                  </a:lnTo>
                </a:path>
                <a:path w="3641090" h="7070725">
                  <a:moveTo>
                    <a:pt x="3608104" y="4015"/>
                  </a:moveTo>
                  <a:lnTo>
                    <a:pt x="3637959" y="33827"/>
                  </a:lnTo>
                </a:path>
                <a:path w="3641090" h="7070725">
                  <a:moveTo>
                    <a:pt x="3616247" y="2722"/>
                  </a:moveTo>
                  <a:lnTo>
                    <a:pt x="3636611" y="22988"/>
                  </a:lnTo>
                </a:path>
                <a:path w="3641090" h="7070725">
                  <a:moveTo>
                    <a:pt x="3623057" y="1344"/>
                  </a:moveTo>
                  <a:lnTo>
                    <a:pt x="3635228" y="12183"/>
                  </a:lnTo>
                </a:path>
                <a:path w="3641090" h="7070725">
                  <a:moveTo>
                    <a:pt x="3631182" y="0"/>
                  </a:moveTo>
                  <a:lnTo>
                    <a:pt x="3633914" y="1344"/>
                  </a:lnTo>
                </a:path>
                <a:path w="3641090" h="7070725">
                  <a:moveTo>
                    <a:pt x="0" y="7018874"/>
                  </a:moveTo>
                  <a:lnTo>
                    <a:pt x="0" y="7020201"/>
                  </a:lnTo>
                </a:path>
                <a:path w="3641090" h="7070725">
                  <a:moveTo>
                    <a:pt x="9507" y="7018874"/>
                  </a:moveTo>
                  <a:lnTo>
                    <a:pt x="0" y="7028335"/>
                  </a:lnTo>
                </a:path>
                <a:path w="3641090" h="7070725">
                  <a:moveTo>
                    <a:pt x="19032" y="7018874"/>
                  </a:moveTo>
                  <a:lnTo>
                    <a:pt x="0" y="7037813"/>
                  </a:lnTo>
                </a:path>
                <a:path w="3641090" h="7070725">
                  <a:moveTo>
                    <a:pt x="27157" y="7018874"/>
                  </a:moveTo>
                  <a:lnTo>
                    <a:pt x="0" y="7047256"/>
                  </a:lnTo>
                </a:path>
                <a:path w="3641090" h="7070725">
                  <a:moveTo>
                    <a:pt x="31271" y="7024268"/>
                  </a:moveTo>
                  <a:lnTo>
                    <a:pt x="0" y="7055390"/>
                  </a:lnTo>
                </a:path>
                <a:path w="3641090" h="7070725">
                  <a:moveTo>
                    <a:pt x="31271" y="7032419"/>
                  </a:moveTo>
                  <a:lnTo>
                    <a:pt x="0" y="7064834"/>
                  </a:lnTo>
                </a:path>
                <a:path w="3641090" h="7070725">
                  <a:moveTo>
                    <a:pt x="31271" y="7041879"/>
                  </a:moveTo>
                  <a:lnTo>
                    <a:pt x="4096" y="7070279"/>
                  </a:lnTo>
                </a:path>
                <a:path w="3641090" h="7070725">
                  <a:moveTo>
                    <a:pt x="31271" y="7051323"/>
                  </a:moveTo>
                  <a:lnTo>
                    <a:pt x="12221" y="7070279"/>
                  </a:lnTo>
                </a:path>
                <a:path w="3641090" h="7070725">
                  <a:moveTo>
                    <a:pt x="31271" y="7059491"/>
                  </a:moveTo>
                  <a:lnTo>
                    <a:pt x="21746" y="7070279"/>
                  </a:lnTo>
                </a:path>
                <a:path w="3641090" h="7070725">
                  <a:moveTo>
                    <a:pt x="31271" y="7068901"/>
                  </a:moveTo>
                  <a:lnTo>
                    <a:pt x="31271" y="7070279"/>
                  </a:lnTo>
                </a:path>
                <a:path w="3641090" h="7070725">
                  <a:moveTo>
                    <a:pt x="0" y="7066229"/>
                  </a:moveTo>
                  <a:lnTo>
                    <a:pt x="4096" y="7070279"/>
                  </a:lnTo>
                </a:path>
                <a:path w="3641090" h="7070725">
                  <a:moveTo>
                    <a:pt x="0" y="7056734"/>
                  </a:moveTo>
                  <a:lnTo>
                    <a:pt x="13587" y="7070279"/>
                  </a:lnTo>
                </a:path>
                <a:path w="3641090" h="7070725">
                  <a:moveTo>
                    <a:pt x="0" y="7047256"/>
                  </a:moveTo>
                  <a:lnTo>
                    <a:pt x="21746" y="7070279"/>
                  </a:lnTo>
                </a:path>
                <a:path w="3641090" h="7070725">
                  <a:moveTo>
                    <a:pt x="0" y="7039174"/>
                  </a:moveTo>
                  <a:lnTo>
                    <a:pt x="31271" y="7070279"/>
                  </a:lnTo>
                </a:path>
                <a:path w="3641090" h="7070725">
                  <a:moveTo>
                    <a:pt x="0" y="7029662"/>
                  </a:moveTo>
                  <a:lnTo>
                    <a:pt x="31271" y="7062145"/>
                  </a:lnTo>
                </a:path>
                <a:path w="3641090" h="7070725">
                  <a:moveTo>
                    <a:pt x="0" y="7020201"/>
                  </a:moveTo>
                  <a:lnTo>
                    <a:pt x="31271" y="7052667"/>
                  </a:lnTo>
                </a:path>
                <a:path w="3641090" h="7070725">
                  <a:moveTo>
                    <a:pt x="6776" y="7018874"/>
                  </a:moveTo>
                  <a:lnTo>
                    <a:pt x="31271" y="7043241"/>
                  </a:lnTo>
                </a:path>
                <a:path w="3641090" h="7070725">
                  <a:moveTo>
                    <a:pt x="16335" y="7018874"/>
                  </a:moveTo>
                  <a:lnTo>
                    <a:pt x="31271" y="7035073"/>
                  </a:lnTo>
                </a:path>
                <a:path w="3641090" h="7070725">
                  <a:moveTo>
                    <a:pt x="25826" y="7018874"/>
                  </a:moveTo>
                  <a:lnTo>
                    <a:pt x="31271" y="702562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13169573" y="8083666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0" y="28450"/>
                  </a:moveTo>
                  <a:lnTo>
                    <a:pt x="12204" y="28450"/>
                  </a:lnTo>
                </a:path>
                <a:path w="12700" h="28575">
                  <a:moveTo>
                    <a:pt x="0" y="14905"/>
                  </a:moveTo>
                  <a:lnTo>
                    <a:pt x="12204" y="14905"/>
                  </a:lnTo>
                </a:path>
                <a:path w="12700" h="28575">
                  <a:moveTo>
                    <a:pt x="0" y="0"/>
                  </a:moveTo>
                  <a:lnTo>
                    <a:pt x="12204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16278099" y="7791408"/>
              <a:ext cx="19050" cy="265430"/>
            </a:xfrm>
            <a:custGeom>
              <a:avLst/>
              <a:gdLst/>
              <a:ahLst/>
              <a:cxnLst/>
              <a:rect l="l" t="t" r="r" b="b"/>
              <a:pathLst>
                <a:path w="19050" h="265429">
                  <a:moveTo>
                    <a:pt x="0" y="263848"/>
                  </a:moveTo>
                  <a:lnTo>
                    <a:pt x="1348" y="265192"/>
                  </a:lnTo>
                </a:path>
                <a:path w="19050" h="265429">
                  <a:moveTo>
                    <a:pt x="0" y="250337"/>
                  </a:moveTo>
                  <a:lnTo>
                    <a:pt x="14952" y="265192"/>
                  </a:lnTo>
                </a:path>
                <a:path w="19050" h="265429">
                  <a:moveTo>
                    <a:pt x="0" y="236792"/>
                  </a:moveTo>
                  <a:lnTo>
                    <a:pt x="18998" y="255714"/>
                  </a:lnTo>
                </a:path>
                <a:path w="19050" h="265429">
                  <a:moveTo>
                    <a:pt x="0" y="223282"/>
                  </a:moveTo>
                  <a:lnTo>
                    <a:pt x="18998" y="242169"/>
                  </a:lnTo>
                </a:path>
                <a:path w="19050" h="265429">
                  <a:moveTo>
                    <a:pt x="0" y="209703"/>
                  </a:moveTo>
                  <a:lnTo>
                    <a:pt x="18998" y="228659"/>
                  </a:lnTo>
                </a:path>
                <a:path w="19050" h="265429">
                  <a:moveTo>
                    <a:pt x="0" y="196226"/>
                  </a:moveTo>
                  <a:lnTo>
                    <a:pt x="18998" y="215114"/>
                  </a:lnTo>
                </a:path>
                <a:path w="19050" h="265429">
                  <a:moveTo>
                    <a:pt x="0" y="182648"/>
                  </a:moveTo>
                  <a:lnTo>
                    <a:pt x="18998" y="201638"/>
                  </a:lnTo>
                </a:path>
                <a:path w="19050" h="265429">
                  <a:moveTo>
                    <a:pt x="0" y="169154"/>
                  </a:moveTo>
                  <a:lnTo>
                    <a:pt x="18998" y="188076"/>
                  </a:lnTo>
                </a:path>
                <a:path w="19050" h="265429">
                  <a:moveTo>
                    <a:pt x="0" y="155559"/>
                  </a:moveTo>
                  <a:lnTo>
                    <a:pt x="18998" y="174565"/>
                  </a:lnTo>
                </a:path>
                <a:path w="19050" h="265429">
                  <a:moveTo>
                    <a:pt x="0" y="142065"/>
                  </a:moveTo>
                  <a:lnTo>
                    <a:pt x="18998" y="161021"/>
                  </a:lnTo>
                </a:path>
                <a:path w="19050" h="265429">
                  <a:moveTo>
                    <a:pt x="0" y="128554"/>
                  </a:moveTo>
                  <a:lnTo>
                    <a:pt x="18998" y="147459"/>
                  </a:lnTo>
                </a:path>
                <a:path w="19050" h="265429">
                  <a:moveTo>
                    <a:pt x="0" y="115010"/>
                  </a:moveTo>
                  <a:lnTo>
                    <a:pt x="18998" y="133914"/>
                  </a:lnTo>
                </a:path>
                <a:path w="19050" h="265429">
                  <a:moveTo>
                    <a:pt x="0" y="101482"/>
                  </a:moveTo>
                  <a:lnTo>
                    <a:pt x="18998" y="120438"/>
                  </a:lnTo>
                </a:path>
                <a:path w="19050" h="265429">
                  <a:moveTo>
                    <a:pt x="0" y="87937"/>
                  </a:moveTo>
                  <a:lnTo>
                    <a:pt x="18998" y="106893"/>
                  </a:lnTo>
                </a:path>
                <a:path w="19050" h="265429">
                  <a:moveTo>
                    <a:pt x="0" y="74427"/>
                  </a:moveTo>
                  <a:lnTo>
                    <a:pt x="18998" y="93332"/>
                  </a:lnTo>
                </a:path>
                <a:path w="19050" h="265429">
                  <a:moveTo>
                    <a:pt x="0" y="60865"/>
                  </a:moveTo>
                  <a:lnTo>
                    <a:pt x="18998" y="79855"/>
                  </a:lnTo>
                </a:path>
                <a:path w="19050" h="265429">
                  <a:moveTo>
                    <a:pt x="0" y="47355"/>
                  </a:moveTo>
                  <a:lnTo>
                    <a:pt x="18998" y="66259"/>
                  </a:lnTo>
                </a:path>
                <a:path w="19050" h="265429">
                  <a:moveTo>
                    <a:pt x="0" y="33810"/>
                  </a:moveTo>
                  <a:lnTo>
                    <a:pt x="18998" y="52749"/>
                  </a:lnTo>
                </a:path>
                <a:path w="19050" h="265429">
                  <a:moveTo>
                    <a:pt x="0" y="20265"/>
                  </a:moveTo>
                  <a:lnTo>
                    <a:pt x="18998" y="39272"/>
                  </a:lnTo>
                </a:path>
                <a:path w="19050" h="265429">
                  <a:moveTo>
                    <a:pt x="0" y="6738"/>
                  </a:moveTo>
                  <a:lnTo>
                    <a:pt x="18998" y="25693"/>
                  </a:lnTo>
                </a:path>
                <a:path w="19050" h="265429">
                  <a:moveTo>
                    <a:pt x="8125" y="0"/>
                  </a:moveTo>
                  <a:lnTo>
                    <a:pt x="18998" y="1218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12509816" y="5821151"/>
              <a:ext cx="132080" cy="39370"/>
            </a:xfrm>
            <a:custGeom>
              <a:avLst/>
              <a:gdLst/>
              <a:ahLst/>
              <a:cxnLst/>
              <a:rect l="l" t="t" r="r" b="b"/>
              <a:pathLst>
                <a:path w="132079" h="39370">
                  <a:moveTo>
                    <a:pt x="6844" y="0"/>
                  </a:moveTo>
                  <a:lnTo>
                    <a:pt x="0" y="6789"/>
                  </a:lnTo>
                </a:path>
                <a:path w="132079" h="39370">
                  <a:moveTo>
                    <a:pt x="17684" y="2722"/>
                  </a:moveTo>
                  <a:lnTo>
                    <a:pt x="1382" y="20299"/>
                  </a:lnTo>
                </a:path>
                <a:path w="132079" h="39370">
                  <a:moveTo>
                    <a:pt x="28540" y="5428"/>
                  </a:moveTo>
                  <a:lnTo>
                    <a:pt x="12238" y="21661"/>
                  </a:lnTo>
                </a:path>
                <a:path w="132079" h="39370">
                  <a:moveTo>
                    <a:pt x="40728" y="8150"/>
                  </a:moveTo>
                  <a:lnTo>
                    <a:pt x="23095" y="24417"/>
                  </a:lnTo>
                </a:path>
                <a:path w="132079" h="39370">
                  <a:moveTo>
                    <a:pt x="51601" y="9511"/>
                  </a:moveTo>
                  <a:lnTo>
                    <a:pt x="33934" y="27089"/>
                  </a:lnTo>
                </a:path>
                <a:path w="132079" h="39370">
                  <a:moveTo>
                    <a:pt x="63840" y="10839"/>
                  </a:moveTo>
                  <a:lnTo>
                    <a:pt x="46173" y="28484"/>
                  </a:lnTo>
                </a:path>
                <a:path w="132079" h="39370">
                  <a:moveTo>
                    <a:pt x="76028" y="13544"/>
                  </a:moveTo>
                  <a:lnTo>
                    <a:pt x="58395" y="31122"/>
                  </a:lnTo>
                </a:path>
                <a:path w="132079" h="39370">
                  <a:moveTo>
                    <a:pt x="86901" y="14888"/>
                  </a:moveTo>
                  <a:lnTo>
                    <a:pt x="69234" y="32483"/>
                  </a:lnTo>
                </a:path>
                <a:path w="132079" h="39370">
                  <a:moveTo>
                    <a:pt x="99106" y="16250"/>
                  </a:moveTo>
                  <a:lnTo>
                    <a:pt x="81473" y="33844"/>
                  </a:lnTo>
                </a:path>
                <a:path w="132079" h="39370">
                  <a:moveTo>
                    <a:pt x="112693" y="17577"/>
                  </a:moveTo>
                  <a:lnTo>
                    <a:pt x="93677" y="35239"/>
                  </a:lnTo>
                </a:path>
                <a:path w="132079" h="39370">
                  <a:moveTo>
                    <a:pt x="124881" y="17577"/>
                  </a:moveTo>
                  <a:lnTo>
                    <a:pt x="105882" y="36567"/>
                  </a:lnTo>
                </a:path>
                <a:path w="132079" h="39370">
                  <a:moveTo>
                    <a:pt x="131674" y="24417"/>
                  </a:moveTo>
                  <a:lnTo>
                    <a:pt x="118138" y="37928"/>
                  </a:lnTo>
                </a:path>
                <a:path w="132079" h="39370">
                  <a:moveTo>
                    <a:pt x="131674" y="37928"/>
                  </a:moveTo>
                  <a:lnTo>
                    <a:pt x="131674" y="3925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12641493" y="3325948"/>
              <a:ext cx="41275" cy="2286000"/>
            </a:xfrm>
            <a:custGeom>
              <a:avLst/>
              <a:gdLst/>
              <a:ahLst/>
              <a:cxnLst/>
              <a:rect l="l" t="t" r="r" b="b"/>
              <a:pathLst>
                <a:path w="41275" h="2286000">
                  <a:moveTo>
                    <a:pt x="13570" y="0"/>
                  </a:moveTo>
                  <a:lnTo>
                    <a:pt x="0" y="13510"/>
                  </a:lnTo>
                </a:path>
                <a:path w="41275" h="2286000">
                  <a:moveTo>
                    <a:pt x="31254" y="0"/>
                  </a:moveTo>
                  <a:lnTo>
                    <a:pt x="0" y="31139"/>
                  </a:lnTo>
                </a:path>
                <a:path w="41275" h="2286000">
                  <a:moveTo>
                    <a:pt x="40728" y="8150"/>
                  </a:moveTo>
                  <a:lnTo>
                    <a:pt x="0" y="47355"/>
                  </a:lnTo>
                </a:path>
                <a:path w="41275" h="2286000">
                  <a:moveTo>
                    <a:pt x="40728" y="24349"/>
                  </a:moveTo>
                  <a:lnTo>
                    <a:pt x="0" y="64966"/>
                  </a:lnTo>
                </a:path>
                <a:path w="41275" h="2286000">
                  <a:moveTo>
                    <a:pt x="40728" y="41978"/>
                  </a:moveTo>
                  <a:lnTo>
                    <a:pt x="0" y="81216"/>
                  </a:lnTo>
                </a:path>
                <a:path w="41275" h="2286000">
                  <a:moveTo>
                    <a:pt x="40728" y="58177"/>
                  </a:moveTo>
                  <a:lnTo>
                    <a:pt x="0" y="98794"/>
                  </a:lnTo>
                </a:path>
                <a:path w="41275" h="2286000">
                  <a:moveTo>
                    <a:pt x="40728" y="75805"/>
                  </a:moveTo>
                  <a:lnTo>
                    <a:pt x="0" y="116371"/>
                  </a:lnTo>
                </a:path>
                <a:path w="41275" h="2286000">
                  <a:moveTo>
                    <a:pt x="40728" y="93383"/>
                  </a:moveTo>
                  <a:lnTo>
                    <a:pt x="0" y="132621"/>
                  </a:lnTo>
                </a:path>
                <a:path w="41275" h="2286000">
                  <a:moveTo>
                    <a:pt x="40728" y="109633"/>
                  </a:moveTo>
                  <a:lnTo>
                    <a:pt x="0" y="150199"/>
                  </a:lnTo>
                </a:path>
                <a:path w="41275" h="2286000">
                  <a:moveTo>
                    <a:pt x="40728" y="127227"/>
                  </a:moveTo>
                  <a:lnTo>
                    <a:pt x="0" y="166449"/>
                  </a:lnTo>
                </a:path>
                <a:path w="41275" h="2286000">
                  <a:moveTo>
                    <a:pt x="40728" y="143443"/>
                  </a:moveTo>
                  <a:lnTo>
                    <a:pt x="0" y="184060"/>
                  </a:lnTo>
                </a:path>
                <a:path w="41275" h="2286000">
                  <a:moveTo>
                    <a:pt x="40728" y="161038"/>
                  </a:moveTo>
                  <a:lnTo>
                    <a:pt x="0" y="200276"/>
                  </a:lnTo>
                </a:path>
                <a:path w="41275" h="2286000">
                  <a:moveTo>
                    <a:pt x="40728" y="177288"/>
                  </a:moveTo>
                  <a:lnTo>
                    <a:pt x="0" y="217854"/>
                  </a:lnTo>
                </a:path>
                <a:path w="41275" h="2286000">
                  <a:moveTo>
                    <a:pt x="40728" y="194865"/>
                  </a:moveTo>
                  <a:lnTo>
                    <a:pt x="0" y="234104"/>
                  </a:lnTo>
                </a:path>
                <a:path w="41275" h="2286000">
                  <a:moveTo>
                    <a:pt x="40728" y="211098"/>
                  </a:moveTo>
                  <a:lnTo>
                    <a:pt x="0" y="251698"/>
                  </a:lnTo>
                </a:path>
                <a:path w="41275" h="2286000">
                  <a:moveTo>
                    <a:pt x="40728" y="228693"/>
                  </a:moveTo>
                  <a:lnTo>
                    <a:pt x="0" y="267948"/>
                  </a:lnTo>
                </a:path>
                <a:path w="41275" h="2286000">
                  <a:moveTo>
                    <a:pt x="40728" y="244926"/>
                  </a:moveTo>
                  <a:lnTo>
                    <a:pt x="0" y="285526"/>
                  </a:lnTo>
                </a:path>
                <a:path w="41275" h="2286000">
                  <a:moveTo>
                    <a:pt x="40728" y="262520"/>
                  </a:moveTo>
                  <a:lnTo>
                    <a:pt x="0" y="301759"/>
                  </a:lnTo>
                </a:path>
                <a:path w="41275" h="2286000">
                  <a:moveTo>
                    <a:pt x="40728" y="278770"/>
                  </a:moveTo>
                  <a:lnTo>
                    <a:pt x="0" y="319336"/>
                  </a:lnTo>
                </a:path>
                <a:path w="41275" h="2286000">
                  <a:moveTo>
                    <a:pt x="40728" y="296331"/>
                  </a:moveTo>
                  <a:lnTo>
                    <a:pt x="0" y="335586"/>
                  </a:lnTo>
                </a:path>
                <a:path w="41275" h="2286000">
                  <a:moveTo>
                    <a:pt x="40728" y="312564"/>
                  </a:moveTo>
                  <a:lnTo>
                    <a:pt x="0" y="353198"/>
                  </a:lnTo>
                </a:path>
                <a:path w="41275" h="2286000">
                  <a:moveTo>
                    <a:pt x="40728" y="330175"/>
                  </a:moveTo>
                  <a:lnTo>
                    <a:pt x="0" y="369397"/>
                  </a:lnTo>
                </a:path>
                <a:path w="41275" h="2286000">
                  <a:moveTo>
                    <a:pt x="40728" y="346426"/>
                  </a:moveTo>
                  <a:lnTo>
                    <a:pt x="0" y="386991"/>
                  </a:lnTo>
                </a:path>
                <a:path w="41275" h="2286000">
                  <a:moveTo>
                    <a:pt x="40728" y="364003"/>
                  </a:moveTo>
                  <a:lnTo>
                    <a:pt x="0" y="404569"/>
                  </a:lnTo>
                </a:path>
                <a:path w="41275" h="2286000">
                  <a:moveTo>
                    <a:pt x="40728" y="381580"/>
                  </a:moveTo>
                  <a:lnTo>
                    <a:pt x="0" y="420819"/>
                  </a:lnTo>
                </a:path>
                <a:path w="41275" h="2286000">
                  <a:moveTo>
                    <a:pt x="40728" y="397813"/>
                  </a:moveTo>
                  <a:lnTo>
                    <a:pt x="0" y="438396"/>
                  </a:lnTo>
                </a:path>
                <a:path w="41275" h="2286000">
                  <a:moveTo>
                    <a:pt x="40728" y="415391"/>
                  </a:moveTo>
                  <a:lnTo>
                    <a:pt x="0" y="454663"/>
                  </a:lnTo>
                </a:path>
                <a:path w="41275" h="2286000">
                  <a:moveTo>
                    <a:pt x="40728" y="431658"/>
                  </a:moveTo>
                  <a:lnTo>
                    <a:pt x="0" y="472241"/>
                  </a:lnTo>
                </a:path>
                <a:path w="41275" h="2286000">
                  <a:moveTo>
                    <a:pt x="40728" y="449235"/>
                  </a:moveTo>
                  <a:lnTo>
                    <a:pt x="0" y="488508"/>
                  </a:lnTo>
                </a:path>
                <a:path w="41275" h="2286000">
                  <a:moveTo>
                    <a:pt x="40728" y="465486"/>
                  </a:moveTo>
                  <a:lnTo>
                    <a:pt x="0" y="506102"/>
                  </a:lnTo>
                </a:path>
                <a:path w="41275" h="2286000">
                  <a:moveTo>
                    <a:pt x="40728" y="483063"/>
                  </a:moveTo>
                  <a:lnTo>
                    <a:pt x="0" y="522336"/>
                  </a:lnTo>
                </a:path>
                <a:path w="41275" h="2286000">
                  <a:moveTo>
                    <a:pt x="40728" y="499296"/>
                  </a:moveTo>
                  <a:lnTo>
                    <a:pt x="0" y="539930"/>
                  </a:lnTo>
                </a:path>
                <a:path w="41275" h="2286000">
                  <a:moveTo>
                    <a:pt x="40728" y="516907"/>
                  </a:moveTo>
                  <a:lnTo>
                    <a:pt x="0" y="556163"/>
                  </a:lnTo>
                </a:path>
                <a:path w="41275" h="2286000">
                  <a:moveTo>
                    <a:pt x="40728" y="533175"/>
                  </a:moveTo>
                  <a:lnTo>
                    <a:pt x="0" y="573740"/>
                  </a:lnTo>
                </a:path>
                <a:path w="41275" h="2286000">
                  <a:moveTo>
                    <a:pt x="40728" y="550752"/>
                  </a:moveTo>
                  <a:lnTo>
                    <a:pt x="0" y="589991"/>
                  </a:lnTo>
                </a:path>
                <a:path w="41275" h="2286000">
                  <a:moveTo>
                    <a:pt x="40728" y="567002"/>
                  </a:moveTo>
                  <a:lnTo>
                    <a:pt x="0" y="607568"/>
                  </a:lnTo>
                </a:path>
                <a:path w="41275" h="2286000">
                  <a:moveTo>
                    <a:pt x="40728" y="584597"/>
                  </a:moveTo>
                  <a:lnTo>
                    <a:pt x="0" y="623818"/>
                  </a:lnTo>
                </a:path>
                <a:path w="41275" h="2286000">
                  <a:moveTo>
                    <a:pt x="40728" y="600830"/>
                  </a:moveTo>
                  <a:lnTo>
                    <a:pt x="0" y="641413"/>
                  </a:lnTo>
                </a:path>
                <a:path w="41275" h="2286000">
                  <a:moveTo>
                    <a:pt x="40728" y="618390"/>
                  </a:moveTo>
                  <a:lnTo>
                    <a:pt x="0" y="657646"/>
                  </a:lnTo>
                </a:path>
                <a:path w="41275" h="2286000">
                  <a:moveTo>
                    <a:pt x="40728" y="634657"/>
                  </a:moveTo>
                  <a:lnTo>
                    <a:pt x="0" y="675223"/>
                  </a:lnTo>
                </a:path>
                <a:path w="41275" h="2286000">
                  <a:moveTo>
                    <a:pt x="40728" y="652252"/>
                  </a:moveTo>
                  <a:lnTo>
                    <a:pt x="0" y="691473"/>
                  </a:lnTo>
                </a:path>
                <a:path w="41275" h="2286000">
                  <a:moveTo>
                    <a:pt x="40728" y="668451"/>
                  </a:moveTo>
                  <a:lnTo>
                    <a:pt x="0" y="709051"/>
                  </a:lnTo>
                </a:path>
                <a:path w="41275" h="2286000">
                  <a:moveTo>
                    <a:pt x="40728" y="686062"/>
                  </a:moveTo>
                  <a:lnTo>
                    <a:pt x="0" y="726645"/>
                  </a:lnTo>
                </a:path>
                <a:path w="41275" h="2286000">
                  <a:moveTo>
                    <a:pt x="40728" y="703640"/>
                  </a:moveTo>
                  <a:lnTo>
                    <a:pt x="0" y="742895"/>
                  </a:lnTo>
                </a:path>
                <a:path w="41275" h="2286000">
                  <a:moveTo>
                    <a:pt x="40728" y="719873"/>
                  </a:moveTo>
                  <a:lnTo>
                    <a:pt x="0" y="760490"/>
                  </a:lnTo>
                </a:path>
                <a:path w="41275" h="2286000">
                  <a:moveTo>
                    <a:pt x="40728" y="737484"/>
                  </a:moveTo>
                  <a:lnTo>
                    <a:pt x="0" y="776706"/>
                  </a:lnTo>
                </a:path>
                <a:path w="41275" h="2286000">
                  <a:moveTo>
                    <a:pt x="40728" y="753717"/>
                  </a:moveTo>
                  <a:lnTo>
                    <a:pt x="0" y="794283"/>
                  </a:lnTo>
                </a:path>
                <a:path w="41275" h="2286000">
                  <a:moveTo>
                    <a:pt x="40728" y="771295"/>
                  </a:moveTo>
                  <a:lnTo>
                    <a:pt x="0" y="810550"/>
                  </a:lnTo>
                </a:path>
                <a:path w="41275" h="2286000">
                  <a:moveTo>
                    <a:pt x="40728" y="787528"/>
                  </a:moveTo>
                  <a:lnTo>
                    <a:pt x="0" y="828145"/>
                  </a:lnTo>
                </a:path>
                <a:path w="41275" h="2286000">
                  <a:moveTo>
                    <a:pt x="40728" y="805122"/>
                  </a:moveTo>
                  <a:lnTo>
                    <a:pt x="0" y="844344"/>
                  </a:lnTo>
                </a:path>
                <a:path w="41275" h="2286000">
                  <a:moveTo>
                    <a:pt x="40728" y="821355"/>
                  </a:moveTo>
                  <a:lnTo>
                    <a:pt x="0" y="861972"/>
                  </a:lnTo>
                </a:path>
                <a:path w="41275" h="2286000">
                  <a:moveTo>
                    <a:pt x="40728" y="838950"/>
                  </a:moveTo>
                  <a:lnTo>
                    <a:pt x="0" y="878205"/>
                  </a:lnTo>
                </a:path>
                <a:path w="41275" h="2286000">
                  <a:moveTo>
                    <a:pt x="40728" y="855183"/>
                  </a:moveTo>
                  <a:lnTo>
                    <a:pt x="0" y="895817"/>
                  </a:lnTo>
                </a:path>
                <a:path w="41275" h="2286000">
                  <a:moveTo>
                    <a:pt x="40728" y="872777"/>
                  </a:moveTo>
                  <a:lnTo>
                    <a:pt x="0" y="912016"/>
                  </a:lnTo>
                </a:path>
                <a:path w="41275" h="2286000">
                  <a:moveTo>
                    <a:pt x="40728" y="888993"/>
                  </a:moveTo>
                  <a:lnTo>
                    <a:pt x="0" y="929644"/>
                  </a:lnTo>
                </a:path>
                <a:path w="41275" h="2286000">
                  <a:moveTo>
                    <a:pt x="40728" y="906656"/>
                  </a:moveTo>
                  <a:lnTo>
                    <a:pt x="0" y="945809"/>
                  </a:lnTo>
                </a:path>
                <a:path w="41275" h="2286000">
                  <a:moveTo>
                    <a:pt x="40728" y="922855"/>
                  </a:moveTo>
                  <a:lnTo>
                    <a:pt x="0" y="963455"/>
                  </a:lnTo>
                </a:path>
                <a:path w="41275" h="2286000">
                  <a:moveTo>
                    <a:pt x="40728" y="940466"/>
                  </a:moveTo>
                  <a:lnTo>
                    <a:pt x="0" y="979671"/>
                  </a:lnTo>
                </a:path>
                <a:path w="41275" h="2286000">
                  <a:moveTo>
                    <a:pt x="40728" y="956666"/>
                  </a:moveTo>
                  <a:lnTo>
                    <a:pt x="0" y="997282"/>
                  </a:lnTo>
                </a:path>
                <a:path w="41275" h="2286000">
                  <a:moveTo>
                    <a:pt x="40728" y="974277"/>
                  </a:moveTo>
                  <a:lnTo>
                    <a:pt x="0" y="1014877"/>
                  </a:lnTo>
                </a:path>
                <a:path w="41275" h="2286000">
                  <a:moveTo>
                    <a:pt x="40728" y="991837"/>
                  </a:moveTo>
                  <a:lnTo>
                    <a:pt x="0" y="1031110"/>
                  </a:lnTo>
                </a:path>
                <a:path w="41275" h="2286000">
                  <a:moveTo>
                    <a:pt x="40728" y="1008121"/>
                  </a:moveTo>
                  <a:lnTo>
                    <a:pt x="0" y="1048721"/>
                  </a:lnTo>
                </a:path>
                <a:path w="41275" h="2286000">
                  <a:moveTo>
                    <a:pt x="40728" y="1025699"/>
                  </a:moveTo>
                  <a:lnTo>
                    <a:pt x="0" y="1064937"/>
                  </a:lnTo>
                </a:path>
                <a:path w="41275" h="2286000">
                  <a:moveTo>
                    <a:pt x="40728" y="1041966"/>
                  </a:moveTo>
                  <a:lnTo>
                    <a:pt x="0" y="1082549"/>
                  </a:lnTo>
                </a:path>
                <a:path w="41275" h="2286000">
                  <a:moveTo>
                    <a:pt x="40728" y="1059560"/>
                  </a:moveTo>
                  <a:lnTo>
                    <a:pt x="0" y="1098799"/>
                  </a:lnTo>
                </a:path>
                <a:path w="41275" h="2286000">
                  <a:moveTo>
                    <a:pt x="40728" y="1075794"/>
                  </a:moveTo>
                  <a:lnTo>
                    <a:pt x="0" y="1116342"/>
                  </a:lnTo>
                </a:path>
                <a:path w="41275" h="2286000">
                  <a:moveTo>
                    <a:pt x="40728" y="1093371"/>
                  </a:moveTo>
                  <a:lnTo>
                    <a:pt x="0" y="1132610"/>
                  </a:lnTo>
                </a:path>
                <a:path w="41275" h="2286000">
                  <a:moveTo>
                    <a:pt x="40728" y="1109604"/>
                  </a:moveTo>
                  <a:lnTo>
                    <a:pt x="0" y="1150187"/>
                  </a:lnTo>
                </a:path>
                <a:path w="41275" h="2286000">
                  <a:moveTo>
                    <a:pt x="40728" y="1127181"/>
                  </a:moveTo>
                  <a:lnTo>
                    <a:pt x="0" y="1166420"/>
                  </a:lnTo>
                </a:path>
                <a:path w="41275" h="2286000">
                  <a:moveTo>
                    <a:pt x="40728" y="1143398"/>
                  </a:moveTo>
                  <a:lnTo>
                    <a:pt x="0" y="1183997"/>
                  </a:lnTo>
                </a:path>
                <a:path w="41275" h="2286000">
                  <a:moveTo>
                    <a:pt x="40728" y="1160992"/>
                  </a:moveTo>
                  <a:lnTo>
                    <a:pt x="0" y="1200265"/>
                  </a:lnTo>
                </a:path>
                <a:path w="41275" h="2286000">
                  <a:moveTo>
                    <a:pt x="40728" y="1177259"/>
                  </a:moveTo>
                  <a:lnTo>
                    <a:pt x="0" y="1217859"/>
                  </a:lnTo>
                </a:path>
                <a:path w="41275" h="2286000">
                  <a:moveTo>
                    <a:pt x="40728" y="1194837"/>
                  </a:moveTo>
                  <a:lnTo>
                    <a:pt x="0" y="1234092"/>
                  </a:lnTo>
                </a:path>
                <a:path w="41275" h="2286000">
                  <a:moveTo>
                    <a:pt x="40728" y="1211104"/>
                  </a:moveTo>
                  <a:lnTo>
                    <a:pt x="0" y="1251687"/>
                  </a:lnTo>
                </a:path>
                <a:path w="41275" h="2286000">
                  <a:moveTo>
                    <a:pt x="40728" y="1228681"/>
                  </a:moveTo>
                  <a:lnTo>
                    <a:pt x="0" y="1267886"/>
                  </a:lnTo>
                </a:path>
                <a:path w="41275" h="2286000">
                  <a:moveTo>
                    <a:pt x="40728" y="1244914"/>
                  </a:moveTo>
                  <a:lnTo>
                    <a:pt x="0" y="1285480"/>
                  </a:lnTo>
                </a:path>
                <a:path w="41275" h="2286000">
                  <a:moveTo>
                    <a:pt x="40728" y="1262509"/>
                  </a:moveTo>
                  <a:lnTo>
                    <a:pt x="0" y="1301730"/>
                  </a:lnTo>
                </a:path>
                <a:path w="41275" h="2286000">
                  <a:moveTo>
                    <a:pt x="40728" y="1278725"/>
                  </a:moveTo>
                  <a:lnTo>
                    <a:pt x="0" y="1319291"/>
                  </a:lnTo>
                </a:path>
                <a:path w="41275" h="2286000">
                  <a:moveTo>
                    <a:pt x="40728" y="1296302"/>
                  </a:moveTo>
                  <a:lnTo>
                    <a:pt x="0" y="1336953"/>
                  </a:lnTo>
                </a:path>
                <a:path w="41275" h="2286000">
                  <a:moveTo>
                    <a:pt x="40728" y="1313965"/>
                  </a:moveTo>
                  <a:lnTo>
                    <a:pt x="0" y="1353186"/>
                  </a:lnTo>
                </a:path>
                <a:path w="41275" h="2286000">
                  <a:moveTo>
                    <a:pt x="40728" y="1330113"/>
                  </a:moveTo>
                  <a:lnTo>
                    <a:pt x="0" y="1370764"/>
                  </a:lnTo>
                </a:path>
                <a:path w="41275" h="2286000">
                  <a:moveTo>
                    <a:pt x="40728" y="1347758"/>
                  </a:moveTo>
                  <a:lnTo>
                    <a:pt x="0" y="1387031"/>
                  </a:lnTo>
                </a:path>
                <a:path w="41275" h="2286000">
                  <a:moveTo>
                    <a:pt x="40728" y="1363974"/>
                  </a:moveTo>
                  <a:lnTo>
                    <a:pt x="0" y="1404608"/>
                  </a:lnTo>
                </a:path>
                <a:path w="41275" h="2286000">
                  <a:moveTo>
                    <a:pt x="40728" y="1381603"/>
                  </a:moveTo>
                  <a:lnTo>
                    <a:pt x="0" y="1420807"/>
                  </a:lnTo>
                </a:path>
                <a:path w="41275" h="2286000">
                  <a:moveTo>
                    <a:pt x="40728" y="1397802"/>
                  </a:moveTo>
                  <a:lnTo>
                    <a:pt x="0" y="1438419"/>
                  </a:lnTo>
                </a:path>
                <a:path w="41275" h="2286000">
                  <a:moveTo>
                    <a:pt x="40728" y="1415430"/>
                  </a:moveTo>
                  <a:lnTo>
                    <a:pt x="0" y="1454686"/>
                  </a:lnTo>
                </a:path>
                <a:path w="41275" h="2286000">
                  <a:moveTo>
                    <a:pt x="40728" y="1431663"/>
                  </a:moveTo>
                  <a:lnTo>
                    <a:pt x="0" y="1472263"/>
                  </a:lnTo>
                </a:path>
                <a:path w="41275" h="2286000">
                  <a:moveTo>
                    <a:pt x="40728" y="1449224"/>
                  </a:moveTo>
                  <a:lnTo>
                    <a:pt x="0" y="1488496"/>
                  </a:lnTo>
                </a:path>
                <a:path w="41275" h="2286000">
                  <a:moveTo>
                    <a:pt x="40728" y="1465491"/>
                  </a:moveTo>
                  <a:lnTo>
                    <a:pt x="0" y="1506091"/>
                  </a:lnTo>
                </a:path>
                <a:path w="41275" h="2286000">
                  <a:moveTo>
                    <a:pt x="40728" y="1483102"/>
                  </a:moveTo>
                  <a:lnTo>
                    <a:pt x="0" y="1522307"/>
                  </a:lnTo>
                </a:path>
                <a:path w="41275" h="2286000">
                  <a:moveTo>
                    <a:pt x="40728" y="1499318"/>
                  </a:moveTo>
                  <a:lnTo>
                    <a:pt x="0" y="1539884"/>
                  </a:lnTo>
                </a:path>
                <a:path w="41275" h="2286000">
                  <a:moveTo>
                    <a:pt x="40728" y="1516913"/>
                  </a:moveTo>
                  <a:lnTo>
                    <a:pt x="0" y="1556168"/>
                  </a:lnTo>
                </a:path>
                <a:path w="41275" h="2286000">
                  <a:moveTo>
                    <a:pt x="40728" y="1533146"/>
                  </a:moveTo>
                  <a:lnTo>
                    <a:pt x="0" y="1573729"/>
                  </a:lnTo>
                </a:path>
                <a:path w="41275" h="2286000">
                  <a:moveTo>
                    <a:pt x="40728" y="1550723"/>
                  </a:moveTo>
                  <a:lnTo>
                    <a:pt x="0" y="1589962"/>
                  </a:lnTo>
                </a:path>
                <a:path w="41275" h="2286000">
                  <a:moveTo>
                    <a:pt x="40728" y="1566974"/>
                  </a:moveTo>
                  <a:lnTo>
                    <a:pt x="0" y="1607556"/>
                  </a:lnTo>
                </a:path>
                <a:path w="41275" h="2286000">
                  <a:moveTo>
                    <a:pt x="40728" y="1584551"/>
                  </a:moveTo>
                  <a:lnTo>
                    <a:pt x="0" y="1623807"/>
                  </a:lnTo>
                </a:path>
                <a:path w="41275" h="2286000">
                  <a:moveTo>
                    <a:pt x="40728" y="1602145"/>
                  </a:moveTo>
                  <a:lnTo>
                    <a:pt x="0" y="1641401"/>
                  </a:lnTo>
                </a:path>
                <a:path w="41275" h="2286000">
                  <a:moveTo>
                    <a:pt x="40728" y="1618378"/>
                  </a:moveTo>
                  <a:lnTo>
                    <a:pt x="0" y="1658961"/>
                  </a:lnTo>
                </a:path>
                <a:path w="41275" h="2286000">
                  <a:moveTo>
                    <a:pt x="40728" y="1635973"/>
                  </a:moveTo>
                  <a:lnTo>
                    <a:pt x="0" y="1675211"/>
                  </a:lnTo>
                </a:path>
                <a:path w="41275" h="2286000">
                  <a:moveTo>
                    <a:pt x="40728" y="1652240"/>
                  </a:moveTo>
                  <a:lnTo>
                    <a:pt x="0" y="1692806"/>
                  </a:lnTo>
                </a:path>
                <a:path w="41275" h="2286000">
                  <a:moveTo>
                    <a:pt x="40728" y="1669783"/>
                  </a:moveTo>
                  <a:lnTo>
                    <a:pt x="0" y="1709039"/>
                  </a:lnTo>
                </a:path>
                <a:path w="41275" h="2286000">
                  <a:moveTo>
                    <a:pt x="40728" y="1686051"/>
                  </a:moveTo>
                  <a:lnTo>
                    <a:pt x="0" y="1726616"/>
                  </a:lnTo>
                </a:path>
                <a:path w="41275" h="2286000">
                  <a:moveTo>
                    <a:pt x="40728" y="1703645"/>
                  </a:moveTo>
                  <a:lnTo>
                    <a:pt x="0" y="1742901"/>
                  </a:lnTo>
                </a:path>
                <a:path w="41275" h="2286000">
                  <a:moveTo>
                    <a:pt x="40728" y="1719844"/>
                  </a:moveTo>
                  <a:lnTo>
                    <a:pt x="0" y="1760495"/>
                  </a:lnTo>
                </a:path>
                <a:path w="41275" h="2286000">
                  <a:moveTo>
                    <a:pt x="40728" y="1737439"/>
                  </a:moveTo>
                  <a:lnTo>
                    <a:pt x="0" y="1776694"/>
                  </a:lnTo>
                </a:path>
                <a:path w="41275" h="2286000">
                  <a:moveTo>
                    <a:pt x="40728" y="1753706"/>
                  </a:moveTo>
                  <a:lnTo>
                    <a:pt x="0" y="1794306"/>
                  </a:lnTo>
                </a:path>
                <a:path w="41275" h="2286000">
                  <a:moveTo>
                    <a:pt x="40728" y="1771249"/>
                  </a:moveTo>
                  <a:lnTo>
                    <a:pt x="0" y="1810573"/>
                  </a:lnTo>
                </a:path>
                <a:path w="41275" h="2286000">
                  <a:moveTo>
                    <a:pt x="40728" y="1787516"/>
                  </a:moveTo>
                  <a:lnTo>
                    <a:pt x="0" y="1828150"/>
                  </a:lnTo>
                </a:path>
                <a:path w="41275" h="2286000">
                  <a:moveTo>
                    <a:pt x="40728" y="1805128"/>
                  </a:moveTo>
                  <a:lnTo>
                    <a:pt x="0" y="1844383"/>
                  </a:lnTo>
                </a:path>
                <a:path w="41275" h="2286000">
                  <a:moveTo>
                    <a:pt x="40728" y="1821378"/>
                  </a:moveTo>
                  <a:lnTo>
                    <a:pt x="0" y="1861995"/>
                  </a:lnTo>
                </a:path>
                <a:path w="41275" h="2286000">
                  <a:moveTo>
                    <a:pt x="40728" y="1838989"/>
                  </a:moveTo>
                  <a:lnTo>
                    <a:pt x="0" y="1878177"/>
                  </a:lnTo>
                </a:path>
                <a:path w="41275" h="2286000">
                  <a:moveTo>
                    <a:pt x="40728" y="1855222"/>
                  </a:moveTo>
                  <a:lnTo>
                    <a:pt x="0" y="1895771"/>
                  </a:lnTo>
                </a:path>
                <a:path w="41275" h="2286000">
                  <a:moveTo>
                    <a:pt x="40728" y="1872783"/>
                  </a:moveTo>
                  <a:lnTo>
                    <a:pt x="0" y="1912038"/>
                  </a:lnTo>
                </a:path>
                <a:path w="41275" h="2286000">
                  <a:moveTo>
                    <a:pt x="40728" y="1889016"/>
                  </a:moveTo>
                  <a:lnTo>
                    <a:pt x="0" y="1929633"/>
                  </a:lnTo>
                </a:path>
                <a:path w="41275" h="2286000">
                  <a:moveTo>
                    <a:pt x="40728" y="1906610"/>
                  </a:moveTo>
                  <a:lnTo>
                    <a:pt x="0" y="1947210"/>
                  </a:lnTo>
                </a:path>
                <a:path w="41275" h="2286000">
                  <a:moveTo>
                    <a:pt x="40728" y="1924171"/>
                  </a:moveTo>
                  <a:lnTo>
                    <a:pt x="0" y="1963443"/>
                  </a:lnTo>
                </a:path>
                <a:path w="41275" h="2286000">
                  <a:moveTo>
                    <a:pt x="40728" y="1940455"/>
                  </a:moveTo>
                  <a:lnTo>
                    <a:pt x="0" y="1981038"/>
                  </a:lnTo>
                </a:path>
                <a:path w="41275" h="2286000">
                  <a:moveTo>
                    <a:pt x="40728" y="1958049"/>
                  </a:moveTo>
                  <a:lnTo>
                    <a:pt x="0" y="1997288"/>
                  </a:lnTo>
                </a:path>
                <a:path w="41275" h="2286000">
                  <a:moveTo>
                    <a:pt x="40728" y="1974265"/>
                  </a:moveTo>
                  <a:lnTo>
                    <a:pt x="0" y="2014865"/>
                  </a:lnTo>
                </a:path>
                <a:path w="41275" h="2286000">
                  <a:moveTo>
                    <a:pt x="40728" y="1991894"/>
                  </a:moveTo>
                  <a:lnTo>
                    <a:pt x="0" y="2031098"/>
                  </a:lnTo>
                </a:path>
                <a:path w="41275" h="2286000">
                  <a:moveTo>
                    <a:pt x="40728" y="2008127"/>
                  </a:moveTo>
                  <a:lnTo>
                    <a:pt x="0" y="2048676"/>
                  </a:lnTo>
                </a:path>
                <a:path w="41275" h="2286000">
                  <a:moveTo>
                    <a:pt x="40728" y="2025687"/>
                  </a:moveTo>
                  <a:lnTo>
                    <a:pt x="0" y="2064909"/>
                  </a:lnTo>
                </a:path>
                <a:path w="41275" h="2286000">
                  <a:moveTo>
                    <a:pt x="40728" y="2041903"/>
                  </a:moveTo>
                  <a:lnTo>
                    <a:pt x="0" y="2082503"/>
                  </a:lnTo>
                </a:path>
                <a:path w="41275" h="2286000">
                  <a:moveTo>
                    <a:pt x="40728" y="2059515"/>
                  </a:moveTo>
                  <a:lnTo>
                    <a:pt x="0" y="2098753"/>
                  </a:lnTo>
                </a:path>
                <a:path w="41275" h="2286000">
                  <a:moveTo>
                    <a:pt x="40728" y="2075748"/>
                  </a:moveTo>
                  <a:lnTo>
                    <a:pt x="0" y="2116331"/>
                  </a:lnTo>
                </a:path>
                <a:path w="41275" h="2286000">
                  <a:moveTo>
                    <a:pt x="40728" y="2093325"/>
                  </a:moveTo>
                  <a:lnTo>
                    <a:pt x="0" y="2132581"/>
                  </a:lnTo>
                </a:path>
                <a:path w="41275" h="2286000">
                  <a:moveTo>
                    <a:pt x="40728" y="2109593"/>
                  </a:moveTo>
                  <a:lnTo>
                    <a:pt x="0" y="2150226"/>
                  </a:lnTo>
                </a:path>
                <a:path w="41275" h="2286000">
                  <a:moveTo>
                    <a:pt x="40728" y="2127187"/>
                  </a:moveTo>
                  <a:lnTo>
                    <a:pt x="0" y="2166408"/>
                  </a:lnTo>
                </a:path>
                <a:path w="41275" h="2286000">
                  <a:moveTo>
                    <a:pt x="40728" y="2143403"/>
                  </a:moveTo>
                  <a:lnTo>
                    <a:pt x="0" y="2184037"/>
                  </a:lnTo>
                </a:path>
                <a:path w="41275" h="2286000">
                  <a:moveTo>
                    <a:pt x="40728" y="2161031"/>
                  </a:moveTo>
                  <a:lnTo>
                    <a:pt x="0" y="2200236"/>
                  </a:lnTo>
                </a:path>
                <a:path w="41275" h="2286000">
                  <a:moveTo>
                    <a:pt x="40728" y="2177214"/>
                  </a:moveTo>
                  <a:lnTo>
                    <a:pt x="0" y="2217881"/>
                  </a:lnTo>
                </a:path>
                <a:path w="41275" h="2286000">
                  <a:moveTo>
                    <a:pt x="40728" y="2194859"/>
                  </a:moveTo>
                  <a:lnTo>
                    <a:pt x="0" y="2234030"/>
                  </a:lnTo>
                </a:path>
                <a:path w="41275" h="2286000">
                  <a:moveTo>
                    <a:pt x="40728" y="2211058"/>
                  </a:moveTo>
                  <a:lnTo>
                    <a:pt x="0" y="2251658"/>
                  </a:lnTo>
                </a:path>
                <a:path w="41275" h="2286000">
                  <a:moveTo>
                    <a:pt x="40728" y="2228687"/>
                  </a:moveTo>
                  <a:lnTo>
                    <a:pt x="0" y="2269252"/>
                  </a:lnTo>
                </a:path>
                <a:path w="41275" h="2286000">
                  <a:moveTo>
                    <a:pt x="40728" y="2246264"/>
                  </a:moveTo>
                  <a:lnTo>
                    <a:pt x="0" y="228552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12633381" y="4850930"/>
              <a:ext cx="48895" cy="2052955"/>
            </a:xfrm>
            <a:custGeom>
              <a:avLst/>
              <a:gdLst/>
              <a:ahLst/>
              <a:cxnLst/>
              <a:rect l="l" t="t" r="r" b="b"/>
              <a:pathLst>
                <a:path w="48895" h="2052954">
                  <a:moveTo>
                    <a:pt x="48853" y="737501"/>
                  </a:moveTo>
                  <a:lnTo>
                    <a:pt x="8108" y="778118"/>
                  </a:lnTo>
                </a:path>
                <a:path w="48895" h="2052954">
                  <a:moveTo>
                    <a:pt x="48853" y="755096"/>
                  </a:moveTo>
                  <a:lnTo>
                    <a:pt x="8108" y="794385"/>
                  </a:lnTo>
                </a:path>
                <a:path w="48895" h="2052954">
                  <a:moveTo>
                    <a:pt x="48853" y="771346"/>
                  </a:moveTo>
                  <a:lnTo>
                    <a:pt x="8108" y="811946"/>
                  </a:lnTo>
                </a:path>
                <a:path w="48895" h="2052954">
                  <a:moveTo>
                    <a:pt x="48853" y="788940"/>
                  </a:moveTo>
                  <a:lnTo>
                    <a:pt x="8108" y="828179"/>
                  </a:lnTo>
                </a:path>
                <a:path w="48895" h="2052954">
                  <a:moveTo>
                    <a:pt x="48853" y="805190"/>
                  </a:moveTo>
                  <a:lnTo>
                    <a:pt x="8108" y="845756"/>
                  </a:lnTo>
                </a:path>
                <a:path w="48895" h="2052954">
                  <a:moveTo>
                    <a:pt x="48853" y="822751"/>
                  </a:moveTo>
                  <a:lnTo>
                    <a:pt x="8108" y="862023"/>
                  </a:lnTo>
                </a:path>
                <a:path w="48895" h="2052954">
                  <a:moveTo>
                    <a:pt x="48853" y="839018"/>
                  </a:moveTo>
                  <a:lnTo>
                    <a:pt x="8108" y="879618"/>
                  </a:lnTo>
                </a:path>
                <a:path w="48895" h="2052954">
                  <a:moveTo>
                    <a:pt x="48853" y="856595"/>
                  </a:moveTo>
                  <a:lnTo>
                    <a:pt x="8108" y="895851"/>
                  </a:lnTo>
                </a:path>
                <a:path w="48895" h="2052954">
                  <a:moveTo>
                    <a:pt x="48853" y="872845"/>
                  </a:moveTo>
                  <a:lnTo>
                    <a:pt x="8108" y="913428"/>
                  </a:lnTo>
                </a:path>
                <a:path w="48895" h="2052954">
                  <a:moveTo>
                    <a:pt x="48853" y="890440"/>
                  </a:moveTo>
                  <a:lnTo>
                    <a:pt x="8108" y="929661"/>
                  </a:lnTo>
                </a:path>
                <a:path w="48895" h="2052954">
                  <a:moveTo>
                    <a:pt x="48853" y="906673"/>
                  </a:moveTo>
                  <a:lnTo>
                    <a:pt x="8108" y="947239"/>
                  </a:lnTo>
                </a:path>
                <a:path w="48895" h="2052954">
                  <a:moveTo>
                    <a:pt x="48853" y="924267"/>
                  </a:moveTo>
                  <a:lnTo>
                    <a:pt x="8108" y="963489"/>
                  </a:lnTo>
                </a:path>
                <a:path w="48895" h="2052954">
                  <a:moveTo>
                    <a:pt x="48853" y="940500"/>
                  </a:moveTo>
                  <a:lnTo>
                    <a:pt x="8108" y="981049"/>
                  </a:lnTo>
                </a:path>
                <a:path w="48895" h="2052954">
                  <a:moveTo>
                    <a:pt x="48853" y="958078"/>
                  </a:moveTo>
                  <a:lnTo>
                    <a:pt x="8108" y="997316"/>
                  </a:lnTo>
                </a:path>
                <a:path w="48895" h="2052954">
                  <a:moveTo>
                    <a:pt x="48853" y="974328"/>
                  </a:moveTo>
                  <a:lnTo>
                    <a:pt x="0" y="1023044"/>
                  </a:lnTo>
                </a:path>
                <a:path w="48895" h="2052954">
                  <a:moveTo>
                    <a:pt x="48853" y="991871"/>
                  </a:moveTo>
                  <a:lnTo>
                    <a:pt x="0" y="1039278"/>
                  </a:lnTo>
                </a:path>
                <a:path w="48895" h="2052954">
                  <a:moveTo>
                    <a:pt x="48853" y="1009466"/>
                  </a:moveTo>
                  <a:lnTo>
                    <a:pt x="0" y="1056872"/>
                  </a:lnTo>
                </a:path>
                <a:path w="48895" h="2052954">
                  <a:moveTo>
                    <a:pt x="48853" y="1025733"/>
                  </a:moveTo>
                  <a:lnTo>
                    <a:pt x="0" y="1073139"/>
                  </a:lnTo>
                </a:path>
                <a:path w="48895" h="2052954">
                  <a:moveTo>
                    <a:pt x="48853" y="1043361"/>
                  </a:moveTo>
                  <a:lnTo>
                    <a:pt x="0" y="1090716"/>
                  </a:lnTo>
                </a:path>
                <a:path w="48895" h="2052954">
                  <a:moveTo>
                    <a:pt x="48853" y="1059560"/>
                  </a:moveTo>
                  <a:lnTo>
                    <a:pt x="0" y="1108277"/>
                  </a:lnTo>
                </a:path>
                <a:path w="48895" h="2052954">
                  <a:moveTo>
                    <a:pt x="48853" y="1077155"/>
                  </a:moveTo>
                  <a:lnTo>
                    <a:pt x="0" y="1124510"/>
                  </a:lnTo>
                </a:path>
                <a:path w="48895" h="2052954">
                  <a:moveTo>
                    <a:pt x="48853" y="1093354"/>
                  </a:moveTo>
                  <a:lnTo>
                    <a:pt x="0" y="1142104"/>
                  </a:lnTo>
                </a:path>
                <a:path w="48895" h="2052954">
                  <a:moveTo>
                    <a:pt x="48853" y="1110999"/>
                  </a:moveTo>
                  <a:lnTo>
                    <a:pt x="0" y="1158321"/>
                  </a:lnTo>
                </a:path>
                <a:path w="48895" h="2052954">
                  <a:moveTo>
                    <a:pt x="48853" y="1127199"/>
                  </a:moveTo>
                  <a:lnTo>
                    <a:pt x="0" y="1175932"/>
                  </a:lnTo>
                </a:path>
                <a:path w="48895" h="2052954">
                  <a:moveTo>
                    <a:pt x="48853" y="1144810"/>
                  </a:moveTo>
                  <a:lnTo>
                    <a:pt x="0" y="1192199"/>
                  </a:lnTo>
                </a:path>
                <a:path w="48895" h="2052954">
                  <a:moveTo>
                    <a:pt x="48853" y="1161094"/>
                  </a:moveTo>
                  <a:lnTo>
                    <a:pt x="0" y="1209759"/>
                  </a:lnTo>
                </a:path>
                <a:path w="48895" h="2052954">
                  <a:moveTo>
                    <a:pt x="48853" y="1178654"/>
                  </a:moveTo>
                  <a:lnTo>
                    <a:pt x="0" y="1225993"/>
                  </a:lnTo>
                </a:path>
                <a:path w="48895" h="2052954">
                  <a:moveTo>
                    <a:pt x="48853" y="1194888"/>
                  </a:moveTo>
                  <a:lnTo>
                    <a:pt x="0" y="1243587"/>
                  </a:lnTo>
                </a:path>
                <a:path w="48895" h="2052954">
                  <a:moveTo>
                    <a:pt x="48853" y="1212482"/>
                  </a:moveTo>
                  <a:lnTo>
                    <a:pt x="0" y="1259803"/>
                  </a:lnTo>
                </a:path>
                <a:path w="48895" h="2052954">
                  <a:moveTo>
                    <a:pt x="48853" y="1228749"/>
                  </a:moveTo>
                  <a:lnTo>
                    <a:pt x="0" y="1277398"/>
                  </a:lnTo>
                </a:path>
                <a:path w="48895" h="2052954">
                  <a:moveTo>
                    <a:pt x="48853" y="1246327"/>
                  </a:moveTo>
                  <a:lnTo>
                    <a:pt x="0" y="1293665"/>
                  </a:lnTo>
                </a:path>
                <a:path w="48895" h="2052954">
                  <a:moveTo>
                    <a:pt x="48853" y="1262543"/>
                  </a:moveTo>
                  <a:lnTo>
                    <a:pt x="0" y="1311242"/>
                  </a:lnTo>
                </a:path>
                <a:path w="48895" h="2052954">
                  <a:moveTo>
                    <a:pt x="48853" y="1280154"/>
                  </a:moveTo>
                  <a:lnTo>
                    <a:pt x="0" y="1327458"/>
                  </a:lnTo>
                </a:path>
                <a:path w="48895" h="2052954">
                  <a:moveTo>
                    <a:pt x="48853" y="1296370"/>
                  </a:moveTo>
                  <a:lnTo>
                    <a:pt x="0" y="1345053"/>
                  </a:lnTo>
                </a:path>
                <a:path w="48895" h="2052954">
                  <a:moveTo>
                    <a:pt x="48853" y="1313948"/>
                  </a:moveTo>
                  <a:lnTo>
                    <a:pt x="0" y="1361286"/>
                  </a:lnTo>
                </a:path>
                <a:path w="48895" h="2052954">
                  <a:moveTo>
                    <a:pt x="48853" y="1331542"/>
                  </a:moveTo>
                  <a:lnTo>
                    <a:pt x="0" y="1378931"/>
                  </a:lnTo>
                </a:path>
                <a:path w="48895" h="2052954">
                  <a:moveTo>
                    <a:pt x="48853" y="1347792"/>
                  </a:moveTo>
                  <a:lnTo>
                    <a:pt x="0" y="1395130"/>
                  </a:lnTo>
                </a:path>
                <a:path w="48895" h="2052954">
                  <a:moveTo>
                    <a:pt x="48853" y="1365387"/>
                  </a:moveTo>
                  <a:lnTo>
                    <a:pt x="0" y="1412742"/>
                  </a:lnTo>
                </a:path>
                <a:path w="48895" h="2052954">
                  <a:moveTo>
                    <a:pt x="48853" y="1381620"/>
                  </a:moveTo>
                  <a:lnTo>
                    <a:pt x="0" y="1430336"/>
                  </a:lnTo>
                </a:path>
                <a:path w="48895" h="2052954">
                  <a:moveTo>
                    <a:pt x="48853" y="1399248"/>
                  </a:moveTo>
                  <a:lnTo>
                    <a:pt x="0" y="1446603"/>
                  </a:lnTo>
                </a:path>
                <a:path w="48895" h="2052954">
                  <a:moveTo>
                    <a:pt x="48853" y="1415447"/>
                  </a:moveTo>
                  <a:lnTo>
                    <a:pt x="0" y="1464164"/>
                  </a:lnTo>
                </a:path>
                <a:path w="48895" h="2052954">
                  <a:moveTo>
                    <a:pt x="48853" y="1433008"/>
                  </a:moveTo>
                  <a:lnTo>
                    <a:pt x="0" y="1480397"/>
                  </a:lnTo>
                </a:path>
                <a:path w="48895" h="2052954">
                  <a:moveTo>
                    <a:pt x="48853" y="1449258"/>
                  </a:moveTo>
                  <a:lnTo>
                    <a:pt x="0" y="1497991"/>
                  </a:lnTo>
                </a:path>
                <a:path w="48895" h="2052954">
                  <a:moveTo>
                    <a:pt x="48853" y="1466852"/>
                  </a:moveTo>
                  <a:lnTo>
                    <a:pt x="0" y="1514224"/>
                  </a:lnTo>
                </a:path>
                <a:path w="48895" h="2052954">
                  <a:moveTo>
                    <a:pt x="48853" y="1483085"/>
                  </a:moveTo>
                  <a:lnTo>
                    <a:pt x="0" y="1531819"/>
                  </a:lnTo>
                </a:path>
                <a:path w="48895" h="2052954">
                  <a:moveTo>
                    <a:pt x="48853" y="1500680"/>
                  </a:moveTo>
                  <a:lnTo>
                    <a:pt x="0" y="1548086"/>
                  </a:lnTo>
                </a:path>
                <a:path w="48895" h="2052954">
                  <a:moveTo>
                    <a:pt x="48853" y="1516913"/>
                  </a:moveTo>
                  <a:lnTo>
                    <a:pt x="0" y="1565629"/>
                  </a:lnTo>
                </a:path>
                <a:path w="48895" h="2052954">
                  <a:moveTo>
                    <a:pt x="48853" y="1534490"/>
                  </a:moveTo>
                  <a:lnTo>
                    <a:pt x="0" y="1581862"/>
                  </a:lnTo>
                </a:path>
                <a:path w="48895" h="2052954">
                  <a:moveTo>
                    <a:pt x="48853" y="1550723"/>
                  </a:moveTo>
                  <a:lnTo>
                    <a:pt x="0" y="1599457"/>
                  </a:lnTo>
                </a:path>
                <a:path w="48895" h="2052954">
                  <a:moveTo>
                    <a:pt x="48853" y="1568352"/>
                  </a:moveTo>
                  <a:lnTo>
                    <a:pt x="0" y="1615724"/>
                  </a:lnTo>
                </a:path>
                <a:path w="48895" h="2052954">
                  <a:moveTo>
                    <a:pt x="48853" y="1584585"/>
                  </a:moveTo>
                  <a:lnTo>
                    <a:pt x="0" y="1633318"/>
                  </a:lnTo>
                </a:path>
                <a:path w="48895" h="2052954">
                  <a:moveTo>
                    <a:pt x="48853" y="1602196"/>
                  </a:moveTo>
                  <a:lnTo>
                    <a:pt x="0" y="1649552"/>
                  </a:lnTo>
                </a:path>
                <a:path w="48895" h="2052954">
                  <a:moveTo>
                    <a:pt x="48853" y="1619808"/>
                  </a:moveTo>
                  <a:lnTo>
                    <a:pt x="0" y="1667146"/>
                  </a:lnTo>
                </a:path>
                <a:path w="48895" h="2052954">
                  <a:moveTo>
                    <a:pt x="48853" y="1636041"/>
                  </a:moveTo>
                  <a:lnTo>
                    <a:pt x="0" y="1683345"/>
                  </a:lnTo>
                </a:path>
                <a:path w="48895" h="2052954">
                  <a:moveTo>
                    <a:pt x="48853" y="1653601"/>
                  </a:moveTo>
                  <a:lnTo>
                    <a:pt x="0" y="1700939"/>
                  </a:lnTo>
                </a:path>
                <a:path w="48895" h="2052954">
                  <a:moveTo>
                    <a:pt x="48853" y="1669834"/>
                  </a:moveTo>
                  <a:lnTo>
                    <a:pt x="0" y="1718534"/>
                  </a:lnTo>
                </a:path>
                <a:path w="48895" h="2052954">
                  <a:moveTo>
                    <a:pt x="48853" y="1687429"/>
                  </a:moveTo>
                  <a:lnTo>
                    <a:pt x="0" y="1734733"/>
                  </a:lnTo>
                </a:path>
                <a:path w="48895" h="2052954">
                  <a:moveTo>
                    <a:pt x="48853" y="1703679"/>
                  </a:moveTo>
                  <a:lnTo>
                    <a:pt x="0" y="1752378"/>
                  </a:lnTo>
                </a:path>
                <a:path w="48895" h="2052954">
                  <a:moveTo>
                    <a:pt x="48853" y="1721256"/>
                  </a:moveTo>
                  <a:lnTo>
                    <a:pt x="0" y="1768612"/>
                  </a:lnTo>
                </a:path>
                <a:path w="48895" h="2052954">
                  <a:moveTo>
                    <a:pt x="48853" y="1737507"/>
                  </a:moveTo>
                  <a:lnTo>
                    <a:pt x="0" y="1786257"/>
                  </a:lnTo>
                </a:path>
                <a:path w="48895" h="2052954">
                  <a:moveTo>
                    <a:pt x="48853" y="1755101"/>
                  </a:moveTo>
                  <a:lnTo>
                    <a:pt x="0" y="1802439"/>
                  </a:lnTo>
                </a:path>
                <a:path w="48895" h="2052954">
                  <a:moveTo>
                    <a:pt x="48853" y="1771351"/>
                  </a:moveTo>
                  <a:lnTo>
                    <a:pt x="0" y="1820068"/>
                  </a:lnTo>
                </a:path>
                <a:path w="48895" h="2052954">
                  <a:moveTo>
                    <a:pt x="48853" y="1788894"/>
                  </a:moveTo>
                  <a:lnTo>
                    <a:pt x="0" y="1836318"/>
                  </a:lnTo>
                </a:path>
                <a:path w="48895" h="2052954">
                  <a:moveTo>
                    <a:pt x="48853" y="1805162"/>
                  </a:moveTo>
                  <a:lnTo>
                    <a:pt x="0" y="1853912"/>
                  </a:lnTo>
                </a:path>
                <a:path w="48895" h="2052954">
                  <a:moveTo>
                    <a:pt x="48853" y="1822739"/>
                  </a:moveTo>
                  <a:lnTo>
                    <a:pt x="0" y="1870111"/>
                  </a:lnTo>
                </a:path>
                <a:path w="48895" h="2052954">
                  <a:moveTo>
                    <a:pt x="48853" y="1839006"/>
                  </a:moveTo>
                  <a:lnTo>
                    <a:pt x="0" y="1887689"/>
                  </a:lnTo>
                </a:path>
                <a:path w="48895" h="2052954">
                  <a:moveTo>
                    <a:pt x="48853" y="1856584"/>
                  </a:moveTo>
                  <a:lnTo>
                    <a:pt x="0" y="1903956"/>
                  </a:lnTo>
                </a:path>
                <a:path w="48895" h="2052954">
                  <a:moveTo>
                    <a:pt x="48853" y="1872817"/>
                  </a:moveTo>
                  <a:lnTo>
                    <a:pt x="0" y="1921533"/>
                  </a:lnTo>
                </a:path>
                <a:path w="48895" h="2052954">
                  <a:moveTo>
                    <a:pt x="48853" y="1890360"/>
                  </a:moveTo>
                  <a:lnTo>
                    <a:pt x="0" y="1937766"/>
                  </a:lnTo>
                </a:path>
                <a:path w="48895" h="2052954">
                  <a:moveTo>
                    <a:pt x="48853" y="1906627"/>
                  </a:moveTo>
                  <a:lnTo>
                    <a:pt x="0" y="1955344"/>
                  </a:lnTo>
                </a:path>
                <a:path w="48895" h="2052954">
                  <a:moveTo>
                    <a:pt x="48853" y="1924205"/>
                  </a:moveTo>
                  <a:lnTo>
                    <a:pt x="0" y="1971611"/>
                  </a:lnTo>
                </a:path>
                <a:path w="48895" h="2052954">
                  <a:moveTo>
                    <a:pt x="48853" y="1941799"/>
                  </a:moveTo>
                  <a:lnTo>
                    <a:pt x="0" y="1989205"/>
                  </a:lnTo>
                </a:path>
                <a:path w="48895" h="2052954">
                  <a:moveTo>
                    <a:pt x="48853" y="1958066"/>
                  </a:moveTo>
                  <a:lnTo>
                    <a:pt x="0" y="2005438"/>
                  </a:lnTo>
                </a:path>
                <a:path w="48895" h="2052954">
                  <a:moveTo>
                    <a:pt x="48853" y="1975695"/>
                  </a:moveTo>
                  <a:lnTo>
                    <a:pt x="0" y="2023016"/>
                  </a:lnTo>
                </a:path>
                <a:path w="48895" h="2052954">
                  <a:moveTo>
                    <a:pt x="48853" y="1991894"/>
                  </a:moveTo>
                  <a:lnTo>
                    <a:pt x="0" y="2040576"/>
                  </a:lnTo>
                </a:path>
                <a:path w="48895" h="2052954">
                  <a:moveTo>
                    <a:pt x="48853" y="2009505"/>
                  </a:moveTo>
                  <a:lnTo>
                    <a:pt x="5445" y="2052742"/>
                  </a:lnTo>
                </a:path>
                <a:path w="48895" h="2052954">
                  <a:moveTo>
                    <a:pt x="48853" y="2025687"/>
                  </a:moveTo>
                  <a:lnTo>
                    <a:pt x="21695" y="2052742"/>
                  </a:lnTo>
                </a:path>
                <a:path w="48895" h="2052954">
                  <a:moveTo>
                    <a:pt x="48853" y="2043299"/>
                  </a:moveTo>
                  <a:lnTo>
                    <a:pt x="39345" y="2052742"/>
                  </a:lnTo>
                </a:path>
                <a:path w="48895" h="2052954">
                  <a:moveTo>
                    <a:pt x="0" y="2043299"/>
                  </a:moveTo>
                  <a:lnTo>
                    <a:pt x="9422" y="2052742"/>
                  </a:lnTo>
                </a:path>
                <a:path w="48895" h="2052954">
                  <a:moveTo>
                    <a:pt x="0" y="2027066"/>
                  </a:moveTo>
                  <a:lnTo>
                    <a:pt x="27089" y="2052742"/>
                  </a:lnTo>
                </a:path>
                <a:path w="48895" h="2052954">
                  <a:moveTo>
                    <a:pt x="0" y="2009505"/>
                  </a:moveTo>
                  <a:lnTo>
                    <a:pt x="43408" y="2052742"/>
                  </a:lnTo>
                </a:path>
                <a:path w="48895" h="2052954">
                  <a:moveTo>
                    <a:pt x="0" y="1993289"/>
                  </a:moveTo>
                  <a:lnTo>
                    <a:pt x="48853" y="2040576"/>
                  </a:lnTo>
                </a:path>
                <a:path w="48895" h="2052954">
                  <a:moveTo>
                    <a:pt x="0" y="1975695"/>
                  </a:moveTo>
                  <a:lnTo>
                    <a:pt x="48853" y="2024360"/>
                  </a:lnTo>
                </a:path>
                <a:path w="48895" h="2052954">
                  <a:moveTo>
                    <a:pt x="0" y="1959462"/>
                  </a:moveTo>
                  <a:lnTo>
                    <a:pt x="48853" y="2006800"/>
                  </a:lnTo>
                </a:path>
                <a:path w="48895" h="2052954">
                  <a:moveTo>
                    <a:pt x="0" y="1941799"/>
                  </a:moveTo>
                  <a:lnTo>
                    <a:pt x="48853" y="1989205"/>
                  </a:lnTo>
                </a:path>
                <a:path w="48895" h="2052954">
                  <a:moveTo>
                    <a:pt x="0" y="1925600"/>
                  </a:moveTo>
                  <a:lnTo>
                    <a:pt x="48853" y="1972938"/>
                  </a:lnTo>
                </a:path>
                <a:path w="48895" h="2052954">
                  <a:moveTo>
                    <a:pt x="0" y="1907954"/>
                  </a:moveTo>
                  <a:lnTo>
                    <a:pt x="48853" y="1955344"/>
                  </a:lnTo>
                </a:path>
                <a:path w="48895" h="2052954">
                  <a:moveTo>
                    <a:pt x="0" y="1890360"/>
                  </a:moveTo>
                  <a:lnTo>
                    <a:pt x="48853" y="1939111"/>
                  </a:lnTo>
                </a:path>
                <a:path w="48895" h="2052954">
                  <a:moveTo>
                    <a:pt x="0" y="1874127"/>
                  </a:moveTo>
                  <a:lnTo>
                    <a:pt x="48853" y="1921533"/>
                  </a:lnTo>
                </a:path>
                <a:path w="48895" h="2052954">
                  <a:moveTo>
                    <a:pt x="0" y="1856584"/>
                  </a:moveTo>
                  <a:lnTo>
                    <a:pt x="48853" y="1905266"/>
                  </a:lnTo>
                </a:path>
                <a:path w="48895" h="2052954">
                  <a:moveTo>
                    <a:pt x="0" y="1840350"/>
                  </a:moveTo>
                  <a:lnTo>
                    <a:pt x="48853" y="1887689"/>
                  </a:lnTo>
                </a:path>
                <a:path w="48895" h="2052954">
                  <a:moveTo>
                    <a:pt x="0" y="1822739"/>
                  </a:moveTo>
                  <a:lnTo>
                    <a:pt x="48853" y="1871507"/>
                  </a:lnTo>
                </a:path>
                <a:path w="48895" h="2052954">
                  <a:moveTo>
                    <a:pt x="0" y="1806489"/>
                  </a:moveTo>
                  <a:lnTo>
                    <a:pt x="48853" y="1853912"/>
                  </a:lnTo>
                </a:path>
                <a:path w="48895" h="2052954">
                  <a:moveTo>
                    <a:pt x="0" y="1788894"/>
                  </a:moveTo>
                  <a:lnTo>
                    <a:pt x="48853" y="1837645"/>
                  </a:lnTo>
                </a:path>
                <a:path w="48895" h="2052954">
                  <a:moveTo>
                    <a:pt x="0" y="1772695"/>
                  </a:moveTo>
                  <a:lnTo>
                    <a:pt x="48853" y="1820068"/>
                  </a:lnTo>
                </a:path>
                <a:path w="48895" h="2052954">
                  <a:moveTo>
                    <a:pt x="0" y="1755101"/>
                  </a:moveTo>
                  <a:lnTo>
                    <a:pt x="48853" y="1803834"/>
                  </a:lnTo>
                </a:path>
                <a:path w="48895" h="2052954">
                  <a:moveTo>
                    <a:pt x="0" y="1738868"/>
                  </a:moveTo>
                  <a:lnTo>
                    <a:pt x="48853" y="1786257"/>
                  </a:lnTo>
                </a:path>
                <a:path w="48895" h="2052954">
                  <a:moveTo>
                    <a:pt x="0" y="1721256"/>
                  </a:moveTo>
                  <a:lnTo>
                    <a:pt x="48853" y="1770024"/>
                  </a:lnTo>
                </a:path>
                <a:path w="48895" h="2052954">
                  <a:moveTo>
                    <a:pt x="0" y="1705006"/>
                  </a:moveTo>
                  <a:lnTo>
                    <a:pt x="48853" y="1752378"/>
                  </a:lnTo>
                </a:path>
                <a:path w="48895" h="2052954">
                  <a:moveTo>
                    <a:pt x="0" y="1687429"/>
                  </a:moveTo>
                  <a:lnTo>
                    <a:pt x="48853" y="1736128"/>
                  </a:lnTo>
                </a:path>
                <a:path w="48895" h="2052954">
                  <a:moveTo>
                    <a:pt x="0" y="1671196"/>
                  </a:moveTo>
                  <a:lnTo>
                    <a:pt x="48853" y="1718534"/>
                  </a:lnTo>
                </a:path>
                <a:path w="48895" h="2052954">
                  <a:moveTo>
                    <a:pt x="0" y="1653601"/>
                  </a:moveTo>
                  <a:lnTo>
                    <a:pt x="48853" y="1702335"/>
                  </a:lnTo>
                </a:path>
                <a:path w="48895" h="2052954">
                  <a:moveTo>
                    <a:pt x="0" y="1637402"/>
                  </a:moveTo>
                  <a:lnTo>
                    <a:pt x="48853" y="1684706"/>
                  </a:lnTo>
                </a:path>
                <a:path w="48895" h="2052954">
                  <a:moveTo>
                    <a:pt x="0" y="1619808"/>
                  </a:moveTo>
                  <a:lnTo>
                    <a:pt x="48853" y="1667146"/>
                  </a:lnTo>
                </a:path>
                <a:path w="48895" h="2052954">
                  <a:moveTo>
                    <a:pt x="0" y="1602196"/>
                  </a:moveTo>
                  <a:lnTo>
                    <a:pt x="48853" y="1650879"/>
                  </a:lnTo>
                </a:path>
                <a:path w="48895" h="2052954">
                  <a:moveTo>
                    <a:pt x="0" y="1585946"/>
                  </a:moveTo>
                  <a:lnTo>
                    <a:pt x="48853" y="1633318"/>
                  </a:lnTo>
                </a:path>
                <a:path w="48895" h="2052954">
                  <a:moveTo>
                    <a:pt x="0" y="1568352"/>
                  </a:moveTo>
                  <a:lnTo>
                    <a:pt x="48853" y="1617034"/>
                  </a:lnTo>
                </a:path>
                <a:path w="48895" h="2052954">
                  <a:moveTo>
                    <a:pt x="0" y="1552068"/>
                  </a:moveTo>
                  <a:lnTo>
                    <a:pt x="48853" y="1599457"/>
                  </a:lnTo>
                </a:path>
                <a:path w="48895" h="2052954">
                  <a:moveTo>
                    <a:pt x="0" y="1534490"/>
                  </a:moveTo>
                  <a:lnTo>
                    <a:pt x="48853" y="1583224"/>
                  </a:lnTo>
                </a:path>
                <a:path w="48895" h="2052954">
                  <a:moveTo>
                    <a:pt x="0" y="1518274"/>
                  </a:moveTo>
                  <a:lnTo>
                    <a:pt x="48853" y="1565629"/>
                  </a:lnTo>
                </a:path>
                <a:path w="48895" h="2052954">
                  <a:moveTo>
                    <a:pt x="0" y="1500680"/>
                  </a:moveTo>
                  <a:lnTo>
                    <a:pt x="48853" y="1549396"/>
                  </a:lnTo>
                </a:path>
                <a:path w="48895" h="2052954">
                  <a:moveTo>
                    <a:pt x="0" y="1484447"/>
                  </a:moveTo>
                  <a:lnTo>
                    <a:pt x="48853" y="1531819"/>
                  </a:lnTo>
                </a:path>
                <a:path w="48895" h="2052954">
                  <a:moveTo>
                    <a:pt x="0" y="1466852"/>
                  </a:moveTo>
                  <a:lnTo>
                    <a:pt x="48853" y="1515586"/>
                  </a:lnTo>
                </a:path>
                <a:path w="48895" h="2052954">
                  <a:moveTo>
                    <a:pt x="0" y="1450585"/>
                  </a:moveTo>
                  <a:lnTo>
                    <a:pt x="48853" y="1497991"/>
                  </a:lnTo>
                </a:path>
                <a:path w="48895" h="2052954">
                  <a:moveTo>
                    <a:pt x="0" y="1433008"/>
                  </a:moveTo>
                  <a:lnTo>
                    <a:pt x="48853" y="1481758"/>
                  </a:lnTo>
                </a:path>
                <a:path w="48895" h="2052954">
                  <a:moveTo>
                    <a:pt x="0" y="1416826"/>
                  </a:moveTo>
                  <a:lnTo>
                    <a:pt x="48853" y="1464164"/>
                  </a:lnTo>
                </a:path>
                <a:path w="48895" h="2052954">
                  <a:moveTo>
                    <a:pt x="0" y="1399248"/>
                  </a:moveTo>
                  <a:lnTo>
                    <a:pt x="48853" y="1447914"/>
                  </a:lnTo>
                </a:path>
                <a:path w="48895" h="2052954">
                  <a:moveTo>
                    <a:pt x="0" y="1382998"/>
                  </a:moveTo>
                  <a:lnTo>
                    <a:pt x="48853" y="1430336"/>
                  </a:lnTo>
                </a:path>
                <a:path w="48895" h="2052954">
                  <a:moveTo>
                    <a:pt x="0" y="1365387"/>
                  </a:moveTo>
                  <a:lnTo>
                    <a:pt x="48853" y="1414103"/>
                  </a:lnTo>
                </a:path>
                <a:path w="48895" h="2052954">
                  <a:moveTo>
                    <a:pt x="0" y="1349119"/>
                  </a:moveTo>
                  <a:lnTo>
                    <a:pt x="48853" y="1396526"/>
                  </a:lnTo>
                </a:path>
                <a:path w="48895" h="2052954">
                  <a:moveTo>
                    <a:pt x="0" y="1331542"/>
                  </a:moveTo>
                  <a:lnTo>
                    <a:pt x="48853" y="1378931"/>
                  </a:lnTo>
                </a:path>
                <a:path w="48895" h="2052954">
                  <a:moveTo>
                    <a:pt x="0" y="1315309"/>
                  </a:moveTo>
                  <a:lnTo>
                    <a:pt x="48853" y="1362664"/>
                  </a:lnTo>
                </a:path>
                <a:path w="48895" h="2052954">
                  <a:moveTo>
                    <a:pt x="0" y="1297715"/>
                  </a:moveTo>
                  <a:lnTo>
                    <a:pt x="48853" y="1345053"/>
                  </a:lnTo>
                </a:path>
                <a:path w="48895" h="2052954">
                  <a:moveTo>
                    <a:pt x="0" y="1280154"/>
                  </a:moveTo>
                  <a:lnTo>
                    <a:pt x="48853" y="1328854"/>
                  </a:lnTo>
                </a:path>
                <a:path w="48895" h="2052954">
                  <a:moveTo>
                    <a:pt x="0" y="1263921"/>
                  </a:moveTo>
                  <a:lnTo>
                    <a:pt x="48853" y="1311242"/>
                  </a:lnTo>
                </a:path>
                <a:path w="48895" h="2052954">
                  <a:moveTo>
                    <a:pt x="0" y="1246327"/>
                  </a:moveTo>
                  <a:lnTo>
                    <a:pt x="48853" y="1295026"/>
                  </a:lnTo>
                </a:path>
                <a:path w="48895" h="2052954">
                  <a:moveTo>
                    <a:pt x="0" y="1230059"/>
                  </a:moveTo>
                  <a:lnTo>
                    <a:pt x="48853" y="1277398"/>
                  </a:lnTo>
                </a:path>
                <a:path w="48895" h="2052954">
                  <a:moveTo>
                    <a:pt x="0" y="1212482"/>
                  </a:moveTo>
                  <a:lnTo>
                    <a:pt x="48853" y="1261164"/>
                  </a:lnTo>
                </a:path>
                <a:path w="48895" h="2052954">
                  <a:moveTo>
                    <a:pt x="0" y="1196215"/>
                  </a:moveTo>
                  <a:lnTo>
                    <a:pt x="48853" y="1243587"/>
                  </a:lnTo>
                </a:path>
                <a:path w="48895" h="2052954">
                  <a:moveTo>
                    <a:pt x="0" y="1178654"/>
                  </a:moveTo>
                  <a:lnTo>
                    <a:pt x="48853" y="1227354"/>
                  </a:lnTo>
                </a:path>
                <a:path w="48895" h="2052954">
                  <a:moveTo>
                    <a:pt x="0" y="1162421"/>
                  </a:moveTo>
                  <a:lnTo>
                    <a:pt x="48853" y="1209759"/>
                  </a:lnTo>
                </a:path>
                <a:path w="48895" h="2052954">
                  <a:moveTo>
                    <a:pt x="0" y="1144810"/>
                  </a:moveTo>
                  <a:lnTo>
                    <a:pt x="48853" y="1193526"/>
                  </a:lnTo>
                </a:path>
                <a:path w="48895" h="2052954">
                  <a:moveTo>
                    <a:pt x="0" y="1128577"/>
                  </a:moveTo>
                  <a:lnTo>
                    <a:pt x="48853" y="1175932"/>
                  </a:lnTo>
                </a:path>
                <a:path w="48895" h="2052954">
                  <a:moveTo>
                    <a:pt x="0" y="1110999"/>
                  </a:moveTo>
                  <a:lnTo>
                    <a:pt x="48853" y="1159699"/>
                  </a:lnTo>
                </a:path>
                <a:path w="48895" h="2052954">
                  <a:moveTo>
                    <a:pt x="0" y="1094749"/>
                  </a:moveTo>
                  <a:lnTo>
                    <a:pt x="48853" y="1142104"/>
                  </a:lnTo>
                </a:path>
                <a:path w="48895" h="2052954">
                  <a:moveTo>
                    <a:pt x="0" y="1077155"/>
                  </a:moveTo>
                  <a:lnTo>
                    <a:pt x="48853" y="1125837"/>
                  </a:lnTo>
                </a:path>
                <a:path w="48895" h="2052954">
                  <a:moveTo>
                    <a:pt x="0" y="1060956"/>
                  </a:moveTo>
                  <a:lnTo>
                    <a:pt x="48853" y="1108277"/>
                  </a:lnTo>
                </a:path>
                <a:path w="48895" h="2052954">
                  <a:moveTo>
                    <a:pt x="0" y="1043361"/>
                  </a:moveTo>
                  <a:lnTo>
                    <a:pt x="48853" y="1092027"/>
                  </a:lnTo>
                </a:path>
                <a:path w="48895" h="2052954">
                  <a:moveTo>
                    <a:pt x="0" y="1027094"/>
                  </a:moveTo>
                  <a:lnTo>
                    <a:pt x="48853" y="1074466"/>
                  </a:lnTo>
                </a:path>
                <a:path w="48895" h="2052954">
                  <a:moveTo>
                    <a:pt x="0" y="1009466"/>
                  </a:moveTo>
                  <a:lnTo>
                    <a:pt x="48853" y="1056872"/>
                  </a:lnTo>
                </a:path>
                <a:path w="48895" h="2052954">
                  <a:moveTo>
                    <a:pt x="8108" y="1000039"/>
                  </a:moveTo>
                  <a:lnTo>
                    <a:pt x="48853" y="1040622"/>
                  </a:lnTo>
                </a:path>
                <a:path w="48895" h="2052954">
                  <a:moveTo>
                    <a:pt x="8108" y="983772"/>
                  </a:moveTo>
                  <a:lnTo>
                    <a:pt x="48853" y="1023044"/>
                  </a:lnTo>
                </a:path>
                <a:path w="48895" h="2052954">
                  <a:moveTo>
                    <a:pt x="8108" y="966160"/>
                  </a:moveTo>
                  <a:lnTo>
                    <a:pt x="48853" y="1006777"/>
                  </a:lnTo>
                </a:path>
                <a:path w="48895" h="2052954">
                  <a:moveTo>
                    <a:pt x="8108" y="949961"/>
                  </a:moveTo>
                  <a:lnTo>
                    <a:pt x="48853" y="989183"/>
                  </a:lnTo>
                </a:path>
                <a:path w="48895" h="2052954">
                  <a:moveTo>
                    <a:pt x="8108" y="932333"/>
                  </a:moveTo>
                  <a:lnTo>
                    <a:pt x="48853" y="972933"/>
                  </a:lnTo>
                </a:path>
                <a:path w="48895" h="2052954">
                  <a:moveTo>
                    <a:pt x="8108" y="916134"/>
                  </a:moveTo>
                  <a:lnTo>
                    <a:pt x="48853" y="955406"/>
                  </a:lnTo>
                </a:path>
                <a:path w="48895" h="2052954">
                  <a:moveTo>
                    <a:pt x="8108" y="898522"/>
                  </a:moveTo>
                  <a:lnTo>
                    <a:pt x="48853" y="939173"/>
                  </a:lnTo>
                </a:path>
                <a:path w="48895" h="2052954">
                  <a:moveTo>
                    <a:pt x="8108" y="882340"/>
                  </a:moveTo>
                  <a:lnTo>
                    <a:pt x="48853" y="921545"/>
                  </a:lnTo>
                </a:path>
                <a:path w="48895" h="2052954">
                  <a:moveTo>
                    <a:pt x="8108" y="864695"/>
                  </a:moveTo>
                  <a:lnTo>
                    <a:pt x="48853" y="905312"/>
                  </a:lnTo>
                </a:path>
                <a:path w="48895" h="2052954">
                  <a:moveTo>
                    <a:pt x="8108" y="848462"/>
                  </a:moveTo>
                  <a:lnTo>
                    <a:pt x="48853" y="887683"/>
                  </a:lnTo>
                </a:path>
                <a:path w="48895" h="2052954">
                  <a:moveTo>
                    <a:pt x="8108" y="830850"/>
                  </a:moveTo>
                  <a:lnTo>
                    <a:pt x="48853" y="871501"/>
                  </a:lnTo>
                </a:path>
                <a:path w="48895" h="2052954">
                  <a:moveTo>
                    <a:pt x="8108" y="814651"/>
                  </a:moveTo>
                  <a:lnTo>
                    <a:pt x="48853" y="853873"/>
                  </a:lnTo>
                </a:path>
                <a:path w="48895" h="2052954">
                  <a:moveTo>
                    <a:pt x="8108" y="797023"/>
                  </a:moveTo>
                  <a:lnTo>
                    <a:pt x="48853" y="837691"/>
                  </a:lnTo>
                </a:path>
                <a:path w="48895" h="2052954">
                  <a:moveTo>
                    <a:pt x="8108" y="780790"/>
                  </a:moveTo>
                  <a:lnTo>
                    <a:pt x="48853" y="820045"/>
                  </a:lnTo>
                </a:path>
                <a:path w="48895" h="2052954">
                  <a:moveTo>
                    <a:pt x="8108" y="763212"/>
                  </a:moveTo>
                  <a:lnTo>
                    <a:pt x="48853" y="803846"/>
                  </a:lnTo>
                </a:path>
                <a:path w="48895" h="2052954">
                  <a:moveTo>
                    <a:pt x="8108" y="745635"/>
                  </a:moveTo>
                  <a:lnTo>
                    <a:pt x="48853" y="786184"/>
                  </a:lnTo>
                </a:path>
                <a:path w="48895" h="2052954">
                  <a:moveTo>
                    <a:pt x="8108" y="729385"/>
                  </a:moveTo>
                  <a:lnTo>
                    <a:pt x="48853" y="768640"/>
                  </a:lnTo>
                </a:path>
                <a:path w="48895" h="2052954">
                  <a:moveTo>
                    <a:pt x="8108" y="711790"/>
                  </a:moveTo>
                  <a:lnTo>
                    <a:pt x="48853" y="752373"/>
                  </a:lnTo>
                </a:path>
                <a:path w="48895" h="2052954">
                  <a:moveTo>
                    <a:pt x="8108" y="695574"/>
                  </a:moveTo>
                  <a:lnTo>
                    <a:pt x="48853" y="734796"/>
                  </a:lnTo>
                </a:path>
                <a:path w="48895" h="2052954">
                  <a:moveTo>
                    <a:pt x="8108" y="677980"/>
                  </a:moveTo>
                  <a:lnTo>
                    <a:pt x="48853" y="718580"/>
                  </a:lnTo>
                </a:path>
                <a:path w="48895" h="2052954">
                  <a:moveTo>
                    <a:pt x="8108" y="661747"/>
                  </a:moveTo>
                  <a:lnTo>
                    <a:pt x="48853" y="700985"/>
                  </a:lnTo>
                </a:path>
                <a:path w="48895" h="2052954">
                  <a:moveTo>
                    <a:pt x="8108" y="644169"/>
                  </a:moveTo>
                  <a:lnTo>
                    <a:pt x="48853" y="684701"/>
                  </a:lnTo>
                </a:path>
                <a:path w="48895" h="2052954">
                  <a:moveTo>
                    <a:pt x="8108" y="627902"/>
                  </a:moveTo>
                  <a:lnTo>
                    <a:pt x="48853" y="667158"/>
                  </a:lnTo>
                </a:path>
                <a:path w="48895" h="2052954">
                  <a:moveTo>
                    <a:pt x="8108" y="610291"/>
                  </a:moveTo>
                  <a:lnTo>
                    <a:pt x="48853" y="650907"/>
                  </a:lnTo>
                </a:path>
                <a:path w="48895" h="2052954">
                  <a:moveTo>
                    <a:pt x="8108" y="594074"/>
                  </a:moveTo>
                  <a:lnTo>
                    <a:pt x="48853" y="633313"/>
                  </a:lnTo>
                </a:path>
                <a:path w="48895" h="2052954">
                  <a:moveTo>
                    <a:pt x="8108" y="576480"/>
                  </a:moveTo>
                  <a:lnTo>
                    <a:pt x="48853" y="617080"/>
                  </a:lnTo>
                </a:path>
                <a:path w="48895" h="2052954">
                  <a:moveTo>
                    <a:pt x="8108" y="560247"/>
                  </a:moveTo>
                  <a:lnTo>
                    <a:pt x="48853" y="599485"/>
                  </a:lnTo>
                </a:path>
                <a:path w="48895" h="2052954">
                  <a:moveTo>
                    <a:pt x="8108" y="542687"/>
                  </a:moveTo>
                  <a:lnTo>
                    <a:pt x="48853" y="583286"/>
                  </a:lnTo>
                </a:path>
                <a:path w="48895" h="2052954">
                  <a:moveTo>
                    <a:pt x="8108" y="526419"/>
                  </a:moveTo>
                  <a:lnTo>
                    <a:pt x="48853" y="565675"/>
                  </a:lnTo>
                </a:path>
                <a:path w="48895" h="2052954">
                  <a:moveTo>
                    <a:pt x="8108" y="508842"/>
                  </a:moveTo>
                  <a:lnTo>
                    <a:pt x="48853" y="549425"/>
                  </a:lnTo>
                </a:path>
                <a:path w="48895" h="2052954">
                  <a:moveTo>
                    <a:pt x="8108" y="492592"/>
                  </a:moveTo>
                  <a:lnTo>
                    <a:pt x="48853" y="531830"/>
                  </a:lnTo>
                </a:path>
                <a:path w="48895" h="2052954">
                  <a:moveTo>
                    <a:pt x="8108" y="475014"/>
                  </a:moveTo>
                  <a:lnTo>
                    <a:pt x="48853" y="515563"/>
                  </a:lnTo>
                </a:path>
                <a:path w="48895" h="2052954">
                  <a:moveTo>
                    <a:pt x="8108" y="458747"/>
                  </a:moveTo>
                  <a:lnTo>
                    <a:pt x="48853" y="498020"/>
                  </a:lnTo>
                </a:path>
                <a:path w="48895" h="2052954">
                  <a:moveTo>
                    <a:pt x="8108" y="441136"/>
                  </a:moveTo>
                  <a:lnTo>
                    <a:pt x="48853" y="481821"/>
                  </a:lnTo>
                </a:path>
                <a:path w="48895" h="2052954">
                  <a:moveTo>
                    <a:pt x="8108" y="423558"/>
                  </a:moveTo>
                  <a:lnTo>
                    <a:pt x="48853" y="464192"/>
                  </a:lnTo>
                </a:path>
                <a:path w="48895" h="2052954">
                  <a:moveTo>
                    <a:pt x="8108" y="407325"/>
                  </a:moveTo>
                  <a:lnTo>
                    <a:pt x="48853" y="446564"/>
                  </a:lnTo>
                </a:path>
                <a:path w="48895" h="2052954">
                  <a:moveTo>
                    <a:pt x="8108" y="389748"/>
                  </a:moveTo>
                  <a:lnTo>
                    <a:pt x="48853" y="430365"/>
                  </a:lnTo>
                </a:path>
                <a:path w="48895" h="2052954">
                  <a:moveTo>
                    <a:pt x="8108" y="373498"/>
                  </a:moveTo>
                  <a:lnTo>
                    <a:pt x="48853" y="412719"/>
                  </a:lnTo>
                </a:path>
                <a:path w="48895" h="2052954">
                  <a:moveTo>
                    <a:pt x="8108" y="355920"/>
                  </a:moveTo>
                  <a:lnTo>
                    <a:pt x="48853" y="396554"/>
                  </a:lnTo>
                </a:path>
                <a:path w="48895" h="2052954">
                  <a:moveTo>
                    <a:pt x="8108" y="339670"/>
                  </a:moveTo>
                  <a:lnTo>
                    <a:pt x="48853" y="378909"/>
                  </a:lnTo>
                </a:path>
                <a:path w="48895" h="2052954">
                  <a:moveTo>
                    <a:pt x="8108" y="322076"/>
                  </a:moveTo>
                  <a:lnTo>
                    <a:pt x="48853" y="362693"/>
                  </a:lnTo>
                </a:path>
                <a:path w="48895" h="2052954">
                  <a:moveTo>
                    <a:pt x="8108" y="305860"/>
                  </a:moveTo>
                  <a:lnTo>
                    <a:pt x="48853" y="345098"/>
                  </a:lnTo>
                </a:path>
                <a:path w="48895" h="2052954">
                  <a:moveTo>
                    <a:pt x="8108" y="288282"/>
                  </a:moveTo>
                  <a:lnTo>
                    <a:pt x="48853" y="328831"/>
                  </a:lnTo>
                </a:path>
                <a:path w="48895" h="2052954">
                  <a:moveTo>
                    <a:pt x="8108" y="272049"/>
                  </a:moveTo>
                  <a:lnTo>
                    <a:pt x="48853" y="311237"/>
                  </a:lnTo>
                </a:path>
                <a:path w="48895" h="2052954">
                  <a:moveTo>
                    <a:pt x="8108" y="254404"/>
                  </a:moveTo>
                  <a:lnTo>
                    <a:pt x="48853" y="295021"/>
                  </a:lnTo>
                </a:path>
                <a:path w="48895" h="2052954">
                  <a:moveTo>
                    <a:pt x="8108" y="238171"/>
                  </a:moveTo>
                  <a:lnTo>
                    <a:pt x="48853" y="277426"/>
                  </a:lnTo>
                </a:path>
                <a:path w="48895" h="2052954">
                  <a:moveTo>
                    <a:pt x="8108" y="220593"/>
                  </a:moveTo>
                  <a:lnTo>
                    <a:pt x="48853" y="261176"/>
                  </a:lnTo>
                </a:path>
                <a:path w="48895" h="2052954">
                  <a:moveTo>
                    <a:pt x="8108" y="204377"/>
                  </a:moveTo>
                  <a:lnTo>
                    <a:pt x="48853" y="243599"/>
                  </a:lnTo>
                </a:path>
                <a:path w="48895" h="2052954">
                  <a:moveTo>
                    <a:pt x="8108" y="186800"/>
                  </a:moveTo>
                  <a:lnTo>
                    <a:pt x="48853" y="227365"/>
                  </a:lnTo>
                </a:path>
                <a:path w="48895" h="2052954">
                  <a:moveTo>
                    <a:pt x="8108" y="170550"/>
                  </a:moveTo>
                  <a:lnTo>
                    <a:pt x="48853" y="209771"/>
                  </a:lnTo>
                </a:path>
                <a:path w="48895" h="2052954">
                  <a:moveTo>
                    <a:pt x="8108" y="152938"/>
                  </a:moveTo>
                  <a:lnTo>
                    <a:pt x="48853" y="193555"/>
                  </a:lnTo>
                </a:path>
                <a:path w="48895" h="2052954">
                  <a:moveTo>
                    <a:pt x="8108" y="136705"/>
                  </a:moveTo>
                  <a:lnTo>
                    <a:pt x="48853" y="175961"/>
                  </a:lnTo>
                </a:path>
                <a:path w="48895" h="2052954">
                  <a:moveTo>
                    <a:pt x="8108" y="119128"/>
                  </a:moveTo>
                  <a:lnTo>
                    <a:pt x="48853" y="159693"/>
                  </a:lnTo>
                </a:path>
                <a:path w="48895" h="2052954">
                  <a:moveTo>
                    <a:pt x="8108" y="101533"/>
                  </a:moveTo>
                  <a:lnTo>
                    <a:pt x="48853" y="142133"/>
                  </a:lnTo>
                </a:path>
                <a:path w="48895" h="2052954">
                  <a:moveTo>
                    <a:pt x="8108" y="85300"/>
                  </a:moveTo>
                  <a:lnTo>
                    <a:pt x="48853" y="124539"/>
                  </a:lnTo>
                </a:path>
                <a:path w="48895" h="2052954">
                  <a:moveTo>
                    <a:pt x="8108" y="67706"/>
                  </a:moveTo>
                  <a:lnTo>
                    <a:pt x="48853" y="108323"/>
                  </a:lnTo>
                </a:path>
                <a:path w="48895" h="2052954">
                  <a:moveTo>
                    <a:pt x="8108" y="51490"/>
                  </a:moveTo>
                  <a:lnTo>
                    <a:pt x="48853" y="90711"/>
                  </a:lnTo>
                </a:path>
                <a:path w="48895" h="2052954">
                  <a:moveTo>
                    <a:pt x="8108" y="33827"/>
                  </a:moveTo>
                  <a:lnTo>
                    <a:pt x="48853" y="74444"/>
                  </a:lnTo>
                </a:path>
                <a:path w="48895" h="2052954">
                  <a:moveTo>
                    <a:pt x="8108" y="17662"/>
                  </a:moveTo>
                  <a:lnTo>
                    <a:pt x="48853" y="56867"/>
                  </a:lnTo>
                </a:path>
                <a:path w="48895" h="2052954">
                  <a:moveTo>
                    <a:pt x="8108" y="0"/>
                  </a:moveTo>
                  <a:lnTo>
                    <a:pt x="48853" y="4063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12626557" y="3325972"/>
              <a:ext cx="55880" cy="3138170"/>
            </a:xfrm>
            <a:custGeom>
              <a:avLst/>
              <a:gdLst/>
              <a:ahLst/>
              <a:cxnLst/>
              <a:rect l="l" t="t" r="r" b="b"/>
              <a:pathLst>
                <a:path w="55879" h="3138170">
                  <a:moveTo>
                    <a:pt x="14935" y="1508779"/>
                  </a:moveTo>
                  <a:lnTo>
                    <a:pt x="55681" y="1547967"/>
                  </a:lnTo>
                </a:path>
                <a:path w="55879" h="3138170">
                  <a:moveTo>
                    <a:pt x="14935" y="1491151"/>
                  </a:moveTo>
                  <a:lnTo>
                    <a:pt x="55681" y="1531734"/>
                  </a:lnTo>
                </a:path>
                <a:path w="55879" h="3138170">
                  <a:moveTo>
                    <a:pt x="14935" y="1474969"/>
                  </a:moveTo>
                  <a:lnTo>
                    <a:pt x="55681" y="1514122"/>
                  </a:lnTo>
                </a:path>
                <a:path w="55879" h="3138170">
                  <a:moveTo>
                    <a:pt x="14935" y="1457340"/>
                  </a:moveTo>
                  <a:lnTo>
                    <a:pt x="55681" y="1497906"/>
                  </a:lnTo>
                </a:path>
                <a:path w="55879" h="3138170">
                  <a:moveTo>
                    <a:pt x="14935" y="1441073"/>
                  </a:moveTo>
                  <a:lnTo>
                    <a:pt x="55681" y="1480312"/>
                  </a:lnTo>
                </a:path>
                <a:path w="55879" h="3138170">
                  <a:moveTo>
                    <a:pt x="14935" y="1423496"/>
                  </a:moveTo>
                  <a:lnTo>
                    <a:pt x="55681" y="1464096"/>
                  </a:lnTo>
                </a:path>
                <a:path w="55879" h="3138170">
                  <a:moveTo>
                    <a:pt x="14935" y="1407229"/>
                  </a:moveTo>
                  <a:lnTo>
                    <a:pt x="55681" y="1446518"/>
                  </a:lnTo>
                </a:path>
                <a:path w="55879" h="3138170">
                  <a:moveTo>
                    <a:pt x="14935" y="1389651"/>
                  </a:moveTo>
                  <a:lnTo>
                    <a:pt x="55681" y="1430268"/>
                  </a:lnTo>
                </a:path>
                <a:path w="55879" h="3138170">
                  <a:moveTo>
                    <a:pt x="14935" y="1373469"/>
                  </a:moveTo>
                  <a:lnTo>
                    <a:pt x="55681" y="1412674"/>
                  </a:lnTo>
                </a:path>
                <a:path w="55879" h="3138170">
                  <a:moveTo>
                    <a:pt x="14935" y="1355875"/>
                  </a:moveTo>
                  <a:lnTo>
                    <a:pt x="55681" y="1396424"/>
                  </a:lnTo>
                </a:path>
                <a:path w="55879" h="3138170">
                  <a:moveTo>
                    <a:pt x="14935" y="1338263"/>
                  </a:moveTo>
                  <a:lnTo>
                    <a:pt x="55681" y="1378846"/>
                  </a:lnTo>
                </a:path>
                <a:path w="55879" h="3138170">
                  <a:moveTo>
                    <a:pt x="14935" y="1322013"/>
                  </a:moveTo>
                  <a:lnTo>
                    <a:pt x="55681" y="1361269"/>
                  </a:lnTo>
                </a:path>
                <a:path w="55879" h="3138170">
                  <a:moveTo>
                    <a:pt x="14935" y="1304419"/>
                  </a:moveTo>
                  <a:lnTo>
                    <a:pt x="55681" y="1345036"/>
                  </a:lnTo>
                </a:path>
                <a:path w="55879" h="3138170">
                  <a:moveTo>
                    <a:pt x="14935" y="1288186"/>
                  </a:moveTo>
                  <a:lnTo>
                    <a:pt x="55681" y="1327458"/>
                  </a:lnTo>
                </a:path>
                <a:path w="55879" h="3138170">
                  <a:moveTo>
                    <a:pt x="14935" y="1270642"/>
                  </a:moveTo>
                  <a:lnTo>
                    <a:pt x="55681" y="1311191"/>
                  </a:lnTo>
                </a:path>
                <a:path w="55879" h="3138170">
                  <a:moveTo>
                    <a:pt x="14935" y="1254409"/>
                  </a:moveTo>
                  <a:lnTo>
                    <a:pt x="55681" y="1293597"/>
                  </a:lnTo>
                </a:path>
                <a:path w="55879" h="3138170">
                  <a:moveTo>
                    <a:pt x="14935" y="1236781"/>
                  </a:moveTo>
                  <a:lnTo>
                    <a:pt x="55681" y="1277381"/>
                  </a:lnTo>
                </a:path>
                <a:path w="55879" h="3138170">
                  <a:moveTo>
                    <a:pt x="14935" y="1220548"/>
                  </a:moveTo>
                  <a:lnTo>
                    <a:pt x="55681" y="1259752"/>
                  </a:lnTo>
                </a:path>
                <a:path w="55879" h="3138170">
                  <a:moveTo>
                    <a:pt x="14935" y="1202953"/>
                  </a:moveTo>
                  <a:lnTo>
                    <a:pt x="55681" y="1243570"/>
                  </a:lnTo>
                </a:path>
                <a:path w="55879" h="3138170">
                  <a:moveTo>
                    <a:pt x="14935" y="1186686"/>
                  </a:moveTo>
                  <a:lnTo>
                    <a:pt x="55681" y="1225959"/>
                  </a:lnTo>
                </a:path>
                <a:path w="55879" h="3138170">
                  <a:moveTo>
                    <a:pt x="14935" y="1169126"/>
                  </a:moveTo>
                  <a:lnTo>
                    <a:pt x="55681" y="1209691"/>
                  </a:lnTo>
                </a:path>
                <a:path w="55879" h="3138170">
                  <a:moveTo>
                    <a:pt x="14935" y="1152892"/>
                  </a:moveTo>
                  <a:lnTo>
                    <a:pt x="55681" y="1192131"/>
                  </a:lnTo>
                </a:path>
                <a:path w="55879" h="3138170">
                  <a:moveTo>
                    <a:pt x="14935" y="1135298"/>
                  </a:moveTo>
                  <a:lnTo>
                    <a:pt x="55681" y="1175915"/>
                  </a:lnTo>
                </a:path>
                <a:path w="55879" h="3138170">
                  <a:moveTo>
                    <a:pt x="14935" y="1119082"/>
                  </a:moveTo>
                  <a:lnTo>
                    <a:pt x="55681" y="1158269"/>
                  </a:lnTo>
                </a:path>
                <a:path w="55879" h="3138170">
                  <a:moveTo>
                    <a:pt x="14935" y="1101488"/>
                  </a:moveTo>
                  <a:lnTo>
                    <a:pt x="55681" y="1142036"/>
                  </a:lnTo>
                </a:path>
                <a:path w="55879" h="3138170">
                  <a:moveTo>
                    <a:pt x="14935" y="1085254"/>
                  </a:moveTo>
                  <a:lnTo>
                    <a:pt x="55681" y="1124493"/>
                  </a:lnTo>
                </a:path>
                <a:path w="55879" h="3138170">
                  <a:moveTo>
                    <a:pt x="14935" y="1067609"/>
                  </a:moveTo>
                  <a:lnTo>
                    <a:pt x="55681" y="1108260"/>
                  </a:lnTo>
                </a:path>
                <a:path w="55879" h="3138170">
                  <a:moveTo>
                    <a:pt x="14935" y="1051393"/>
                  </a:moveTo>
                  <a:lnTo>
                    <a:pt x="55681" y="1090665"/>
                  </a:lnTo>
                </a:path>
                <a:path w="55879" h="3138170">
                  <a:moveTo>
                    <a:pt x="14935" y="1033764"/>
                  </a:moveTo>
                  <a:lnTo>
                    <a:pt x="55681" y="1074432"/>
                  </a:lnTo>
                </a:path>
                <a:path w="55879" h="3138170">
                  <a:moveTo>
                    <a:pt x="14935" y="1016187"/>
                  </a:moveTo>
                  <a:lnTo>
                    <a:pt x="55681" y="1056838"/>
                  </a:lnTo>
                </a:path>
                <a:path w="55879" h="3138170">
                  <a:moveTo>
                    <a:pt x="14935" y="999988"/>
                  </a:moveTo>
                  <a:lnTo>
                    <a:pt x="55681" y="1039175"/>
                  </a:lnTo>
                </a:path>
                <a:path w="55879" h="3138170">
                  <a:moveTo>
                    <a:pt x="14935" y="982376"/>
                  </a:moveTo>
                  <a:lnTo>
                    <a:pt x="55681" y="1022959"/>
                  </a:lnTo>
                </a:path>
                <a:path w="55879" h="3138170">
                  <a:moveTo>
                    <a:pt x="14935" y="966126"/>
                  </a:moveTo>
                  <a:lnTo>
                    <a:pt x="55681" y="1005382"/>
                  </a:lnTo>
                </a:path>
                <a:path w="55879" h="3138170">
                  <a:moveTo>
                    <a:pt x="14935" y="948549"/>
                  </a:moveTo>
                  <a:lnTo>
                    <a:pt x="55681" y="989149"/>
                  </a:lnTo>
                </a:path>
                <a:path w="55879" h="3138170">
                  <a:moveTo>
                    <a:pt x="14935" y="932282"/>
                  </a:moveTo>
                  <a:lnTo>
                    <a:pt x="55681" y="971588"/>
                  </a:lnTo>
                </a:path>
                <a:path w="55879" h="3138170">
                  <a:moveTo>
                    <a:pt x="14935" y="914704"/>
                  </a:moveTo>
                  <a:lnTo>
                    <a:pt x="55681" y="955321"/>
                  </a:lnTo>
                </a:path>
                <a:path w="55879" h="3138170">
                  <a:moveTo>
                    <a:pt x="14935" y="898488"/>
                  </a:moveTo>
                  <a:lnTo>
                    <a:pt x="55681" y="937710"/>
                  </a:lnTo>
                </a:path>
                <a:path w="55879" h="3138170">
                  <a:moveTo>
                    <a:pt x="14935" y="880928"/>
                  </a:moveTo>
                  <a:lnTo>
                    <a:pt x="55681" y="921460"/>
                  </a:lnTo>
                </a:path>
                <a:path w="55879" h="3138170">
                  <a:moveTo>
                    <a:pt x="14935" y="864661"/>
                  </a:moveTo>
                  <a:lnTo>
                    <a:pt x="55681" y="903899"/>
                  </a:lnTo>
                </a:path>
                <a:path w="55879" h="3138170">
                  <a:moveTo>
                    <a:pt x="14935" y="847083"/>
                  </a:moveTo>
                  <a:lnTo>
                    <a:pt x="55681" y="887649"/>
                  </a:lnTo>
                </a:path>
                <a:path w="55879" h="3138170">
                  <a:moveTo>
                    <a:pt x="14935" y="830850"/>
                  </a:moveTo>
                  <a:lnTo>
                    <a:pt x="55681" y="870089"/>
                  </a:lnTo>
                </a:path>
                <a:path w="55879" h="3138170">
                  <a:moveTo>
                    <a:pt x="14935" y="813239"/>
                  </a:moveTo>
                  <a:lnTo>
                    <a:pt x="55681" y="853822"/>
                  </a:lnTo>
                </a:path>
                <a:path w="55879" h="3138170">
                  <a:moveTo>
                    <a:pt x="14935" y="796989"/>
                  </a:moveTo>
                  <a:lnTo>
                    <a:pt x="55681" y="836244"/>
                  </a:lnTo>
                </a:path>
                <a:path w="55879" h="3138170">
                  <a:moveTo>
                    <a:pt x="14935" y="779428"/>
                  </a:moveTo>
                  <a:lnTo>
                    <a:pt x="55681" y="819994"/>
                  </a:lnTo>
                </a:path>
                <a:path w="55879" h="3138170">
                  <a:moveTo>
                    <a:pt x="14935" y="763161"/>
                  </a:moveTo>
                  <a:lnTo>
                    <a:pt x="55681" y="802417"/>
                  </a:lnTo>
                </a:path>
                <a:path w="55879" h="3138170">
                  <a:moveTo>
                    <a:pt x="14935" y="745584"/>
                  </a:moveTo>
                  <a:lnTo>
                    <a:pt x="55681" y="786184"/>
                  </a:lnTo>
                </a:path>
                <a:path w="55879" h="3138170">
                  <a:moveTo>
                    <a:pt x="14935" y="728006"/>
                  </a:moveTo>
                  <a:lnTo>
                    <a:pt x="55681" y="768589"/>
                  </a:lnTo>
                </a:path>
                <a:path w="55879" h="3138170">
                  <a:moveTo>
                    <a:pt x="14935" y="711756"/>
                  </a:moveTo>
                  <a:lnTo>
                    <a:pt x="55681" y="751012"/>
                  </a:lnTo>
                </a:path>
                <a:path w="55879" h="3138170">
                  <a:moveTo>
                    <a:pt x="14935" y="694145"/>
                  </a:moveTo>
                  <a:lnTo>
                    <a:pt x="55681" y="734762"/>
                  </a:lnTo>
                </a:path>
                <a:path w="55879" h="3138170">
                  <a:moveTo>
                    <a:pt x="14935" y="677895"/>
                  </a:moveTo>
                  <a:lnTo>
                    <a:pt x="55681" y="717167"/>
                  </a:lnTo>
                </a:path>
                <a:path w="55879" h="3138170">
                  <a:moveTo>
                    <a:pt x="14935" y="660317"/>
                  </a:moveTo>
                  <a:lnTo>
                    <a:pt x="55681" y="700934"/>
                  </a:lnTo>
                </a:path>
                <a:path w="55879" h="3138170">
                  <a:moveTo>
                    <a:pt x="14935" y="644084"/>
                  </a:moveTo>
                  <a:lnTo>
                    <a:pt x="55681" y="683357"/>
                  </a:lnTo>
                </a:path>
                <a:path w="55879" h="3138170">
                  <a:moveTo>
                    <a:pt x="14935" y="626456"/>
                  </a:moveTo>
                  <a:lnTo>
                    <a:pt x="55681" y="667107"/>
                  </a:lnTo>
                </a:path>
                <a:path w="55879" h="3138170">
                  <a:moveTo>
                    <a:pt x="14935" y="610257"/>
                  </a:moveTo>
                  <a:lnTo>
                    <a:pt x="55681" y="649512"/>
                  </a:lnTo>
                </a:path>
                <a:path w="55879" h="3138170">
                  <a:moveTo>
                    <a:pt x="14935" y="592679"/>
                  </a:moveTo>
                  <a:lnTo>
                    <a:pt x="55681" y="633228"/>
                  </a:lnTo>
                </a:path>
                <a:path w="55879" h="3138170">
                  <a:moveTo>
                    <a:pt x="14935" y="576429"/>
                  </a:moveTo>
                  <a:lnTo>
                    <a:pt x="55681" y="615651"/>
                  </a:lnTo>
                </a:path>
                <a:path w="55879" h="3138170">
                  <a:moveTo>
                    <a:pt x="14935" y="558835"/>
                  </a:moveTo>
                  <a:lnTo>
                    <a:pt x="55681" y="599434"/>
                  </a:lnTo>
                </a:path>
                <a:path w="55879" h="3138170">
                  <a:moveTo>
                    <a:pt x="14935" y="542584"/>
                  </a:moveTo>
                  <a:lnTo>
                    <a:pt x="55681" y="581823"/>
                  </a:lnTo>
                </a:path>
                <a:path w="55879" h="3138170">
                  <a:moveTo>
                    <a:pt x="14935" y="525024"/>
                  </a:moveTo>
                  <a:lnTo>
                    <a:pt x="55681" y="565590"/>
                  </a:lnTo>
                </a:path>
                <a:path w="55879" h="3138170">
                  <a:moveTo>
                    <a:pt x="14935" y="508757"/>
                  </a:moveTo>
                  <a:lnTo>
                    <a:pt x="55681" y="548012"/>
                  </a:lnTo>
                </a:path>
                <a:path w="55879" h="3138170">
                  <a:moveTo>
                    <a:pt x="14935" y="491179"/>
                  </a:moveTo>
                  <a:lnTo>
                    <a:pt x="55681" y="531779"/>
                  </a:lnTo>
                </a:path>
                <a:path w="55879" h="3138170">
                  <a:moveTo>
                    <a:pt x="14935" y="474946"/>
                  </a:moveTo>
                  <a:lnTo>
                    <a:pt x="55681" y="514185"/>
                  </a:lnTo>
                </a:path>
                <a:path w="55879" h="3138170">
                  <a:moveTo>
                    <a:pt x="14935" y="457335"/>
                  </a:moveTo>
                  <a:lnTo>
                    <a:pt x="55681" y="497952"/>
                  </a:lnTo>
                </a:path>
                <a:path w="55879" h="3138170">
                  <a:moveTo>
                    <a:pt x="14935" y="441085"/>
                  </a:moveTo>
                  <a:lnTo>
                    <a:pt x="55681" y="480357"/>
                  </a:lnTo>
                </a:path>
                <a:path w="55879" h="3138170">
                  <a:moveTo>
                    <a:pt x="14935" y="423541"/>
                  </a:moveTo>
                  <a:lnTo>
                    <a:pt x="55681" y="464090"/>
                  </a:lnTo>
                </a:path>
                <a:path w="55879" h="3138170">
                  <a:moveTo>
                    <a:pt x="14935" y="405930"/>
                  </a:moveTo>
                  <a:lnTo>
                    <a:pt x="55681" y="446530"/>
                  </a:lnTo>
                </a:path>
                <a:path w="55879" h="3138170">
                  <a:moveTo>
                    <a:pt x="14935" y="389680"/>
                  </a:moveTo>
                  <a:lnTo>
                    <a:pt x="55681" y="428935"/>
                  </a:lnTo>
                </a:path>
                <a:path w="55879" h="3138170">
                  <a:moveTo>
                    <a:pt x="14935" y="372119"/>
                  </a:moveTo>
                  <a:lnTo>
                    <a:pt x="55681" y="412685"/>
                  </a:lnTo>
                </a:path>
                <a:path w="55879" h="3138170">
                  <a:moveTo>
                    <a:pt x="14935" y="355886"/>
                  </a:moveTo>
                  <a:lnTo>
                    <a:pt x="55681" y="395125"/>
                  </a:lnTo>
                </a:path>
                <a:path w="55879" h="3138170">
                  <a:moveTo>
                    <a:pt x="14935" y="338275"/>
                  </a:moveTo>
                  <a:lnTo>
                    <a:pt x="55681" y="378875"/>
                  </a:lnTo>
                </a:path>
                <a:path w="55879" h="3138170">
                  <a:moveTo>
                    <a:pt x="14935" y="322059"/>
                  </a:moveTo>
                  <a:lnTo>
                    <a:pt x="55681" y="361263"/>
                  </a:lnTo>
                </a:path>
                <a:path w="55879" h="3138170">
                  <a:moveTo>
                    <a:pt x="14935" y="304430"/>
                  </a:moveTo>
                  <a:lnTo>
                    <a:pt x="55681" y="345030"/>
                  </a:lnTo>
                </a:path>
                <a:path w="55879" h="3138170">
                  <a:moveTo>
                    <a:pt x="14935" y="288214"/>
                  </a:moveTo>
                  <a:lnTo>
                    <a:pt x="55681" y="327453"/>
                  </a:lnTo>
                </a:path>
                <a:path w="55879" h="3138170">
                  <a:moveTo>
                    <a:pt x="14935" y="270586"/>
                  </a:moveTo>
                  <a:lnTo>
                    <a:pt x="55681" y="311220"/>
                  </a:lnTo>
                </a:path>
                <a:path w="55879" h="3138170">
                  <a:moveTo>
                    <a:pt x="14935" y="254404"/>
                  </a:moveTo>
                  <a:lnTo>
                    <a:pt x="55681" y="293659"/>
                  </a:lnTo>
                </a:path>
                <a:path w="55879" h="3138170">
                  <a:moveTo>
                    <a:pt x="14935" y="236775"/>
                  </a:moveTo>
                  <a:lnTo>
                    <a:pt x="55681" y="277392"/>
                  </a:lnTo>
                </a:path>
                <a:path w="55879" h="3138170">
                  <a:moveTo>
                    <a:pt x="14935" y="220559"/>
                  </a:moveTo>
                  <a:lnTo>
                    <a:pt x="55681" y="259764"/>
                  </a:lnTo>
                </a:path>
                <a:path w="55879" h="3138170">
                  <a:moveTo>
                    <a:pt x="14935" y="202948"/>
                  </a:moveTo>
                  <a:lnTo>
                    <a:pt x="55681" y="243565"/>
                  </a:lnTo>
                </a:path>
                <a:path w="55879" h="3138170">
                  <a:moveTo>
                    <a:pt x="14935" y="186681"/>
                  </a:moveTo>
                  <a:lnTo>
                    <a:pt x="55681" y="225936"/>
                  </a:lnTo>
                </a:path>
                <a:path w="55879" h="3138170">
                  <a:moveTo>
                    <a:pt x="14935" y="169120"/>
                  </a:moveTo>
                  <a:lnTo>
                    <a:pt x="55681" y="209737"/>
                  </a:lnTo>
                </a:path>
                <a:path w="55879" h="3138170">
                  <a:moveTo>
                    <a:pt x="14935" y="152870"/>
                  </a:moveTo>
                  <a:lnTo>
                    <a:pt x="55681" y="192126"/>
                  </a:lnTo>
                </a:path>
                <a:path w="55879" h="3138170">
                  <a:moveTo>
                    <a:pt x="14935" y="135293"/>
                  </a:moveTo>
                  <a:lnTo>
                    <a:pt x="55681" y="175910"/>
                  </a:lnTo>
                </a:path>
                <a:path w="55879" h="3138170">
                  <a:moveTo>
                    <a:pt x="14935" y="119060"/>
                  </a:moveTo>
                  <a:lnTo>
                    <a:pt x="55681" y="158298"/>
                  </a:lnTo>
                </a:path>
                <a:path w="55879" h="3138170">
                  <a:moveTo>
                    <a:pt x="14935" y="101448"/>
                  </a:moveTo>
                  <a:lnTo>
                    <a:pt x="55681" y="142099"/>
                  </a:lnTo>
                </a:path>
                <a:path w="55879" h="3138170">
                  <a:moveTo>
                    <a:pt x="14935" y="83871"/>
                  </a:moveTo>
                  <a:lnTo>
                    <a:pt x="55681" y="124471"/>
                  </a:lnTo>
                </a:path>
                <a:path w="55879" h="3138170">
                  <a:moveTo>
                    <a:pt x="14935" y="67655"/>
                  </a:moveTo>
                  <a:lnTo>
                    <a:pt x="55681" y="106876"/>
                  </a:lnTo>
                </a:path>
                <a:path w="55879" h="3138170">
                  <a:moveTo>
                    <a:pt x="14935" y="50026"/>
                  </a:moveTo>
                  <a:lnTo>
                    <a:pt x="55681" y="90626"/>
                  </a:lnTo>
                </a:path>
                <a:path w="55879" h="3138170">
                  <a:moveTo>
                    <a:pt x="14935" y="33793"/>
                  </a:moveTo>
                  <a:lnTo>
                    <a:pt x="55681" y="73066"/>
                  </a:lnTo>
                </a:path>
                <a:path w="55879" h="3138170">
                  <a:moveTo>
                    <a:pt x="14935" y="16233"/>
                  </a:moveTo>
                  <a:lnTo>
                    <a:pt x="55681" y="56798"/>
                  </a:lnTo>
                </a:path>
                <a:path w="55879" h="3138170">
                  <a:moveTo>
                    <a:pt x="16267" y="0"/>
                  </a:moveTo>
                  <a:lnTo>
                    <a:pt x="55681" y="39221"/>
                  </a:lnTo>
                </a:path>
                <a:path w="55879" h="3138170">
                  <a:moveTo>
                    <a:pt x="32585" y="0"/>
                  </a:moveTo>
                  <a:lnTo>
                    <a:pt x="55681" y="22988"/>
                  </a:lnTo>
                </a:path>
                <a:path w="55879" h="3138170">
                  <a:moveTo>
                    <a:pt x="50218" y="0"/>
                  </a:moveTo>
                  <a:lnTo>
                    <a:pt x="55681" y="5394"/>
                  </a:lnTo>
                </a:path>
                <a:path w="55879" h="3138170">
                  <a:moveTo>
                    <a:pt x="6810" y="3124419"/>
                  </a:moveTo>
                  <a:lnTo>
                    <a:pt x="0" y="3132603"/>
                  </a:lnTo>
                </a:path>
                <a:path w="55879" h="3138170">
                  <a:moveTo>
                    <a:pt x="6810" y="3137980"/>
                  </a:moveTo>
                  <a:lnTo>
                    <a:pt x="5411" y="313661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15074062" y="8018724"/>
              <a:ext cx="33020" cy="51435"/>
            </a:xfrm>
            <a:custGeom>
              <a:avLst/>
              <a:gdLst/>
              <a:ahLst/>
              <a:cxnLst/>
              <a:rect l="l" t="t" r="r" b="b"/>
              <a:pathLst>
                <a:path w="33019" h="51434">
                  <a:moveTo>
                    <a:pt x="8108" y="0"/>
                  </a:moveTo>
                  <a:lnTo>
                    <a:pt x="0" y="8116"/>
                  </a:lnTo>
                </a:path>
                <a:path w="33019" h="51434">
                  <a:moveTo>
                    <a:pt x="17649" y="0"/>
                  </a:moveTo>
                  <a:lnTo>
                    <a:pt x="0" y="17560"/>
                  </a:lnTo>
                </a:path>
                <a:path w="33019" h="51434">
                  <a:moveTo>
                    <a:pt x="27174" y="0"/>
                  </a:moveTo>
                  <a:lnTo>
                    <a:pt x="0" y="27055"/>
                  </a:lnTo>
                </a:path>
                <a:path w="33019" h="51434">
                  <a:moveTo>
                    <a:pt x="32585" y="4032"/>
                  </a:moveTo>
                  <a:lnTo>
                    <a:pt x="0" y="35205"/>
                  </a:lnTo>
                </a:path>
                <a:path w="33019" h="51434">
                  <a:moveTo>
                    <a:pt x="32585" y="12217"/>
                  </a:moveTo>
                  <a:lnTo>
                    <a:pt x="0" y="44649"/>
                  </a:lnTo>
                </a:path>
                <a:path w="33019" h="51434">
                  <a:moveTo>
                    <a:pt x="32585" y="21627"/>
                  </a:moveTo>
                  <a:lnTo>
                    <a:pt x="2679" y="51438"/>
                  </a:lnTo>
                </a:path>
                <a:path w="33019" h="51434">
                  <a:moveTo>
                    <a:pt x="32585" y="31139"/>
                  </a:moveTo>
                  <a:lnTo>
                    <a:pt x="12204" y="51438"/>
                  </a:lnTo>
                </a:path>
                <a:path w="33019" h="51434">
                  <a:moveTo>
                    <a:pt x="32585" y="40633"/>
                  </a:moveTo>
                  <a:lnTo>
                    <a:pt x="20381" y="51438"/>
                  </a:lnTo>
                </a:path>
                <a:path w="33019" h="51434">
                  <a:moveTo>
                    <a:pt x="32585" y="48699"/>
                  </a:moveTo>
                  <a:lnTo>
                    <a:pt x="29837" y="51438"/>
                  </a:lnTo>
                </a:path>
                <a:path w="33019" h="51434">
                  <a:moveTo>
                    <a:pt x="0" y="48699"/>
                  </a:moveTo>
                  <a:lnTo>
                    <a:pt x="2679" y="51438"/>
                  </a:lnTo>
                </a:path>
                <a:path w="33019" h="51434">
                  <a:moveTo>
                    <a:pt x="0" y="39221"/>
                  </a:moveTo>
                  <a:lnTo>
                    <a:pt x="12204" y="51438"/>
                  </a:lnTo>
                </a:path>
                <a:path w="33019" h="51434">
                  <a:moveTo>
                    <a:pt x="0" y="29811"/>
                  </a:moveTo>
                  <a:lnTo>
                    <a:pt x="21712" y="51438"/>
                  </a:lnTo>
                </a:path>
                <a:path w="33019" h="51434">
                  <a:moveTo>
                    <a:pt x="0" y="21627"/>
                  </a:moveTo>
                  <a:lnTo>
                    <a:pt x="29837" y="51438"/>
                  </a:lnTo>
                </a:path>
                <a:path w="33019" h="51434">
                  <a:moveTo>
                    <a:pt x="0" y="12217"/>
                  </a:moveTo>
                  <a:lnTo>
                    <a:pt x="32585" y="44649"/>
                  </a:lnTo>
                </a:path>
                <a:path w="33019" h="51434">
                  <a:moveTo>
                    <a:pt x="0" y="2688"/>
                  </a:moveTo>
                  <a:lnTo>
                    <a:pt x="32585" y="35205"/>
                  </a:lnTo>
                </a:path>
                <a:path w="33019" h="51434">
                  <a:moveTo>
                    <a:pt x="6776" y="0"/>
                  </a:moveTo>
                  <a:lnTo>
                    <a:pt x="32585" y="25693"/>
                  </a:lnTo>
                </a:path>
                <a:path w="33019" h="51434">
                  <a:moveTo>
                    <a:pt x="14901" y="0"/>
                  </a:moveTo>
                  <a:lnTo>
                    <a:pt x="32585" y="16216"/>
                  </a:lnTo>
                </a:path>
                <a:path w="33019" h="51434">
                  <a:moveTo>
                    <a:pt x="24392" y="0"/>
                  </a:moveTo>
                  <a:lnTo>
                    <a:pt x="32585" y="81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12186745" y="6965978"/>
              <a:ext cx="495934" cy="1148080"/>
            </a:xfrm>
            <a:custGeom>
              <a:avLst/>
              <a:gdLst/>
              <a:ahLst/>
              <a:cxnLst/>
              <a:rect l="l" t="t" r="r" b="b"/>
              <a:pathLst>
                <a:path w="495934" h="1148079">
                  <a:moveTo>
                    <a:pt x="10856" y="0"/>
                  </a:moveTo>
                  <a:lnTo>
                    <a:pt x="0" y="12149"/>
                  </a:lnTo>
                </a:path>
                <a:path w="495934" h="1148079">
                  <a:moveTo>
                    <a:pt x="21763" y="2722"/>
                  </a:moveTo>
                  <a:lnTo>
                    <a:pt x="5462" y="18921"/>
                  </a:lnTo>
                </a:path>
                <a:path w="495934" h="1148079">
                  <a:moveTo>
                    <a:pt x="32602" y="5377"/>
                  </a:moveTo>
                  <a:lnTo>
                    <a:pt x="16318" y="23022"/>
                  </a:lnTo>
                </a:path>
                <a:path w="495934" h="1148079">
                  <a:moveTo>
                    <a:pt x="43493" y="8116"/>
                  </a:moveTo>
                  <a:lnTo>
                    <a:pt x="27174" y="25710"/>
                  </a:lnTo>
                </a:path>
                <a:path w="495934" h="1148079">
                  <a:moveTo>
                    <a:pt x="54349" y="10839"/>
                  </a:moveTo>
                  <a:lnTo>
                    <a:pt x="38048" y="28433"/>
                  </a:lnTo>
                </a:path>
                <a:path w="495934" h="1148079">
                  <a:moveTo>
                    <a:pt x="65205" y="13527"/>
                  </a:moveTo>
                  <a:lnTo>
                    <a:pt x="48870" y="29777"/>
                  </a:lnTo>
                </a:path>
                <a:path w="495934" h="1148079">
                  <a:moveTo>
                    <a:pt x="77410" y="16199"/>
                  </a:moveTo>
                  <a:lnTo>
                    <a:pt x="59743" y="32466"/>
                  </a:lnTo>
                </a:path>
                <a:path w="495934" h="1148079">
                  <a:moveTo>
                    <a:pt x="77410" y="28433"/>
                  </a:moveTo>
                  <a:lnTo>
                    <a:pt x="70599" y="35205"/>
                  </a:lnTo>
                </a:path>
                <a:path w="495934" h="1148079">
                  <a:moveTo>
                    <a:pt x="495479" y="1142036"/>
                  </a:moveTo>
                  <a:lnTo>
                    <a:pt x="454751" y="1142036"/>
                  </a:lnTo>
                </a:path>
                <a:path w="495934" h="1148079">
                  <a:moveTo>
                    <a:pt x="495479" y="1147464"/>
                  </a:moveTo>
                  <a:lnTo>
                    <a:pt x="454751" y="114746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2633374" y="6999811"/>
              <a:ext cx="48895" cy="332105"/>
            </a:xfrm>
            <a:custGeom>
              <a:avLst/>
              <a:gdLst/>
              <a:ahLst/>
              <a:cxnLst/>
              <a:rect l="l" t="t" r="r" b="b"/>
              <a:pathLst>
                <a:path w="48895" h="332104">
                  <a:moveTo>
                    <a:pt x="10873" y="0"/>
                  </a:moveTo>
                  <a:lnTo>
                    <a:pt x="0" y="9443"/>
                  </a:lnTo>
                </a:path>
                <a:path w="48895" h="332104">
                  <a:moveTo>
                    <a:pt x="28506" y="0"/>
                  </a:moveTo>
                  <a:lnTo>
                    <a:pt x="0" y="27021"/>
                  </a:lnTo>
                </a:path>
                <a:path w="48895" h="332104">
                  <a:moveTo>
                    <a:pt x="44824" y="0"/>
                  </a:moveTo>
                  <a:lnTo>
                    <a:pt x="0" y="43271"/>
                  </a:lnTo>
                </a:path>
                <a:path w="48895" h="332104">
                  <a:moveTo>
                    <a:pt x="48870" y="12200"/>
                  </a:moveTo>
                  <a:lnTo>
                    <a:pt x="0" y="60882"/>
                  </a:lnTo>
                </a:path>
                <a:path w="48895" h="332104">
                  <a:moveTo>
                    <a:pt x="48870" y="29743"/>
                  </a:moveTo>
                  <a:lnTo>
                    <a:pt x="0" y="77081"/>
                  </a:lnTo>
                </a:path>
                <a:path w="48895" h="332104">
                  <a:moveTo>
                    <a:pt x="48870" y="46010"/>
                  </a:moveTo>
                  <a:lnTo>
                    <a:pt x="0" y="94727"/>
                  </a:lnTo>
                </a:path>
                <a:path w="48895" h="332104">
                  <a:moveTo>
                    <a:pt x="48870" y="63605"/>
                  </a:moveTo>
                  <a:lnTo>
                    <a:pt x="0" y="110926"/>
                  </a:lnTo>
                </a:path>
                <a:path w="48895" h="332104">
                  <a:moveTo>
                    <a:pt x="48870" y="79838"/>
                  </a:moveTo>
                  <a:lnTo>
                    <a:pt x="0" y="128537"/>
                  </a:lnTo>
                </a:path>
                <a:path w="48895" h="332104">
                  <a:moveTo>
                    <a:pt x="48870" y="97415"/>
                  </a:moveTo>
                  <a:lnTo>
                    <a:pt x="0" y="144805"/>
                  </a:lnTo>
                </a:path>
                <a:path w="48895" h="332104">
                  <a:moveTo>
                    <a:pt x="48870" y="115010"/>
                  </a:moveTo>
                  <a:lnTo>
                    <a:pt x="0" y="162382"/>
                  </a:lnTo>
                </a:path>
                <a:path w="48895" h="332104">
                  <a:moveTo>
                    <a:pt x="48870" y="131226"/>
                  </a:moveTo>
                  <a:lnTo>
                    <a:pt x="0" y="179976"/>
                  </a:lnTo>
                </a:path>
                <a:path w="48895" h="332104">
                  <a:moveTo>
                    <a:pt x="48870" y="148803"/>
                  </a:moveTo>
                  <a:lnTo>
                    <a:pt x="0" y="196209"/>
                  </a:lnTo>
                </a:path>
                <a:path w="48895" h="332104">
                  <a:moveTo>
                    <a:pt x="48870" y="165070"/>
                  </a:moveTo>
                  <a:lnTo>
                    <a:pt x="0" y="213787"/>
                  </a:lnTo>
                </a:path>
                <a:path w="48895" h="332104">
                  <a:moveTo>
                    <a:pt x="48870" y="182665"/>
                  </a:moveTo>
                  <a:lnTo>
                    <a:pt x="0" y="230054"/>
                  </a:lnTo>
                </a:path>
                <a:path w="48895" h="332104">
                  <a:moveTo>
                    <a:pt x="48870" y="198881"/>
                  </a:moveTo>
                  <a:lnTo>
                    <a:pt x="0" y="247614"/>
                  </a:lnTo>
                </a:path>
                <a:path w="48895" h="332104">
                  <a:moveTo>
                    <a:pt x="48870" y="216475"/>
                  </a:moveTo>
                  <a:lnTo>
                    <a:pt x="0" y="263848"/>
                  </a:lnTo>
                </a:path>
                <a:path w="48895" h="332104">
                  <a:moveTo>
                    <a:pt x="48870" y="232743"/>
                  </a:moveTo>
                  <a:lnTo>
                    <a:pt x="0" y="281442"/>
                  </a:lnTo>
                </a:path>
                <a:path w="48895" h="332104">
                  <a:moveTo>
                    <a:pt x="48870" y="250320"/>
                  </a:moveTo>
                  <a:lnTo>
                    <a:pt x="0" y="297675"/>
                  </a:lnTo>
                </a:path>
                <a:path w="48895" h="332104">
                  <a:moveTo>
                    <a:pt x="48870" y="266553"/>
                  </a:moveTo>
                  <a:lnTo>
                    <a:pt x="0" y="315252"/>
                  </a:lnTo>
                </a:path>
                <a:path w="48895" h="332104">
                  <a:moveTo>
                    <a:pt x="48870" y="284164"/>
                  </a:moveTo>
                  <a:lnTo>
                    <a:pt x="0" y="33152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12633381" y="6999826"/>
              <a:ext cx="48895" cy="1104265"/>
            </a:xfrm>
            <a:custGeom>
              <a:avLst/>
              <a:gdLst/>
              <a:ahLst/>
              <a:cxnLst/>
              <a:rect l="l" t="t" r="r" b="b"/>
              <a:pathLst>
                <a:path w="48895" h="1104265">
                  <a:moveTo>
                    <a:pt x="48853" y="300347"/>
                  </a:moveTo>
                  <a:lnTo>
                    <a:pt x="0" y="349046"/>
                  </a:lnTo>
                </a:path>
                <a:path w="48895" h="1104265">
                  <a:moveTo>
                    <a:pt x="48853" y="317958"/>
                  </a:moveTo>
                  <a:lnTo>
                    <a:pt x="0" y="365313"/>
                  </a:lnTo>
                </a:path>
                <a:path w="48895" h="1104265">
                  <a:moveTo>
                    <a:pt x="48853" y="334140"/>
                  </a:moveTo>
                  <a:lnTo>
                    <a:pt x="0" y="382908"/>
                  </a:lnTo>
                </a:path>
                <a:path w="48895" h="1104265">
                  <a:moveTo>
                    <a:pt x="48853" y="351803"/>
                  </a:moveTo>
                  <a:lnTo>
                    <a:pt x="0" y="399124"/>
                  </a:lnTo>
                </a:path>
                <a:path w="48895" h="1104265">
                  <a:moveTo>
                    <a:pt x="48853" y="368019"/>
                  </a:moveTo>
                  <a:lnTo>
                    <a:pt x="0" y="416752"/>
                  </a:lnTo>
                </a:path>
                <a:path w="48895" h="1104265">
                  <a:moveTo>
                    <a:pt x="48853" y="385647"/>
                  </a:moveTo>
                  <a:lnTo>
                    <a:pt x="0" y="432985"/>
                  </a:lnTo>
                </a:path>
                <a:path w="48895" h="1104265">
                  <a:moveTo>
                    <a:pt x="48853" y="403207"/>
                  </a:moveTo>
                  <a:lnTo>
                    <a:pt x="0" y="450563"/>
                  </a:lnTo>
                </a:path>
                <a:path w="48895" h="1104265">
                  <a:moveTo>
                    <a:pt x="48853" y="419475"/>
                  </a:moveTo>
                  <a:lnTo>
                    <a:pt x="0" y="466796"/>
                  </a:lnTo>
                </a:path>
                <a:path w="48895" h="1104265">
                  <a:moveTo>
                    <a:pt x="48853" y="437052"/>
                  </a:moveTo>
                  <a:lnTo>
                    <a:pt x="0" y="484407"/>
                  </a:lnTo>
                </a:path>
                <a:path w="48895" h="1104265">
                  <a:moveTo>
                    <a:pt x="48853" y="453268"/>
                  </a:moveTo>
                  <a:lnTo>
                    <a:pt x="0" y="502002"/>
                  </a:lnTo>
                </a:path>
                <a:path w="48895" h="1104265">
                  <a:moveTo>
                    <a:pt x="48853" y="470863"/>
                  </a:moveTo>
                  <a:lnTo>
                    <a:pt x="0" y="518235"/>
                  </a:lnTo>
                </a:path>
                <a:path w="48895" h="1104265">
                  <a:moveTo>
                    <a:pt x="48853" y="487130"/>
                  </a:moveTo>
                  <a:lnTo>
                    <a:pt x="0" y="535846"/>
                  </a:lnTo>
                </a:path>
                <a:path w="48895" h="1104265">
                  <a:moveTo>
                    <a:pt x="48853" y="504690"/>
                  </a:moveTo>
                  <a:lnTo>
                    <a:pt x="0" y="552062"/>
                  </a:lnTo>
                </a:path>
                <a:path w="48895" h="1104265">
                  <a:moveTo>
                    <a:pt x="48853" y="520940"/>
                  </a:moveTo>
                  <a:lnTo>
                    <a:pt x="0" y="569657"/>
                  </a:lnTo>
                </a:path>
                <a:path w="48895" h="1104265">
                  <a:moveTo>
                    <a:pt x="48853" y="538518"/>
                  </a:moveTo>
                  <a:lnTo>
                    <a:pt x="0" y="585924"/>
                  </a:lnTo>
                </a:path>
                <a:path w="48895" h="1104265">
                  <a:moveTo>
                    <a:pt x="48853" y="554751"/>
                  </a:moveTo>
                  <a:lnTo>
                    <a:pt x="0" y="603484"/>
                  </a:lnTo>
                </a:path>
                <a:path w="48895" h="1104265">
                  <a:moveTo>
                    <a:pt x="48853" y="572328"/>
                  </a:moveTo>
                  <a:lnTo>
                    <a:pt x="0" y="619734"/>
                  </a:lnTo>
                </a:path>
                <a:path w="48895" h="1104265">
                  <a:moveTo>
                    <a:pt x="48853" y="588578"/>
                  </a:moveTo>
                  <a:lnTo>
                    <a:pt x="0" y="637329"/>
                  </a:lnTo>
                </a:path>
                <a:path w="48895" h="1104265">
                  <a:moveTo>
                    <a:pt x="48853" y="606190"/>
                  </a:moveTo>
                  <a:lnTo>
                    <a:pt x="0" y="653545"/>
                  </a:lnTo>
                </a:path>
                <a:path w="48895" h="1104265">
                  <a:moveTo>
                    <a:pt x="48853" y="622423"/>
                  </a:moveTo>
                  <a:lnTo>
                    <a:pt x="0" y="671122"/>
                  </a:lnTo>
                </a:path>
                <a:path w="48895" h="1104265">
                  <a:moveTo>
                    <a:pt x="48853" y="640000"/>
                  </a:moveTo>
                  <a:lnTo>
                    <a:pt x="0" y="687389"/>
                  </a:lnTo>
                </a:path>
                <a:path w="48895" h="1104265">
                  <a:moveTo>
                    <a:pt x="48853" y="656233"/>
                  </a:moveTo>
                  <a:lnTo>
                    <a:pt x="0" y="704950"/>
                  </a:lnTo>
                </a:path>
                <a:path w="48895" h="1104265">
                  <a:moveTo>
                    <a:pt x="48853" y="673828"/>
                  </a:moveTo>
                  <a:lnTo>
                    <a:pt x="0" y="721183"/>
                  </a:lnTo>
                </a:path>
                <a:path w="48895" h="1104265">
                  <a:moveTo>
                    <a:pt x="48853" y="690061"/>
                  </a:moveTo>
                  <a:lnTo>
                    <a:pt x="0" y="738794"/>
                  </a:lnTo>
                </a:path>
                <a:path w="48895" h="1104265">
                  <a:moveTo>
                    <a:pt x="48853" y="707655"/>
                  </a:moveTo>
                  <a:lnTo>
                    <a:pt x="0" y="755062"/>
                  </a:lnTo>
                </a:path>
                <a:path w="48895" h="1104265">
                  <a:moveTo>
                    <a:pt x="48853" y="725284"/>
                  </a:moveTo>
                  <a:lnTo>
                    <a:pt x="0" y="772605"/>
                  </a:lnTo>
                </a:path>
                <a:path w="48895" h="1104265">
                  <a:moveTo>
                    <a:pt x="48853" y="741534"/>
                  </a:moveTo>
                  <a:lnTo>
                    <a:pt x="0" y="788872"/>
                  </a:lnTo>
                </a:path>
                <a:path w="48895" h="1104265">
                  <a:moveTo>
                    <a:pt x="48853" y="759128"/>
                  </a:moveTo>
                  <a:lnTo>
                    <a:pt x="0" y="806466"/>
                  </a:lnTo>
                </a:path>
                <a:path w="48895" h="1104265">
                  <a:moveTo>
                    <a:pt x="48853" y="775361"/>
                  </a:moveTo>
                  <a:lnTo>
                    <a:pt x="0" y="824010"/>
                  </a:lnTo>
                </a:path>
                <a:path w="48895" h="1104265">
                  <a:moveTo>
                    <a:pt x="48853" y="792939"/>
                  </a:moveTo>
                  <a:lnTo>
                    <a:pt x="0" y="840243"/>
                  </a:lnTo>
                </a:path>
                <a:path w="48895" h="1104265">
                  <a:moveTo>
                    <a:pt x="48853" y="809155"/>
                  </a:moveTo>
                  <a:lnTo>
                    <a:pt x="0" y="857854"/>
                  </a:lnTo>
                </a:path>
                <a:path w="48895" h="1104265">
                  <a:moveTo>
                    <a:pt x="48853" y="826749"/>
                  </a:moveTo>
                  <a:lnTo>
                    <a:pt x="0" y="874105"/>
                  </a:lnTo>
                </a:path>
                <a:path w="48895" h="1104265">
                  <a:moveTo>
                    <a:pt x="48853" y="843000"/>
                  </a:moveTo>
                  <a:lnTo>
                    <a:pt x="0" y="891699"/>
                  </a:lnTo>
                </a:path>
                <a:path w="48895" h="1104265">
                  <a:moveTo>
                    <a:pt x="48853" y="860594"/>
                  </a:moveTo>
                  <a:lnTo>
                    <a:pt x="0" y="907966"/>
                  </a:lnTo>
                </a:path>
                <a:path w="48895" h="1104265">
                  <a:moveTo>
                    <a:pt x="48853" y="876827"/>
                  </a:moveTo>
                  <a:lnTo>
                    <a:pt x="0" y="925509"/>
                  </a:lnTo>
                </a:path>
                <a:path w="48895" h="1104265">
                  <a:moveTo>
                    <a:pt x="48853" y="894404"/>
                  </a:moveTo>
                  <a:lnTo>
                    <a:pt x="0" y="941794"/>
                  </a:lnTo>
                </a:path>
                <a:path w="48895" h="1104265">
                  <a:moveTo>
                    <a:pt x="48853" y="910638"/>
                  </a:moveTo>
                  <a:lnTo>
                    <a:pt x="0" y="959371"/>
                  </a:lnTo>
                </a:path>
                <a:path w="48895" h="1104265">
                  <a:moveTo>
                    <a:pt x="48853" y="928215"/>
                  </a:moveTo>
                  <a:lnTo>
                    <a:pt x="0" y="975638"/>
                  </a:lnTo>
                </a:path>
                <a:path w="48895" h="1104265">
                  <a:moveTo>
                    <a:pt x="48853" y="944482"/>
                  </a:moveTo>
                  <a:lnTo>
                    <a:pt x="0" y="993233"/>
                  </a:lnTo>
                </a:path>
                <a:path w="48895" h="1104265">
                  <a:moveTo>
                    <a:pt x="48853" y="962077"/>
                  </a:moveTo>
                  <a:lnTo>
                    <a:pt x="0" y="1009432"/>
                  </a:lnTo>
                </a:path>
                <a:path w="48895" h="1104265">
                  <a:moveTo>
                    <a:pt x="48853" y="978327"/>
                  </a:moveTo>
                  <a:lnTo>
                    <a:pt x="0" y="1027009"/>
                  </a:lnTo>
                </a:path>
                <a:path w="48895" h="1104265">
                  <a:moveTo>
                    <a:pt x="48853" y="995921"/>
                  </a:moveTo>
                  <a:lnTo>
                    <a:pt x="0" y="1043276"/>
                  </a:lnTo>
                </a:path>
                <a:path w="48895" h="1104265">
                  <a:moveTo>
                    <a:pt x="48853" y="1013498"/>
                  </a:moveTo>
                  <a:lnTo>
                    <a:pt x="0" y="1060854"/>
                  </a:lnTo>
                </a:path>
                <a:path w="48895" h="1104265">
                  <a:moveTo>
                    <a:pt x="48853" y="1029681"/>
                  </a:moveTo>
                  <a:lnTo>
                    <a:pt x="0" y="1077104"/>
                  </a:lnTo>
                </a:path>
                <a:path w="48895" h="1104265">
                  <a:moveTo>
                    <a:pt x="48853" y="1047275"/>
                  </a:moveTo>
                  <a:lnTo>
                    <a:pt x="0" y="1094681"/>
                  </a:lnTo>
                </a:path>
                <a:path w="48895" h="1104265">
                  <a:moveTo>
                    <a:pt x="48853" y="1063542"/>
                  </a:moveTo>
                  <a:lnTo>
                    <a:pt x="8108" y="1104193"/>
                  </a:lnTo>
                </a:path>
                <a:path w="48895" h="1104265">
                  <a:moveTo>
                    <a:pt x="48853" y="1081137"/>
                  </a:moveTo>
                  <a:lnTo>
                    <a:pt x="25740" y="1104193"/>
                  </a:lnTo>
                </a:path>
                <a:path w="48895" h="1104265">
                  <a:moveTo>
                    <a:pt x="48853" y="1097404"/>
                  </a:moveTo>
                  <a:lnTo>
                    <a:pt x="42076" y="1104193"/>
                  </a:lnTo>
                </a:path>
                <a:path w="48895" h="1104265">
                  <a:moveTo>
                    <a:pt x="0" y="1098748"/>
                  </a:moveTo>
                  <a:lnTo>
                    <a:pt x="6776" y="1104193"/>
                  </a:lnTo>
                </a:path>
                <a:path w="48895" h="1104265">
                  <a:moveTo>
                    <a:pt x="0" y="1081137"/>
                  </a:moveTo>
                  <a:lnTo>
                    <a:pt x="23043" y="1104193"/>
                  </a:lnTo>
                </a:path>
                <a:path w="48895" h="1104265">
                  <a:moveTo>
                    <a:pt x="0" y="1064903"/>
                  </a:moveTo>
                  <a:lnTo>
                    <a:pt x="40676" y="1104193"/>
                  </a:lnTo>
                </a:path>
                <a:path w="48895" h="1104265">
                  <a:moveTo>
                    <a:pt x="0" y="1047275"/>
                  </a:moveTo>
                  <a:lnTo>
                    <a:pt x="48853" y="1096042"/>
                  </a:lnTo>
                </a:path>
                <a:path w="48895" h="1104265">
                  <a:moveTo>
                    <a:pt x="0" y="1031127"/>
                  </a:moveTo>
                  <a:lnTo>
                    <a:pt x="48853" y="1078448"/>
                  </a:lnTo>
                </a:path>
                <a:path w="48895" h="1104265">
                  <a:moveTo>
                    <a:pt x="0" y="1013498"/>
                  </a:moveTo>
                  <a:lnTo>
                    <a:pt x="48853" y="1060854"/>
                  </a:lnTo>
                </a:path>
                <a:path w="48895" h="1104265">
                  <a:moveTo>
                    <a:pt x="0" y="995921"/>
                  </a:moveTo>
                  <a:lnTo>
                    <a:pt x="48853" y="1044586"/>
                  </a:lnTo>
                </a:path>
                <a:path w="48895" h="1104265">
                  <a:moveTo>
                    <a:pt x="0" y="979654"/>
                  </a:moveTo>
                  <a:lnTo>
                    <a:pt x="48853" y="1027009"/>
                  </a:lnTo>
                </a:path>
                <a:path w="48895" h="1104265">
                  <a:moveTo>
                    <a:pt x="0" y="962077"/>
                  </a:moveTo>
                  <a:lnTo>
                    <a:pt x="48853" y="1010776"/>
                  </a:lnTo>
                </a:path>
                <a:path w="48895" h="1104265">
                  <a:moveTo>
                    <a:pt x="0" y="945809"/>
                  </a:moveTo>
                  <a:lnTo>
                    <a:pt x="48853" y="993233"/>
                  </a:lnTo>
                </a:path>
                <a:path w="48895" h="1104265">
                  <a:moveTo>
                    <a:pt x="0" y="928215"/>
                  </a:moveTo>
                  <a:lnTo>
                    <a:pt x="48853" y="976965"/>
                  </a:lnTo>
                </a:path>
                <a:path w="48895" h="1104265">
                  <a:moveTo>
                    <a:pt x="0" y="912016"/>
                  </a:moveTo>
                  <a:lnTo>
                    <a:pt x="48853" y="959371"/>
                  </a:lnTo>
                </a:path>
                <a:path w="48895" h="1104265">
                  <a:moveTo>
                    <a:pt x="0" y="894404"/>
                  </a:moveTo>
                  <a:lnTo>
                    <a:pt x="48853" y="943155"/>
                  </a:lnTo>
                </a:path>
                <a:path w="48895" h="1104265">
                  <a:moveTo>
                    <a:pt x="0" y="878154"/>
                  </a:moveTo>
                  <a:lnTo>
                    <a:pt x="48853" y="925509"/>
                  </a:lnTo>
                </a:path>
                <a:path w="48895" h="1104265">
                  <a:moveTo>
                    <a:pt x="0" y="860594"/>
                  </a:moveTo>
                  <a:lnTo>
                    <a:pt x="48853" y="909310"/>
                  </a:lnTo>
                </a:path>
                <a:path w="48895" h="1104265">
                  <a:moveTo>
                    <a:pt x="0" y="844327"/>
                  </a:moveTo>
                  <a:lnTo>
                    <a:pt x="48853" y="891699"/>
                  </a:lnTo>
                </a:path>
                <a:path w="48895" h="1104265">
                  <a:moveTo>
                    <a:pt x="0" y="826749"/>
                  </a:moveTo>
                  <a:lnTo>
                    <a:pt x="48853" y="875432"/>
                  </a:lnTo>
                </a:path>
                <a:path w="48895" h="1104265">
                  <a:moveTo>
                    <a:pt x="0" y="810516"/>
                  </a:moveTo>
                  <a:lnTo>
                    <a:pt x="48853" y="857854"/>
                  </a:lnTo>
                </a:path>
                <a:path w="48895" h="1104265">
                  <a:moveTo>
                    <a:pt x="0" y="792939"/>
                  </a:moveTo>
                  <a:lnTo>
                    <a:pt x="48853" y="841621"/>
                  </a:lnTo>
                </a:path>
                <a:path w="48895" h="1104265">
                  <a:moveTo>
                    <a:pt x="0" y="776706"/>
                  </a:moveTo>
                  <a:lnTo>
                    <a:pt x="48853" y="824010"/>
                  </a:lnTo>
                </a:path>
                <a:path w="48895" h="1104265">
                  <a:moveTo>
                    <a:pt x="0" y="759128"/>
                  </a:moveTo>
                  <a:lnTo>
                    <a:pt x="48853" y="807811"/>
                  </a:lnTo>
                </a:path>
                <a:path w="48895" h="1104265">
                  <a:moveTo>
                    <a:pt x="0" y="742861"/>
                  </a:moveTo>
                  <a:lnTo>
                    <a:pt x="48853" y="790233"/>
                  </a:lnTo>
                </a:path>
                <a:path w="48895" h="1104265">
                  <a:moveTo>
                    <a:pt x="0" y="725284"/>
                  </a:moveTo>
                  <a:lnTo>
                    <a:pt x="48853" y="772605"/>
                  </a:lnTo>
                </a:path>
                <a:path w="48895" h="1104265">
                  <a:moveTo>
                    <a:pt x="0" y="709051"/>
                  </a:moveTo>
                  <a:lnTo>
                    <a:pt x="48853" y="756372"/>
                  </a:lnTo>
                </a:path>
                <a:path w="48895" h="1104265">
                  <a:moveTo>
                    <a:pt x="0" y="691405"/>
                  </a:moveTo>
                  <a:lnTo>
                    <a:pt x="48853" y="738794"/>
                  </a:lnTo>
                </a:path>
                <a:path w="48895" h="1104265">
                  <a:moveTo>
                    <a:pt x="0" y="673828"/>
                  </a:moveTo>
                  <a:lnTo>
                    <a:pt x="48853" y="722544"/>
                  </a:lnTo>
                </a:path>
                <a:path w="48895" h="1104265">
                  <a:moveTo>
                    <a:pt x="0" y="657595"/>
                  </a:moveTo>
                  <a:lnTo>
                    <a:pt x="48853" y="704950"/>
                  </a:lnTo>
                </a:path>
                <a:path w="48895" h="1104265">
                  <a:moveTo>
                    <a:pt x="0" y="640000"/>
                  </a:moveTo>
                  <a:lnTo>
                    <a:pt x="48853" y="688717"/>
                  </a:lnTo>
                </a:path>
                <a:path w="48895" h="1104265">
                  <a:moveTo>
                    <a:pt x="0" y="623784"/>
                  </a:moveTo>
                  <a:lnTo>
                    <a:pt x="48853" y="671122"/>
                  </a:lnTo>
                </a:path>
                <a:path w="48895" h="1104265">
                  <a:moveTo>
                    <a:pt x="0" y="606190"/>
                  </a:moveTo>
                  <a:lnTo>
                    <a:pt x="48853" y="654906"/>
                  </a:lnTo>
                </a:path>
                <a:path w="48895" h="1104265">
                  <a:moveTo>
                    <a:pt x="0" y="589923"/>
                  </a:moveTo>
                  <a:lnTo>
                    <a:pt x="48853" y="637329"/>
                  </a:lnTo>
                </a:path>
                <a:path w="48895" h="1104265">
                  <a:moveTo>
                    <a:pt x="0" y="572328"/>
                  </a:moveTo>
                  <a:lnTo>
                    <a:pt x="48853" y="621096"/>
                  </a:lnTo>
                </a:path>
                <a:path w="48895" h="1104265">
                  <a:moveTo>
                    <a:pt x="0" y="556146"/>
                  </a:moveTo>
                  <a:lnTo>
                    <a:pt x="48853" y="603484"/>
                  </a:lnTo>
                </a:path>
                <a:path w="48895" h="1104265">
                  <a:moveTo>
                    <a:pt x="0" y="538518"/>
                  </a:moveTo>
                  <a:lnTo>
                    <a:pt x="48853" y="587234"/>
                  </a:lnTo>
                </a:path>
                <a:path w="48895" h="1104265">
                  <a:moveTo>
                    <a:pt x="0" y="522267"/>
                  </a:moveTo>
                  <a:lnTo>
                    <a:pt x="48853" y="569657"/>
                  </a:lnTo>
                </a:path>
                <a:path w="48895" h="1104265">
                  <a:moveTo>
                    <a:pt x="0" y="504690"/>
                  </a:moveTo>
                  <a:lnTo>
                    <a:pt x="48853" y="553424"/>
                  </a:lnTo>
                </a:path>
                <a:path w="48895" h="1104265">
                  <a:moveTo>
                    <a:pt x="0" y="488457"/>
                  </a:moveTo>
                  <a:lnTo>
                    <a:pt x="48853" y="535846"/>
                  </a:lnTo>
                </a:path>
                <a:path w="48895" h="1104265">
                  <a:moveTo>
                    <a:pt x="0" y="470863"/>
                  </a:moveTo>
                  <a:lnTo>
                    <a:pt x="48853" y="519596"/>
                  </a:lnTo>
                </a:path>
                <a:path w="48895" h="1104265">
                  <a:moveTo>
                    <a:pt x="0" y="454629"/>
                  </a:moveTo>
                  <a:lnTo>
                    <a:pt x="48853" y="502002"/>
                  </a:lnTo>
                </a:path>
                <a:path w="48895" h="1104265">
                  <a:moveTo>
                    <a:pt x="0" y="437052"/>
                  </a:moveTo>
                  <a:lnTo>
                    <a:pt x="48853" y="485751"/>
                  </a:lnTo>
                </a:path>
                <a:path w="48895" h="1104265">
                  <a:moveTo>
                    <a:pt x="0" y="420785"/>
                  </a:moveTo>
                  <a:lnTo>
                    <a:pt x="48853" y="468174"/>
                  </a:lnTo>
                </a:path>
                <a:path w="48895" h="1104265">
                  <a:moveTo>
                    <a:pt x="0" y="403207"/>
                  </a:moveTo>
                  <a:lnTo>
                    <a:pt x="48853" y="450563"/>
                  </a:lnTo>
                </a:path>
                <a:path w="48895" h="1104265">
                  <a:moveTo>
                    <a:pt x="0" y="385647"/>
                  </a:moveTo>
                  <a:lnTo>
                    <a:pt x="48853" y="434364"/>
                  </a:lnTo>
                </a:path>
                <a:path w="48895" h="1104265">
                  <a:moveTo>
                    <a:pt x="0" y="369380"/>
                  </a:moveTo>
                  <a:lnTo>
                    <a:pt x="48853" y="416752"/>
                  </a:lnTo>
                </a:path>
                <a:path w="48895" h="1104265">
                  <a:moveTo>
                    <a:pt x="0" y="351803"/>
                  </a:moveTo>
                  <a:lnTo>
                    <a:pt x="48853" y="400485"/>
                  </a:lnTo>
                </a:path>
                <a:path w="48895" h="1104265">
                  <a:moveTo>
                    <a:pt x="0" y="335535"/>
                  </a:moveTo>
                  <a:lnTo>
                    <a:pt x="48853" y="382908"/>
                  </a:lnTo>
                </a:path>
                <a:path w="48895" h="1104265">
                  <a:moveTo>
                    <a:pt x="0" y="317958"/>
                  </a:moveTo>
                  <a:lnTo>
                    <a:pt x="48853" y="366674"/>
                  </a:lnTo>
                </a:path>
                <a:path w="48895" h="1104265">
                  <a:moveTo>
                    <a:pt x="0" y="301742"/>
                  </a:moveTo>
                  <a:lnTo>
                    <a:pt x="48853" y="349046"/>
                  </a:lnTo>
                </a:path>
                <a:path w="48895" h="1104265">
                  <a:moveTo>
                    <a:pt x="0" y="284147"/>
                  </a:moveTo>
                  <a:lnTo>
                    <a:pt x="48853" y="332830"/>
                  </a:lnTo>
                </a:path>
                <a:path w="48895" h="1104265">
                  <a:moveTo>
                    <a:pt x="0" y="267914"/>
                  </a:moveTo>
                  <a:lnTo>
                    <a:pt x="48853" y="315252"/>
                  </a:lnTo>
                </a:path>
                <a:path w="48895" h="1104265">
                  <a:moveTo>
                    <a:pt x="0" y="250303"/>
                  </a:moveTo>
                  <a:lnTo>
                    <a:pt x="48853" y="298985"/>
                  </a:lnTo>
                </a:path>
                <a:path w="48895" h="1104265">
                  <a:moveTo>
                    <a:pt x="0" y="234053"/>
                  </a:moveTo>
                  <a:lnTo>
                    <a:pt x="48853" y="281425"/>
                  </a:lnTo>
                </a:path>
                <a:path w="48895" h="1104265">
                  <a:moveTo>
                    <a:pt x="0" y="216441"/>
                  </a:moveTo>
                  <a:lnTo>
                    <a:pt x="48853" y="265175"/>
                  </a:lnTo>
                </a:path>
                <a:path w="48895" h="1104265">
                  <a:moveTo>
                    <a:pt x="0" y="200242"/>
                  </a:moveTo>
                  <a:lnTo>
                    <a:pt x="48853" y="247563"/>
                  </a:lnTo>
                </a:path>
                <a:path w="48895" h="1104265">
                  <a:moveTo>
                    <a:pt x="0" y="182648"/>
                  </a:moveTo>
                  <a:lnTo>
                    <a:pt x="48853" y="231330"/>
                  </a:lnTo>
                </a:path>
                <a:path w="48895" h="1104265">
                  <a:moveTo>
                    <a:pt x="0" y="166415"/>
                  </a:moveTo>
                  <a:lnTo>
                    <a:pt x="48853" y="213787"/>
                  </a:lnTo>
                </a:path>
                <a:path w="48895" h="1104265">
                  <a:moveTo>
                    <a:pt x="0" y="148803"/>
                  </a:moveTo>
                  <a:lnTo>
                    <a:pt x="48853" y="197554"/>
                  </a:lnTo>
                </a:path>
                <a:path w="48895" h="1104265">
                  <a:moveTo>
                    <a:pt x="0" y="132536"/>
                  </a:moveTo>
                  <a:lnTo>
                    <a:pt x="48853" y="179959"/>
                  </a:lnTo>
                </a:path>
                <a:path w="48895" h="1104265">
                  <a:moveTo>
                    <a:pt x="0" y="114959"/>
                  </a:moveTo>
                  <a:lnTo>
                    <a:pt x="48853" y="162382"/>
                  </a:lnTo>
                </a:path>
                <a:path w="48895" h="1104265">
                  <a:moveTo>
                    <a:pt x="0" y="98743"/>
                  </a:moveTo>
                  <a:lnTo>
                    <a:pt x="48853" y="146115"/>
                  </a:lnTo>
                </a:path>
                <a:path w="48895" h="1104265">
                  <a:moveTo>
                    <a:pt x="0" y="81165"/>
                  </a:moveTo>
                  <a:lnTo>
                    <a:pt x="48853" y="128503"/>
                  </a:lnTo>
                </a:path>
                <a:path w="48895" h="1104265">
                  <a:moveTo>
                    <a:pt x="0" y="63588"/>
                  </a:moveTo>
                  <a:lnTo>
                    <a:pt x="48853" y="112270"/>
                  </a:lnTo>
                </a:path>
                <a:path w="48895" h="1104265">
                  <a:moveTo>
                    <a:pt x="0" y="47338"/>
                  </a:moveTo>
                  <a:lnTo>
                    <a:pt x="48853" y="94710"/>
                  </a:lnTo>
                </a:path>
                <a:path w="48895" h="1104265">
                  <a:moveTo>
                    <a:pt x="0" y="29743"/>
                  </a:moveTo>
                  <a:lnTo>
                    <a:pt x="48853" y="78477"/>
                  </a:lnTo>
                </a:path>
                <a:path w="48895" h="1104265">
                  <a:moveTo>
                    <a:pt x="0" y="13510"/>
                  </a:moveTo>
                  <a:lnTo>
                    <a:pt x="48853" y="60882"/>
                  </a:lnTo>
                </a:path>
                <a:path w="48895" h="1104265">
                  <a:moveTo>
                    <a:pt x="4028" y="0"/>
                  </a:moveTo>
                  <a:lnTo>
                    <a:pt x="48853" y="44649"/>
                  </a:lnTo>
                </a:path>
                <a:path w="48895" h="1104265">
                  <a:moveTo>
                    <a:pt x="20346" y="0"/>
                  </a:moveTo>
                  <a:lnTo>
                    <a:pt x="48853" y="27021"/>
                  </a:lnTo>
                </a:path>
                <a:path w="48895" h="1104265">
                  <a:moveTo>
                    <a:pt x="37962" y="0"/>
                  </a:moveTo>
                  <a:lnTo>
                    <a:pt x="48853" y="108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16635101" y="1033686"/>
              <a:ext cx="1796414" cy="7023100"/>
            </a:xfrm>
            <a:custGeom>
              <a:avLst/>
              <a:gdLst/>
              <a:ahLst/>
              <a:cxnLst/>
              <a:rect l="l" t="t" r="r" b="b"/>
              <a:pathLst>
                <a:path w="1796415" h="7023100">
                  <a:moveTo>
                    <a:pt x="1309921" y="7016168"/>
                  </a:moveTo>
                  <a:lnTo>
                    <a:pt x="1318046" y="7022941"/>
                  </a:lnTo>
                </a:path>
                <a:path w="1796415" h="7023100">
                  <a:moveTo>
                    <a:pt x="1309921" y="7002624"/>
                  </a:moveTo>
                  <a:lnTo>
                    <a:pt x="1330285" y="7021579"/>
                  </a:lnTo>
                </a:path>
                <a:path w="1796415" h="7023100">
                  <a:moveTo>
                    <a:pt x="1309921" y="6989079"/>
                  </a:moveTo>
                  <a:lnTo>
                    <a:pt x="1330285" y="7008069"/>
                  </a:lnTo>
                </a:path>
                <a:path w="1796415" h="7023100">
                  <a:moveTo>
                    <a:pt x="1309921" y="6975569"/>
                  </a:moveTo>
                  <a:lnTo>
                    <a:pt x="1330285" y="6994507"/>
                  </a:lnTo>
                </a:path>
                <a:path w="1796415" h="7023100">
                  <a:moveTo>
                    <a:pt x="1309921" y="6962058"/>
                  </a:moveTo>
                  <a:lnTo>
                    <a:pt x="1330285" y="6980980"/>
                  </a:lnTo>
                </a:path>
                <a:path w="1796415" h="7023100">
                  <a:moveTo>
                    <a:pt x="1309921" y="6948547"/>
                  </a:moveTo>
                  <a:lnTo>
                    <a:pt x="1330285" y="6967418"/>
                  </a:lnTo>
                </a:path>
                <a:path w="1796415" h="7023100">
                  <a:moveTo>
                    <a:pt x="1309921" y="6934952"/>
                  </a:moveTo>
                  <a:lnTo>
                    <a:pt x="1330285" y="6953941"/>
                  </a:lnTo>
                </a:path>
                <a:path w="1796415" h="7023100">
                  <a:moveTo>
                    <a:pt x="1309921" y="6921441"/>
                  </a:moveTo>
                  <a:lnTo>
                    <a:pt x="1330285" y="6940363"/>
                  </a:lnTo>
                </a:path>
                <a:path w="1796415" h="7023100">
                  <a:moveTo>
                    <a:pt x="1309921" y="6907913"/>
                  </a:moveTo>
                  <a:lnTo>
                    <a:pt x="1330285" y="6926886"/>
                  </a:lnTo>
                </a:path>
                <a:path w="1796415" h="7023100">
                  <a:moveTo>
                    <a:pt x="1309921" y="6894352"/>
                  </a:moveTo>
                  <a:lnTo>
                    <a:pt x="1330285" y="6913308"/>
                  </a:lnTo>
                </a:path>
                <a:path w="1796415" h="7023100">
                  <a:moveTo>
                    <a:pt x="1309921" y="6880824"/>
                  </a:moveTo>
                  <a:lnTo>
                    <a:pt x="1330285" y="6899780"/>
                  </a:lnTo>
                </a:path>
                <a:path w="1796415" h="7023100">
                  <a:moveTo>
                    <a:pt x="1309921" y="6867314"/>
                  </a:moveTo>
                  <a:lnTo>
                    <a:pt x="1330285" y="6886269"/>
                  </a:lnTo>
                </a:path>
                <a:path w="1796415" h="7023100">
                  <a:moveTo>
                    <a:pt x="1309921" y="6853803"/>
                  </a:moveTo>
                  <a:lnTo>
                    <a:pt x="1330285" y="6872742"/>
                  </a:lnTo>
                </a:path>
                <a:path w="1796415" h="7023100">
                  <a:moveTo>
                    <a:pt x="1309921" y="6840258"/>
                  </a:moveTo>
                  <a:lnTo>
                    <a:pt x="1330285" y="6859197"/>
                  </a:lnTo>
                </a:path>
                <a:path w="1796415" h="7023100">
                  <a:moveTo>
                    <a:pt x="1318046" y="6833452"/>
                  </a:moveTo>
                  <a:lnTo>
                    <a:pt x="1330285" y="6845652"/>
                  </a:lnTo>
                </a:path>
                <a:path w="1796415" h="7023100">
                  <a:moveTo>
                    <a:pt x="1575951" y="4148825"/>
                  </a:moveTo>
                  <a:lnTo>
                    <a:pt x="1578699" y="4150152"/>
                  </a:lnTo>
                </a:path>
                <a:path w="1796415" h="7023100">
                  <a:moveTo>
                    <a:pt x="1575951" y="4135246"/>
                  </a:moveTo>
                  <a:lnTo>
                    <a:pt x="1592252" y="4150152"/>
                  </a:lnTo>
                </a:path>
                <a:path w="1796415" h="7023100">
                  <a:moveTo>
                    <a:pt x="1586807" y="4131248"/>
                  </a:moveTo>
                  <a:lnTo>
                    <a:pt x="1605857" y="4150152"/>
                  </a:lnTo>
                </a:path>
                <a:path w="1796415" h="7023100">
                  <a:moveTo>
                    <a:pt x="1600412" y="4131248"/>
                  </a:moveTo>
                  <a:lnTo>
                    <a:pt x="1619393" y="4150152"/>
                  </a:lnTo>
                </a:path>
                <a:path w="1796415" h="7023100">
                  <a:moveTo>
                    <a:pt x="1613982" y="4131248"/>
                  </a:moveTo>
                  <a:lnTo>
                    <a:pt x="1632997" y="4150152"/>
                  </a:lnTo>
                </a:path>
                <a:path w="1796415" h="7023100">
                  <a:moveTo>
                    <a:pt x="1627586" y="4131248"/>
                  </a:moveTo>
                  <a:lnTo>
                    <a:pt x="1646568" y="4150152"/>
                  </a:lnTo>
                </a:path>
                <a:path w="1796415" h="7023100">
                  <a:moveTo>
                    <a:pt x="1641140" y="4131248"/>
                  </a:moveTo>
                  <a:lnTo>
                    <a:pt x="1660155" y="4150152"/>
                  </a:lnTo>
                </a:path>
                <a:path w="1796415" h="7023100">
                  <a:moveTo>
                    <a:pt x="1654727" y="4131248"/>
                  </a:moveTo>
                  <a:lnTo>
                    <a:pt x="1673708" y="4150152"/>
                  </a:lnTo>
                </a:path>
                <a:path w="1796415" h="7023100">
                  <a:moveTo>
                    <a:pt x="1668280" y="4131248"/>
                  </a:moveTo>
                  <a:lnTo>
                    <a:pt x="1687279" y="4150152"/>
                  </a:lnTo>
                </a:path>
                <a:path w="1796415" h="7023100">
                  <a:moveTo>
                    <a:pt x="1681834" y="4131248"/>
                  </a:moveTo>
                  <a:lnTo>
                    <a:pt x="1700866" y="4150152"/>
                  </a:lnTo>
                </a:path>
                <a:path w="1796415" h="7023100">
                  <a:moveTo>
                    <a:pt x="1695438" y="4131248"/>
                  </a:moveTo>
                  <a:lnTo>
                    <a:pt x="1714419" y="4150152"/>
                  </a:lnTo>
                </a:path>
                <a:path w="1796415" h="7023100">
                  <a:moveTo>
                    <a:pt x="1708991" y="4131248"/>
                  </a:moveTo>
                  <a:lnTo>
                    <a:pt x="1728024" y="4150152"/>
                  </a:lnTo>
                </a:path>
                <a:path w="1796415" h="7023100">
                  <a:moveTo>
                    <a:pt x="1722596" y="4131248"/>
                  </a:moveTo>
                  <a:lnTo>
                    <a:pt x="1741577" y="4150152"/>
                  </a:lnTo>
                </a:path>
                <a:path w="1796415" h="7023100">
                  <a:moveTo>
                    <a:pt x="1736149" y="4131248"/>
                  </a:moveTo>
                  <a:lnTo>
                    <a:pt x="1755130" y="4150152"/>
                  </a:lnTo>
                </a:path>
                <a:path w="1796415" h="7023100">
                  <a:moveTo>
                    <a:pt x="1749754" y="4131248"/>
                  </a:moveTo>
                  <a:lnTo>
                    <a:pt x="1768735" y="4150152"/>
                  </a:lnTo>
                </a:path>
                <a:path w="1796415" h="7023100">
                  <a:moveTo>
                    <a:pt x="1763307" y="4131248"/>
                  </a:moveTo>
                  <a:lnTo>
                    <a:pt x="1782288" y="4150152"/>
                  </a:lnTo>
                </a:path>
                <a:path w="1796415" h="7023100">
                  <a:moveTo>
                    <a:pt x="1776860" y="4131248"/>
                  </a:moveTo>
                  <a:lnTo>
                    <a:pt x="1795893" y="4150152"/>
                  </a:lnTo>
                </a:path>
                <a:path w="1796415" h="7023100">
                  <a:moveTo>
                    <a:pt x="1790465" y="4131248"/>
                  </a:moveTo>
                  <a:lnTo>
                    <a:pt x="1795893" y="4136642"/>
                  </a:lnTo>
                </a:path>
                <a:path w="1796415" h="7023100">
                  <a:moveTo>
                    <a:pt x="4079" y="0"/>
                  </a:moveTo>
                  <a:lnTo>
                    <a:pt x="0" y="40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6635113" y="1030997"/>
              <a:ext cx="958850" cy="1622425"/>
            </a:xfrm>
            <a:custGeom>
              <a:avLst/>
              <a:gdLst/>
              <a:ahLst/>
              <a:cxnLst/>
              <a:rect l="l" t="t" r="r" b="b"/>
              <a:pathLst>
                <a:path w="958850" h="1622425">
                  <a:moveTo>
                    <a:pt x="20329" y="0"/>
                  </a:moveTo>
                  <a:lnTo>
                    <a:pt x="0" y="20265"/>
                  </a:lnTo>
                </a:path>
                <a:path w="958850" h="1622425">
                  <a:moveTo>
                    <a:pt x="32585" y="2705"/>
                  </a:moveTo>
                  <a:lnTo>
                    <a:pt x="0" y="33793"/>
                  </a:lnTo>
                </a:path>
                <a:path w="958850" h="1622425">
                  <a:moveTo>
                    <a:pt x="32585" y="16199"/>
                  </a:moveTo>
                  <a:lnTo>
                    <a:pt x="0" y="47338"/>
                  </a:lnTo>
                </a:path>
                <a:path w="958850" h="1622425">
                  <a:moveTo>
                    <a:pt x="32585" y="29743"/>
                  </a:moveTo>
                  <a:lnTo>
                    <a:pt x="0" y="60899"/>
                  </a:lnTo>
                </a:path>
                <a:path w="958850" h="1622425">
                  <a:moveTo>
                    <a:pt x="32585" y="43305"/>
                  </a:moveTo>
                  <a:lnTo>
                    <a:pt x="0" y="74410"/>
                  </a:lnTo>
                </a:path>
                <a:path w="958850" h="1622425">
                  <a:moveTo>
                    <a:pt x="32585" y="56832"/>
                  </a:moveTo>
                  <a:lnTo>
                    <a:pt x="0" y="87903"/>
                  </a:lnTo>
                </a:path>
                <a:path w="958850" h="1622425">
                  <a:moveTo>
                    <a:pt x="32585" y="70326"/>
                  </a:moveTo>
                  <a:lnTo>
                    <a:pt x="0" y="101465"/>
                  </a:lnTo>
                </a:path>
                <a:path w="958850" h="1622425">
                  <a:moveTo>
                    <a:pt x="32585" y="83854"/>
                  </a:moveTo>
                  <a:lnTo>
                    <a:pt x="0" y="114976"/>
                  </a:lnTo>
                </a:path>
                <a:path w="958850" h="1622425">
                  <a:moveTo>
                    <a:pt x="32585" y="97415"/>
                  </a:moveTo>
                  <a:lnTo>
                    <a:pt x="0" y="128554"/>
                  </a:lnTo>
                </a:path>
                <a:path w="958850" h="1622425">
                  <a:moveTo>
                    <a:pt x="32585" y="110960"/>
                  </a:moveTo>
                  <a:lnTo>
                    <a:pt x="0" y="142065"/>
                  </a:lnTo>
                </a:path>
                <a:path w="958850" h="1622425">
                  <a:moveTo>
                    <a:pt x="32585" y="124471"/>
                  </a:moveTo>
                  <a:lnTo>
                    <a:pt x="0" y="155593"/>
                  </a:lnTo>
                </a:path>
                <a:path w="958850" h="1622425">
                  <a:moveTo>
                    <a:pt x="32585" y="137998"/>
                  </a:moveTo>
                  <a:lnTo>
                    <a:pt x="0" y="169137"/>
                  </a:lnTo>
                </a:path>
                <a:path w="958850" h="1622425">
                  <a:moveTo>
                    <a:pt x="32585" y="151492"/>
                  </a:moveTo>
                  <a:lnTo>
                    <a:pt x="0" y="182682"/>
                  </a:lnTo>
                </a:path>
                <a:path w="958850" h="1622425">
                  <a:moveTo>
                    <a:pt x="32585" y="165053"/>
                  </a:moveTo>
                  <a:lnTo>
                    <a:pt x="0" y="196192"/>
                  </a:lnTo>
                </a:path>
                <a:path w="958850" h="1622425">
                  <a:moveTo>
                    <a:pt x="32585" y="178615"/>
                  </a:moveTo>
                  <a:lnTo>
                    <a:pt x="0" y="209720"/>
                  </a:lnTo>
                </a:path>
                <a:path w="958850" h="1622425">
                  <a:moveTo>
                    <a:pt x="32585" y="192126"/>
                  </a:moveTo>
                  <a:lnTo>
                    <a:pt x="0" y="223248"/>
                  </a:lnTo>
                </a:path>
                <a:path w="958850" h="1622425">
                  <a:moveTo>
                    <a:pt x="32585" y="205636"/>
                  </a:moveTo>
                  <a:lnTo>
                    <a:pt x="0" y="236792"/>
                  </a:lnTo>
                </a:path>
                <a:path w="958850" h="1622425">
                  <a:moveTo>
                    <a:pt x="32585" y="219164"/>
                  </a:moveTo>
                  <a:lnTo>
                    <a:pt x="0" y="250354"/>
                  </a:lnTo>
                </a:path>
                <a:path w="958850" h="1622425">
                  <a:moveTo>
                    <a:pt x="32585" y="232708"/>
                  </a:moveTo>
                  <a:lnTo>
                    <a:pt x="0" y="263848"/>
                  </a:lnTo>
                </a:path>
                <a:path w="958850" h="1622425">
                  <a:moveTo>
                    <a:pt x="32585" y="246253"/>
                  </a:moveTo>
                  <a:lnTo>
                    <a:pt x="0" y="278753"/>
                  </a:lnTo>
                </a:path>
                <a:path w="958850" h="1622425">
                  <a:moveTo>
                    <a:pt x="32585" y="259781"/>
                  </a:moveTo>
                  <a:lnTo>
                    <a:pt x="0" y="292264"/>
                  </a:lnTo>
                </a:path>
                <a:path w="958850" h="1622425">
                  <a:moveTo>
                    <a:pt x="32585" y="273308"/>
                  </a:moveTo>
                  <a:lnTo>
                    <a:pt x="0" y="305775"/>
                  </a:lnTo>
                </a:path>
                <a:path w="958850" h="1622425">
                  <a:moveTo>
                    <a:pt x="32585" y="286870"/>
                  </a:moveTo>
                  <a:lnTo>
                    <a:pt x="0" y="319285"/>
                  </a:lnTo>
                </a:path>
                <a:path w="958850" h="1622425">
                  <a:moveTo>
                    <a:pt x="32585" y="300398"/>
                  </a:moveTo>
                  <a:lnTo>
                    <a:pt x="0" y="332847"/>
                  </a:lnTo>
                </a:path>
                <a:path w="958850" h="1622425">
                  <a:moveTo>
                    <a:pt x="32585" y="313925"/>
                  </a:moveTo>
                  <a:lnTo>
                    <a:pt x="0" y="346426"/>
                  </a:lnTo>
                </a:path>
                <a:path w="958850" h="1622425">
                  <a:moveTo>
                    <a:pt x="32585" y="327436"/>
                  </a:moveTo>
                  <a:lnTo>
                    <a:pt x="0" y="359919"/>
                  </a:lnTo>
                </a:path>
                <a:path w="958850" h="1622425">
                  <a:moveTo>
                    <a:pt x="32585" y="340980"/>
                  </a:moveTo>
                  <a:lnTo>
                    <a:pt x="0" y="373481"/>
                  </a:lnTo>
                </a:path>
                <a:path w="958850" h="1622425">
                  <a:moveTo>
                    <a:pt x="32585" y="354508"/>
                  </a:moveTo>
                  <a:lnTo>
                    <a:pt x="0" y="386974"/>
                  </a:lnTo>
                </a:path>
                <a:path w="958850" h="1622425">
                  <a:moveTo>
                    <a:pt x="32585" y="368036"/>
                  </a:moveTo>
                  <a:lnTo>
                    <a:pt x="0" y="400485"/>
                  </a:lnTo>
                </a:path>
                <a:path w="958850" h="1622425">
                  <a:moveTo>
                    <a:pt x="32585" y="381563"/>
                  </a:moveTo>
                  <a:lnTo>
                    <a:pt x="0" y="414047"/>
                  </a:lnTo>
                </a:path>
                <a:path w="958850" h="1622425">
                  <a:moveTo>
                    <a:pt x="32585" y="395091"/>
                  </a:moveTo>
                  <a:lnTo>
                    <a:pt x="0" y="427574"/>
                  </a:lnTo>
                </a:path>
                <a:path w="958850" h="1622425">
                  <a:moveTo>
                    <a:pt x="32585" y="408636"/>
                  </a:moveTo>
                  <a:lnTo>
                    <a:pt x="0" y="441136"/>
                  </a:lnTo>
                </a:path>
                <a:path w="958850" h="1622425">
                  <a:moveTo>
                    <a:pt x="32585" y="422146"/>
                  </a:moveTo>
                  <a:lnTo>
                    <a:pt x="0" y="454646"/>
                  </a:lnTo>
                </a:path>
                <a:path w="958850" h="1622425">
                  <a:moveTo>
                    <a:pt x="32585" y="435708"/>
                  </a:moveTo>
                  <a:lnTo>
                    <a:pt x="0" y="468140"/>
                  </a:lnTo>
                </a:path>
                <a:path w="958850" h="1622425">
                  <a:moveTo>
                    <a:pt x="32585" y="449235"/>
                  </a:moveTo>
                  <a:lnTo>
                    <a:pt x="0" y="481702"/>
                  </a:lnTo>
                </a:path>
                <a:path w="958850" h="1622425">
                  <a:moveTo>
                    <a:pt x="32585" y="462797"/>
                  </a:moveTo>
                  <a:lnTo>
                    <a:pt x="0" y="495212"/>
                  </a:lnTo>
                </a:path>
                <a:path w="958850" h="1622425">
                  <a:moveTo>
                    <a:pt x="32585" y="476291"/>
                  </a:moveTo>
                  <a:lnTo>
                    <a:pt x="0" y="508774"/>
                  </a:lnTo>
                </a:path>
                <a:path w="958850" h="1622425">
                  <a:moveTo>
                    <a:pt x="32585" y="489801"/>
                  </a:moveTo>
                  <a:lnTo>
                    <a:pt x="0" y="522284"/>
                  </a:lnTo>
                </a:path>
                <a:path w="958850" h="1622425">
                  <a:moveTo>
                    <a:pt x="32585" y="503363"/>
                  </a:moveTo>
                  <a:lnTo>
                    <a:pt x="0" y="535846"/>
                  </a:lnTo>
                </a:path>
                <a:path w="958850" h="1622425">
                  <a:moveTo>
                    <a:pt x="32585" y="516873"/>
                  </a:moveTo>
                  <a:lnTo>
                    <a:pt x="0" y="549374"/>
                  </a:lnTo>
                </a:path>
                <a:path w="958850" h="1622425">
                  <a:moveTo>
                    <a:pt x="32585" y="530418"/>
                  </a:moveTo>
                  <a:lnTo>
                    <a:pt x="0" y="562867"/>
                  </a:lnTo>
                </a:path>
                <a:path w="958850" h="1622425">
                  <a:moveTo>
                    <a:pt x="32585" y="543946"/>
                  </a:moveTo>
                  <a:lnTo>
                    <a:pt x="0" y="576429"/>
                  </a:lnTo>
                </a:path>
                <a:path w="958850" h="1622425">
                  <a:moveTo>
                    <a:pt x="32585" y="557456"/>
                  </a:moveTo>
                  <a:lnTo>
                    <a:pt x="0" y="589940"/>
                  </a:lnTo>
                </a:path>
                <a:path w="958850" h="1622425">
                  <a:moveTo>
                    <a:pt x="32585" y="571018"/>
                  </a:moveTo>
                  <a:lnTo>
                    <a:pt x="0" y="603501"/>
                  </a:lnTo>
                </a:path>
                <a:path w="958850" h="1622425">
                  <a:moveTo>
                    <a:pt x="32585" y="584546"/>
                  </a:moveTo>
                  <a:lnTo>
                    <a:pt x="0" y="617012"/>
                  </a:lnTo>
                </a:path>
                <a:path w="958850" h="1622425">
                  <a:moveTo>
                    <a:pt x="32585" y="598090"/>
                  </a:moveTo>
                  <a:lnTo>
                    <a:pt x="0" y="630573"/>
                  </a:lnTo>
                </a:path>
                <a:path w="958850" h="1622425">
                  <a:moveTo>
                    <a:pt x="32585" y="611601"/>
                  </a:moveTo>
                  <a:lnTo>
                    <a:pt x="0" y="644084"/>
                  </a:lnTo>
                </a:path>
                <a:path w="958850" h="1622425">
                  <a:moveTo>
                    <a:pt x="32585" y="626490"/>
                  </a:moveTo>
                  <a:lnTo>
                    <a:pt x="0" y="657646"/>
                  </a:lnTo>
                </a:path>
                <a:path w="958850" h="1622425">
                  <a:moveTo>
                    <a:pt x="32585" y="640000"/>
                  </a:moveTo>
                  <a:lnTo>
                    <a:pt x="0" y="671156"/>
                  </a:lnTo>
                </a:path>
                <a:path w="958850" h="1622425">
                  <a:moveTo>
                    <a:pt x="32585" y="653562"/>
                  </a:moveTo>
                  <a:lnTo>
                    <a:pt x="0" y="684667"/>
                  </a:lnTo>
                </a:path>
                <a:path w="958850" h="1622425">
                  <a:moveTo>
                    <a:pt x="32585" y="667107"/>
                  </a:moveTo>
                  <a:lnTo>
                    <a:pt x="0" y="698212"/>
                  </a:lnTo>
                </a:path>
                <a:path w="958850" h="1622425">
                  <a:moveTo>
                    <a:pt x="32585" y="680600"/>
                  </a:moveTo>
                  <a:lnTo>
                    <a:pt x="0" y="711739"/>
                  </a:lnTo>
                </a:path>
                <a:path w="958850" h="1622425">
                  <a:moveTo>
                    <a:pt x="32585" y="694145"/>
                  </a:moveTo>
                  <a:lnTo>
                    <a:pt x="0" y="725301"/>
                  </a:lnTo>
                </a:path>
                <a:path w="958850" h="1622425">
                  <a:moveTo>
                    <a:pt x="32585" y="707672"/>
                  </a:moveTo>
                  <a:lnTo>
                    <a:pt x="0" y="738811"/>
                  </a:lnTo>
                </a:path>
                <a:path w="958850" h="1622425">
                  <a:moveTo>
                    <a:pt x="32585" y="721217"/>
                  </a:moveTo>
                  <a:lnTo>
                    <a:pt x="0" y="752322"/>
                  </a:lnTo>
                </a:path>
                <a:path w="958850" h="1622425">
                  <a:moveTo>
                    <a:pt x="32585" y="734728"/>
                  </a:moveTo>
                  <a:lnTo>
                    <a:pt x="0" y="765867"/>
                  </a:lnTo>
                </a:path>
                <a:path w="958850" h="1622425">
                  <a:moveTo>
                    <a:pt x="32585" y="748289"/>
                  </a:moveTo>
                  <a:lnTo>
                    <a:pt x="0" y="779377"/>
                  </a:lnTo>
                </a:path>
                <a:path w="958850" h="1622425">
                  <a:moveTo>
                    <a:pt x="32585" y="761817"/>
                  </a:moveTo>
                  <a:lnTo>
                    <a:pt x="0" y="792939"/>
                  </a:lnTo>
                </a:path>
                <a:path w="958850" h="1622425">
                  <a:moveTo>
                    <a:pt x="32585" y="775361"/>
                  </a:moveTo>
                  <a:lnTo>
                    <a:pt x="0" y="806466"/>
                  </a:lnTo>
                </a:path>
                <a:path w="958850" h="1622425">
                  <a:moveTo>
                    <a:pt x="32585" y="788889"/>
                  </a:moveTo>
                  <a:lnTo>
                    <a:pt x="0" y="819977"/>
                  </a:lnTo>
                </a:path>
                <a:path w="958850" h="1622425">
                  <a:moveTo>
                    <a:pt x="32585" y="802383"/>
                  </a:moveTo>
                  <a:lnTo>
                    <a:pt x="0" y="833539"/>
                  </a:lnTo>
                </a:path>
                <a:path w="958850" h="1622425">
                  <a:moveTo>
                    <a:pt x="32585" y="815944"/>
                  </a:moveTo>
                  <a:lnTo>
                    <a:pt x="0" y="847049"/>
                  </a:lnTo>
                </a:path>
                <a:path w="958850" h="1622425">
                  <a:moveTo>
                    <a:pt x="32585" y="829455"/>
                  </a:moveTo>
                  <a:lnTo>
                    <a:pt x="0" y="860594"/>
                  </a:lnTo>
                </a:path>
                <a:path w="958850" h="1622425">
                  <a:moveTo>
                    <a:pt x="32585" y="843000"/>
                  </a:moveTo>
                  <a:lnTo>
                    <a:pt x="0" y="874122"/>
                  </a:lnTo>
                </a:path>
                <a:path w="958850" h="1622425">
                  <a:moveTo>
                    <a:pt x="32585" y="856527"/>
                  </a:moveTo>
                  <a:lnTo>
                    <a:pt x="0" y="889010"/>
                  </a:lnTo>
                </a:path>
                <a:path w="958850" h="1622425">
                  <a:moveTo>
                    <a:pt x="32585" y="870089"/>
                  </a:moveTo>
                  <a:lnTo>
                    <a:pt x="0" y="902521"/>
                  </a:lnTo>
                </a:path>
                <a:path w="958850" h="1622425">
                  <a:moveTo>
                    <a:pt x="32585" y="883599"/>
                  </a:moveTo>
                  <a:lnTo>
                    <a:pt x="0" y="916066"/>
                  </a:lnTo>
                </a:path>
                <a:path w="958850" h="1622425">
                  <a:moveTo>
                    <a:pt x="32585" y="897110"/>
                  </a:moveTo>
                  <a:lnTo>
                    <a:pt x="0" y="929593"/>
                  </a:lnTo>
                </a:path>
                <a:path w="958850" h="1622425">
                  <a:moveTo>
                    <a:pt x="32585" y="910655"/>
                  </a:moveTo>
                  <a:lnTo>
                    <a:pt x="0" y="943138"/>
                  </a:lnTo>
                </a:path>
                <a:path w="958850" h="1622425">
                  <a:moveTo>
                    <a:pt x="32585" y="924165"/>
                  </a:moveTo>
                  <a:lnTo>
                    <a:pt x="0" y="956666"/>
                  </a:lnTo>
                </a:path>
                <a:path w="958850" h="1622425">
                  <a:moveTo>
                    <a:pt x="32585" y="937744"/>
                  </a:moveTo>
                  <a:lnTo>
                    <a:pt x="0" y="970176"/>
                  </a:lnTo>
                </a:path>
                <a:path w="958850" h="1622425">
                  <a:moveTo>
                    <a:pt x="32585" y="951254"/>
                  </a:moveTo>
                  <a:lnTo>
                    <a:pt x="0" y="983738"/>
                  </a:lnTo>
                </a:path>
                <a:path w="958850" h="1622425">
                  <a:moveTo>
                    <a:pt x="32585" y="964765"/>
                  </a:moveTo>
                  <a:lnTo>
                    <a:pt x="0" y="997231"/>
                  </a:lnTo>
                </a:path>
                <a:path w="958850" h="1622425">
                  <a:moveTo>
                    <a:pt x="32585" y="978327"/>
                  </a:moveTo>
                  <a:lnTo>
                    <a:pt x="0" y="1010793"/>
                  </a:lnTo>
                </a:path>
                <a:path w="958850" h="1622425">
                  <a:moveTo>
                    <a:pt x="32585" y="991820"/>
                  </a:moveTo>
                  <a:lnTo>
                    <a:pt x="1348" y="1022976"/>
                  </a:lnTo>
                </a:path>
                <a:path w="958850" h="1622425">
                  <a:moveTo>
                    <a:pt x="32585" y="1005382"/>
                  </a:moveTo>
                  <a:lnTo>
                    <a:pt x="14935" y="1022976"/>
                  </a:lnTo>
                </a:path>
                <a:path w="958850" h="1622425">
                  <a:moveTo>
                    <a:pt x="32585" y="1018910"/>
                  </a:moveTo>
                  <a:lnTo>
                    <a:pt x="28489" y="1022976"/>
                  </a:lnTo>
                </a:path>
                <a:path w="958850" h="1622425">
                  <a:moveTo>
                    <a:pt x="350182" y="1022976"/>
                  </a:moveTo>
                  <a:lnTo>
                    <a:pt x="347485" y="1025665"/>
                  </a:lnTo>
                </a:path>
                <a:path w="958850" h="1622425">
                  <a:moveTo>
                    <a:pt x="359707" y="1022976"/>
                  </a:moveTo>
                  <a:lnTo>
                    <a:pt x="347485" y="1035143"/>
                  </a:lnTo>
                </a:path>
                <a:path w="958850" h="1622425">
                  <a:moveTo>
                    <a:pt x="369215" y="1022976"/>
                  </a:moveTo>
                  <a:lnTo>
                    <a:pt x="347485" y="1044638"/>
                  </a:lnTo>
                </a:path>
                <a:path w="958850" h="1622425">
                  <a:moveTo>
                    <a:pt x="377340" y="1022976"/>
                  </a:moveTo>
                  <a:lnTo>
                    <a:pt x="347485" y="1052737"/>
                  </a:lnTo>
                </a:path>
                <a:path w="958850" h="1622425">
                  <a:moveTo>
                    <a:pt x="386848" y="1022976"/>
                  </a:moveTo>
                  <a:lnTo>
                    <a:pt x="347485" y="1062198"/>
                  </a:lnTo>
                </a:path>
                <a:path w="958850" h="1622425">
                  <a:moveTo>
                    <a:pt x="396373" y="1022976"/>
                  </a:moveTo>
                  <a:lnTo>
                    <a:pt x="347485" y="1071693"/>
                  </a:lnTo>
                </a:path>
                <a:path w="958850" h="1622425">
                  <a:moveTo>
                    <a:pt x="404481" y="1022976"/>
                  </a:moveTo>
                  <a:lnTo>
                    <a:pt x="347485" y="1079792"/>
                  </a:lnTo>
                </a:path>
                <a:path w="958850" h="1622425">
                  <a:moveTo>
                    <a:pt x="414023" y="1022976"/>
                  </a:moveTo>
                  <a:lnTo>
                    <a:pt x="347485" y="1089287"/>
                  </a:lnTo>
                </a:path>
                <a:path w="958850" h="1622425">
                  <a:moveTo>
                    <a:pt x="423531" y="1022976"/>
                  </a:moveTo>
                  <a:lnTo>
                    <a:pt x="347485" y="1098731"/>
                  </a:lnTo>
                </a:path>
                <a:path w="958850" h="1622425">
                  <a:moveTo>
                    <a:pt x="431656" y="1022976"/>
                  </a:moveTo>
                  <a:lnTo>
                    <a:pt x="347485" y="1106882"/>
                  </a:lnTo>
                </a:path>
                <a:path w="958850" h="1622425">
                  <a:moveTo>
                    <a:pt x="441163" y="1022976"/>
                  </a:moveTo>
                  <a:lnTo>
                    <a:pt x="347485" y="1116359"/>
                  </a:lnTo>
                </a:path>
                <a:path w="958850" h="1622425">
                  <a:moveTo>
                    <a:pt x="450637" y="1022976"/>
                  </a:moveTo>
                  <a:lnTo>
                    <a:pt x="347485" y="1125803"/>
                  </a:lnTo>
                </a:path>
                <a:path w="958850" h="1622425">
                  <a:moveTo>
                    <a:pt x="458813" y="1022976"/>
                  </a:moveTo>
                  <a:lnTo>
                    <a:pt x="347485" y="1133937"/>
                  </a:lnTo>
                </a:path>
                <a:path w="958850" h="1622425">
                  <a:moveTo>
                    <a:pt x="468321" y="1022976"/>
                  </a:moveTo>
                  <a:lnTo>
                    <a:pt x="347485" y="1143364"/>
                  </a:lnTo>
                </a:path>
                <a:path w="958850" h="1622425">
                  <a:moveTo>
                    <a:pt x="477778" y="1022976"/>
                  </a:moveTo>
                  <a:lnTo>
                    <a:pt x="347485" y="1152858"/>
                  </a:lnTo>
                </a:path>
                <a:path w="958850" h="1622425">
                  <a:moveTo>
                    <a:pt x="485937" y="1022976"/>
                  </a:moveTo>
                  <a:lnTo>
                    <a:pt x="393642" y="1114964"/>
                  </a:lnTo>
                </a:path>
                <a:path w="958850" h="1622425">
                  <a:moveTo>
                    <a:pt x="386848" y="1121770"/>
                  </a:moveTo>
                  <a:lnTo>
                    <a:pt x="347485" y="1161009"/>
                  </a:lnTo>
                </a:path>
                <a:path w="958850" h="1622425">
                  <a:moveTo>
                    <a:pt x="495428" y="1022976"/>
                  </a:moveTo>
                  <a:lnTo>
                    <a:pt x="403167" y="1114964"/>
                  </a:lnTo>
                </a:path>
                <a:path w="958850" h="1622425">
                  <a:moveTo>
                    <a:pt x="386848" y="1131214"/>
                  </a:moveTo>
                  <a:lnTo>
                    <a:pt x="347485" y="1170453"/>
                  </a:lnTo>
                </a:path>
                <a:path w="958850" h="1622425">
                  <a:moveTo>
                    <a:pt x="504953" y="1022976"/>
                  </a:moveTo>
                  <a:lnTo>
                    <a:pt x="411275" y="1114964"/>
                  </a:lnTo>
                </a:path>
                <a:path w="958850" h="1622425">
                  <a:moveTo>
                    <a:pt x="386848" y="1139348"/>
                  </a:moveTo>
                  <a:lnTo>
                    <a:pt x="347485" y="1179931"/>
                  </a:lnTo>
                </a:path>
                <a:path w="958850" h="1622425">
                  <a:moveTo>
                    <a:pt x="513129" y="1022976"/>
                  </a:moveTo>
                  <a:lnTo>
                    <a:pt x="420782" y="1114964"/>
                  </a:lnTo>
                </a:path>
                <a:path w="958850" h="1622425">
                  <a:moveTo>
                    <a:pt x="386848" y="1148809"/>
                  </a:moveTo>
                  <a:lnTo>
                    <a:pt x="347485" y="1189426"/>
                  </a:lnTo>
                </a:path>
                <a:path w="958850" h="1622425">
                  <a:moveTo>
                    <a:pt x="522585" y="1022976"/>
                  </a:moveTo>
                  <a:lnTo>
                    <a:pt x="430307" y="1114964"/>
                  </a:lnTo>
                </a:path>
                <a:path w="958850" h="1622425">
                  <a:moveTo>
                    <a:pt x="386848" y="1158286"/>
                  </a:moveTo>
                  <a:lnTo>
                    <a:pt x="347485" y="1197525"/>
                  </a:lnTo>
                </a:path>
                <a:path w="958850" h="1622425">
                  <a:moveTo>
                    <a:pt x="532093" y="1022976"/>
                  </a:moveTo>
                  <a:lnTo>
                    <a:pt x="438432" y="1114964"/>
                  </a:lnTo>
                </a:path>
                <a:path w="958850" h="1622425">
                  <a:moveTo>
                    <a:pt x="386848" y="1166437"/>
                  </a:moveTo>
                  <a:lnTo>
                    <a:pt x="347485" y="1207003"/>
                  </a:lnTo>
                </a:path>
                <a:path w="958850" h="1622425">
                  <a:moveTo>
                    <a:pt x="541618" y="1022976"/>
                  </a:moveTo>
                  <a:lnTo>
                    <a:pt x="447957" y="1114964"/>
                  </a:lnTo>
                </a:path>
                <a:path w="958850" h="1622425">
                  <a:moveTo>
                    <a:pt x="386848" y="1175864"/>
                  </a:moveTo>
                  <a:lnTo>
                    <a:pt x="347485" y="1216481"/>
                  </a:lnTo>
                </a:path>
                <a:path w="958850" h="1622425">
                  <a:moveTo>
                    <a:pt x="549743" y="1022976"/>
                  </a:moveTo>
                  <a:lnTo>
                    <a:pt x="457465" y="1114964"/>
                  </a:lnTo>
                </a:path>
                <a:path w="958850" h="1622425">
                  <a:moveTo>
                    <a:pt x="386848" y="1185359"/>
                  </a:moveTo>
                  <a:lnTo>
                    <a:pt x="347485" y="1224580"/>
                  </a:lnTo>
                </a:path>
                <a:path w="958850" h="1622425">
                  <a:moveTo>
                    <a:pt x="559251" y="1022976"/>
                  </a:moveTo>
                  <a:lnTo>
                    <a:pt x="465590" y="1114964"/>
                  </a:lnTo>
                </a:path>
                <a:path w="958850" h="1622425">
                  <a:moveTo>
                    <a:pt x="386848" y="1193492"/>
                  </a:moveTo>
                  <a:lnTo>
                    <a:pt x="347485" y="1234075"/>
                  </a:lnTo>
                </a:path>
                <a:path w="958850" h="1622425">
                  <a:moveTo>
                    <a:pt x="568725" y="1022976"/>
                  </a:moveTo>
                  <a:lnTo>
                    <a:pt x="475098" y="1114964"/>
                  </a:lnTo>
                </a:path>
                <a:path w="958850" h="1622425">
                  <a:moveTo>
                    <a:pt x="386848" y="1202936"/>
                  </a:moveTo>
                  <a:lnTo>
                    <a:pt x="347485" y="1243570"/>
                  </a:lnTo>
                </a:path>
                <a:path w="958850" h="1622425">
                  <a:moveTo>
                    <a:pt x="576901" y="1022976"/>
                  </a:moveTo>
                  <a:lnTo>
                    <a:pt x="484606" y="1114964"/>
                  </a:lnTo>
                </a:path>
                <a:path w="958850" h="1622425">
                  <a:moveTo>
                    <a:pt x="386848" y="1212431"/>
                  </a:moveTo>
                  <a:lnTo>
                    <a:pt x="347485" y="1251670"/>
                  </a:lnTo>
                </a:path>
                <a:path w="958850" h="1622425">
                  <a:moveTo>
                    <a:pt x="586409" y="1022976"/>
                  </a:moveTo>
                  <a:lnTo>
                    <a:pt x="492731" y="1114964"/>
                  </a:lnTo>
                </a:path>
                <a:path w="958850" h="1622425">
                  <a:moveTo>
                    <a:pt x="386848" y="1220514"/>
                  </a:moveTo>
                  <a:lnTo>
                    <a:pt x="347485" y="1261147"/>
                  </a:lnTo>
                </a:path>
                <a:path w="958850" h="1622425">
                  <a:moveTo>
                    <a:pt x="595882" y="1022976"/>
                  </a:moveTo>
                  <a:lnTo>
                    <a:pt x="502238" y="1114964"/>
                  </a:lnTo>
                </a:path>
                <a:path w="958850" h="1622425">
                  <a:moveTo>
                    <a:pt x="386848" y="1230008"/>
                  </a:moveTo>
                  <a:lnTo>
                    <a:pt x="347485" y="1270608"/>
                  </a:lnTo>
                </a:path>
                <a:path w="958850" h="1622425">
                  <a:moveTo>
                    <a:pt x="604059" y="1022976"/>
                  </a:moveTo>
                  <a:lnTo>
                    <a:pt x="511729" y="1114964"/>
                  </a:lnTo>
                </a:path>
                <a:path w="958850" h="1622425">
                  <a:moveTo>
                    <a:pt x="386848" y="1239486"/>
                  </a:moveTo>
                  <a:lnTo>
                    <a:pt x="347485" y="1278725"/>
                  </a:lnTo>
                </a:path>
                <a:path w="958850" h="1622425">
                  <a:moveTo>
                    <a:pt x="613566" y="1022976"/>
                  </a:moveTo>
                  <a:lnTo>
                    <a:pt x="519906" y="1114964"/>
                  </a:lnTo>
                </a:path>
                <a:path w="958850" h="1622425">
                  <a:moveTo>
                    <a:pt x="386848" y="1247586"/>
                  </a:moveTo>
                  <a:lnTo>
                    <a:pt x="347485" y="1288203"/>
                  </a:lnTo>
                </a:path>
                <a:path w="958850" h="1622425">
                  <a:moveTo>
                    <a:pt x="623040" y="1022976"/>
                  </a:moveTo>
                  <a:lnTo>
                    <a:pt x="529362" y="1114964"/>
                  </a:lnTo>
                </a:path>
                <a:path w="958850" h="1622425">
                  <a:moveTo>
                    <a:pt x="386848" y="1257081"/>
                  </a:moveTo>
                  <a:lnTo>
                    <a:pt x="347485" y="1297646"/>
                  </a:lnTo>
                </a:path>
                <a:path w="958850" h="1622425">
                  <a:moveTo>
                    <a:pt x="631199" y="1022976"/>
                  </a:moveTo>
                  <a:lnTo>
                    <a:pt x="538887" y="1114964"/>
                  </a:lnTo>
                </a:path>
                <a:path w="958850" h="1622425">
                  <a:moveTo>
                    <a:pt x="386848" y="1266558"/>
                  </a:moveTo>
                  <a:lnTo>
                    <a:pt x="347485" y="1305797"/>
                  </a:lnTo>
                </a:path>
                <a:path w="958850" h="1622425">
                  <a:moveTo>
                    <a:pt x="640673" y="1022976"/>
                  </a:moveTo>
                  <a:lnTo>
                    <a:pt x="548395" y="1114964"/>
                  </a:lnTo>
                </a:path>
                <a:path w="958850" h="1622425">
                  <a:moveTo>
                    <a:pt x="386848" y="1276002"/>
                  </a:moveTo>
                  <a:lnTo>
                    <a:pt x="347485" y="1315241"/>
                  </a:lnTo>
                </a:path>
                <a:path w="958850" h="1622425">
                  <a:moveTo>
                    <a:pt x="650181" y="1022976"/>
                  </a:moveTo>
                  <a:lnTo>
                    <a:pt x="556520" y="1114964"/>
                  </a:lnTo>
                </a:path>
                <a:path w="958850" h="1622425">
                  <a:moveTo>
                    <a:pt x="386848" y="1284136"/>
                  </a:moveTo>
                  <a:lnTo>
                    <a:pt x="347485" y="1324719"/>
                  </a:lnTo>
                </a:path>
                <a:path w="958850" h="1622425">
                  <a:moveTo>
                    <a:pt x="658357" y="1022976"/>
                  </a:moveTo>
                  <a:lnTo>
                    <a:pt x="566028" y="1114964"/>
                  </a:lnTo>
                </a:path>
                <a:path w="958850" h="1622425">
                  <a:moveTo>
                    <a:pt x="386848" y="1293597"/>
                  </a:moveTo>
                  <a:lnTo>
                    <a:pt x="347485" y="1332869"/>
                  </a:lnTo>
                </a:path>
                <a:path w="958850" h="1622425">
                  <a:moveTo>
                    <a:pt x="667848" y="1022976"/>
                  </a:moveTo>
                  <a:lnTo>
                    <a:pt x="575535" y="1114964"/>
                  </a:lnTo>
                </a:path>
                <a:path w="958850" h="1622425">
                  <a:moveTo>
                    <a:pt x="386848" y="1303057"/>
                  </a:moveTo>
                  <a:lnTo>
                    <a:pt x="347485" y="1342313"/>
                  </a:lnTo>
                </a:path>
                <a:path w="958850" h="1622425">
                  <a:moveTo>
                    <a:pt x="677356" y="1022976"/>
                  </a:moveTo>
                  <a:lnTo>
                    <a:pt x="583678" y="1114964"/>
                  </a:lnTo>
                </a:path>
                <a:path w="958850" h="1622425">
                  <a:moveTo>
                    <a:pt x="386848" y="1311208"/>
                  </a:moveTo>
                  <a:lnTo>
                    <a:pt x="347485" y="1351808"/>
                  </a:lnTo>
                </a:path>
                <a:path w="958850" h="1622425">
                  <a:moveTo>
                    <a:pt x="685481" y="1022976"/>
                  </a:moveTo>
                  <a:lnTo>
                    <a:pt x="593185" y="1114964"/>
                  </a:lnTo>
                </a:path>
                <a:path w="958850" h="1622425">
                  <a:moveTo>
                    <a:pt x="386848" y="1320652"/>
                  </a:moveTo>
                  <a:lnTo>
                    <a:pt x="347485" y="1359907"/>
                  </a:lnTo>
                </a:path>
                <a:path w="958850" h="1622425">
                  <a:moveTo>
                    <a:pt x="694988" y="1022976"/>
                  </a:moveTo>
                  <a:lnTo>
                    <a:pt x="602693" y="1114964"/>
                  </a:lnTo>
                </a:path>
                <a:path w="958850" h="1622425">
                  <a:moveTo>
                    <a:pt x="386848" y="1330147"/>
                  </a:moveTo>
                  <a:lnTo>
                    <a:pt x="347485" y="1369368"/>
                  </a:lnTo>
                </a:path>
                <a:path w="958850" h="1622425">
                  <a:moveTo>
                    <a:pt x="704496" y="1022976"/>
                  </a:moveTo>
                  <a:lnTo>
                    <a:pt x="610835" y="1114964"/>
                  </a:lnTo>
                </a:path>
                <a:path w="958850" h="1622425">
                  <a:moveTo>
                    <a:pt x="386848" y="1338246"/>
                  </a:moveTo>
                  <a:lnTo>
                    <a:pt x="347485" y="1378863"/>
                  </a:lnTo>
                </a:path>
                <a:path w="958850" h="1622425">
                  <a:moveTo>
                    <a:pt x="712621" y="1022976"/>
                  </a:moveTo>
                  <a:lnTo>
                    <a:pt x="620343" y="1114964"/>
                  </a:lnTo>
                </a:path>
                <a:path w="958850" h="1622425">
                  <a:moveTo>
                    <a:pt x="386848" y="1347724"/>
                  </a:moveTo>
                  <a:lnTo>
                    <a:pt x="347485" y="1386963"/>
                  </a:lnTo>
                </a:path>
                <a:path w="958850" h="1622425">
                  <a:moveTo>
                    <a:pt x="722146" y="1022976"/>
                  </a:moveTo>
                  <a:lnTo>
                    <a:pt x="629817" y="1114964"/>
                  </a:lnTo>
                </a:path>
                <a:path w="958850" h="1622425">
                  <a:moveTo>
                    <a:pt x="386848" y="1357219"/>
                  </a:moveTo>
                  <a:lnTo>
                    <a:pt x="347485" y="1396458"/>
                  </a:lnTo>
                </a:path>
                <a:path w="958850" h="1622425">
                  <a:moveTo>
                    <a:pt x="731671" y="1022976"/>
                  </a:moveTo>
                  <a:lnTo>
                    <a:pt x="637993" y="1114964"/>
                  </a:lnTo>
                </a:path>
                <a:path w="958850" h="1622425">
                  <a:moveTo>
                    <a:pt x="386848" y="1365302"/>
                  </a:moveTo>
                  <a:lnTo>
                    <a:pt x="347485" y="1405935"/>
                  </a:lnTo>
                </a:path>
                <a:path w="958850" h="1622425">
                  <a:moveTo>
                    <a:pt x="741128" y="1022976"/>
                  </a:moveTo>
                  <a:lnTo>
                    <a:pt x="647501" y="1114964"/>
                  </a:lnTo>
                </a:path>
                <a:path w="958850" h="1622425">
                  <a:moveTo>
                    <a:pt x="386848" y="1374796"/>
                  </a:moveTo>
                  <a:lnTo>
                    <a:pt x="347485" y="1415379"/>
                  </a:lnTo>
                </a:path>
                <a:path w="958850" h="1622425">
                  <a:moveTo>
                    <a:pt x="749304" y="1022976"/>
                  </a:moveTo>
                  <a:lnTo>
                    <a:pt x="656974" y="1114964"/>
                  </a:lnTo>
                </a:path>
                <a:path w="958850" h="1622425">
                  <a:moveTo>
                    <a:pt x="386848" y="1384274"/>
                  </a:moveTo>
                  <a:lnTo>
                    <a:pt x="347485" y="1423530"/>
                  </a:lnTo>
                </a:path>
                <a:path w="958850" h="1622425">
                  <a:moveTo>
                    <a:pt x="758778" y="1022976"/>
                  </a:moveTo>
                  <a:lnTo>
                    <a:pt x="665151" y="1114964"/>
                  </a:lnTo>
                </a:path>
                <a:path w="958850" h="1622425">
                  <a:moveTo>
                    <a:pt x="386848" y="1392374"/>
                  </a:moveTo>
                  <a:lnTo>
                    <a:pt x="347485" y="1433008"/>
                  </a:lnTo>
                </a:path>
                <a:path w="958850" h="1622425">
                  <a:moveTo>
                    <a:pt x="768302" y="1022976"/>
                  </a:moveTo>
                  <a:lnTo>
                    <a:pt x="674624" y="1114964"/>
                  </a:lnTo>
                </a:path>
                <a:path w="958850" h="1622425">
                  <a:moveTo>
                    <a:pt x="386848" y="1401852"/>
                  </a:moveTo>
                  <a:lnTo>
                    <a:pt x="347485" y="1442434"/>
                  </a:lnTo>
                </a:path>
                <a:path w="958850" h="1622425">
                  <a:moveTo>
                    <a:pt x="776462" y="1022976"/>
                  </a:moveTo>
                  <a:lnTo>
                    <a:pt x="684132" y="1114964"/>
                  </a:lnTo>
                </a:path>
                <a:path w="958850" h="1622425">
                  <a:moveTo>
                    <a:pt x="386848" y="1411363"/>
                  </a:moveTo>
                  <a:lnTo>
                    <a:pt x="347485" y="1450585"/>
                  </a:lnTo>
                </a:path>
                <a:path w="958850" h="1622425">
                  <a:moveTo>
                    <a:pt x="785918" y="1022976"/>
                  </a:moveTo>
                  <a:lnTo>
                    <a:pt x="692291" y="1114964"/>
                  </a:lnTo>
                </a:path>
                <a:path w="958850" h="1622425">
                  <a:moveTo>
                    <a:pt x="386848" y="1419446"/>
                  </a:moveTo>
                  <a:lnTo>
                    <a:pt x="347485" y="1460029"/>
                  </a:lnTo>
                </a:path>
                <a:path w="958850" h="1622425">
                  <a:moveTo>
                    <a:pt x="795443" y="1022976"/>
                  </a:moveTo>
                  <a:lnTo>
                    <a:pt x="701765" y="1114964"/>
                  </a:lnTo>
                </a:path>
                <a:path w="958850" h="1622425">
                  <a:moveTo>
                    <a:pt x="386848" y="1428924"/>
                  </a:moveTo>
                  <a:lnTo>
                    <a:pt x="347485" y="1469524"/>
                  </a:lnTo>
                </a:path>
                <a:path w="958850" h="1622425">
                  <a:moveTo>
                    <a:pt x="803568" y="1022976"/>
                  </a:moveTo>
                  <a:lnTo>
                    <a:pt x="711290" y="1114964"/>
                  </a:lnTo>
                </a:path>
                <a:path w="958850" h="1622425">
                  <a:moveTo>
                    <a:pt x="386848" y="1438385"/>
                  </a:moveTo>
                  <a:lnTo>
                    <a:pt x="347485" y="1477623"/>
                  </a:lnTo>
                </a:path>
                <a:path w="958850" h="1622425">
                  <a:moveTo>
                    <a:pt x="813093" y="1022976"/>
                  </a:moveTo>
                  <a:lnTo>
                    <a:pt x="719398" y="1114964"/>
                  </a:lnTo>
                </a:path>
                <a:path w="958850" h="1622425">
                  <a:moveTo>
                    <a:pt x="386848" y="1446518"/>
                  </a:moveTo>
                  <a:lnTo>
                    <a:pt x="347485" y="1487101"/>
                  </a:lnTo>
                </a:path>
                <a:path w="958850" h="1622425">
                  <a:moveTo>
                    <a:pt x="822584" y="1022976"/>
                  </a:moveTo>
                  <a:lnTo>
                    <a:pt x="728923" y="1114964"/>
                  </a:lnTo>
                </a:path>
                <a:path w="958850" h="1622425">
                  <a:moveTo>
                    <a:pt x="386848" y="1455996"/>
                  </a:moveTo>
                  <a:lnTo>
                    <a:pt x="347485" y="1496596"/>
                  </a:lnTo>
                </a:path>
                <a:path w="958850" h="1622425">
                  <a:moveTo>
                    <a:pt x="830726" y="1022976"/>
                  </a:moveTo>
                  <a:lnTo>
                    <a:pt x="738431" y="1114964"/>
                  </a:lnTo>
                </a:path>
                <a:path w="958850" h="1622425">
                  <a:moveTo>
                    <a:pt x="386848" y="1465440"/>
                  </a:moveTo>
                  <a:lnTo>
                    <a:pt x="347485" y="1504695"/>
                  </a:lnTo>
                </a:path>
                <a:path w="958850" h="1622425">
                  <a:moveTo>
                    <a:pt x="840234" y="1022976"/>
                  </a:moveTo>
                  <a:lnTo>
                    <a:pt x="747955" y="1114964"/>
                  </a:lnTo>
                </a:path>
                <a:path w="958850" h="1622425">
                  <a:moveTo>
                    <a:pt x="386848" y="1474935"/>
                  </a:moveTo>
                  <a:lnTo>
                    <a:pt x="347485" y="1514173"/>
                  </a:lnTo>
                </a:path>
                <a:path w="958850" h="1622425">
                  <a:moveTo>
                    <a:pt x="849742" y="1022976"/>
                  </a:moveTo>
                  <a:lnTo>
                    <a:pt x="756064" y="1114964"/>
                  </a:lnTo>
                </a:path>
                <a:path w="958850" h="1622425">
                  <a:moveTo>
                    <a:pt x="386848" y="1483034"/>
                  </a:moveTo>
                  <a:lnTo>
                    <a:pt x="347485" y="1523651"/>
                  </a:lnTo>
                </a:path>
                <a:path w="958850" h="1622425">
                  <a:moveTo>
                    <a:pt x="857884" y="1022976"/>
                  </a:moveTo>
                  <a:lnTo>
                    <a:pt x="765588" y="1114964"/>
                  </a:lnTo>
                </a:path>
                <a:path w="958850" h="1622425">
                  <a:moveTo>
                    <a:pt x="386848" y="1492529"/>
                  </a:moveTo>
                  <a:lnTo>
                    <a:pt x="347485" y="1531751"/>
                  </a:lnTo>
                </a:path>
                <a:path w="958850" h="1622425">
                  <a:moveTo>
                    <a:pt x="867391" y="1022976"/>
                  </a:moveTo>
                  <a:lnTo>
                    <a:pt x="775062" y="1114964"/>
                  </a:lnTo>
                </a:path>
                <a:path w="958850" h="1622425">
                  <a:moveTo>
                    <a:pt x="386848" y="1502007"/>
                  </a:moveTo>
                  <a:lnTo>
                    <a:pt x="347485" y="1541246"/>
                  </a:lnTo>
                </a:path>
                <a:path w="958850" h="1622425">
                  <a:moveTo>
                    <a:pt x="876916" y="1022976"/>
                  </a:moveTo>
                  <a:lnTo>
                    <a:pt x="783238" y="1114964"/>
                  </a:lnTo>
                </a:path>
                <a:path w="958850" h="1622425">
                  <a:moveTo>
                    <a:pt x="386848" y="1510090"/>
                  </a:moveTo>
                  <a:lnTo>
                    <a:pt x="347485" y="1550689"/>
                  </a:lnTo>
                </a:path>
                <a:path w="958850" h="1622425">
                  <a:moveTo>
                    <a:pt x="885024" y="1022976"/>
                  </a:moveTo>
                  <a:lnTo>
                    <a:pt x="792746" y="1114964"/>
                  </a:lnTo>
                </a:path>
                <a:path w="958850" h="1622425">
                  <a:moveTo>
                    <a:pt x="386848" y="1519584"/>
                  </a:moveTo>
                  <a:lnTo>
                    <a:pt x="347485" y="1558823"/>
                  </a:lnTo>
                </a:path>
                <a:path w="958850" h="1622425">
                  <a:moveTo>
                    <a:pt x="894549" y="1022976"/>
                  </a:moveTo>
                  <a:lnTo>
                    <a:pt x="798140" y="1119048"/>
                  </a:lnTo>
                </a:path>
                <a:path w="958850" h="1622425">
                  <a:moveTo>
                    <a:pt x="386848" y="1529062"/>
                  </a:moveTo>
                  <a:lnTo>
                    <a:pt x="347485" y="1568318"/>
                  </a:lnTo>
                </a:path>
                <a:path w="958850" h="1622425">
                  <a:moveTo>
                    <a:pt x="904006" y="1022976"/>
                  </a:moveTo>
                  <a:lnTo>
                    <a:pt x="798140" y="1128526"/>
                  </a:lnTo>
                </a:path>
                <a:path w="958850" h="1622425">
                  <a:moveTo>
                    <a:pt x="386848" y="1537162"/>
                  </a:moveTo>
                  <a:lnTo>
                    <a:pt x="347485" y="1577762"/>
                  </a:lnTo>
                </a:path>
                <a:path w="958850" h="1622425">
                  <a:moveTo>
                    <a:pt x="912199" y="1022976"/>
                  </a:moveTo>
                  <a:lnTo>
                    <a:pt x="798140" y="1138004"/>
                  </a:lnTo>
                </a:path>
                <a:path w="958850" h="1622425">
                  <a:moveTo>
                    <a:pt x="386848" y="1546657"/>
                  </a:moveTo>
                  <a:lnTo>
                    <a:pt x="347485" y="1585895"/>
                  </a:lnTo>
                </a:path>
                <a:path w="958850" h="1622425">
                  <a:moveTo>
                    <a:pt x="921690" y="1022976"/>
                  </a:moveTo>
                  <a:lnTo>
                    <a:pt x="798140" y="1146103"/>
                  </a:lnTo>
                </a:path>
                <a:path w="958850" h="1622425">
                  <a:moveTo>
                    <a:pt x="386848" y="1556151"/>
                  </a:moveTo>
                  <a:lnTo>
                    <a:pt x="347485" y="1595322"/>
                  </a:lnTo>
                </a:path>
                <a:path w="958850" h="1622425">
                  <a:moveTo>
                    <a:pt x="931181" y="1022976"/>
                  </a:moveTo>
                  <a:lnTo>
                    <a:pt x="837503" y="1114964"/>
                  </a:lnTo>
                </a:path>
                <a:path w="958850" h="1622425">
                  <a:moveTo>
                    <a:pt x="837503" y="1114964"/>
                  </a:moveTo>
                  <a:lnTo>
                    <a:pt x="798140" y="1155598"/>
                  </a:lnTo>
                </a:path>
                <a:path w="958850" h="1622425">
                  <a:moveTo>
                    <a:pt x="386848" y="1564251"/>
                  </a:moveTo>
                  <a:lnTo>
                    <a:pt x="347485" y="1604817"/>
                  </a:lnTo>
                </a:path>
                <a:path w="958850" h="1622425">
                  <a:moveTo>
                    <a:pt x="940671" y="1022976"/>
                  </a:moveTo>
                  <a:lnTo>
                    <a:pt x="847010" y="1114964"/>
                  </a:lnTo>
                </a:path>
                <a:path w="958850" h="1622425">
                  <a:moveTo>
                    <a:pt x="837503" y="1124459"/>
                  </a:moveTo>
                  <a:lnTo>
                    <a:pt x="798140" y="1165076"/>
                  </a:lnTo>
                </a:path>
                <a:path w="958850" h="1622425">
                  <a:moveTo>
                    <a:pt x="386848" y="1573729"/>
                  </a:moveTo>
                  <a:lnTo>
                    <a:pt x="347485" y="1614312"/>
                  </a:lnTo>
                </a:path>
                <a:path w="958850" h="1622425">
                  <a:moveTo>
                    <a:pt x="948814" y="1022976"/>
                  </a:moveTo>
                  <a:lnTo>
                    <a:pt x="856535" y="1114964"/>
                  </a:lnTo>
                </a:path>
                <a:path w="958850" h="1622425">
                  <a:moveTo>
                    <a:pt x="837503" y="1133937"/>
                  </a:moveTo>
                  <a:lnTo>
                    <a:pt x="798140" y="1173175"/>
                  </a:lnTo>
                </a:path>
                <a:path w="958850" h="1622425">
                  <a:moveTo>
                    <a:pt x="386848" y="1583173"/>
                  </a:moveTo>
                  <a:lnTo>
                    <a:pt x="347485" y="1622411"/>
                  </a:lnTo>
                </a:path>
                <a:path w="958850" h="1622425">
                  <a:moveTo>
                    <a:pt x="958338" y="1022976"/>
                  </a:moveTo>
                  <a:lnTo>
                    <a:pt x="864660" y="111496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6982607" y="2053969"/>
              <a:ext cx="623570" cy="944880"/>
            </a:xfrm>
            <a:custGeom>
              <a:avLst/>
              <a:gdLst/>
              <a:ahLst/>
              <a:cxnLst/>
              <a:rect l="l" t="t" r="r" b="b"/>
              <a:pathLst>
                <a:path w="623569" h="944880">
                  <a:moveTo>
                    <a:pt x="490017" y="119077"/>
                  </a:moveTo>
                  <a:lnTo>
                    <a:pt x="450637" y="159693"/>
                  </a:lnTo>
                </a:path>
                <a:path w="623569" h="944880">
                  <a:moveTo>
                    <a:pt x="39362" y="568329"/>
                  </a:moveTo>
                  <a:lnTo>
                    <a:pt x="0" y="608929"/>
                  </a:lnTo>
                </a:path>
                <a:path w="623569" h="944880">
                  <a:moveTo>
                    <a:pt x="620343" y="0"/>
                  </a:moveTo>
                  <a:lnTo>
                    <a:pt x="526665" y="92004"/>
                  </a:lnTo>
                </a:path>
                <a:path w="623569" h="944880">
                  <a:moveTo>
                    <a:pt x="490017" y="128554"/>
                  </a:moveTo>
                  <a:lnTo>
                    <a:pt x="450637" y="169137"/>
                  </a:lnTo>
                </a:path>
                <a:path w="623569" h="944880">
                  <a:moveTo>
                    <a:pt x="39362" y="577824"/>
                  </a:moveTo>
                  <a:lnTo>
                    <a:pt x="0" y="618424"/>
                  </a:lnTo>
                </a:path>
                <a:path w="623569" h="944880">
                  <a:moveTo>
                    <a:pt x="623057" y="5428"/>
                  </a:moveTo>
                  <a:lnTo>
                    <a:pt x="536207" y="92004"/>
                  </a:lnTo>
                </a:path>
                <a:path w="623569" h="944880">
                  <a:moveTo>
                    <a:pt x="490017" y="138032"/>
                  </a:moveTo>
                  <a:lnTo>
                    <a:pt x="450637" y="177288"/>
                  </a:lnTo>
                </a:path>
                <a:path w="623569" h="944880">
                  <a:moveTo>
                    <a:pt x="39362" y="587268"/>
                  </a:moveTo>
                  <a:lnTo>
                    <a:pt x="0" y="626507"/>
                  </a:lnTo>
                </a:path>
                <a:path w="623569" h="944880">
                  <a:moveTo>
                    <a:pt x="623057" y="13510"/>
                  </a:moveTo>
                  <a:lnTo>
                    <a:pt x="544332" y="92004"/>
                  </a:lnTo>
                </a:path>
                <a:path w="623569" h="944880">
                  <a:moveTo>
                    <a:pt x="490017" y="147476"/>
                  </a:moveTo>
                  <a:lnTo>
                    <a:pt x="450637" y="186732"/>
                  </a:lnTo>
                </a:path>
                <a:path w="623569" h="944880">
                  <a:moveTo>
                    <a:pt x="39362" y="595402"/>
                  </a:moveTo>
                  <a:lnTo>
                    <a:pt x="0" y="636002"/>
                  </a:lnTo>
                </a:path>
                <a:path w="623569" h="944880">
                  <a:moveTo>
                    <a:pt x="623057" y="23005"/>
                  </a:moveTo>
                  <a:lnTo>
                    <a:pt x="553840" y="92004"/>
                  </a:lnTo>
                </a:path>
                <a:path w="623569" h="944880">
                  <a:moveTo>
                    <a:pt x="490017" y="155627"/>
                  </a:moveTo>
                  <a:lnTo>
                    <a:pt x="450637" y="196209"/>
                  </a:lnTo>
                </a:path>
                <a:path w="623569" h="944880">
                  <a:moveTo>
                    <a:pt x="39362" y="604862"/>
                  </a:moveTo>
                  <a:lnTo>
                    <a:pt x="0" y="645479"/>
                  </a:lnTo>
                </a:path>
                <a:path w="623569" h="944880">
                  <a:moveTo>
                    <a:pt x="623057" y="32483"/>
                  </a:moveTo>
                  <a:lnTo>
                    <a:pt x="563348" y="92004"/>
                  </a:lnTo>
                </a:path>
                <a:path w="623569" h="944880">
                  <a:moveTo>
                    <a:pt x="490017" y="165087"/>
                  </a:moveTo>
                  <a:lnTo>
                    <a:pt x="450637" y="204343"/>
                  </a:lnTo>
                </a:path>
                <a:path w="623569" h="944880">
                  <a:moveTo>
                    <a:pt x="39362" y="614340"/>
                  </a:moveTo>
                  <a:lnTo>
                    <a:pt x="0" y="653579"/>
                  </a:lnTo>
                </a:path>
                <a:path w="623569" h="944880">
                  <a:moveTo>
                    <a:pt x="623057" y="41961"/>
                  </a:moveTo>
                  <a:lnTo>
                    <a:pt x="571456" y="92004"/>
                  </a:lnTo>
                </a:path>
                <a:path w="623569" h="944880">
                  <a:moveTo>
                    <a:pt x="490017" y="174548"/>
                  </a:moveTo>
                  <a:lnTo>
                    <a:pt x="450637" y="213787"/>
                  </a:lnTo>
                </a:path>
                <a:path w="623569" h="944880">
                  <a:moveTo>
                    <a:pt x="39362" y="622491"/>
                  </a:moveTo>
                  <a:lnTo>
                    <a:pt x="0" y="663057"/>
                  </a:lnTo>
                </a:path>
                <a:path w="623569" h="944880">
                  <a:moveTo>
                    <a:pt x="623057" y="50060"/>
                  </a:moveTo>
                  <a:lnTo>
                    <a:pt x="580981" y="92004"/>
                  </a:lnTo>
                </a:path>
                <a:path w="623569" h="944880">
                  <a:moveTo>
                    <a:pt x="490017" y="182699"/>
                  </a:moveTo>
                  <a:lnTo>
                    <a:pt x="450637" y="223282"/>
                  </a:lnTo>
                </a:path>
                <a:path w="623569" h="944880">
                  <a:moveTo>
                    <a:pt x="39362" y="631935"/>
                  </a:moveTo>
                  <a:lnTo>
                    <a:pt x="0" y="672501"/>
                  </a:lnTo>
                </a:path>
                <a:path w="623569" h="944880">
                  <a:moveTo>
                    <a:pt x="623057" y="59572"/>
                  </a:moveTo>
                  <a:lnTo>
                    <a:pt x="590454" y="92004"/>
                  </a:lnTo>
                </a:path>
                <a:path w="623569" h="944880">
                  <a:moveTo>
                    <a:pt x="490017" y="192143"/>
                  </a:moveTo>
                  <a:lnTo>
                    <a:pt x="450637" y="231432"/>
                  </a:lnTo>
                </a:path>
                <a:path w="623569" h="944880">
                  <a:moveTo>
                    <a:pt x="39362" y="641396"/>
                  </a:moveTo>
                  <a:lnTo>
                    <a:pt x="0" y="680651"/>
                  </a:lnTo>
                </a:path>
                <a:path w="623569" h="944880">
                  <a:moveTo>
                    <a:pt x="623057" y="68999"/>
                  </a:moveTo>
                  <a:lnTo>
                    <a:pt x="599979" y="92004"/>
                  </a:lnTo>
                </a:path>
                <a:path w="623569" h="944880">
                  <a:moveTo>
                    <a:pt x="490017" y="201620"/>
                  </a:moveTo>
                  <a:lnTo>
                    <a:pt x="450637" y="240859"/>
                  </a:lnTo>
                </a:path>
                <a:path w="623569" h="944880">
                  <a:moveTo>
                    <a:pt x="39362" y="649546"/>
                  </a:moveTo>
                  <a:lnTo>
                    <a:pt x="0" y="690129"/>
                  </a:lnTo>
                </a:path>
                <a:path w="623569" h="944880">
                  <a:moveTo>
                    <a:pt x="623057" y="77149"/>
                  </a:moveTo>
                  <a:lnTo>
                    <a:pt x="608138" y="92004"/>
                  </a:lnTo>
                </a:path>
                <a:path w="623569" h="944880">
                  <a:moveTo>
                    <a:pt x="490017" y="209754"/>
                  </a:moveTo>
                  <a:lnTo>
                    <a:pt x="450637" y="250354"/>
                  </a:lnTo>
                </a:path>
                <a:path w="623569" h="944880">
                  <a:moveTo>
                    <a:pt x="39362" y="658990"/>
                  </a:moveTo>
                  <a:lnTo>
                    <a:pt x="0" y="699573"/>
                  </a:lnTo>
                </a:path>
                <a:path w="623569" h="944880">
                  <a:moveTo>
                    <a:pt x="623057" y="86576"/>
                  </a:moveTo>
                  <a:lnTo>
                    <a:pt x="617629" y="92004"/>
                  </a:lnTo>
                </a:path>
                <a:path w="623569" h="944880">
                  <a:moveTo>
                    <a:pt x="490017" y="219198"/>
                  </a:moveTo>
                  <a:lnTo>
                    <a:pt x="450637" y="258453"/>
                  </a:lnTo>
                </a:path>
                <a:path w="623569" h="944880">
                  <a:moveTo>
                    <a:pt x="39362" y="668485"/>
                  </a:moveTo>
                  <a:lnTo>
                    <a:pt x="0" y="707723"/>
                  </a:lnTo>
                </a:path>
                <a:path w="623569" h="944880">
                  <a:moveTo>
                    <a:pt x="490017" y="228710"/>
                  </a:moveTo>
                  <a:lnTo>
                    <a:pt x="450637" y="267931"/>
                  </a:lnTo>
                </a:path>
                <a:path w="623569" h="944880">
                  <a:moveTo>
                    <a:pt x="39362" y="677912"/>
                  </a:moveTo>
                  <a:lnTo>
                    <a:pt x="0" y="717201"/>
                  </a:lnTo>
                </a:path>
                <a:path w="623569" h="944880">
                  <a:moveTo>
                    <a:pt x="490017" y="236792"/>
                  </a:moveTo>
                  <a:lnTo>
                    <a:pt x="450637" y="277409"/>
                  </a:lnTo>
                </a:path>
                <a:path w="623569" h="944880">
                  <a:moveTo>
                    <a:pt x="39362" y="686062"/>
                  </a:moveTo>
                  <a:lnTo>
                    <a:pt x="0" y="726645"/>
                  </a:lnTo>
                </a:path>
                <a:path w="623569" h="944880">
                  <a:moveTo>
                    <a:pt x="490017" y="246287"/>
                  </a:moveTo>
                  <a:lnTo>
                    <a:pt x="450637" y="286853"/>
                  </a:lnTo>
                </a:path>
                <a:path w="623569" h="944880">
                  <a:moveTo>
                    <a:pt x="39362" y="695557"/>
                  </a:moveTo>
                  <a:lnTo>
                    <a:pt x="0" y="734796"/>
                  </a:lnTo>
                </a:path>
                <a:path w="623569" h="944880">
                  <a:moveTo>
                    <a:pt x="490017" y="255765"/>
                  </a:moveTo>
                  <a:lnTo>
                    <a:pt x="450637" y="295004"/>
                  </a:lnTo>
                </a:path>
                <a:path w="623569" h="944880">
                  <a:moveTo>
                    <a:pt x="39362" y="705001"/>
                  </a:moveTo>
                  <a:lnTo>
                    <a:pt x="0" y="744222"/>
                  </a:lnTo>
                </a:path>
                <a:path w="623569" h="944880">
                  <a:moveTo>
                    <a:pt x="490017" y="263865"/>
                  </a:moveTo>
                  <a:lnTo>
                    <a:pt x="450637" y="304447"/>
                  </a:lnTo>
                </a:path>
                <a:path w="623569" h="944880">
                  <a:moveTo>
                    <a:pt x="39362" y="713134"/>
                  </a:moveTo>
                  <a:lnTo>
                    <a:pt x="0" y="753700"/>
                  </a:lnTo>
                </a:path>
                <a:path w="623569" h="944880">
                  <a:moveTo>
                    <a:pt x="490017" y="273342"/>
                  </a:moveTo>
                  <a:lnTo>
                    <a:pt x="450637" y="313908"/>
                  </a:lnTo>
                </a:path>
                <a:path w="623569" h="944880">
                  <a:moveTo>
                    <a:pt x="39362" y="722561"/>
                  </a:moveTo>
                  <a:lnTo>
                    <a:pt x="0" y="761868"/>
                  </a:lnTo>
                </a:path>
                <a:path w="623569" h="944880">
                  <a:moveTo>
                    <a:pt x="490017" y="282820"/>
                  </a:moveTo>
                  <a:lnTo>
                    <a:pt x="450637" y="322059"/>
                  </a:lnTo>
                </a:path>
                <a:path w="623569" h="944880">
                  <a:moveTo>
                    <a:pt x="39362" y="732056"/>
                  </a:moveTo>
                  <a:lnTo>
                    <a:pt x="0" y="771312"/>
                  </a:lnTo>
                </a:path>
                <a:path w="623569" h="944880">
                  <a:moveTo>
                    <a:pt x="490017" y="290920"/>
                  </a:moveTo>
                  <a:lnTo>
                    <a:pt x="450637" y="331520"/>
                  </a:lnTo>
                </a:path>
                <a:path w="623569" h="944880">
                  <a:moveTo>
                    <a:pt x="39362" y="740156"/>
                  </a:moveTo>
                  <a:lnTo>
                    <a:pt x="0" y="780790"/>
                  </a:lnTo>
                </a:path>
                <a:path w="623569" h="944880">
                  <a:moveTo>
                    <a:pt x="490017" y="300415"/>
                  </a:moveTo>
                  <a:lnTo>
                    <a:pt x="450637" y="341014"/>
                  </a:lnTo>
                </a:path>
                <a:path w="623569" h="944880">
                  <a:moveTo>
                    <a:pt x="39362" y="749650"/>
                  </a:moveTo>
                  <a:lnTo>
                    <a:pt x="0" y="790267"/>
                  </a:lnTo>
                </a:path>
                <a:path w="623569" h="944880">
                  <a:moveTo>
                    <a:pt x="490017" y="309909"/>
                  </a:moveTo>
                  <a:lnTo>
                    <a:pt x="450637" y="349097"/>
                  </a:lnTo>
                </a:path>
                <a:path w="623569" h="944880">
                  <a:moveTo>
                    <a:pt x="39362" y="759128"/>
                  </a:moveTo>
                  <a:lnTo>
                    <a:pt x="0" y="798367"/>
                  </a:lnTo>
                </a:path>
                <a:path w="623569" h="944880">
                  <a:moveTo>
                    <a:pt x="490017" y="318009"/>
                  </a:moveTo>
                  <a:lnTo>
                    <a:pt x="450637" y="358575"/>
                  </a:lnTo>
                </a:path>
                <a:path w="623569" h="944880">
                  <a:moveTo>
                    <a:pt x="39362" y="767228"/>
                  </a:moveTo>
                  <a:lnTo>
                    <a:pt x="0" y="807862"/>
                  </a:lnTo>
                </a:path>
                <a:path w="623569" h="944880">
                  <a:moveTo>
                    <a:pt x="490017" y="327487"/>
                  </a:moveTo>
                  <a:lnTo>
                    <a:pt x="450637" y="368070"/>
                  </a:lnTo>
                </a:path>
                <a:path w="623569" h="944880">
                  <a:moveTo>
                    <a:pt x="39362" y="776706"/>
                  </a:moveTo>
                  <a:lnTo>
                    <a:pt x="0" y="817323"/>
                  </a:lnTo>
                </a:path>
                <a:path w="623569" h="944880">
                  <a:moveTo>
                    <a:pt x="490017" y="336931"/>
                  </a:moveTo>
                  <a:lnTo>
                    <a:pt x="450637" y="376186"/>
                  </a:lnTo>
                </a:path>
                <a:path w="623569" h="944880">
                  <a:moveTo>
                    <a:pt x="39362" y="786201"/>
                  </a:moveTo>
                  <a:lnTo>
                    <a:pt x="0" y="825439"/>
                  </a:lnTo>
                </a:path>
                <a:path w="623569" h="944880">
                  <a:moveTo>
                    <a:pt x="490017" y="346408"/>
                  </a:moveTo>
                  <a:lnTo>
                    <a:pt x="450637" y="385647"/>
                  </a:lnTo>
                </a:path>
                <a:path w="623569" h="944880">
                  <a:moveTo>
                    <a:pt x="39362" y="794283"/>
                  </a:moveTo>
                  <a:lnTo>
                    <a:pt x="0" y="834934"/>
                  </a:lnTo>
                </a:path>
                <a:path w="623569" h="944880">
                  <a:moveTo>
                    <a:pt x="490017" y="354576"/>
                  </a:moveTo>
                  <a:lnTo>
                    <a:pt x="450637" y="395125"/>
                  </a:lnTo>
                </a:path>
                <a:path w="623569" h="944880">
                  <a:moveTo>
                    <a:pt x="39362" y="803778"/>
                  </a:moveTo>
                  <a:lnTo>
                    <a:pt x="0" y="844378"/>
                  </a:lnTo>
                </a:path>
                <a:path w="623569" h="944880">
                  <a:moveTo>
                    <a:pt x="490017" y="363986"/>
                  </a:moveTo>
                  <a:lnTo>
                    <a:pt x="450637" y="403241"/>
                  </a:lnTo>
                </a:path>
                <a:path w="623569" h="944880">
                  <a:moveTo>
                    <a:pt x="39362" y="813273"/>
                  </a:moveTo>
                  <a:lnTo>
                    <a:pt x="0" y="852494"/>
                  </a:lnTo>
                </a:path>
                <a:path w="623569" h="944880">
                  <a:moveTo>
                    <a:pt x="490017" y="373481"/>
                  </a:moveTo>
                  <a:lnTo>
                    <a:pt x="450637" y="412719"/>
                  </a:lnTo>
                </a:path>
                <a:path w="623569" h="944880">
                  <a:moveTo>
                    <a:pt x="39362" y="821372"/>
                  </a:moveTo>
                  <a:lnTo>
                    <a:pt x="0" y="861989"/>
                  </a:lnTo>
                </a:path>
                <a:path w="623569" h="944880">
                  <a:moveTo>
                    <a:pt x="490017" y="381580"/>
                  </a:moveTo>
                  <a:lnTo>
                    <a:pt x="450637" y="422197"/>
                  </a:lnTo>
                </a:path>
                <a:path w="623569" h="944880">
                  <a:moveTo>
                    <a:pt x="39362" y="830850"/>
                  </a:moveTo>
                  <a:lnTo>
                    <a:pt x="0" y="871433"/>
                  </a:lnTo>
                </a:path>
                <a:path w="623569" h="944880">
                  <a:moveTo>
                    <a:pt x="490017" y="391075"/>
                  </a:moveTo>
                  <a:lnTo>
                    <a:pt x="450637" y="430297"/>
                  </a:lnTo>
                </a:path>
                <a:path w="623569" h="944880">
                  <a:moveTo>
                    <a:pt x="39362" y="840345"/>
                  </a:moveTo>
                  <a:lnTo>
                    <a:pt x="0" y="879567"/>
                  </a:lnTo>
                </a:path>
                <a:path w="623569" h="944880">
                  <a:moveTo>
                    <a:pt x="490017" y="400553"/>
                  </a:moveTo>
                  <a:lnTo>
                    <a:pt x="450637" y="439792"/>
                  </a:lnTo>
                </a:path>
                <a:path w="623569" h="944880">
                  <a:moveTo>
                    <a:pt x="39362" y="848445"/>
                  </a:moveTo>
                  <a:lnTo>
                    <a:pt x="0" y="889010"/>
                  </a:lnTo>
                </a:path>
                <a:path w="623569" h="944880">
                  <a:moveTo>
                    <a:pt x="490017" y="408653"/>
                  </a:moveTo>
                  <a:lnTo>
                    <a:pt x="450637" y="449235"/>
                  </a:lnTo>
                </a:path>
                <a:path w="623569" h="944880">
                  <a:moveTo>
                    <a:pt x="39362" y="857922"/>
                  </a:moveTo>
                  <a:lnTo>
                    <a:pt x="0" y="898488"/>
                  </a:lnTo>
                </a:path>
                <a:path w="623569" h="944880">
                  <a:moveTo>
                    <a:pt x="490017" y="418130"/>
                  </a:moveTo>
                  <a:lnTo>
                    <a:pt x="450637" y="457386"/>
                  </a:lnTo>
                </a:path>
                <a:path w="623569" h="944880">
                  <a:moveTo>
                    <a:pt x="39362" y="867366"/>
                  </a:moveTo>
                  <a:lnTo>
                    <a:pt x="0" y="906639"/>
                  </a:lnTo>
                </a:path>
                <a:path w="623569" h="944880">
                  <a:moveTo>
                    <a:pt x="490017" y="427625"/>
                  </a:moveTo>
                  <a:lnTo>
                    <a:pt x="450637" y="466847"/>
                  </a:lnTo>
                </a:path>
                <a:path w="623569" h="944880">
                  <a:moveTo>
                    <a:pt x="39362" y="876844"/>
                  </a:moveTo>
                  <a:lnTo>
                    <a:pt x="0" y="916100"/>
                  </a:lnTo>
                </a:path>
                <a:path w="623569" h="944880">
                  <a:moveTo>
                    <a:pt x="490017" y="435742"/>
                  </a:moveTo>
                  <a:lnTo>
                    <a:pt x="450637" y="476308"/>
                  </a:lnTo>
                </a:path>
                <a:path w="623569" h="944880">
                  <a:moveTo>
                    <a:pt x="39362" y="884995"/>
                  </a:moveTo>
                  <a:lnTo>
                    <a:pt x="0" y="925578"/>
                  </a:lnTo>
                </a:path>
                <a:path w="623569" h="944880">
                  <a:moveTo>
                    <a:pt x="490017" y="445203"/>
                  </a:moveTo>
                  <a:lnTo>
                    <a:pt x="450637" y="485785"/>
                  </a:lnTo>
                </a:path>
                <a:path w="623569" h="944880">
                  <a:moveTo>
                    <a:pt x="39362" y="894438"/>
                  </a:moveTo>
                  <a:lnTo>
                    <a:pt x="2696" y="931006"/>
                  </a:lnTo>
                </a:path>
                <a:path w="623569" h="944880">
                  <a:moveTo>
                    <a:pt x="490017" y="454646"/>
                  </a:moveTo>
                  <a:lnTo>
                    <a:pt x="450637" y="493885"/>
                  </a:lnTo>
                </a:path>
                <a:path w="623569" h="944880">
                  <a:moveTo>
                    <a:pt x="39362" y="903916"/>
                  </a:moveTo>
                  <a:lnTo>
                    <a:pt x="12204" y="931006"/>
                  </a:lnTo>
                </a:path>
                <a:path w="623569" h="944880">
                  <a:moveTo>
                    <a:pt x="490017" y="462797"/>
                  </a:moveTo>
                  <a:lnTo>
                    <a:pt x="450637" y="503363"/>
                  </a:lnTo>
                </a:path>
                <a:path w="623569" h="944880">
                  <a:moveTo>
                    <a:pt x="39362" y="912016"/>
                  </a:moveTo>
                  <a:lnTo>
                    <a:pt x="21729" y="931006"/>
                  </a:lnTo>
                </a:path>
                <a:path w="623569" h="944880">
                  <a:moveTo>
                    <a:pt x="490017" y="472275"/>
                  </a:moveTo>
                  <a:lnTo>
                    <a:pt x="450637" y="512875"/>
                  </a:lnTo>
                </a:path>
                <a:path w="623569" h="944880">
                  <a:moveTo>
                    <a:pt x="39362" y="921511"/>
                  </a:moveTo>
                  <a:lnTo>
                    <a:pt x="31203" y="931006"/>
                  </a:lnTo>
                </a:path>
                <a:path w="623569" h="944880">
                  <a:moveTo>
                    <a:pt x="490017" y="481719"/>
                  </a:moveTo>
                  <a:lnTo>
                    <a:pt x="450637" y="520974"/>
                  </a:lnTo>
                </a:path>
                <a:path w="623569" h="944880">
                  <a:moveTo>
                    <a:pt x="490017" y="489852"/>
                  </a:moveTo>
                  <a:lnTo>
                    <a:pt x="450637" y="530452"/>
                  </a:lnTo>
                </a:path>
                <a:path w="623569" h="944880">
                  <a:moveTo>
                    <a:pt x="490017" y="499313"/>
                  </a:moveTo>
                  <a:lnTo>
                    <a:pt x="450637" y="539930"/>
                  </a:lnTo>
                </a:path>
                <a:path w="623569" h="944880">
                  <a:moveTo>
                    <a:pt x="490017" y="508791"/>
                  </a:moveTo>
                  <a:lnTo>
                    <a:pt x="450637" y="548029"/>
                  </a:lnTo>
                </a:path>
                <a:path w="623569" h="944880">
                  <a:moveTo>
                    <a:pt x="490017" y="516924"/>
                  </a:moveTo>
                  <a:lnTo>
                    <a:pt x="450637" y="557524"/>
                  </a:lnTo>
                </a:path>
                <a:path w="623569" h="944880">
                  <a:moveTo>
                    <a:pt x="490017" y="526368"/>
                  </a:moveTo>
                  <a:lnTo>
                    <a:pt x="450637" y="567002"/>
                  </a:lnTo>
                </a:path>
                <a:path w="623569" h="944880">
                  <a:moveTo>
                    <a:pt x="490017" y="535863"/>
                  </a:moveTo>
                  <a:lnTo>
                    <a:pt x="450637" y="575085"/>
                  </a:lnTo>
                </a:path>
                <a:path w="623569" h="944880">
                  <a:moveTo>
                    <a:pt x="490017" y="543963"/>
                  </a:moveTo>
                  <a:lnTo>
                    <a:pt x="450637" y="584563"/>
                  </a:lnTo>
                </a:path>
                <a:path w="623569" h="944880">
                  <a:moveTo>
                    <a:pt x="490017" y="553441"/>
                  </a:moveTo>
                  <a:lnTo>
                    <a:pt x="450637" y="594023"/>
                  </a:lnTo>
                </a:path>
                <a:path w="623569" h="944880">
                  <a:moveTo>
                    <a:pt x="490017" y="562935"/>
                  </a:moveTo>
                  <a:lnTo>
                    <a:pt x="450637" y="602174"/>
                  </a:lnTo>
                </a:path>
                <a:path w="623569" h="944880">
                  <a:moveTo>
                    <a:pt x="490017" y="572379"/>
                  </a:moveTo>
                  <a:lnTo>
                    <a:pt x="450637" y="611652"/>
                  </a:lnTo>
                </a:path>
                <a:path w="623569" h="944880">
                  <a:moveTo>
                    <a:pt x="490017" y="580513"/>
                  </a:moveTo>
                  <a:lnTo>
                    <a:pt x="450637" y="621096"/>
                  </a:lnTo>
                </a:path>
                <a:path w="623569" h="944880">
                  <a:moveTo>
                    <a:pt x="490017" y="589974"/>
                  </a:moveTo>
                  <a:lnTo>
                    <a:pt x="450637" y="629246"/>
                  </a:lnTo>
                </a:path>
                <a:path w="623569" h="944880">
                  <a:moveTo>
                    <a:pt x="490017" y="599434"/>
                  </a:moveTo>
                  <a:lnTo>
                    <a:pt x="450637" y="638690"/>
                  </a:lnTo>
                </a:path>
                <a:path w="623569" h="944880">
                  <a:moveTo>
                    <a:pt x="490017" y="607585"/>
                  </a:moveTo>
                  <a:lnTo>
                    <a:pt x="450637" y="648168"/>
                  </a:lnTo>
                </a:path>
                <a:path w="623569" h="944880">
                  <a:moveTo>
                    <a:pt x="490017" y="617029"/>
                  </a:moveTo>
                  <a:lnTo>
                    <a:pt x="450637" y="656301"/>
                  </a:lnTo>
                </a:path>
                <a:path w="623569" h="944880">
                  <a:moveTo>
                    <a:pt x="490017" y="626507"/>
                  </a:moveTo>
                  <a:lnTo>
                    <a:pt x="450637" y="665745"/>
                  </a:lnTo>
                </a:path>
                <a:path w="623569" h="944880">
                  <a:moveTo>
                    <a:pt x="490017" y="634657"/>
                  </a:moveTo>
                  <a:lnTo>
                    <a:pt x="450637" y="675240"/>
                  </a:lnTo>
                </a:path>
                <a:path w="623569" h="944880">
                  <a:moveTo>
                    <a:pt x="490017" y="644101"/>
                  </a:moveTo>
                  <a:lnTo>
                    <a:pt x="450637" y="684718"/>
                  </a:lnTo>
                </a:path>
                <a:path w="623569" h="944880">
                  <a:moveTo>
                    <a:pt x="490017" y="653579"/>
                  </a:moveTo>
                  <a:lnTo>
                    <a:pt x="450637" y="692817"/>
                  </a:lnTo>
                </a:path>
                <a:path w="623569" h="944880">
                  <a:moveTo>
                    <a:pt x="490017" y="661678"/>
                  </a:moveTo>
                  <a:lnTo>
                    <a:pt x="450637" y="702312"/>
                  </a:lnTo>
                </a:path>
                <a:path w="623569" h="944880">
                  <a:moveTo>
                    <a:pt x="490017" y="671156"/>
                  </a:moveTo>
                  <a:lnTo>
                    <a:pt x="450637" y="711790"/>
                  </a:lnTo>
                </a:path>
                <a:path w="623569" h="944880">
                  <a:moveTo>
                    <a:pt x="490017" y="680651"/>
                  </a:moveTo>
                  <a:lnTo>
                    <a:pt x="450637" y="719890"/>
                  </a:lnTo>
                </a:path>
                <a:path w="623569" h="944880">
                  <a:moveTo>
                    <a:pt x="490017" y="688751"/>
                  </a:moveTo>
                  <a:lnTo>
                    <a:pt x="450637" y="729368"/>
                  </a:lnTo>
                </a:path>
                <a:path w="623569" h="944880">
                  <a:moveTo>
                    <a:pt x="490017" y="698246"/>
                  </a:moveTo>
                  <a:lnTo>
                    <a:pt x="450637" y="738862"/>
                  </a:lnTo>
                </a:path>
                <a:path w="623569" h="944880">
                  <a:moveTo>
                    <a:pt x="490017" y="707723"/>
                  </a:moveTo>
                  <a:lnTo>
                    <a:pt x="450637" y="746962"/>
                  </a:lnTo>
                </a:path>
                <a:path w="623569" h="944880">
                  <a:moveTo>
                    <a:pt x="490017" y="715823"/>
                  </a:moveTo>
                  <a:lnTo>
                    <a:pt x="450637" y="756457"/>
                  </a:lnTo>
                </a:path>
                <a:path w="623569" h="944880">
                  <a:moveTo>
                    <a:pt x="490017" y="725301"/>
                  </a:moveTo>
                  <a:lnTo>
                    <a:pt x="450637" y="765884"/>
                  </a:lnTo>
                </a:path>
                <a:path w="623569" h="944880">
                  <a:moveTo>
                    <a:pt x="490017" y="734796"/>
                  </a:moveTo>
                  <a:lnTo>
                    <a:pt x="450637" y="774017"/>
                  </a:lnTo>
                </a:path>
                <a:path w="623569" h="944880">
                  <a:moveTo>
                    <a:pt x="490017" y="742895"/>
                  </a:moveTo>
                  <a:lnTo>
                    <a:pt x="450637" y="783478"/>
                  </a:lnTo>
                </a:path>
                <a:path w="623569" h="944880">
                  <a:moveTo>
                    <a:pt x="490017" y="752373"/>
                  </a:moveTo>
                  <a:lnTo>
                    <a:pt x="450637" y="792956"/>
                  </a:lnTo>
                </a:path>
                <a:path w="623569" h="944880">
                  <a:moveTo>
                    <a:pt x="490017" y="761868"/>
                  </a:moveTo>
                  <a:lnTo>
                    <a:pt x="450637" y="801055"/>
                  </a:lnTo>
                </a:path>
                <a:path w="623569" h="944880">
                  <a:moveTo>
                    <a:pt x="490017" y="771312"/>
                  </a:moveTo>
                  <a:lnTo>
                    <a:pt x="450637" y="810533"/>
                  </a:lnTo>
                </a:path>
                <a:path w="623569" h="944880">
                  <a:moveTo>
                    <a:pt x="490017" y="779428"/>
                  </a:moveTo>
                  <a:lnTo>
                    <a:pt x="450637" y="820028"/>
                  </a:lnTo>
                </a:path>
                <a:path w="623569" h="944880">
                  <a:moveTo>
                    <a:pt x="490017" y="788889"/>
                  </a:moveTo>
                  <a:lnTo>
                    <a:pt x="450637" y="828128"/>
                  </a:lnTo>
                </a:path>
                <a:path w="623569" h="944880">
                  <a:moveTo>
                    <a:pt x="490017" y="798367"/>
                  </a:moveTo>
                  <a:lnTo>
                    <a:pt x="450637" y="837605"/>
                  </a:lnTo>
                </a:path>
                <a:path w="623569" h="944880">
                  <a:moveTo>
                    <a:pt x="490017" y="806518"/>
                  </a:moveTo>
                  <a:lnTo>
                    <a:pt x="450637" y="847100"/>
                  </a:lnTo>
                </a:path>
                <a:path w="623569" h="944880">
                  <a:moveTo>
                    <a:pt x="490017" y="815944"/>
                  </a:moveTo>
                  <a:lnTo>
                    <a:pt x="450637" y="855200"/>
                  </a:lnTo>
                </a:path>
                <a:path w="623569" h="944880">
                  <a:moveTo>
                    <a:pt x="490017" y="825439"/>
                  </a:moveTo>
                  <a:lnTo>
                    <a:pt x="450637" y="864695"/>
                  </a:lnTo>
                </a:path>
                <a:path w="623569" h="944880">
                  <a:moveTo>
                    <a:pt x="490017" y="833539"/>
                  </a:moveTo>
                  <a:lnTo>
                    <a:pt x="450637" y="874156"/>
                  </a:lnTo>
                </a:path>
                <a:path w="623569" h="944880">
                  <a:moveTo>
                    <a:pt x="490017" y="843034"/>
                  </a:moveTo>
                  <a:lnTo>
                    <a:pt x="450637" y="883599"/>
                  </a:lnTo>
                </a:path>
                <a:path w="623569" h="944880">
                  <a:moveTo>
                    <a:pt x="490017" y="852494"/>
                  </a:moveTo>
                  <a:lnTo>
                    <a:pt x="450637" y="891750"/>
                  </a:lnTo>
                </a:path>
                <a:path w="623569" h="944880">
                  <a:moveTo>
                    <a:pt x="490017" y="860594"/>
                  </a:moveTo>
                  <a:lnTo>
                    <a:pt x="450637" y="901194"/>
                  </a:lnTo>
                </a:path>
                <a:path w="623569" h="944880">
                  <a:moveTo>
                    <a:pt x="490017" y="870089"/>
                  </a:moveTo>
                  <a:lnTo>
                    <a:pt x="450637" y="910672"/>
                  </a:lnTo>
                </a:path>
                <a:path w="623569" h="944880">
                  <a:moveTo>
                    <a:pt x="490017" y="879567"/>
                  </a:moveTo>
                  <a:lnTo>
                    <a:pt x="450637" y="918805"/>
                  </a:lnTo>
                </a:path>
                <a:path w="623569" h="944880">
                  <a:moveTo>
                    <a:pt x="490017" y="887683"/>
                  </a:moveTo>
                  <a:lnTo>
                    <a:pt x="450637" y="928266"/>
                  </a:lnTo>
                </a:path>
                <a:path w="623569" h="944880">
                  <a:moveTo>
                    <a:pt x="490017" y="897161"/>
                  </a:moveTo>
                  <a:lnTo>
                    <a:pt x="450637" y="937761"/>
                  </a:lnTo>
                </a:path>
                <a:path w="623569" h="944880">
                  <a:moveTo>
                    <a:pt x="491382" y="905261"/>
                  </a:moveTo>
                  <a:lnTo>
                    <a:pt x="452037" y="944516"/>
                  </a:lnTo>
                </a:path>
                <a:path w="623569" h="944880">
                  <a:moveTo>
                    <a:pt x="500856" y="905261"/>
                  </a:moveTo>
                  <a:lnTo>
                    <a:pt x="460162" y="944516"/>
                  </a:lnTo>
                </a:path>
                <a:path w="623569" h="944880">
                  <a:moveTo>
                    <a:pt x="509032" y="905261"/>
                  </a:moveTo>
                  <a:lnTo>
                    <a:pt x="469670" y="944516"/>
                  </a:lnTo>
                </a:path>
                <a:path w="623569" h="944880">
                  <a:moveTo>
                    <a:pt x="518557" y="905261"/>
                  </a:moveTo>
                  <a:lnTo>
                    <a:pt x="479177" y="944516"/>
                  </a:lnTo>
                </a:path>
                <a:path w="623569" h="944880">
                  <a:moveTo>
                    <a:pt x="528031" y="905261"/>
                  </a:moveTo>
                  <a:lnTo>
                    <a:pt x="487303" y="944516"/>
                  </a:lnTo>
                </a:path>
                <a:path w="623569" h="944880">
                  <a:moveTo>
                    <a:pt x="536207" y="905261"/>
                  </a:moveTo>
                  <a:lnTo>
                    <a:pt x="496793" y="944516"/>
                  </a:lnTo>
                </a:path>
                <a:path w="623569" h="944880">
                  <a:moveTo>
                    <a:pt x="545664" y="905261"/>
                  </a:moveTo>
                  <a:lnTo>
                    <a:pt x="506301" y="944516"/>
                  </a:lnTo>
                </a:path>
                <a:path w="623569" h="944880">
                  <a:moveTo>
                    <a:pt x="555171" y="905261"/>
                  </a:moveTo>
                  <a:lnTo>
                    <a:pt x="514460" y="944516"/>
                  </a:lnTo>
                </a:path>
                <a:path w="623569" h="944880">
                  <a:moveTo>
                    <a:pt x="564696" y="905261"/>
                  </a:moveTo>
                  <a:lnTo>
                    <a:pt x="523985" y="944516"/>
                  </a:lnTo>
                </a:path>
                <a:path w="623569" h="944880">
                  <a:moveTo>
                    <a:pt x="572804" y="905261"/>
                  </a:moveTo>
                  <a:lnTo>
                    <a:pt x="533459" y="944516"/>
                  </a:lnTo>
                </a:path>
                <a:path w="623569" h="944880">
                  <a:moveTo>
                    <a:pt x="582329" y="905261"/>
                  </a:moveTo>
                  <a:lnTo>
                    <a:pt x="541635" y="944516"/>
                  </a:lnTo>
                </a:path>
                <a:path w="623569" h="944880">
                  <a:moveTo>
                    <a:pt x="591854" y="905261"/>
                  </a:moveTo>
                  <a:lnTo>
                    <a:pt x="551109" y="944516"/>
                  </a:lnTo>
                </a:path>
                <a:path w="623569" h="944880">
                  <a:moveTo>
                    <a:pt x="599979" y="905261"/>
                  </a:moveTo>
                  <a:lnTo>
                    <a:pt x="560617" y="944516"/>
                  </a:lnTo>
                </a:path>
                <a:path w="623569" h="944880">
                  <a:moveTo>
                    <a:pt x="609487" y="905261"/>
                  </a:moveTo>
                  <a:lnTo>
                    <a:pt x="568776" y="944516"/>
                  </a:lnTo>
                </a:path>
                <a:path w="623569" h="944880">
                  <a:moveTo>
                    <a:pt x="618995" y="905261"/>
                  </a:moveTo>
                  <a:lnTo>
                    <a:pt x="578249" y="944516"/>
                  </a:lnTo>
                </a:path>
                <a:path w="623569" h="944880">
                  <a:moveTo>
                    <a:pt x="623057" y="909344"/>
                  </a:moveTo>
                  <a:lnTo>
                    <a:pt x="587774" y="944516"/>
                  </a:lnTo>
                </a:path>
                <a:path w="623569" h="944880">
                  <a:moveTo>
                    <a:pt x="623057" y="918805"/>
                  </a:moveTo>
                  <a:lnTo>
                    <a:pt x="595916" y="944516"/>
                  </a:lnTo>
                </a:path>
                <a:path w="623569" h="944880">
                  <a:moveTo>
                    <a:pt x="623057" y="926922"/>
                  </a:moveTo>
                  <a:lnTo>
                    <a:pt x="605407" y="944516"/>
                  </a:lnTo>
                </a:path>
                <a:path w="623569" h="944880">
                  <a:moveTo>
                    <a:pt x="623057" y="936417"/>
                  </a:moveTo>
                  <a:lnTo>
                    <a:pt x="614915" y="944516"/>
                  </a:lnTo>
                </a:path>
                <a:path w="623569" h="944880">
                  <a:moveTo>
                    <a:pt x="0" y="925578"/>
                  </a:moveTo>
                  <a:lnTo>
                    <a:pt x="4079" y="931006"/>
                  </a:lnTo>
                </a:path>
                <a:path w="623569" h="944880">
                  <a:moveTo>
                    <a:pt x="0" y="917427"/>
                  </a:moveTo>
                  <a:lnTo>
                    <a:pt x="12204" y="931006"/>
                  </a:lnTo>
                </a:path>
                <a:path w="623569" h="944880">
                  <a:moveTo>
                    <a:pt x="0" y="908000"/>
                  </a:moveTo>
                  <a:lnTo>
                    <a:pt x="21729" y="931006"/>
                  </a:lnTo>
                </a:path>
                <a:path w="623569" h="944880">
                  <a:moveTo>
                    <a:pt x="0" y="898488"/>
                  </a:moveTo>
                  <a:lnTo>
                    <a:pt x="31203" y="931006"/>
                  </a:lnTo>
                </a:path>
                <a:path w="623569" h="944880">
                  <a:moveTo>
                    <a:pt x="0" y="890355"/>
                  </a:moveTo>
                  <a:lnTo>
                    <a:pt x="39362" y="929644"/>
                  </a:lnTo>
                </a:path>
                <a:path w="623569" h="944880">
                  <a:moveTo>
                    <a:pt x="0" y="880911"/>
                  </a:moveTo>
                  <a:lnTo>
                    <a:pt x="39362" y="921511"/>
                  </a:lnTo>
                </a:path>
                <a:path w="623569" h="944880">
                  <a:moveTo>
                    <a:pt x="0" y="871433"/>
                  </a:moveTo>
                  <a:lnTo>
                    <a:pt x="39362" y="912016"/>
                  </a:lnTo>
                </a:path>
                <a:path w="623569" h="944880">
                  <a:moveTo>
                    <a:pt x="0" y="863333"/>
                  </a:moveTo>
                  <a:lnTo>
                    <a:pt x="39362" y="902589"/>
                  </a:lnTo>
                </a:path>
                <a:path w="623569" h="944880">
                  <a:moveTo>
                    <a:pt x="0" y="853856"/>
                  </a:moveTo>
                  <a:lnTo>
                    <a:pt x="39362" y="894438"/>
                  </a:lnTo>
                </a:path>
                <a:path w="623569" h="944880">
                  <a:moveTo>
                    <a:pt x="0" y="844378"/>
                  </a:moveTo>
                  <a:lnTo>
                    <a:pt x="39362" y="884995"/>
                  </a:lnTo>
                </a:path>
                <a:path w="623569" h="944880">
                  <a:moveTo>
                    <a:pt x="0" y="836261"/>
                  </a:moveTo>
                  <a:lnTo>
                    <a:pt x="39362" y="875500"/>
                  </a:lnTo>
                </a:path>
                <a:path w="623569" h="944880">
                  <a:moveTo>
                    <a:pt x="0" y="826783"/>
                  </a:moveTo>
                  <a:lnTo>
                    <a:pt x="39362" y="867366"/>
                  </a:lnTo>
                </a:path>
                <a:path w="623569" h="944880">
                  <a:moveTo>
                    <a:pt x="0" y="817323"/>
                  </a:moveTo>
                  <a:lnTo>
                    <a:pt x="39362" y="857922"/>
                  </a:lnTo>
                </a:path>
                <a:path w="623569" h="944880">
                  <a:moveTo>
                    <a:pt x="0" y="809189"/>
                  </a:moveTo>
                  <a:lnTo>
                    <a:pt x="39362" y="848445"/>
                  </a:lnTo>
                </a:path>
                <a:path w="623569" h="944880">
                  <a:moveTo>
                    <a:pt x="0" y="799711"/>
                  </a:moveTo>
                  <a:lnTo>
                    <a:pt x="39362" y="838950"/>
                  </a:lnTo>
                </a:path>
                <a:path w="623569" h="944880">
                  <a:moveTo>
                    <a:pt x="0" y="790267"/>
                  </a:moveTo>
                  <a:lnTo>
                    <a:pt x="39362" y="830850"/>
                  </a:lnTo>
                </a:path>
                <a:path w="623569" h="944880">
                  <a:moveTo>
                    <a:pt x="0" y="782117"/>
                  </a:moveTo>
                  <a:lnTo>
                    <a:pt x="39362" y="821372"/>
                  </a:lnTo>
                </a:path>
                <a:path w="623569" h="944880">
                  <a:moveTo>
                    <a:pt x="0" y="772673"/>
                  </a:moveTo>
                  <a:lnTo>
                    <a:pt x="39362" y="811878"/>
                  </a:lnTo>
                </a:path>
                <a:path w="623569" h="944880">
                  <a:moveTo>
                    <a:pt x="0" y="763212"/>
                  </a:moveTo>
                  <a:lnTo>
                    <a:pt x="39362" y="803778"/>
                  </a:lnTo>
                </a:path>
                <a:path w="623569" h="944880">
                  <a:moveTo>
                    <a:pt x="0" y="755062"/>
                  </a:moveTo>
                  <a:lnTo>
                    <a:pt x="39362" y="794283"/>
                  </a:lnTo>
                </a:path>
                <a:path w="623569" h="944880">
                  <a:moveTo>
                    <a:pt x="0" y="745618"/>
                  </a:moveTo>
                  <a:lnTo>
                    <a:pt x="39362" y="784856"/>
                  </a:lnTo>
                </a:path>
                <a:path w="623569" h="944880">
                  <a:moveTo>
                    <a:pt x="0" y="736123"/>
                  </a:moveTo>
                  <a:lnTo>
                    <a:pt x="39362" y="776706"/>
                  </a:lnTo>
                </a:path>
                <a:path w="623569" h="944880">
                  <a:moveTo>
                    <a:pt x="0" y="726645"/>
                  </a:moveTo>
                  <a:lnTo>
                    <a:pt x="39362" y="767228"/>
                  </a:lnTo>
                </a:path>
                <a:path w="623569" h="944880">
                  <a:moveTo>
                    <a:pt x="0" y="718545"/>
                  </a:moveTo>
                  <a:lnTo>
                    <a:pt x="39362" y="757784"/>
                  </a:lnTo>
                </a:path>
                <a:path w="623569" h="944880">
                  <a:moveTo>
                    <a:pt x="0" y="709068"/>
                  </a:moveTo>
                  <a:lnTo>
                    <a:pt x="39362" y="749650"/>
                  </a:lnTo>
                </a:path>
                <a:path w="623569" h="944880">
                  <a:moveTo>
                    <a:pt x="0" y="699573"/>
                  </a:moveTo>
                  <a:lnTo>
                    <a:pt x="39362" y="740156"/>
                  </a:lnTo>
                </a:path>
                <a:path w="623569" h="944880">
                  <a:moveTo>
                    <a:pt x="0" y="691473"/>
                  </a:moveTo>
                  <a:lnTo>
                    <a:pt x="39362" y="730712"/>
                  </a:lnTo>
                </a:path>
                <a:path w="623569" h="944880">
                  <a:moveTo>
                    <a:pt x="0" y="681995"/>
                  </a:moveTo>
                  <a:lnTo>
                    <a:pt x="39362" y="722561"/>
                  </a:lnTo>
                </a:path>
                <a:path w="623569" h="944880">
                  <a:moveTo>
                    <a:pt x="0" y="672501"/>
                  </a:moveTo>
                  <a:lnTo>
                    <a:pt x="39362" y="713134"/>
                  </a:lnTo>
                </a:path>
                <a:path w="623569" h="944880">
                  <a:moveTo>
                    <a:pt x="0" y="664401"/>
                  </a:moveTo>
                  <a:lnTo>
                    <a:pt x="39362" y="703657"/>
                  </a:lnTo>
                </a:path>
                <a:path w="623569" h="944880">
                  <a:moveTo>
                    <a:pt x="0" y="654923"/>
                  </a:moveTo>
                  <a:lnTo>
                    <a:pt x="39362" y="695557"/>
                  </a:lnTo>
                </a:path>
                <a:path w="623569" h="944880">
                  <a:moveTo>
                    <a:pt x="0" y="645479"/>
                  </a:moveTo>
                  <a:lnTo>
                    <a:pt x="39362" y="686062"/>
                  </a:lnTo>
                </a:path>
                <a:path w="623569" h="944880">
                  <a:moveTo>
                    <a:pt x="0" y="637346"/>
                  </a:moveTo>
                  <a:lnTo>
                    <a:pt x="39362" y="676584"/>
                  </a:lnTo>
                </a:path>
                <a:path w="623569" h="944880">
                  <a:moveTo>
                    <a:pt x="0" y="627851"/>
                  </a:moveTo>
                  <a:lnTo>
                    <a:pt x="39362" y="668485"/>
                  </a:lnTo>
                </a:path>
                <a:path w="623569" h="944880">
                  <a:moveTo>
                    <a:pt x="0" y="618424"/>
                  </a:moveTo>
                  <a:lnTo>
                    <a:pt x="39362" y="658990"/>
                  </a:lnTo>
                </a:path>
                <a:path w="623569" h="944880">
                  <a:moveTo>
                    <a:pt x="0" y="610274"/>
                  </a:moveTo>
                  <a:lnTo>
                    <a:pt x="39362" y="649546"/>
                  </a:lnTo>
                </a:path>
                <a:path w="623569" h="944880">
                  <a:moveTo>
                    <a:pt x="0" y="600830"/>
                  </a:moveTo>
                  <a:lnTo>
                    <a:pt x="39362" y="640068"/>
                  </a:lnTo>
                </a:path>
                <a:path w="623569" h="944880">
                  <a:moveTo>
                    <a:pt x="0" y="591335"/>
                  </a:moveTo>
                  <a:lnTo>
                    <a:pt x="39362" y="631935"/>
                  </a:lnTo>
                </a:path>
                <a:path w="623569" h="944880">
                  <a:moveTo>
                    <a:pt x="0" y="583184"/>
                  </a:moveTo>
                  <a:lnTo>
                    <a:pt x="39362" y="622491"/>
                  </a:lnTo>
                </a:path>
                <a:path w="623569" h="944880">
                  <a:moveTo>
                    <a:pt x="0" y="573757"/>
                  </a:moveTo>
                  <a:lnTo>
                    <a:pt x="39362" y="612996"/>
                  </a:lnTo>
                </a:path>
                <a:path w="623569" h="944880">
                  <a:moveTo>
                    <a:pt x="0" y="564280"/>
                  </a:moveTo>
                  <a:lnTo>
                    <a:pt x="39362" y="604862"/>
                  </a:lnTo>
                </a:path>
                <a:path w="623569" h="944880">
                  <a:moveTo>
                    <a:pt x="0" y="556180"/>
                  </a:moveTo>
                  <a:lnTo>
                    <a:pt x="39362" y="595402"/>
                  </a:lnTo>
                </a:path>
                <a:path w="623569" h="944880">
                  <a:moveTo>
                    <a:pt x="0" y="546685"/>
                  </a:moveTo>
                  <a:lnTo>
                    <a:pt x="39362" y="58592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16982607" y="2053981"/>
              <a:ext cx="623570" cy="944880"/>
            </a:xfrm>
            <a:custGeom>
              <a:avLst/>
              <a:gdLst/>
              <a:ahLst/>
              <a:cxnLst/>
              <a:rect l="l" t="t" r="r" b="b"/>
              <a:pathLst>
                <a:path w="623569" h="944880">
                  <a:moveTo>
                    <a:pt x="0" y="537190"/>
                  </a:moveTo>
                  <a:lnTo>
                    <a:pt x="39362" y="577807"/>
                  </a:lnTo>
                </a:path>
                <a:path w="623569" h="944880">
                  <a:moveTo>
                    <a:pt x="0" y="529091"/>
                  </a:moveTo>
                  <a:lnTo>
                    <a:pt x="39362" y="568329"/>
                  </a:lnTo>
                </a:path>
                <a:path w="623569" h="944880">
                  <a:moveTo>
                    <a:pt x="0" y="519596"/>
                  </a:moveTo>
                  <a:lnTo>
                    <a:pt x="39362" y="558852"/>
                  </a:lnTo>
                </a:path>
                <a:path w="623569" h="944880">
                  <a:moveTo>
                    <a:pt x="0" y="510135"/>
                  </a:moveTo>
                  <a:lnTo>
                    <a:pt x="39362" y="550735"/>
                  </a:lnTo>
                </a:path>
                <a:path w="623569" h="944880">
                  <a:moveTo>
                    <a:pt x="0" y="500674"/>
                  </a:moveTo>
                  <a:lnTo>
                    <a:pt x="39362" y="541257"/>
                  </a:lnTo>
                </a:path>
                <a:path w="623569" h="944880">
                  <a:moveTo>
                    <a:pt x="0" y="492524"/>
                  </a:moveTo>
                  <a:lnTo>
                    <a:pt x="39362" y="531779"/>
                  </a:lnTo>
                </a:path>
                <a:path w="623569" h="944880">
                  <a:moveTo>
                    <a:pt x="450637" y="941811"/>
                  </a:moveTo>
                  <a:lnTo>
                    <a:pt x="453368" y="944482"/>
                  </a:lnTo>
                </a:path>
                <a:path w="623569" h="944880">
                  <a:moveTo>
                    <a:pt x="0" y="483029"/>
                  </a:moveTo>
                  <a:lnTo>
                    <a:pt x="39362" y="523680"/>
                  </a:lnTo>
                </a:path>
                <a:path w="623569" h="944880">
                  <a:moveTo>
                    <a:pt x="450637" y="932316"/>
                  </a:moveTo>
                  <a:lnTo>
                    <a:pt x="462893" y="944482"/>
                  </a:lnTo>
                </a:path>
                <a:path w="623569" h="944880">
                  <a:moveTo>
                    <a:pt x="0" y="473602"/>
                  </a:moveTo>
                  <a:lnTo>
                    <a:pt x="39362" y="514185"/>
                  </a:lnTo>
                </a:path>
                <a:path w="623569" h="944880">
                  <a:moveTo>
                    <a:pt x="450637" y="922821"/>
                  </a:moveTo>
                  <a:lnTo>
                    <a:pt x="471018" y="944482"/>
                  </a:lnTo>
                </a:path>
                <a:path w="623569" h="944880">
                  <a:moveTo>
                    <a:pt x="0" y="465469"/>
                  </a:moveTo>
                  <a:lnTo>
                    <a:pt x="39362" y="504707"/>
                  </a:lnTo>
                </a:path>
                <a:path w="623569" h="944880">
                  <a:moveTo>
                    <a:pt x="450637" y="914738"/>
                  </a:moveTo>
                  <a:lnTo>
                    <a:pt x="480526" y="944482"/>
                  </a:lnTo>
                </a:path>
                <a:path w="623569" h="944880">
                  <a:moveTo>
                    <a:pt x="0" y="456025"/>
                  </a:moveTo>
                  <a:lnTo>
                    <a:pt x="39362" y="496608"/>
                  </a:lnTo>
                </a:path>
                <a:path w="623569" h="944880">
                  <a:moveTo>
                    <a:pt x="450637" y="905261"/>
                  </a:moveTo>
                  <a:lnTo>
                    <a:pt x="490017" y="944482"/>
                  </a:lnTo>
                </a:path>
                <a:path w="623569" h="944880">
                  <a:moveTo>
                    <a:pt x="0" y="446530"/>
                  </a:moveTo>
                  <a:lnTo>
                    <a:pt x="39362" y="487113"/>
                  </a:lnTo>
                </a:path>
                <a:path w="623569" h="944880">
                  <a:moveTo>
                    <a:pt x="450637" y="895817"/>
                  </a:moveTo>
                  <a:lnTo>
                    <a:pt x="499524" y="944482"/>
                  </a:lnTo>
                </a:path>
                <a:path w="623569" h="944880">
                  <a:moveTo>
                    <a:pt x="0" y="438396"/>
                  </a:moveTo>
                  <a:lnTo>
                    <a:pt x="39362" y="477686"/>
                  </a:lnTo>
                </a:path>
                <a:path w="623569" h="944880">
                  <a:moveTo>
                    <a:pt x="450637" y="887666"/>
                  </a:moveTo>
                  <a:lnTo>
                    <a:pt x="507701" y="944482"/>
                  </a:lnTo>
                </a:path>
                <a:path w="623569" h="944880">
                  <a:moveTo>
                    <a:pt x="0" y="428952"/>
                  </a:moveTo>
                  <a:lnTo>
                    <a:pt x="39362" y="469518"/>
                  </a:lnTo>
                </a:path>
                <a:path w="623569" h="944880">
                  <a:moveTo>
                    <a:pt x="450637" y="878171"/>
                  </a:moveTo>
                  <a:lnTo>
                    <a:pt x="517157" y="944482"/>
                  </a:lnTo>
                </a:path>
                <a:path w="623569" h="944880">
                  <a:moveTo>
                    <a:pt x="0" y="419458"/>
                  </a:moveTo>
                  <a:lnTo>
                    <a:pt x="39362" y="460057"/>
                  </a:lnTo>
                </a:path>
                <a:path w="623569" h="944880">
                  <a:moveTo>
                    <a:pt x="450637" y="868728"/>
                  </a:moveTo>
                  <a:lnTo>
                    <a:pt x="526682" y="944482"/>
                  </a:lnTo>
                </a:path>
                <a:path w="623569" h="944880">
                  <a:moveTo>
                    <a:pt x="0" y="411358"/>
                  </a:moveTo>
                  <a:lnTo>
                    <a:pt x="39362" y="450614"/>
                  </a:lnTo>
                </a:path>
                <a:path w="623569" h="944880">
                  <a:moveTo>
                    <a:pt x="450637" y="860594"/>
                  </a:moveTo>
                  <a:lnTo>
                    <a:pt x="490017" y="899833"/>
                  </a:lnTo>
                </a:path>
                <a:path w="623569" h="944880">
                  <a:moveTo>
                    <a:pt x="495479" y="905261"/>
                  </a:moveTo>
                  <a:lnTo>
                    <a:pt x="534841" y="944482"/>
                  </a:lnTo>
                </a:path>
                <a:path w="623569" h="944880">
                  <a:moveTo>
                    <a:pt x="0" y="401880"/>
                  </a:moveTo>
                  <a:lnTo>
                    <a:pt x="39362" y="441119"/>
                  </a:lnTo>
                </a:path>
                <a:path w="623569" h="944880">
                  <a:moveTo>
                    <a:pt x="450637" y="851150"/>
                  </a:moveTo>
                  <a:lnTo>
                    <a:pt x="490017" y="890355"/>
                  </a:lnTo>
                </a:path>
                <a:path w="623569" h="944880">
                  <a:moveTo>
                    <a:pt x="503604" y="905261"/>
                  </a:moveTo>
                  <a:lnTo>
                    <a:pt x="544315" y="944482"/>
                  </a:lnTo>
                </a:path>
                <a:path w="623569" h="944880">
                  <a:moveTo>
                    <a:pt x="0" y="392402"/>
                  </a:moveTo>
                  <a:lnTo>
                    <a:pt x="39362" y="433019"/>
                  </a:lnTo>
                </a:path>
                <a:path w="623569" h="944880">
                  <a:moveTo>
                    <a:pt x="450637" y="841655"/>
                  </a:moveTo>
                  <a:lnTo>
                    <a:pt x="490017" y="882255"/>
                  </a:lnTo>
                </a:path>
                <a:path w="623569" h="944880">
                  <a:moveTo>
                    <a:pt x="513129" y="905261"/>
                  </a:moveTo>
                  <a:lnTo>
                    <a:pt x="553823" y="944482"/>
                  </a:lnTo>
                </a:path>
                <a:path w="623569" h="944880">
                  <a:moveTo>
                    <a:pt x="0" y="384286"/>
                  </a:moveTo>
                  <a:lnTo>
                    <a:pt x="39362" y="423541"/>
                  </a:lnTo>
                </a:path>
                <a:path w="623569" h="944880">
                  <a:moveTo>
                    <a:pt x="450637" y="832194"/>
                  </a:moveTo>
                  <a:lnTo>
                    <a:pt x="490017" y="872777"/>
                  </a:lnTo>
                </a:path>
                <a:path w="623569" h="944880">
                  <a:moveTo>
                    <a:pt x="522603" y="905261"/>
                  </a:moveTo>
                  <a:lnTo>
                    <a:pt x="561948" y="944482"/>
                  </a:lnTo>
                </a:path>
                <a:path w="623569" h="944880">
                  <a:moveTo>
                    <a:pt x="0" y="374808"/>
                  </a:moveTo>
                  <a:lnTo>
                    <a:pt x="39362" y="414047"/>
                  </a:lnTo>
                </a:path>
                <a:path w="623569" h="944880">
                  <a:moveTo>
                    <a:pt x="450637" y="824095"/>
                  </a:moveTo>
                  <a:lnTo>
                    <a:pt x="490017" y="863316"/>
                  </a:lnTo>
                </a:path>
                <a:path w="623569" h="944880">
                  <a:moveTo>
                    <a:pt x="530745" y="905261"/>
                  </a:moveTo>
                  <a:lnTo>
                    <a:pt x="571473" y="944482"/>
                  </a:lnTo>
                </a:path>
                <a:path w="623569" h="944880">
                  <a:moveTo>
                    <a:pt x="0" y="365347"/>
                  </a:moveTo>
                  <a:lnTo>
                    <a:pt x="39362" y="405947"/>
                  </a:lnTo>
                </a:path>
                <a:path w="623569" h="944880">
                  <a:moveTo>
                    <a:pt x="450637" y="814600"/>
                  </a:moveTo>
                  <a:lnTo>
                    <a:pt x="490017" y="855166"/>
                  </a:lnTo>
                </a:path>
                <a:path w="623569" h="944880">
                  <a:moveTo>
                    <a:pt x="540218" y="905261"/>
                  </a:moveTo>
                  <a:lnTo>
                    <a:pt x="580981" y="944482"/>
                  </a:lnTo>
                </a:path>
                <a:path w="623569" h="944880">
                  <a:moveTo>
                    <a:pt x="0" y="357231"/>
                  </a:moveTo>
                  <a:lnTo>
                    <a:pt x="39362" y="396452"/>
                  </a:lnTo>
                </a:path>
                <a:path w="623569" h="944880">
                  <a:moveTo>
                    <a:pt x="450637" y="805122"/>
                  </a:moveTo>
                  <a:lnTo>
                    <a:pt x="490017" y="845739"/>
                  </a:lnTo>
                </a:path>
                <a:path w="623569" h="944880">
                  <a:moveTo>
                    <a:pt x="549743" y="905261"/>
                  </a:moveTo>
                  <a:lnTo>
                    <a:pt x="589123" y="944482"/>
                  </a:lnTo>
                </a:path>
                <a:path w="623569" h="944880">
                  <a:moveTo>
                    <a:pt x="0" y="347753"/>
                  </a:moveTo>
                  <a:lnTo>
                    <a:pt x="39362" y="386991"/>
                  </a:lnTo>
                </a:path>
                <a:path w="623569" h="944880">
                  <a:moveTo>
                    <a:pt x="450637" y="797006"/>
                  </a:moveTo>
                  <a:lnTo>
                    <a:pt x="490017" y="836244"/>
                  </a:lnTo>
                </a:path>
                <a:path w="623569" h="944880">
                  <a:moveTo>
                    <a:pt x="559268" y="905261"/>
                  </a:moveTo>
                  <a:lnTo>
                    <a:pt x="598613" y="944482"/>
                  </a:lnTo>
                </a:path>
                <a:path w="623569" h="944880">
                  <a:moveTo>
                    <a:pt x="0" y="338292"/>
                  </a:moveTo>
                  <a:lnTo>
                    <a:pt x="39362" y="378875"/>
                  </a:lnTo>
                </a:path>
                <a:path w="623569" h="944880">
                  <a:moveTo>
                    <a:pt x="450637" y="787545"/>
                  </a:moveTo>
                  <a:lnTo>
                    <a:pt x="490017" y="828111"/>
                  </a:lnTo>
                </a:path>
                <a:path w="623569" h="944880">
                  <a:moveTo>
                    <a:pt x="567393" y="905261"/>
                  </a:moveTo>
                  <a:lnTo>
                    <a:pt x="608138" y="944482"/>
                  </a:lnTo>
                </a:path>
                <a:path w="623569" h="944880">
                  <a:moveTo>
                    <a:pt x="0" y="330158"/>
                  </a:moveTo>
                  <a:lnTo>
                    <a:pt x="39362" y="369397"/>
                  </a:lnTo>
                </a:path>
                <a:path w="623569" h="944880">
                  <a:moveTo>
                    <a:pt x="450637" y="778033"/>
                  </a:moveTo>
                  <a:lnTo>
                    <a:pt x="490017" y="818667"/>
                  </a:lnTo>
                </a:path>
                <a:path w="623569" h="944880">
                  <a:moveTo>
                    <a:pt x="576901" y="905261"/>
                  </a:moveTo>
                  <a:lnTo>
                    <a:pt x="616263" y="944482"/>
                  </a:lnTo>
                </a:path>
                <a:path w="623569" h="944880">
                  <a:moveTo>
                    <a:pt x="0" y="320715"/>
                  </a:moveTo>
                  <a:lnTo>
                    <a:pt x="39362" y="359902"/>
                  </a:lnTo>
                </a:path>
                <a:path w="623569" h="944880">
                  <a:moveTo>
                    <a:pt x="450637" y="769950"/>
                  </a:moveTo>
                  <a:lnTo>
                    <a:pt x="490017" y="809189"/>
                  </a:lnTo>
                </a:path>
                <a:path w="623569" h="944880">
                  <a:moveTo>
                    <a:pt x="586426" y="905261"/>
                  </a:moveTo>
                  <a:lnTo>
                    <a:pt x="623040" y="941811"/>
                  </a:lnTo>
                </a:path>
                <a:path w="623569" h="944880">
                  <a:moveTo>
                    <a:pt x="0" y="311220"/>
                  </a:moveTo>
                  <a:lnTo>
                    <a:pt x="39362" y="351803"/>
                  </a:lnTo>
                </a:path>
                <a:path w="623569" h="944880">
                  <a:moveTo>
                    <a:pt x="450637" y="760456"/>
                  </a:moveTo>
                  <a:lnTo>
                    <a:pt x="490017" y="801038"/>
                  </a:lnTo>
                </a:path>
                <a:path w="623569" h="944880">
                  <a:moveTo>
                    <a:pt x="594551" y="905261"/>
                  </a:moveTo>
                  <a:lnTo>
                    <a:pt x="623040" y="933660"/>
                  </a:lnTo>
                </a:path>
                <a:path w="623569" h="944880">
                  <a:moveTo>
                    <a:pt x="0" y="301742"/>
                  </a:moveTo>
                  <a:lnTo>
                    <a:pt x="39362" y="342325"/>
                  </a:lnTo>
                </a:path>
                <a:path w="623569" h="944880">
                  <a:moveTo>
                    <a:pt x="450637" y="751029"/>
                  </a:moveTo>
                  <a:lnTo>
                    <a:pt x="490017" y="791595"/>
                  </a:lnTo>
                </a:path>
                <a:path w="623569" h="944880">
                  <a:moveTo>
                    <a:pt x="604042" y="905261"/>
                  </a:moveTo>
                  <a:lnTo>
                    <a:pt x="623040" y="924216"/>
                  </a:lnTo>
                </a:path>
                <a:path w="623569" h="944880">
                  <a:moveTo>
                    <a:pt x="0" y="293642"/>
                  </a:moveTo>
                  <a:lnTo>
                    <a:pt x="39362" y="332881"/>
                  </a:lnTo>
                </a:path>
                <a:path w="623569" h="944880">
                  <a:moveTo>
                    <a:pt x="450637" y="742878"/>
                  </a:moveTo>
                  <a:lnTo>
                    <a:pt x="490017" y="782100"/>
                  </a:lnTo>
                </a:path>
                <a:path w="623569" h="944880">
                  <a:moveTo>
                    <a:pt x="613566" y="905261"/>
                  </a:moveTo>
                  <a:lnTo>
                    <a:pt x="623040" y="914738"/>
                  </a:lnTo>
                </a:path>
                <a:path w="623569" h="944880">
                  <a:moveTo>
                    <a:pt x="0" y="284164"/>
                  </a:moveTo>
                  <a:lnTo>
                    <a:pt x="39362" y="324730"/>
                  </a:lnTo>
                </a:path>
                <a:path w="623569" h="944880">
                  <a:moveTo>
                    <a:pt x="450637" y="733383"/>
                  </a:moveTo>
                  <a:lnTo>
                    <a:pt x="490017" y="774000"/>
                  </a:lnTo>
                </a:path>
                <a:path w="623569" h="944880">
                  <a:moveTo>
                    <a:pt x="621692" y="905261"/>
                  </a:moveTo>
                  <a:lnTo>
                    <a:pt x="623040" y="906622"/>
                  </a:lnTo>
                </a:path>
                <a:path w="623569" h="944880">
                  <a:moveTo>
                    <a:pt x="0" y="274670"/>
                  </a:moveTo>
                  <a:lnTo>
                    <a:pt x="39362" y="315252"/>
                  </a:lnTo>
                </a:path>
                <a:path w="623569" h="944880">
                  <a:moveTo>
                    <a:pt x="450637" y="723940"/>
                  </a:moveTo>
                  <a:lnTo>
                    <a:pt x="490017" y="764522"/>
                  </a:lnTo>
                </a:path>
                <a:path w="623569" h="944880">
                  <a:moveTo>
                    <a:pt x="0" y="266587"/>
                  </a:moveTo>
                  <a:lnTo>
                    <a:pt x="39362" y="305826"/>
                  </a:lnTo>
                </a:path>
                <a:path w="623569" h="944880">
                  <a:moveTo>
                    <a:pt x="450637" y="715806"/>
                  </a:moveTo>
                  <a:lnTo>
                    <a:pt x="490017" y="755045"/>
                  </a:lnTo>
                </a:path>
                <a:path w="623569" h="944880">
                  <a:moveTo>
                    <a:pt x="0" y="257075"/>
                  </a:moveTo>
                  <a:lnTo>
                    <a:pt x="39362" y="297675"/>
                  </a:lnTo>
                </a:path>
                <a:path w="623569" h="944880">
                  <a:moveTo>
                    <a:pt x="450637" y="706328"/>
                  </a:moveTo>
                  <a:lnTo>
                    <a:pt x="490017" y="745601"/>
                  </a:lnTo>
                </a:path>
                <a:path w="623569" h="944880">
                  <a:moveTo>
                    <a:pt x="0" y="247614"/>
                  </a:moveTo>
                  <a:lnTo>
                    <a:pt x="39362" y="288231"/>
                  </a:lnTo>
                </a:path>
                <a:path w="623569" h="944880">
                  <a:moveTo>
                    <a:pt x="450637" y="696867"/>
                  </a:moveTo>
                  <a:lnTo>
                    <a:pt x="490017" y="737467"/>
                  </a:lnTo>
                </a:path>
                <a:path w="623569" h="944880">
                  <a:moveTo>
                    <a:pt x="0" y="239515"/>
                  </a:moveTo>
                  <a:lnTo>
                    <a:pt x="39362" y="278736"/>
                  </a:lnTo>
                </a:path>
                <a:path w="623569" h="944880">
                  <a:moveTo>
                    <a:pt x="450637" y="688734"/>
                  </a:moveTo>
                  <a:lnTo>
                    <a:pt x="490017" y="728023"/>
                  </a:lnTo>
                </a:path>
                <a:path w="623569" h="944880">
                  <a:moveTo>
                    <a:pt x="0" y="230037"/>
                  </a:moveTo>
                  <a:lnTo>
                    <a:pt x="39362" y="270620"/>
                  </a:lnTo>
                </a:path>
                <a:path w="623569" h="944880">
                  <a:moveTo>
                    <a:pt x="450637" y="679290"/>
                  </a:moveTo>
                  <a:lnTo>
                    <a:pt x="490017" y="718528"/>
                  </a:lnTo>
                </a:path>
                <a:path w="623569" h="944880">
                  <a:moveTo>
                    <a:pt x="0" y="220576"/>
                  </a:moveTo>
                  <a:lnTo>
                    <a:pt x="39362" y="261159"/>
                  </a:lnTo>
                </a:path>
                <a:path w="623569" h="944880">
                  <a:moveTo>
                    <a:pt x="450637" y="669795"/>
                  </a:moveTo>
                  <a:lnTo>
                    <a:pt x="490017" y="710378"/>
                  </a:lnTo>
                </a:path>
                <a:path w="623569" h="944880">
                  <a:moveTo>
                    <a:pt x="0" y="212426"/>
                  </a:moveTo>
                  <a:lnTo>
                    <a:pt x="39362" y="251664"/>
                  </a:lnTo>
                </a:path>
                <a:path w="623569" h="944880">
                  <a:moveTo>
                    <a:pt x="450637" y="661661"/>
                  </a:moveTo>
                  <a:lnTo>
                    <a:pt x="490017" y="700934"/>
                  </a:lnTo>
                </a:path>
                <a:path w="623569" h="944880">
                  <a:moveTo>
                    <a:pt x="0" y="202948"/>
                  </a:moveTo>
                  <a:lnTo>
                    <a:pt x="39362" y="243565"/>
                  </a:lnTo>
                </a:path>
                <a:path w="623569" h="944880">
                  <a:moveTo>
                    <a:pt x="450637" y="652218"/>
                  </a:moveTo>
                  <a:lnTo>
                    <a:pt x="490017" y="691456"/>
                  </a:lnTo>
                </a:path>
                <a:path w="623569" h="944880">
                  <a:moveTo>
                    <a:pt x="0" y="193504"/>
                  </a:moveTo>
                  <a:lnTo>
                    <a:pt x="39362" y="234104"/>
                  </a:lnTo>
                </a:path>
                <a:path w="623569" h="944880">
                  <a:moveTo>
                    <a:pt x="450637" y="642740"/>
                  </a:moveTo>
                  <a:lnTo>
                    <a:pt x="490017" y="683357"/>
                  </a:lnTo>
                </a:path>
                <a:path w="623569" h="944880">
                  <a:moveTo>
                    <a:pt x="0" y="185353"/>
                  </a:moveTo>
                  <a:lnTo>
                    <a:pt x="39362" y="224609"/>
                  </a:lnTo>
                </a:path>
                <a:path w="623569" h="944880">
                  <a:moveTo>
                    <a:pt x="450637" y="634640"/>
                  </a:moveTo>
                  <a:lnTo>
                    <a:pt x="490017" y="673879"/>
                  </a:lnTo>
                </a:path>
                <a:path w="623569" h="944880">
                  <a:moveTo>
                    <a:pt x="0" y="175910"/>
                  </a:moveTo>
                  <a:lnTo>
                    <a:pt x="39362" y="215114"/>
                  </a:lnTo>
                </a:path>
                <a:path w="623569" h="944880">
                  <a:moveTo>
                    <a:pt x="450637" y="625145"/>
                  </a:moveTo>
                  <a:lnTo>
                    <a:pt x="490017" y="664401"/>
                  </a:lnTo>
                </a:path>
                <a:path w="623569" h="944880">
                  <a:moveTo>
                    <a:pt x="0" y="166432"/>
                  </a:moveTo>
                  <a:lnTo>
                    <a:pt x="39362" y="207032"/>
                  </a:lnTo>
                </a:path>
                <a:path w="623569" h="944880">
                  <a:moveTo>
                    <a:pt x="450637" y="615668"/>
                  </a:moveTo>
                  <a:lnTo>
                    <a:pt x="490017" y="656301"/>
                  </a:lnTo>
                </a:path>
                <a:path w="623569" h="944880">
                  <a:moveTo>
                    <a:pt x="0" y="158298"/>
                  </a:moveTo>
                  <a:lnTo>
                    <a:pt x="39362" y="197537"/>
                  </a:lnTo>
                </a:path>
                <a:path w="623569" h="944880">
                  <a:moveTo>
                    <a:pt x="450637" y="606207"/>
                  </a:moveTo>
                  <a:lnTo>
                    <a:pt x="490017" y="646824"/>
                  </a:lnTo>
                </a:path>
                <a:path w="623569" h="944880">
                  <a:moveTo>
                    <a:pt x="0" y="148854"/>
                  </a:moveTo>
                  <a:lnTo>
                    <a:pt x="39362" y="188110"/>
                  </a:lnTo>
                </a:path>
                <a:path w="623569" h="944880">
                  <a:moveTo>
                    <a:pt x="450637" y="598090"/>
                  </a:moveTo>
                  <a:lnTo>
                    <a:pt x="490017" y="637312"/>
                  </a:lnTo>
                </a:path>
                <a:path w="623569" h="944880">
                  <a:moveTo>
                    <a:pt x="0" y="139359"/>
                  </a:moveTo>
                  <a:lnTo>
                    <a:pt x="39362" y="179942"/>
                  </a:lnTo>
                </a:path>
                <a:path w="623569" h="944880">
                  <a:moveTo>
                    <a:pt x="450637" y="588595"/>
                  </a:moveTo>
                  <a:lnTo>
                    <a:pt x="490017" y="629212"/>
                  </a:lnTo>
                </a:path>
                <a:path w="623569" h="944880">
                  <a:moveTo>
                    <a:pt x="0" y="131226"/>
                  </a:moveTo>
                  <a:lnTo>
                    <a:pt x="39362" y="170498"/>
                  </a:lnTo>
                </a:path>
                <a:path w="623569" h="944880">
                  <a:moveTo>
                    <a:pt x="450637" y="579152"/>
                  </a:moveTo>
                  <a:lnTo>
                    <a:pt x="490017" y="619734"/>
                  </a:lnTo>
                </a:path>
                <a:path w="623569" h="944880">
                  <a:moveTo>
                    <a:pt x="0" y="121782"/>
                  </a:moveTo>
                  <a:lnTo>
                    <a:pt x="39362" y="161021"/>
                  </a:lnTo>
                </a:path>
                <a:path w="623569" h="944880">
                  <a:moveTo>
                    <a:pt x="450637" y="571001"/>
                  </a:moveTo>
                  <a:lnTo>
                    <a:pt x="490017" y="610257"/>
                  </a:lnTo>
                </a:path>
                <a:path w="623569" h="944880">
                  <a:moveTo>
                    <a:pt x="0" y="112287"/>
                  </a:moveTo>
                  <a:lnTo>
                    <a:pt x="39362" y="152887"/>
                  </a:lnTo>
                </a:path>
                <a:path w="623569" h="944880">
                  <a:moveTo>
                    <a:pt x="450637" y="561540"/>
                  </a:moveTo>
                  <a:lnTo>
                    <a:pt x="490017" y="602157"/>
                  </a:lnTo>
                </a:path>
                <a:path w="623569" h="944880">
                  <a:moveTo>
                    <a:pt x="0" y="102809"/>
                  </a:moveTo>
                  <a:lnTo>
                    <a:pt x="39362" y="143460"/>
                  </a:lnTo>
                </a:path>
                <a:path w="623569" h="944880">
                  <a:moveTo>
                    <a:pt x="450637" y="552079"/>
                  </a:moveTo>
                  <a:lnTo>
                    <a:pt x="490017" y="592662"/>
                  </a:lnTo>
                </a:path>
                <a:path w="623569" h="944880">
                  <a:moveTo>
                    <a:pt x="0" y="94727"/>
                  </a:moveTo>
                  <a:lnTo>
                    <a:pt x="39362" y="133948"/>
                  </a:lnTo>
                </a:path>
                <a:path w="623569" h="944880">
                  <a:moveTo>
                    <a:pt x="450637" y="543929"/>
                  </a:moveTo>
                  <a:lnTo>
                    <a:pt x="490017" y="583184"/>
                  </a:lnTo>
                </a:path>
                <a:path w="623569" h="944880">
                  <a:moveTo>
                    <a:pt x="0" y="85232"/>
                  </a:moveTo>
                  <a:lnTo>
                    <a:pt x="39362" y="125815"/>
                  </a:lnTo>
                </a:path>
                <a:path w="623569" h="944880">
                  <a:moveTo>
                    <a:pt x="450637" y="534502"/>
                  </a:moveTo>
                  <a:lnTo>
                    <a:pt x="490017" y="575085"/>
                  </a:lnTo>
                </a:path>
                <a:path w="623569" h="944880">
                  <a:moveTo>
                    <a:pt x="0" y="75737"/>
                  </a:moveTo>
                  <a:lnTo>
                    <a:pt x="39362" y="116371"/>
                  </a:lnTo>
                </a:path>
                <a:path w="623569" h="944880">
                  <a:moveTo>
                    <a:pt x="450637" y="525024"/>
                  </a:moveTo>
                  <a:lnTo>
                    <a:pt x="490017" y="565590"/>
                  </a:lnTo>
                </a:path>
                <a:path w="623569" h="944880">
                  <a:moveTo>
                    <a:pt x="0" y="67638"/>
                  </a:moveTo>
                  <a:lnTo>
                    <a:pt x="39362" y="106876"/>
                  </a:lnTo>
                </a:path>
                <a:path w="623569" h="944880">
                  <a:moveTo>
                    <a:pt x="450637" y="516924"/>
                  </a:moveTo>
                  <a:lnTo>
                    <a:pt x="490017" y="556146"/>
                  </a:lnTo>
                </a:path>
                <a:path w="623569" h="944880">
                  <a:moveTo>
                    <a:pt x="0" y="58177"/>
                  </a:moveTo>
                  <a:lnTo>
                    <a:pt x="39362" y="98777"/>
                  </a:lnTo>
                </a:path>
                <a:path w="623569" h="944880">
                  <a:moveTo>
                    <a:pt x="450637" y="507430"/>
                  </a:moveTo>
                  <a:lnTo>
                    <a:pt x="490017" y="546668"/>
                  </a:lnTo>
                </a:path>
                <a:path w="623569" h="944880">
                  <a:moveTo>
                    <a:pt x="0" y="48716"/>
                  </a:moveTo>
                  <a:lnTo>
                    <a:pt x="42042" y="91970"/>
                  </a:lnTo>
                </a:path>
                <a:path w="623569" h="944880">
                  <a:moveTo>
                    <a:pt x="450637" y="497935"/>
                  </a:moveTo>
                  <a:lnTo>
                    <a:pt x="490017" y="538535"/>
                  </a:lnTo>
                </a:path>
                <a:path w="623569" h="944880">
                  <a:moveTo>
                    <a:pt x="0" y="40582"/>
                  </a:moveTo>
                  <a:lnTo>
                    <a:pt x="51584" y="91970"/>
                  </a:lnTo>
                </a:path>
                <a:path w="623569" h="944880">
                  <a:moveTo>
                    <a:pt x="450637" y="489835"/>
                  </a:moveTo>
                  <a:lnTo>
                    <a:pt x="490017" y="529091"/>
                  </a:lnTo>
                </a:path>
                <a:path w="623569" h="944880">
                  <a:moveTo>
                    <a:pt x="0" y="31087"/>
                  </a:moveTo>
                  <a:lnTo>
                    <a:pt x="61092" y="91970"/>
                  </a:lnTo>
                </a:path>
                <a:path w="623569" h="944880">
                  <a:moveTo>
                    <a:pt x="450637" y="480357"/>
                  </a:moveTo>
                  <a:lnTo>
                    <a:pt x="490017" y="519596"/>
                  </a:lnTo>
                </a:path>
                <a:path w="623569" h="944880">
                  <a:moveTo>
                    <a:pt x="0" y="21644"/>
                  </a:moveTo>
                  <a:lnTo>
                    <a:pt x="69217" y="91970"/>
                  </a:lnTo>
                </a:path>
                <a:path w="623569" h="944880">
                  <a:moveTo>
                    <a:pt x="450637" y="470880"/>
                  </a:moveTo>
                  <a:lnTo>
                    <a:pt x="490017" y="511496"/>
                  </a:lnTo>
                </a:path>
                <a:path w="623569" h="944880">
                  <a:moveTo>
                    <a:pt x="0" y="13510"/>
                  </a:moveTo>
                  <a:lnTo>
                    <a:pt x="78707" y="91970"/>
                  </a:lnTo>
                </a:path>
                <a:path w="623569" h="944880">
                  <a:moveTo>
                    <a:pt x="450637" y="462763"/>
                  </a:moveTo>
                  <a:lnTo>
                    <a:pt x="490017" y="502019"/>
                  </a:lnTo>
                </a:path>
                <a:path w="623569" h="944880">
                  <a:moveTo>
                    <a:pt x="0" y="4066"/>
                  </a:moveTo>
                  <a:lnTo>
                    <a:pt x="88249" y="91970"/>
                  </a:lnTo>
                </a:path>
                <a:path w="623569" h="944880">
                  <a:moveTo>
                    <a:pt x="450637" y="453285"/>
                  </a:moveTo>
                  <a:lnTo>
                    <a:pt x="490017" y="492524"/>
                  </a:lnTo>
                </a:path>
                <a:path w="623569" h="944880">
                  <a:moveTo>
                    <a:pt x="4062" y="0"/>
                  </a:moveTo>
                  <a:lnTo>
                    <a:pt x="96357" y="91970"/>
                  </a:lnTo>
                </a:path>
                <a:path w="623569" h="944880">
                  <a:moveTo>
                    <a:pt x="450637" y="443858"/>
                  </a:moveTo>
                  <a:lnTo>
                    <a:pt x="490017" y="484424"/>
                  </a:lnTo>
                </a:path>
                <a:path w="623569" h="944880">
                  <a:moveTo>
                    <a:pt x="13553" y="0"/>
                  </a:moveTo>
                  <a:lnTo>
                    <a:pt x="105882" y="91970"/>
                  </a:lnTo>
                </a:path>
                <a:path w="623569" h="944880">
                  <a:moveTo>
                    <a:pt x="450637" y="435725"/>
                  </a:moveTo>
                  <a:lnTo>
                    <a:pt x="490017" y="474946"/>
                  </a:lnTo>
                </a:path>
                <a:path w="623569" h="944880">
                  <a:moveTo>
                    <a:pt x="21712" y="0"/>
                  </a:moveTo>
                  <a:lnTo>
                    <a:pt x="115390" y="91970"/>
                  </a:lnTo>
                </a:path>
                <a:path w="623569" h="944880">
                  <a:moveTo>
                    <a:pt x="450637" y="426213"/>
                  </a:moveTo>
                  <a:lnTo>
                    <a:pt x="490017" y="465469"/>
                  </a:lnTo>
                </a:path>
                <a:path w="623569" h="944880">
                  <a:moveTo>
                    <a:pt x="31203" y="0"/>
                  </a:moveTo>
                  <a:lnTo>
                    <a:pt x="124864" y="91970"/>
                  </a:lnTo>
                </a:path>
                <a:path w="623569" h="944880">
                  <a:moveTo>
                    <a:pt x="450637" y="416769"/>
                  </a:moveTo>
                  <a:lnTo>
                    <a:pt x="490017" y="457369"/>
                  </a:lnTo>
                </a:path>
                <a:path w="623569" h="944880">
                  <a:moveTo>
                    <a:pt x="40693" y="0"/>
                  </a:moveTo>
                  <a:lnTo>
                    <a:pt x="133040" y="91970"/>
                  </a:lnTo>
                </a:path>
                <a:path w="623569" h="944880">
                  <a:moveTo>
                    <a:pt x="450637" y="407291"/>
                  </a:moveTo>
                  <a:lnTo>
                    <a:pt x="490017" y="447874"/>
                  </a:lnTo>
                </a:path>
                <a:path w="623569" h="944880">
                  <a:moveTo>
                    <a:pt x="48870" y="0"/>
                  </a:moveTo>
                  <a:lnTo>
                    <a:pt x="142514" y="91970"/>
                  </a:lnTo>
                </a:path>
                <a:path w="623569" h="944880">
                  <a:moveTo>
                    <a:pt x="450637" y="399192"/>
                  </a:moveTo>
                  <a:lnTo>
                    <a:pt x="490017" y="438396"/>
                  </a:lnTo>
                </a:path>
                <a:path w="623569" h="944880">
                  <a:moveTo>
                    <a:pt x="58343" y="0"/>
                  </a:moveTo>
                  <a:lnTo>
                    <a:pt x="152021" y="91970"/>
                  </a:lnTo>
                </a:path>
                <a:path w="623569" h="944880">
                  <a:moveTo>
                    <a:pt x="450637" y="389714"/>
                  </a:moveTo>
                  <a:lnTo>
                    <a:pt x="490017" y="430297"/>
                  </a:lnTo>
                </a:path>
                <a:path w="623569" h="944880">
                  <a:moveTo>
                    <a:pt x="67868" y="0"/>
                  </a:moveTo>
                  <a:lnTo>
                    <a:pt x="160181" y="91970"/>
                  </a:lnTo>
                </a:path>
                <a:path w="623569" h="944880">
                  <a:moveTo>
                    <a:pt x="450637" y="380219"/>
                  </a:moveTo>
                  <a:lnTo>
                    <a:pt x="490017" y="420802"/>
                  </a:lnTo>
                </a:path>
                <a:path w="623569" h="944880">
                  <a:moveTo>
                    <a:pt x="76028" y="0"/>
                  </a:moveTo>
                  <a:lnTo>
                    <a:pt x="169671" y="91970"/>
                  </a:lnTo>
                </a:path>
                <a:path w="623569" h="944880">
                  <a:moveTo>
                    <a:pt x="450637" y="372136"/>
                  </a:moveTo>
                  <a:lnTo>
                    <a:pt x="490017" y="411358"/>
                  </a:lnTo>
                </a:path>
                <a:path w="623569" h="944880">
                  <a:moveTo>
                    <a:pt x="85484" y="0"/>
                  </a:moveTo>
                  <a:lnTo>
                    <a:pt x="179162" y="91970"/>
                  </a:lnTo>
                </a:path>
                <a:path w="623569" h="944880">
                  <a:moveTo>
                    <a:pt x="450637" y="362642"/>
                  </a:moveTo>
                  <a:lnTo>
                    <a:pt x="490017" y="403207"/>
                  </a:lnTo>
                </a:path>
                <a:path w="623569" h="944880">
                  <a:moveTo>
                    <a:pt x="95009" y="0"/>
                  </a:moveTo>
                  <a:lnTo>
                    <a:pt x="187287" y="91970"/>
                  </a:lnTo>
                </a:path>
                <a:path w="623569" h="944880">
                  <a:moveTo>
                    <a:pt x="450637" y="353164"/>
                  </a:moveTo>
                  <a:lnTo>
                    <a:pt x="490017" y="393747"/>
                  </a:lnTo>
                </a:path>
                <a:path w="623569" h="944880">
                  <a:moveTo>
                    <a:pt x="103134" y="0"/>
                  </a:moveTo>
                  <a:lnTo>
                    <a:pt x="196812" y="91970"/>
                  </a:lnTo>
                </a:path>
                <a:path w="623569" h="944880">
                  <a:moveTo>
                    <a:pt x="450637" y="345047"/>
                  </a:moveTo>
                  <a:lnTo>
                    <a:pt x="490017" y="384286"/>
                  </a:lnTo>
                </a:path>
                <a:path w="623569" h="944880">
                  <a:moveTo>
                    <a:pt x="112659" y="0"/>
                  </a:moveTo>
                  <a:lnTo>
                    <a:pt x="206337" y="91970"/>
                  </a:lnTo>
                </a:path>
                <a:path w="623569" h="944880">
                  <a:moveTo>
                    <a:pt x="450637" y="335586"/>
                  </a:moveTo>
                  <a:lnTo>
                    <a:pt x="490017" y="376169"/>
                  </a:lnTo>
                </a:path>
                <a:path w="623569" h="944880">
                  <a:moveTo>
                    <a:pt x="122167" y="0"/>
                  </a:moveTo>
                  <a:lnTo>
                    <a:pt x="214462" y="91970"/>
                  </a:lnTo>
                </a:path>
                <a:path w="623569" h="944880">
                  <a:moveTo>
                    <a:pt x="450637" y="326092"/>
                  </a:moveTo>
                  <a:lnTo>
                    <a:pt x="490017" y="366708"/>
                  </a:lnTo>
                </a:path>
                <a:path w="623569" h="944880">
                  <a:moveTo>
                    <a:pt x="131640" y="0"/>
                  </a:moveTo>
                  <a:lnTo>
                    <a:pt x="223970" y="91970"/>
                  </a:lnTo>
                </a:path>
                <a:path w="623569" h="944880">
                  <a:moveTo>
                    <a:pt x="450637" y="317975"/>
                  </a:moveTo>
                  <a:lnTo>
                    <a:pt x="490017" y="357231"/>
                  </a:lnTo>
                </a:path>
                <a:path w="623569" h="944880">
                  <a:moveTo>
                    <a:pt x="139817" y="0"/>
                  </a:moveTo>
                  <a:lnTo>
                    <a:pt x="233478" y="91970"/>
                  </a:lnTo>
                </a:path>
                <a:path w="623569" h="944880">
                  <a:moveTo>
                    <a:pt x="450637" y="308497"/>
                  </a:moveTo>
                  <a:lnTo>
                    <a:pt x="490017" y="349080"/>
                  </a:lnTo>
                </a:path>
                <a:path w="623569" h="944880">
                  <a:moveTo>
                    <a:pt x="149307" y="0"/>
                  </a:moveTo>
                  <a:lnTo>
                    <a:pt x="241603" y="91970"/>
                  </a:lnTo>
                </a:path>
                <a:path w="623569" h="944880">
                  <a:moveTo>
                    <a:pt x="450637" y="299070"/>
                  </a:moveTo>
                  <a:lnTo>
                    <a:pt x="490017" y="339636"/>
                  </a:lnTo>
                </a:path>
                <a:path w="623569" h="944880">
                  <a:moveTo>
                    <a:pt x="158798" y="0"/>
                  </a:moveTo>
                  <a:lnTo>
                    <a:pt x="251128" y="91970"/>
                  </a:lnTo>
                </a:path>
                <a:path w="623569" h="944880">
                  <a:moveTo>
                    <a:pt x="450637" y="290920"/>
                  </a:moveTo>
                  <a:lnTo>
                    <a:pt x="490017" y="330158"/>
                  </a:lnTo>
                </a:path>
                <a:path w="623569" h="944880">
                  <a:moveTo>
                    <a:pt x="166957" y="0"/>
                  </a:moveTo>
                  <a:lnTo>
                    <a:pt x="260601" y="91970"/>
                  </a:lnTo>
                </a:path>
                <a:path w="623569" h="944880">
                  <a:moveTo>
                    <a:pt x="450637" y="281425"/>
                  </a:moveTo>
                  <a:lnTo>
                    <a:pt x="490017" y="320715"/>
                  </a:lnTo>
                </a:path>
                <a:path w="623569" h="944880">
                  <a:moveTo>
                    <a:pt x="176482" y="0"/>
                  </a:moveTo>
                  <a:lnTo>
                    <a:pt x="268760" y="91970"/>
                  </a:lnTo>
                </a:path>
                <a:path w="623569" h="944880">
                  <a:moveTo>
                    <a:pt x="450637" y="271981"/>
                  </a:moveTo>
                  <a:lnTo>
                    <a:pt x="490017" y="312581"/>
                  </a:lnTo>
                </a:path>
                <a:path w="623569" h="944880">
                  <a:moveTo>
                    <a:pt x="185956" y="0"/>
                  </a:moveTo>
                  <a:lnTo>
                    <a:pt x="278285" y="91970"/>
                  </a:lnTo>
                </a:path>
                <a:path w="623569" h="944880">
                  <a:moveTo>
                    <a:pt x="450637" y="263848"/>
                  </a:moveTo>
                  <a:lnTo>
                    <a:pt x="490017" y="303086"/>
                  </a:lnTo>
                </a:path>
                <a:path w="623569" h="944880">
                  <a:moveTo>
                    <a:pt x="194115" y="0"/>
                  </a:moveTo>
                  <a:lnTo>
                    <a:pt x="287759" y="91970"/>
                  </a:lnTo>
                </a:path>
                <a:path w="623569" h="944880">
                  <a:moveTo>
                    <a:pt x="450637" y="254404"/>
                  </a:moveTo>
                  <a:lnTo>
                    <a:pt x="490017" y="293642"/>
                  </a:lnTo>
                </a:path>
                <a:path w="623569" h="944880">
                  <a:moveTo>
                    <a:pt x="203589" y="0"/>
                  </a:moveTo>
                  <a:lnTo>
                    <a:pt x="295918" y="91970"/>
                  </a:lnTo>
                </a:path>
                <a:path w="623569" h="944880">
                  <a:moveTo>
                    <a:pt x="450637" y="244926"/>
                  </a:moveTo>
                  <a:lnTo>
                    <a:pt x="490017" y="285492"/>
                  </a:lnTo>
                </a:path>
                <a:path w="623569" h="944880">
                  <a:moveTo>
                    <a:pt x="213114" y="0"/>
                  </a:moveTo>
                  <a:lnTo>
                    <a:pt x="305426" y="91970"/>
                  </a:lnTo>
                </a:path>
                <a:path w="623569" h="944880">
                  <a:moveTo>
                    <a:pt x="450637" y="236775"/>
                  </a:moveTo>
                  <a:lnTo>
                    <a:pt x="490017" y="276014"/>
                  </a:lnTo>
                </a:path>
                <a:path w="623569" h="944880">
                  <a:moveTo>
                    <a:pt x="221239" y="0"/>
                  </a:moveTo>
                  <a:lnTo>
                    <a:pt x="314900" y="91970"/>
                  </a:lnTo>
                </a:path>
                <a:path w="623569" h="944880">
                  <a:moveTo>
                    <a:pt x="450637" y="227331"/>
                  </a:moveTo>
                  <a:lnTo>
                    <a:pt x="490017" y="266587"/>
                  </a:lnTo>
                </a:path>
                <a:path w="623569" h="944880">
                  <a:moveTo>
                    <a:pt x="230746" y="0"/>
                  </a:moveTo>
                  <a:lnTo>
                    <a:pt x="324424" y="91970"/>
                  </a:lnTo>
                </a:path>
                <a:path w="623569" h="944880">
                  <a:moveTo>
                    <a:pt x="450637" y="217854"/>
                  </a:moveTo>
                  <a:lnTo>
                    <a:pt x="490017" y="258436"/>
                  </a:lnTo>
                </a:path>
                <a:path w="623569" h="944880">
                  <a:moveTo>
                    <a:pt x="240254" y="0"/>
                  </a:moveTo>
                  <a:lnTo>
                    <a:pt x="332550" y="91970"/>
                  </a:lnTo>
                </a:path>
                <a:path w="623569" h="944880">
                  <a:moveTo>
                    <a:pt x="450637" y="208359"/>
                  </a:moveTo>
                  <a:lnTo>
                    <a:pt x="490017" y="248993"/>
                  </a:lnTo>
                </a:path>
                <a:path w="623569" h="944880">
                  <a:moveTo>
                    <a:pt x="248396" y="0"/>
                  </a:moveTo>
                  <a:lnTo>
                    <a:pt x="342074" y="91970"/>
                  </a:lnTo>
                </a:path>
                <a:path w="623569" h="944880">
                  <a:moveTo>
                    <a:pt x="450637" y="200259"/>
                  </a:moveTo>
                  <a:lnTo>
                    <a:pt x="490017" y="239515"/>
                  </a:lnTo>
                </a:path>
                <a:path w="623569" h="944880">
                  <a:moveTo>
                    <a:pt x="257921" y="0"/>
                  </a:moveTo>
                  <a:lnTo>
                    <a:pt x="351582" y="91970"/>
                  </a:lnTo>
                </a:path>
                <a:path w="623569" h="944880">
                  <a:moveTo>
                    <a:pt x="450637" y="190764"/>
                  </a:moveTo>
                  <a:lnTo>
                    <a:pt x="490017" y="231398"/>
                  </a:lnTo>
                </a:path>
                <a:path w="623569" h="944880">
                  <a:moveTo>
                    <a:pt x="267412" y="0"/>
                  </a:moveTo>
                  <a:lnTo>
                    <a:pt x="359707" y="91970"/>
                  </a:lnTo>
                </a:path>
                <a:path w="623569" h="944880">
                  <a:moveTo>
                    <a:pt x="450637" y="181304"/>
                  </a:moveTo>
                  <a:lnTo>
                    <a:pt x="490017" y="221920"/>
                  </a:lnTo>
                </a:path>
                <a:path w="623569" h="944880">
                  <a:moveTo>
                    <a:pt x="275537" y="0"/>
                  </a:moveTo>
                  <a:lnTo>
                    <a:pt x="369215" y="91970"/>
                  </a:lnTo>
                </a:path>
                <a:path w="623569" h="944880">
                  <a:moveTo>
                    <a:pt x="450637" y="173187"/>
                  </a:moveTo>
                  <a:lnTo>
                    <a:pt x="490017" y="212426"/>
                  </a:lnTo>
                </a:path>
                <a:path w="623569" h="944880">
                  <a:moveTo>
                    <a:pt x="285062" y="0"/>
                  </a:moveTo>
                  <a:lnTo>
                    <a:pt x="378723" y="91970"/>
                  </a:lnTo>
                </a:path>
                <a:path w="623569" h="944880">
                  <a:moveTo>
                    <a:pt x="450637" y="163709"/>
                  </a:moveTo>
                  <a:lnTo>
                    <a:pt x="490017" y="204343"/>
                  </a:lnTo>
                </a:path>
                <a:path w="623569" h="944880">
                  <a:moveTo>
                    <a:pt x="294587" y="0"/>
                  </a:moveTo>
                  <a:lnTo>
                    <a:pt x="386848" y="91970"/>
                  </a:lnTo>
                </a:path>
                <a:path w="623569" h="944880">
                  <a:moveTo>
                    <a:pt x="450637" y="154231"/>
                  </a:moveTo>
                  <a:lnTo>
                    <a:pt x="490017" y="194848"/>
                  </a:lnTo>
                </a:path>
                <a:path w="623569" h="944880">
                  <a:moveTo>
                    <a:pt x="302695" y="0"/>
                  </a:moveTo>
                  <a:lnTo>
                    <a:pt x="396373" y="91970"/>
                  </a:lnTo>
                </a:path>
                <a:path w="623569" h="944880">
                  <a:moveTo>
                    <a:pt x="450637" y="146149"/>
                  </a:moveTo>
                  <a:lnTo>
                    <a:pt x="490017" y="185353"/>
                  </a:lnTo>
                </a:path>
                <a:path w="623569" h="944880">
                  <a:moveTo>
                    <a:pt x="312203" y="0"/>
                  </a:moveTo>
                  <a:lnTo>
                    <a:pt x="405881" y="91970"/>
                  </a:lnTo>
                </a:path>
                <a:path w="623569" h="944880">
                  <a:moveTo>
                    <a:pt x="450637" y="136654"/>
                  </a:moveTo>
                  <a:lnTo>
                    <a:pt x="490017" y="17727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7304287" y="2053976"/>
              <a:ext cx="301625" cy="168275"/>
            </a:xfrm>
            <a:custGeom>
              <a:avLst/>
              <a:gdLst/>
              <a:ahLst/>
              <a:cxnLst/>
              <a:rect l="l" t="t" r="r" b="b"/>
              <a:pathLst>
                <a:path w="301625" h="168275">
                  <a:moveTo>
                    <a:pt x="0" y="0"/>
                  </a:moveTo>
                  <a:lnTo>
                    <a:pt x="92312" y="91970"/>
                  </a:lnTo>
                </a:path>
                <a:path w="301625" h="168275">
                  <a:moveTo>
                    <a:pt x="128960" y="127210"/>
                  </a:moveTo>
                  <a:lnTo>
                    <a:pt x="168340" y="167793"/>
                  </a:lnTo>
                </a:path>
                <a:path w="301625" h="168275">
                  <a:moveTo>
                    <a:pt x="9541" y="0"/>
                  </a:moveTo>
                  <a:lnTo>
                    <a:pt x="101854" y="91970"/>
                  </a:lnTo>
                </a:path>
                <a:path w="301625" h="168275">
                  <a:moveTo>
                    <a:pt x="128960" y="119077"/>
                  </a:moveTo>
                  <a:lnTo>
                    <a:pt x="168340" y="158298"/>
                  </a:lnTo>
                </a:path>
                <a:path w="301625" h="168275">
                  <a:moveTo>
                    <a:pt x="17684" y="0"/>
                  </a:moveTo>
                  <a:lnTo>
                    <a:pt x="111327" y="91970"/>
                  </a:lnTo>
                </a:path>
                <a:path w="301625" h="168275">
                  <a:moveTo>
                    <a:pt x="128960" y="109565"/>
                  </a:moveTo>
                  <a:lnTo>
                    <a:pt x="168340" y="150199"/>
                  </a:lnTo>
                </a:path>
                <a:path w="301625" h="168275">
                  <a:moveTo>
                    <a:pt x="27157" y="0"/>
                  </a:moveTo>
                  <a:lnTo>
                    <a:pt x="119504" y="91970"/>
                  </a:lnTo>
                </a:path>
                <a:path w="301625" h="168275">
                  <a:moveTo>
                    <a:pt x="128960" y="100138"/>
                  </a:moveTo>
                  <a:lnTo>
                    <a:pt x="168340" y="140738"/>
                  </a:lnTo>
                </a:path>
                <a:path w="301625" h="168275">
                  <a:moveTo>
                    <a:pt x="36682" y="0"/>
                  </a:moveTo>
                  <a:lnTo>
                    <a:pt x="168340" y="131226"/>
                  </a:lnTo>
                </a:path>
                <a:path w="301625" h="168275">
                  <a:moveTo>
                    <a:pt x="44858" y="0"/>
                  </a:moveTo>
                  <a:lnTo>
                    <a:pt x="168340" y="121782"/>
                  </a:lnTo>
                </a:path>
                <a:path w="301625" h="168275">
                  <a:moveTo>
                    <a:pt x="54315" y="0"/>
                  </a:moveTo>
                  <a:lnTo>
                    <a:pt x="168340" y="113631"/>
                  </a:lnTo>
                </a:path>
                <a:path w="301625" h="168275">
                  <a:moveTo>
                    <a:pt x="63840" y="0"/>
                  </a:moveTo>
                  <a:lnTo>
                    <a:pt x="168340" y="104205"/>
                  </a:lnTo>
                </a:path>
                <a:path w="301625" h="168275">
                  <a:moveTo>
                    <a:pt x="71948" y="0"/>
                  </a:moveTo>
                  <a:lnTo>
                    <a:pt x="168340" y="94727"/>
                  </a:lnTo>
                </a:path>
                <a:path w="301625" h="168275">
                  <a:moveTo>
                    <a:pt x="81473" y="0"/>
                  </a:moveTo>
                  <a:lnTo>
                    <a:pt x="173802" y="91970"/>
                  </a:lnTo>
                </a:path>
                <a:path w="301625" h="168275">
                  <a:moveTo>
                    <a:pt x="90980" y="0"/>
                  </a:moveTo>
                  <a:lnTo>
                    <a:pt x="183276" y="91970"/>
                  </a:lnTo>
                </a:path>
                <a:path w="301625" h="168275">
                  <a:moveTo>
                    <a:pt x="99106" y="0"/>
                  </a:moveTo>
                  <a:lnTo>
                    <a:pt x="192784" y="91970"/>
                  </a:lnTo>
                </a:path>
                <a:path w="301625" h="168275">
                  <a:moveTo>
                    <a:pt x="108630" y="0"/>
                  </a:moveTo>
                  <a:lnTo>
                    <a:pt x="202308" y="91970"/>
                  </a:lnTo>
                </a:path>
                <a:path w="301625" h="168275">
                  <a:moveTo>
                    <a:pt x="118155" y="0"/>
                  </a:moveTo>
                  <a:lnTo>
                    <a:pt x="210434" y="91970"/>
                  </a:lnTo>
                </a:path>
                <a:path w="301625" h="168275">
                  <a:moveTo>
                    <a:pt x="126280" y="0"/>
                  </a:moveTo>
                  <a:lnTo>
                    <a:pt x="219941" y="91970"/>
                  </a:lnTo>
                </a:path>
                <a:path w="301625" h="168275">
                  <a:moveTo>
                    <a:pt x="135788" y="0"/>
                  </a:moveTo>
                  <a:lnTo>
                    <a:pt x="229415" y="91970"/>
                  </a:lnTo>
                </a:path>
                <a:path w="301625" h="168275">
                  <a:moveTo>
                    <a:pt x="145262" y="0"/>
                  </a:moveTo>
                  <a:lnTo>
                    <a:pt x="237574" y="91970"/>
                  </a:lnTo>
                </a:path>
                <a:path w="301625" h="168275">
                  <a:moveTo>
                    <a:pt x="153421" y="0"/>
                  </a:moveTo>
                  <a:lnTo>
                    <a:pt x="247099" y="91970"/>
                  </a:lnTo>
                </a:path>
                <a:path w="301625" h="168275">
                  <a:moveTo>
                    <a:pt x="162946" y="0"/>
                  </a:moveTo>
                  <a:lnTo>
                    <a:pt x="256573" y="91970"/>
                  </a:lnTo>
                </a:path>
                <a:path w="301625" h="168275">
                  <a:moveTo>
                    <a:pt x="172403" y="0"/>
                  </a:moveTo>
                  <a:lnTo>
                    <a:pt x="264749" y="91970"/>
                  </a:lnTo>
                </a:path>
                <a:path w="301625" h="168275">
                  <a:moveTo>
                    <a:pt x="180562" y="0"/>
                  </a:moveTo>
                  <a:lnTo>
                    <a:pt x="274240" y="91970"/>
                  </a:lnTo>
                </a:path>
                <a:path w="301625" h="168275">
                  <a:moveTo>
                    <a:pt x="190052" y="0"/>
                  </a:moveTo>
                  <a:lnTo>
                    <a:pt x="283730" y="91970"/>
                  </a:lnTo>
                </a:path>
                <a:path w="301625" h="168275">
                  <a:moveTo>
                    <a:pt x="199560" y="0"/>
                  </a:moveTo>
                  <a:lnTo>
                    <a:pt x="291890" y="91970"/>
                  </a:lnTo>
                </a:path>
                <a:path w="301625" h="168275">
                  <a:moveTo>
                    <a:pt x="209085" y="0"/>
                  </a:moveTo>
                  <a:lnTo>
                    <a:pt x="301363" y="91970"/>
                  </a:lnTo>
                </a:path>
                <a:path w="301625" h="168275">
                  <a:moveTo>
                    <a:pt x="217210" y="0"/>
                  </a:moveTo>
                  <a:lnTo>
                    <a:pt x="301363" y="83888"/>
                  </a:lnTo>
                </a:path>
                <a:path w="301625" h="168275">
                  <a:moveTo>
                    <a:pt x="226735" y="0"/>
                  </a:moveTo>
                  <a:lnTo>
                    <a:pt x="301363" y="74410"/>
                  </a:lnTo>
                </a:path>
                <a:path w="301625" h="168275">
                  <a:moveTo>
                    <a:pt x="236243" y="0"/>
                  </a:moveTo>
                  <a:lnTo>
                    <a:pt x="301363" y="64915"/>
                  </a:lnTo>
                </a:path>
                <a:path w="301625" h="168275">
                  <a:moveTo>
                    <a:pt x="244368" y="0"/>
                  </a:moveTo>
                  <a:lnTo>
                    <a:pt x="301363" y="56815"/>
                  </a:lnTo>
                </a:path>
                <a:path w="301625" h="168275">
                  <a:moveTo>
                    <a:pt x="253876" y="0"/>
                  </a:moveTo>
                  <a:lnTo>
                    <a:pt x="301363" y="47355"/>
                  </a:lnTo>
                </a:path>
                <a:path w="301625" h="168275">
                  <a:moveTo>
                    <a:pt x="263384" y="0"/>
                  </a:moveTo>
                  <a:lnTo>
                    <a:pt x="301363" y="37911"/>
                  </a:lnTo>
                </a:path>
                <a:path w="301625" h="168275">
                  <a:moveTo>
                    <a:pt x="271509" y="0"/>
                  </a:moveTo>
                  <a:lnTo>
                    <a:pt x="301363" y="28399"/>
                  </a:lnTo>
                </a:path>
                <a:path w="301625" h="168275">
                  <a:moveTo>
                    <a:pt x="281033" y="0"/>
                  </a:moveTo>
                  <a:lnTo>
                    <a:pt x="301363" y="20265"/>
                  </a:lnTo>
                </a:path>
                <a:path w="301625" h="168275">
                  <a:moveTo>
                    <a:pt x="290507" y="0"/>
                  </a:moveTo>
                  <a:lnTo>
                    <a:pt x="301363" y="10822"/>
                  </a:lnTo>
                </a:path>
                <a:path w="301625" h="168275">
                  <a:moveTo>
                    <a:pt x="298649" y="0"/>
                  </a:moveTo>
                  <a:lnTo>
                    <a:pt x="301363" y="134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7021968" y="2420690"/>
              <a:ext cx="411480" cy="39370"/>
            </a:xfrm>
            <a:custGeom>
              <a:avLst/>
              <a:gdLst/>
              <a:ahLst/>
              <a:cxnLst/>
              <a:rect l="l" t="t" r="r" b="b"/>
              <a:pathLst>
                <a:path w="411480" h="39369">
                  <a:moveTo>
                    <a:pt x="4079" y="0"/>
                  </a:moveTo>
                  <a:lnTo>
                    <a:pt x="0" y="2705"/>
                  </a:lnTo>
                </a:path>
                <a:path w="411480" h="39369">
                  <a:moveTo>
                    <a:pt x="13553" y="0"/>
                  </a:moveTo>
                  <a:lnTo>
                    <a:pt x="0" y="12149"/>
                  </a:lnTo>
                </a:path>
                <a:path w="411480" h="39369">
                  <a:moveTo>
                    <a:pt x="21729" y="0"/>
                  </a:moveTo>
                  <a:lnTo>
                    <a:pt x="0" y="21661"/>
                  </a:lnTo>
                </a:path>
                <a:path w="411480" h="39369">
                  <a:moveTo>
                    <a:pt x="31237" y="0"/>
                  </a:moveTo>
                  <a:lnTo>
                    <a:pt x="0" y="29760"/>
                  </a:lnTo>
                </a:path>
                <a:path w="411480" h="39369">
                  <a:moveTo>
                    <a:pt x="40711" y="0"/>
                  </a:moveTo>
                  <a:lnTo>
                    <a:pt x="0" y="39255"/>
                  </a:lnTo>
                </a:path>
                <a:path w="411480" h="39369">
                  <a:moveTo>
                    <a:pt x="48887" y="0"/>
                  </a:moveTo>
                  <a:lnTo>
                    <a:pt x="9507" y="39255"/>
                  </a:lnTo>
                </a:path>
                <a:path w="411480" h="39369">
                  <a:moveTo>
                    <a:pt x="58360" y="0"/>
                  </a:moveTo>
                  <a:lnTo>
                    <a:pt x="17632" y="39255"/>
                  </a:lnTo>
                </a:path>
                <a:path w="411480" h="39369">
                  <a:moveTo>
                    <a:pt x="67868" y="0"/>
                  </a:moveTo>
                  <a:lnTo>
                    <a:pt x="27174" y="39255"/>
                  </a:lnTo>
                </a:path>
                <a:path w="411480" h="39369">
                  <a:moveTo>
                    <a:pt x="76028" y="0"/>
                  </a:moveTo>
                  <a:lnTo>
                    <a:pt x="36665" y="39255"/>
                  </a:lnTo>
                </a:path>
                <a:path w="411480" h="39369">
                  <a:moveTo>
                    <a:pt x="85501" y="0"/>
                  </a:moveTo>
                  <a:lnTo>
                    <a:pt x="44790" y="39255"/>
                  </a:lnTo>
                </a:path>
                <a:path w="411480" h="39369">
                  <a:moveTo>
                    <a:pt x="95026" y="0"/>
                  </a:moveTo>
                  <a:lnTo>
                    <a:pt x="54315" y="39255"/>
                  </a:lnTo>
                </a:path>
                <a:path w="411480" h="39369">
                  <a:moveTo>
                    <a:pt x="103151" y="0"/>
                  </a:moveTo>
                  <a:lnTo>
                    <a:pt x="63789" y="39255"/>
                  </a:lnTo>
                </a:path>
                <a:path w="411480" h="39369">
                  <a:moveTo>
                    <a:pt x="112659" y="0"/>
                  </a:moveTo>
                  <a:lnTo>
                    <a:pt x="71965" y="39255"/>
                  </a:lnTo>
                </a:path>
                <a:path w="411480" h="39369">
                  <a:moveTo>
                    <a:pt x="122184" y="0"/>
                  </a:moveTo>
                  <a:lnTo>
                    <a:pt x="81456" y="39255"/>
                  </a:lnTo>
                </a:path>
                <a:path w="411480" h="39369">
                  <a:moveTo>
                    <a:pt x="130309" y="0"/>
                  </a:moveTo>
                  <a:lnTo>
                    <a:pt x="90929" y="39255"/>
                  </a:lnTo>
                </a:path>
                <a:path w="411480" h="39369">
                  <a:moveTo>
                    <a:pt x="139800" y="0"/>
                  </a:moveTo>
                  <a:lnTo>
                    <a:pt x="100454" y="39255"/>
                  </a:lnTo>
                </a:path>
                <a:path w="411480" h="39369">
                  <a:moveTo>
                    <a:pt x="149341" y="0"/>
                  </a:moveTo>
                  <a:lnTo>
                    <a:pt x="108579" y="39255"/>
                  </a:lnTo>
                </a:path>
                <a:path w="411480" h="39369">
                  <a:moveTo>
                    <a:pt x="157450" y="0"/>
                  </a:moveTo>
                  <a:lnTo>
                    <a:pt x="118087" y="39255"/>
                  </a:lnTo>
                </a:path>
                <a:path w="411480" h="39369">
                  <a:moveTo>
                    <a:pt x="166974" y="0"/>
                  </a:moveTo>
                  <a:lnTo>
                    <a:pt x="127612" y="39255"/>
                  </a:lnTo>
                </a:path>
                <a:path w="411480" h="39369">
                  <a:moveTo>
                    <a:pt x="176482" y="0"/>
                  </a:moveTo>
                  <a:lnTo>
                    <a:pt x="135737" y="39255"/>
                  </a:lnTo>
                </a:path>
                <a:path w="411480" h="39369">
                  <a:moveTo>
                    <a:pt x="184607" y="0"/>
                  </a:moveTo>
                  <a:lnTo>
                    <a:pt x="145245" y="39255"/>
                  </a:lnTo>
                </a:path>
                <a:path w="411480" h="39369">
                  <a:moveTo>
                    <a:pt x="194115" y="0"/>
                  </a:moveTo>
                  <a:lnTo>
                    <a:pt x="154753" y="39255"/>
                  </a:lnTo>
                </a:path>
                <a:path w="411480" h="39369">
                  <a:moveTo>
                    <a:pt x="203589" y="0"/>
                  </a:moveTo>
                  <a:lnTo>
                    <a:pt x="162878" y="39255"/>
                  </a:lnTo>
                </a:path>
                <a:path w="411480" h="39369">
                  <a:moveTo>
                    <a:pt x="211782" y="0"/>
                  </a:moveTo>
                  <a:lnTo>
                    <a:pt x="172403" y="39255"/>
                  </a:lnTo>
                </a:path>
                <a:path w="411480" h="39369">
                  <a:moveTo>
                    <a:pt x="221256" y="0"/>
                  </a:moveTo>
                  <a:lnTo>
                    <a:pt x="181876" y="39255"/>
                  </a:lnTo>
                </a:path>
                <a:path w="411480" h="39369">
                  <a:moveTo>
                    <a:pt x="230763" y="0"/>
                  </a:moveTo>
                  <a:lnTo>
                    <a:pt x="190052" y="39255"/>
                  </a:lnTo>
                </a:path>
                <a:path w="411480" h="39369">
                  <a:moveTo>
                    <a:pt x="240271" y="0"/>
                  </a:moveTo>
                  <a:lnTo>
                    <a:pt x="199543" y="39255"/>
                  </a:lnTo>
                </a:path>
                <a:path w="411480" h="39369">
                  <a:moveTo>
                    <a:pt x="248396" y="0"/>
                  </a:moveTo>
                  <a:lnTo>
                    <a:pt x="209034" y="39255"/>
                  </a:lnTo>
                </a:path>
                <a:path w="411480" h="39369">
                  <a:moveTo>
                    <a:pt x="257904" y="0"/>
                  </a:moveTo>
                  <a:lnTo>
                    <a:pt x="217210" y="39255"/>
                  </a:lnTo>
                </a:path>
                <a:path w="411480" h="39369">
                  <a:moveTo>
                    <a:pt x="267429" y="0"/>
                  </a:moveTo>
                  <a:lnTo>
                    <a:pt x="226701" y="39255"/>
                  </a:lnTo>
                </a:path>
                <a:path w="411480" h="39369">
                  <a:moveTo>
                    <a:pt x="275554" y="0"/>
                  </a:moveTo>
                  <a:lnTo>
                    <a:pt x="236175" y="39255"/>
                  </a:lnTo>
                </a:path>
                <a:path w="411480" h="39369">
                  <a:moveTo>
                    <a:pt x="285062" y="0"/>
                  </a:moveTo>
                  <a:lnTo>
                    <a:pt x="244351" y="39255"/>
                  </a:lnTo>
                </a:path>
                <a:path w="411480" h="39369">
                  <a:moveTo>
                    <a:pt x="294570" y="0"/>
                  </a:moveTo>
                  <a:lnTo>
                    <a:pt x="253825" y="39255"/>
                  </a:lnTo>
                </a:path>
                <a:path w="411480" h="39369">
                  <a:moveTo>
                    <a:pt x="302712" y="0"/>
                  </a:moveTo>
                  <a:lnTo>
                    <a:pt x="263332" y="39255"/>
                  </a:lnTo>
                </a:path>
                <a:path w="411480" h="39369">
                  <a:moveTo>
                    <a:pt x="312220" y="0"/>
                  </a:moveTo>
                  <a:lnTo>
                    <a:pt x="271492" y="39255"/>
                  </a:lnTo>
                </a:path>
                <a:path w="411480" h="39369">
                  <a:moveTo>
                    <a:pt x="321693" y="0"/>
                  </a:moveTo>
                  <a:lnTo>
                    <a:pt x="280982" y="39255"/>
                  </a:lnTo>
                </a:path>
                <a:path w="411480" h="39369">
                  <a:moveTo>
                    <a:pt x="329853" y="0"/>
                  </a:moveTo>
                  <a:lnTo>
                    <a:pt x="290507" y="39255"/>
                  </a:lnTo>
                </a:path>
                <a:path w="411480" h="39369">
                  <a:moveTo>
                    <a:pt x="339360" y="0"/>
                  </a:moveTo>
                  <a:lnTo>
                    <a:pt x="300015" y="39255"/>
                  </a:lnTo>
                </a:path>
                <a:path w="411480" h="39369">
                  <a:moveTo>
                    <a:pt x="348851" y="0"/>
                  </a:moveTo>
                  <a:lnTo>
                    <a:pt x="308123" y="39255"/>
                  </a:lnTo>
                </a:path>
                <a:path w="411480" h="39369">
                  <a:moveTo>
                    <a:pt x="357010" y="0"/>
                  </a:moveTo>
                  <a:lnTo>
                    <a:pt x="317648" y="39255"/>
                  </a:lnTo>
                </a:path>
                <a:path w="411480" h="39369">
                  <a:moveTo>
                    <a:pt x="366535" y="0"/>
                  </a:moveTo>
                  <a:lnTo>
                    <a:pt x="327173" y="39255"/>
                  </a:lnTo>
                </a:path>
                <a:path w="411480" h="39369">
                  <a:moveTo>
                    <a:pt x="375992" y="0"/>
                  </a:moveTo>
                  <a:lnTo>
                    <a:pt x="335298" y="39255"/>
                  </a:lnTo>
                </a:path>
                <a:path w="411480" h="39369">
                  <a:moveTo>
                    <a:pt x="384168" y="0"/>
                  </a:moveTo>
                  <a:lnTo>
                    <a:pt x="344806" y="39255"/>
                  </a:lnTo>
                </a:path>
                <a:path w="411480" h="39369">
                  <a:moveTo>
                    <a:pt x="393642" y="0"/>
                  </a:moveTo>
                  <a:lnTo>
                    <a:pt x="354279" y="39255"/>
                  </a:lnTo>
                </a:path>
                <a:path w="411480" h="39369">
                  <a:moveTo>
                    <a:pt x="403167" y="0"/>
                  </a:moveTo>
                  <a:lnTo>
                    <a:pt x="362455" y="39255"/>
                  </a:lnTo>
                </a:path>
                <a:path w="411480" h="39369">
                  <a:moveTo>
                    <a:pt x="411257" y="1344"/>
                  </a:moveTo>
                  <a:lnTo>
                    <a:pt x="371929" y="39255"/>
                  </a:lnTo>
                </a:path>
                <a:path w="411480" h="39369">
                  <a:moveTo>
                    <a:pt x="411257" y="9460"/>
                  </a:moveTo>
                  <a:lnTo>
                    <a:pt x="381437" y="39255"/>
                  </a:lnTo>
                </a:path>
                <a:path w="411480" h="39369">
                  <a:moveTo>
                    <a:pt x="411257" y="18921"/>
                  </a:moveTo>
                  <a:lnTo>
                    <a:pt x="389596" y="39255"/>
                  </a:lnTo>
                </a:path>
                <a:path w="411480" h="39369">
                  <a:moveTo>
                    <a:pt x="411257" y="28399"/>
                  </a:moveTo>
                  <a:lnTo>
                    <a:pt x="399070" y="39255"/>
                  </a:lnTo>
                </a:path>
                <a:path w="411480" h="39369">
                  <a:moveTo>
                    <a:pt x="411257" y="36516"/>
                  </a:moveTo>
                  <a:lnTo>
                    <a:pt x="408595" y="39255"/>
                  </a:lnTo>
                </a:path>
                <a:path w="411480" h="39369">
                  <a:moveTo>
                    <a:pt x="0" y="39255"/>
                  </a:moveTo>
                  <a:lnTo>
                    <a:pt x="1348" y="39255"/>
                  </a:lnTo>
                </a:path>
                <a:path w="411480" h="39369">
                  <a:moveTo>
                    <a:pt x="0" y="29760"/>
                  </a:moveTo>
                  <a:lnTo>
                    <a:pt x="9507" y="39255"/>
                  </a:lnTo>
                </a:path>
                <a:path w="411480" h="39369">
                  <a:moveTo>
                    <a:pt x="0" y="20265"/>
                  </a:moveTo>
                  <a:lnTo>
                    <a:pt x="18981" y="39255"/>
                  </a:lnTo>
                </a:path>
                <a:path w="411480" h="39369">
                  <a:moveTo>
                    <a:pt x="0" y="12149"/>
                  </a:moveTo>
                  <a:lnTo>
                    <a:pt x="28506" y="39255"/>
                  </a:lnTo>
                </a:path>
                <a:path w="411480" h="39369">
                  <a:moveTo>
                    <a:pt x="0" y="2705"/>
                  </a:moveTo>
                  <a:lnTo>
                    <a:pt x="36665" y="39255"/>
                  </a:lnTo>
                </a:path>
                <a:path w="411480" h="39369">
                  <a:moveTo>
                    <a:pt x="6793" y="0"/>
                  </a:moveTo>
                  <a:lnTo>
                    <a:pt x="46139" y="39255"/>
                  </a:lnTo>
                </a:path>
                <a:path w="411480" h="39369">
                  <a:moveTo>
                    <a:pt x="14935" y="0"/>
                  </a:moveTo>
                  <a:lnTo>
                    <a:pt x="55646" y="39255"/>
                  </a:lnTo>
                </a:path>
                <a:path w="411480" h="39369">
                  <a:moveTo>
                    <a:pt x="24409" y="0"/>
                  </a:moveTo>
                  <a:lnTo>
                    <a:pt x="63789" y="39255"/>
                  </a:lnTo>
                </a:path>
                <a:path w="411480" h="39369">
                  <a:moveTo>
                    <a:pt x="33934" y="0"/>
                  </a:moveTo>
                  <a:lnTo>
                    <a:pt x="73313" y="39255"/>
                  </a:lnTo>
                </a:path>
                <a:path w="411480" h="39369">
                  <a:moveTo>
                    <a:pt x="42059" y="0"/>
                  </a:moveTo>
                  <a:lnTo>
                    <a:pt x="82804" y="39255"/>
                  </a:lnTo>
                </a:path>
                <a:path w="411480" h="39369">
                  <a:moveTo>
                    <a:pt x="51584" y="0"/>
                  </a:moveTo>
                  <a:lnTo>
                    <a:pt x="90929" y="39255"/>
                  </a:lnTo>
                </a:path>
                <a:path w="411480" h="39369">
                  <a:moveTo>
                    <a:pt x="61092" y="0"/>
                  </a:moveTo>
                  <a:lnTo>
                    <a:pt x="100454" y="39255"/>
                  </a:lnTo>
                </a:path>
                <a:path w="411480" h="39369">
                  <a:moveTo>
                    <a:pt x="69217" y="0"/>
                  </a:moveTo>
                  <a:lnTo>
                    <a:pt x="109962" y="39255"/>
                  </a:lnTo>
                </a:path>
                <a:path w="411480" h="39369">
                  <a:moveTo>
                    <a:pt x="78742" y="0"/>
                  </a:moveTo>
                  <a:lnTo>
                    <a:pt x="118087" y="39255"/>
                  </a:lnTo>
                </a:path>
                <a:path w="411480" h="39369">
                  <a:moveTo>
                    <a:pt x="88232" y="0"/>
                  </a:moveTo>
                  <a:lnTo>
                    <a:pt x="127612" y="39255"/>
                  </a:lnTo>
                </a:path>
                <a:path w="411480" h="39369">
                  <a:moveTo>
                    <a:pt x="96357" y="0"/>
                  </a:moveTo>
                  <a:lnTo>
                    <a:pt x="137120" y="39255"/>
                  </a:lnTo>
                </a:path>
                <a:path w="411480" h="39369">
                  <a:moveTo>
                    <a:pt x="105882" y="0"/>
                  </a:moveTo>
                  <a:lnTo>
                    <a:pt x="146593" y="39255"/>
                  </a:lnTo>
                </a:path>
                <a:path w="411480" h="39369">
                  <a:moveTo>
                    <a:pt x="115390" y="0"/>
                  </a:moveTo>
                  <a:lnTo>
                    <a:pt x="154753" y="39255"/>
                  </a:lnTo>
                </a:path>
                <a:path w="411480" h="39369">
                  <a:moveTo>
                    <a:pt x="123532" y="0"/>
                  </a:moveTo>
                  <a:lnTo>
                    <a:pt x="164226" y="39255"/>
                  </a:lnTo>
                </a:path>
                <a:path w="411480" h="39369">
                  <a:moveTo>
                    <a:pt x="133040" y="0"/>
                  </a:moveTo>
                  <a:lnTo>
                    <a:pt x="173734" y="39255"/>
                  </a:lnTo>
                </a:path>
                <a:path w="411480" h="39369">
                  <a:moveTo>
                    <a:pt x="142514" y="0"/>
                  </a:moveTo>
                  <a:lnTo>
                    <a:pt x="181876" y="39255"/>
                  </a:lnTo>
                </a:path>
                <a:path w="411480" h="39369">
                  <a:moveTo>
                    <a:pt x="150690" y="0"/>
                  </a:moveTo>
                  <a:lnTo>
                    <a:pt x="191384" y="39255"/>
                  </a:lnTo>
                </a:path>
                <a:path w="411480" h="39369">
                  <a:moveTo>
                    <a:pt x="160198" y="0"/>
                  </a:moveTo>
                  <a:lnTo>
                    <a:pt x="200909" y="39255"/>
                  </a:lnTo>
                </a:path>
                <a:path w="411480" h="39369">
                  <a:moveTo>
                    <a:pt x="169654" y="0"/>
                  </a:moveTo>
                  <a:lnTo>
                    <a:pt x="209034" y="39255"/>
                  </a:lnTo>
                </a:path>
                <a:path w="411480" h="39369">
                  <a:moveTo>
                    <a:pt x="177831" y="0"/>
                  </a:moveTo>
                  <a:lnTo>
                    <a:pt x="218542" y="39255"/>
                  </a:lnTo>
                </a:path>
                <a:path w="411480" h="39369">
                  <a:moveTo>
                    <a:pt x="187304" y="0"/>
                  </a:moveTo>
                  <a:lnTo>
                    <a:pt x="228049" y="39255"/>
                  </a:lnTo>
                </a:path>
                <a:path w="411480" h="39369">
                  <a:moveTo>
                    <a:pt x="196829" y="0"/>
                  </a:moveTo>
                  <a:lnTo>
                    <a:pt x="236175" y="39255"/>
                  </a:lnTo>
                </a:path>
                <a:path w="411480" h="39369">
                  <a:moveTo>
                    <a:pt x="206320" y="0"/>
                  </a:moveTo>
                  <a:lnTo>
                    <a:pt x="245699" y="39255"/>
                  </a:lnTo>
                </a:path>
                <a:path w="411480" h="39369">
                  <a:moveTo>
                    <a:pt x="214462" y="0"/>
                  </a:moveTo>
                  <a:lnTo>
                    <a:pt x="255224" y="39255"/>
                  </a:lnTo>
                </a:path>
                <a:path w="411480" h="39369">
                  <a:moveTo>
                    <a:pt x="223987" y="0"/>
                  </a:moveTo>
                  <a:lnTo>
                    <a:pt x="263332" y="39255"/>
                  </a:lnTo>
                </a:path>
                <a:path w="411480" h="39369">
                  <a:moveTo>
                    <a:pt x="233478" y="0"/>
                  </a:moveTo>
                  <a:lnTo>
                    <a:pt x="272857" y="39255"/>
                  </a:lnTo>
                </a:path>
                <a:path w="411480" h="39369">
                  <a:moveTo>
                    <a:pt x="241620" y="0"/>
                  </a:moveTo>
                  <a:lnTo>
                    <a:pt x="282314" y="39255"/>
                  </a:lnTo>
                </a:path>
                <a:path w="411480" h="39369">
                  <a:moveTo>
                    <a:pt x="251128" y="0"/>
                  </a:moveTo>
                  <a:lnTo>
                    <a:pt x="290507" y="39255"/>
                  </a:lnTo>
                </a:path>
                <a:path w="411480" h="39369">
                  <a:moveTo>
                    <a:pt x="260652" y="0"/>
                  </a:moveTo>
                  <a:lnTo>
                    <a:pt x="300015" y="39255"/>
                  </a:lnTo>
                </a:path>
                <a:path w="411480" h="39369">
                  <a:moveTo>
                    <a:pt x="268760" y="0"/>
                  </a:moveTo>
                  <a:lnTo>
                    <a:pt x="309471" y="39255"/>
                  </a:lnTo>
                </a:path>
                <a:path w="411480" h="39369">
                  <a:moveTo>
                    <a:pt x="278285" y="0"/>
                  </a:moveTo>
                  <a:lnTo>
                    <a:pt x="317648" y="39255"/>
                  </a:lnTo>
                </a:path>
                <a:path w="411480" h="39369">
                  <a:moveTo>
                    <a:pt x="287759" y="0"/>
                  </a:moveTo>
                  <a:lnTo>
                    <a:pt x="327173" y="39255"/>
                  </a:lnTo>
                </a:path>
                <a:path w="411480" h="39369">
                  <a:moveTo>
                    <a:pt x="295935" y="0"/>
                  </a:moveTo>
                  <a:lnTo>
                    <a:pt x="336646" y="39255"/>
                  </a:lnTo>
                </a:path>
                <a:path w="411480" h="39369">
                  <a:moveTo>
                    <a:pt x="305443" y="0"/>
                  </a:moveTo>
                  <a:lnTo>
                    <a:pt x="346154" y="39255"/>
                  </a:lnTo>
                </a:path>
                <a:path w="411480" h="39369">
                  <a:moveTo>
                    <a:pt x="314917" y="0"/>
                  </a:moveTo>
                  <a:lnTo>
                    <a:pt x="354279" y="39255"/>
                  </a:lnTo>
                </a:path>
                <a:path w="411480" h="39369">
                  <a:moveTo>
                    <a:pt x="323059" y="0"/>
                  </a:moveTo>
                  <a:lnTo>
                    <a:pt x="363787" y="39255"/>
                  </a:lnTo>
                </a:path>
                <a:path w="411480" h="39369">
                  <a:moveTo>
                    <a:pt x="332550" y="0"/>
                  </a:moveTo>
                  <a:lnTo>
                    <a:pt x="373312" y="39255"/>
                  </a:lnTo>
                </a:path>
                <a:path w="411480" h="39369">
                  <a:moveTo>
                    <a:pt x="342074" y="0"/>
                  </a:moveTo>
                  <a:lnTo>
                    <a:pt x="381437" y="39255"/>
                  </a:lnTo>
                </a:path>
                <a:path w="411480" h="39369">
                  <a:moveTo>
                    <a:pt x="350251" y="0"/>
                  </a:moveTo>
                  <a:lnTo>
                    <a:pt x="390945" y="39255"/>
                  </a:lnTo>
                </a:path>
                <a:path w="411480" h="39369">
                  <a:moveTo>
                    <a:pt x="359707" y="0"/>
                  </a:moveTo>
                  <a:lnTo>
                    <a:pt x="400470" y="39255"/>
                  </a:lnTo>
                </a:path>
                <a:path w="411480" h="39369">
                  <a:moveTo>
                    <a:pt x="369215" y="0"/>
                  </a:moveTo>
                  <a:lnTo>
                    <a:pt x="408595" y="39255"/>
                  </a:lnTo>
                </a:path>
                <a:path w="411480" h="39369">
                  <a:moveTo>
                    <a:pt x="377357" y="0"/>
                  </a:moveTo>
                  <a:lnTo>
                    <a:pt x="411257" y="32483"/>
                  </a:lnTo>
                </a:path>
                <a:path w="411480" h="39369">
                  <a:moveTo>
                    <a:pt x="386865" y="0"/>
                  </a:moveTo>
                  <a:lnTo>
                    <a:pt x="411257" y="23005"/>
                  </a:lnTo>
                </a:path>
                <a:path w="411480" h="39369">
                  <a:moveTo>
                    <a:pt x="396373" y="0"/>
                  </a:moveTo>
                  <a:lnTo>
                    <a:pt x="411257" y="13510"/>
                  </a:lnTo>
                </a:path>
                <a:path w="411480" h="39369">
                  <a:moveTo>
                    <a:pt x="404498" y="0"/>
                  </a:moveTo>
                  <a:lnTo>
                    <a:pt x="411257" y="541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6732828" y="6814401"/>
              <a:ext cx="19050" cy="168275"/>
            </a:xfrm>
            <a:custGeom>
              <a:avLst/>
              <a:gdLst/>
              <a:ahLst/>
              <a:cxnLst/>
              <a:rect l="l" t="t" r="r" b="b"/>
              <a:pathLst>
                <a:path w="19050" h="168275">
                  <a:moveTo>
                    <a:pt x="0" y="162399"/>
                  </a:moveTo>
                  <a:lnTo>
                    <a:pt x="5428" y="167776"/>
                  </a:lnTo>
                </a:path>
                <a:path w="19050" h="168275">
                  <a:moveTo>
                    <a:pt x="0" y="148871"/>
                  </a:moveTo>
                  <a:lnTo>
                    <a:pt x="19015" y="167776"/>
                  </a:lnTo>
                </a:path>
                <a:path w="19050" h="168275">
                  <a:moveTo>
                    <a:pt x="0" y="135344"/>
                  </a:moveTo>
                  <a:lnTo>
                    <a:pt x="19015" y="154299"/>
                  </a:lnTo>
                </a:path>
                <a:path w="19050" h="168275">
                  <a:moveTo>
                    <a:pt x="0" y="121765"/>
                  </a:moveTo>
                  <a:lnTo>
                    <a:pt x="19015" y="140755"/>
                  </a:lnTo>
                </a:path>
                <a:path w="19050" h="168275">
                  <a:moveTo>
                    <a:pt x="0" y="108288"/>
                  </a:moveTo>
                  <a:lnTo>
                    <a:pt x="19015" y="127210"/>
                  </a:lnTo>
                </a:path>
                <a:path w="19050" h="168275">
                  <a:moveTo>
                    <a:pt x="0" y="94710"/>
                  </a:moveTo>
                  <a:lnTo>
                    <a:pt x="19015" y="113682"/>
                  </a:lnTo>
                </a:path>
                <a:path w="19050" h="168275">
                  <a:moveTo>
                    <a:pt x="0" y="81199"/>
                  </a:moveTo>
                  <a:lnTo>
                    <a:pt x="19015" y="100104"/>
                  </a:lnTo>
                </a:path>
                <a:path w="19050" h="168275">
                  <a:moveTo>
                    <a:pt x="0" y="67689"/>
                  </a:moveTo>
                  <a:lnTo>
                    <a:pt x="19015" y="86627"/>
                  </a:lnTo>
                </a:path>
                <a:path w="19050" h="168275">
                  <a:moveTo>
                    <a:pt x="0" y="54144"/>
                  </a:moveTo>
                  <a:lnTo>
                    <a:pt x="19015" y="73117"/>
                  </a:lnTo>
                </a:path>
                <a:path w="19050" h="168275">
                  <a:moveTo>
                    <a:pt x="0" y="40616"/>
                  </a:moveTo>
                  <a:lnTo>
                    <a:pt x="19015" y="59538"/>
                  </a:lnTo>
                </a:path>
                <a:path w="19050" h="168275">
                  <a:moveTo>
                    <a:pt x="0" y="27038"/>
                  </a:moveTo>
                  <a:lnTo>
                    <a:pt x="19015" y="46044"/>
                  </a:lnTo>
                </a:path>
                <a:path w="19050" h="168275">
                  <a:moveTo>
                    <a:pt x="0" y="13561"/>
                  </a:moveTo>
                  <a:lnTo>
                    <a:pt x="19015" y="32500"/>
                  </a:lnTo>
                </a:path>
                <a:path w="19050" h="168275">
                  <a:moveTo>
                    <a:pt x="0" y="0"/>
                  </a:moveTo>
                  <a:lnTo>
                    <a:pt x="19015" y="18955"/>
                  </a:lnTo>
                </a:path>
                <a:path w="19050" h="168275">
                  <a:moveTo>
                    <a:pt x="13587" y="0"/>
                  </a:moveTo>
                  <a:lnTo>
                    <a:pt x="19015" y="539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16982599" y="7194694"/>
              <a:ext cx="39370" cy="862330"/>
            </a:xfrm>
            <a:custGeom>
              <a:avLst/>
              <a:gdLst/>
              <a:ahLst/>
              <a:cxnLst/>
              <a:rect l="l" t="t" r="r" b="b"/>
              <a:pathLst>
                <a:path w="39369" h="862329">
                  <a:moveTo>
                    <a:pt x="5428" y="0"/>
                  </a:moveTo>
                  <a:lnTo>
                    <a:pt x="0" y="6755"/>
                  </a:lnTo>
                </a:path>
                <a:path w="39369" h="862329">
                  <a:moveTo>
                    <a:pt x="14935" y="0"/>
                  </a:moveTo>
                  <a:lnTo>
                    <a:pt x="0" y="16165"/>
                  </a:lnTo>
                </a:path>
                <a:path w="39369" h="862329">
                  <a:moveTo>
                    <a:pt x="24426" y="0"/>
                  </a:moveTo>
                  <a:lnTo>
                    <a:pt x="0" y="24332"/>
                  </a:lnTo>
                </a:path>
                <a:path w="39369" h="862329">
                  <a:moveTo>
                    <a:pt x="32585" y="0"/>
                  </a:moveTo>
                  <a:lnTo>
                    <a:pt x="0" y="33810"/>
                  </a:lnTo>
                </a:path>
                <a:path w="39369" h="862329">
                  <a:moveTo>
                    <a:pt x="39362" y="2671"/>
                  </a:moveTo>
                  <a:lnTo>
                    <a:pt x="0" y="43237"/>
                  </a:lnTo>
                </a:path>
                <a:path w="39369" h="862329">
                  <a:moveTo>
                    <a:pt x="39362" y="12149"/>
                  </a:moveTo>
                  <a:lnTo>
                    <a:pt x="0" y="51387"/>
                  </a:lnTo>
                </a:path>
                <a:path w="39369" h="862329">
                  <a:moveTo>
                    <a:pt x="39362" y="20265"/>
                  </a:moveTo>
                  <a:lnTo>
                    <a:pt x="0" y="60831"/>
                  </a:lnTo>
                </a:path>
                <a:path w="39369" h="862329">
                  <a:moveTo>
                    <a:pt x="39362" y="29743"/>
                  </a:moveTo>
                  <a:lnTo>
                    <a:pt x="0" y="70292"/>
                  </a:lnTo>
                </a:path>
                <a:path w="39369" h="862329">
                  <a:moveTo>
                    <a:pt x="39362" y="39204"/>
                  </a:moveTo>
                  <a:lnTo>
                    <a:pt x="0" y="78443"/>
                  </a:lnTo>
                </a:path>
                <a:path w="39369" h="862329">
                  <a:moveTo>
                    <a:pt x="39362" y="48665"/>
                  </a:moveTo>
                  <a:lnTo>
                    <a:pt x="0" y="87886"/>
                  </a:lnTo>
                </a:path>
                <a:path w="39369" h="862329">
                  <a:moveTo>
                    <a:pt x="39362" y="56781"/>
                  </a:moveTo>
                  <a:lnTo>
                    <a:pt x="0" y="97398"/>
                  </a:lnTo>
                </a:path>
                <a:path w="39369" h="862329">
                  <a:moveTo>
                    <a:pt x="39362" y="66259"/>
                  </a:moveTo>
                  <a:lnTo>
                    <a:pt x="0" y="105481"/>
                  </a:lnTo>
                </a:path>
                <a:path w="39369" h="862329">
                  <a:moveTo>
                    <a:pt x="39362" y="75737"/>
                  </a:moveTo>
                  <a:lnTo>
                    <a:pt x="0" y="114976"/>
                  </a:lnTo>
                </a:path>
                <a:path w="39369" h="862329">
                  <a:moveTo>
                    <a:pt x="39362" y="83837"/>
                  </a:moveTo>
                  <a:lnTo>
                    <a:pt x="0" y="124454"/>
                  </a:lnTo>
                </a:path>
                <a:path w="39369" h="862329">
                  <a:moveTo>
                    <a:pt x="39362" y="93280"/>
                  </a:moveTo>
                  <a:lnTo>
                    <a:pt x="0" y="132570"/>
                  </a:lnTo>
                </a:path>
                <a:path w="39369" h="862329">
                  <a:moveTo>
                    <a:pt x="39362" y="102792"/>
                  </a:moveTo>
                  <a:lnTo>
                    <a:pt x="0" y="142031"/>
                  </a:lnTo>
                </a:path>
                <a:path w="39369" h="862329">
                  <a:moveTo>
                    <a:pt x="39362" y="110875"/>
                  </a:moveTo>
                  <a:lnTo>
                    <a:pt x="0" y="151509"/>
                  </a:lnTo>
                </a:path>
                <a:path w="39369" h="862329">
                  <a:moveTo>
                    <a:pt x="39362" y="120370"/>
                  </a:moveTo>
                  <a:lnTo>
                    <a:pt x="0" y="160953"/>
                  </a:lnTo>
                </a:path>
                <a:path w="39369" h="862329">
                  <a:moveTo>
                    <a:pt x="39362" y="129882"/>
                  </a:moveTo>
                  <a:lnTo>
                    <a:pt x="0" y="169137"/>
                  </a:lnTo>
                </a:path>
                <a:path w="39369" h="862329">
                  <a:moveTo>
                    <a:pt x="39362" y="137964"/>
                  </a:moveTo>
                  <a:lnTo>
                    <a:pt x="0" y="178598"/>
                  </a:lnTo>
                </a:path>
                <a:path w="39369" h="862329">
                  <a:moveTo>
                    <a:pt x="39362" y="147476"/>
                  </a:moveTo>
                  <a:lnTo>
                    <a:pt x="0" y="188042"/>
                  </a:lnTo>
                </a:path>
                <a:path w="39369" h="862329">
                  <a:moveTo>
                    <a:pt x="39362" y="156937"/>
                  </a:moveTo>
                  <a:lnTo>
                    <a:pt x="0" y="196175"/>
                  </a:lnTo>
                </a:path>
                <a:path w="39369" h="862329">
                  <a:moveTo>
                    <a:pt x="39362" y="165053"/>
                  </a:moveTo>
                  <a:lnTo>
                    <a:pt x="0" y="205619"/>
                  </a:lnTo>
                </a:path>
                <a:path w="39369" h="862329">
                  <a:moveTo>
                    <a:pt x="39362" y="174531"/>
                  </a:moveTo>
                  <a:lnTo>
                    <a:pt x="0" y="215080"/>
                  </a:lnTo>
                </a:path>
                <a:path w="39369" h="862329">
                  <a:moveTo>
                    <a:pt x="39362" y="183975"/>
                  </a:moveTo>
                  <a:lnTo>
                    <a:pt x="0" y="223197"/>
                  </a:lnTo>
                </a:path>
                <a:path w="39369" h="862329">
                  <a:moveTo>
                    <a:pt x="39362" y="192109"/>
                  </a:moveTo>
                  <a:lnTo>
                    <a:pt x="0" y="232674"/>
                  </a:lnTo>
                </a:path>
                <a:path w="39369" h="862329">
                  <a:moveTo>
                    <a:pt x="39362" y="201603"/>
                  </a:moveTo>
                  <a:lnTo>
                    <a:pt x="0" y="242186"/>
                  </a:lnTo>
                </a:path>
                <a:path w="39369" h="862329">
                  <a:moveTo>
                    <a:pt x="39362" y="211047"/>
                  </a:moveTo>
                  <a:lnTo>
                    <a:pt x="0" y="250269"/>
                  </a:lnTo>
                </a:path>
                <a:path w="39369" h="862329">
                  <a:moveTo>
                    <a:pt x="39362" y="219164"/>
                  </a:moveTo>
                  <a:lnTo>
                    <a:pt x="0" y="259764"/>
                  </a:lnTo>
                </a:path>
                <a:path w="39369" h="862329">
                  <a:moveTo>
                    <a:pt x="39362" y="228659"/>
                  </a:moveTo>
                  <a:lnTo>
                    <a:pt x="0" y="269242"/>
                  </a:lnTo>
                </a:path>
                <a:path w="39369" h="862329">
                  <a:moveTo>
                    <a:pt x="39362" y="238103"/>
                  </a:moveTo>
                  <a:lnTo>
                    <a:pt x="0" y="277358"/>
                  </a:lnTo>
                </a:path>
                <a:path w="39369" h="862329">
                  <a:moveTo>
                    <a:pt x="39362" y="247580"/>
                  </a:moveTo>
                  <a:lnTo>
                    <a:pt x="0" y="286836"/>
                  </a:lnTo>
                </a:path>
                <a:path w="39369" h="862329">
                  <a:moveTo>
                    <a:pt x="39362" y="255697"/>
                  </a:moveTo>
                  <a:lnTo>
                    <a:pt x="0" y="296297"/>
                  </a:lnTo>
                </a:path>
                <a:path w="39369" h="862329">
                  <a:moveTo>
                    <a:pt x="39362" y="265175"/>
                  </a:moveTo>
                  <a:lnTo>
                    <a:pt x="0" y="304413"/>
                  </a:lnTo>
                </a:path>
                <a:path w="39369" h="862329">
                  <a:moveTo>
                    <a:pt x="39362" y="274670"/>
                  </a:moveTo>
                  <a:lnTo>
                    <a:pt x="0" y="313891"/>
                  </a:lnTo>
                </a:path>
                <a:path w="39369" h="862329">
                  <a:moveTo>
                    <a:pt x="39362" y="282752"/>
                  </a:moveTo>
                  <a:lnTo>
                    <a:pt x="0" y="323352"/>
                  </a:lnTo>
                </a:path>
                <a:path w="39369" h="862329">
                  <a:moveTo>
                    <a:pt x="39362" y="292264"/>
                  </a:moveTo>
                  <a:lnTo>
                    <a:pt x="0" y="331469"/>
                  </a:lnTo>
                </a:path>
                <a:path w="39369" h="862329">
                  <a:moveTo>
                    <a:pt x="39362" y="301725"/>
                  </a:moveTo>
                  <a:lnTo>
                    <a:pt x="0" y="340963"/>
                  </a:lnTo>
                </a:path>
                <a:path w="39369" h="862329">
                  <a:moveTo>
                    <a:pt x="39362" y="309807"/>
                  </a:moveTo>
                  <a:lnTo>
                    <a:pt x="0" y="350407"/>
                  </a:lnTo>
                </a:path>
                <a:path w="39369" h="862329">
                  <a:moveTo>
                    <a:pt x="39362" y="319319"/>
                  </a:moveTo>
                  <a:lnTo>
                    <a:pt x="0" y="358558"/>
                  </a:lnTo>
                </a:path>
                <a:path w="39369" h="862329">
                  <a:moveTo>
                    <a:pt x="39362" y="328797"/>
                  </a:moveTo>
                  <a:lnTo>
                    <a:pt x="0" y="368019"/>
                  </a:lnTo>
                </a:path>
                <a:path w="39369" h="862329">
                  <a:moveTo>
                    <a:pt x="39362" y="336914"/>
                  </a:moveTo>
                  <a:lnTo>
                    <a:pt x="0" y="377462"/>
                  </a:lnTo>
                </a:path>
                <a:path w="39369" h="862329">
                  <a:moveTo>
                    <a:pt x="39362" y="346391"/>
                  </a:moveTo>
                  <a:lnTo>
                    <a:pt x="0" y="386974"/>
                  </a:lnTo>
                </a:path>
                <a:path w="39369" h="862329">
                  <a:moveTo>
                    <a:pt x="39362" y="355835"/>
                  </a:moveTo>
                  <a:lnTo>
                    <a:pt x="0" y="395057"/>
                  </a:lnTo>
                </a:path>
                <a:path w="39369" h="862329">
                  <a:moveTo>
                    <a:pt x="39362" y="363952"/>
                  </a:moveTo>
                  <a:lnTo>
                    <a:pt x="0" y="404552"/>
                  </a:lnTo>
                </a:path>
                <a:path w="39369" h="862329">
                  <a:moveTo>
                    <a:pt x="39362" y="373430"/>
                  </a:moveTo>
                  <a:lnTo>
                    <a:pt x="0" y="414030"/>
                  </a:lnTo>
                </a:path>
                <a:path w="39369" h="862329">
                  <a:moveTo>
                    <a:pt x="39362" y="382891"/>
                  </a:moveTo>
                  <a:lnTo>
                    <a:pt x="0" y="422146"/>
                  </a:lnTo>
                </a:path>
                <a:path w="39369" h="862329">
                  <a:moveTo>
                    <a:pt x="39362" y="391041"/>
                  </a:moveTo>
                  <a:lnTo>
                    <a:pt x="0" y="431624"/>
                  </a:lnTo>
                </a:path>
                <a:path w="39369" h="862329">
                  <a:moveTo>
                    <a:pt x="39362" y="400485"/>
                  </a:moveTo>
                  <a:lnTo>
                    <a:pt x="0" y="441085"/>
                  </a:lnTo>
                </a:path>
                <a:path w="39369" h="862329">
                  <a:moveTo>
                    <a:pt x="39362" y="409963"/>
                  </a:moveTo>
                  <a:lnTo>
                    <a:pt x="0" y="449201"/>
                  </a:lnTo>
                </a:path>
                <a:path w="39369" h="862329">
                  <a:moveTo>
                    <a:pt x="39362" y="418113"/>
                  </a:moveTo>
                  <a:lnTo>
                    <a:pt x="0" y="458679"/>
                  </a:lnTo>
                </a:path>
                <a:path w="39369" h="862329">
                  <a:moveTo>
                    <a:pt x="39362" y="427540"/>
                  </a:moveTo>
                  <a:lnTo>
                    <a:pt x="0" y="468157"/>
                  </a:lnTo>
                </a:path>
                <a:path w="39369" h="862329">
                  <a:moveTo>
                    <a:pt x="39362" y="437052"/>
                  </a:moveTo>
                  <a:lnTo>
                    <a:pt x="0" y="476274"/>
                  </a:lnTo>
                </a:path>
                <a:path w="39369" h="862329">
                  <a:moveTo>
                    <a:pt x="39362" y="446530"/>
                  </a:moveTo>
                  <a:lnTo>
                    <a:pt x="0" y="485751"/>
                  </a:lnTo>
                </a:path>
                <a:path w="39369" h="862329">
                  <a:moveTo>
                    <a:pt x="39362" y="454612"/>
                  </a:moveTo>
                  <a:lnTo>
                    <a:pt x="0" y="495195"/>
                  </a:lnTo>
                </a:path>
                <a:path w="39369" h="862329">
                  <a:moveTo>
                    <a:pt x="39362" y="464107"/>
                  </a:moveTo>
                  <a:lnTo>
                    <a:pt x="0" y="503346"/>
                  </a:lnTo>
                </a:path>
                <a:path w="39369" h="862329">
                  <a:moveTo>
                    <a:pt x="39362" y="473517"/>
                  </a:moveTo>
                  <a:lnTo>
                    <a:pt x="0" y="512790"/>
                  </a:lnTo>
                </a:path>
                <a:path w="39369" h="862329">
                  <a:moveTo>
                    <a:pt x="39362" y="481702"/>
                  </a:moveTo>
                  <a:lnTo>
                    <a:pt x="0" y="522250"/>
                  </a:lnTo>
                </a:path>
                <a:path w="39369" h="862329">
                  <a:moveTo>
                    <a:pt x="39362" y="491162"/>
                  </a:moveTo>
                  <a:lnTo>
                    <a:pt x="0" y="530401"/>
                  </a:lnTo>
                </a:path>
                <a:path w="39369" h="862329">
                  <a:moveTo>
                    <a:pt x="39362" y="500589"/>
                  </a:moveTo>
                  <a:lnTo>
                    <a:pt x="0" y="539845"/>
                  </a:lnTo>
                </a:path>
                <a:path w="39369" h="862329">
                  <a:moveTo>
                    <a:pt x="39362" y="508740"/>
                  </a:moveTo>
                  <a:lnTo>
                    <a:pt x="0" y="549357"/>
                  </a:lnTo>
                </a:path>
                <a:path w="39369" h="862329">
                  <a:moveTo>
                    <a:pt x="39362" y="518184"/>
                  </a:moveTo>
                  <a:lnTo>
                    <a:pt x="0" y="557439"/>
                  </a:lnTo>
                </a:path>
                <a:path w="39369" h="862329">
                  <a:moveTo>
                    <a:pt x="39362" y="527696"/>
                  </a:moveTo>
                  <a:lnTo>
                    <a:pt x="0" y="566934"/>
                  </a:lnTo>
                </a:path>
                <a:path w="39369" h="862329">
                  <a:moveTo>
                    <a:pt x="39362" y="535795"/>
                  </a:moveTo>
                  <a:lnTo>
                    <a:pt x="0" y="576412"/>
                  </a:lnTo>
                </a:path>
                <a:path w="39369" h="862329">
                  <a:moveTo>
                    <a:pt x="39362" y="545256"/>
                  </a:moveTo>
                  <a:lnTo>
                    <a:pt x="0" y="585890"/>
                  </a:lnTo>
                </a:path>
                <a:path w="39369" h="862329">
                  <a:moveTo>
                    <a:pt x="39362" y="554785"/>
                  </a:moveTo>
                  <a:lnTo>
                    <a:pt x="0" y="593989"/>
                  </a:lnTo>
                </a:path>
                <a:path w="39369" h="862329">
                  <a:moveTo>
                    <a:pt x="39362" y="562867"/>
                  </a:moveTo>
                  <a:lnTo>
                    <a:pt x="0" y="603467"/>
                  </a:lnTo>
                </a:path>
                <a:path w="39369" h="862329">
                  <a:moveTo>
                    <a:pt x="39362" y="572362"/>
                  </a:moveTo>
                  <a:lnTo>
                    <a:pt x="0" y="612945"/>
                  </a:lnTo>
                </a:path>
                <a:path w="39369" h="862329">
                  <a:moveTo>
                    <a:pt x="39362" y="581840"/>
                  </a:moveTo>
                  <a:lnTo>
                    <a:pt x="0" y="621062"/>
                  </a:lnTo>
                </a:path>
                <a:path w="39369" h="862329">
                  <a:moveTo>
                    <a:pt x="39362" y="589957"/>
                  </a:moveTo>
                  <a:lnTo>
                    <a:pt x="0" y="630522"/>
                  </a:lnTo>
                </a:path>
                <a:path w="39369" h="862329">
                  <a:moveTo>
                    <a:pt x="39362" y="599400"/>
                  </a:moveTo>
                  <a:lnTo>
                    <a:pt x="0" y="640000"/>
                  </a:lnTo>
                </a:path>
                <a:path w="39369" h="862329">
                  <a:moveTo>
                    <a:pt x="39362" y="608895"/>
                  </a:moveTo>
                  <a:lnTo>
                    <a:pt x="0" y="648134"/>
                  </a:lnTo>
                </a:path>
                <a:path w="39369" h="862329">
                  <a:moveTo>
                    <a:pt x="39362" y="616978"/>
                  </a:moveTo>
                  <a:lnTo>
                    <a:pt x="0" y="657578"/>
                  </a:lnTo>
                </a:path>
                <a:path w="39369" h="862329">
                  <a:moveTo>
                    <a:pt x="39362" y="626490"/>
                  </a:moveTo>
                  <a:lnTo>
                    <a:pt x="0" y="667055"/>
                  </a:lnTo>
                </a:path>
                <a:path w="39369" h="862329">
                  <a:moveTo>
                    <a:pt x="39362" y="635984"/>
                  </a:moveTo>
                  <a:lnTo>
                    <a:pt x="0" y="675189"/>
                  </a:lnTo>
                </a:path>
                <a:path w="39369" h="862329">
                  <a:moveTo>
                    <a:pt x="39362" y="644067"/>
                  </a:moveTo>
                  <a:lnTo>
                    <a:pt x="0" y="684633"/>
                  </a:lnTo>
                </a:path>
                <a:path w="39369" h="862329">
                  <a:moveTo>
                    <a:pt x="39362" y="653562"/>
                  </a:moveTo>
                  <a:lnTo>
                    <a:pt x="0" y="694111"/>
                  </a:lnTo>
                </a:path>
                <a:path w="39369" h="862329">
                  <a:moveTo>
                    <a:pt x="39362" y="662972"/>
                  </a:moveTo>
                  <a:lnTo>
                    <a:pt x="0" y="702193"/>
                  </a:lnTo>
                </a:path>
                <a:path w="39369" h="862329">
                  <a:moveTo>
                    <a:pt x="39362" y="672449"/>
                  </a:moveTo>
                  <a:lnTo>
                    <a:pt x="0" y="711722"/>
                  </a:lnTo>
                </a:path>
                <a:path w="39369" h="862329">
                  <a:moveTo>
                    <a:pt x="39362" y="680566"/>
                  </a:moveTo>
                  <a:lnTo>
                    <a:pt x="0" y="721200"/>
                  </a:lnTo>
                </a:path>
                <a:path w="39369" h="862329">
                  <a:moveTo>
                    <a:pt x="39362" y="690027"/>
                  </a:moveTo>
                  <a:lnTo>
                    <a:pt x="0" y="729317"/>
                  </a:lnTo>
                </a:path>
                <a:path w="39369" h="862329">
                  <a:moveTo>
                    <a:pt x="39362" y="699539"/>
                  </a:moveTo>
                  <a:lnTo>
                    <a:pt x="0" y="738794"/>
                  </a:lnTo>
                </a:path>
                <a:path w="39369" h="862329">
                  <a:moveTo>
                    <a:pt x="39362" y="707638"/>
                  </a:moveTo>
                  <a:lnTo>
                    <a:pt x="0" y="748289"/>
                  </a:lnTo>
                </a:path>
                <a:path w="39369" h="862329">
                  <a:moveTo>
                    <a:pt x="39362" y="717150"/>
                  </a:moveTo>
                  <a:lnTo>
                    <a:pt x="0" y="756372"/>
                  </a:lnTo>
                </a:path>
                <a:path w="39369" h="862329">
                  <a:moveTo>
                    <a:pt x="39362" y="726594"/>
                  </a:moveTo>
                  <a:lnTo>
                    <a:pt x="0" y="765884"/>
                  </a:lnTo>
                </a:path>
                <a:path w="39369" h="862329">
                  <a:moveTo>
                    <a:pt x="39362" y="734745"/>
                  </a:moveTo>
                  <a:lnTo>
                    <a:pt x="0" y="775361"/>
                  </a:lnTo>
                </a:path>
                <a:path w="39369" h="862329">
                  <a:moveTo>
                    <a:pt x="39362" y="744188"/>
                  </a:moveTo>
                  <a:lnTo>
                    <a:pt x="0" y="784788"/>
                  </a:lnTo>
                </a:path>
                <a:path w="39369" h="862329">
                  <a:moveTo>
                    <a:pt x="39362" y="753683"/>
                  </a:moveTo>
                  <a:lnTo>
                    <a:pt x="0" y="792922"/>
                  </a:lnTo>
                </a:path>
                <a:path w="39369" h="862329">
                  <a:moveTo>
                    <a:pt x="39362" y="761766"/>
                  </a:moveTo>
                  <a:lnTo>
                    <a:pt x="0" y="802366"/>
                  </a:lnTo>
                </a:path>
                <a:path w="39369" h="862329">
                  <a:moveTo>
                    <a:pt x="39362" y="771278"/>
                  </a:moveTo>
                  <a:lnTo>
                    <a:pt x="0" y="811843"/>
                  </a:lnTo>
                </a:path>
                <a:path w="39369" h="862329">
                  <a:moveTo>
                    <a:pt x="39362" y="780772"/>
                  </a:moveTo>
                  <a:lnTo>
                    <a:pt x="0" y="819977"/>
                  </a:lnTo>
                </a:path>
                <a:path w="39369" h="862329">
                  <a:moveTo>
                    <a:pt x="39362" y="788855"/>
                  </a:moveTo>
                  <a:lnTo>
                    <a:pt x="0" y="829421"/>
                  </a:lnTo>
                </a:path>
                <a:path w="39369" h="862329">
                  <a:moveTo>
                    <a:pt x="39362" y="798350"/>
                  </a:moveTo>
                  <a:lnTo>
                    <a:pt x="0" y="838899"/>
                  </a:lnTo>
                </a:path>
                <a:path w="39369" h="862329">
                  <a:moveTo>
                    <a:pt x="39362" y="807760"/>
                  </a:moveTo>
                  <a:lnTo>
                    <a:pt x="0" y="847049"/>
                  </a:lnTo>
                </a:path>
                <a:path w="39369" h="862329">
                  <a:moveTo>
                    <a:pt x="39362" y="815910"/>
                  </a:moveTo>
                  <a:lnTo>
                    <a:pt x="0" y="856493"/>
                  </a:lnTo>
                </a:path>
                <a:path w="39369" h="862329">
                  <a:moveTo>
                    <a:pt x="39362" y="825388"/>
                  </a:moveTo>
                  <a:lnTo>
                    <a:pt x="2696" y="861921"/>
                  </a:lnTo>
                </a:path>
                <a:path w="39369" h="862329">
                  <a:moveTo>
                    <a:pt x="39362" y="834832"/>
                  </a:moveTo>
                  <a:lnTo>
                    <a:pt x="10856" y="861921"/>
                  </a:lnTo>
                </a:path>
                <a:path w="39369" h="862329">
                  <a:moveTo>
                    <a:pt x="39362" y="842965"/>
                  </a:moveTo>
                  <a:lnTo>
                    <a:pt x="20329" y="861921"/>
                  </a:lnTo>
                </a:path>
                <a:path w="39369" h="862329">
                  <a:moveTo>
                    <a:pt x="39362" y="852409"/>
                  </a:moveTo>
                  <a:lnTo>
                    <a:pt x="29837" y="861921"/>
                  </a:lnTo>
                </a:path>
                <a:path w="39369" h="862329">
                  <a:moveTo>
                    <a:pt x="39362" y="861921"/>
                  </a:moveTo>
                  <a:lnTo>
                    <a:pt x="38014" y="860560"/>
                  </a:lnTo>
                </a:path>
                <a:path w="39369" h="862329">
                  <a:moveTo>
                    <a:pt x="0" y="857837"/>
                  </a:moveTo>
                  <a:lnTo>
                    <a:pt x="4079" y="861921"/>
                  </a:lnTo>
                </a:path>
                <a:path w="39369" h="862329">
                  <a:moveTo>
                    <a:pt x="0" y="848411"/>
                  </a:moveTo>
                  <a:lnTo>
                    <a:pt x="13553" y="861921"/>
                  </a:lnTo>
                </a:path>
                <a:path w="39369" h="862329">
                  <a:moveTo>
                    <a:pt x="0" y="838899"/>
                  </a:moveTo>
                  <a:lnTo>
                    <a:pt x="23078" y="861921"/>
                  </a:lnTo>
                </a:path>
                <a:path w="39369" h="862329">
                  <a:moveTo>
                    <a:pt x="0" y="830782"/>
                  </a:moveTo>
                  <a:lnTo>
                    <a:pt x="31203" y="861921"/>
                  </a:lnTo>
                </a:path>
                <a:path w="39369" h="862329">
                  <a:moveTo>
                    <a:pt x="0" y="821338"/>
                  </a:moveTo>
                  <a:lnTo>
                    <a:pt x="39362" y="861921"/>
                  </a:lnTo>
                </a:path>
                <a:path w="39369" h="862329">
                  <a:moveTo>
                    <a:pt x="0" y="811843"/>
                  </a:moveTo>
                  <a:lnTo>
                    <a:pt x="39362" y="852409"/>
                  </a:lnTo>
                </a:path>
                <a:path w="39369" h="862329">
                  <a:moveTo>
                    <a:pt x="0" y="803761"/>
                  </a:moveTo>
                  <a:lnTo>
                    <a:pt x="39362" y="842965"/>
                  </a:lnTo>
                </a:path>
                <a:path w="39369" h="862329">
                  <a:moveTo>
                    <a:pt x="0" y="794249"/>
                  </a:moveTo>
                  <a:lnTo>
                    <a:pt x="39362" y="833505"/>
                  </a:lnTo>
                </a:path>
                <a:path w="39369" h="862329">
                  <a:moveTo>
                    <a:pt x="0" y="784788"/>
                  </a:moveTo>
                  <a:lnTo>
                    <a:pt x="39362" y="825388"/>
                  </a:lnTo>
                </a:path>
                <a:path w="39369" h="862329">
                  <a:moveTo>
                    <a:pt x="0" y="776706"/>
                  </a:moveTo>
                  <a:lnTo>
                    <a:pt x="39362" y="815910"/>
                  </a:lnTo>
                </a:path>
                <a:path w="39369" h="862329">
                  <a:moveTo>
                    <a:pt x="0" y="767194"/>
                  </a:moveTo>
                  <a:lnTo>
                    <a:pt x="39362" y="80639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6982607" y="7194694"/>
              <a:ext cx="39370" cy="798830"/>
            </a:xfrm>
            <a:custGeom>
              <a:avLst/>
              <a:gdLst/>
              <a:ahLst/>
              <a:cxnLst/>
              <a:rect l="l" t="t" r="r" b="b"/>
              <a:pathLst>
                <a:path w="39369" h="798829">
                  <a:moveTo>
                    <a:pt x="0" y="757733"/>
                  </a:moveTo>
                  <a:lnTo>
                    <a:pt x="39362" y="798367"/>
                  </a:lnTo>
                </a:path>
                <a:path w="39369" h="798829">
                  <a:moveTo>
                    <a:pt x="0" y="749599"/>
                  </a:moveTo>
                  <a:lnTo>
                    <a:pt x="39362" y="788872"/>
                  </a:lnTo>
                </a:path>
                <a:path w="39369" h="798829">
                  <a:moveTo>
                    <a:pt x="0" y="740139"/>
                  </a:moveTo>
                  <a:lnTo>
                    <a:pt x="39362" y="779360"/>
                  </a:lnTo>
                </a:path>
                <a:path w="39369" h="798829">
                  <a:moveTo>
                    <a:pt x="0" y="730644"/>
                  </a:moveTo>
                  <a:lnTo>
                    <a:pt x="39362" y="771278"/>
                  </a:lnTo>
                </a:path>
                <a:path w="39369" h="798829">
                  <a:moveTo>
                    <a:pt x="0" y="721200"/>
                  </a:moveTo>
                  <a:lnTo>
                    <a:pt x="39362" y="761766"/>
                  </a:lnTo>
                </a:path>
                <a:path w="39369" h="798829">
                  <a:moveTo>
                    <a:pt x="0" y="713083"/>
                  </a:moveTo>
                  <a:lnTo>
                    <a:pt x="39362" y="752305"/>
                  </a:lnTo>
                </a:path>
                <a:path w="39369" h="798829">
                  <a:moveTo>
                    <a:pt x="0" y="703606"/>
                  </a:moveTo>
                  <a:lnTo>
                    <a:pt x="39362" y="744188"/>
                  </a:lnTo>
                </a:path>
                <a:path w="39369" h="798829">
                  <a:moveTo>
                    <a:pt x="0" y="694111"/>
                  </a:moveTo>
                  <a:lnTo>
                    <a:pt x="39362" y="734728"/>
                  </a:lnTo>
                </a:path>
                <a:path w="39369" h="798829">
                  <a:moveTo>
                    <a:pt x="0" y="686011"/>
                  </a:moveTo>
                  <a:lnTo>
                    <a:pt x="39362" y="725267"/>
                  </a:lnTo>
                </a:path>
                <a:path w="39369" h="798829">
                  <a:moveTo>
                    <a:pt x="0" y="676550"/>
                  </a:moveTo>
                  <a:lnTo>
                    <a:pt x="39362" y="717150"/>
                  </a:lnTo>
                </a:path>
                <a:path w="39369" h="798829">
                  <a:moveTo>
                    <a:pt x="0" y="667055"/>
                  </a:moveTo>
                  <a:lnTo>
                    <a:pt x="39362" y="707655"/>
                  </a:lnTo>
                </a:path>
                <a:path w="39369" h="798829">
                  <a:moveTo>
                    <a:pt x="0" y="658973"/>
                  </a:moveTo>
                  <a:lnTo>
                    <a:pt x="39362" y="698177"/>
                  </a:lnTo>
                </a:path>
                <a:path w="39369" h="798829">
                  <a:moveTo>
                    <a:pt x="0" y="649478"/>
                  </a:moveTo>
                  <a:lnTo>
                    <a:pt x="39362" y="690027"/>
                  </a:lnTo>
                </a:path>
                <a:path w="39369" h="798829">
                  <a:moveTo>
                    <a:pt x="0" y="640000"/>
                  </a:moveTo>
                  <a:lnTo>
                    <a:pt x="39362" y="680583"/>
                  </a:lnTo>
                </a:path>
                <a:path w="39369" h="798829">
                  <a:moveTo>
                    <a:pt x="0" y="631884"/>
                  </a:moveTo>
                  <a:lnTo>
                    <a:pt x="39362" y="671139"/>
                  </a:lnTo>
                </a:path>
                <a:path w="39369" h="798829">
                  <a:moveTo>
                    <a:pt x="0" y="622406"/>
                  </a:moveTo>
                  <a:lnTo>
                    <a:pt x="39362" y="662989"/>
                  </a:lnTo>
                </a:path>
                <a:path w="39369" h="798829">
                  <a:moveTo>
                    <a:pt x="0" y="612945"/>
                  </a:moveTo>
                  <a:lnTo>
                    <a:pt x="39362" y="653579"/>
                  </a:lnTo>
                </a:path>
                <a:path w="39369" h="798829">
                  <a:moveTo>
                    <a:pt x="0" y="604828"/>
                  </a:moveTo>
                  <a:lnTo>
                    <a:pt x="39362" y="644084"/>
                  </a:lnTo>
                </a:path>
                <a:path w="39369" h="798829">
                  <a:moveTo>
                    <a:pt x="0" y="595351"/>
                  </a:moveTo>
                  <a:lnTo>
                    <a:pt x="39362" y="634572"/>
                  </a:lnTo>
                </a:path>
                <a:path w="39369" h="798829">
                  <a:moveTo>
                    <a:pt x="0" y="585890"/>
                  </a:moveTo>
                  <a:lnTo>
                    <a:pt x="39362" y="626490"/>
                  </a:lnTo>
                </a:path>
                <a:path w="39369" h="798829">
                  <a:moveTo>
                    <a:pt x="0" y="577739"/>
                  </a:moveTo>
                  <a:lnTo>
                    <a:pt x="39362" y="616978"/>
                  </a:lnTo>
                </a:path>
                <a:path w="39369" h="798829">
                  <a:moveTo>
                    <a:pt x="0" y="568261"/>
                  </a:moveTo>
                  <a:lnTo>
                    <a:pt x="39362" y="607517"/>
                  </a:lnTo>
                </a:path>
                <a:path w="39369" h="798829">
                  <a:moveTo>
                    <a:pt x="0" y="558818"/>
                  </a:moveTo>
                  <a:lnTo>
                    <a:pt x="39362" y="599400"/>
                  </a:lnTo>
                </a:path>
                <a:path w="39369" h="798829">
                  <a:moveTo>
                    <a:pt x="0" y="550667"/>
                  </a:moveTo>
                  <a:lnTo>
                    <a:pt x="39362" y="589957"/>
                  </a:lnTo>
                </a:path>
                <a:path w="39369" h="798829">
                  <a:moveTo>
                    <a:pt x="0" y="541240"/>
                  </a:moveTo>
                  <a:lnTo>
                    <a:pt x="39362" y="580479"/>
                  </a:lnTo>
                </a:path>
                <a:path w="39369" h="798829">
                  <a:moveTo>
                    <a:pt x="0" y="531762"/>
                  </a:moveTo>
                  <a:lnTo>
                    <a:pt x="39362" y="572345"/>
                  </a:lnTo>
                </a:path>
                <a:path w="39369" h="798829">
                  <a:moveTo>
                    <a:pt x="0" y="522267"/>
                  </a:moveTo>
                  <a:lnTo>
                    <a:pt x="39362" y="562867"/>
                  </a:lnTo>
                </a:path>
                <a:path w="39369" h="798829">
                  <a:moveTo>
                    <a:pt x="0" y="514185"/>
                  </a:moveTo>
                  <a:lnTo>
                    <a:pt x="39362" y="553424"/>
                  </a:lnTo>
                </a:path>
                <a:path w="39369" h="798829">
                  <a:moveTo>
                    <a:pt x="0" y="504690"/>
                  </a:moveTo>
                  <a:lnTo>
                    <a:pt x="39362" y="545273"/>
                  </a:lnTo>
                </a:path>
                <a:path w="39369" h="798829">
                  <a:moveTo>
                    <a:pt x="0" y="495212"/>
                  </a:moveTo>
                  <a:lnTo>
                    <a:pt x="39362" y="535795"/>
                  </a:lnTo>
                </a:path>
                <a:path w="39369" h="798829">
                  <a:moveTo>
                    <a:pt x="0" y="487096"/>
                  </a:moveTo>
                  <a:lnTo>
                    <a:pt x="39362" y="526351"/>
                  </a:lnTo>
                </a:path>
                <a:path w="39369" h="798829">
                  <a:moveTo>
                    <a:pt x="0" y="477618"/>
                  </a:moveTo>
                  <a:lnTo>
                    <a:pt x="39362" y="518201"/>
                  </a:lnTo>
                </a:path>
                <a:path w="39369" h="798829">
                  <a:moveTo>
                    <a:pt x="0" y="468157"/>
                  </a:moveTo>
                  <a:lnTo>
                    <a:pt x="39362" y="508757"/>
                  </a:lnTo>
                </a:path>
                <a:path w="39369" h="798829">
                  <a:moveTo>
                    <a:pt x="0" y="460040"/>
                  </a:moveTo>
                  <a:lnTo>
                    <a:pt x="39362" y="499279"/>
                  </a:lnTo>
                </a:path>
                <a:path w="39369" h="798829">
                  <a:moveTo>
                    <a:pt x="0" y="450563"/>
                  </a:moveTo>
                  <a:lnTo>
                    <a:pt x="39362" y="491162"/>
                  </a:lnTo>
                </a:path>
                <a:path w="39369" h="798829">
                  <a:moveTo>
                    <a:pt x="0" y="441085"/>
                  </a:moveTo>
                  <a:lnTo>
                    <a:pt x="39362" y="481702"/>
                  </a:lnTo>
                </a:path>
                <a:path w="39369" h="798829">
                  <a:moveTo>
                    <a:pt x="0" y="432951"/>
                  </a:moveTo>
                  <a:lnTo>
                    <a:pt x="39362" y="472190"/>
                  </a:lnTo>
                </a:path>
                <a:path w="39369" h="798829">
                  <a:moveTo>
                    <a:pt x="0" y="423456"/>
                  </a:moveTo>
                  <a:lnTo>
                    <a:pt x="39362" y="464107"/>
                  </a:lnTo>
                </a:path>
                <a:path w="39369" h="798829">
                  <a:moveTo>
                    <a:pt x="0" y="414030"/>
                  </a:moveTo>
                  <a:lnTo>
                    <a:pt x="39362" y="454612"/>
                  </a:lnTo>
                </a:path>
                <a:path w="39369" h="798829">
                  <a:moveTo>
                    <a:pt x="0" y="405879"/>
                  </a:moveTo>
                  <a:lnTo>
                    <a:pt x="39362" y="445135"/>
                  </a:lnTo>
                </a:path>
                <a:path w="39369" h="798829">
                  <a:moveTo>
                    <a:pt x="0" y="396469"/>
                  </a:moveTo>
                  <a:lnTo>
                    <a:pt x="39362" y="435691"/>
                  </a:lnTo>
                </a:path>
                <a:path w="39369" h="798829">
                  <a:moveTo>
                    <a:pt x="0" y="386974"/>
                  </a:moveTo>
                  <a:lnTo>
                    <a:pt x="39362" y="427540"/>
                  </a:lnTo>
                </a:path>
                <a:path w="39369" h="798829">
                  <a:moveTo>
                    <a:pt x="0" y="378824"/>
                  </a:moveTo>
                  <a:lnTo>
                    <a:pt x="39362" y="418113"/>
                  </a:lnTo>
                </a:path>
                <a:path w="39369" h="798829">
                  <a:moveTo>
                    <a:pt x="0" y="369397"/>
                  </a:moveTo>
                  <a:lnTo>
                    <a:pt x="39362" y="408636"/>
                  </a:lnTo>
                </a:path>
                <a:path w="39369" h="798829">
                  <a:moveTo>
                    <a:pt x="0" y="359902"/>
                  </a:moveTo>
                  <a:lnTo>
                    <a:pt x="39362" y="400485"/>
                  </a:lnTo>
                </a:path>
                <a:path w="39369" h="798829">
                  <a:moveTo>
                    <a:pt x="0" y="351786"/>
                  </a:moveTo>
                  <a:lnTo>
                    <a:pt x="39362" y="391041"/>
                  </a:lnTo>
                </a:path>
                <a:path w="39369" h="798829">
                  <a:moveTo>
                    <a:pt x="0" y="342308"/>
                  </a:moveTo>
                  <a:lnTo>
                    <a:pt x="39362" y="381563"/>
                  </a:lnTo>
                </a:path>
                <a:path w="39369" h="798829">
                  <a:moveTo>
                    <a:pt x="0" y="332830"/>
                  </a:moveTo>
                  <a:lnTo>
                    <a:pt x="39362" y="373447"/>
                  </a:lnTo>
                </a:path>
                <a:path w="39369" h="798829">
                  <a:moveTo>
                    <a:pt x="0" y="324713"/>
                  </a:moveTo>
                  <a:lnTo>
                    <a:pt x="39362" y="363969"/>
                  </a:lnTo>
                </a:path>
                <a:path w="39369" h="798829">
                  <a:moveTo>
                    <a:pt x="0" y="315252"/>
                  </a:moveTo>
                  <a:lnTo>
                    <a:pt x="39362" y="354491"/>
                  </a:lnTo>
                </a:path>
                <a:path w="39369" h="798829">
                  <a:moveTo>
                    <a:pt x="0" y="305741"/>
                  </a:moveTo>
                  <a:lnTo>
                    <a:pt x="39362" y="346408"/>
                  </a:lnTo>
                </a:path>
                <a:path w="39369" h="798829">
                  <a:moveTo>
                    <a:pt x="0" y="296297"/>
                  </a:moveTo>
                  <a:lnTo>
                    <a:pt x="39362" y="336914"/>
                  </a:lnTo>
                </a:path>
                <a:path w="39369" h="798829">
                  <a:moveTo>
                    <a:pt x="0" y="288146"/>
                  </a:moveTo>
                  <a:lnTo>
                    <a:pt x="39362" y="327402"/>
                  </a:lnTo>
                </a:path>
                <a:path w="39369" h="798829">
                  <a:moveTo>
                    <a:pt x="0" y="278719"/>
                  </a:moveTo>
                  <a:lnTo>
                    <a:pt x="39362" y="319319"/>
                  </a:lnTo>
                </a:path>
                <a:path w="39369" h="798829">
                  <a:moveTo>
                    <a:pt x="0" y="269242"/>
                  </a:moveTo>
                  <a:lnTo>
                    <a:pt x="39362" y="309807"/>
                  </a:lnTo>
                </a:path>
                <a:path w="39369" h="798829">
                  <a:moveTo>
                    <a:pt x="0" y="261091"/>
                  </a:moveTo>
                  <a:lnTo>
                    <a:pt x="39362" y="300347"/>
                  </a:lnTo>
                </a:path>
                <a:path w="39369" h="798829">
                  <a:moveTo>
                    <a:pt x="0" y="251647"/>
                  </a:moveTo>
                  <a:lnTo>
                    <a:pt x="39362" y="292264"/>
                  </a:lnTo>
                </a:path>
                <a:path w="39369" h="798829">
                  <a:moveTo>
                    <a:pt x="0" y="242186"/>
                  </a:moveTo>
                  <a:lnTo>
                    <a:pt x="39362" y="282752"/>
                  </a:lnTo>
                </a:path>
                <a:path w="39369" h="798829">
                  <a:moveTo>
                    <a:pt x="0" y="234070"/>
                  </a:moveTo>
                  <a:lnTo>
                    <a:pt x="39362" y="273308"/>
                  </a:lnTo>
                </a:path>
                <a:path w="39369" h="798829">
                  <a:moveTo>
                    <a:pt x="0" y="224609"/>
                  </a:moveTo>
                  <a:lnTo>
                    <a:pt x="39362" y="265175"/>
                  </a:lnTo>
                </a:path>
                <a:path w="39369" h="798829">
                  <a:moveTo>
                    <a:pt x="0" y="215097"/>
                  </a:moveTo>
                  <a:lnTo>
                    <a:pt x="39362" y="255697"/>
                  </a:lnTo>
                </a:path>
                <a:path w="39369" h="798829">
                  <a:moveTo>
                    <a:pt x="0" y="207015"/>
                  </a:moveTo>
                  <a:lnTo>
                    <a:pt x="39362" y="246253"/>
                  </a:lnTo>
                </a:path>
                <a:path w="39369" h="798829">
                  <a:moveTo>
                    <a:pt x="0" y="197520"/>
                  </a:moveTo>
                  <a:lnTo>
                    <a:pt x="39362" y="236741"/>
                  </a:lnTo>
                </a:path>
                <a:path w="39369" h="798829">
                  <a:moveTo>
                    <a:pt x="0" y="188042"/>
                  </a:moveTo>
                  <a:lnTo>
                    <a:pt x="39362" y="228659"/>
                  </a:lnTo>
                </a:path>
                <a:path w="39369" h="798829">
                  <a:moveTo>
                    <a:pt x="0" y="179959"/>
                  </a:moveTo>
                  <a:lnTo>
                    <a:pt x="39362" y="219181"/>
                  </a:lnTo>
                </a:path>
                <a:path w="39369" h="798829">
                  <a:moveTo>
                    <a:pt x="0" y="170447"/>
                  </a:moveTo>
                  <a:lnTo>
                    <a:pt x="39362" y="209669"/>
                  </a:lnTo>
                </a:path>
                <a:path w="39369" h="798829">
                  <a:moveTo>
                    <a:pt x="0" y="160953"/>
                  </a:moveTo>
                  <a:lnTo>
                    <a:pt x="39362" y="201620"/>
                  </a:lnTo>
                </a:path>
                <a:path w="39369" h="798829">
                  <a:moveTo>
                    <a:pt x="0" y="152870"/>
                  </a:moveTo>
                  <a:lnTo>
                    <a:pt x="39362" y="192109"/>
                  </a:lnTo>
                </a:path>
                <a:path w="39369" h="798829">
                  <a:moveTo>
                    <a:pt x="0" y="143358"/>
                  </a:moveTo>
                  <a:lnTo>
                    <a:pt x="39362" y="182648"/>
                  </a:lnTo>
                </a:path>
                <a:path w="39369" h="798829">
                  <a:moveTo>
                    <a:pt x="0" y="133897"/>
                  </a:moveTo>
                  <a:lnTo>
                    <a:pt x="39362" y="174531"/>
                  </a:lnTo>
                </a:path>
                <a:path w="39369" h="798829">
                  <a:moveTo>
                    <a:pt x="0" y="125815"/>
                  </a:moveTo>
                  <a:lnTo>
                    <a:pt x="39362" y="165053"/>
                  </a:lnTo>
                </a:path>
                <a:path w="39369" h="798829">
                  <a:moveTo>
                    <a:pt x="0" y="116303"/>
                  </a:moveTo>
                  <a:lnTo>
                    <a:pt x="39362" y="155559"/>
                  </a:lnTo>
                </a:path>
                <a:path w="39369" h="798829">
                  <a:moveTo>
                    <a:pt x="0" y="106859"/>
                  </a:moveTo>
                  <a:lnTo>
                    <a:pt x="39362" y="147476"/>
                  </a:lnTo>
                </a:path>
                <a:path w="39369" h="798829">
                  <a:moveTo>
                    <a:pt x="0" y="97398"/>
                  </a:moveTo>
                  <a:lnTo>
                    <a:pt x="39362" y="137964"/>
                  </a:lnTo>
                </a:path>
                <a:path w="39369" h="798829">
                  <a:moveTo>
                    <a:pt x="0" y="89282"/>
                  </a:moveTo>
                  <a:lnTo>
                    <a:pt x="39362" y="128486"/>
                  </a:lnTo>
                </a:path>
                <a:path w="39369" h="798829">
                  <a:moveTo>
                    <a:pt x="0" y="79804"/>
                  </a:moveTo>
                  <a:lnTo>
                    <a:pt x="39362" y="120370"/>
                  </a:lnTo>
                </a:path>
                <a:path w="39369" h="798829">
                  <a:moveTo>
                    <a:pt x="0" y="70309"/>
                  </a:moveTo>
                  <a:lnTo>
                    <a:pt x="39362" y="110875"/>
                  </a:lnTo>
                </a:path>
                <a:path w="39369" h="798829">
                  <a:moveTo>
                    <a:pt x="0" y="62227"/>
                  </a:moveTo>
                  <a:lnTo>
                    <a:pt x="39362" y="101465"/>
                  </a:lnTo>
                </a:path>
                <a:path w="39369" h="798829">
                  <a:moveTo>
                    <a:pt x="0" y="52732"/>
                  </a:moveTo>
                  <a:lnTo>
                    <a:pt x="39362" y="93280"/>
                  </a:lnTo>
                </a:path>
                <a:path w="39369" h="798829">
                  <a:moveTo>
                    <a:pt x="0" y="43254"/>
                  </a:moveTo>
                  <a:lnTo>
                    <a:pt x="39362" y="83837"/>
                  </a:lnTo>
                </a:path>
                <a:path w="39369" h="798829">
                  <a:moveTo>
                    <a:pt x="0" y="35171"/>
                  </a:moveTo>
                  <a:lnTo>
                    <a:pt x="39362" y="74393"/>
                  </a:lnTo>
                </a:path>
                <a:path w="39369" h="798829">
                  <a:moveTo>
                    <a:pt x="0" y="25659"/>
                  </a:moveTo>
                  <a:lnTo>
                    <a:pt x="39362" y="66276"/>
                  </a:lnTo>
                </a:path>
                <a:path w="39369" h="798829">
                  <a:moveTo>
                    <a:pt x="0" y="16165"/>
                  </a:moveTo>
                  <a:lnTo>
                    <a:pt x="39362" y="56798"/>
                  </a:lnTo>
                </a:path>
                <a:path w="39369" h="798829">
                  <a:moveTo>
                    <a:pt x="0" y="8082"/>
                  </a:moveTo>
                  <a:lnTo>
                    <a:pt x="39362" y="47321"/>
                  </a:lnTo>
                </a:path>
                <a:path w="39369" h="798829">
                  <a:moveTo>
                    <a:pt x="1348" y="0"/>
                  </a:moveTo>
                  <a:lnTo>
                    <a:pt x="39362" y="39187"/>
                  </a:lnTo>
                </a:path>
                <a:path w="39369" h="798829">
                  <a:moveTo>
                    <a:pt x="10839" y="0"/>
                  </a:moveTo>
                  <a:lnTo>
                    <a:pt x="39362" y="29743"/>
                  </a:lnTo>
                </a:path>
                <a:path w="39369" h="798829">
                  <a:moveTo>
                    <a:pt x="18981" y="0"/>
                  </a:moveTo>
                  <a:lnTo>
                    <a:pt x="39362" y="20265"/>
                  </a:lnTo>
                </a:path>
                <a:path w="39369" h="798829">
                  <a:moveTo>
                    <a:pt x="28489" y="0"/>
                  </a:moveTo>
                  <a:lnTo>
                    <a:pt x="39362" y="10788"/>
                  </a:lnTo>
                </a:path>
                <a:path w="39369" h="798829">
                  <a:moveTo>
                    <a:pt x="38014" y="0"/>
                  </a:moveTo>
                  <a:lnTo>
                    <a:pt x="39362" y="267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3" name="object 20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07569" y="1967353"/>
              <a:ext cx="160249" cy="136688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13846893" y="2827999"/>
              <a:ext cx="1283335" cy="47625"/>
            </a:xfrm>
            <a:custGeom>
              <a:avLst/>
              <a:gdLst/>
              <a:ahLst/>
              <a:cxnLst/>
              <a:rect l="l" t="t" r="r" b="b"/>
              <a:pathLst>
                <a:path w="1283334" h="47625">
                  <a:moveTo>
                    <a:pt x="4096" y="0"/>
                  </a:moveTo>
                  <a:lnTo>
                    <a:pt x="1399" y="2671"/>
                  </a:lnTo>
                </a:path>
                <a:path w="1283334" h="47625">
                  <a:moveTo>
                    <a:pt x="13587" y="0"/>
                  </a:moveTo>
                  <a:lnTo>
                    <a:pt x="1399" y="12166"/>
                  </a:lnTo>
                </a:path>
                <a:path w="1283334" h="47625">
                  <a:moveTo>
                    <a:pt x="21712" y="0"/>
                  </a:moveTo>
                  <a:lnTo>
                    <a:pt x="1399" y="21661"/>
                  </a:lnTo>
                </a:path>
                <a:path w="1283334" h="47625">
                  <a:moveTo>
                    <a:pt x="31237" y="0"/>
                  </a:moveTo>
                  <a:lnTo>
                    <a:pt x="1399" y="29760"/>
                  </a:lnTo>
                </a:path>
                <a:path w="1283334" h="47625">
                  <a:moveTo>
                    <a:pt x="40728" y="0"/>
                  </a:moveTo>
                  <a:lnTo>
                    <a:pt x="1399" y="39238"/>
                  </a:lnTo>
                </a:path>
                <a:path w="1283334" h="47625">
                  <a:moveTo>
                    <a:pt x="48904" y="0"/>
                  </a:moveTo>
                  <a:lnTo>
                    <a:pt x="1399" y="47338"/>
                  </a:lnTo>
                </a:path>
                <a:path w="1283334" h="47625">
                  <a:moveTo>
                    <a:pt x="58360" y="0"/>
                  </a:moveTo>
                  <a:lnTo>
                    <a:pt x="9507" y="47338"/>
                  </a:lnTo>
                </a:path>
                <a:path w="1283334" h="47625">
                  <a:moveTo>
                    <a:pt x="67902" y="0"/>
                  </a:moveTo>
                  <a:lnTo>
                    <a:pt x="19032" y="47338"/>
                  </a:lnTo>
                </a:path>
                <a:path w="1283334" h="47625">
                  <a:moveTo>
                    <a:pt x="76028" y="0"/>
                  </a:moveTo>
                  <a:lnTo>
                    <a:pt x="28523" y="47338"/>
                  </a:lnTo>
                </a:path>
                <a:path w="1283334" h="47625">
                  <a:moveTo>
                    <a:pt x="85552" y="0"/>
                  </a:moveTo>
                  <a:lnTo>
                    <a:pt x="38014" y="47338"/>
                  </a:lnTo>
                </a:path>
                <a:path w="1283334" h="47625">
                  <a:moveTo>
                    <a:pt x="95009" y="0"/>
                  </a:moveTo>
                  <a:lnTo>
                    <a:pt x="46173" y="47338"/>
                  </a:lnTo>
                </a:path>
                <a:path w="1283334" h="47625">
                  <a:moveTo>
                    <a:pt x="103202" y="0"/>
                  </a:moveTo>
                  <a:lnTo>
                    <a:pt x="55663" y="47338"/>
                  </a:lnTo>
                </a:path>
                <a:path w="1283334" h="47625">
                  <a:moveTo>
                    <a:pt x="112727" y="0"/>
                  </a:moveTo>
                  <a:lnTo>
                    <a:pt x="65154" y="47338"/>
                  </a:lnTo>
                </a:path>
                <a:path w="1283334" h="47625">
                  <a:moveTo>
                    <a:pt x="122201" y="0"/>
                  </a:moveTo>
                  <a:lnTo>
                    <a:pt x="73348" y="47338"/>
                  </a:lnTo>
                </a:path>
                <a:path w="1283334" h="47625">
                  <a:moveTo>
                    <a:pt x="130360" y="0"/>
                  </a:moveTo>
                  <a:lnTo>
                    <a:pt x="82821" y="47338"/>
                  </a:lnTo>
                </a:path>
                <a:path w="1283334" h="47625">
                  <a:moveTo>
                    <a:pt x="139817" y="0"/>
                  </a:moveTo>
                  <a:lnTo>
                    <a:pt x="92363" y="47338"/>
                  </a:lnTo>
                </a:path>
                <a:path w="1283334" h="47625">
                  <a:moveTo>
                    <a:pt x="149341" y="0"/>
                  </a:moveTo>
                  <a:lnTo>
                    <a:pt x="100471" y="47338"/>
                  </a:lnTo>
                </a:path>
                <a:path w="1283334" h="47625">
                  <a:moveTo>
                    <a:pt x="157484" y="0"/>
                  </a:moveTo>
                  <a:lnTo>
                    <a:pt x="109979" y="47338"/>
                  </a:lnTo>
                </a:path>
                <a:path w="1283334" h="47625">
                  <a:moveTo>
                    <a:pt x="166974" y="0"/>
                  </a:moveTo>
                  <a:lnTo>
                    <a:pt x="119504" y="47338"/>
                  </a:lnTo>
                </a:path>
                <a:path w="1283334" h="47625">
                  <a:moveTo>
                    <a:pt x="176465" y="0"/>
                  </a:moveTo>
                  <a:lnTo>
                    <a:pt x="127629" y="47338"/>
                  </a:lnTo>
                </a:path>
                <a:path w="1283334" h="47625">
                  <a:moveTo>
                    <a:pt x="184658" y="0"/>
                  </a:moveTo>
                  <a:lnTo>
                    <a:pt x="137137" y="47338"/>
                  </a:lnTo>
                </a:path>
                <a:path w="1283334" h="47625">
                  <a:moveTo>
                    <a:pt x="194115" y="0"/>
                  </a:moveTo>
                  <a:lnTo>
                    <a:pt x="146644" y="47338"/>
                  </a:lnTo>
                </a:path>
                <a:path w="1283334" h="47625">
                  <a:moveTo>
                    <a:pt x="203623" y="0"/>
                  </a:moveTo>
                  <a:lnTo>
                    <a:pt x="154753" y="47338"/>
                  </a:lnTo>
                </a:path>
                <a:path w="1283334" h="47625">
                  <a:moveTo>
                    <a:pt x="213148" y="0"/>
                  </a:moveTo>
                  <a:lnTo>
                    <a:pt x="164277" y="47338"/>
                  </a:lnTo>
                </a:path>
                <a:path w="1283334" h="47625">
                  <a:moveTo>
                    <a:pt x="221273" y="0"/>
                  </a:moveTo>
                  <a:lnTo>
                    <a:pt x="173768" y="47338"/>
                  </a:lnTo>
                </a:path>
                <a:path w="1283334" h="47625">
                  <a:moveTo>
                    <a:pt x="230798" y="0"/>
                  </a:moveTo>
                  <a:lnTo>
                    <a:pt x="181927" y="47338"/>
                  </a:lnTo>
                </a:path>
                <a:path w="1283334" h="47625">
                  <a:moveTo>
                    <a:pt x="240305" y="0"/>
                  </a:moveTo>
                  <a:lnTo>
                    <a:pt x="191435" y="47338"/>
                  </a:lnTo>
                </a:path>
                <a:path w="1283334" h="47625">
                  <a:moveTo>
                    <a:pt x="248431" y="0"/>
                  </a:moveTo>
                  <a:lnTo>
                    <a:pt x="200892" y="47338"/>
                  </a:lnTo>
                </a:path>
                <a:path w="1283334" h="47625">
                  <a:moveTo>
                    <a:pt x="257955" y="0"/>
                  </a:moveTo>
                  <a:lnTo>
                    <a:pt x="209085" y="47338"/>
                  </a:lnTo>
                </a:path>
                <a:path w="1283334" h="47625">
                  <a:moveTo>
                    <a:pt x="267446" y="0"/>
                  </a:moveTo>
                  <a:lnTo>
                    <a:pt x="218559" y="47338"/>
                  </a:lnTo>
                </a:path>
                <a:path w="1283334" h="47625">
                  <a:moveTo>
                    <a:pt x="275605" y="0"/>
                  </a:moveTo>
                  <a:lnTo>
                    <a:pt x="228066" y="47338"/>
                  </a:lnTo>
                </a:path>
                <a:path w="1283334" h="47625">
                  <a:moveTo>
                    <a:pt x="285096" y="0"/>
                  </a:moveTo>
                  <a:lnTo>
                    <a:pt x="237574" y="47338"/>
                  </a:lnTo>
                </a:path>
                <a:path w="1283334" h="47625">
                  <a:moveTo>
                    <a:pt x="294570" y="0"/>
                  </a:moveTo>
                  <a:lnTo>
                    <a:pt x="245699" y="47338"/>
                  </a:lnTo>
                </a:path>
                <a:path w="1283334" h="47625">
                  <a:moveTo>
                    <a:pt x="302746" y="0"/>
                  </a:moveTo>
                  <a:lnTo>
                    <a:pt x="255224" y="47338"/>
                  </a:lnTo>
                </a:path>
                <a:path w="1283334" h="47625">
                  <a:moveTo>
                    <a:pt x="312220" y="0"/>
                  </a:moveTo>
                  <a:lnTo>
                    <a:pt x="264732" y="47338"/>
                  </a:lnTo>
                </a:path>
                <a:path w="1283334" h="47625">
                  <a:moveTo>
                    <a:pt x="321727" y="0"/>
                  </a:moveTo>
                  <a:lnTo>
                    <a:pt x="272857" y="47338"/>
                  </a:lnTo>
                </a:path>
                <a:path w="1283334" h="47625">
                  <a:moveTo>
                    <a:pt x="329870" y="0"/>
                  </a:moveTo>
                  <a:lnTo>
                    <a:pt x="282382" y="47338"/>
                  </a:lnTo>
                </a:path>
                <a:path w="1283334" h="47625">
                  <a:moveTo>
                    <a:pt x="339377" y="0"/>
                  </a:moveTo>
                  <a:lnTo>
                    <a:pt x="291890" y="47338"/>
                  </a:lnTo>
                </a:path>
                <a:path w="1283334" h="47625">
                  <a:moveTo>
                    <a:pt x="348885" y="0"/>
                  </a:moveTo>
                  <a:lnTo>
                    <a:pt x="300032" y="47338"/>
                  </a:lnTo>
                </a:path>
                <a:path w="1283334" h="47625">
                  <a:moveTo>
                    <a:pt x="357010" y="0"/>
                  </a:moveTo>
                  <a:lnTo>
                    <a:pt x="309540" y="47338"/>
                  </a:lnTo>
                </a:path>
                <a:path w="1283334" h="47625">
                  <a:moveTo>
                    <a:pt x="366501" y="0"/>
                  </a:moveTo>
                  <a:lnTo>
                    <a:pt x="319030" y="47338"/>
                  </a:lnTo>
                </a:path>
                <a:path w="1283334" h="47625">
                  <a:moveTo>
                    <a:pt x="376060" y="0"/>
                  </a:moveTo>
                  <a:lnTo>
                    <a:pt x="327173" y="47338"/>
                  </a:lnTo>
                </a:path>
                <a:path w="1283334" h="47625">
                  <a:moveTo>
                    <a:pt x="384151" y="0"/>
                  </a:moveTo>
                  <a:lnTo>
                    <a:pt x="336663" y="47338"/>
                  </a:lnTo>
                </a:path>
                <a:path w="1283334" h="47625">
                  <a:moveTo>
                    <a:pt x="393676" y="0"/>
                  </a:moveTo>
                  <a:lnTo>
                    <a:pt x="346154" y="47338"/>
                  </a:lnTo>
                </a:path>
                <a:path w="1283334" h="47625">
                  <a:moveTo>
                    <a:pt x="403201" y="0"/>
                  </a:moveTo>
                  <a:lnTo>
                    <a:pt x="354313" y="47338"/>
                  </a:lnTo>
                </a:path>
                <a:path w="1283334" h="47625">
                  <a:moveTo>
                    <a:pt x="411326" y="0"/>
                  </a:moveTo>
                  <a:lnTo>
                    <a:pt x="363770" y="47338"/>
                  </a:lnTo>
                </a:path>
                <a:path w="1283334" h="47625">
                  <a:moveTo>
                    <a:pt x="420868" y="0"/>
                  </a:moveTo>
                  <a:lnTo>
                    <a:pt x="373312" y="47338"/>
                  </a:lnTo>
                </a:path>
                <a:path w="1283334" h="47625">
                  <a:moveTo>
                    <a:pt x="430307" y="0"/>
                  </a:moveTo>
                  <a:lnTo>
                    <a:pt x="381471" y="47338"/>
                  </a:lnTo>
                </a:path>
                <a:path w="1283334" h="47625">
                  <a:moveTo>
                    <a:pt x="439832" y="0"/>
                  </a:moveTo>
                  <a:lnTo>
                    <a:pt x="390945" y="47338"/>
                  </a:lnTo>
                </a:path>
                <a:path w="1283334" h="47625">
                  <a:moveTo>
                    <a:pt x="447991" y="0"/>
                  </a:moveTo>
                  <a:lnTo>
                    <a:pt x="400470" y="47338"/>
                  </a:lnTo>
                </a:path>
                <a:path w="1283334" h="47625">
                  <a:moveTo>
                    <a:pt x="457482" y="0"/>
                  </a:moveTo>
                  <a:lnTo>
                    <a:pt x="408612" y="47338"/>
                  </a:lnTo>
                </a:path>
                <a:path w="1283334" h="47625">
                  <a:moveTo>
                    <a:pt x="466990" y="0"/>
                  </a:moveTo>
                  <a:lnTo>
                    <a:pt x="418119" y="47338"/>
                  </a:lnTo>
                </a:path>
                <a:path w="1283334" h="47625">
                  <a:moveTo>
                    <a:pt x="475115" y="0"/>
                  </a:moveTo>
                  <a:lnTo>
                    <a:pt x="427627" y="47338"/>
                  </a:lnTo>
                </a:path>
                <a:path w="1283334" h="47625">
                  <a:moveTo>
                    <a:pt x="484606" y="0"/>
                  </a:moveTo>
                  <a:lnTo>
                    <a:pt x="437118" y="47338"/>
                  </a:lnTo>
                </a:path>
                <a:path w="1283334" h="47625">
                  <a:moveTo>
                    <a:pt x="494148" y="0"/>
                  </a:moveTo>
                  <a:lnTo>
                    <a:pt x="445277" y="47338"/>
                  </a:lnTo>
                </a:path>
                <a:path w="1283334" h="47625">
                  <a:moveTo>
                    <a:pt x="502256" y="0"/>
                  </a:moveTo>
                  <a:lnTo>
                    <a:pt x="454768" y="47338"/>
                  </a:lnTo>
                </a:path>
                <a:path w="1283334" h="47625">
                  <a:moveTo>
                    <a:pt x="511763" y="0"/>
                  </a:moveTo>
                  <a:lnTo>
                    <a:pt x="464276" y="47338"/>
                  </a:lnTo>
                </a:path>
                <a:path w="1283334" h="47625">
                  <a:moveTo>
                    <a:pt x="521305" y="0"/>
                  </a:moveTo>
                  <a:lnTo>
                    <a:pt x="472418" y="47338"/>
                  </a:lnTo>
                </a:path>
                <a:path w="1283334" h="47625">
                  <a:moveTo>
                    <a:pt x="529413" y="0"/>
                  </a:moveTo>
                  <a:lnTo>
                    <a:pt x="481926" y="47338"/>
                  </a:lnTo>
                </a:path>
                <a:path w="1283334" h="47625">
                  <a:moveTo>
                    <a:pt x="538955" y="0"/>
                  </a:moveTo>
                  <a:lnTo>
                    <a:pt x="491382" y="47338"/>
                  </a:lnTo>
                </a:path>
                <a:path w="1283334" h="47625">
                  <a:moveTo>
                    <a:pt x="548429" y="0"/>
                  </a:moveTo>
                  <a:lnTo>
                    <a:pt x="499576" y="47338"/>
                  </a:lnTo>
                </a:path>
                <a:path w="1283334" h="47625">
                  <a:moveTo>
                    <a:pt x="556588" y="0"/>
                  </a:moveTo>
                  <a:lnTo>
                    <a:pt x="509049" y="47338"/>
                  </a:lnTo>
                </a:path>
                <a:path w="1283334" h="47625">
                  <a:moveTo>
                    <a:pt x="566079" y="0"/>
                  </a:moveTo>
                  <a:lnTo>
                    <a:pt x="518557" y="47338"/>
                  </a:lnTo>
                </a:path>
                <a:path w="1283334" h="47625">
                  <a:moveTo>
                    <a:pt x="575570" y="0"/>
                  </a:moveTo>
                  <a:lnTo>
                    <a:pt x="526699" y="47338"/>
                  </a:lnTo>
                </a:path>
                <a:path w="1283334" h="47625">
                  <a:moveTo>
                    <a:pt x="583729" y="0"/>
                  </a:moveTo>
                  <a:lnTo>
                    <a:pt x="536207" y="47338"/>
                  </a:lnTo>
                </a:path>
                <a:path w="1283334" h="47625">
                  <a:moveTo>
                    <a:pt x="593202" y="0"/>
                  </a:moveTo>
                  <a:lnTo>
                    <a:pt x="545698" y="47338"/>
                  </a:lnTo>
                </a:path>
                <a:path w="1283334" h="47625">
                  <a:moveTo>
                    <a:pt x="602710" y="0"/>
                  </a:moveTo>
                  <a:lnTo>
                    <a:pt x="553874" y="47338"/>
                  </a:lnTo>
                </a:path>
                <a:path w="1283334" h="47625">
                  <a:moveTo>
                    <a:pt x="610869" y="0"/>
                  </a:moveTo>
                  <a:lnTo>
                    <a:pt x="563331" y="47338"/>
                  </a:lnTo>
                </a:path>
                <a:path w="1283334" h="47625">
                  <a:moveTo>
                    <a:pt x="620360" y="0"/>
                  </a:moveTo>
                  <a:lnTo>
                    <a:pt x="572855" y="47338"/>
                  </a:lnTo>
                </a:path>
                <a:path w="1283334" h="47625">
                  <a:moveTo>
                    <a:pt x="629868" y="0"/>
                  </a:moveTo>
                  <a:lnTo>
                    <a:pt x="580998" y="47338"/>
                  </a:lnTo>
                </a:path>
                <a:path w="1283334" h="47625">
                  <a:moveTo>
                    <a:pt x="639393" y="0"/>
                  </a:moveTo>
                  <a:lnTo>
                    <a:pt x="590505" y="47338"/>
                  </a:lnTo>
                </a:path>
                <a:path w="1283334" h="47625">
                  <a:moveTo>
                    <a:pt x="647518" y="0"/>
                  </a:moveTo>
                  <a:lnTo>
                    <a:pt x="600030" y="47338"/>
                  </a:lnTo>
                </a:path>
                <a:path w="1283334" h="47625">
                  <a:moveTo>
                    <a:pt x="657043" y="0"/>
                  </a:moveTo>
                  <a:lnTo>
                    <a:pt x="608138" y="47338"/>
                  </a:lnTo>
                </a:path>
                <a:path w="1283334" h="47625">
                  <a:moveTo>
                    <a:pt x="666533" y="0"/>
                  </a:moveTo>
                  <a:lnTo>
                    <a:pt x="617680" y="47338"/>
                  </a:lnTo>
                </a:path>
                <a:path w="1283334" h="47625">
                  <a:moveTo>
                    <a:pt x="674676" y="0"/>
                  </a:moveTo>
                  <a:lnTo>
                    <a:pt x="627171" y="47338"/>
                  </a:lnTo>
                </a:path>
                <a:path w="1283334" h="47625">
                  <a:moveTo>
                    <a:pt x="684183" y="0"/>
                  </a:moveTo>
                  <a:lnTo>
                    <a:pt x="636645" y="47338"/>
                  </a:lnTo>
                </a:path>
                <a:path w="1283334" h="47625">
                  <a:moveTo>
                    <a:pt x="693657" y="0"/>
                  </a:moveTo>
                  <a:lnTo>
                    <a:pt x="644804" y="47338"/>
                  </a:lnTo>
                </a:path>
                <a:path w="1283334" h="47625">
                  <a:moveTo>
                    <a:pt x="701833" y="0"/>
                  </a:moveTo>
                  <a:lnTo>
                    <a:pt x="654295" y="47338"/>
                  </a:lnTo>
                </a:path>
                <a:path w="1283334" h="47625">
                  <a:moveTo>
                    <a:pt x="711341" y="0"/>
                  </a:moveTo>
                  <a:lnTo>
                    <a:pt x="663802" y="47338"/>
                  </a:lnTo>
                </a:path>
                <a:path w="1283334" h="47625">
                  <a:moveTo>
                    <a:pt x="720798" y="0"/>
                  </a:moveTo>
                  <a:lnTo>
                    <a:pt x="671945" y="47338"/>
                  </a:lnTo>
                </a:path>
                <a:path w="1283334" h="47625">
                  <a:moveTo>
                    <a:pt x="728991" y="0"/>
                  </a:moveTo>
                  <a:lnTo>
                    <a:pt x="681435" y="47338"/>
                  </a:lnTo>
                </a:path>
                <a:path w="1283334" h="47625">
                  <a:moveTo>
                    <a:pt x="738499" y="0"/>
                  </a:moveTo>
                  <a:lnTo>
                    <a:pt x="690960" y="47338"/>
                  </a:lnTo>
                </a:path>
                <a:path w="1283334" h="47625">
                  <a:moveTo>
                    <a:pt x="747973" y="0"/>
                  </a:moveTo>
                  <a:lnTo>
                    <a:pt x="699119" y="47338"/>
                  </a:lnTo>
                </a:path>
                <a:path w="1283334" h="47625">
                  <a:moveTo>
                    <a:pt x="756115" y="0"/>
                  </a:moveTo>
                  <a:lnTo>
                    <a:pt x="708593" y="47338"/>
                  </a:lnTo>
                </a:path>
                <a:path w="1283334" h="47625">
                  <a:moveTo>
                    <a:pt x="765605" y="0"/>
                  </a:moveTo>
                  <a:lnTo>
                    <a:pt x="718118" y="47338"/>
                  </a:lnTo>
                </a:path>
                <a:path w="1283334" h="47625">
                  <a:moveTo>
                    <a:pt x="775096" y="0"/>
                  </a:moveTo>
                  <a:lnTo>
                    <a:pt x="726243" y="47338"/>
                  </a:lnTo>
                </a:path>
                <a:path w="1283334" h="47625">
                  <a:moveTo>
                    <a:pt x="783238" y="0"/>
                  </a:moveTo>
                  <a:lnTo>
                    <a:pt x="735768" y="47338"/>
                  </a:lnTo>
                </a:path>
                <a:path w="1283334" h="47625">
                  <a:moveTo>
                    <a:pt x="792729" y="0"/>
                  </a:moveTo>
                  <a:lnTo>
                    <a:pt x="745276" y="47338"/>
                  </a:lnTo>
                </a:path>
                <a:path w="1283334" h="47625">
                  <a:moveTo>
                    <a:pt x="802254" y="0"/>
                  </a:moveTo>
                  <a:lnTo>
                    <a:pt x="753367" y="47338"/>
                  </a:lnTo>
                </a:path>
                <a:path w="1283334" h="47625">
                  <a:moveTo>
                    <a:pt x="810396" y="0"/>
                  </a:moveTo>
                  <a:lnTo>
                    <a:pt x="762891" y="47338"/>
                  </a:lnTo>
                </a:path>
                <a:path w="1283334" h="47625">
                  <a:moveTo>
                    <a:pt x="819921" y="0"/>
                  </a:moveTo>
                  <a:lnTo>
                    <a:pt x="772416" y="47338"/>
                  </a:lnTo>
                </a:path>
                <a:path w="1283334" h="47625">
                  <a:moveTo>
                    <a:pt x="829446" y="0"/>
                  </a:moveTo>
                  <a:lnTo>
                    <a:pt x="780541" y="47338"/>
                  </a:lnTo>
                </a:path>
                <a:path w="1283334" h="47625">
                  <a:moveTo>
                    <a:pt x="838902" y="0"/>
                  </a:moveTo>
                  <a:lnTo>
                    <a:pt x="790066" y="47338"/>
                  </a:lnTo>
                </a:path>
                <a:path w="1283334" h="47625">
                  <a:moveTo>
                    <a:pt x="847079" y="0"/>
                  </a:moveTo>
                  <a:lnTo>
                    <a:pt x="799506" y="47338"/>
                  </a:lnTo>
                </a:path>
                <a:path w="1283334" h="47625">
                  <a:moveTo>
                    <a:pt x="856603" y="0"/>
                  </a:moveTo>
                  <a:lnTo>
                    <a:pt x="807699" y="47338"/>
                  </a:lnTo>
                </a:path>
                <a:path w="1283334" h="47625">
                  <a:moveTo>
                    <a:pt x="866060" y="0"/>
                  </a:moveTo>
                  <a:lnTo>
                    <a:pt x="817207" y="47338"/>
                  </a:lnTo>
                </a:path>
                <a:path w="1283334" h="47625">
                  <a:moveTo>
                    <a:pt x="874219" y="0"/>
                  </a:moveTo>
                  <a:lnTo>
                    <a:pt x="826698" y="47338"/>
                  </a:lnTo>
                </a:path>
                <a:path w="1283334" h="47625">
                  <a:moveTo>
                    <a:pt x="883710" y="0"/>
                  </a:moveTo>
                  <a:lnTo>
                    <a:pt x="834857" y="47338"/>
                  </a:lnTo>
                </a:path>
                <a:path w="1283334" h="47625">
                  <a:moveTo>
                    <a:pt x="893218" y="0"/>
                  </a:moveTo>
                  <a:lnTo>
                    <a:pt x="844348" y="47338"/>
                  </a:lnTo>
                </a:path>
                <a:path w="1283334" h="47625">
                  <a:moveTo>
                    <a:pt x="901377" y="0"/>
                  </a:moveTo>
                  <a:lnTo>
                    <a:pt x="853872" y="47338"/>
                  </a:lnTo>
                </a:path>
                <a:path w="1283334" h="47625">
                  <a:moveTo>
                    <a:pt x="910851" y="0"/>
                  </a:moveTo>
                  <a:lnTo>
                    <a:pt x="863363" y="47338"/>
                  </a:lnTo>
                </a:path>
                <a:path w="1283334" h="47625">
                  <a:moveTo>
                    <a:pt x="920358" y="0"/>
                  </a:moveTo>
                  <a:lnTo>
                    <a:pt x="871471" y="47338"/>
                  </a:lnTo>
                </a:path>
                <a:path w="1283334" h="47625">
                  <a:moveTo>
                    <a:pt x="928467" y="0"/>
                  </a:moveTo>
                  <a:lnTo>
                    <a:pt x="880996" y="47338"/>
                  </a:lnTo>
                </a:path>
                <a:path w="1283334" h="47625">
                  <a:moveTo>
                    <a:pt x="938008" y="0"/>
                  </a:moveTo>
                  <a:lnTo>
                    <a:pt x="890521" y="47338"/>
                  </a:lnTo>
                </a:path>
                <a:path w="1283334" h="47625">
                  <a:moveTo>
                    <a:pt x="947516" y="0"/>
                  </a:moveTo>
                  <a:lnTo>
                    <a:pt x="898629" y="47338"/>
                  </a:lnTo>
                </a:path>
                <a:path w="1283334" h="47625">
                  <a:moveTo>
                    <a:pt x="955641" y="0"/>
                  </a:moveTo>
                  <a:lnTo>
                    <a:pt x="908171" y="47338"/>
                  </a:lnTo>
                </a:path>
                <a:path w="1283334" h="47625">
                  <a:moveTo>
                    <a:pt x="965149" y="0"/>
                  </a:moveTo>
                  <a:lnTo>
                    <a:pt x="917644" y="47338"/>
                  </a:lnTo>
                </a:path>
                <a:path w="1283334" h="47625">
                  <a:moveTo>
                    <a:pt x="974691" y="0"/>
                  </a:moveTo>
                  <a:lnTo>
                    <a:pt x="925804" y="47338"/>
                  </a:lnTo>
                </a:path>
                <a:path w="1283334" h="47625">
                  <a:moveTo>
                    <a:pt x="982833" y="0"/>
                  </a:moveTo>
                  <a:lnTo>
                    <a:pt x="935277" y="47338"/>
                  </a:lnTo>
                </a:path>
                <a:path w="1283334" h="47625">
                  <a:moveTo>
                    <a:pt x="992324" y="0"/>
                  </a:moveTo>
                  <a:lnTo>
                    <a:pt x="944768" y="47338"/>
                  </a:lnTo>
                </a:path>
                <a:path w="1283334" h="47625">
                  <a:moveTo>
                    <a:pt x="1001798" y="0"/>
                  </a:moveTo>
                  <a:lnTo>
                    <a:pt x="952944" y="47338"/>
                  </a:lnTo>
                </a:path>
                <a:path w="1283334" h="47625">
                  <a:moveTo>
                    <a:pt x="1009957" y="0"/>
                  </a:moveTo>
                  <a:lnTo>
                    <a:pt x="962418" y="47338"/>
                  </a:lnTo>
                </a:path>
                <a:path w="1283334" h="47625">
                  <a:moveTo>
                    <a:pt x="1019482" y="0"/>
                  </a:moveTo>
                  <a:lnTo>
                    <a:pt x="971943" y="47338"/>
                  </a:lnTo>
                </a:path>
                <a:path w="1283334" h="47625">
                  <a:moveTo>
                    <a:pt x="1028938" y="0"/>
                  </a:moveTo>
                  <a:lnTo>
                    <a:pt x="980102" y="47338"/>
                  </a:lnTo>
                </a:path>
                <a:path w="1283334" h="47625">
                  <a:moveTo>
                    <a:pt x="1038463" y="0"/>
                  </a:moveTo>
                  <a:lnTo>
                    <a:pt x="989576" y="47338"/>
                  </a:lnTo>
                </a:path>
                <a:path w="1283334" h="47625">
                  <a:moveTo>
                    <a:pt x="1046605" y="0"/>
                  </a:moveTo>
                  <a:lnTo>
                    <a:pt x="999118" y="47338"/>
                  </a:lnTo>
                </a:path>
                <a:path w="1283334" h="47625">
                  <a:moveTo>
                    <a:pt x="1056113" y="0"/>
                  </a:moveTo>
                  <a:lnTo>
                    <a:pt x="1007277" y="47338"/>
                  </a:lnTo>
                </a:path>
                <a:path w="1283334" h="47625">
                  <a:moveTo>
                    <a:pt x="1065621" y="0"/>
                  </a:moveTo>
                  <a:lnTo>
                    <a:pt x="1016733" y="47338"/>
                  </a:lnTo>
                </a:path>
                <a:path w="1283334" h="47625">
                  <a:moveTo>
                    <a:pt x="1073746" y="0"/>
                  </a:moveTo>
                  <a:lnTo>
                    <a:pt x="1026258" y="47338"/>
                  </a:lnTo>
                </a:path>
                <a:path w="1283334" h="47625">
                  <a:moveTo>
                    <a:pt x="1083254" y="0"/>
                  </a:moveTo>
                  <a:lnTo>
                    <a:pt x="1034383" y="47338"/>
                  </a:lnTo>
                </a:path>
                <a:path w="1283334" h="47625">
                  <a:moveTo>
                    <a:pt x="1092744" y="0"/>
                  </a:moveTo>
                  <a:lnTo>
                    <a:pt x="1043942" y="47338"/>
                  </a:lnTo>
                </a:path>
                <a:path w="1283334" h="47625">
                  <a:moveTo>
                    <a:pt x="1100887" y="0"/>
                  </a:moveTo>
                  <a:lnTo>
                    <a:pt x="1053399" y="47338"/>
                  </a:lnTo>
                </a:path>
                <a:path w="1283334" h="47625">
                  <a:moveTo>
                    <a:pt x="1110394" y="0"/>
                  </a:moveTo>
                  <a:lnTo>
                    <a:pt x="1062873" y="47338"/>
                  </a:lnTo>
                </a:path>
                <a:path w="1283334" h="47625">
                  <a:moveTo>
                    <a:pt x="1119919" y="0"/>
                  </a:moveTo>
                  <a:lnTo>
                    <a:pt x="1071032" y="47338"/>
                  </a:lnTo>
                </a:path>
                <a:path w="1283334" h="47625">
                  <a:moveTo>
                    <a:pt x="1128027" y="0"/>
                  </a:moveTo>
                  <a:lnTo>
                    <a:pt x="1080557" y="47338"/>
                  </a:lnTo>
                </a:path>
                <a:path w="1283334" h="47625">
                  <a:moveTo>
                    <a:pt x="1137569" y="0"/>
                  </a:moveTo>
                  <a:lnTo>
                    <a:pt x="1089996" y="47338"/>
                  </a:lnTo>
                </a:path>
                <a:path w="1283334" h="47625">
                  <a:moveTo>
                    <a:pt x="1147026" y="0"/>
                  </a:moveTo>
                  <a:lnTo>
                    <a:pt x="1098190" y="47338"/>
                  </a:lnTo>
                </a:path>
                <a:path w="1283334" h="47625">
                  <a:moveTo>
                    <a:pt x="1155202" y="0"/>
                  </a:moveTo>
                  <a:lnTo>
                    <a:pt x="1107663" y="47338"/>
                  </a:lnTo>
                </a:path>
                <a:path w="1283334" h="47625">
                  <a:moveTo>
                    <a:pt x="1164693" y="0"/>
                  </a:moveTo>
                  <a:lnTo>
                    <a:pt x="1117205" y="47338"/>
                  </a:lnTo>
                </a:path>
                <a:path w="1283334" h="47625">
                  <a:moveTo>
                    <a:pt x="1174184" y="0"/>
                  </a:moveTo>
                  <a:lnTo>
                    <a:pt x="1125364" y="47338"/>
                  </a:lnTo>
                </a:path>
                <a:path w="1283334" h="47625">
                  <a:moveTo>
                    <a:pt x="1182343" y="0"/>
                  </a:moveTo>
                  <a:lnTo>
                    <a:pt x="1134821" y="47338"/>
                  </a:lnTo>
                </a:path>
                <a:path w="1283334" h="47625">
                  <a:moveTo>
                    <a:pt x="1191885" y="0"/>
                  </a:moveTo>
                  <a:lnTo>
                    <a:pt x="1144346" y="47338"/>
                  </a:lnTo>
                </a:path>
                <a:path w="1283334" h="47625">
                  <a:moveTo>
                    <a:pt x="1201375" y="0"/>
                  </a:moveTo>
                  <a:lnTo>
                    <a:pt x="1152505" y="47338"/>
                  </a:lnTo>
                </a:path>
                <a:path w="1283334" h="47625">
                  <a:moveTo>
                    <a:pt x="1209518" y="0"/>
                  </a:moveTo>
                  <a:lnTo>
                    <a:pt x="1161979" y="47338"/>
                  </a:lnTo>
                </a:path>
                <a:path w="1283334" h="47625">
                  <a:moveTo>
                    <a:pt x="1218974" y="0"/>
                  </a:moveTo>
                  <a:lnTo>
                    <a:pt x="1171469" y="47338"/>
                  </a:lnTo>
                </a:path>
                <a:path w="1283334" h="47625">
                  <a:moveTo>
                    <a:pt x="1228482" y="0"/>
                  </a:moveTo>
                  <a:lnTo>
                    <a:pt x="1179629" y="47338"/>
                  </a:lnTo>
                </a:path>
                <a:path w="1283334" h="47625">
                  <a:moveTo>
                    <a:pt x="1236675" y="0"/>
                  </a:moveTo>
                  <a:lnTo>
                    <a:pt x="1189154" y="47338"/>
                  </a:lnTo>
                </a:path>
                <a:path w="1283334" h="47625">
                  <a:moveTo>
                    <a:pt x="1246132" y="0"/>
                  </a:moveTo>
                  <a:lnTo>
                    <a:pt x="1198661" y="47338"/>
                  </a:lnTo>
                </a:path>
                <a:path w="1283334" h="47625">
                  <a:moveTo>
                    <a:pt x="1255657" y="0"/>
                  </a:moveTo>
                  <a:lnTo>
                    <a:pt x="1206786" y="47338"/>
                  </a:lnTo>
                </a:path>
                <a:path w="1283334" h="47625">
                  <a:moveTo>
                    <a:pt x="1265182" y="0"/>
                  </a:moveTo>
                  <a:lnTo>
                    <a:pt x="1216294" y="47338"/>
                  </a:lnTo>
                </a:path>
                <a:path w="1283334" h="47625">
                  <a:moveTo>
                    <a:pt x="1273307" y="0"/>
                  </a:moveTo>
                  <a:lnTo>
                    <a:pt x="1225819" y="47338"/>
                  </a:lnTo>
                </a:path>
                <a:path w="1283334" h="47625">
                  <a:moveTo>
                    <a:pt x="1282797" y="0"/>
                  </a:moveTo>
                  <a:lnTo>
                    <a:pt x="1233944" y="47338"/>
                  </a:lnTo>
                </a:path>
                <a:path w="1283334" h="47625">
                  <a:moveTo>
                    <a:pt x="1282797" y="8099"/>
                  </a:moveTo>
                  <a:lnTo>
                    <a:pt x="1243452" y="47338"/>
                  </a:lnTo>
                </a:path>
                <a:path w="1283334" h="47625">
                  <a:moveTo>
                    <a:pt x="1282797" y="17577"/>
                  </a:moveTo>
                  <a:lnTo>
                    <a:pt x="1252909" y="47338"/>
                  </a:lnTo>
                </a:path>
                <a:path w="1283334" h="47625">
                  <a:moveTo>
                    <a:pt x="1282797" y="25676"/>
                  </a:moveTo>
                  <a:lnTo>
                    <a:pt x="1262416" y="47338"/>
                  </a:lnTo>
                </a:path>
                <a:path w="1283334" h="47625">
                  <a:moveTo>
                    <a:pt x="1282797" y="35171"/>
                  </a:moveTo>
                  <a:lnTo>
                    <a:pt x="1270610" y="47338"/>
                  </a:lnTo>
                </a:path>
                <a:path w="1283334" h="47625">
                  <a:moveTo>
                    <a:pt x="1282797" y="44666"/>
                  </a:moveTo>
                  <a:lnTo>
                    <a:pt x="1280049" y="47338"/>
                  </a:lnTo>
                </a:path>
                <a:path w="1283334" h="47625">
                  <a:moveTo>
                    <a:pt x="1399" y="47338"/>
                  </a:moveTo>
                  <a:lnTo>
                    <a:pt x="0" y="45993"/>
                  </a:lnTo>
                </a:path>
                <a:path w="1283334" h="47625">
                  <a:moveTo>
                    <a:pt x="1399" y="37860"/>
                  </a:moveTo>
                  <a:lnTo>
                    <a:pt x="10856" y="47338"/>
                  </a:lnTo>
                </a:path>
                <a:path w="1283334" h="47625">
                  <a:moveTo>
                    <a:pt x="1399" y="29760"/>
                  </a:moveTo>
                  <a:lnTo>
                    <a:pt x="19032" y="47338"/>
                  </a:lnTo>
                </a:path>
                <a:path w="1283334" h="47625">
                  <a:moveTo>
                    <a:pt x="1399" y="20265"/>
                  </a:moveTo>
                  <a:lnTo>
                    <a:pt x="28523" y="47338"/>
                  </a:lnTo>
                </a:path>
                <a:path w="1283334" h="47625">
                  <a:moveTo>
                    <a:pt x="1399" y="10822"/>
                  </a:moveTo>
                  <a:lnTo>
                    <a:pt x="38014" y="47338"/>
                  </a:lnTo>
                </a:path>
                <a:path w="1283334" h="47625">
                  <a:moveTo>
                    <a:pt x="1399" y="2671"/>
                  </a:moveTo>
                  <a:lnTo>
                    <a:pt x="46173" y="47338"/>
                  </a:lnTo>
                </a:path>
                <a:path w="1283334" h="47625">
                  <a:moveTo>
                    <a:pt x="8159" y="0"/>
                  </a:moveTo>
                  <a:lnTo>
                    <a:pt x="55663" y="47338"/>
                  </a:lnTo>
                </a:path>
                <a:path w="1283334" h="47625">
                  <a:moveTo>
                    <a:pt x="16284" y="0"/>
                  </a:moveTo>
                  <a:lnTo>
                    <a:pt x="65154" y="47338"/>
                  </a:lnTo>
                </a:path>
                <a:path w="1283334" h="47625">
                  <a:moveTo>
                    <a:pt x="25792" y="0"/>
                  </a:moveTo>
                  <a:lnTo>
                    <a:pt x="73348" y="47338"/>
                  </a:lnTo>
                </a:path>
                <a:path w="1283334" h="47625">
                  <a:moveTo>
                    <a:pt x="35299" y="0"/>
                  </a:moveTo>
                  <a:lnTo>
                    <a:pt x="82821" y="47338"/>
                  </a:lnTo>
                </a:path>
                <a:path w="1283334" h="47625">
                  <a:moveTo>
                    <a:pt x="43425" y="0"/>
                  </a:moveTo>
                  <a:lnTo>
                    <a:pt x="92363" y="47338"/>
                  </a:lnTo>
                </a:path>
                <a:path w="1283334" h="47625">
                  <a:moveTo>
                    <a:pt x="52949" y="0"/>
                  </a:moveTo>
                  <a:lnTo>
                    <a:pt x="100471" y="47338"/>
                  </a:lnTo>
                </a:path>
                <a:path w="1283334" h="47625">
                  <a:moveTo>
                    <a:pt x="62508" y="0"/>
                  </a:moveTo>
                  <a:lnTo>
                    <a:pt x="109979" y="47338"/>
                  </a:lnTo>
                </a:path>
                <a:path w="1283334" h="47625">
                  <a:moveTo>
                    <a:pt x="70616" y="0"/>
                  </a:moveTo>
                  <a:lnTo>
                    <a:pt x="119504" y="47338"/>
                  </a:lnTo>
                </a:path>
                <a:path w="1283334" h="47625">
                  <a:moveTo>
                    <a:pt x="80141" y="0"/>
                  </a:moveTo>
                  <a:lnTo>
                    <a:pt x="127629" y="47338"/>
                  </a:lnTo>
                </a:path>
                <a:path w="1283334" h="47625">
                  <a:moveTo>
                    <a:pt x="89598" y="0"/>
                  </a:moveTo>
                  <a:lnTo>
                    <a:pt x="137137" y="47338"/>
                  </a:lnTo>
                </a:path>
                <a:path w="1283334" h="47625">
                  <a:moveTo>
                    <a:pt x="97791" y="0"/>
                  </a:moveTo>
                  <a:lnTo>
                    <a:pt x="146644" y="47338"/>
                  </a:lnTo>
                </a:path>
                <a:path w="1283334" h="47625">
                  <a:moveTo>
                    <a:pt x="107282" y="0"/>
                  </a:moveTo>
                  <a:lnTo>
                    <a:pt x="156135" y="47338"/>
                  </a:lnTo>
                </a:path>
                <a:path w="1283334" h="47625">
                  <a:moveTo>
                    <a:pt x="116721" y="0"/>
                  </a:moveTo>
                  <a:lnTo>
                    <a:pt x="164277" y="47338"/>
                  </a:lnTo>
                </a:path>
                <a:path w="1283334" h="47625">
                  <a:moveTo>
                    <a:pt x="124915" y="0"/>
                  </a:moveTo>
                  <a:lnTo>
                    <a:pt x="173768" y="47338"/>
                  </a:lnTo>
                </a:path>
                <a:path w="1283334" h="47625">
                  <a:moveTo>
                    <a:pt x="134371" y="0"/>
                  </a:moveTo>
                  <a:lnTo>
                    <a:pt x="183242" y="47338"/>
                  </a:lnTo>
                </a:path>
                <a:path w="1283334" h="47625">
                  <a:moveTo>
                    <a:pt x="143913" y="0"/>
                  </a:moveTo>
                  <a:lnTo>
                    <a:pt x="191435" y="47338"/>
                  </a:lnTo>
                </a:path>
                <a:path w="1283334" h="47625">
                  <a:moveTo>
                    <a:pt x="152090" y="0"/>
                  </a:moveTo>
                  <a:lnTo>
                    <a:pt x="200892" y="47338"/>
                  </a:lnTo>
                </a:path>
                <a:path w="1283334" h="47625">
                  <a:moveTo>
                    <a:pt x="161529" y="0"/>
                  </a:moveTo>
                  <a:lnTo>
                    <a:pt x="210434" y="47338"/>
                  </a:lnTo>
                </a:path>
                <a:path w="1283334" h="47625">
                  <a:moveTo>
                    <a:pt x="171054" y="0"/>
                  </a:moveTo>
                  <a:lnTo>
                    <a:pt x="218559" y="47338"/>
                  </a:lnTo>
                </a:path>
                <a:path w="1283334" h="47625">
                  <a:moveTo>
                    <a:pt x="180579" y="0"/>
                  </a:moveTo>
                  <a:lnTo>
                    <a:pt x="228066" y="47338"/>
                  </a:lnTo>
                </a:path>
                <a:path w="1283334" h="47625">
                  <a:moveTo>
                    <a:pt x="188687" y="0"/>
                  </a:moveTo>
                  <a:lnTo>
                    <a:pt x="237574" y="47338"/>
                  </a:lnTo>
                </a:path>
                <a:path w="1283334" h="47625">
                  <a:moveTo>
                    <a:pt x="198212" y="0"/>
                  </a:moveTo>
                  <a:lnTo>
                    <a:pt x="245699" y="4733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4054620" y="2827990"/>
              <a:ext cx="1075690" cy="47625"/>
            </a:xfrm>
            <a:custGeom>
              <a:avLst/>
              <a:gdLst/>
              <a:ahLst/>
              <a:cxnLst/>
              <a:rect l="l" t="t" r="r" b="b"/>
              <a:pathLst>
                <a:path w="1075690" h="47625">
                  <a:moveTo>
                    <a:pt x="0" y="0"/>
                  </a:moveTo>
                  <a:lnTo>
                    <a:pt x="47504" y="47355"/>
                  </a:lnTo>
                </a:path>
                <a:path w="1075690" h="47625">
                  <a:moveTo>
                    <a:pt x="8108" y="0"/>
                  </a:moveTo>
                  <a:lnTo>
                    <a:pt x="57012" y="47355"/>
                  </a:lnTo>
                </a:path>
                <a:path w="1075690" h="47625">
                  <a:moveTo>
                    <a:pt x="17649" y="0"/>
                  </a:moveTo>
                  <a:lnTo>
                    <a:pt x="65120" y="47355"/>
                  </a:lnTo>
                </a:path>
                <a:path w="1075690" h="47625">
                  <a:moveTo>
                    <a:pt x="27106" y="0"/>
                  </a:moveTo>
                  <a:lnTo>
                    <a:pt x="74662" y="47355"/>
                  </a:lnTo>
                </a:path>
                <a:path w="1075690" h="47625">
                  <a:moveTo>
                    <a:pt x="35282" y="0"/>
                  </a:moveTo>
                  <a:lnTo>
                    <a:pt x="84153" y="47355"/>
                  </a:lnTo>
                </a:path>
                <a:path w="1075690" h="47625">
                  <a:moveTo>
                    <a:pt x="44824" y="0"/>
                  </a:moveTo>
                  <a:lnTo>
                    <a:pt x="92261" y="47355"/>
                  </a:lnTo>
                </a:path>
                <a:path w="1075690" h="47625">
                  <a:moveTo>
                    <a:pt x="54281" y="0"/>
                  </a:moveTo>
                  <a:lnTo>
                    <a:pt x="101820" y="47355"/>
                  </a:lnTo>
                </a:path>
                <a:path w="1075690" h="47625">
                  <a:moveTo>
                    <a:pt x="62406" y="0"/>
                  </a:moveTo>
                  <a:lnTo>
                    <a:pt x="111310" y="47355"/>
                  </a:lnTo>
                </a:path>
                <a:path w="1075690" h="47625">
                  <a:moveTo>
                    <a:pt x="71948" y="0"/>
                  </a:moveTo>
                  <a:lnTo>
                    <a:pt x="119470" y="47355"/>
                  </a:lnTo>
                </a:path>
                <a:path w="1075690" h="47625">
                  <a:moveTo>
                    <a:pt x="81439" y="0"/>
                  </a:moveTo>
                  <a:lnTo>
                    <a:pt x="128943" y="47355"/>
                  </a:lnTo>
                </a:path>
                <a:path w="1075690" h="47625">
                  <a:moveTo>
                    <a:pt x="89581" y="0"/>
                  </a:moveTo>
                  <a:lnTo>
                    <a:pt x="138417" y="47355"/>
                  </a:lnTo>
                </a:path>
                <a:path w="1075690" h="47625">
                  <a:moveTo>
                    <a:pt x="99071" y="0"/>
                  </a:moveTo>
                  <a:lnTo>
                    <a:pt x="146593" y="47355"/>
                  </a:lnTo>
                </a:path>
                <a:path w="1075690" h="47625">
                  <a:moveTo>
                    <a:pt x="108545" y="0"/>
                  </a:moveTo>
                  <a:lnTo>
                    <a:pt x="156050" y="47355"/>
                  </a:lnTo>
                </a:path>
                <a:path w="1075690" h="47625">
                  <a:moveTo>
                    <a:pt x="116721" y="0"/>
                  </a:moveTo>
                  <a:lnTo>
                    <a:pt x="165558" y="47355"/>
                  </a:lnTo>
                </a:path>
                <a:path w="1075690" h="47625">
                  <a:moveTo>
                    <a:pt x="126212" y="0"/>
                  </a:moveTo>
                  <a:lnTo>
                    <a:pt x="175100" y="47355"/>
                  </a:lnTo>
                </a:path>
                <a:path w="1075690" h="47625">
                  <a:moveTo>
                    <a:pt x="135720" y="0"/>
                  </a:moveTo>
                  <a:lnTo>
                    <a:pt x="183208" y="47355"/>
                  </a:lnTo>
                </a:path>
                <a:path w="1075690" h="47625">
                  <a:moveTo>
                    <a:pt x="143845" y="0"/>
                  </a:moveTo>
                  <a:lnTo>
                    <a:pt x="192749" y="47355"/>
                  </a:lnTo>
                </a:path>
                <a:path w="1075690" h="47625">
                  <a:moveTo>
                    <a:pt x="153353" y="0"/>
                  </a:moveTo>
                  <a:lnTo>
                    <a:pt x="202257" y="47355"/>
                  </a:lnTo>
                </a:path>
                <a:path w="1075690" h="47625">
                  <a:moveTo>
                    <a:pt x="162912" y="0"/>
                  </a:moveTo>
                  <a:lnTo>
                    <a:pt x="210365" y="47355"/>
                  </a:lnTo>
                </a:path>
                <a:path w="1075690" h="47625">
                  <a:moveTo>
                    <a:pt x="172368" y="0"/>
                  </a:moveTo>
                  <a:lnTo>
                    <a:pt x="219907" y="47355"/>
                  </a:lnTo>
                </a:path>
                <a:path w="1075690" h="47625">
                  <a:moveTo>
                    <a:pt x="180494" y="0"/>
                  </a:moveTo>
                  <a:lnTo>
                    <a:pt x="229381" y="47355"/>
                  </a:lnTo>
                </a:path>
                <a:path w="1075690" h="47625">
                  <a:moveTo>
                    <a:pt x="190035" y="0"/>
                  </a:moveTo>
                  <a:lnTo>
                    <a:pt x="237557" y="47355"/>
                  </a:lnTo>
                </a:path>
                <a:path w="1075690" h="47625">
                  <a:moveTo>
                    <a:pt x="199509" y="0"/>
                  </a:moveTo>
                  <a:lnTo>
                    <a:pt x="247048" y="47355"/>
                  </a:lnTo>
                </a:path>
                <a:path w="1075690" h="47625">
                  <a:moveTo>
                    <a:pt x="207685" y="0"/>
                  </a:moveTo>
                  <a:lnTo>
                    <a:pt x="256522" y="47355"/>
                  </a:lnTo>
                </a:path>
                <a:path w="1075690" h="47625">
                  <a:moveTo>
                    <a:pt x="217159" y="0"/>
                  </a:moveTo>
                  <a:lnTo>
                    <a:pt x="264698" y="47355"/>
                  </a:lnTo>
                </a:path>
                <a:path w="1075690" h="47625">
                  <a:moveTo>
                    <a:pt x="226667" y="0"/>
                  </a:moveTo>
                  <a:lnTo>
                    <a:pt x="274189" y="47355"/>
                  </a:lnTo>
                </a:path>
                <a:path w="1075690" h="47625">
                  <a:moveTo>
                    <a:pt x="234826" y="0"/>
                  </a:moveTo>
                  <a:lnTo>
                    <a:pt x="283662" y="47355"/>
                  </a:lnTo>
                </a:path>
                <a:path w="1075690" h="47625">
                  <a:moveTo>
                    <a:pt x="244317" y="0"/>
                  </a:moveTo>
                  <a:lnTo>
                    <a:pt x="291856" y="47355"/>
                  </a:lnTo>
                </a:path>
                <a:path w="1075690" h="47625">
                  <a:moveTo>
                    <a:pt x="253825" y="0"/>
                  </a:moveTo>
                  <a:lnTo>
                    <a:pt x="301295" y="47355"/>
                  </a:lnTo>
                </a:path>
                <a:path w="1075690" h="47625">
                  <a:moveTo>
                    <a:pt x="261950" y="0"/>
                  </a:moveTo>
                  <a:lnTo>
                    <a:pt x="310854" y="47355"/>
                  </a:lnTo>
                </a:path>
                <a:path w="1075690" h="47625">
                  <a:moveTo>
                    <a:pt x="271457" y="0"/>
                  </a:moveTo>
                  <a:lnTo>
                    <a:pt x="318979" y="47355"/>
                  </a:lnTo>
                </a:path>
                <a:path w="1075690" h="47625">
                  <a:moveTo>
                    <a:pt x="280999" y="0"/>
                  </a:moveTo>
                  <a:lnTo>
                    <a:pt x="328487" y="47355"/>
                  </a:lnTo>
                </a:path>
                <a:path w="1075690" h="47625">
                  <a:moveTo>
                    <a:pt x="289107" y="0"/>
                  </a:moveTo>
                  <a:lnTo>
                    <a:pt x="337978" y="47355"/>
                  </a:lnTo>
                </a:path>
                <a:path w="1075690" h="47625">
                  <a:moveTo>
                    <a:pt x="298598" y="0"/>
                  </a:moveTo>
                  <a:lnTo>
                    <a:pt x="346120" y="47355"/>
                  </a:lnTo>
                </a:path>
                <a:path w="1075690" h="47625">
                  <a:moveTo>
                    <a:pt x="308140" y="0"/>
                  </a:moveTo>
                  <a:lnTo>
                    <a:pt x="355611" y="47355"/>
                  </a:lnTo>
                </a:path>
                <a:path w="1075690" h="47625">
                  <a:moveTo>
                    <a:pt x="316231" y="0"/>
                  </a:moveTo>
                  <a:lnTo>
                    <a:pt x="365135" y="47355"/>
                  </a:lnTo>
                </a:path>
                <a:path w="1075690" h="47625">
                  <a:moveTo>
                    <a:pt x="325773" y="0"/>
                  </a:moveTo>
                  <a:lnTo>
                    <a:pt x="374643" y="47355"/>
                  </a:lnTo>
                </a:path>
                <a:path w="1075690" h="47625">
                  <a:moveTo>
                    <a:pt x="335264" y="0"/>
                  </a:moveTo>
                  <a:lnTo>
                    <a:pt x="382768" y="47355"/>
                  </a:lnTo>
                </a:path>
                <a:path w="1075690" h="47625">
                  <a:moveTo>
                    <a:pt x="343423" y="0"/>
                  </a:moveTo>
                  <a:lnTo>
                    <a:pt x="392276" y="47355"/>
                  </a:lnTo>
                </a:path>
                <a:path w="1075690" h="47625">
                  <a:moveTo>
                    <a:pt x="352948" y="0"/>
                  </a:moveTo>
                  <a:lnTo>
                    <a:pt x="401818" y="47355"/>
                  </a:lnTo>
                </a:path>
                <a:path w="1075690" h="47625">
                  <a:moveTo>
                    <a:pt x="362387" y="0"/>
                  </a:moveTo>
                  <a:lnTo>
                    <a:pt x="409960" y="47355"/>
                  </a:lnTo>
                </a:path>
                <a:path w="1075690" h="47625">
                  <a:moveTo>
                    <a:pt x="371929" y="0"/>
                  </a:moveTo>
                  <a:lnTo>
                    <a:pt x="419434" y="47355"/>
                  </a:lnTo>
                </a:path>
                <a:path w="1075690" h="47625">
                  <a:moveTo>
                    <a:pt x="380054" y="0"/>
                  </a:moveTo>
                  <a:lnTo>
                    <a:pt x="428925" y="47355"/>
                  </a:lnTo>
                </a:path>
                <a:path w="1075690" h="47625">
                  <a:moveTo>
                    <a:pt x="389545" y="0"/>
                  </a:moveTo>
                  <a:lnTo>
                    <a:pt x="437067" y="47355"/>
                  </a:lnTo>
                </a:path>
                <a:path w="1075690" h="47625">
                  <a:moveTo>
                    <a:pt x="399070" y="0"/>
                  </a:moveTo>
                  <a:lnTo>
                    <a:pt x="446575" y="47355"/>
                  </a:lnTo>
                </a:path>
                <a:path w="1075690" h="47625">
                  <a:moveTo>
                    <a:pt x="407195" y="0"/>
                  </a:moveTo>
                  <a:lnTo>
                    <a:pt x="456082" y="47355"/>
                  </a:lnTo>
                </a:path>
                <a:path w="1075690" h="47625">
                  <a:moveTo>
                    <a:pt x="416703" y="0"/>
                  </a:moveTo>
                  <a:lnTo>
                    <a:pt x="464207" y="47355"/>
                  </a:lnTo>
                </a:path>
                <a:path w="1075690" h="47625">
                  <a:moveTo>
                    <a:pt x="426228" y="0"/>
                  </a:moveTo>
                  <a:lnTo>
                    <a:pt x="473715" y="47355"/>
                  </a:lnTo>
                </a:path>
                <a:path w="1075690" h="47625">
                  <a:moveTo>
                    <a:pt x="434336" y="0"/>
                  </a:moveTo>
                  <a:lnTo>
                    <a:pt x="483240" y="47355"/>
                  </a:lnTo>
                </a:path>
                <a:path w="1075690" h="47625">
                  <a:moveTo>
                    <a:pt x="443860" y="0"/>
                  </a:moveTo>
                  <a:lnTo>
                    <a:pt x="491399" y="47355"/>
                  </a:lnTo>
                </a:path>
                <a:path w="1075690" h="47625">
                  <a:moveTo>
                    <a:pt x="453402" y="0"/>
                  </a:moveTo>
                  <a:lnTo>
                    <a:pt x="500890" y="47355"/>
                  </a:lnTo>
                </a:path>
                <a:path w="1075690" h="47625">
                  <a:moveTo>
                    <a:pt x="461510" y="0"/>
                  </a:moveTo>
                  <a:lnTo>
                    <a:pt x="510381" y="47355"/>
                  </a:lnTo>
                </a:path>
                <a:path w="1075690" h="47625">
                  <a:moveTo>
                    <a:pt x="471052" y="0"/>
                  </a:moveTo>
                  <a:lnTo>
                    <a:pt x="518523" y="47355"/>
                  </a:lnTo>
                </a:path>
                <a:path w="1075690" h="47625">
                  <a:moveTo>
                    <a:pt x="480509" y="0"/>
                  </a:moveTo>
                  <a:lnTo>
                    <a:pt x="528048" y="47355"/>
                  </a:lnTo>
                </a:path>
                <a:path w="1075690" h="47625">
                  <a:moveTo>
                    <a:pt x="488685" y="0"/>
                  </a:moveTo>
                  <a:lnTo>
                    <a:pt x="537521" y="47355"/>
                  </a:lnTo>
                </a:path>
                <a:path w="1075690" h="47625">
                  <a:moveTo>
                    <a:pt x="498176" y="0"/>
                  </a:moveTo>
                  <a:lnTo>
                    <a:pt x="545646" y="47355"/>
                  </a:lnTo>
                </a:path>
                <a:path w="1075690" h="47625">
                  <a:moveTo>
                    <a:pt x="507650" y="0"/>
                  </a:moveTo>
                  <a:lnTo>
                    <a:pt x="555154" y="47355"/>
                  </a:lnTo>
                </a:path>
                <a:path w="1075690" h="47625">
                  <a:moveTo>
                    <a:pt x="515826" y="0"/>
                  </a:moveTo>
                  <a:lnTo>
                    <a:pt x="564696" y="47355"/>
                  </a:lnTo>
                </a:path>
                <a:path w="1075690" h="47625">
                  <a:moveTo>
                    <a:pt x="525317" y="0"/>
                  </a:moveTo>
                  <a:lnTo>
                    <a:pt x="574153" y="47355"/>
                  </a:lnTo>
                </a:path>
                <a:path w="1075690" h="47625">
                  <a:moveTo>
                    <a:pt x="534790" y="0"/>
                  </a:moveTo>
                  <a:lnTo>
                    <a:pt x="582312" y="47355"/>
                  </a:lnTo>
                </a:path>
                <a:path w="1075690" h="47625">
                  <a:moveTo>
                    <a:pt x="542984" y="0"/>
                  </a:moveTo>
                  <a:lnTo>
                    <a:pt x="591786" y="47355"/>
                  </a:lnTo>
                </a:path>
                <a:path w="1075690" h="47625">
                  <a:moveTo>
                    <a:pt x="552423" y="0"/>
                  </a:moveTo>
                  <a:lnTo>
                    <a:pt x="601328" y="47355"/>
                  </a:lnTo>
                </a:path>
                <a:path w="1075690" h="47625">
                  <a:moveTo>
                    <a:pt x="561948" y="0"/>
                  </a:moveTo>
                  <a:lnTo>
                    <a:pt x="609487" y="47355"/>
                  </a:lnTo>
                </a:path>
                <a:path w="1075690" h="47625">
                  <a:moveTo>
                    <a:pt x="570090" y="0"/>
                  </a:moveTo>
                  <a:lnTo>
                    <a:pt x="618978" y="47355"/>
                  </a:lnTo>
                </a:path>
                <a:path w="1075690" h="47625">
                  <a:moveTo>
                    <a:pt x="579598" y="0"/>
                  </a:moveTo>
                  <a:lnTo>
                    <a:pt x="628485" y="47355"/>
                  </a:lnTo>
                </a:path>
                <a:path w="1075690" h="47625">
                  <a:moveTo>
                    <a:pt x="589123" y="0"/>
                  </a:moveTo>
                  <a:lnTo>
                    <a:pt x="636627" y="47355"/>
                  </a:lnTo>
                </a:path>
                <a:path w="1075690" h="47625">
                  <a:moveTo>
                    <a:pt x="598596" y="0"/>
                  </a:moveTo>
                  <a:lnTo>
                    <a:pt x="646152" y="47355"/>
                  </a:lnTo>
                </a:path>
                <a:path w="1075690" h="47625">
                  <a:moveTo>
                    <a:pt x="606790" y="0"/>
                  </a:moveTo>
                  <a:lnTo>
                    <a:pt x="655626" y="47355"/>
                  </a:lnTo>
                </a:path>
                <a:path w="1075690" h="47625">
                  <a:moveTo>
                    <a:pt x="616281" y="0"/>
                  </a:moveTo>
                  <a:lnTo>
                    <a:pt x="663751" y="47355"/>
                  </a:lnTo>
                </a:path>
                <a:path w="1075690" h="47625">
                  <a:moveTo>
                    <a:pt x="625771" y="0"/>
                  </a:moveTo>
                  <a:lnTo>
                    <a:pt x="673259" y="47355"/>
                  </a:lnTo>
                </a:path>
                <a:path w="1075690" h="47625">
                  <a:moveTo>
                    <a:pt x="633913" y="0"/>
                  </a:moveTo>
                  <a:lnTo>
                    <a:pt x="682801" y="47355"/>
                  </a:lnTo>
                </a:path>
                <a:path w="1075690" h="47625">
                  <a:moveTo>
                    <a:pt x="643421" y="0"/>
                  </a:moveTo>
                  <a:lnTo>
                    <a:pt x="690909" y="47355"/>
                  </a:lnTo>
                </a:path>
                <a:path w="1075690" h="47625">
                  <a:moveTo>
                    <a:pt x="652895" y="0"/>
                  </a:moveTo>
                  <a:lnTo>
                    <a:pt x="700434" y="47355"/>
                  </a:lnTo>
                </a:path>
                <a:path w="1075690" h="47625">
                  <a:moveTo>
                    <a:pt x="661088" y="0"/>
                  </a:moveTo>
                  <a:lnTo>
                    <a:pt x="709924" y="47355"/>
                  </a:lnTo>
                </a:path>
                <a:path w="1075690" h="47625">
                  <a:moveTo>
                    <a:pt x="670596" y="0"/>
                  </a:moveTo>
                  <a:lnTo>
                    <a:pt x="718067" y="47355"/>
                  </a:lnTo>
                </a:path>
                <a:path w="1075690" h="47625">
                  <a:moveTo>
                    <a:pt x="680070" y="0"/>
                  </a:moveTo>
                  <a:lnTo>
                    <a:pt x="727574" y="47355"/>
                  </a:lnTo>
                </a:path>
                <a:path w="1075690" h="47625">
                  <a:moveTo>
                    <a:pt x="688195" y="0"/>
                  </a:moveTo>
                  <a:lnTo>
                    <a:pt x="737048" y="47355"/>
                  </a:lnTo>
                </a:path>
                <a:path w="1075690" h="47625">
                  <a:moveTo>
                    <a:pt x="697703" y="0"/>
                  </a:moveTo>
                  <a:lnTo>
                    <a:pt x="745190" y="47355"/>
                  </a:lnTo>
                </a:path>
                <a:path w="1075690" h="47625">
                  <a:moveTo>
                    <a:pt x="707210" y="0"/>
                  </a:moveTo>
                  <a:lnTo>
                    <a:pt x="754698" y="47355"/>
                  </a:lnTo>
                </a:path>
                <a:path w="1075690" h="47625">
                  <a:moveTo>
                    <a:pt x="715318" y="0"/>
                  </a:moveTo>
                  <a:lnTo>
                    <a:pt x="764223" y="47355"/>
                  </a:lnTo>
                </a:path>
                <a:path w="1075690" h="47625">
                  <a:moveTo>
                    <a:pt x="724860" y="0"/>
                  </a:moveTo>
                  <a:lnTo>
                    <a:pt x="773713" y="47355"/>
                  </a:lnTo>
                </a:path>
                <a:path w="1075690" h="47625">
                  <a:moveTo>
                    <a:pt x="734351" y="0"/>
                  </a:moveTo>
                  <a:lnTo>
                    <a:pt x="781856" y="47355"/>
                  </a:lnTo>
                </a:path>
                <a:path w="1075690" h="47625">
                  <a:moveTo>
                    <a:pt x="742510" y="0"/>
                  </a:moveTo>
                  <a:lnTo>
                    <a:pt x="791363" y="47355"/>
                  </a:lnTo>
                </a:path>
                <a:path w="1075690" h="47625">
                  <a:moveTo>
                    <a:pt x="752001" y="0"/>
                  </a:moveTo>
                  <a:lnTo>
                    <a:pt x="800905" y="47355"/>
                  </a:lnTo>
                </a:path>
                <a:path w="1075690" h="47625">
                  <a:moveTo>
                    <a:pt x="761509" y="0"/>
                  </a:moveTo>
                  <a:lnTo>
                    <a:pt x="809013" y="47355"/>
                  </a:lnTo>
                </a:path>
                <a:path w="1075690" h="47625">
                  <a:moveTo>
                    <a:pt x="769651" y="0"/>
                  </a:moveTo>
                  <a:lnTo>
                    <a:pt x="818538" y="47355"/>
                  </a:lnTo>
                </a:path>
                <a:path w="1075690" h="47625">
                  <a:moveTo>
                    <a:pt x="779159" y="0"/>
                  </a:moveTo>
                  <a:lnTo>
                    <a:pt x="828046" y="47355"/>
                  </a:lnTo>
                </a:path>
                <a:path w="1075690" h="47625">
                  <a:moveTo>
                    <a:pt x="788701" y="0"/>
                  </a:moveTo>
                  <a:lnTo>
                    <a:pt x="836171" y="47355"/>
                  </a:lnTo>
                </a:path>
                <a:path w="1075690" h="47625">
                  <a:moveTo>
                    <a:pt x="798157" y="0"/>
                  </a:moveTo>
                  <a:lnTo>
                    <a:pt x="845662" y="47355"/>
                  </a:lnTo>
                </a:path>
                <a:path w="1075690" h="47625">
                  <a:moveTo>
                    <a:pt x="806299" y="0"/>
                  </a:moveTo>
                  <a:lnTo>
                    <a:pt x="855153" y="47355"/>
                  </a:lnTo>
                </a:path>
                <a:path w="1075690" h="47625">
                  <a:moveTo>
                    <a:pt x="815807" y="0"/>
                  </a:moveTo>
                  <a:lnTo>
                    <a:pt x="863312" y="47355"/>
                  </a:lnTo>
                </a:path>
                <a:path w="1075690" h="47625">
                  <a:moveTo>
                    <a:pt x="825298" y="0"/>
                  </a:moveTo>
                  <a:lnTo>
                    <a:pt x="872837" y="47355"/>
                  </a:lnTo>
                </a:path>
                <a:path w="1075690" h="47625">
                  <a:moveTo>
                    <a:pt x="833474" y="0"/>
                  </a:moveTo>
                  <a:lnTo>
                    <a:pt x="882293" y="47355"/>
                  </a:lnTo>
                </a:path>
                <a:path w="1075690" h="47625">
                  <a:moveTo>
                    <a:pt x="842931" y="0"/>
                  </a:moveTo>
                  <a:lnTo>
                    <a:pt x="890470" y="47355"/>
                  </a:lnTo>
                </a:path>
                <a:path w="1075690" h="47625">
                  <a:moveTo>
                    <a:pt x="852439" y="0"/>
                  </a:moveTo>
                  <a:lnTo>
                    <a:pt x="899943" y="47355"/>
                  </a:lnTo>
                </a:path>
                <a:path w="1075690" h="47625">
                  <a:moveTo>
                    <a:pt x="860581" y="0"/>
                  </a:moveTo>
                  <a:lnTo>
                    <a:pt x="909451" y="47355"/>
                  </a:lnTo>
                </a:path>
                <a:path w="1075690" h="47625">
                  <a:moveTo>
                    <a:pt x="870088" y="0"/>
                  </a:moveTo>
                  <a:lnTo>
                    <a:pt x="917661" y="47355"/>
                  </a:lnTo>
                </a:path>
                <a:path w="1075690" h="47625">
                  <a:moveTo>
                    <a:pt x="879596" y="0"/>
                  </a:moveTo>
                  <a:lnTo>
                    <a:pt x="927101" y="47355"/>
                  </a:lnTo>
                </a:path>
                <a:path w="1075690" h="47625">
                  <a:moveTo>
                    <a:pt x="887738" y="0"/>
                  </a:moveTo>
                  <a:lnTo>
                    <a:pt x="936626" y="47355"/>
                  </a:lnTo>
                </a:path>
                <a:path w="1075690" h="47625">
                  <a:moveTo>
                    <a:pt x="897246" y="0"/>
                  </a:moveTo>
                  <a:lnTo>
                    <a:pt x="944785" y="47355"/>
                  </a:lnTo>
                </a:path>
                <a:path w="1075690" h="47625">
                  <a:moveTo>
                    <a:pt x="906788" y="0"/>
                  </a:moveTo>
                  <a:lnTo>
                    <a:pt x="954276" y="47355"/>
                  </a:lnTo>
                </a:path>
                <a:path w="1075690" h="47625">
                  <a:moveTo>
                    <a:pt x="914879" y="0"/>
                  </a:moveTo>
                  <a:lnTo>
                    <a:pt x="963749" y="47355"/>
                  </a:lnTo>
                </a:path>
                <a:path w="1075690" h="47625">
                  <a:moveTo>
                    <a:pt x="924404" y="0"/>
                  </a:moveTo>
                  <a:lnTo>
                    <a:pt x="971909" y="47355"/>
                  </a:lnTo>
                </a:path>
                <a:path w="1075690" h="47625">
                  <a:moveTo>
                    <a:pt x="933878" y="0"/>
                  </a:moveTo>
                  <a:lnTo>
                    <a:pt x="981416" y="47355"/>
                  </a:lnTo>
                </a:path>
                <a:path w="1075690" h="47625">
                  <a:moveTo>
                    <a:pt x="942037" y="0"/>
                  </a:moveTo>
                  <a:lnTo>
                    <a:pt x="990941" y="47355"/>
                  </a:lnTo>
                </a:path>
                <a:path w="1075690" h="47625">
                  <a:moveTo>
                    <a:pt x="951562" y="0"/>
                  </a:moveTo>
                  <a:lnTo>
                    <a:pt x="1000364" y="47355"/>
                  </a:lnTo>
                </a:path>
                <a:path w="1075690" h="47625">
                  <a:moveTo>
                    <a:pt x="961018" y="0"/>
                  </a:moveTo>
                  <a:lnTo>
                    <a:pt x="1008574" y="47355"/>
                  </a:lnTo>
                </a:path>
                <a:path w="1075690" h="47625">
                  <a:moveTo>
                    <a:pt x="969212" y="0"/>
                  </a:moveTo>
                  <a:lnTo>
                    <a:pt x="1018099" y="47355"/>
                  </a:lnTo>
                </a:path>
                <a:path w="1075690" h="47625">
                  <a:moveTo>
                    <a:pt x="978719" y="0"/>
                  </a:moveTo>
                  <a:lnTo>
                    <a:pt x="1027556" y="47355"/>
                  </a:lnTo>
                </a:path>
                <a:path w="1075690" h="47625">
                  <a:moveTo>
                    <a:pt x="988193" y="0"/>
                  </a:moveTo>
                  <a:lnTo>
                    <a:pt x="1035732" y="47355"/>
                  </a:lnTo>
                </a:path>
                <a:path w="1075690" h="47625">
                  <a:moveTo>
                    <a:pt x="997718" y="0"/>
                  </a:moveTo>
                  <a:lnTo>
                    <a:pt x="1045171" y="47355"/>
                  </a:lnTo>
                </a:path>
                <a:path w="1075690" h="47625">
                  <a:moveTo>
                    <a:pt x="1005843" y="0"/>
                  </a:moveTo>
                  <a:lnTo>
                    <a:pt x="1054696" y="47355"/>
                  </a:lnTo>
                </a:path>
                <a:path w="1075690" h="47625">
                  <a:moveTo>
                    <a:pt x="1015351" y="0"/>
                  </a:moveTo>
                  <a:lnTo>
                    <a:pt x="1062890" y="47355"/>
                  </a:lnTo>
                </a:path>
                <a:path w="1075690" h="47625">
                  <a:moveTo>
                    <a:pt x="1024893" y="0"/>
                  </a:moveTo>
                  <a:lnTo>
                    <a:pt x="1072346" y="47355"/>
                  </a:lnTo>
                </a:path>
                <a:path w="1075690" h="47625">
                  <a:moveTo>
                    <a:pt x="1032967" y="0"/>
                  </a:moveTo>
                  <a:lnTo>
                    <a:pt x="1075077" y="41927"/>
                  </a:lnTo>
                </a:path>
                <a:path w="1075690" h="47625">
                  <a:moveTo>
                    <a:pt x="1042509" y="0"/>
                  </a:moveTo>
                  <a:lnTo>
                    <a:pt x="1075077" y="32500"/>
                  </a:lnTo>
                </a:path>
                <a:path w="1075690" h="47625">
                  <a:moveTo>
                    <a:pt x="1052016" y="0"/>
                  </a:moveTo>
                  <a:lnTo>
                    <a:pt x="1075077" y="24349"/>
                  </a:lnTo>
                </a:path>
                <a:path w="1075690" h="47625">
                  <a:moveTo>
                    <a:pt x="1060141" y="0"/>
                  </a:moveTo>
                  <a:lnTo>
                    <a:pt x="1075077" y="14854"/>
                  </a:lnTo>
                </a:path>
                <a:path w="1075690" h="47625">
                  <a:moveTo>
                    <a:pt x="1069666" y="0"/>
                  </a:moveTo>
                  <a:lnTo>
                    <a:pt x="1075077" y="541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6" name="object 20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17000" y="947849"/>
              <a:ext cx="8750194" cy="7188623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18452725" y="6710206"/>
              <a:ext cx="19050" cy="163830"/>
            </a:xfrm>
            <a:custGeom>
              <a:avLst/>
              <a:gdLst/>
              <a:ahLst/>
              <a:cxnLst/>
              <a:rect l="l" t="t" r="r" b="b"/>
              <a:pathLst>
                <a:path w="19050" h="163829">
                  <a:moveTo>
                    <a:pt x="0" y="162399"/>
                  </a:moveTo>
                  <a:lnTo>
                    <a:pt x="0" y="163726"/>
                  </a:lnTo>
                </a:path>
                <a:path w="19050" h="163829">
                  <a:moveTo>
                    <a:pt x="0" y="148820"/>
                  </a:moveTo>
                  <a:lnTo>
                    <a:pt x="13553" y="163726"/>
                  </a:lnTo>
                </a:path>
                <a:path w="19050" h="163829">
                  <a:moveTo>
                    <a:pt x="0" y="135310"/>
                  </a:moveTo>
                  <a:lnTo>
                    <a:pt x="18998" y="155644"/>
                  </a:lnTo>
                </a:path>
                <a:path w="19050" h="163829">
                  <a:moveTo>
                    <a:pt x="0" y="121782"/>
                  </a:moveTo>
                  <a:lnTo>
                    <a:pt x="18998" y="142099"/>
                  </a:lnTo>
                </a:path>
                <a:path w="19050" h="163829">
                  <a:moveTo>
                    <a:pt x="0" y="108271"/>
                  </a:moveTo>
                  <a:lnTo>
                    <a:pt x="18998" y="128588"/>
                  </a:lnTo>
                </a:path>
                <a:path w="19050" h="163829">
                  <a:moveTo>
                    <a:pt x="0" y="94761"/>
                  </a:moveTo>
                  <a:lnTo>
                    <a:pt x="18998" y="115027"/>
                  </a:lnTo>
                </a:path>
                <a:path w="19050" h="163829">
                  <a:moveTo>
                    <a:pt x="0" y="81182"/>
                  </a:moveTo>
                  <a:lnTo>
                    <a:pt x="18998" y="101516"/>
                  </a:lnTo>
                </a:path>
                <a:path w="19050" h="163829">
                  <a:moveTo>
                    <a:pt x="0" y="67689"/>
                  </a:moveTo>
                  <a:lnTo>
                    <a:pt x="18998" y="87972"/>
                  </a:lnTo>
                </a:path>
                <a:path w="19050" h="163829">
                  <a:moveTo>
                    <a:pt x="0" y="54110"/>
                  </a:moveTo>
                  <a:lnTo>
                    <a:pt x="18998" y="73100"/>
                  </a:lnTo>
                </a:path>
                <a:path w="19050" h="163829">
                  <a:moveTo>
                    <a:pt x="0" y="40599"/>
                  </a:moveTo>
                  <a:lnTo>
                    <a:pt x="18998" y="59521"/>
                  </a:lnTo>
                </a:path>
                <a:path w="19050" h="163829">
                  <a:moveTo>
                    <a:pt x="0" y="27089"/>
                  </a:moveTo>
                  <a:lnTo>
                    <a:pt x="18998" y="45993"/>
                  </a:lnTo>
                </a:path>
                <a:path w="19050" h="163829">
                  <a:moveTo>
                    <a:pt x="0" y="13544"/>
                  </a:moveTo>
                  <a:lnTo>
                    <a:pt x="18998" y="32449"/>
                  </a:lnTo>
                </a:path>
                <a:path w="19050" h="163829">
                  <a:moveTo>
                    <a:pt x="0" y="0"/>
                  </a:moveTo>
                  <a:lnTo>
                    <a:pt x="18998" y="18938"/>
                  </a:lnTo>
                </a:path>
                <a:path w="19050" h="163829">
                  <a:moveTo>
                    <a:pt x="12204" y="0"/>
                  </a:moveTo>
                  <a:lnTo>
                    <a:pt x="18998" y="542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10113960" y="3630377"/>
              <a:ext cx="867410" cy="1657985"/>
            </a:xfrm>
            <a:custGeom>
              <a:avLst/>
              <a:gdLst/>
              <a:ahLst/>
              <a:cxnLst/>
              <a:rect l="l" t="t" r="r" b="b"/>
              <a:pathLst>
                <a:path w="867409" h="1657985">
                  <a:moveTo>
                    <a:pt x="836222" y="0"/>
                  </a:moveTo>
                  <a:lnTo>
                    <a:pt x="821286" y="16250"/>
                  </a:lnTo>
                </a:path>
                <a:path w="867409" h="1657985">
                  <a:moveTo>
                    <a:pt x="845696" y="0"/>
                  </a:moveTo>
                  <a:lnTo>
                    <a:pt x="819887" y="25727"/>
                  </a:lnTo>
                </a:path>
                <a:path w="867409" h="1657985">
                  <a:moveTo>
                    <a:pt x="852456" y="1378"/>
                  </a:moveTo>
                  <a:lnTo>
                    <a:pt x="821286" y="33844"/>
                  </a:lnTo>
                </a:path>
                <a:path w="867409" h="1657985">
                  <a:moveTo>
                    <a:pt x="859215" y="5462"/>
                  </a:moveTo>
                  <a:lnTo>
                    <a:pt x="825349" y="37911"/>
                  </a:lnTo>
                </a:path>
                <a:path w="867409" h="1657985">
                  <a:moveTo>
                    <a:pt x="863329" y="10822"/>
                  </a:moveTo>
                  <a:lnTo>
                    <a:pt x="829446" y="43322"/>
                  </a:lnTo>
                </a:path>
                <a:path w="867409" h="1657985">
                  <a:moveTo>
                    <a:pt x="866009" y="16250"/>
                  </a:moveTo>
                  <a:lnTo>
                    <a:pt x="836222" y="46044"/>
                  </a:lnTo>
                </a:path>
                <a:path w="867409" h="1657985">
                  <a:moveTo>
                    <a:pt x="867391" y="24383"/>
                  </a:moveTo>
                  <a:lnTo>
                    <a:pt x="844279" y="46044"/>
                  </a:lnTo>
                </a:path>
                <a:path w="867409" h="1657985">
                  <a:moveTo>
                    <a:pt x="819887" y="29777"/>
                  </a:moveTo>
                  <a:lnTo>
                    <a:pt x="837486" y="46044"/>
                  </a:lnTo>
                </a:path>
                <a:path w="867409" h="1657985">
                  <a:moveTo>
                    <a:pt x="819887" y="20333"/>
                  </a:moveTo>
                  <a:lnTo>
                    <a:pt x="847079" y="46044"/>
                  </a:lnTo>
                </a:path>
                <a:path w="867409" h="1657985">
                  <a:moveTo>
                    <a:pt x="821286" y="12217"/>
                  </a:moveTo>
                  <a:lnTo>
                    <a:pt x="853838" y="44666"/>
                  </a:lnTo>
                </a:path>
                <a:path w="867409" h="1657985">
                  <a:moveTo>
                    <a:pt x="825349" y="8133"/>
                  </a:moveTo>
                  <a:lnTo>
                    <a:pt x="859215" y="40616"/>
                  </a:lnTo>
                </a:path>
                <a:path w="867409" h="1657985">
                  <a:moveTo>
                    <a:pt x="830743" y="2739"/>
                  </a:moveTo>
                  <a:lnTo>
                    <a:pt x="863329" y="35222"/>
                  </a:lnTo>
                </a:path>
                <a:path w="867409" h="1657985">
                  <a:moveTo>
                    <a:pt x="836222" y="0"/>
                  </a:moveTo>
                  <a:lnTo>
                    <a:pt x="866009" y="29777"/>
                  </a:lnTo>
                </a:path>
                <a:path w="867409" h="1657985">
                  <a:moveTo>
                    <a:pt x="844279" y="0"/>
                  </a:moveTo>
                  <a:lnTo>
                    <a:pt x="866009" y="21661"/>
                  </a:lnTo>
                </a:path>
                <a:path w="867409" h="1657985">
                  <a:moveTo>
                    <a:pt x="2714" y="1642779"/>
                  </a:moveTo>
                  <a:lnTo>
                    <a:pt x="0" y="1645434"/>
                  </a:lnTo>
                </a:path>
                <a:path w="867409" h="1657985">
                  <a:moveTo>
                    <a:pt x="6776" y="1646829"/>
                  </a:moveTo>
                  <a:lnTo>
                    <a:pt x="5376" y="1648190"/>
                  </a:lnTo>
                </a:path>
                <a:path w="867409" h="1657985">
                  <a:moveTo>
                    <a:pt x="12255" y="1200299"/>
                  </a:moveTo>
                  <a:lnTo>
                    <a:pt x="9507" y="1204348"/>
                  </a:lnTo>
                </a:path>
                <a:path w="867409" h="1657985">
                  <a:moveTo>
                    <a:pt x="24426" y="1205727"/>
                  </a:moveTo>
                  <a:lnTo>
                    <a:pt x="23026" y="1207054"/>
                  </a:lnTo>
                  <a:lnTo>
                    <a:pt x="20346" y="1209725"/>
                  </a:lnTo>
                </a:path>
                <a:path w="867409" h="1657985">
                  <a:moveTo>
                    <a:pt x="9507" y="1201643"/>
                  </a:moveTo>
                  <a:lnTo>
                    <a:pt x="16250" y="1209725"/>
                  </a:lnTo>
                </a:path>
                <a:path w="867409" h="1657985">
                  <a:moveTo>
                    <a:pt x="24426" y="1200299"/>
                  </a:moveTo>
                  <a:lnTo>
                    <a:pt x="23026" y="1198954"/>
                  </a:lnTo>
                </a:path>
                <a:path w="867409" h="1657985">
                  <a:moveTo>
                    <a:pt x="13570" y="1646829"/>
                  </a:moveTo>
                  <a:lnTo>
                    <a:pt x="16250" y="1649552"/>
                  </a:lnTo>
                </a:path>
                <a:path w="867409" h="1657985">
                  <a:moveTo>
                    <a:pt x="4096" y="1649552"/>
                  </a:moveTo>
                  <a:lnTo>
                    <a:pt x="0" y="1652274"/>
                  </a:lnTo>
                </a:path>
                <a:path w="867409" h="1657985">
                  <a:moveTo>
                    <a:pt x="0" y="1650930"/>
                  </a:moveTo>
                  <a:lnTo>
                    <a:pt x="4096" y="1654946"/>
                  </a:lnTo>
                  <a:lnTo>
                    <a:pt x="6776" y="1657634"/>
                  </a:lnTo>
                </a:path>
                <a:path w="867409" h="1657985">
                  <a:moveTo>
                    <a:pt x="14952" y="1656290"/>
                  </a:moveTo>
                  <a:lnTo>
                    <a:pt x="13570" y="1656290"/>
                  </a:lnTo>
                </a:path>
                <a:path w="867409" h="1657985">
                  <a:moveTo>
                    <a:pt x="16250" y="1654946"/>
                  </a:moveTo>
                  <a:lnTo>
                    <a:pt x="14952" y="1656290"/>
                  </a:lnTo>
                </a:path>
                <a:path w="867409" h="1657985">
                  <a:moveTo>
                    <a:pt x="31203" y="1046050"/>
                  </a:moveTo>
                  <a:lnTo>
                    <a:pt x="29905" y="1044689"/>
                  </a:lnTo>
                </a:path>
                <a:path w="867409" h="1657985">
                  <a:moveTo>
                    <a:pt x="44739" y="1048755"/>
                  </a:moveTo>
                  <a:lnTo>
                    <a:pt x="43425" y="1050066"/>
                  </a:lnTo>
                </a:path>
                <a:path w="867409" h="1657985">
                  <a:moveTo>
                    <a:pt x="43425" y="1050066"/>
                  </a:moveTo>
                  <a:lnTo>
                    <a:pt x="37945" y="1055494"/>
                  </a:lnTo>
                </a:path>
                <a:path w="867409" h="1657985">
                  <a:moveTo>
                    <a:pt x="29905" y="1052788"/>
                  </a:moveTo>
                  <a:lnTo>
                    <a:pt x="31203" y="1054166"/>
                  </a:lnTo>
                </a:path>
                <a:path w="867409" h="1657985">
                  <a:moveTo>
                    <a:pt x="40745" y="1047394"/>
                  </a:moveTo>
                  <a:lnTo>
                    <a:pt x="44739" y="1050066"/>
                  </a:lnTo>
                </a:path>
                <a:path w="867409" h="1657985">
                  <a:moveTo>
                    <a:pt x="44739" y="1051444"/>
                  </a:moveTo>
                  <a:lnTo>
                    <a:pt x="43425" y="1050066"/>
                  </a:lnTo>
                </a:path>
                <a:path w="867409" h="1657985">
                  <a:moveTo>
                    <a:pt x="229381" y="441187"/>
                  </a:moveTo>
                  <a:lnTo>
                    <a:pt x="225318" y="446598"/>
                  </a:lnTo>
                </a:path>
                <a:path w="867409" h="1657985">
                  <a:moveTo>
                    <a:pt x="218542" y="435793"/>
                  </a:moveTo>
                  <a:lnTo>
                    <a:pt x="214445" y="439792"/>
                  </a:lnTo>
                </a:path>
                <a:path w="867409" h="1657985">
                  <a:moveTo>
                    <a:pt x="219907" y="433036"/>
                  </a:moveTo>
                  <a:lnTo>
                    <a:pt x="218542" y="435793"/>
                  </a:lnTo>
                </a:path>
                <a:path w="867409" h="1657985">
                  <a:moveTo>
                    <a:pt x="228032" y="437103"/>
                  </a:moveTo>
                  <a:lnTo>
                    <a:pt x="226684" y="435793"/>
                  </a:lnTo>
                </a:path>
                <a:path w="867409" h="1657985">
                  <a:moveTo>
                    <a:pt x="228032" y="437103"/>
                  </a:moveTo>
                  <a:lnTo>
                    <a:pt x="229381" y="438464"/>
                  </a:lnTo>
                </a:path>
                <a:path w="867409" h="1657985">
                  <a:moveTo>
                    <a:pt x="229381" y="438464"/>
                  </a:moveTo>
                  <a:lnTo>
                    <a:pt x="230781" y="43979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10151913" y="4208214"/>
              <a:ext cx="153670" cy="1859280"/>
            </a:xfrm>
            <a:custGeom>
              <a:avLst/>
              <a:gdLst/>
              <a:ahLst/>
              <a:cxnLst/>
              <a:rect l="l" t="t" r="r" b="b"/>
              <a:pathLst>
                <a:path w="153670" h="1859279">
                  <a:moveTo>
                    <a:pt x="133040" y="6738"/>
                  </a:moveTo>
                  <a:lnTo>
                    <a:pt x="131743" y="8099"/>
                  </a:lnTo>
                </a:path>
                <a:path w="153670" h="1859279">
                  <a:moveTo>
                    <a:pt x="127663" y="1378"/>
                  </a:moveTo>
                  <a:lnTo>
                    <a:pt x="133040" y="5411"/>
                  </a:lnTo>
                </a:path>
                <a:path w="153670" h="1859279">
                  <a:moveTo>
                    <a:pt x="123583" y="0"/>
                  </a:moveTo>
                  <a:lnTo>
                    <a:pt x="119521" y="2722"/>
                  </a:lnTo>
                </a:path>
                <a:path w="153670" h="1859279">
                  <a:moveTo>
                    <a:pt x="130360" y="9460"/>
                  </a:moveTo>
                  <a:lnTo>
                    <a:pt x="128977" y="9460"/>
                  </a:lnTo>
                </a:path>
                <a:path w="153670" h="1859279">
                  <a:moveTo>
                    <a:pt x="131743" y="8099"/>
                  </a:moveTo>
                  <a:lnTo>
                    <a:pt x="130360" y="9460"/>
                  </a:lnTo>
                </a:path>
                <a:path w="153670" h="1859279">
                  <a:moveTo>
                    <a:pt x="119521" y="4049"/>
                  </a:moveTo>
                  <a:lnTo>
                    <a:pt x="118104" y="4049"/>
                  </a:lnTo>
                </a:path>
                <a:path w="153670" h="1859279">
                  <a:moveTo>
                    <a:pt x="36699" y="1507384"/>
                  </a:moveTo>
                  <a:lnTo>
                    <a:pt x="35299" y="1506057"/>
                  </a:lnTo>
                </a:path>
                <a:path w="153670" h="1859279">
                  <a:moveTo>
                    <a:pt x="36699" y="1507384"/>
                  </a:moveTo>
                  <a:lnTo>
                    <a:pt x="31322" y="1512829"/>
                  </a:lnTo>
                </a:path>
                <a:path w="153670" h="1859279">
                  <a:moveTo>
                    <a:pt x="9610" y="1368075"/>
                  </a:moveTo>
                  <a:lnTo>
                    <a:pt x="5462" y="1370798"/>
                  </a:lnTo>
                </a:path>
                <a:path w="153670" h="1859279">
                  <a:moveTo>
                    <a:pt x="1416" y="1366697"/>
                  </a:moveTo>
                  <a:lnTo>
                    <a:pt x="5462" y="1370798"/>
                  </a:lnTo>
                </a:path>
                <a:path w="153670" h="1859279">
                  <a:moveTo>
                    <a:pt x="13672" y="1364008"/>
                  </a:moveTo>
                  <a:lnTo>
                    <a:pt x="12273" y="1364008"/>
                  </a:lnTo>
                </a:path>
                <a:path w="153670" h="1859279">
                  <a:moveTo>
                    <a:pt x="14987" y="1362613"/>
                  </a:moveTo>
                  <a:lnTo>
                    <a:pt x="13672" y="1364008"/>
                  </a:lnTo>
                </a:path>
                <a:path w="153670" h="1859279">
                  <a:moveTo>
                    <a:pt x="13672" y="1362613"/>
                  </a:moveTo>
                  <a:lnTo>
                    <a:pt x="14987" y="1362613"/>
                  </a:lnTo>
                </a:path>
                <a:path w="153670" h="1859279">
                  <a:moveTo>
                    <a:pt x="0" y="1365370"/>
                  </a:moveTo>
                  <a:lnTo>
                    <a:pt x="1416" y="1366697"/>
                  </a:lnTo>
                </a:path>
                <a:path w="153670" h="1859279">
                  <a:moveTo>
                    <a:pt x="47572" y="1515586"/>
                  </a:moveTo>
                  <a:lnTo>
                    <a:pt x="44875" y="1518274"/>
                  </a:lnTo>
                </a:path>
                <a:path w="153670" h="1859279">
                  <a:moveTo>
                    <a:pt x="44875" y="1511519"/>
                  </a:moveTo>
                  <a:lnTo>
                    <a:pt x="47572" y="1514224"/>
                  </a:lnTo>
                </a:path>
                <a:path w="153670" h="1859279">
                  <a:moveTo>
                    <a:pt x="32620" y="1515586"/>
                  </a:moveTo>
                  <a:lnTo>
                    <a:pt x="36699" y="1519584"/>
                  </a:lnTo>
                </a:path>
                <a:path w="153670" h="1859279">
                  <a:moveTo>
                    <a:pt x="44875" y="1518274"/>
                  </a:moveTo>
                  <a:lnTo>
                    <a:pt x="40779" y="1522324"/>
                  </a:lnTo>
                </a:path>
                <a:path w="153670" h="1859279">
                  <a:moveTo>
                    <a:pt x="36699" y="1519584"/>
                  </a:moveTo>
                  <a:lnTo>
                    <a:pt x="39396" y="1522324"/>
                  </a:lnTo>
                </a:path>
                <a:path w="153670" h="1859279">
                  <a:moveTo>
                    <a:pt x="12273" y="1364008"/>
                  </a:moveTo>
                  <a:lnTo>
                    <a:pt x="9610" y="1368075"/>
                  </a:lnTo>
                </a:path>
                <a:path w="153670" h="1859279">
                  <a:moveTo>
                    <a:pt x="1416" y="1366697"/>
                  </a:moveTo>
                  <a:lnTo>
                    <a:pt x="0" y="1365370"/>
                  </a:lnTo>
                </a:path>
                <a:path w="153670" h="1859279">
                  <a:moveTo>
                    <a:pt x="100454" y="1702284"/>
                  </a:moveTo>
                  <a:lnTo>
                    <a:pt x="99157" y="1700939"/>
                  </a:lnTo>
                </a:path>
                <a:path w="153670" h="1859279">
                  <a:moveTo>
                    <a:pt x="100454" y="1702284"/>
                  </a:moveTo>
                  <a:lnTo>
                    <a:pt x="101871" y="1703662"/>
                  </a:lnTo>
                </a:path>
                <a:path w="153670" h="1859279">
                  <a:moveTo>
                    <a:pt x="149393" y="1855205"/>
                  </a:moveTo>
                  <a:lnTo>
                    <a:pt x="145296" y="1859204"/>
                  </a:lnTo>
                </a:path>
                <a:path w="153670" h="1859279">
                  <a:moveTo>
                    <a:pt x="150690" y="1853861"/>
                  </a:moveTo>
                  <a:lnTo>
                    <a:pt x="153455" y="1856567"/>
                  </a:lnTo>
                </a:path>
                <a:path w="153670" h="1859279">
                  <a:moveTo>
                    <a:pt x="145296" y="1859204"/>
                  </a:moveTo>
                  <a:lnTo>
                    <a:pt x="143930" y="185789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0" name="object 21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72643" y="6237351"/>
              <a:ext cx="92152" cy="148694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71748" y="6816539"/>
              <a:ext cx="123372" cy="125685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10109888" y="3332713"/>
              <a:ext cx="8955405" cy="1802764"/>
            </a:xfrm>
            <a:custGeom>
              <a:avLst/>
              <a:gdLst/>
              <a:ahLst/>
              <a:cxnLst/>
              <a:rect l="l" t="t" r="r" b="b"/>
              <a:pathLst>
                <a:path w="8955405" h="1802764">
                  <a:moveTo>
                    <a:pt x="10856" y="1791600"/>
                  </a:moveTo>
                  <a:lnTo>
                    <a:pt x="2679" y="1799734"/>
                  </a:lnTo>
                </a:path>
                <a:path w="8955405" h="1802764">
                  <a:moveTo>
                    <a:pt x="0" y="1791600"/>
                  </a:moveTo>
                  <a:lnTo>
                    <a:pt x="10856" y="1802405"/>
                  </a:lnTo>
                </a:path>
                <a:path w="8955405" h="1802764">
                  <a:moveTo>
                    <a:pt x="8621072" y="742861"/>
                  </a:moveTo>
                  <a:lnTo>
                    <a:pt x="8554603" y="742861"/>
                  </a:lnTo>
                </a:path>
                <a:path w="8955405" h="1802764">
                  <a:moveTo>
                    <a:pt x="8621072" y="746945"/>
                  </a:moveTo>
                  <a:lnTo>
                    <a:pt x="8554603" y="746945"/>
                  </a:lnTo>
                </a:path>
                <a:path w="8955405" h="1802764">
                  <a:moveTo>
                    <a:pt x="8621072" y="752373"/>
                  </a:moveTo>
                  <a:lnTo>
                    <a:pt x="8603422" y="752373"/>
                  </a:lnTo>
                </a:path>
                <a:path w="8955405" h="1802764">
                  <a:moveTo>
                    <a:pt x="8572253" y="752373"/>
                  </a:moveTo>
                  <a:lnTo>
                    <a:pt x="8554603" y="752373"/>
                  </a:lnTo>
                </a:path>
                <a:path w="8955405" h="1802764">
                  <a:moveTo>
                    <a:pt x="8621072" y="756406"/>
                  </a:moveTo>
                  <a:lnTo>
                    <a:pt x="8607519" y="756406"/>
                  </a:lnTo>
                </a:path>
                <a:path w="8955405" h="1802764">
                  <a:moveTo>
                    <a:pt x="8568156" y="756406"/>
                  </a:moveTo>
                  <a:lnTo>
                    <a:pt x="8554603" y="756406"/>
                  </a:lnTo>
                </a:path>
                <a:path w="8955405" h="1802764">
                  <a:moveTo>
                    <a:pt x="8621072" y="761851"/>
                  </a:moveTo>
                  <a:lnTo>
                    <a:pt x="8611598" y="761851"/>
                  </a:lnTo>
                </a:path>
                <a:path w="8955405" h="1802764">
                  <a:moveTo>
                    <a:pt x="8564076" y="761851"/>
                  </a:moveTo>
                  <a:lnTo>
                    <a:pt x="8554603" y="761851"/>
                  </a:lnTo>
                </a:path>
                <a:path w="8955405" h="1802764">
                  <a:moveTo>
                    <a:pt x="8621072" y="767262"/>
                  </a:moveTo>
                  <a:lnTo>
                    <a:pt x="8612947" y="767262"/>
                  </a:lnTo>
                </a:path>
                <a:path w="8955405" h="1802764">
                  <a:moveTo>
                    <a:pt x="8562728" y="767262"/>
                  </a:moveTo>
                  <a:lnTo>
                    <a:pt x="8554603" y="767262"/>
                  </a:lnTo>
                </a:path>
                <a:path w="8955405" h="1802764">
                  <a:moveTo>
                    <a:pt x="8621072" y="771278"/>
                  </a:moveTo>
                  <a:lnTo>
                    <a:pt x="8612947" y="771278"/>
                  </a:lnTo>
                </a:path>
                <a:path w="8955405" h="1802764">
                  <a:moveTo>
                    <a:pt x="8561379" y="771278"/>
                  </a:moveTo>
                  <a:lnTo>
                    <a:pt x="8554603" y="771278"/>
                  </a:lnTo>
                </a:path>
                <a:path w="8955405" h="1802764">
                  <a:moveTo>
                    <a:pt x="8621072" y="776706"/>
                  </a:moveTo>
                  <a:lnTo>
                    <a:pt x="8612947" y="776706"/>
                  </a:lnTo>
                </a:path>
                <a:path w="8955405" h="1802764">
                  <a:moveTo>
                    <a:pt x="8562728" y="776706"/>
                  </a:moveTo>
                  <a:lnTo>
                    <a:pt x="8554603" y="776706"/>
                  </a:lnTo>
                </a:path>
                <a:path w="8955405" h="1802764">
                  <a:moveTo>
                    <a:pt x="8621072" y="780772"/>
                  </a:moveTo>
                  <a:lnTo>
                    <a:pt x="8611598" y="780772"/>
                  </a:lnTo>
                </a:path>
                <a:path w="8955405" h="1802764">
                  <a:moveTo>
                    <a:pt x="8564076" y="780772"/>
                  </a:moveTo>
                  <a:lnTo>
                    <a:pt x="8554603" y="780772"/>
                  </a:lnTo>
                </a:path>
                <a:path w="8955405" h="1802764">
                  <a:moveTo>
                    <a:pt x="8621072" y="786184"/>
                  </a:moveTo>
                  <a:lnTo>
                    <a:pt x="8610216" y="786184"/>
                  </a:lnTo>
                </a:path>
                <a:path w="8955405" h="1802764">
                  <a:moveTo>
                    <a:pt x="8565459" y="786184"/>
                  </a:moveTo>
                  <a:lnTo>
                    <a:pt x="8554603" y="786184"/>
                  </a:lnTo>
                </a:path>
                <a:path w="8955405" h="1802764">
                  <a:moveTo>
                    <a:pt x="8621072" y="790250"/>
                  </a:moveTo>
                  <a:lnTo>
                    <a:pt x="8606170" y="790250"/>
                  </a:lnTo>
                </a:path>
                <a:path w="8955405" h="1802764">
                  <a:moveTo>
                    <a:pt x="8569505" y="790250"/>
                  </a:moveTo>
                  <a:lnTo>
                    <a:pt x="8554603" y="790250"/>
                  </a:lnTo>
                </a:path>
                <a:path w="8955405" h="1802764">
                  <a:moveTo>
                    <a:pt x="8621072" y="795678"/>
                  </a:moveTo>
                  <a:lnTo>
                    <a:pt x="8599393" y="795678"/>
                  </a:lnTo>
                </a:path>
                <a:path w="8955405" h="1802764">
                  <a:moveTo>
                    <a:pt x="8576281" y="795678"/>
                  </a:moveTo>
                  <a:lnTo>
                    <a:pt x="8554603" y="795678"/>
                  </a:lnTo>
                </a:path>
                <a:path w="8955405" h="1802764">
                  <a:moveTo>
                    <a:pt x="8621072" y="799728"/>
                  </a:moveTo>
                  <a:lnTo>
                    <a:pt x="8554603" y="799728"/>
                  </a:lnTo>
                </a:path>
                <a:path w="8955405" h="1802764">
                  <a:moveTo>
                    <a:pt x="8621072" y="805122"/>
                  </a:moveTo>
                  <a:lnTo>
                    <a:pt x="8554603" y="805122"/>
                  </a:lnTo>
                </a:path>
                <a:path w="8955405" h="1802764">
                  <a:moveTo>
                    <a:pt x="8955364" y="809189"/>
                  </a:moveTo>
                  <a:lnTo>
                    <a:pt x="8207066" y="809189"/>
                  </a:lnTo>
                </a:path>
                <a:path w="8955405" h="1802764">
                  <a:moveTo>
                    <a:pt x="8955364" y="814583"/>
                  </a:moveTo>
                  <a:lnTo>
                    <a:pt x="8207066" y="814583"/>
                  </a:lnTo>
                </a:path>
                <a:path w="8955405" h="1802764">
                  <a:moveTo>
                    <a:pt x="8955364" y="0"/>
                  </a:moveTo>
                  <a:lnTo>
                    <a:pt x="8207100" y="0"/>
                  </a:lnTo>
                </a:path>
                <a:path w="8955405" h="1802764">
                  <a:moveTo>
                    <a:pt x="8955364" y="4066"/>
                  </a:moveTo>
                  <a:lnTo>
                    <a:pt x="8207100" y="40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18664496" y="5072875"/>
              <a:ext cx="66675" cy="62865"/>
            </a:xfrm>
            <a:custGeom>
              <a:avLst/>
              <a:gdLst/>
              <a:ahLst/>
              <a:cxnLst/>
              <a:rect l="l" t="t" r="r" b="b"/>
              <a:pathLst>
                <a:path w="66675" h="62864">
                  <a:moveTo>
                    <a:pt x="66469" y="0"/>
                  </a:moveTo>
                  <a:lnTo>
                    <a:pt x="0" y="0"/>
                  </a:lnTo>
                </a:path>
                <a:path w="66675" h="62864">
                  <a:moveTo>
                    <a:pt x="66469" y="4049"/>
                  </a:moveTo>
                  <a:lnTo>
                    <a:pt x="0" y="4049"/>
                  </a:lnTo>
                </a:path>
                <a:path w="66675" h="62864">
                  <a:moveTo>
                    <a:pt x="66469" y="9477"/>
                  </a:moveTo>
                  <a:lnTo>
                    <a:pt x="42059" y="9477"/>
                  </a:lnTo>
                </a:path>
                <a:path w="66675" h="62864">
                  <a:moveTo>
                    <a:pt x="24409" y="9477"/>
                  </a:moveTo>
                  <a:lnTo>
                    <a:pt x="0" y="9477"/>
                  </a:lnTo>
                </a:path>
                <a:path w="66675" h="62864">
                  <a:moveTo>
                    <a:pt x="66469" y="13578"/>
                  </a:moveTo>
                  <a:lnTo>
                    <a:pt x="50201" y="13578"/>
                  </a:lnTo>
                </a:path>
                <a:path w="66675" h="62864">
                  <a:moveTo>
                    <a:pt x="16233" y="13578"/>
                  </a:moveTo>
                  <a:lnTo>
                    <a:pt x="0" y="13578"/>
                  </a:lnTo>
                </a:path>
                <a:path w="66675" h="62864">
                  <a:moveTo>
                    <a:pt x="66469" y="18955"/>
                  </a:moveTo>
                  <a:lnTo>
                    <a:pt x="54264" y="18955"/>
                  </a:lnTo>
                </a:path>
                <a:path w="66675" h="62864">
                  <a:moveTo>
                    <a:pt x="12204" y="18955"/>
                  </a:moveTo>
                  <a:lnTo>
                    <a:pt x="0" y="18955"/>
                  </a:lnTo>
                </a:path>
                <a:path w="66675" h="62864">
                  <a:moveTo>
                    <a:pt x="66469" y="24315"/>
                  </a:moveTo>
                  <a:lnTo>
                    <a:pt x="56995" y="24315"/>
                  </a:lnTo>
                </a:path>
                <a:path w="66675" h="62864">
                  <a:moveTo>
                    <a:pt x="9473" y="24315"/>
                  </a:moveTo>
                  <a:lnTo>
                    <a:pt x="0" y="24315"/>
                  </a:lnTo>
                </a:path>
                <a:path w="66675" h="62864">
                  <a:moveTo>
                    <a:pt x="66469" y="28433"/>
                  </a:moveTo>
                  <a:lnTo>
                    <a:pt x="58343" y="28433"/>
                  </a:lnTo>
                </a:path>
                <a:path w="66675" h="62864">
                  <a:moveTo>
                    <a:pt x="8125" y="28433"/>
                  </a:moveTo>
                  <a:lnTo>
                    <a:pt x="0" y="28433"/>
                  </a:lnTo>
                </a:path>
                <a:path w="66675" h="62864">
                  <a:moveTo>
                    <a:pt x="66469" y="33827"/>
                  </a:moveTo>
                  <a:lnTo>
                    <a:pt x="59692" y="33827"/>
                  </a:lnTo>
                </a:path>
                <a:path w="66675" h="62864">
                  <a:moveTo>
                    <a:pt x="6776" y="33827"/>
                  </a:moveTo>
                  <a:lnTo>
                    <a:pt x="0" y="33827"/>
                  </a:lnTo>
                </a:path>
                <a:path w="66675" h="62864">
                  <a:moveTo>
                    <a:pt x="66469" y="37894"/>
                  </a:moveTo>
                  <a:lnTo>
                    <a:pt x="58343" y="37894"/>
                  </a:lnTo>
                </a:path>
                <a:path w="66675" h="62864">
                  <a:moveTo>
                    <a:pt x="8125" y="37894"/>
                  </a:moveTo>
                  <a:lnTo>
                    <a:pt x="0" y="37894"/>
                  </a:lnTo>
                </a:path>
                <a:path w="66675" h="62864">
                  <a:moveTo>
                    <a:pt x="66469" y="43305"/>
                  </a:moveTo>
                  <a:lnTo>
                    <a:pt x="56995" y="43305"/>
                  </a:lnTo>
                </a:path>
                <a:path w="66675" h="62864">
                  <a:moveTo>
                    <a:pt x="9473" y="43305"/>
                  </a:moveTo>
                  <a:lnTo>
                    <a:pt x="0" y="43305"/>
                  </a:lnTo>
                </a:path>
                <a:path w="66675" h="62864">
                  <a:moveTo>
                    <a:pt x="66469" y="47372"/>
                  </a:moveTo>
                  <a:lnTo>
                    <a:pt x="54264" y="47372"/>
                  </a:lnTo>
                </a:path>
                <a:path w="66675" h="62864">
                  <a:moveTo>
                    <a:pt x="12204" y="47372"/>
                  </a:moveTo>
                  <a:lnTo>
                    <a:pt x="0" y="47372"/>
                  </a:lnTo>
                </a:path>
                <a:path w="66675" h="62864">
                  <a:moveTo>
                    <a:pt x="66469" y="52800"/>
                  </a:moveTo>
                  <a:lnTo>
                    <a:pt x="50201" y="52800"/>
                  </a:lnTo>
                </a:path>
                <a:path w="66675" h="62864">
                  <a:moveTo>
                    <a:pt x="16233" y="52800"/>
                  </a:moveTo>
                  <a:lnTo>
                    <a:pt x="0" y="52800"/>
                  </a:lnTo>
                </a:path>
                <a:path w="66675" h="62864">
                  <a:moveTo>
                    <a:pt x="66469" y="56832"/>
                  </a:moveTo>
                  <a:lnTo>
                    <a:pt x="42059" y="56832"/>
                  </a:lnTo>
                </a:path>
                <a:path w="66675" h="62864">
                  <a:moveTo>
                    <a:pt x="24409" y="56832"/>
                  </a:moveTo>
                  <a:lnTo>
                    <a:pt x="0" y="56832"/>
                  </a:lnTo>
                </a:path>
                <a:path w="66675" h="62864">
                  <a:moveTo>
                    <a:pt x="66469" y="62244"/>
                  </a:moveTo>
                  <a:lnTo>
                    <a:pt x="0" y="6224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18806319" y="4154869"/>
              <a:ext cx="0" cy="997585"/>
            </a:xfrm>
            <a:custGeom>
              <a:avLst/>
              <a:gdLst/>
              <a:ahLst/>
              <a:cxnLst/>
              <a:rect l="l" t="t" r="r" b="b"/>
              <a:pathLst>
                <a:path w="0" h="997585">
                  <a:moveTo>
                    <a:pt x="0" y="0"/>
                  </a:moveTo>
                  <a:lnTo>
                    <a:pt x="0" y="997095"/>
                  </a:lnTo>
                </a:path>
              </a:pathLst>
            </a:custGeom>
            <a:ln w="950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18295266" y="4473470"/>
              <a:ext cx="22225" cy="676910"/>
            </a:xfrm>
            <a:custGeom>
              <a:avLst/>
              <a:gdLst/>
              <a:ahLst/>
              <a:cxnLst/>
              <a:rect l="l" t="t" r="r" b="b"/>
              <a:pathLst>
                <a:path w="22225" h="676910">
                  <a:moveTo>
                    <a:pt x="0" y="676550"/>
                  </a:moveTo>
                  <a:lnTo>
                    <a:pt x="21678" y="676550"/>
                  </a:lnTo>
                </a:path>
                <a:path w="22225" h="676910">
                  <a:moveTo>
                    <a:pt x="0" y="661661"/>
                  </a:moveTo>
                  <a:lnTo>
                    <a:pt x="21678" y="661661"/>
                  </a:lnTo>
                </a:path>
                <a:path w="22225" h="676910">
                  <a:moveTo>
                    <a:pt x="0" y="646790"/>
                  </a:moveTo>
                  <a:lnTo>
                    <a:pt x="21678" y="646790"/>
                  </a:lnTo>
                </a:path>
                <a:path w="22225" h="676910">
                  <a:moveTo>
                    <a:pt x="0" y="633245"/>
                  </a:moveTo>
                  <a:lnTo>
                    <a:pt x="21678" y="633245"/>
                  </a:lnTo>
                </a:path>
                <a:path w="22225" h="676910">
                  <a:moveTo>
                    <a:pt x="0" y="618373"/>
                  </a:moveTo>
                  <a:lnTo>
                    <a:pt x="21678" y="618373"/>
                  </a:lnTo>
                </a:path>
                <a:path w="22225" h="676910">
                  <a:moveTo>
                    <a:pt x="0" y="603467"/>
                  </a:moveTo>
                  <a:lnTo>
                    <a:pt x="21678" y="603467"/>
                  </a:lnTo>
                </a:path>
                <a:path w="22225" h="676910">
                  <a:moveTo>
                    <a:pt x="0" y="589923"/>
                  </a:moveTo>
                  <a:lnTo>
                    <a:pt x="21678" y="589923"/>
                  </a:lnTo>
                </a:path>
                <a:path w="22225" h="676910">
                  <a:moveTo>
                    <a:pt x="0" y="575051"/>
                  </a:moveTo>
                  <a:lnTo>
                    <a:pt x="21678" y="575051"/>
                  </a:lnTo>
                </a:path>
                <a:path w="22225" h="676910">
                  <a:moveTo>
                    <a:pt x="0" y="560179"/>
                  </a:moveTo>
                  <a:lnTo>
                    <a:pt x="21678" y="560179"/>
                  </a:lnTo>
                </a:path>
                <a:path w="22225" h="676910">
                  <a:moveTo>
                    <a:pt x="0" y="546668"/>
                  </a:moveTo>
                  <a:lnTo>
                    <a:pt x="21678" y="546668"/>
                  </a:lnTo>
                </a:path>
                <a:path w="22225" h="676910">
                  <a:moveTo>
                    <a:pt x="0" y="531762"/>
                  </a:moveTo>
                  <a:lnTo>
                    <a:pt x="21678" y="531762"/>
                  </a:lnTo>
                </a:path>
                <a:path w="22225" h="676910">
                  <a:moveTo>
                    <a:pt x="0" y="518269"/>
                  </a:moveTo>
                  <a:lnTo>
                    <a:pt x="21678" y="518269"/>
                  </a:lnTo>
                </a:path>
                <a:path w="22225" h="676910">
                  <a:moveTo>
                    <a:pt x="0" y="503346"/>
                  </a:moveTo>
                  <a:lnTo>
                    <a:pt x="21678" y="503346"/>
                  </a:lnTo>
                </a:path>
                <a:path w="22225" h="676910">
                  <a:moveTo>
                    <a:pt x="0" y="488440"/>
                  </a:moveTo>
                  <a:lnTo>
                    <a:pt x="21678" y="488440"/>
                  </a:lnTo>
                </a:path>
                <a:path w="22225" h="676910">
                  <a:moveTo>
                    <a:pt x="0" y="474963"/>
                  </a:moveTo>
                  <a:lnTo>
                    <a:pt x="21678" y="474963"/>
                  </a:lnTo>
                </a:path>
                <a:path w="22225" h="676910">
                  <a:moveTo>
                    <a:pt x="0" y="460023"/>
                  </a:moveTo>
                  <a:lnTo>
                    <a:pt x="21678" y="460023"/>
                  </a:lnTo>
                </a:path>
                <a:path w="22225" h="676910">
                  <a:moveTo>
                    <a:pt x="0" y="445152"/>
                  </a:moveTo>
                  <a:lnTo>
                    <a:pt x="21678" y="445152"/>
                  </a:lnTo>
                </a:path>
                <a:path w="22225" h="676910">
                  <a:moveTo>
                    <a:pt x="0" y="431607"/>
                  </a:moveTo>
                  <a:lnTo>
                    <a:pt x="21678" y="431607"/>
                  </a:lnTo>
                </a:path>
                <a:path w="22225" h="676910">
                  <a:moveTo>
                    <a:pt x="0" y="416769"/>
                  </a:moveTo>
                  <a:lnTo>
                    <a:pt x="21678" y="416769"/>
                  </a:lnTo>
                </a:path>
                <a:path w="22225" h="676910">
                  <a:moveTo>
                    <a:pt x="0" y="403190"/>
                  </a:moveTo>
                  <a:lnTo>
                    <a:pt x="21678" y="403190"/>
                  </a:lnTo>
                </a:path>
                <a:path w="22225" h="676910">
                  <a:moveTo>
                    <a:pt x="0" y="388285"/>
                  </a:moveTo>
                  <a:lnTo>
                    <a:pt x="21678" y="388285"/>
                  </a:lnTo>
                </a:path>
                <a:path w="22225" h="676910">
                  <a:moveTo>
                    <a:pt x="0" y="373447"/>
                  </a:moveTo>
                  <a:lnTo>
                    <a:pt x="21678" y="373447"/>
                  </a:lnTo>
                </a:path>
                <a:path w="22225" h="676910">
                  <a:moveTo>
                    <a:pt x="0" y="359919"/>
                  </a:moveTo>
                  <a:lnTo>
                    <a:pt x="21678" y="359919"/>
                  </a:lnTo>
                </a:path>
                <a:path w="22225" h="676910">
                  <a:moveTo>
                    <a:pt x="0" y="345047"/>
                  </a:moveTo>
                  <a:lnTo>
                    <a:pt x="21678" y="345047"/>
                  </a:lnTo>
                </a:path>
                <a:path w="22225" h="676910">
                  <a:moveTo>
                    <a:pt x="0" y="330141"/>
                  </a:moveTo>
                  <a:lnTo>
                    <a:pt x="21678" y="330141"/>
                  </a:lnTo>
                </a:path>
                <a:path w="22225" h="676910">
                  <a:moveTo>
                    <a:pt x="0" y="316597"/>
                  </a:moveTo>
                  <a:lnTo>
                    <a:pt x="21678" y="316597"/>
                  </a:lnTo>
                </a:path>
                <a:path w="22225" h="676910">
                  <a:moveTo>
                    <a:pt x="0" y="301725"/>
                  </a:moveTo>
                  <a:lnTo>
                    <a:pt x="21678" y="301725"/>
                  </a:lnTo>
                </a:path>
                <a:path w="22225" h="676910">
                  <a:moveTo>
                    <a:pt x="0" y="286819"/>
                  </a:moveTo>
                  <a:lnTo>
                    <a:pt x="21678" y="286819"/>
                  </a:lnTo>
                </a:path>
                <a:path w="22225" h="676910">
                  <a:moveTo>
                    <a:pt x="0" y="273308"/>
                  </a:moveTo>
                  <a:lnTo>
                    <a:pt x="21678" y="273308"/>
                  </a:lnTo>
                </a:path>
                <a:path w="22225" h="676910">
                  <a:moveTo>
                    <a:pt x="0" y="258402"/>
                  </a:moveTo>
                  <a:lnTo>
                    <a:pt x="21678" y="258402"/>
                  </a:lnTo>
                </a:path>
                <a:path w="22225" h="676910">
                  <a:moveTo>
                    <a:pt x="0" y="244892"/>
                  </a:moveTo>
                  <a:lnTo>
                    <a:pt x="21678" y="244892"/>
                  </a:lnTo>
                </a:path>
                <a:path w="22225" h="676910">
                  <a:moveTo>
                    <a:pt x="0" y="230003"/>
                  </a:moveTo>
                  <a:lnTo>
                    <a:pt x="21678" y="230003"/>
                  </a:lnTo>
                </a:path>
                <a:path w="22225" h="676910">
                  <a:moveTo>
                    <a:pt x="0" y="215131"/>
                  </a:moveTo>
                  <a:lnTo>
                    <a:pt x="21678" y="215131"/>
                  </a:lnTo>
                </a:path>
                <a:path w="22225" h="676910">
                  <a:moveTo>
                    <a:pt x="0" y="201586"/>
                  </a:moveTo>
                  <a:lnTo>
                    <a:pt x="21678" y="201586"/>
                  </a:lnTo>
                </a:path>
                <a:path w="22225" h="676910">
                  <a:moveTo>
                    <a:pt x="0" y="186715"/>
                  </a:moveTo>
                  <a:lnTo>
                    <a:pt x="21678" y="186715"/>
                  </a:lnTo>
                </a:path>
                <a:path w="22225" h="676910">
                  <a:moveTo>
                    <a:pt x="0" y="171775"/>
                  </a:moveTo>
                  <a:lnTo>
                    <a:pt x="21678" y="171775"/>
                  </a:lnTo>
                </a:path>
                <a:path w="22225" h="676910">
                  <a:moveTo>
                    <a:pt x="0" y="158298"/>
                  </a:moveTo>
                  <a:lnTo>
                    <a:pt x="21678" y="158298"/>
                  </a:lnTo>
                </a:path>
                <a:path w="22225" h="676910">
                  <a:moveTo>
                    <a:pt x="0" y="143392"/>
                  </a:moveTo>
                  <a:lnTo>
                    <a:pt x="21678" y="143392"/>
                  </a:lnTo>
                </a:path>
                <a:path w="22225" h="676910">
                  <a:moveTo>
                    <a:pt x="0" y="129882"/>
                  </a:moveTo>
                  <a:lnTo>
                    <a:pt x="21678" y="129882"/>
                  </a:lnTo>
                </a:path>
                <a:path w="22225" h="676910">
                  <a:moveTo>
                    <a:pt x="0" y="114976"/>
                  </a:moveTo>
                  <a:lnTo>
                    <a:pt x="21678" y="114976"/>
                  </a:lnTo>
                </a:path>
                <a:path w="22225" h="676910">
                  <a:moveTo>
                    <a:pt x="0" y="100104"/>
                  </a:moveTo>
                  <a:lnTo>
                    <a:pt x="21678" y="100104"/>
                  </a:lnTo>
                </a:path>
                <a:path w="22225" h="676910">
                  <a:moveTo>
                    <a:pt x="0" y="86559"/>
                  </a:moveTo>
                  <a:lnTo>
                    <a:pt x="21678" y="86559"/>
                  </a:lnTo>
                </a:path>
                <a:path w="22225" h="676910">
                  <a:moveTo>
                    <a:pt x="0" y="71670"/>
                  </a:moveTo>
                  <a:lnTo>
                    <a:pt x="21678" y="71670"/>
                  </a:lnTo>
                </a:path>
                <a:path w="22225" h="676910">
                  <a:moveTo>
                    <a:pt x="0" y="56798"/>
                  </a:moveTo>
                  <a:lnTo>
                    <a:pt x="21678" y="56798"/>
                  </a:lnTo>
                </a:path>
                <a:path w="22225" h="676910">
                  <a:moveTo>
                    <a:pt x="0" y="43288"/>
                  </a:moveTo>
                  <a:lnTo>
                    <a:pt x="21678" y="43288"/>
                  </a:lnTo>
                </a:path>
                <a:path w="22225" h="676910">
                  <a:moveTo>
                    <a:pt x="0" y="28416"/>
                  </a:moveTo>
                  <a:lnTo>
                    <a:pt x="21678" y="28416"/>
                  </a:lnTo>
                </a:path>
                <a:path w="22225" h="676910">
                  <a:moveTo>
                    <a:pt x="0" y="14820"/>
                  </a:moveTo>
                  <a:lnTo>
                    <a:pt x="21678" y="14820"/>
                  </a:lnTo>
                </a:path>
                <a:path w="22225" h="676910">
                  <a:moveTo>
                    <a:pt x="0" y="0"/>
                  </a:moveTo>
                  <a:lnTo>
                    <a:pt x="21678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18192064" y="2963306"/>
              <a:ext cx="125095" cy="1960880"/>
            </a:xfrm>
            <a:custGeom>
              <a:avLst/>
              <a:gdLst/>
              <a:ahLst/>
              <a:cxnLst/>
              <a:rect l="l" t="t" r="r" b="b"/>
              <a:pathLst>
                <a:path w="125094" h="1960879">
                  <a:moveTo>
                    <a:pt x="103202" y="1495252"/>
                  </a:moveTo>
                  <a:lnTo>
                    <a:pt x="124881" y="1495252"/>
                  </a:lnTo>
                </a:path>
                <a:path w="125094" h="1960879">
                  <a:moveTo>
                    <a:pt x="103202" y="1481741"/>
                  </a:moveTo>
                  <a:lnTo>
                    <a:pt x="124881" y="1481741"/>
                  </a:lnTo>
                </a:path>
                <a:path w="125094" h="1960879">
                  <a:moveTo>
                    <a:pt x="103202" y="1466835"/>
                  </a:moveTo>
                  <a:lnTo>
                    <a:pt x="124881" y="1466835"/>
                  </a:lnTo>
                </a:path>
                <a:path w="125094" h="1960879">
                  <a:moveTo>
                    <a:pt x="103202" y="1451929"/>
                  </a:moveTo>
                  <a:lnTo>
                    <a:pt x="124881" y="1451929"/>
                  </a:lnTo>
                </a:path>
                <a:path w="125094" h="1960879">
                  <a:moveTo>
                    <a:pt x="103202" y="1438419"/>
                  </a:moveTo>
                  <a:lnTo>
                    <a:pt x="124881" y="1438419"/>
                  </a:lnTo>
                </a:path>
                <a:path w="125094" h="1960879">
                  <a:moveTo>
                    <a:pt x="103202" y="1423547"/>
                  </a:moveTo>
                  <a:lnTo>
                    <a:pt x="124881" y="1423547"/>
                  </a:lnTo>
                </a:path>
                <a:path w="125094" h="1960879">
                  <a:moveTo>
                    <a:pt x="103202" y="1408692"/>
                  </a:moveTo>
                  <a:lnTo>
                    <a:pt x="124881" y="1408692"/>
                  </a:lnTo>
                </a:path>
                <a:path w="125094" h="1960879">
                  <a:moveTo>
                    <a:pt x="103202" y="1395113"/>
                  </a:moveTo>
                  <a:lnTo>
                    <a:pt x="124881" y="1395113"/>
                  </a:lnTo>
                </a:path>
                <a:path w="125094" h="1960879">
                  <a:moveTo>
                    <a:pt x="103202" y="1380241"/>
                  </a:moveTo>
                  <a:lnTo>
                    <a:pt x="124881" y="1380241"/>
                  </a:lnTo>
                </a:path>
                <a:path w="125094" h="1960879">
                  <a:moveTo>
                    <a:pt x="103202" y="1366697"/>
                  </a:moveTo>
                  <a:lnTo>
                    <a:pt x="124881" y="1366697"/>
                  </a:lnTo>
                </a:path>
                <a:path w="125094" h="1960879">
                  <a:moveTo>
                    <a:pt x="103202" y="1351825"/>
                  </a:moveTo>
                  <a:lnTo>
                    <a:pt x="124881" y="1351825"/>
                  </a:lnTo>
                </a:path>
                <a:path w="125094" h="1960879">
                  <a:moveTo>
                    <a:pt x="103202" y="1336919"/>
                  </a:moveTo>
                  <a:lnTo>
                    <a:pt x="124881" y="1336919"/>
                  </a:lnTo>
                </a:path>
                <a:path w="125094" h="1960879">
                  <a:moveTo>
                    <a:pt x="103202" y="1323374"/>
                  </a:moveTo>
                  <a:lnTo>
                    <a:pt x="124881" y="1323374"/>
                  </a:lnTo>
                </a:path>
                <a:path w="125094" h="1960879">
                  <a:moveTo>
                    <a:pt x="103202" y="1308469"/>
                  </a:moveTo>
                  <a:lnTo>
                    <a:pt x="124881" y="1308469"/>
                  </a:lnTo>
                </a:path>
                <a:path w="125094" h="1960879">
                  <a:moveTo>
                    <a:pt x="103202" y="1293631"/>
                  </a:moveTo>
                  <a:lnTo>
                    <a:pt x="124881" y="1293631"/>
                  </a:lnTo>
                </a:path>
                <a:path w="125094" h="1960879">
                  <a:moveTo>
                    <a:pt x="103202" y="1280069"/>
                  </a:moveTo>
                  <a:lnTo>
                    <a:pt x="124881" y="1280069"/>
                  </a:lnTo>
                </a:path>
                <a:path w="125094" h="1960879">
                  <a:moveTo>
                    <a:pt x="103202" y="1265214"/>
                  </a:moveTo>
                  <a:lnTo>
                    <a:pt x="124881" y="1265214"/>
                  </a:lnTo>
                </a:path>
                <a:path w="125094" h="1960879">
                  <a:moveTo>
                    <a:pt x="103202" y="1251636"/>
                  </a:moveTo>
                  <a:lnTo>
                    <a:pt x="124881" y="1251636"/>
                  </a:lnTo>
                </a:path>
                <a:path w="125094" h="1960879">
                  <a:moveTo>
                    <a:pt x="103202" y="1236798"/>
                  </a:moveTo>
                  <a:lnTo>
                    <a:pt x="124881" y="1236798"/>
                  </a:lnTo>
                </a:path>
                <a:path w="125094" h="1960879">
                  <a:moveTo>
                    <a:pt x="103202" y="1221892"/>
                  </a:moveTo>
                  <a:lnTo>
                    <a:pt x="124881" y="1221892"/>
                  </a:lnTo>
                </a:path>
                <a:path w="125094" h="1960879">
                  <a:moveTo>
                    <a:pt x="103202" y="1208381"/>
                  </a:moveTo>
                  <a:lnTo>
                    <a:pt x="124881" y="1208381"/>
                  </a:lnTo>
                </a:path>
                <a:path w="125094" h="1960879">
                  <a:moveTo>
                    <a:pt x="103202" y="1193492"/>
                  </a:moveTo>
                  <a:lnTo>
                    <a:pt x="124881" y="1193492"/>
                  </a:lnTo>
                </a:path>
                <a:path w="125094" h="1960879">
                  <a:moveTo>
                    <a:pt x="103202" y="1178586"/>
                  </a:moveTo>
                  <a:lnTo>
                    <a:pt x="124881" y="1178586"/>
                  </a:lnTo>
                </a:path>
                <a:path w="125094" h="1960879">
                  <a:moveTo>
                    <a:pt x="103202" y="1165059"/>
                  </a:moveTo>
                  <a:lnTo>
                    <a:pt x="124881" y="1165059"/>
                  </a:lnTo>
                </a:path>
                <a:path w="125094" h="1960879">
                  <a:moveTo>
                    <a:pt x="103202" y="1150170"/>
                  </a:moveTo>
                  <a:lnTo>
                    <a:pt x="124881" y="1150170"/>
                  </a:lnTo>
                </a:path>
                <a:path w="125094" h="1960879">
                  <a:moveTo>
                    <a:pt x="103202" y="1136642"/>
                  </a:moveTo>
                  <a:lnTo>
                    <a:pt x="124881" y="1136642"/>
                  </a:lnTo>
                </a:path>
                <a:path w="125094" h="1960879">
                  <a:moveTo>
                    <a:pt x="103202" y="1121770"/>
                  </a:moveTo>
                  <a:lnTo>
                    <a:pt x="124881" y="1121770"/>
                  </a:lnTo>
                </a:path>
                <a:path w="125094" h="1960879">
                  <a:moveTo>
                    <a:pt x="103202" y="1106865"/>
                  </a:moveTo>
                  <a:lnTo>
                    <a:pt x="124881" y="1106865"/>
                  </a:lnTo>
                </a:path>
                <a:path w="125094" h="1960879">
                  <a:moveTo>
                    <a:pt x="103202" y="1093354"/>
                  </a:moveTo>
                  <a:lnTo>
                    <a:pt x="124881" y="1093354"/>
                  </a:lnTo>
                </a:path>
                <a:path w="125094" h="1960879">
                  <a:moveTo>
                    <a:pt x="103202" y="1078448"/>
                  </a:moveTo>
                  <a:lnTo>
                    <a:pt x="124881" y="1078448"/>
                  </a:lnTo>
                </a:path>
                <a:path w="125094" h="1960879">
                  <a:moveTo>
                    <a:pt x="103202" y="1063593"/>
                  </a:moveTo>
                  <a:lnTo>
                    <a:pt x="124881" y="1063593"/>
                  </a:lnTo>
                </a:path>
                <a:path w="125094" h="1960879">
                  <a:moveTo>
                    <a:pt x="103202" y="1050032"/>
                  </a:moveTo>
                  <a:lnTo>
                    <a:pt x="124881" y="1050032"/>
                  </a:lnTo>
                </a:path>
                <a:path w="125094" h="1960879">
                  <a:moveTo>
                    <a:pt x="103202" y="1035194"/>
                  </a:moveTo>
                  <a:lnTo>
                    <a:pt x="124881" y="1035194"/>
                  </a:lnTo>
                </a:path>
                <a:path w="125094" h="1960879">
                  <a:moveTo>
                    <a:pt x="103202" y="1020288"/>
                  </a:moveTo>
                  <a:lnTo>
                    <a:pt x="124881" y="1020288"/>
                  </a:lnTo>
                </a:path>
                <a:path w="125094" h="1960879">
                  <a:moveTo>
                    <a:pt x="103202" y="1006726"/>
                  </a:moveTo>
                  <a:lnTo>
                    <a:pt x="124881" y="1006726"/>
                  </a:lnTo>
                </a:path>
                <a:path w="125094" h="1960879">
                  <a:moveTo>
                    <a:pt x="103202" y="991854"/>
                  </a:moveTo>
                  <a:lnTo>
                    <a:pt x="124881" y="991854"/>
                  </a:lnTo>
                </a:path>
                <a:path w="125094" h="1960879">
                  <a:moveTo>
                    <a:pt x="103202" y="978310"/>
                  </a:moveTo>
                  <a:lnTo>
                    <a:pt x="124881" y="978310"/>
                  </a:lnTo>
                </a:path>
                <a:path w="125094" h="1960879">
                  <a:moveTo>
                    <a:pt x="103202" y="963472"/>
                  </a:moveTo>
                  <a:lnTo>
                    <a:pt x="124881" y="963472"/>
                  </a:lnTo>
                </a:path>
                <a:path w="125094" h="1960879">
                  <a:moveTo>
                    <a:pt x="103202" y="948566"/>
                  </a:moveTo>
                  <a:lnTo>
                    <a:pt x="124881" y="948566"/>
                  </a:lnTo>
                </a:path>
                <a:path w="125094" h="1960879">
                  <a:moveTo>
                    <a:pt x="103202" y="935055"/>
                  </a:moveTo>
                  <a:lnTo>
                    <a:pt x="124881" y="935055"/>
                  </a:lnTo>
                </a:path>
                <a:path w="125094" h="1960879">
                  <a:moveTo>
                    <a:pt x="103202" y="920166"/>
                  </a:moveTo>
                  <a:lnTo>
                    <a:pt x="124881" y="920166"/>
                  </a:lnTo>
                </a:path>
                <a:path w="125094" h="1960879">
                  <a:moveTo>
                    <a:pt x="103202" y="905261"/>
                  </a:moveTo>
                  <a:lnTo>
                    <a:pt x="124881" y="905261"/>
                  </a:lnTo>
                </a:path>
                <a:path w="125094" h="1960879">
                  <a:moveTo>
                    <a:pt x="103202" y="891750"/>
                  </a:moveTo>
                  <a:lnTo>
                    <a:pt x="124881" y="891750"/>
                  </a:lnTo>
                </a:path>
                <a:path w="125094" h="1960879">
                  <a:moveTo>
                    <a:pt x="103202" y="876861"/>
                  </a:moveTo>
                  <a:lnTo>
                    <a:pt x="124881" y="876861"/>
                  </a:lnTo>
                </a:path>
                <a:path w="125094" h="1960879">
                  <a:moveTo>
                    <a:pt x="103202" y="863350"/>
                  </a:moveTo>
                  <a:lnTo>
                    <a:pt x="124881" y="863350"/>
                  </a:lnTo>
                </a:path>
                <a:path w="125094" h="1960879">
                  <a:moveTo>
                    <a:pt x="103202" y="848428"/>
                  </a:moveTo>
                  <a:lnTo>
                    <a:pt x="124881" y="848428"/>
                  </a:lnTo>
                </a:path>
                <a:path w="125094" h="1960879">
                  <a:moveTo>
                    <a:pt x="103202" y="833573"/>
                  </a:moveTo>
                  <a:lnTo>
                    <a:pt x="124881" y="833573"/>
                  </a:lnTo>
                </a:path>
                <a:path w="125094" h="1960879">
                  <a:moveTo>
                    <a:pt x="103202" y="820028"/>
                  </a:moveTo>
                  <a:lnTo>
                    <a:pt x="124881" y="820028"/>
                  </a:lnTo>
                </a:path>
                <a:path w="125094" h="1960879">
                  <a:moveTo>
                    <a:pt x="103202" y="805122"/>
                  </a:moveTo>
                  <a:lnTo>
                    <a:pt x="124881" y="805122"/>
                  </a:lnTo>
                </a:path>
                <a:path w="125094" h="1960879">
                  <a:moveTo>
                    <a:pt x="103202" y="790267"/>
                  </a:moveTo>
                  <a:lnTo>
                    <a:pt x="124881" y="790267"/>
                  </a:lnTo>
                </a:path>
                <a:path w="125094" h="1960879">
                  <a:moveTo>
                    <a:pt x="103202" y="748289"/>
                  </a:moveTo>
                  <a:lnTo>
                    <a:pt x="124881" y="748289"/>
                  </a:lnTo>
                </a:path>
                <a:path w="125094" h="1960879">
                  <a:moveTo>
                    <a:pt x="103202" y="733400"/>
                  </a:moveTo>
                  <a:lnTo>
                    <a:pt x="124881" y="733400"/>
                  </a:lnTo>
                </a:path>
                <a:path w="125094" h="1960879">
                  <a:moveTo>
                    <a:pt x="103202" y="718545"/>
                  </a:moveTo>
                  <a:lnTo>
                    <a:pt x="124881" y="718545"/>
                  </a:lnTo>
                </a:path>
                <a:path w="125094" h="1960879">
                  <a:moveTo>
                    <a:pt x="103202" y="704984"/>
                  </a:moveTo>
                  <a:lnTo>
                    <a:pt x="124881" y="704984"/>
                  </a:lnTo>
                </a:path>
                <a:path w="125094" h="1960879">
                  <a:moveTo>
                    <a:pt x="103202" y="690112"/>
                  </a:moveTo>
                  <a:lnTo>
                    <a:pt x="124881" y="690112"/>
                  </a:lnTo>
                </a:path>
                <a:path w="125094" h="1960879">
                  <a:moveTo>
                    <a:pt x="103202" y="675206"/>
                  </a:moveTo>
                  <a:lnTo>
                    <a:pt x="124881" y="675206"/>
                  </a:lnTo>
                </a:path>
                <a:path w="125094" h="1960879">
                  <a:moveTo>
                    <a:pt x="103202" y="661730"/>
                  </a:moveTo>
                  <a:lnTo>
                    <a:pt x="124881" y="661730"/>
                  </a:lnTo>
                </a:path>
                <a:path w="125094" h="1960879">
                  <a:moveTo>
                    <a:pt x="103202" y="474946"/>
                  </a:moveTo>
                  <a:lnTo>
                    <a:pt x="124881" y="474946"/>
                  </a:lnTo>
                </a:path>
                <a:path w="125094" h="1960879">
                  <a:moveTo>
                    <a:pt x="103202" y="460091"/>
                  </a:moveTo>
                  <a:lnTo>
                    <a:pt x="124915" y="460091"/>
                  </a:lnTo>
                </a:path>
                <a:path w="125094" h="1960879">
                  <a:moveTo>
                    <a:pt x="103202" y="445203"/>
                  </a:moveTo>
                  <a:lnTo>
                    <a:pt x="124915" y="445203"/>
                  </a:lnTo>
                </a:path>
                <a:path w="125094" h="1960879">
                  <a:moveTo>
                    <a:pt x="103202" y="431641"/>
                  </a:moveTo>
                  <a:lnTo>
                    <a:pt x="124915" y="431641"/>
                  </a:lnTo>
                </a:path>
                <a:path w="125094" h="1960879">
                  <a:moveTo>
                    <a:pt x="103202" y="416786"/>
                  </a:moveTo>
                  <a:lnTo>
                    <a:pt x="124915" y="416786"/>
                  </a:lnTo>
                </a:path>
                <a:path w="125094" h="1960879">
                  <a:moveTo>
                    <a:pt x="103202" y="401880"/>
                  </a:moveTo>
                  <a:lnTo>
                    <a:pt x="124915" y="401880"/>
                  </a:lnTo>
                </a:path>
                <a:path w="125094" h="1960879">
                  <a:moveTo>
                    <a:pt x="103202" y="388387"/>
                  </a:moveTo>
                  <a:lnTo>
                    <a:pt x="124915" y="388387"/>
                  </a:lnTo>
                </a:path>
                <a:path w="125094" h="1960879">
                  <a:moveTo>
                    <a:pt x="103202" y="373481"/>
                  </a:moveTo>
                  <a:lnTo>
                    <a:pt x="124915" y="373481"/>
                  </a:lnTo>
                </a:path>
                <a:path w="125094" h="1960879">
                  <a:moveTo>
                    <a:pt x="103202" y="359970"/>
                  </a:moveTo>
                  <a:lnTo>
                    <a:pt x="124915" y="359970"/>
                  </a:lnTo>
                </a:path>
                <a:path w="125094" h="1960879">
                  <a:moveTo>
                    <a:pt x="103202" y="345064"/>
                  </a:moveTo>
                  <a:lnTo>
                    <a:pt x="124915" y="345064"/>
                  </a:lnTo>
                </a:path>
                <a:path w="125094" h="1960879">
                  <a:moveTo>
                    <a:pt x="103202" y="330158"/>
                  </a:moveTo>
                  <a:lnTo>
                    <a:pt x="124915" y="330158"/>
                  </a:lnTo>
                </a:path>
                <a:path w="125094" h="1960879">
                  <a:moveTo>
                    <a:pt x="103202" y="316665"/>
                  </a:moveTo>
                  <a:lnTo>
                    <a:pt x="124915" y="316665"/>
                  </a:lnTo>
                </a:path>
                <a:path w="125094" h="1960879">
                  <a:moveTo>
                    <a:pt x="103202" y="301742"/>
                  </a:moveTo>
                  <a:lnTo>
                    <a:pt x="124915" y="301742"/>
                  </a:lnTo>
                </a:path>
                <a:path w="125094" h="1960879">
                  <a:moveTo>
                    <a:pt x="103202" y="286853"/>
                  </a:moveTo>
                  <a:lnTo>
                    <a:pt x="124915" y="286853"/>
                  </a:lnTo>
                </a:path>
                <a:path w="125094" h="1960879">
                  <a:moveTo>
                    <a:pt x="103202" y="273325"/>
                  </a:moveTo>
                  <a:lnTo>
                    <a:pt x="124915" y="273325"/>
                  </a:lnTo>
                </a:path>
                <a:path w="125094" h="1960879">
                  <a:moveTo>
                    <a:pt x="103202" y="258453"/>
                  </a:moveTo>
                  <a:lnTo>
                    <a:pt x="124915" y="258453"/>
                  </a:lnTo>
                </a:path>
                <a:path w="125094" h="1960879">
                  <a:moveTo>
                    <a:pt x="103202" y="243582"/>
                  </a:moveTo>
                  <a:lnTo>
                    <a:pt x="124915" y="243582"/>
                  </a:lnTo>
                </a:path>
                <a:path w="125094" h="1960879">
                  <a:moveTo>
                    <a:pt x="103202" y="230020"/>
                  </a:moveTo>
                  <a:lnTo>
                    <a:pt x="124915" y="230020"/>
                  </a:lnTo>
                </a:path>
                <a:path w="125094" h="1960879">
                  <a:moveTo>
                    <a:pt x="103202" y="215148"/>
                  </a:moveTo>
                  <a:lnTo>
                    <a:pt x="124915" y="215148"/>
                  </a:lnTo>
                </a:path>
                <a:path w="125094" h="1960879">
                  <a:moveTo>
                    <a:pt x="103202" y="201603"/>
                  </a:moveTo>
                  <a:lnTo>
                    <a:pt x="124915" y="201603"/>
                  </a:lnTo>
                </a:path>
                <a:path w="125094" h="1960879">
                  <a:moveTo>
                    <a:pt x="103202" y="186715"/>
                  </a:moveTo>
                  <a:lnTo>
                    <a:pt x="124915" y="186715"/>
                  </a:lnTo>
                </a:path>
                <a:path w="125094" h="1960879">
                  <a:moveTo>
                    <a:pt x="103202" y="171860"/>
                  </a:moveTo>
                  <a:lnTo>
                    <a:pt x="124915" y="171860"/>
                  </a:lnTo>
                </a:path>
                <a:path w="125094" h="1960879">
                  <a:moveTo>
                    <a:pt x="103202" y="158298"/>
                  </a:moveTo>
                  <a:lnTo>
                    <a:pt x="124915" y="158298"/>
                  </a:lnTo>
                </a:path>
                <a:path w="125094" h="1960879">
                  <a:moveTo>
                    <a:pt x="103202" y="143443"/>
                  </a:moveTo>
                  <a:lnTo>
                    <a:pt x="124915" y="143443"/>
                  </a:lnTo>
                </a:path>
                <a:path w="125094" h="1960879">
                  <a:moveTo>
                    <a:pt x="103202" y="128554"/>
                  </a:moveTo>
                  <a:lnTo>
                    <a:pt x="124915" y="128554"/>
                  </a:lnTo>
                </a:path>
                <a:path w="125094" h="1960879">
                  <a:moveTo>
                    <a:pt x="103202" y="115027"/>
                  </a:moveTo>
                  <a:lnTo>
                    <a:pt x="124915" y="115027"/>
                  </a:lnTo>
                </a:path>
                <a:path w="125094" h="1960879">
                  <a:moveTo>
                    <a:pt x="103202" y="100138"/>
                  </a:moveTo>
                  <a:lnTo>
                    <a:pt x="124915" y="100138"/>
                  </a:lnTo>
                </a:path>
                <a:path w="125094" h="1960879">
                  <a:moveTo>
                    <a:pt x="103202" y="86627"/>
                  </a:moveTo>
                  <a:lnTo>
                    <a:pt x="124915" y="86627"/>
                  </a:lnTo>
                </a:path>
                <a:path w="125094" h="1960879">
                  <a:moveTo>
                    <a:pt x="103202" y="71721"/>
                  </a:moveTo>
                  <a:lnTo>
                    <a:pt x="124915" y="71721"/>
                  </a:lnTo>
                </a:path>
                <a:path w="125094" h="1960879">
                  <a:moveTo>
                    <a:pt x="103202" y="56815"/>
                  </a:moveTo>
                  <a:lnTo>
                    <a:pt x="124915" y="56815"/>
                  </a:lnTo>
                </a:path>
                <a:path w="125094" h="1960879">
                  <a:moveTo>
                    <a:pt x="103202" y="43322"/>
                  </a:moveTo>
                  <a:lnTo>
                    <a:pt x="124915" y="43322"/>
                  </a:lnTo>
                </a:path>
                <a:path w="125094" h="1960879">
                  <a:moveTo>
                    <a:pt x="103202" y="28416"/>
                  </a:moveTo>
                  <a:lnTo>
                    <a:pt x="124915" y="28416"/>
                  </a:lnTo>
                </a:path>
                <a:path w="125094" h="1960879">
                  <a:moveTo>
                    <a:pt x="103202" y="13493"/>
                  </a:moveTo>
                  <a:lnTo>
                    <a:pt x="124915" y="13493"/>
                  </a:lnTo>
                </a:path>
                <a:path w="125094" h="1960879">
                  <a:moveTo>
                    <a:pt x="103202" y="0"/>
                  </a:moveTo>
                  <a:lnTo>
                    <a:pt x="124915" y="0"/>
                  </a:lnTo>
                </a:path>
                <a:path w="125094" h="1960879">
                  <a:moveTo>
                    <a:pt x="103202" y="1945849"/>
                  </a:moveTo>
                  <a:lnTo>
                    <a:pt x="0" y="1945849"/>
                  </a:lnTo>
                </a:path>
                <a:path w="125094" h="1960879">
                  <a:moveTo>
                    <a:pt x="103202" y="1951260"/>
                  </a:moveTo>
                  <a:lnTo>
                    <a:pt x="0" y="1951260"/>
                  </a:lnTo>
                </a:path>
                <a:path w="125094" h="1960879">
                  <a:moveTo>
                    <a:pt x="103202" y="1955327"/>
                  </a:moveTo>
                  <a:lnTo>
                    <a:pt x="0" y="1955327"/>
                  </a:lnTo>
                </a:path>
                <a:path w="125094" h="1960879">
                  <a:moveTo>
                    <a:pt x="103202" y="1960755"/>
                  </a:moveTo>
                  <a:lnTo>
                    <a:pt x="0" y="196075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10746475" y="680089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1416" y="0"/>
                  </a:moveTo>
                  <a:lnTo>
                    <a:pt x="0" y="0"/>
                  </a:lnTo>
                </a:path>
                <a:path w="6984" h="5715">
                  <a:moveTo>
                    <a:pt x="4096" y="2705"/>
                  </a:moveTo>
                  <a:lnTo>
                    <a:pt x="2816" y="2705"/>
                  </a:lnTo>
                </a:path>
                <a:path w="6984" h="5715">
                  <a:moveTo>
                    <a:pt x="6896" y="5377"/>
                  </a:moveTo>
                  <a:lnTo>
                    <a:pt x="5479" y="537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8" name="object 21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23306" y="774662"/>
              <a:ext cx="101048" cy="239314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2091674" y="2570251"/>
              <a:ext cx="241935" cy="130810"/>
            </a:xfrm>
            <a:custGeom>
              <a:avLst/>
              <a:gdLst/>
              <a:ahLst/>
              <a:cxnLst/>
              <a:rect l="l" t="t" r="r" b="b"/>
              <a:pathLst>
                <a:path w="241934" h="130810">
                  <a:moveTo>
                    <a:pt x="241517" y="544"/>
                  </a:moveTo>
                  <a:lnTo>
                    <a:pt x="239674" y="0"/>
                  </a:lnTo>
                </a:path>
                <a:path w="241934" h="130810">
                  <a:moveTo>
                    <a:pt x="227247" y="8303"/>
                  </a:moveTo>
                  <a:lnTo>
                    <a:pt x="225404" y="7742"/>
                  </a:lnTo>
                </a:path>
                <a:path w="241934" h="130810">
                  <a:moveTo>
                    <a:pt x="212960" y="16028"/>
                  </a:moveTo>
                  <a:lnTo>
                    <a:pt x="211065" y="15518"/>
                  </a:lnTo>
                </a:path>
                <a:path w="241934" h="130810">
                  <a:moveTo>
                    <a:pt x="198621" y="23805"/>
                  </a:moveTo>
                  <a:lnTo>
                    <a:pt x="196778" y="23277"/>
                  </a:lnTo>
                </a:path>
                <a:path w="241934" h="130810">
                  <a:moveTo>
                    <a:pt x="184300" y="31581"/>
                  </a:moveTo>
                  <a:lnTo>
                    <a:pt x="182457" y="31019"/>
                  </a:lnTo>
                </a:path>
                <a:path w="241934" h="130810">
                  <a:moveTo>
                    <a:pt x="171208" y="38677"/>
                  </a:moveTo>
                  <a:lnTo>
                    <a:pt x="169364" y="38149"/>
                  </a:lnTo>
                </a:path>
                <a:path w="241934" h="130810">
                  <a:moveTo>
                    <a:pt x="156886" y="46453"/>
                  </a:moveTo>
                  <a:lnTo>
                    <a:pt x="155026" y="45908"/>
                  </a:lnTo>
                </a:path>
                <a:path w="241934" h="130810">
                  <a:moveTo>
                    <a:pt x="142616" y="54229"/>
                  </a:moveTo>
                  <a:lnTo>
                    <a:pt x="140773" y="53685"/>
                  </a:lnTo>
                </a:path>
                <a:path w="241934" h="130810">
                  <a:moveTo>
                    <a:pt x="128278" y="62005"/>
                  </a:moveTo>
                  <a:lnTo>
                    <a:pt x="126417" y="61427"/>
                  </a:lnTo>
                </a:path>
                <a:path w="241934" h="130810">
                  <a:moveTo>
                    <a:pt x="113990" y="69731"/>
                  </a:moveTo>
                  <a:lnTo>
                    <a:pt x="112130" y="69203"/>
                  </a:lnTo>
                </a:path>
                <a:path w="241934" h="130810">
                  <a:moveTo>
                    <a:pt x="100847" y="76843"/>
                  </a:moveTo>
                  <a:lnTo>
                    <a:pt x="99020" y="76316"/>
                  </a:lnTo>
                </a:path>
                <a:path w="241934" h="130810">
                  <a:moveTo>
                    <a:pt x="86525" y="84636"/>
                  </a:moveTo>
                  <a:lnTo>
                    <a:pt x="84716" y="84058"/>
                  </a:lnTo>
                </a:path>
                <a:path w="241934" h="130810">
                  <a:moveTo>
                    <a:pt x="72238" y="92362"/>
                  </a:moveTo>
                  <a:lnTo>
                    <a:pt x="70377" y="91834"/>
                  </a:lnTo>
                </a:path>
                <a:path w="241934" h="130810">
                  <a:moveTo>
                    <a:pt x="57917" y="100138"/>
                  </a:moveTo>
                  <a:lnTo>
                    <a:pt x="56124" y="99593"/>
                  </a:lnTo>
                </a:path>
                <a:path w="241934" h="130810">
                  <a:moveTo>
                    <a:pt x="43629" y="107914"/>
                  </a:moveTo>
                  <a:lnTo>
                    <a:pt x="41786" y="107336"/>
                  </a:lnTo>
                </a:path>
                <a:path w="241934" h="130810">
                  <a:moveTo>
                    <a:pt x="30486" y="115044"/>
                  </a:moveTo>
                  <a:lnTo>
                    <a:pt x="28676" y="114465"/>
                  </a:lnTo>
                </a:path>
                <a:path w="241934" h="130810">
                  <a:moveTo>
                    <a:pt x="16199" y="122769"/>
                  </a:moveTo>
                  <a:lnTo>
                    <a:pt x="14338" y="122224"/>
                  </a:lnTo>
                </a:path>
                <a:path w="241934" h="130810">
                  <a:moveTo>
                    <a:pt x="1843" y="130562"/>
                  </a:moveTo>
                  <a:lnTo>
                    <a:pt x="0" y="13000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11880675" y="2535520"/>
              <a:ext cx="631825" cy="335915"/>
            </a:xfrm>
            <a:custGeom>
              <a:avLst/>
              <a:gdLst/>
              <a:ahLst/>
              <a:cxnLst/>
              <a:rect l="l" t="t" r="r" b="b"/>
              <a:pathLst>
                <a:path w="631825" h="335914">
                  <a:moveTo>
                    <a:pt x="198604" y="173051"/>
                  </a:moveTo>
                  <a:lnTo>
                    <a:pt x="196761" y="172489"/>
                  </a:lnTo>
                </a:path>
                <a:path w="631825" h="335914">
                  <a:moveTo>
                    <a:pt x="184232" y="180776"/>
                  </a:moveTo>
                  <a:lnTo>
                    <a:pt x="182474" y="180249"/>
                  </a:lnTo>
                </a:path>
                <a:path w="631825" h="335914">
                  <a:moveTo>
                    <a:pt x="171174" y="187906"/>
                  </a:moveTo>
                  <a:lnTo>
                    <a:pt x="169296" y="187395"/>
                  </a:lnTo>
                </a:path>
                <a:path w="631825" h="335914">
                  <a:moveTo>
                    <a:pt x="156852" y="195682"/>
                  </a:moveTo>
                  <a:lnTo>
                    <a:pt x="154992" y="195103"/>
                  </a:lnTo>
                </a:path>
                <a:path w="631825" h="335914">
                  <a:moveTo>
                    <a:pt x="142565" y="203424"/>
                  </a:moveTo>
                  <a:lnTo>
                    <a:pt x="140704" y="202880"/>
                  </a:lnTo>
                </a:path>
                <a:path w="631825" h="335914">
                  <a:moveTo>
                    <a:pt x="128209" y="211183"/>
                  </a:moveTo>
                  <a:lnTo>
                    <a:pt x="126383" y="210656"/>
                  </a:lnTo>
                </a:path>
                <a:path w="631825" h="335914">
                  <a:moveTo>
                    <a:pt x="113922" y="218977"/>
                  </a:moveTo>
                  <a:lnTo>
                    <a:pt x="112096" y="218398"/>
                  </a:lnTo>
                </a:path>
                <a:path w="631825" h="335914">
                  <a:moveTo>
                    <a:pt x="99618" y="226685"/>
                  </a:moveTo>
                  <a:lnTo>
                    <a:pt x="97791" y="226174"/>
                  </a:lnTo>
                </a:path>
                <a:path w="631825" h="335914">
                  <a:moveTo>
                    <a:pt x="86508" y="233815"/>
                  </a:moveTo>
                  <a:lnTo>
                    <a:pt x="84631" y="233304"/>
                  </a:lnTo>
                </a:path>
                <a:path w="631825" h="335914">
                  <a:moveTo>
                    <a:pt x="72221" y="241591"/>
                  </a:moveTo>
                  <a:lnTo>
                    <a:pt x="70343" y="241080"/>
                  </a:lnTo>
                </a:path>
                <a:path w="631825" h="335914">
                  <a:moveTo>
                    <a:pt x="57865" y="249384"/>
                  </a:moveTo>
                  <a:lnTo>
                    <a:pt x="56005" y="248805"/>
                  </a:lnTo>
                </a:path>
                <a:path w="631825" h="335914">
                  <a:moveTo>
                    <a:pt x="43578" y="257109"/>
                  </a:moveTo>
                  <a:lnTo>
                    <a:pt x="41735" y="256582"/>
                  </a:lnTo>
                </a:path>
                <a:path w="631825" h="335914">
                  <a:moveTo>
                    <a:pt x="29308" y="264885"/>
                  </a:moveTo>
                  <a:lnTo>
                    <a:pt x="27447" y="264341"/>
                  </a:lnTo>
                </a:path>
                <a:path w="631825" h="335914">
                  <a:moveTo>
                    <a:pt x="16164" y="272015"/>
                  </a:moveTo>
                  <a:lnTo>
                    <a:pt x="14321" y="271437"/>
                  </a:lnTo>
                </a:path>
                <a:path w="631825" h="335914">
                  <a:moveTo>
                    <a:pt x="1843" y="279740"/>
                  </a:moveTo>
                  <a:lnTo>
                    <a:pt x="0" y="279213"/>
                  </a:lnTo>
                </a:path>
                <a:path w="631825" h="335914">
                  <a:moveTo>
                    <a:pt x="445380" y="56101"/>
                  </a:moveTo>
                  <a:lnTo>
                    <a:pt x="443587" y="55556"/>
                  </a:lnTo>
                </a:path>
                <a:path w="631825" h="335914">
                  <a:moveTo>
                    <a:pt x="431041" y="63877"/>
                  </a:moveTo>
                  <a:lnTo>
                    <a:pt x="429249" y="63299"/>
                  </a:lnTo>
                </a:path>
                <a:path w="631825" h="335914">
                  <a:moveTo>
                    <a:pt x="416720" y="71619"/>
                  </a:moveTo>
                  <a:lnTo>
                    <a:pt x="414927" y="71058"/>
                  </a:lnTo>
                </a:path>
                <a:path w="631825" h="335914">
                  <a:moveTo>
                    <a:pt x="402467" y="79396"/>
                  </a:moveTo>
                  <a:lnTo>
                    <a:pt x="400606" y="78851"/>
                  </a:lnTo>
                </a:path>
                <a:path w="631825" h="335914">
                  <a:moveTo>
                    <a:pt x="389340" y="86508"/>
                  </a:moveTo>
                  <a:lnTo>
                    <a:pt x="387480" y="85930"/>
                  </a:lnTo>
                </a:path>
                <a:path w="631825" h="335914">
                  <a:moveTo>
                    <a:pt x="375053" y="94250"/>
                  </a:moveTo>
                  <a:lnTo>
                    <a:pt x="373209" y="93706"/>
                  </a:lnTo>
                </a:path>
                <a:path w="631825" h="335914">
                  <a:moveTo>
                    <a:pt x="360731" y="102010"/>
                  </a:moveTo>
                  <a:lnTo>
                    <a:pt x="358905" y="101482"/>
                  </a:lnTo>
                </a:path>
                <a:path w="631825" h="335914">
                  <a:moveTo>
                    <a:pt x="346359" y="109786"/>
                  </a:moveTo>
                  <a:lnTo>
                    <a:pt x="344584" y="109224"/>
                  </a:lnTo>
                </a:path>
                <a:path w="631825" h="335914">
                  <a:moveTo>
                    <a:pt x="332072" y="117528"/>
                  </a:moveTo>
                  <a:lnTo>
                    <a:pt x="330279" y="116984"/>
                  </a:lnTo>
                </a:path>
                <a:path w="631825" h="335914">
                  <a:moveTo>
                    <a:pt x="319013" y="124641"/>
                  </a:moveTo>
                  <a:lnTo>
                    <a:pt x="317153" y="124113"/>
                  </a:lnTo>
                </a:path>
                <a:path w="631825" h="335914">
                  <a:moveTo>
                    <a:pt x="304692" y="132434"/>
                  </a:moveTo>
                  <a:lnTo>
                    <a:pt x="302814" y="131889"/>
                  </a:lnTo>
                </a:path>
                <a:path w="631825" h="335914">
                  <a:moveTo>
                    <a:pt x="290371" y="140210"/>
                  </a:moveTo>
                  <a:lnTo>
                    <a:pt x="288544" y="139615"/>
                  </a:lnTo>
                </a:path>
                <a:path w="631825" h="335914">
                  <a:moveTo>
                    <a:pt x="276032" y="147935"/>
                  </a:moveTo>
                  <a:lnTo>
                    <a:pt x="274257" y="147408"/>
                  </a:lnTo>
                </a:path>
                <a:path w="631825" h="335914">
                  <a:moveTo>
                    <a:pt x="261728" y="155712"/>
                  </a:moveTo>
                  <a:lnTo>
                    <a:pt x="259901" y="155184"/>
                  </a:lnTo>
                </a:path>
                <a:path w="631825" h="335914">
                  <a:moveTo>
                    <a:pt x="248652" y="162824"/>
                  </a:moveTo>
                  <a:lnTo>
                    <a:pt x="246792" y="162314"/>
                  </a:lnTo>
                </a:path>
                <a:path w="631825" h="335914">
                  <a:moveTo>
                    <a:pt x="234365" y="170567"/>
                  </a:moveTo>
                  <a:lnTo>
                    <a:pt x="232453" y="170022"/>
                  </a:lnTo>
                </a:path>
                <a:path w="631825" h="335914">
                  <a:moveTo>
                    <a:pt x="220061" y="178343"/>
                  </a:moveTo>
                  <a:lnTo>
                    <a:pt x="218166" y="177798"/>
                  </a:lnTo>
                </a:path>
                <a:path w="631825" h="335914">
                  <a:moveTo>
                    <a:pt x="205739" y="186119"/>
                  </a:moveTo>
                  <a:lnTo>
                    <a:pt x="203896" y="185575"/>
                  </a:lnTo>
                </a:path>
                <a:path w="631825" h="335914">
                  <a:moveTo>
                    <a:pt x="191384" y="193895"/>
                  </a:moveTo>
                  <a:lnTo>
                    <a:pt x="189540" y="193317"/>
                  </a:lnTo>
                </a:path>
                <a:path w="631825" h="335914">
                  <a:moveTo>
                    <a:pt x="178292" y="200974"/>
                  </a:moveTo>
                  <a:lnTo>
                    <a:pt x="176448" y="200446"/>
                  </a:lnTo>
                </a:path>
                <a:path w="631825" h="335914">
                  <a:moveTo>
                    <a:pt x="164004" y="208750"/>
                  </a:moveTo>
                  <a:lnTo>
                    <a:pt x="162161" y="208223"/>
                  </a:lnTo>
                </a:path>
                <a:path w="631825" h="335914">
                  <a:moveTo>
                    <a:pt x="149649" y="216526"/>
                  </a:moveTo>
                  <a:lnTo>
                    <a:pt x="147822" y="215948"/>
                  </a:lnTo>
                </a:path>
                <a:path w="631825" h="335914">
                  <a:moveTo>
                    <a:pt x="135379" y="224252"/>
                  </a:moveTo>
                  <a:lnTo>
                    <a:pt x="133535" y="223724"/>
                  </a:lnTo>
                </a:path>
                <a:path w="631825" h="335914">
                  <a:moveTo>
                    <a:pt x="121108" y="232028"/>
                  </a:moveTo>
                  <a:lnTo>
                    <a:pt x="119265" y="231500"/>
                  </a:lnTo>
                </a:path>
                <a:path w="631825" h="335914">
                  <a:moveTo>
                    <a:pt x="106736" y="239804"/>
                  </a:moveTo>
                  <a:lnTo>
                    <a:pt x="104926" y="239226"/>
                  </a:lnTo>
                </a:path>
                <a:path w="631825" h="335914">
                  <a:moveTo>
                    <a:pt x="93643" y="246883"/>
                  </a:moveTo>
                  <a:lnTo>
                    <a:pt x="91783" y="246372"/>
                  </a:lnTo>
                </a:path>
                <a:path w="631825" h="335914">
                  <a:moveTo>
                    <a:pt x="79356" y="254659"/>
                  </a:moveTo>
                  <a:lnTo>
                    <a:pt x="77496" y="254131"/>
                  </a:lnTo>
                </a:path>
                <a:path w="631825" h="335914">
                  <a:moveTo>
                    <a:pt x="65018" y="262435"/>
                  </a:moveTo>
                  <a:lnTo>
                    <a:pt x="63174" y="261908"/>
                  </a:lnTo>
                </a:path>
                <a:path w="631825" h="335914">
                  <a:moveTo>
                    <a:pt x="50730" y="270211"/>
                  </a:moveTo>
                  <a:lnTo>
                    <a:pt x="48904" y="269650"/>
                  </a:lnTo>
                </a:path>
                <a:path w="631825" h="335914">
                  <a:moveTo>
                    <a:pt x="36409" y="277954"/>
                  </a:moveTo>
                  <a:lnTo>
                    <a:pt x="34565" y="277426"/>
                  </a:lnTo>
                </a:path>
                <a:path w="631825" h="335914">
                  <a:moveTo>
                    <a:pt x="23282" y="285066"/>
                  </a:moveTo>
                  <a:lnTo>
                    <a:pt x="21422" y="284539"/>
                  </a:lnTo>
                </a:path>
                <a:path w="631825" h="335914">
                  <a:moveTo>
                    <a:pt x="9012" y="292826"/>
                  </a:moveTo>
                  <a:lnTo>
                    <a:pt x="7100" y="292264"/>
                  </a:lnTo>
                </a:path>
                <a:path w="631825" h="335914">
                  <a:moveTo>
                    <a:pt x="453129" y="70343"/>
                  </a:moveTo>
                  <a:lnTo>
                    <a:pt x="451286" y="69816"/>
                  </a:lnTo>
                </a:path>
                <a:path w="631825" h="335914">
                  <a:moveTo>
                    <a:pt x="438842" y="78119"/>
                  </a:moveTo>
                  <a:lnTo>
                    <a:pt x="437033" y="77592"/>
                  </a:lnTo>
                </a:path>
                <a:path w="631825" h="335914">
                  <a:moveTo>
                    <a:pt x="424538" y="85913"/>
                  </a:moveTo>
                  <a:lnTo>
                    <a:pt x="422711" y="85317"/>
                  </a:lnTo>
                </a:path>
                <a:path w="631825" h="335914">
                  <a:moveTo>
                    <a:pt x="410216" y="93638"/>
                  </a:moveTo>
                  <a:lnTo>
                    <a:pt x="408407" y="93110"/>
                  </a:lnTo>
                </a:path>
                <a:path w="631825" h="335914">
                  <a:moveTo>
                    <a:pt x="397124" y="100767"/>
                  </a:moveTo>
                  <a:lnTo>
                    <a:pt x="395263" y="100223"/>
                  </a:lnTo>
                </a:path>
                <a:path w="631825" h="335914">
                  <a:moveTo>
                    <a:pt x="382837" y="108544"/>
                  </a:moveTo>
                  <a:lnTo>
                    <a:pt x="380993" y="107948"/>
                  </a:lnTo>
                </a:path>
                <a:path w="631825" h="335914">
                  <a:moveTo>
                    <a:pt x="368515" y="116269"/>
                  </a:moveTo>
                  <a:lnTo>
                    <a:pt x="366638" y="115724"/>
                  </a:lnTo>
                </a:path>
                <a:path w="631825" h="335914">
                  <a:moveTo>
                    <a:pt x="354194" y="124045"/>
                  </a:moveTo>
                  <a:lnTo>
                    <a:pt x="352350" y="123518"/>
                  </a:lnTo>
                </a:path>
                <a:path w="631825" h="335914">
                  <a:moveTo>
                    <a:pt x="339872" y="131821"/>
                  </a:moveTo>
                  <a:lnTo>
                    <a:pt x="338046" y="131243"/>
                  </a:lnTo>
                </a:path>
                <a:path w="631825" h="335914">
                  <a:moveTo>
                    <a:pt x="326746" y="138934"/>
                  </a:moveTo>
                  <a:lnTo>
                    <a:pt x="324902" y="138356"/>
                  </a:lnTo>
                </a:path>
                <a:path w="631825" h="335914">
                  <a:moveTo>
                    <a:pt x="312459" y="146693"/>
                  </a:moveTo>
                  <a:lnTo>
                    <a:pt x="310632" y="146132"/>
                  </a:lnTo>
                </a:path>
                <a:path w="631825" h="335914">
                  <a:moveTo>
                    <a:pt x="298103" y="154453"/>
                  </a:moveTo>
                  <a:lnTo>
                    <a:pt x="296294" y="153908"/>
                  </a:lnTo>
                </a:path>
                <a:path w="631825" h="335914">
                  <a:moveTo>
                    <a:pt x="283867" y="162178"/>
                  </a:moveTo>
                  <a:lnTo>
                    <a:pt x="282024" y="161650"/>
                  </a:lnTo>
                </a:path>
                <a:path w="631825" h="335914">
                  <a:moveTo>
                    <a:pt x="269546" y="169971"/>
                  </a:moveTo>
                  <a:lnTo>
                    <a:pt x="267736" y="169409"/>
                  </a:lnTo>
                </a:path>
                <a:path w="631825" h="335914">
                  <a:moveTo>
                    <a:pt x="256453" y="177101"/>
                  </a:moveTo>
                  <a:lnTo>
                    <a:pt x="254576" y="176556"/>
                  </a:lnTo>
                </a:path>
                <a:path w="631825" h="335914">
                  <a:moveTo>
                    <a:pt x="242115" y="184843"/>
                  </a:moveTo>
                  <a:lnTo>
                    <a:pt x="240254" y="184281"/>
                  </a:lnTo>
                </a:path>
                <a:path w="631825" h="335914">
                  <a:moveTo>
                    <a:pt x="227828" y="192585"/>
                  </a:moveTo>
                  <a:lnTo>
                    <a:pt x="225984" y="192041"/>
                  </a:lnTo>
                </a:path>
                <a:path w="631825" h="335914">
                  <a:moveTo>
                    <a:pt x="213455" y="200361"/>
                  </a:moveTo>
                  <a:lnTo>
                    <a:pt x="211663" y="199817"/>
                  </a:lnTo>
                </a:path>
                <a:path w="631825" h="335914">
                  <a:moveTo>
                    <a:pt x="199168" y="208121"/>
                  </a:moveTo>
                  <a:lnTo>
                    <a:pt x="197375" y="207559"/>
                  </a:lnTo>
                </a:path>
                <a:path w="631825" h="335914">
                  <a:moveTo>
                    <a:pt x="186109" y="215250"/>
                  </a:moveTo>
                  <a:lnTo>
                    <a:pt x="184232" y="214689"/>
                  </a:lnTo>
                </a:path>
                <a:path w="631825" h="335914">
                  <a:moveTo>
                    <a:pt x="171754" y="222992"/>
                  </a:moveTo>
                  <a:lnTo>
                    <a:pt x="169893" y="222465"/>
                  </a:lnTo>
                </a:path>
                <a:path w="631825" h="335914">
                  <a:moveTo>
                    <a:pt x="157484" y="230769"/>
                  </a:moveTo>
                  <a:lnTo>
                    <a:pt x="155606" y="230241"/>
                  </a:lnTo>
                </a:path>
                <a:path w="631825" h="335914">
                  <a:moveTo>
                    <a:pt x="143179" y="238511"/>
                  </a:moveTo>
                  <a:lnTo>
                    <a:pt x="141319" y="237966"/>
                  </a:lnTo>
                </a:path>
                <a:path w="631825" h="335914">
                  <a:moveTo>
                    <a:pt x="128824" y="246270"/>
                  </a:moveTo>
                  <a:lnTo>
                    <a:pt x="127014" y="245743"/>
                  </a:lnTo>
                </a:path>
                <a:path w="631825" h="335914">
                  <a:moveTo>
                    <a:pt x="114519" y="254046"/>
                  </a:moveTo>
                  <a:lnTo>
                    <a:pt x="112727" y="253519"/>
                  </a:lnTo>
                </a:path>
                <a:path w="631825" h="335914">
                  <a:moveTo>
                    <a:pt x="101461" y="261176"/>
                  </a:moveTo>
                  <a:lnTo>
                    <a:pt x="99601" y="260597"/>
                  </a:lnTo>
                </a:path>
                <a:path w="631825" h="335914">
                  <a:moveTo>
                    <a:pt x="87123" y="268901"/>
                  </a:moveTo>
                  <a:lnTo>
                    <a:pt x="85245" y="268374"/>
                  </a:lnTo>
                </a:path>
                <a:path w="631825" h="335914">
                  <a:moveTo>
                    <a:pt x="72801" y="276677"/>
                  </a:moveTo>
                  <a:lnTo>
                    <a:pt x="70958" y="276133"/>
                  </a:lnTo>
                </a:path>
                <a:path w="631825" h="335914">
                  <a:moveTo>
                    <a:pt x="58480" y="284471"/>
                  </a:moveTo>
                  <a:lnTo>
                    <a:pt x="56654" y="283909"/>
                  </a:lnTo>
                </a:path>
                <a:path w="631825" h="335914">
                  <a:moveTo>
                    <a:pt x="44193" y="292179"/>
                  </a:moveTo>
                  <a:lnTo>
                    <a:pt x="42349" y="291668"/>
                  </a:lnTo>
                </a:path>
                <a:path w="631825" h="335914">
                  <a:moveTo>
                    <a:pt x="31083" y="299309"/>
                  </a:moveTo>
                  <a:lnTo>
                    <a:pt x="29257" y="298798"/>
                  </a:lnTo>
                </a:path>
                <a:path w="631825" h="335914">
                  <a:moveTo>
                    <a:pt x="16762" y="307085"/>
                  </a:moveTo>
                  <a:lnTo>
                    <a:pt x="14935" y="306557"/>
                  </a:lnTo>
                </a:path>
                <a:path w="631825" h="335914">
                  <a:moveTo>
                    <a:pt x="615905" y="544"/>
                  </a:moveTo>
                  <a:lnTo>
                    <a:pt x="614130" y="0"/>
                  </a:lnTo>
                </a:path>
                <a:path w="631825" h="335914">
                  <a:moveTo>
                    <a:pt x="460930" y="84619"/>
                  </a:moveTo>
                  <a:lnTo>
                    <a:pt x="459104" y="84058"/>
                  </a:lnTo>
                </a:path>
                <a:path w="631825" h="335914">
                  <a:moveTo>
                    <a:pt x="446643" y="92379"/>
                  </a:moveTo>
                  <a:lnTo>
                    <a:pt x="444833" y="91834"/>
                  </a:lnTo>
                </a:path>
                <a:path w="631825" h="335914">
                  <a:moveTo>
                    <a:pt x="432321" y="100138"/>
                  </a:moveTo>
                  <a:lnTo>
                    <a:pt x="430478" y="99610"/>
                  </a:lnTo>
                </a:path>
                <a:path w="631825" h="335914">
                  <a:moveTo>
                    <a:pt x="418034" y="107914"/>
                  </a:moveTo>
                  <a:lnTo>
                    <a:pt x="416174" y="107353"/>
                  </a:lnTo>
                </a:path>
                <a:path w="631825" h="335914">
                  <a:moveTo>
                    <a:pt x="404925" y="115044"/>
                  </a:moveTo>
                  <a:lnTo>
                    <a:pt x="403081" y="114465"/>
                  </a:lnTo>
                </a:path>
                <a:path w="631825" h="335914">
                  <a:moveTo>
                    <a:pt x="390603" y="122769"/>
                  </a:moveTo>
                  <a:lnTo>
                    <a:pt x="388794" y="122258"/>
                  </a:lnTo>
                </a:path>
                <a:path w="631825" h="335914">
                  <a:moveTo>
                    <a:pt x="376265" y="130545"/>
                  </a:moveTo>
                  <a:lnTo>
                    <a:pt x="374472" y="129967"/>
                  </a:lnTo>
                </a:path>
                <a:path w="631825" h="335914">
                  <a:moveTo>
                    <a:pt x="361978" y="138321"/>
                  </a:moveTo>
                  <a:lnTo>
                    <a:pt x="360185" y="137743"/>
                  </a:lnTo>
                </a:path>
                <a:path w="631825" h="335914">
                  <a:moveTo>
                    <a:pt x="347639" y="146047"/>
                  </a:moveTo>
                  <a:lnTo>
                    <a:pt x="345830" y="145519"/>
                  </a:lnTo>
                </a:path>
                <a:path w="631825" h="335914">
                  <a:moveTo>
                    <a:pt x="334581" y="153176"/>
                  </a:moveTo>
                  <a:lnTo>
                    <a:pt x="332703" y="152649"/>
                  </a:lnTo>
                </a:path>
                <a:path w="631825" h="335914">
                  <a:moveTo>
                    <a:pt x="320277" y="160953"/>
                  </a:moveTo>
                  <a:lnTo>
                    <a:pt x="318450" y="160391"/>
                  </a:lnTo>
                </a:path>
                <a:path w="631825" h="335914">
                  <a:moveTo>
                    <a:pt x="305921" y="168678"/>
                  </a:moveTo>
                  <a:lnTo>
                    <a:pt x="304112" y="168150"/>
                  </a:lnTo>
                </a:path>
                <a:path w="631825" h="335914">
                  <a:moveTo>
                    <a:pt x="291617" y="176454"/>
                  </a:moveTo>
                  <a:lnTo>
                    <a:pt x="289824" y="175944"/>
                  </a:lnTo>
                </a:path>
                <a:path w="631825" h="335914">
                  <a:moveTo>
                    <a:pt x="277295" y="184230"/>
                  </a:moveTo>
                  <a:lnTo>
                    <a:pt x="275469" y="183669"/>
                  </a:lnTo>
                </a:path>
                <a:path w="631825" h="335914">
                  <a:moveTo>
                    <a:pt x="264220" y="191360"/>
                  </a:moveTo>
                  <a:lnTo>
                    <a:pt x="262359" y="190798"/>
                  </a:lnTo>
                </a:path>
                <a:path w="631825" h="335914">
                  <a:moveTo>
                    <a:pt x="249933" y="199085"/>
                  </a:moveTo>
                  <a:lnTo>
                    <a:pt x="248055" y="198575"/>
                  </a:lnTo>
                </a:path>
                <a:path w="631825" h="335914">
                  <a:moveTo>
                    <a:pt x="235611" y="206861"/>
                  </a:moveTo>
                  <a:lnTo>
                    <a:pt x="233785" y="206317"/>
                  </a:lnTo>
                </a:path>
                <a:path w="631825" h="335914">
                  <a:moveTo>
                    <a:pt x="221273" y="214604"/>
                  </a:moveTo>
                  <a:lnTo>
                    <a:pt x="219446" y="214076"/>
                  </a:lnTo>
                </a:path>
                <a:path w="631825" h="335914">
                  <a:moveTo>
                    <a:pt x="207003" y="222380"/>
                  </a:moveTo>
                  <a:lnTo>
                    <a:pt x="205142" y="221852"/>
                  </a:lnTo>
                </a:path>
                <a:path w="631825" h="335914">
                  <a:moveTo>
                    <a:pt x="193910" y="229509"/>
                  </a:moveTo>
                  <a:lnTo>
                    <a:pt x="191998" y="228982"/>
                  </a:lnTo>
                </a:path>
                <a:path w="631825" h="335914">
                  <a:moveTo>
                    <a:pt x="179572" y="237269"/>
                  </a:moveTo>
                  <a:lnTo>
                    <a:pt x="177711" y="236707"/>
                  </a:lnTo>
                </a:path>
                <a:path w="631825" h="335914">
                  <a:moveTo>
                    <a:pt x="165284" y="245011"/>
                  </a:moveTo>
                  <a:lnTo>
                    <a:pt x="163424" y="244483"/>
                  </a:lnTo>
                </a:path>
                <a:path w="631825" h="335914">
                  <a:moveTo>
                    <a:pt x="150946" y="252787"/>
                  </a:moveTo>
                  <a:lnTo>
                    <a:pt x="149103" y="252277"/>
                  </a:lnTo>
                </a:path>
                <a:path w="631825" h="335914">
                  <a:moveTo>
                    <a:pt x="136608" y="260546"/>
                  </a:moveTo>
                  <a:lnTo>
                    <a:pt x="134815" y="260002"/>
                  </a:lnTo>
                </a:path>
                <a:path w="631825" h="335914">
                  <a:moveTo>
                    <a:pt x="122354" y="268306"/>
                  </a:moveTo>
                  <a:lnTo>
                    <a:pt x="120477" y="267761"/>
                  </a:lnTo>
                </a:path>
                <a:path w="631825" h="335914">
                  <a:moveTo>
                    <a:pt x="109194" y="275418"/>
                  </a:moveTo>
                  <a:lnTo>
                    <a:pt x="107350" y="274891"/>
                  </a:lnTo>
                </a:path>
                <a:path w="631825" h="335914">
                  <a:moveTo>
                    <a:pt x="94907" y="283195"/>
                  </a:moveTo>
                  <a:lnTo>
                    <a:pt x="93063" y="282633"/>
                  </a:lnTo>
                </a:path>
                <a:path w="631825" h="335914">
                  <a:moveTo>
                    <a:pt x="80619" y="290920"/>
                  </a:moveTo>
                  <a:lnTo>
                    <a:pt x="78742" y="290409"/>
                  </a:lnTo>
                </a:path>
                <a:path w="631825" h="335914">
                  <a:moveTo>
                    <a:pt x="66298" y="298696"/>
                  </a:moveTo>
                  <a:lnTo>
                    <a:pt x="64471" y="298186"/>
                  </a:lnTo>
                </a:path>
                <a:path w="631825" h="335914">
                  <a:moveTo>
                    <a:pt x="51959" y="306472"/>
                  </a:moveTo>
                  <a:lnTo>
                    <a:pt x="50150" y="305962"/>
                  </a:lnTo>
                </a:path>
                <a:path w="631825" h="335914">
                  <a:moveTo>
                    <a:pt x="38867" y="313602"/>
                  </a:moveTo>
                  <a:lnTo>
                    <a:pt x="37023" y="313040"/>
                  </a:lnTo>
                </a:path>
                <a:path w="631825" h="335914">
                  <a:moveTo>
                    <a:pt x="24580" y="321327"/>
                  </a:moveTo>
                  <a:lnTo>
                    <a:pt x="22668" y="320817"/>
                  </a:lnTo>
                </a:path>
                <a:path w="631825" h="335914">
                  <a:moveTo>
                    <a:pt x="623740" y="14786"/>
                  </a:moveTo>
                  <a:lnTo>
                    <a:pt x="621896" y="14242"/>
                  </a:lnTo>
                </a:path>
                <a:path w="631825" h="335914">
                  <a:moveTo>
                    <a:pt x="483018" y="91102"/>
                  </a:moveTo>
                  <a:lnTo>
                    <a:pt x="481209" y="90575"/>
                  </a:lnTo>
                </a:path>
                <a:path w="631825" h="335914">
                  <a:moveTo>
                    <a:pt x="468714" y="98896"/>
                  </a:moveTo>
                  <a:lnTo>
                    <a:pt x="466921" y="98334"/>
                  </a:lnTo>
                </a:path>
                <a:path w="631825" h="335914">
                  <a:moveTo>
                    <a:pt x="454409" y="106655"/>
                  </a:moveTo>
                  <a:lnTo>
                    <a:pt x="452600" y="106076"/>
                  </a:lnTo>
                </a:path>
                <a:path w="631825" h="335914">
                  <a:moveTo>
                    <a:pt x="440105" y="114397"/>
                  </a:moveTo>
                  <a:lnTo>
                    <a:pt x="438279" y="113853"/>
                  </a:lnTo>
                </a:path>
                <a:path w="631825" h="335914">
                  <a:moveTo>
                    <a:pt x="425852" y="122156"/>
                  </a:moveTo>
                  <a:lnTo>
                    <a:pt x="423940" y="121629"/>
                  </a:lnTo>
                </a:path>
                <a:path w="631825" h="335914">
                  <a:moveTo>
                    <a:pt x="412674" y="129286"/>
                  </a:moveTo>
                  <a:lnTo>
                    <a:pt x="410848" y="128725"/>
                  </a:lnTo>
                </a:path>
                <a:path w="631825" h="335914">
                  <a:moveTo>
                    <a:pt x="398370" y="137011"/>
                  </a:moveTo>
                  <a:lnTo>
                    <a:pt x="396543" y="136501"/>
                  </a:lnTo>
                </a:path>
                <a:path w="631825" h="335914">
                  <a:moveTo>
                    <a:pt x="384083" y="144788"/>
                  </a:moveTo>
                  <a:lnTo>
                    <a:pt x="382273" y="144260"/>
                  </a:lnTo>
                </a:path>
                <a:path w="631825" h="335914">
                  <a:moveTo>
                    <a:pt x="369744" y="152564"/>
                  </a:moveTo>
                  <a:lnTo>
                    <a:pt x="367918" y="152036"/>
                  </a:lnTo>
                </a:path>
                <a:path w="631825" h="335914">
                  <a:moveTo>
                    <a:pt x="355457" y="160306"/>
                  </a:moveTo>
                  <a:lnTo>
                    <a:pt x="353665" y="159778"/>
                  </a:lnTo>
                </a:path>
                <a:path w="631825" h="335914">
                  <a:moveTo>
                    <a:pt x="342382" y="167419"/>
                  </a:moveTo>
                  <a:lnTo>
                    <a:pt x="340487" y="166908"/>
                  </a:lnTo>
                </a:path>
                <a:path w="631825" h="335914">
                  <a:moveTo>
                    <a:pt x="328026" y="175195"/>
                  </a:moveTo>
                  <a:lnTo>
                    <a:pt x="326200" y="174684"/>
                  </a:lnTo>
                </a:path>
                <a:path w="631825" h="335914">
                  <a:moveTo>
                    <a:pt x="313739" y="182988"/>
                  </a:moveTo>
                  <a:lnTo>
                    <a:pt x="311912" y="182410"/>
                  </a:lnTo>
                </a:path>
                <a:path w="631825" h="335914">
                  <a:moveTo>
                    <a:pt x="299417" y="190713"/>
                  </a:moveTo>
                  <a:lnTo>
                    <a:pt x="297574" y="190186"/>
                  </a:lnTo>
                </a:path>
                <a:path w="631825" h="335914">
                  <a:moveTo>
                    <a:pt x="285096" y="198490"/>
                  </a:moveTo>
                  <a:lnTo>
                    <a:pt x="283287" y="197962"/>
                  </a:lnTo>
                </a:path>
                <a:path w="631825" h="335914">
                  <a:moveTo>
                    <a:pt x="272021" y="205602"/>
                  </a:moveTo>
                  <a:lnTo>
                    <a:pt x="270160" y="205041"/>
                  </a:lnTo>
                </a:path>
                <a:path w="631825" h="335914">
                  <a:moveTo>
                    <a:pt x="257716" y="213344"/>
                  </a:moveTo>
                  <a:lnTo>
                    <a:pt x="255839" y="212817"/>
                  </a:lnTo>
                </a:path>
                <a:path w="631825" h="335914">
                  <a:moveTo>
                    <a:pt x="243395" y="221121"/>
                  </a:moveTo>
                  <a:lnTo>
                    <a:pt x="241551" y="220593"/>
                  </a:lnTo>
                </a:path>
                <a:path w="631825" h="335914">
                  <a:moveTo>
                    <a:pt x="229091" y="228897"/>
                  </a:moveTo>
                  <a:lnTo>
                    <a:pt x="227213" y="228369"/>
                  </a:lnTo>
                </a:path>
                <a:path w="631825" h="335914">
                  <a:moveTo>
                    <a:pt x="214735" y="236639"/>
                  </a:moveTo>
                  <a:lnTo>
                    <a:pt x="212926" y="236095"/>
                  </a:lnTo>
                </a:path>
                <a:path w="631825" h="335914">
                  <a:moveTo>
                    <a:pt x="201660" y="243752"/>
                  </a:moveTo>
                  <a:lnTo>
                    <a:pt x="199799" y="243224"/>
                  </a:lnTo>
                </a:path>
                <a:path w="631825" h="335914">
                  <a:moveTo>
                    <a:pt x="187355" y="251511"/>
                  </a:moveTo>
                  <a:lnTo>
                    <a:pt x="185478" y="251001"/>
                  </a:lnTo>
                </a:path>
                <a:path w="631825" h="335914">
                  <a:moveTo>
                    <a:pt x="173034" y="259304"/>
                  </a:moveTo>
                  <a:lnTo>
                    <a:pt x="171208" y="258743"/>
                  </a:lnTo>
                </a:path>
                <a:path w="631825" h="335914">
                  <a:moveTo>
                    <a:pt x="158764" y="267029"/>
                  </a:moveTo>
                  <a:lnTo>
                    <a:pt x="156920" y="266502"/>
                  </a:lnTo>
                </a:path>
                <a:path w="631825" h="335914">
                  <a:moveTo>
                    <a:pt x="144425" y="274806"/>
                  </a:moveTo>
                  <a:lnTo>
                    <a:pt x="142565" y="274295"/>
                  </a:lnTo>
                </a:path>
                <a:path w="631825" h="335914">
                  <a:moveTo>
                    <a:pt x="130104" y="282582"/>
                  </a:moveTo>
                  <a:lnTo>
                    <a:pt x="128278" y="282003"/>
                  </a:lnTo>
                </a:path>
                <a:path w="631825" h="335914">
                  <a:moveTo>
                    <a:pt x="116995" y="289712"/>
                  </a:moveTo>
                  <a:lnTo>
                    <a:pt x="115151" y="289133"/>
                  </a:lnTo>
                </a:path>
                <a:path w="631825" h="335914">
                  <a:moveTo>
                    <a:pt x="102707" y="297437"/>
                  </a:moveTo>
                  <a:lnTo>
                    <a:pt x="100830" y="296909"/>
                  </a:lnTo>
                </a:path>
                <a:path w="631825" h="335914">
                  <a:moveTo>
                    <a:pt x="88386" y="305213"/>
                  </a:moveTo>
                  <a:lnTo>
                    <a:pt x="86542" y="304703"/>
                  </a:lnTo>
                </a:path>
                <a:path w="631825" h="335914">
                  <a:moveTo>
                    <a:pt x="74099" y="313006"/>
                  </a:moveTo>
                  <a:lnTo>
                    <a:pt x="72255" y="312428"/>
                  </a:lnTo>
                </a:path>
                <a:path w="631825" h="335914">
                  <a:moveTo>
                    <a:pt x="59760" y="320732"/>
                  </a:moveTo>
                  <a:lnTo>
                    <a:pt x="57934" y="320204"/>
                  </a:lnTo>
                </a:path>
                <a:path w="631825" h="335914">
                  <a:moveTo>
                    <a:pt x="46651" y="327844"/>
                  </a:moveTo>
                  <a:lnTo>
                    <a:pt x="44807" y="327334"/>
                  </a:lnTo>
                </a:path>
                <a:path w="631825" h="335914">
                  <a:moveTo>
                    <a:pt x="32346" y="335620"/>
                  </a:moveTo>
                  <a:lnTo>
                    <a:pt x="30486" y="335059"/>
                  </a:lnTo>
                </a:path>
                <a:path w="631825" h="335914">
                  <a:moveTo>
                    <a:pt x="631472" y="29063"/>
                  </a:moveTo>
                  <a:lnTo>
                    <a:pt x="629663" y="28552"/>
                  </a:lnTo>
                </a:path>
                <a:path w="631825" h="335914">
                  <a:moveTo>
                    <a:pt x="617219" y="36839"/>
                  </a:moveTo>
                  <a:lnTo>
                    <a:pt x="615376" y="36277"/>
                  </a:lnTo>
                </a:path>
                <a:path w="631825" h="335914">
                  <a:moveTo>
                    <a:pt x="518284" y="90490"/>
                  </a:moveTo>
                  <a:lnTo>
                    <a:pt x="516423" y="89962"/>
                  </a:lnTo>
                </a:path>
                <a:path w="631825" h="335914">
                  <a:moveTo>
                    <a:pt x="505123" y="97603"/>
                  </a:moveTo>
                  <a:lnTo>
                    <a:pt x="503297" y="97092"/>
                  </a:lnTo>
                </a:path>
                <a:path w="631825" h="335914">
                  <a:moveTo>
                    <a:pt x="490819" y="105379"/>
                  </a:moveTo>
                  <a:lnTo>
                    <a:pt x="489010" y="104834"/>
                  </a:lnTo>
                </a:path>
                <a:path w="631825" h="335914">
                  <a:moveTo>
                    <a:pt x="476480" y="113172"/>
                  </a:moveTo>
                  <a:lnTo>
                    <a:pt x="474654" y="112593"/>
                  </a:lnTo>
                </a:path>
                <a:path w="631825" h="335914">
                  <a:moveTo>
                    <a:pt x="462193" y="120897"/>
                  </a:moveTo>
                  <a:lnTo>
                    <a:pt x="460384" y="12037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11918970" y="2663642"/>
              <a:ext cx="410209" cy="222250"/>
            </a:xfrm>
            <a:custGeom>
              <a:avLst/>
              <a:gdLst/>
              <a:ahLst/>
              <a:cxnLst/>
              <a:rect l="l" t="t" r="r" b="b"/>
              <a:pathLst>
                <a:path w="410209" h="222250">
                  <a:moveTo>
                    <a:pt x="409619" y="561"/>
                  </a:moveTo>
                  <a:lnTo>
                    <a:pt x="407809" y="0"/>
                  </a:lnTo>
                </a:path>
                <a:path w="410209" h="222250">
                  <a:moveTo>
                    <a:pt x="395263" y="8320"/>
                  </a:moveTo>
                  <a:lnTo>
                    <a:pt x="393488" y="7776"/>
                  </a:lnTo>
                </a:path>
                <a:path w="410209" h="222250">
                  <a:moveTo>
                    <a:pt x="382205" y="15399"/>
                  </a:moveTo>
                  <a:lnTo>
                    <a:pt x="380327" y="14888"/>
                  </a:lnTo>
                </a:path>
                <a:path w="410209" h="222250">
                  <a:moveTo>
                    <a:pt x="367884" y="23192"/>
                  </a:moveTo>
                  <a:lnTo>
                    <a:pt x="366040" y="22682"/>
                  </a:lnTo>
                </a:path>
                <a:path w="410209" h="222250">
                  <a:moveTo>
                    <a:pt x="353545" y="30951"/>
                  </a:moveTo>
                  <a:lnTo>
                    <a:pt x="351719" y="30407"/>
                  </a:lnTo>
                </a:path>
                <a:path w="410209" h="222250">
                  <a:moveTo>
                    <a:pt x="339258" y="38694"/>
                  </a:moveTo>
                  <a:lnTo>
                    <a:pt x="337431" y="38183"/>
                  </a:lnTo>
                </a:path>
                <a:path w="410209" h="222250">
                  <a:moveTo>
                    <a:pt x="324971" y="46487"/>
                  </a:moveTo>
                  <a:lnTo>
                    <a:pt x="323093" y="45959"/>
                  </a:lnTo>
                </a:path>
                <a:path w="410209" h="222250">
                  <a:moveTo>
                    <a:pt x="311827" y="53599"/>
                  </a:moveTo>
                  <a:lnTo>
                    <a:pt x="309966" y="53038"/>
                  </a:lnTo>
                </a:path>
                <a:path w="410209" h="222250">
                  <a:moveTo>
                    <a:pt x="297557" y="61325"/>
                  </a:moveTo>
                  <a:lnTo>
                    <a:pt x="295696" y="60814"/>
                  </a:lnTo>
                </a:path>
                <a:path w="410209" h="222250">
                  <a:moveTo>
                    <a:pt x="283253" y="69118"/>
                  </a:moveTo>
                  <a:lnTo>
                    <a:pt x="281375" y="68573"/>
                  </a:lnTo>
                </a:path>
                <a:path w="410209" h="222250">
                  <a:moveTo>
                    <a:pt x="268914" y="76877"/>
                  </a:moveTo>
                  <a:lnTo>
                    <a:pt x="267071" y="76367"/>
                  </a:lnTo>
                </a:path>
                <a:path w="410209" h="222250">
                  <a:moveTo>
                    <a:pt x="254627" y="84653"/>
                  </a:moveTo>
                  <a:lnTo>
                    <a:pt x="252783" y="84092"/>
                  </a:lnTo>
                </a:path>
                <a:path w="410209" h="222250">
                  <a:moveTo>
                    <a:pt x="241483" y="91732"/>
                  </a:moveTo>
                  <a:lnTo>
                    <a:pt x="239640" y="91205"/>
                  </a:lnTo>
                </a:path>
                <a:path w="410209" h="222250">
                  <a:moveTo>
                    <a:pt x="227179" y="99508"/>
                  </a:moveTo>
                  <a:lnTo>
                    <a:pt x="225352" y="98981"/>
                  </a:lnTo>
                </a:path>
                <a:path w="410209" h="222250">
                  <a:moveTo>
                    <a:pt x="212875" y="107285"/>
                  </a:moveTo>
                  <a:lnTo>
                    <a:pt x="211031" y="106723"/>
                  </a:lnTo>
                </a:path>
                <a:path w="410209" h="222250">
                  <a:moveTo>
                    <a:pt x="198553" y="115027"/>
                  </a:moveTo>
                  <a:lnTo>
                    <a:pt x="196710" y="114499"/>
                  </a:lnTo>
                </a:path>
                <a:path w="410209" h="222250">
                  <a:moveTo>
                    <a:pt x="184266" y="122803"/>
                  </a:moveTo>
                  <a:lnTo>
                    <a:pt x="182405" y="122276"/>
                  </a:lnTo>
                </a:path>
                <a:path w="410209" h="222250">
                  <a:moveTo>
                    <a:pt x="171156" y="129933"/>
                  </a:moveTo>
                  <a:lnTo>
                    <a:pt x="169296" y="129354"/>
                  </a:lnTo>
                </a:path>
                <a:path w="410209" h="222250">
                  <a:moveTo>
                    <a:pt x="156818" y="137641"/>
                  </a:moveTo>
                  <a:lnTo>
                    <a:pt x="154974" y="137130"/>
                  </a:lnTo>
                </a:path>
                <a:path w="410209" h="222250">
                  <a:moveTo>
                    <a:pt x="142548" y="145417"/>
                  </a:moveTo>
                  <a:lnTo>
                    <a:pt x="140687" y="144907"/>
                  </a:lnTo>
                </a:path>
                <a:path w="410209" h="222250">
                  <a:moveTo>
                    <a:pt x="128226" y="153210"/>
                  </a:moveTo>
                  <a:lnTo>
                    <a:pt x="126366" y="152666"/>
                  </a:lnTo>
                </a:path>
                <a:path w="410209" h="222250">
                  <a:moveTo>
                    <a:pt x="113871" y="160936"/>
                  </a:moveTo>
                  <a:lnTo>
                    <a:pt x="112044" y="160425"/>
                  </a:lnTo>
                </a:path>
                <a:path w="410209" h="222250">
                  <a:moveTo>
                    <a:pt x="99618" y="168712"/>
                  </a:moveTo>
                  <a:lnTo>
                    <a:pt x="97774" y="168184"/>
                  </a:lnTo>
                </a:path>
                <a:path w="410209" h="222250">
                  <a:moveTo>
                    <a:pt x="86474" y="175824"/>
                  </a:moveTo>
                  <a:lnTo>
                    <a:pt x="84648" y="175297"/>
                  </a:lnTo>
                </a:path>
                <a:path w="410209" h="222250">
                  <a:moveTo>
                    <a:pt x="72153" y="183618"/>
                  </a:moveTo>
                  <a:lnTo>
                    <a:pt x="70326" y="183039"/>
                  </a:lnTo>
                </a:path>
                <a:path w="410209" h="222250">
                  <a:moveTo>
                    <a:pt x="57900" y="191343"/>
                  </a:moveTo>
                  <a:lnTo>
                    <a:pt x="56005" y="190815"/>
                  </a:lnTo>
                </a:path>
                <a:path w="410209" h="222250">
                  <a:moveTo>
                    <a:pt x="43595" y="199119"/>
                  </a:moveTo>
                  <a:lnTo>
                    <a:pt x="41701" y="198575"/>
                  </a:lnTo>
                </a:path>
                <a:path w="410209" h="222250">
                  <a:moveTo>
                    <a:pt x="29240" y="206895"/>
                  </a:moveTo>
                  <a:lnTo>
                    <a:pt x="27396" y="206334"/>
                  </a:lnTo>
                </a:path>
                <a:path w="410209" h="222250">
                  <a:moveTo>
                    <a:pt x="16130" y="214025"/>
                  </a:moveTo>
                  <a:lnTo>
                    <a:pt x="14287" y="213447"/>
                  </a:lnTo>
                </a:path>
                <a:path w="410209" h="222250">
                  <a:moveTo>
                    <a:pt x="1843" y="221750"/>
                  </a:moveTo>
                  <a:lnTo>
                    <a:pt x="0" y="22120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14983120" y="2493760"/>
              <a:ext cx="536575" cy="9525"/>
            </a:xfrm>
            <a:custGeom>
              <a:avLst/>
              <a:gdLst/>
              <a:ahLst/>
              <a:cxnLst/>
              <a:rect l="l" t="t" r="r" b="b"/>
              <a:pathLst>
                <a:path w="536575" h="9525">
                  <a:moveTo>
                    <a:pt x="536156" y="0"/>
                  </a:moveTo>
                  <a:lnTo>
                    <a:pt x="0" y="0"/>
                  </a:lnTo>
                </a:path>
                <a:path w="536575" h="9525">
                  <a:moveTo>
                    <a:pt x="536156" y="4083"/>
                  </a:moveTo>
                  <a:lnTo>
                    <a:pt x="0" y="4083"/>
                  </a:lnTo>
                </a:path>
                <a:path w="536575" h="9525">
                  <a:moveTo>
                    <a:pt x="536156" y="9443"/>
                  </a:moveTo>
                  <a:lnTo>
                    <a:pt x="0" y="944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14583995" y="1351680"/>
              <a:ext cx="3691254" cy="1770380"/>
            </a:xfrm>
            <a:custGeom>
              <a:avLst/>
              <a:gdLst/>
              <a:ahLst/>
              <a:cxnLst/>
              <a:rect l="l" t="t" r="r" b="b"/>
              <a:pathLst>
                <a:path w="3691255" h="1770380">
                  <a:moveTo>
                    <a:pt x="0" y="1769939"/>
                  </a:moveTo>
                  <a:lnTo>
                    <a:pt x="12187" y="1769939"/>
                  </a:lnTo>
                </a:path>
                <a:path w="3691255" h="1770380">
                  <a:moveTo>
                    <a:pt x="0" y="1755067"/>
                  </a:moveTo>
                  <a:lnTo>
                    <a:pt x="12187" y="1755067"/>
                  </a:lnTo>
                </a:path>
                <a:path w="3691255" h="1770380">
                  <a:moveTo>
                    <a:pt x="0" y="1740178"/>
                  </a:moveTo>
                  <a:lnTo>
                    <a:pt x="12187" y="1740178"/>
                  </a:lnTo>
                </a:path>
                <a:path w="3691255" h="1770380">
                  <a:moveTo>
                    <a:pt x="0" y="1726650"/>
                  </a:moveTo>
                  <a:lnTo>
                    <a:pt x="12187" y="1726650"/>
                  </a:lnTo>
                </a:path>
                <a:path w="3691255" h="1770380">
                  <a:moveTo>
                    <a:pt x="0" y="1711762"/>
                  </a:moveTo>
                  <a:lnTo>
                    <a:pt x="12187" y="1711762"/>
                  </a:lnTo>
                </a:path>
                <a:path w="3691255" h="1770380">
                  <a:moveTo>
                    <a:pt x="0" y="1698234"/>
                  </a:moveTo>
                  <a:lnTo>
                    <a:pt x="12187" y="1698234"/>
                  </a:lnTo>
                </a:path>
                <a:path w="3691255" h="1770380">
                  <a:moveTo>
                    <a:pt x="0" y="1683345"/>
                  </a:moveTo>
                  <a:lnTo>
                    <a:pt x="12187" y="1683345"/>
                  </a:lnTo>
                </a:path>
                <a:path w="3691255" h="1770380">
                  <a:moveTo>
                    <a:pt x="0" y="1668456"/>
                  </a:moveTo>
                  <a:lnTo>
                    <a:pt x="12187" y="1668456"/>
                  </a:lnTo>
                </a:path>
                <a:path w="3691255" h="1770380">
                  <a:moveTo>
                    <a:pt x="0" y="1654929"/>
                  </a:moveTo>
                  <a:lnTo>
                    <a:pt x="12187" y="1654929"/>
                  </a:lnTo>
                </a:path>
                <a:path w="3691255" h="1770380">
                  <a:moveTo>
                    <a:pt x="0" y="1640040"/>
                  </a:moveTo>
                  <a:lnTo>
                    <a:pt x="12187" y="1640040"/>
                  </a:lnTo>
                </a:path>
                <a:path w="3691255" h="1770380">
                  <a:moveTo>
                    <a:pt x="0" y="1625134"/>
                  </a:moveTo>
                  <a:lnTo>
                    <a:pt x="12187" y="1625134"/>
                  </a:lnTo>
                </a:path>
                <a:path w="3691255" h="1770380">
                  <a:moveTo>
                    <a:pt x="0" y="1611623"/>
                  </a:moveTo>
                  <a:lnTo>
                    <a:pt x="12187" y="1611623"/>
                  </a:lnTo>
                </a:path>
                <a:path w="3691255" h="1770380">
                  <a:moveTo>
                    <a:pt x="0" y="1596717"/>
                  </a:moveTo>
                  <a:lnTo>
                    <a:pt x="12187" y="1596717"/>
                  </a:lnTo>
                </a:path>
                <a:path w="3691255" h="1770380">
                  <a:moveTo>
                    <a:pt x="0" y="1581845"/>
                  </a:moveTo>
                  <a:lnTo>
                    <a:pt x="12187" y="1581845"/>
                  </a:lnTo>
                </a:path>
                <a:path w="3691255" h="1770380">
                  <a:moveTo>
                    <a:pt x="0" y="1568301"/>
                  </a:moveTo>
                  <a:lnTo>
                    <a:pt x="12187" y="1568301"/>
                  </a:lnTo>
                </a:path>
                <a:path w="3691255" h="1770380">
                  <a:moveTo>
                    <a:pt x="0" y="1553446"/>
                  </a:moveTo>
                  <a:lnTo>
                    <a:pt x="12187" y="1553446"/>
                  </a:lnTo>
                </a:path>
                <a:path w="3691255" h="1770380">
                  <a:moveTo>
                    <a:pt x="0" y="1539884"/>
                  </a:moveTo>
                  <a:lnTo>
                    <a:pt x="12187" y="1539884"/>
                  </a:lnTo>
                </a:path>
                <a:path w="3691255" h="1770380">
                  <a:moveTo>
                    <a:pt x="0" y="1524995"/>
                  </a:moveTo>
                  <a:lnTo>
                    <a:pt x="12187" y="1524995"/>
                  </a:lnTo>
                </a:path>
                <a:path w="3691255" h="1770380">
                  <a:moveTo>
                    <a:pt x="3627052" y="1040605"/>
                  </a:moveTo>
                  <a:lnTo>
                    <a:pt x="3618944" y="1040605"/>
                  </a:lnTo>
                </a:path>
                <a:path w="3691255" h="1770380">
                  <a:moveTo>
                    <a:pt x="3627052" y="1046016"/>
                  </a:moveTo>
                  <a:lnTo>
                    <a:pt x="3618944" y="1046016"/>
                  </a:lnTo>
                </a:path>
                <a:path w="3691255" h="1770380">
                  <a:moveTo>
                    <a:pt x="3559200" y="575085"/>
                  </a:moveTo>
                  <a:lnTo>
                    <a:pt x="3571456" y="575085"/>
                  </a:lnTo>
                </a:path>
                <a:path w="3691255" h="1770380">
                  <a:moveTo>
                    <a:pt x="3557851" y="561574"/>
                  </a:moveTo>
                  <a:lnTo>
                    <a:pt x="3570056" y="561574"/>
                  </a:lnTo>
                </a:path>
                <a:path w="3691255" h="1770380">
                  <a:moveTo>
                    <a:pt x="3555154" y="546668"/>
                  </a:moveTo>
                  <a:lnTo>
                    <a:pt x="3567359" y="546668"/>
                  </a:lnTo>
                </a:path>
                <a:path w="3691255" h="1770380">
                  <a:moveTo>
                    <a:pt x="3553772" y="533158"/>
                  </a:moveTo>
                  <a:lnTo>
                    <a:pt x="3566011" y="533158"/>
                  </a:lnTo>
                </a:path>
                <a:path w="3691255" h="1770380">
                  <a:moveTo>
                    <a:pt x="3551075" y="518252"/>
                  </a:moveTo>
                  <a:lnTo>
                    <a:pt x="3563280" y="518252"/>
                  </a:lnTo>
                </a:path>
                <a:path w="3691255" h="1770380">
                  <a:moveTo>
                    <a:pt x="3549726" y="503363"/>
                  </a:moveTo>
                  <a:lnTo>
                    <a:pt x="3561914" y="503363"/>
                  </a:lnTo>
                </a:path>
                <a:path w="3691255" h="1770380">
                  <a:moveTo>
                    <a:pt x="3546978" y="489852"/>
                  </a:moveTo>
                  <a:lnTo>
                    <a:pt x="3559200" y="489852"/>
                  </a:lnTo>
                </a:path>
                <a:path w="3691255" h="1770380">
                  <a:moveTo>
                    <a:pt x="3544298" y="474946"/>
                  </a:moveTo>
                  <a:lnTo>
                    <a:pt x="3556503" y="474946"/>
                  </a:lnTo>
                </a:path>
                <a:path w="3691255" h="1770380">
                  <a:moveTo>
                    <a:pt x="3542933" y="460091"/>
                  </a:moveTo>
                  <a:lnTo>
                    <a:pt x="3555154" y="460091"/>
                  </a:lnTo>
                </a:path>
                <a:path w="3691255" h="1770380">
                  <a:moveTo>
                    <a:pt x="3540201" y="446530"/>
                  </a:moveTo>
                  <a:lnTo>
                    <a:pt x="3552423" y="446530"/>
                  </a:lnTo>
                </a:path>
                <a:path w="3691255" h="1770380">
                  <a:moveTo>
                    <a:pt x="3538853" y="431641"/>
                  </a:moveTo>
                  <a:lnTo>
                    <a:pt x="3551075" y="431641"/>
                  </a:lnTo>
                </a:path>
                <a:path w="3691255" h="1770380">
                  <a:moveTo>
                    <a:pt x="3536122" y="416786"/>
                  </a:moveTo>
                  <a:lnTo>
                    <a:pt x="3548344" y="416786"/>
                  </a:lnTo>
                </a:path>
                <a:path w="3691255" h="1770380">
                  <a:moveTo>
                    <a:pt x="3533425" y="403224"/>
                  </a:moveTo>
                  <a:lnTo>
                    <a:pt x="3545630" y="403224"/>
                  </a:lnTo>
                </a:path>
                <a:path w="3691255" h="1770380">
                  <a:moveTo>
                    <a:pt x="3532076" y="388387"/>
                  </a:moveTo>
                  <a:lnTo>
                    <a:pt x="3544298" y="388387"/>
                  </a:lnTo>
                </a:path>
                <a:path w="3691255" h="1770380">
                  <a:moveTo>
                    <a:pt x="3529362" y="374825"/>
                  </a:moveTo>
                  <a:lnTo>
                    <a:pt x="3541567" y="374825"/>
                  </a:lnTo>
                </a:path>
                <a:path w="3691255" h="1770380">
                  <a:moveTo>
                    <a:pt x="3528031" y="359919"/>
                  </a:moveTo>
                  <a:lnTo>
                    <a:pt x="3540201" y="359919"/>
                  </a:lnTo>
                </a:path>
                <a:path w="3691255" h="1770380">
                  <a:moveTo>
                    <a:pt x="3525266" y="345064"/>
                  </a:moveTo>
                  <a:lnTo>
                    <a:pt x="3537470" y="345064"/>
                  </a:lnTo>
                </a:path>
                <a:path w="3691255" h="1770380">
                  <a:moveTo>
                    <a:pt x="3523917" y="331503"/>
                  </a:moveTo>
                  <a:lnTo>
                    <a:pt x="3534773" y="331503"/>
                  </a:lnTo>
                </a:path>
                <a:path w="3691255" h="1770380">
                  <a:moveTo>
                    <a:pt x="3521220" y="316648"/>
                  </a:moveTo>
                  <a:lnTo>
                    <a:pt x="3533425" y="316648"/>
                  </a:lnTo>
                </a:path>
                <a:path w="3691255" h="1770380">
                  <a:moveTo>
                    <a:pt x="3518472" y="301759"/>
                  </a:moveTo>
                  <a:lnTo>
                    <a:pt x="3530711" y="301759"/>
                  </a:lnTo>
                </a:path>
                <a:path w="3691255" h="1770380">
                  <a:moveTo>
                    <a:pt x="3517140" y="288248"/>
                  </a:moveTo>
                  <a:lnTo>
                    <a:pt x="3529362" y="288248"/>
                  </a:lnTo>
                </a:path>
                <a:path w="3691255" h="1770380">
                  <a:moveTo>
                    <a:pt x="3514409" y="273325"/>
                  </a:moveTo>
                  <a:lnTo>
                    <a:pt x="3526631" y="273325"/>
                  </a:lnTo>
                </a:path>
                <a:path w="3691255" h="1770380">
                  <a:moveTo>
                    <a:pt x="3513061" y="259781"/>
                  </a:moveTo>
                  <a:lnTo>
                    <a:pt x="3525266" y="259781"/>
                  </a:lnTo>
                </a:path>
                <a:path w="3691255" h="1770380">
                  <a:moveTo>
                    <a:pt x="3510364" y="244943"/>
                  </a:moveTo>
                  <a:lnTo>
                    <a:pt x="3522586" y="244943"/>
                  </a:lnTo>
                </a:path>
                <a:path w="3691255" h="1770380">
                  <a:moveTo>
                    <a:pt x="3507633" y="230037"/>
                  </a:moveTo>
                  <a:lnTo>
                    <a:pt x="3519820" y="230037"/>
                  </a:lnTo>
                </a:path>
                <a:path w="3691255" h="1770380">
                  <a:moveTo>
                    <a:pt x="3506284" y="216526"/>
                  </a:moveTo>
                  <a:lnTo>
                    <a:pt x="3518472" y="216526"/>
                  </a:lnTo>
                </a:path>
                <a:path w="3691255" h="1770380">
                  <a:moveTo>
                    <a:pt x="3503536" y="201620"/>
                  </a:moveTo>
                  <a:lnTo>
                    <a:pt x="3515809" y="201620"/>
                  </a:lnTo>
                </a:path>
                <a:path w="3691255" h="1770380">
                  <a:moveTo>
                    <a:pt x="3502205" y="186749"/>
                  </a:moveTo>
                  <a:lnTo>
                    <a:pt x="3514409" y="186749"/>
                  </a:lnTo>
                </a:path>
                <a:path w="3691255" h="1770380">
                  <a:moveTo>
                    <a:pt x="3499508" y="173204"/>
                  </a:moveTo>
                  <a:lnTo>
                    <a:pt x="3511712" y="173204"/>
                  </a:lnTo>
                </a:path>
                <a:path w="3691255" h="1770380">
                  <a:moveTo>
                    <a:pt x="3496776" y="158315"/>
                  </a:moveTo>
                  <a:lnTo>
                    <a:pt x="3508981" y="158315"/>
                  </a:lnTo>
                </a:path>
                <a:path w="3691255" h="1770380">
                  <a:moveTo>
                    <a:pt x="3495411" y="144770"/>
                  </a:moveTo>
                  <a:lnTo>
                    <a:pt x="3507633" y="144770"/>
                  </a:lnTo>
                </a:path>
                <a:path w="3691255" h="1770380">
                  <a:moveTo>
                    <a:pt x="3492680" y="129882"/>
                  </a:moveTo>
                  <a:lnTo>
                    <a:pt x="3504953" y="129882"/>
                  </a:lnTo>
                </a:path>
                <a:path w="3691255" h="1770380">
                  <a:moveTo>
                    <a:pt x="3491331" y="115027"/>
                  </a:moveTo>
                  <a:lnTo>
                    <a:pt x="3503536" y="115027"/>
                  </a:lnTo>
                </a:path>
                <a:path w="3691255" h="1770380">
                  <a:moveTo>
                    <a:pt x="3488634" y="101465"/>
                  </a:moveTo>
                  <a:lnTo>
                    <a:pt x="3500839" y="101465"/>
                  </a:lnTo>
                </a:path>
                <a:path w="3691255" h="1770380">
                  <a:moveTo>
                    <a:pt x="3487252" y="86610"/>
                  </a:moveTo>
                  <a:lnTo>
                    <a:pt x="3499508" y="86610"/>
                  </a:lnTo>
                </a:path>
                <a:path w="3691255" h="1770380">
                  <a:moveTo>
                    <a:pt x="3484555" y="71721"/>
                  </a:moveTo>
                  <a:lnTo>
                    <a:pt x="3496776" y="71721"/>
                  </a:lnTo>
                </a:path>
                <a:path w="3691255" h="1770380">
                  <a:moveTo>
                    <a:pt x="3481858" y="58160"/>
                  </a:moveTo>
                  <a:lnTo>
                    <a:pt x="3494062" y="58160"/>
                  </a:lnTo>
                </a:path>
                <a:path w="3691255" h="1770380">
                  <a:moveTo>
                    <a:pt x="3480458" y="43288"/>
                  </a:moveTo>
                  <a:lnTo>
                    <a:pt x="3492680" y="43288"/>
                  </a:lnTo>
                </a:path>
                <a:path w="3691255" h="1770380">
                  <a:moveTo>
                    <a:pt x="3477761" y="28399"/>
                  </a:moveTo>
                  <a:lnTo>
                    <a:pt x="3489983" y="28399"/>
                  </a:lnTo>
                </a:path>
                <a:path w="3691255" h="1770380">
                  <a:moveTo>
                    <a:pt x="3476429" y="14905"/>
                  </a:moveTo>
                  <a:lnTo>
                    <a:pt x="3488634" y="14905"/>
                  </a:lnTo>
                </a:path>
                <a:path w="3691255" h="1770380">
                  <a:moveTo>
                    <a:pt x="3473681" y="0"/>
                  </a:moveTo>
                  <a:lnTo>
                    <a:pt x="3485903" y="0"/>
                  </a:lnTo>
                </a:path>
                <a:path w="3691255" h="1770380">
                  <a:moveTo>
                    <a:pt x="3678687" y="1366697"/>
                  </a:moveTo>
                  <a:lnTo>
                    <a:pt x="3690909" y="1366697"/>
                  </a:lnTo>
                </a:path>
                <a:path w="3691255" h="1770380">
                  <a:moveTo>
                    <a:pt x="3675973" y="1351842"/>
                  </a:moveTo>
                  <a:lnTo>
                    <a:pt x="3688144" y="1351842"/>
                  </a:lnTo>
                </a:path>
                <a:path w="3691255" h="1770380">
                  <a:moveTo>
                    <a:pt x="3674608" y="1338297"/>
                  </a:moveTo>
                  <a:lnTo>
                    <a:pt x="3685447" y="1338297"/>
                  </a:lnTo>
                </a:path>
                <a:path w="3691255" h="1770380">
                  <a:moveTo>
                    <a:pt x="3671893" y="1323391"/>
                  </a:moveTo>
                  <a:lnTo>
                    <a:pt x="3684115" y="1323391"/>
                  </a:lnTo>
                </a:path>
                <a:path w="3691255" h="1770380">
                  <a:moveTo>
                    <a:pt x="3669162" y="1309864"/>
                  </a:moveTo>
                  <a:lnTo>
                    <a:pt x="3681384" y="1309864"/>
                  </a:lnTo>
                </a:path>
                <a:path w="3691255" h="1770380">
                  <a:moveTo>
                    <a:pt x="3667831" y="1294975"/>
                  </a:moveTo>
                  <a:lnTo>
                    <a:pt x="3680036" y="1294975"/>
                  </a:lnTo>
                </a:path>
                <a:path w="3691255" h="1770380">
                  <a:moveTo>
                    <a:pt x="3665083" y="1280120"/>
                  </a:moveTo>
                  <a:lnTo>
                    <a:pt x="3677305" y="1280120"/>
                  </a:lnTo>
                </a:path>
                <a:path w="3691255" h="1770380">
                  <a:moveTo>
                    <a:pt x="3663717" y="1266558"/>
                  </a:moveTo>
                  <a:lnTo>
                    <a:pt x="3675973" y="1266558"/>
                  </a:lnTo>
                </a:path>
                <a:path w="3691255" h="1770380">
                  <a:moveTo>
                    <a:pt x="3661054" y="1251653"/>
                  </a:moveTo>
                  <a:lnTo>
                    <a:pt x="3673259" y="1251653"/>
                  </a:lnTo>
                </a:path>
                <a:path w="3691255" h="1770380">
                  <a:moveTo>
                    <a:pt x="3658306" y="1236815"/>
                  </a:moveTo>
                  <a:lnTo>
                    <a:pt x="3670494" y="1236815"/>
                  </a:lnTo>
                </a:path>
                <a:path w="3691255" h="1770380">
                  <a:moveTo>
                    <a:pt x="3656958" y="1223270"/>
                  </a:moveTo>
                  <a:lnTo>
                    <a:pt x="3669162" y="1223270"/>
                  </a:lnTo>
                </a:path>
                <a:path w="3691255" h="1770380">
                  <a:moveTo>
                    <a:pt x="3654209" y="1208398"/>
                  </a:moveTo>
                  <a:lnTo>
                    <a:pt x="3666465" y="1208398"/>
                  </a:lnTo>
                </a:path>
                <a:path w="3691255" h="1770380">
                  <a:moveTo>
                    <a:pt x="3652861" y="1193492"/>
                  </a:moveTo>
                  <a:lnTo>
                    <a:pt x="3665083" y="1193492"/>
                  </a:lnTo>
                </a:path>
                <a:path w="3691255" h="1770380">
                  <a:moveTo>
                    <a:pt x="3650164" y="1179982"/>
                  </a:moveTo>
                  <a:lnTo>
                    <a:pt x="3662403" y="1179982"/>
                  </a:lnTo>
                </a:path>
                <a:path w="3691255" h="1770380">
                  <a:moveTo>
                    <a:pt x="3648781" y="1165076"/>
                  </a:moveTo>
                  <a:lnTo>
                    <a:pt x="3659655" y="1165076"/>
                  </a:lnTo>
                </a:path>
                <a:path w="3691255" h="1770380">
                  <a:moveTo>
                    <a:pt x="3646118" y="1151531"/>
                  </a:moveTo>
                  <a:lnTo>
                    <a:pt x="3658306" y="1151531"/>
                  </a:lnTo>
                </a:path>
                <a:path w="3691255" h="1770380">
                  <a:moveTo>
                    <a:pt x="3643336" y="1136659"/>
                  </a:moveTo>
                  <a:lnTo>
                    <a:pt x="3655592" y="1136659"/>
                  </a:lnTo>
                </a:path>
                <a:path w="3691255" h="1770380">
                  <a:moveTo>
                    <a:pt x="3641988" y="1121770"/>
                  </a:moveTo>
                  <a:lnTo>
                    <a:pt x="3654209" y="1121770"/>
                  </a:lnTo>
                </a:path>
                <a:path w="3691255" h="1770380">
                  <a:moveTo>
                    <a:pt x="3639325" y="1108243"/>
                  </a:moveTo>
                  <a:lnTo>
                    <a:pt x="3651529" y="1108243"/>
                  </a:lnTo>
                </a:path>
                <a:path w="3691255" h="1770380">
                  <a:moveTo>
                    <a:pt x="3637925" y="1093337"/>
                  </a:moveTo>
                  <a:lnTo>
                    <a:pt x="3650164" y="1093337"/>
                  </a:lnTo>
                </a:path>
                <a:path w="3691255" h="1770380">
                  <a:moveTo>
                    <a:pt x="3635211" y="1078465"/>
                  </a:moveTo>
                  <a:lnTo>
                    <a:pt x="3647450" y="107846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18171695" y="2114859"/>
              <a:ext cx="79375" cy="551180"/>
            </a:xfrm>
            <a:custGeom>
              <a:avLst/>
              <a:gdLst/>
              <a:ahLst/>
              <a:cxnLst/>
              <a:rect l="l" t="t" r="r" b="b"/>
              <a:pathLst>
                <a:path w="79375" h="551180">
                  <a:moveTo>
                    <a:pt x="44841" y="301759"/>
                  </a:moveTo>
                  <a:lnTo>
                    <a:pt x="57029" y="301759"/>
                  </a:lnTo>
                </a:path>
                <a:path w="79375" h="551180">
                  <a:moveTo>
                    <a:pt x="43442" y="286870"/>
                  </a:moveTo>
                  <a:lnTo>
                    <a:pt x="55663" y="286870"/>
                  </a:lnTo>
                </a:path>
                <a:path w="79375" h="551180">
                  <a:moveTo>
                    <a:pt x="40762" y="273359"/>
                  </a:moveTo>
                  <a:lnTo>
                    <a:pt x="52966" y="273359"/>
                  </a:lnTo>
                </a:path>
                <a:path w="79375" h="551180">
                  <a:moveTo>
                    <a:pt x="39362" y="258453"/>
                  </a:moveTo>
                  <a:lnTo>
                    <a:pt x="51618" y="258453"/>
                  </a:lnTo>
                </a:path>
                <a:path w="79375" h="551180">
                  <a:moveTo>
                    <a:pt x="36665" y="243548"/>
                  </a:moveTo>
                  <a:lnTo>
                    <a:pt x="48887" y="243548"/>
                  </a:lnTo>
                </a:path>
                <a:path w="79375" h="551180">
                  <a:moveTo>
                    <a:pt x="33968" y="230037"/>
                  </a:moveTo>
                  <a:lnTo>
                    <a:pt x="46190" y="230037"/>
                  </a:lnTo>
                </a:path>
                <a:path w="79375" h="551180">
                  <a:moveTo>
                    <a:pt x="32585" y="215148"/>
                  </a:moveTo>
                  <a:lnTo>
                    <a:pt x="44841" y="215148"/>
                  </a:lnTo>
                </a:path>
                <a:path w="79375" h="551180">
                  <a:moveTo>
                    <a:pt x="29905" y="200293"/>
                  </a:moveTo>
                  <a:lnTo>
                    <a:pt x="42110" y="200293"/>
                  </a:lnTo>
                </a:path>
                <a:path w="79375" h="551180">
                  <a:moveTo>
                    <a:pt x="28557" y="186749"/>
                  </a:moveTo>
                  <a:lnTo>
                    <a:pt x="40762" y="186749"/>
                  </a:lnTo>
                </a:path>
                <a:path w="79375" h="551180">
                  <a:moveTo>
                    <a:pt x="25809" y="171826"/>
                  </a:moveTo>
                  <a:lnTo>
                    <a:pt x="38014" y="171826"/>
                  </a:lnTo>
                </a:path>
                <a:path w="79375" h="551180">
                  <a:moveTo>
                    <a:pt x="24477" y="158315"/>
                  </a:moveTo>
                  <a:lnTo>
                    <a:pt x="35317" y="158315"/>
                  </a:lnTo>
                </a:path>
                <a:path w="79375" h="551180">
                  <a:moveTo>
                    <a:pt x="21729" y="143477"/>
                  </a:moveTo>
                  <a:lnTo>
                    <a:pt x="33968" y="143477"/>
                  </a:lnTo>
                </a:path>
                <a:path w="79375" h="551180">
                  <a:moveTo>
                    <a:pt x="19032" y="128571"/>
                  </a:moveTo>
                  <a:lnTo>
                    <a:pt x="31237" y="128571"/>
                  </a:lnTo>
                </a:path>
                <a:path w="79375" h="551180">
                  <a:moveTo>
                    <a:pt x="17701" y="115044"/>
                  </a:moveTo>
                  <a:lnTo>
                    <a:pt x="29905" y="115044"/>
                  </a:lnTo>
                </a:path>
                <a:path w="79375" h="551180">
                  <a:moveTo>
                    <a:pt x="14935" y="100172"/>
                  </a:moveTo>
                  <a:lnTo>
                    <a:pt x="27157" y="100172"/>
                  </a:lnTo>
                </a:path>
                <a:path w="79375" h="551180">
                  <a:moveTo>
                    <a:pt x="13587" y="85266"/>
                  </a:moveTo>
                  <a:lnTo>
                    <a:pt x="25809" y="85266"/>
                  </a:lnTo>
                </a:path>
                <a:path w="79375" h="551180">
                  <a:moveTo>
                    <a:pt x="10873" y="71721"/>
                  </a:moveTo>
                  <a:lnTo>
                    <a:pt x="23129" y="71721"/>
                  </a:lnTo>
                </a:path>
                <a:path w="79375" h="551180">
                  <a:moveTo>
                    <a:pt x="8176" y="56850"/>
                  </a:moveTo>
                  <a:lnTo>
                    <a:pt x="20364" y="56850"/>
                  </a:lnTo>
                </a:path>
                <a:path w="79375" h="551180">
                  <a:moveTo>
                    <a:pt x="6827" y="41944"/>
                  </a:moveTo>
                  <a:lnTo>
                    <a:pt x="19032" y="41944"/>
                  </a:lnTo>
                </a:path>
                <a:path w="79375" h="551180">
                  <a:moveTo>
                    <a:pt x="4096" y="28416"/>
                  </a:moveTo>
                  <a:lnTo>
                    <a:pt x="16301" y="28416"/>
                  </a:lnTo>
                </a:path>
                <a:path w="79375" h="551180">
                  <a:moveTo>
                    <a:pt x="2748" y="13527"/>
                  </a:moveTo>
                  <a:lnTo>
                    <a:pt x="14935" y="13527"/>
                  </a:lnTo>
                </a:path>
                <a:path w="79375" h="551180">
                  <a:moveTo>
                    <a:pt x="0" y="0"/>
                  </a:moveTo>
                  <a:lnTo>
                    <a:pt x="12255" y="0"/>
                  </a:lnTo>
                </a:path>
                <a:path w="79375" h="551180">
                  <a:moveTo>
                    <a:pt x="77393" y="541274"/>
                  </a:moveTo>
                  <a:lnTo>
                    <a:pt x="36665" y="541274"/>
                  </a:lnTo>
                </a:path>
                <a:path w="79375" h="551180">
                  <a:moveTo>
                    <a:pt x="77393" y="546685"/>
                  </a:moveTo>
                  <a:lnTo>
                    <a:pt x="36665" y="546685"/>
                  </a:lnTo>
                </a:path>
                <a:path w="79375" h="551180">
                  <a:moveTo>
                    <a:pt x="78759" y="550769"/>
                  </a:moveTo>
                  <a:lnTo>
                    <a:pt x="36665" y="55076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9672779" y="6783308"/>
              <a:ext cx="59690" cy="51435"/>
            </a:xfrm>
            <a:custGeom>
              <a:avLst/>
              <a:gdLst/>
              <a:ahLst/>
              <a:cxnLst/>
              <a:rect l="l" t="t" r="r" b="b"/>
              <a:pathLst>
                <a:path w="59690" h="51434">
                  <a:moveTo>
                    <a:pt x="6810" y="21644"/>
                  </a:moveTo>
                  <a:lnTo>
                    <a:pt x="0" y="28399"/>
                  </a:lnTo>
                </a:path>
                <a:path w="59690" h="51434">
                  <a:moveTo>
                    <a:pt x="31186" y="6738"/>
                  </a:moveTo>
                  <a:lnTo>
                    <a:pt x="2679" y="33844"/>
                  </a:lnTo>
                </a:path>
                <a:path w="59690" h="51434">
                  <a:moveTo>
                    <a:pt x="43442" y="2688"/>
                  </a:moveTo>
                  <a:lnTo>
                    <a:pt x="6810" y="39238"/>
                  </a:lnTo>
                </a:path>
                <a:path w="59690" h="51434">
                  <a:moveTo>
                    <a:pt x="47538" y="8065"/>
                  </a:moveTo>
                  <a:lnTo>
                    <a:pt x="10890" y="46010"/>
                  </a:lnTo>
                </a:path>
                <a:path w="59690" h="51434">
                  <a:moveTo>
                    <a:pt x="51652" y="13493"/>
                  </a:moveTo>
                  <a:lnTo>
                    <a:pt x="13553" y="51370"/>
                  </a:lnTo>
                </a:path>
                <a:path w="59690" h="51434">
                  <a:moveTo>
                    <a:pt x="54332" y="18921"/>
                  </a:moveTo>
                  <a:lnTo>
                    <a:pt x="27123" y="47338"/>
                  </a:lnTo>
                </a:path>
                <a:path w="59690" h="51434">
                  <a:moveTo>
                    <a:pt x="58378" y="24332"/>
                  </a:moveTo>
                  <a:lnTo>
                    <a:pt x="51652" y="31105"/>
                  </a:lnTo>
                </a:path>
                <a:path w="59690" h="51434">
                  <a:moveTo>
                    <a:pt x="4096" y="33844"/>
                  </a:moveTo>
                  <a:lnTo>
                    <a:pt x="20346" y="51370"/>
                  </a:lnTo>
                </a:path>
                <a:path w="59690" h="51434">
                  <a:moveTo>
                    <a:pt x="2679" y="24332"/>
                  </a:moveTo>
                  <a:lnTo>
                    <a:pt x="25826" y="47338"/>
                  </a:lnTo>
                </a:path>
                <a:path w="59690" h="51434">
                  <a:moveTo>
                    <a:pt x="8176" y="20299"/>
                  </a:moveTo>
                  <a:lnTo>
                    <a:pt x="31186" y="44666"/>
                  </a:lnTo>
                </a:path>
                <a:path w="59690" h="51434">
                  <a:moveTo>
                    <a:pt x="13553" y="17594"/>
                  </a:moveTo>
                  <a:lnTo>
                    <a:pt x="36682" y="40565"/>
                  </a:lnTo>
                </a:path>
                <a:path w="59690" h="51434">
                  <a:moveTo>
                    <a:pt x="19066" y="13493"/>
                  </a:moveTo>
                  <a:lnTo>
                    <a:pt x="42059" y="36482"/>
                  </a:lnTo>
                </a:path>
                <a:path w="59690" h="51434">
                  <a:moveTo>
                    <a:pt x="24426" y="10788"/>
                  </a:moveTo>
                  <a:lnTo>
                    <a:pt x="47538" y="33844"/>
                  </a:lnTo>
                </a:path>
                <a:path w="59690" h="51434">
                  <a:moveTo>
                    <a:pt x="29923" y="6738"/>
                  </a:moveTo>
                  <a:lnTo>
                    <a:pt x="52932" y="29743"/>
                  </a:lnTo>
                </a:path>
                <a:path w="59690" h="51434">
                  <a:moveTo>
                    <a:pt x="35299" y="4015"/>
                  </a:moveTo>
                  <a:lnTo>
                    <a:pt x="59692" y="27072"/>
                  </a:lnTo>
                </a:path>
                <a:path w="59690" h="51434">
                  <a:moveTo>
                    <a:pt x="42059" y="0"/>
                  </a:moveTo>
                  <a:lnTo>
                    <a:pt x="43442" y="268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9671398" y="6810384"/>
              <a:ext cx="17780" cy="27305"/>
            </a:xfrm>
            <a:custGeom>
              <a:avLst/>
              <a:gdLst/>
              <a:ahLst/>
              <a:cxnLst/>
              <a:rect l="l" t="t" r="r" b="b"/>
              <a:pathLst>
                <a:path w="17779" h="27304">
                  <a:moveTo>
                    <a:pt x="0" y="0"/>
                  </a:moveTo>
                  <a:lnTo>
                    <a:pt x="17649" y="26987"/>
                  </a:lnTo>
                </a:path>
              </a:pathLst>
            </a:custGeom>
            <a:ln w="3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9670092" y="658869"/>
              <a:ext cx="9080500" cy="6189980"/>
            </a:xfrm>
            <a:custGeom>
              <a:avLst/>
              <a:gdLst/>
              <a:ahLst/>
              <a:cxnLst/>
              <a:rect l="l" t="t" r="r" b="b"/>
              <a:pathLst>
                <a:path w="9080500" h="6189980">
                  <a:moveTo>
                    <a:pt x="8302109" y="115044"/>
                  </a:moveTo>
                  <a:lnTo>
                    <a:pt x="9079903" y="0"/>
                  </a:lnTo>
                </a:path>
                <a:path w="9080500" h="6189980">
                  <a:moveTo>
                    <a:pt x="12170" y="6189402"/>
                  </a:moveTo>
                  <a:lnTo>
                    <a:pt x="0" y="617173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9968664" y="716623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38082" y="0"/>
                  </a:moveTo>
                  <a:lnTo>
                    <a:pt x="1399" y="36550"/>
                  </a:lnTo>
                </a:path>
                <a:path w="55879" h="55879">
                  <a:moveTo>
                    <a:pt x="42161" y="5411"/>
                  </a:moveTo>
                  <a:lnTo>
                    <a:pt x="5462" y="40599"/>
                  </a:lnTo>
                </a:path>
                <a:path w="55879" h="55879">
                  <a:moveTo>
                    <a:pt x="46241" y="9426"/>
                  </a:moveTo>
                  <a:lnTo>
                    <a:pt x="9576" y="46027"/>
                  </a:lnTo>
                </a:path>
                <a:path w="55879" h="55879">
                  <a:moveTo>
                    <a:pt x="50252" y="14871"/>
                  </a:moveTo>
                  <a:lnTo>
                    <a:pt x="14935" y="50060"/>
                  </a:lnTo>
                </a:path>
                <a:path w="55879" h="55879">
                  <a:moveTo>
                    <a:pt x="55732" y="18955"/>
                  </a:moveTo>
                  <a:lnTo>
                    <a:pt x="19015" y="55471"/>
                  </a:lnTo>
                </a:path>
                <a:path w="55879" h="55879">
                  <a:moveTo>
                    <a:pt x="0" y="32466"/>
                  </a:moveTo>
                  <a:lnTo>
                    <a:pt x="21746" y="55471"/>
                  </a:lnTo>
                </a:path>
                <a:path w="55879" h="55879">
                  <a:moveTo>
                    <a:pt x="4079" y="28450"/>
                  </a:moveTo>
                  <a:lnTo>
                    <a:pt x="27226" y="51455"/>
                  </a:lnTo>
                </a:path>
                <a:path w="55879" h="55879">
                  <a:moveTo>
                    <a:pt x="9576" y="24366"/>
                  </a:moveTo>
                  <a:lnTo>
                    <a:pt x="31288" y="47372"/>
                  </a:lnTo>
                </a:path>
                <a:path w="55879" h="55879">
                  <a:moveTo>
                    <a:pt x="13655" y="20316"/>
                  </a:moveTo>
                  <a:lnTo>
                    <a:pt x="36682" y="41961"/>
                  </a:lnTo>
                </a:path>
                <a:path w="55879" h="55879">
                  <a:moveTo>
                    <a:pt x="19015" y="16233"/>
                  </a:moveTo>
                  <a:lnTo>
                    <a:pt x="40779" y="37877"/>
                  </a:lnTo>
                </a:path>
                <a:path w="55879" h="55879">
                  <a:moveTo>
                    <a:pt x="23146" y="10822"/>
                  </a:moveTo>
                  <a:lnTo>
                    <a:pt x="46241" y="33827"/>
                  </a:lnTo>
                </a:path>
                <a:path w="55879" h="55879">
                  <a:moveTo>
                    <a:pt x="28608" y="6806"/>
                  </a:moveTo>
                  <a:lnTo>
                    <a:pt x="50252" y="29777"/>
                  </a:lnTo>
                </a:path>
                <a:path w="55879" h="55879">
                  <a:moveTo>
                    <a:pt x="32585" y="2722"/>
                  </a:moveTo>
                  <a:lnTo>
                    <a:pt x="55732" y="2569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9955104" y="7202763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0" y="0"/>
                  </a:moveTo>
                  <a:lnTo>
                    <a:pt x="14970" y="17594"/>
                  </a:lnTo>
                </a:path>
              </a:pathLst>
            </a:custGeom>
            <a:ln w="38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9813996" y="6982172"/>
              <a:ext cx="55880" cy="54610"/>
            </a:xfrm>
            <a:custGeom>
              <a:avLst/>
              <a:gdLst/>
              <a:ahLst/>
              <a:cxnLst/>
              <a:rect l="l" t="t" r="r" b="b"/>
              <a:pathLst>
                <a:path w="55879" h="54609">
                  <a:moveTo>
                    <a:pt x="23043" y="9511"/>
                  </a:moveTo>
                  <a:lnTo>
                    <a:pt x="0" y="32500"/>
                  </a:lnTo>
                </a:path>
                <a:path w="55879" h="54609">
                  <a:moveTo>
                    <a:pt x="39362" y="1378"/>
                  </a:moveTo>
                  <a:lnTo>
                    <a:pt x="2714" y="37928"/>
                  </a:lnTo>
                </a:path>
                <a:path w="55879" h="54609">
                  <a:moveTo>
                    <a:pt x="43442" y="6806"/>
                  </a:moveTo>
                  <a:lnTo>
                    <a:pt x="6759" y="43322"/>
                  </a:lnTo>
                </a:path>
                <a:path w="55879" h="54609">
                  <a:moveTo>
                    <a:pt x="47487" y="12251"/>
                  </a:moveTo>
                  <a:lnTo>
                    <a:pt x="10839" y="48699"/>
                  </a:lnTo>
                </a:path>
                <a:path w="55879" h="54609">
                  <a:moveTo>
                    <a:pt x="51550" y="17628"/>
                  </a:moveTo>
                  <a:lnTo>
                    <a:pt x="14867" y="54144"/>
                  </a:lnTo>
                </a:path>
                <a:path w="55879" h="54609">
                  <a:moveTo>
                    <a:pt x="55612" y="21678"/>
                  </a:moveTo>
                  <a:lnTo>
                    <a:pt x="44773" y="32500"/>
                  </a:lnTo>
                </a:path>
                <a:path w="55879" h="54609">
                  <a:moveTo>
                    <a:pt x="6759" y="43322"/>
                  </a:moveTo>
                  <a:lnTo>
                    <a:pt x="17649" y="54144"/>
                  </a:lnTo>
                </a:path>
                <a:path w="55879" h="54609">
                  <a:moveTo>
                    <a:pt x="0" y="27089"/>
                  </a:moveTo>
                  <a:lnTo>
                    <a:pt x="23043" y="50094"/>
                  </a:lnTo>
                </a:path>
                <a:path w="55879" h="54609">
                  <a:moveTo>
                    <a:pt x="5393" y="23056"/>
                  </a:moveTo>
                  <a:lnTo>
                    <a:pt x="28506" y="46044"/>
                  </a:lnTo>
                </a:path>
                <a:path w="55879" h="54609">
                  <a:moveTo>
                    <a:pt x="10839" y="18989"/>
                  </a:moveTo>
                  <a:lnTo>
                    <a:pt x="32568" y="41995"/>
                  </a:lnTo>
                </a:path>
                <a:path w="55879" h="54609">
                  <a:moveTo>
                    <a:pt x="14867" y="14939"/>
                  </a:moveTo>
                  <a:lnTo>
                    <a:pt x="37979" y="37928"/>
                  </a:lnTo>
                </a:path>
                <a:path w="55879" h="54609">
                  <a:moveTo>
                    <a:pt x="20329" y="10856"/>
                  </a:moveTo>
                  <a:lnTo>
                    <a:pt x="43442" y="33861"/>
                  </a:lnTo>
                </a:path>
                <a:path w="55879" h="54609">
                  <a:moveTo>
                    <a:pt x="25723" y="6806"/>
                  </a:moveTo>
                  <a:lnTo>
                    <a:pt x="48836" y="29845"/>
                  </a:lnTo>
                </a:path>
                <a:path w="55879" h="54609">
                  <a:moveTo>
                    <a:pt x="31220" y="4083"/>
                  </a:moveTo>
                  <a:lnTo>
                    <a:pt x="54315" y="25727"/>
                  </a:lnTo>
                </a:path>
                <a:path w="55879" h="54609">
                  <a:moveTo>
                    <a:pt x="35265" y="0"/>
                  </a:moveTo>
                  <a:lnTo>
                    <a:pt x="44773" y="951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9811224" y="7032281"/>
              <a:ext cx="175260" cy="203200"/>
            </a:xfrm>
            <a:custGeom>
              <a:avLst/>
              <a:gdLst/>
              <a:ahLst/>
              <a:cxnLst/>
              <a:rect l="l" t="t" r="r" b="b"/>
              <a:pathLst>
                <a:path w="175259" h="203200">
                  <a:moveTo>
                    <a:pt x="13638" y="16199"/>
                  </a:moveTo>
                  <a:lnTo>
                    <a:pt x="0" y="0"/>
                  </a:lnTo>
                </a:path>
                <a:path w="175259" h="203200">
                  <a:moveTo>
                    <a:pt x="13638" y="16199"/>
                  </a:moveTo>
                  <a:lnTo>
                    <a:pt x="0" y="0"/>
                  </a:lnTo>
                </a:path>
                <a:path w="175259" h="203200">
                  <a:moveTo>
                    <a:pt x="175185" y="202982"/>
                  </a:moveTo>
                  <a:lnTo>
                    <a:pt x="158849" y="188076"/>
                  </a:lnTo>
                </a:path>
                <a:path w="175259" h="203200">
                  <a:moveTo>
                    <a:pt x="158849" y="188076"/>
                  </a:moveTo>
                  <a:lnTo>
                    <a:pt x="143879" y="17048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10142439" y="7338056"/>
              <a:ext cx="55880" cy="53340"/>
            </a:xfrm>
            <a:custGeom>
              <a:avLst/>
              <a:gdLst/>
              <a:ahLst/>
              <a:cxnLst/>
              <a:rect l="l" t="t" r="r" b="b"/>
              <a:pathLst>
                <a:path w="55879" h="53340">
                  <a:moveTo>
                    <a:pt x="36716" y="0"/>
                  </a:moveTo>
                  <a:lnTo>
                    <a:pt x="0" y="36618"/>
                  </a:lnTo>
                </a:path>
                <a:path w="55879" h="53340">
                  <a:moveTo>
                    <a:pt x="40779" y="4100"/>
                  </a:moveTo>
                  <a:lnTo>
                    <a:pt x="5411" y="40599"/>
                  </a:lnTo>
                </a:path>
                <a:path w="55879" h="53340">
                  <a:moveTo>
                    <a:pt x="46173" y="8150"/>
                  </a:moveTo>
                  <a:lnTo>
                    <a:pt x="9473" y="44683"/>
                  </a:lnTo>
                </a:path>
                <a:path w="55879" h="53340">
                  <a:moveTo>
                    <a:pt x="50252" y="12183"/>
                  </a:moveTo>
                  <a:lnTo>
                    <a:pt x="14935" y="48750"/>
                  </a:lnTo>
                </a:path>
                <a:path w="55879" h="53340">
                  <a:moveTo>
                    <a:pt x="55646" y="17577"/>
                  </a:moveTo>
                  <a:lnTo>
                    <a:pt x="19083" y="52834"/>
                  </a:lnTo>
                </a:path>
                <a:path w="55879" h="53340">
                  <a:moveTo>
                    <a:pt x="0" y="33844"/>
                  </a:moveTo>
                  <a:lnTo>
                    <a:pt x="12290" y="47423"/>
                  </a:lnTo>
                </a:path>
                <a:path w="55879" h="53340">
                  <a:moveTo>
                    <a:pt x="4113" y="29777"/>
                  </a:moveTo>
                  <a:lnTo>
                    <a:pt x="25860" y="51455"/>
                  </a:lnTo>
                </a:path>
                <a:path w="55879" h="53340">
                  <a:moveTo>
                    <a:pt x="8210" y="24400"/>
                  </a:moveTo>
                  <a:lnTo>
                    <a:pt x="31220" y="47423"/>
                  </a:lnTo>
                </a:path>
                <a:path w="55879" h="53340">
                  <a:moveTo>
                    <a:pt x="12290" y="20350"/>
                  </a:moveTo>
                  <a:lnTo>
                    <a:pt x="35334" y="4199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10158700" y="7339404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29">
                  <a:moveTo>
                    <a:pt x="0" y="13578"/>
                  </a:moveTo>
                  <a:lnTo>
                    <a:pt x="23146" y="36584"/>
                  </a:lnTo>
                </a:path>
                <a:path w="41275" h="36829">
                  <a:moveTo>
                    <a:pt x="4062" y="9494"/>
                  </a:moveTo>
                  <a:lnTo>
                    <a:pt x="27226" y="31173"/>
                  </a:lnTo>
                </a:path>
                <a:path w="41275" h="36829">
                  <a:moveTo>
                    <a:pt x="9593" y="4066"/>
                  </a:moveTo>
                  <a:lnTo>
                    <a:pt x="31322" y="27106"/>
                  </a:lnTo>
                </a:path>
                <a:path w="41275" h="36829">
                  <a:moveTo>
                    <a:pt x="13672" y="0"/>
                  </a:moveTo>
                  <a:lnTo>
                    <a:pt x="35402" y="21678"/>
                  </a:lnTo>
                </a:path>
                <a:path w="41275" h="36829">
                  <a:moveTo>
                    <a:pt x="31322" y="8167"/>
                  </a:moveTo>
                  <a:lnTo>
                    <a:pt x="40796" y="1764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10128906" y="7377345"/>
              <a:ext cx="34290" cy="29845"/>
            </a:xfrm>
            <a:custGeom>
              <a:avLst/>
              <a:gdLst/>
              <a:ahLst/>
              <a:cxnLst/>
              <a:rect l="l" t="t" r="r" b="b"/>
              <a:pathLst>
                <a:path w="34290" h="29845">
                  <a:moveTo>
                    <a:pt x="0" y="0"/>
                  </a:moveTo>
                  <a:lnTo>
                    <a:pt x="16267" y="14871"/>
                  </a:lnTo>
                </a:path>
                <a:path w="34290" h="29845">
                  <a:moveTo>
                    <a:pt x="16267" y="14871"/>
                  </a:moveTo>
                  <a:lnTo>
                    <a:pt x="33883" y="29760"/>
                  </a:lnTo>
                </a:path>
                <a:path w="34290" h="29845">
                  <a:moveTo>
                    <a:pt x="33883" y="29760"/>
                  </a:moveTo>
                  <a:lnTo>
                    <a:pt x="16267" y="14871"/>
                  </a:lnTo>
                </a:path>
                <a:path w="34290" h="29845">
                  <a:moveTo>
                    <a:pt x="16267" y="14871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10079973" y="818519"/>
              <a:ext cx="7918450" cy="1993264"/>
            </a:xfrm>
            <a:custGeom>
              <a:avLst/>
              <a:gdLst/>
              <a:ahLst/>
              <a:cxnLst/>
              <a:rect l="l" t="t" r="r" b="b"/>
              <a:pathLst>
                <a:path w="7918450" h="1993264">
                  <a:moveTo>
                    <a:pt x="7917958" y="14905"/>
                  </a:moveTo>
                  <a:lnTo>
                    <a:pt x="7915295" y="0"/>
                  </a:lnTo>
                </a:path>
                <a:path w="7918450" h="1993264">
                  <a:moveTo>
                    <a:pt x="12273" y="1979676"/>
                  </a:moveTo>
                  <a:lnTo>
                    <a:pt x="0" y="199322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9551995" y="6574881"/>
              <a:ext cx="60325" cy="47625"/>
            </a:xfrm>
            <a:custGeom>
              <a:avLst/>
              <a:gdLst/>
              <a:ahLst/>
              <a:cxnLst/>
              <a:rect l="l" t="t" r="r" b="b"/>
              <a:pathLst>
                <a:path w="60325" h="47625">
                  <a:moveTo>
                    <a:pt x="2696" y="20316"/>
                  </a:moveTo>
                  <a:lnTo>
                    <a:pt x="0" y="23022"/>
                  </a:lnTo>
                </a:path>
                <a:path w="60325" h="47625">
                  <a:moveTo>
                    <a:pt x="21712" y="10788"/>
                  </a:moveTo>
                  <a:lnTo>
                    <a:pt x="2696" y="28416"/>
                  </a:lnTo>
                </a:path>
                <a:path w="60325" h="47625">
                  <a:moveTo>
                    <a:pt x="39362" y="1378"/>
                  </a:moveTo>
                  <a:lnTo>
                    <a:pt x="6776" y="35256"/>
                  </a:lnTo>
                </a:path>
                <a:path w="60325" h="47625">
                  <a:moveTo>
                    <a:pt x="47453" y="2722"/>
                  </a:moveTo>
                  <a:lnTo>
                    <a:pt x="9490" y="40633"/>
                  </a:lnTo>
                </a:path>
                <a:path w="60325" h="47625">
                  <a:moveTo>
                    <a:pt x="50218" y="8150"/>
                  </a:moveTo>
                  <a:lnTo>
                    <a:pt x="12170" y="47406"/>
                  </a:lnTo>
                </a:path>
                <a:path w="60325" h="47625">
                  <a:moveTo>
                    <a:pt x="52949" y="14905"/>
                  </a:moveTo>
                  <a:lnTo>
                    <a:pt x="21712" y="46061"/>
                  </a:lnTo>
                </a:path>
                <a:path w="60325" h="47625">
                  <a:moveTo>
                    <a:pt x="57029" y="20316"/>
                  </a:moveTo>
                  <a:lnTo>
                    <a:pt x="40676" y="36584"/>
                  </a:lnTo>
                </a:path>
                <a:path w="60325" h="47625">
                  <a:moveTo>
                    <a:pt x="59726" y="27055"/>
                  </a:moveTo>
                  <a:lnTo>
                    <a:pt x="58326" y="27055"/>
                  </a:lnTo>
                </a:path>
                <a:path w="60325" h="47625">
                  <a:moveTo>
                    <a:pt x="5376" y="35256"/>
                  </a:moveTo>
                  <a:lnTo>
                    <a:pt x="18930" y="47406"/>
                  </a:lnTo>
                </a:path>
                <a:path w="60325" h="47625">
                  <a:moveTo>
                    <a:pt x="1297" y="20316"/>
                  </a:moveTo>
                  <a:lnTo>
                    <a:pt x="25809" y="44649"/>
                  </a:lnTo>
                </a:path>
                <a:path w="60325" h="47625">
                  <a:moveTo>
                    <a:pt x="6776" y="17628"/>
                  </a:moveTo>
                  <a:lnTo>
                    <a:pt x="31203" y="41961"/>
                  </a:lnTo>
                </a:path>
                <a:path w="60325" h="47625">
                  <a:moveTo>
                    <a:pt x="13553" y="14905"/>
                  </a:moveTo>
                  <a:lnTo>
                    <a:pt x="36597" y="37894"/>
                  </a:lnTo>
                </a:path>
                <a:path w="60325" h="47625">
                  <a:moveTo>
                    <a:pt x="18930" y="12183"/>
                  </a:moveTo>
                  <a:lnTo>
                    <a:pt x="43459" y="35256"/>
                  </a:lnTo>
                </a:path>
                <a:path w="60325" h="47625">
                  <a:moveTo>
                    <a:pt x="25809" y="8150"/>
                  </a:moveTo>
                  <a:lnTo>
                    <a:pt x="48853" y="32466"/>
                  </a:lnTo>
                </a:path>
                <a:path w="60325" h="47625">
                  <a:moveTo>
                    <a:pt x="31203" y="5411"/>
                  </a:moveTo>
                  <a:lnTo>
                    <a:pt x="55663" y="29777"/>
                  </a:lnTo>
                </a:path>
                <a:path w="60325" h="47625">
                  <a:moveTo>
                    <a:pt x="38014" y="2722"/>
                  </a:moveTo>
                  <a:lnTo>
                    <a:pt x="57029" y="23022"/>
                  </a:lnTo>
                </a:path>
                <a:path w="60325" h="47625">
                  <a:moveTo>
                    <a:pt x="43459" y="0"/>
                  </a:moveTo>
                  <a:lnTo>
                    <a:pt x="47453" y="408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9552007" y="6573518"/>
              <a:ext cx="319405" cy="464184"/>
            </a:xfrm>
            <a:custGeom>
              <a:avLst/>
              <a:gdLst/>
              <a:ahLst/>
              <a:cxnLst/>
              <a:rect l="l" t="t" r="r" b="b"/>
              <a:pathLst>
                <a:path w="319404" h="464184">
                  <a:moveTo>
                    <a:pt x="0" y="22988"/>
                  </a:moveTo>
                  <a:lnTo>
                    <a:pt x="13553" y="51438"/>
                  </a:lnTo>
                </a:path>
                <a:path w="319404" h="464184">
                  <a:moveTo>
                    <a:pt x="13553" y="51438"/>
                  </a:moveTo>
                  <a:lnTo>
                    <a:pt x="59709" y="28416"/>
                  </a:lnTo>
                </a:path>
                <a:path w="319404" h="464184">
                  <a:moveTo>
                    <a:pt x="59709" y="28416"/>
                  </a:moveTo>
                  <a:lnTo>
                    <a:pt x="44739" y="0"/>
                  </a:lnTo>
                </a:path>
                <a:path w="319404" h="464184">
                  <a:moveTo>
                    <a:pt x="44739" y="0"/>
                  </a:moveTo>
                  <a:lnTo>
                    <a:pt x="0" y="22988"/>
                  </a:lnTo>
                </a:path>
                <a:path w="319404" h="464184">
                  <a:moveTo>
                    <a:pt x="137034" y="263865"/>
                  </a:moveTo>
                  <a:lnTo>
                    <a:pt x="180459" y="236860"/>
                  </a:lnTo>
                </a:path>
                <a:path w="319404" h="464184">
                  <a:moveTo>
                    <a:pt x="180459" y="236860"/>
                  </a:moveTo>
                  <a:lnTo>
                    <a:pt x="162844" y="209788"/>
                  </a:lnTo>
                </a:path>
                <a:path w="319404" h="464184">
                  <a:moveTo>
                    <a:pt x="162844" y="209788"/>
                  </a:moveTo>
                  <a:lnTo>
                    <a:pt x="119384" y="236860"/>
                  </a:lnTo>
                </a:path>
                <a:path w="319404" h="464184">
                  <a:moveTo>
                    <a:pt x="259219" y="438481"/>
                  </a:moveTo>
                  <a:lnTo>
                    <a:pt x="278268" y="464158"/>
                  </a:lnTo>
                </a:path>
                <a:path w="319404" h="464184">
                  <a:moveTo>
                    <a:pt x="278268" y="464158"/>
                  </a:moveTo>
                  <a:lnTo>
                    <a:pt x="318979" y="433053"/>
                  </a:lnTo>
                </a:path>
                <a:path w="319404" h="464184">
                  <a:moveTo>
                    <a:pt x="318979" y="433053"/>
                  </a:moveTo>
                  <a:lnTo>
                    <a:pt x="298564" y="407342"/>
                  </a:lnTo>
                </a:path>
                <a:path w="319404" h="464184">
                  <a:moveTo>
                    <a:pt x="298564" y="407342"/>
                  </a:moveTo>
                  <a:lnTo>
                    <a:pt x="259219" y="43848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9967367" y="818527"/>
              <a:ext cx="8028305" cy="6576695"/>
            </a:xfrm>
            <a:custGeom>
              <a:avLst/>
              <a:gdLst/>
              <a:ahLst/>
              <a:cxnLst/>
              <a:rect l="l" t="t" r="r" b="b"/>
              <a:pathLst>
                <a:path w="8028305" h="6576695">
                  <a:moveTo>
                    <a:pt x="0" y="6381528"/>
                  </a:moveTo>
                  <a:lnTo>
                    <a:pt x="21712" y="6404567"/>
                  </a:lnTo>
                </a:path>
                <a:path w="8028305" h="6576695">
                  <a:moveTo>
                    <a:pt x="21712" y="6404567"/>
                  </a:moveTo>
                  <a:lnTo>
                    <a:pt x="59692" y="6370689"/>
                  </a:lnTo>
                </a:path>
                <a:path w="8028305" h="6576695">
                  <a:moveTo>
                    <a:pt x="59692" y="6370689"/>
                  </a:moveTo>
                  <a:lnTo>
                    <a:pt x="37979" y="6346356"/>
                  </a:lnTo>
                </a:path>
                <a:path w="8028305" h="6576695">
                  <a:moveTo>
                    <a:pt x="37979" y="6346356"/>
                  </a:moveTo>
                  <a:lnTo>
                    <a:pt x="0" y="6381528"/>
                  </a:lnTo>
                </a:path>
                <a:path w="8028305" h="6576695">
                  <a:moveTo>
                    <a:pt x="173700" y="6554766"/>
                  </a:moveTo>
                  <a:lnTo>
                    <a:pt x="198212" y="6576427"/>
                  </a:lnTo>
                </a:path>
                <a:path w="8028305" h="6576695">
                  <a:moveTo>
                    <a:pt x="8011585" y="2722"/>
                  </a:moveTo>
                  <a:lnTo>
                    <a:pt x="8027903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9664608" y="2787384"/>
              <a:ext cx="535305" cy="4608195"/>
            </a:xfrm>
            <a:custGeom>
              <a:avLst/>
              <a:gdLst/>
              <a:ahLst/>
              <a:cxnLst/>
              <a:rect l="l" t="t" r="r" b="b"/>
              <a:pathLst>
                <a:path w="535304" h="4608195">
                  <a:moveTo>
                    <a:pt x="500975" y="4607573"/>
                  </a:moveTo>
                  <a:lnTo>
                    <a:pt x="534859" y="4568249"/>
                  </a:lnTo>
                </a:path>
                <a:path w="535304" h="4608195">
                  <a:moveTo>
                    <a:pt x="534859" y="4568249"/>
                  </a:moveTo>
                  <a:lnTo>
                    <a:pt x="510432" y="4547983"/>
                  </a:lnTo>
                </a:path>
                <a:path w="535304" h="4608195">
                  <a:moveTo>
                    <a:pt x="510432" y="4547983"/>
                  </a:moveTo>
                  <a:lnTo>
                    <a:pt x="476446" y="4585911"/>
                  </a:lnTo>
                </a:path>
                <a:path w="535304" h="4608195">
                  <a:moveTo>
                    <a:pt x="439849" y="0"/>
                  </a:moveTo>
                  <a:lnTo>
                    <a:pt x="418137" y="24366"/>
                  </a:lnTo>
                </a:path>
                <a:path w="535304" h="4608195">
                  <a:moveTo>
                    <a:pt x="418137" y="24366"/>
                  </a:moveTo>
                  <a:lnTo>
                    <a:pt x="456133" y="58211"/>
                  </a:lnTo>
                </a:path>
                <a:path w="535304" h="4608195">
                  <a:moveTo>
                    <a:pt x="456133" y="58211"/>
                  </a:moveTo>
                  <a:lnTo>
                    <a:pt x="477846" y="33827"/>
                  </a:lnTo>
                </a:path>
                <a:path w="535304" h="4608195">
                  <a:moveTo>
                    <a:pt x="14987" y="580530"/>
                  </a:moveTo>
                  <a:lnTo>
                    <a:pt x="0" y="608946"/>
                  </a:lnTo>
                </a:path>
                <a:path w="535304" h="4608195">
                  <a:moveTo>
                    <a:pt x="0" y="608946"/>
                  </a:moveTo>
                  <a:lnTo>
                    <a:pt x="43459" y="633296"/>
                  </a:lnTo>
                </a:path>
                <a:path w="535304" h="4608195">
                  <a:moveTo>
                    <a:pt x="43459" y="633296"/>
                  </a:moveTo>
                  <a:lnTo>
                    <a:pt x="59811" y="606224"/>
                  </a:lnTo>
                </a:path>
                <a:path w="535304" h="4608195">
                  <a:moveTo>
                    <a:pt x="59811" y="606224"/>
                  </a:moveTo>
                  <a:lnTo>
                    <a:pt x="14987" y="58053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9554697" y="3580366"/>
              <a:ext cx="55880" cy="50165"/>
            </a:xfrm>
            <a:custGeom>
              <a:avLst/>
              <a:gdLst/>
              <a:ahLst/>
              <a:cxnLst/>
              <a:rect l="l" t="t" r="r" b="b"/>
              <a:pathLst>
                <a:path w="55879" h="50164">
                  <a:moveTo>
                    <a:pt x="13536" y="0"/>
                  </a:moveTo>
                  <a:lnTo>
                    <a:pt x="9456" y="2654"/>
                  </a:lnTo>
                </a:path>
                <a:path w="55879" h="50164">
                  <a:moveTo>
                    <a:pt x="19015" y="2654"/>
                  </a:moveTo>
                  <a:lnTo>
                    <a:pt x="1365" y="20265"/>
                  </a:lnTo>
                </a:path>
                <a:path w="55879" h="50164">
                  <a:moveTo>
                    <a:pt x="25809" y="5377"/>
                  </a:moveTo>
                  <a:lnTo>
                    <a:pt x="1365" y="29760"/>
                  </a:lnTo>
                </a:path>
                <a:path w="55879" h="50164">
                  <a:moveTo>
                    <a:pt x="31169" y="8116"/>
                  </a:moveTo>
                  <a:lnTo>
                    <a:pt x="8159" y="32449"/>
                  </a:lnTo>
                </a:path>
                <a:path w="55879" h="50164">
                  <a:moveTo>
                    <a:pt x="37979" y="12166"/>
                  </a:moveTo>
                  <a:lnTo>
                    <a:pt x="13536" y="35188"/>
                  </a:lnTo>
                </a:path>
                <a:path w="55879" h="50164">
                  <a:moveTo>
                    <a:pt x="43459" y="14871"/>
                  </a:moveTo>
                  <a:lnTo>
                    <a:pt x="20329" y="37860"/>
                  </a:lnTo>
                </a:path>
                <a:path w="55879" h="50164">
                  <a:moveTo>
                    <a:pt x="50218" y="17577"/>
                  </a:moveTo>
                  <a:lnTo>
                    <a:pt x="25809" y="41927"/>
                  </a:lnTo>
                </a:path>
                <a:path w="55879" h="50164">
                  <a:moveTo>
                    <a:pt x="55629" y="20265"/>
                  </a:moveTo>
                  <a:lnTo>
                    <a:pt x="32585" y="44666"/>
                  </a:lnTo>
                </a:path>
                <a:path w="55879" h="50164">
                  <a:moveTo>
                    <a:pt x="52932" y="32449"/>
                  </a:moveTo>
                  <a:lnTo>
                    <a:pt x="37979" y="47338"/>
                  </a:lnTo>
                </a:path>
                <a:path w="55879" h="50164">
                  <a:moveTo>
                    <a:pt x="0" y="24349"/>
                  </a:moveTo>
                  <a:lnTo>
                    <a:pt x="9456" y="33827"/>
                  </a:lnTo>
                </a:path>
                <a:path w="55879" h="50164">
                  <a:moveTo>
                    <a:pt x="2679" y="17577"/>
                  </a:moveTo>
                  <a:lnTo>
                    <a:pt x="27106" y="41927"/>
                  </a:lnTo>
                </a:path>
                <a:path w="55879" h="50164">
                  <a:moveTo>
                    <a:pt x="5393" y="12166"/>
                  </a:moveTo>
                  <a:lnTo>
                    <a:pt x="44756" y="50026"/>
                  </a:lnTo>
                </a:path>
                <a:path w="55879" h="50164">
                  <a:moveTo>
                    <a:pt x="8159" y="5377"/>
                  </a:moveTo>
                  <a:lnTo>
                    <a:pt x="47521" y="44666"/>
                  </a:lnTo>
                </a:path>
                <a:path w="55879" h="50164">
                  <a:moveTo>
                    <a:pt x="12238" y="0"/>
                  </a:moveTo>
                  <a:lnTo>
                    <a:pt x="50218" y="37860"/>
                  </a:lnTo>
                </a:path>
                <a:path w="55879" h="50164">
                  <a:moveTo>
                    <a:pt x="28523" y="6772"/>
                  </a:moveTo>
                  <a:lnTo>
                    <a:pt x="52932" y="32449"/>
                  </a:lnTo>
                </a:path>
                <a:path w="55879" h="50164">
                  <a:moveTo>
                    <a:pt x="46156" y="14871"/>
                  </a:moveTo>
                  <a:lnTo>
                    <a:pt x="55629" y="2567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9539749" y="3569552"/>
              <a:ext cx="20955" cy="39370"/>
            </a:xfrm>
            <a:custGeom>
              <a:avLst/>
              <a:gdLst/>
              <a:ahLst/>
              <a:cxnLst/>
              <a:rect l="l" t="t" r="r" b="b"/>
              <a:pathLst>
                <a:path w="20954" h="39370">
                  <a:moveTo>
                    <a:pt x="20346" y="0"/>
                  </a:moveTo>
                  <a:lnTo>
                    <a:pt x="9473" y="18904"/>
                  </a:lnTo>
                </a:path>
                <a:path w="20954" h="39370">
                  <a:moveTo>
                    <a:pt x="9473" y="18904"/>
                  </a:moveTo>
                  <a:lnTo>
                    <a:pt x="0" y="39221"/>
                  </a:lnTo>
                </a:path>
                <a:path w="20954" h="39370">
                  <a:moveTo>
                    <a:pt x="19032" y="0"/>
                  </a:moveTo>
                  <a:lnTo>
                    <a:pt x="9473" y="18904"/>
                  </a:lnTo>
                </a:path>
                <a:path w="20954" h="39370">
                  <a:moveTo>
                    <a:pt x="9473" y="18904"/>
                  </a:moveTo>
                  <a:lnTo>
                    <a:pt x="0" y="3922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9553297" y="3578979"/>
              <a:ext cx="60325" cy="51435"/>
            </a:xfrm>
            <a:custGeom>
              <a:avLst/>
              <a:gdLst/>
              <a:ahLst/>
              <a:cxnLst/>
              <a:rect l="l" t="t" r="r" b="b"/>
              <a:pathLst>
                <a:path w="60325" h="51435">
                  <a:moveTo>
                    <a:pt x="13638" y="0"/>
                  </a:moveTo>
                  <a:lnTo>
                    <a:pt x="0" y="29811"/>
                  </a:lnTo>
                </a:path>
                <a:path w="60325" h="51435">
                  <a:moveTo>
                    <a:pt x="0" y="29811"/>
                  </a:moveTo>
                  <a:lnTo>
                    <a:pt x="46173" y="51421"/>
                  </a:lnTo>
                </a:path>
                <a:path w="60325" h="51435">
                  <a:moveTo>
                    <a:pt x="46173" y="51421"/>
                  </a:moveTo>
                  <a:lnTo>
                    <a:pt x="59811" y="23005"/>
                  </a:lnTo>
                </a:path>
                <a:path w="60325" h="51435">
                  <a:moveTo>
                    <a:pt x="59811" y="23005"/>
                  </a:moveTo>
                  <a:lnTo>
                    <a:pt x="13638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9456939" y="3798186"/>
              <a:ext cx="58419" cy="47625"/>
            </a:xfrm>
            <a:custGeom>
              <a:avLst/>
              <a:gdLst/>
              <a:ahLst/>
              <a:cxnLst/>
              <a:rect l="l" t="t" r="r" b="b"/>
              <a:pathLst>
                <a:path w="58420" h="47625">
                  <a:moveTo>
                    <a:pt x="16335" y="2722"/>
                  </a:moveTo>
                  <a:lnTo>
                    <a:pt x="5462" y="13544"/>
                  </a:lnTo>
                </a:path>
                <a:path w="58420" h="47625">
                  <a:moveTo>
                    <a:pt x="23112" y="5445"/>
                  </a:moveTo>
                  <a:lnTo>
                    <a:pt x="0" y="28467"/>
                  </a:lnTo>
                </a:path>
                <a:path w="58420" h="47625">
                  <a:moveTo>
                    <a:pt x="29888" y="8133"/>
                  </a:moveTo>
                  <a:lnTo>
                    <a:pt x="5462" y="32483"/>
                  </a:lnTo>
                </a:path>
                <a:path w="58420" h="47625">
                  <a:moveTo>
                    <a:pt x="36648" y="10822"/>
                  </a:moveTo>
                  <a:lnTo>
                    <a:pt x="12238" y="35205"/>
                  </a:lnTo>
                </a:path>
                <a:path w="58420" h="47625">
                  <a:moveTo>
                    <a:pt x="43425" y="12200"/>
                  </a:moveTo>
                  <a:lnTo>
                    <a:pt x="17649" y="37894"/>
                  </a:lnTo>
                </a:path>
                <a:path w="58420" h="47625">
                  <a:moveTo>
                    <a:pt x="48921" y="14905"/>
                  </a:moveTo>
                  <a:lnTo>
                    <a:pt x="24409" y="40616"/>
                  </a:lnTo>
                </a:path>
                <a:path w="58420" h="47625">
                  <a:moveTo>
                    <a:pt x="55681" y="17628"/>
                  </a:moveTo>
                  <a:lnTo>
                    <a:pt x="31288" y="41978"/>
                  </a:lnTo>
                </a:path>
                <a:path w="58420" h="47625">
                  <a:moveTo>
                    <a:pt x="55681" y="27055"/>
                  </a:moveTo>
                  <a:lnTo>
                    <a:pt x="38048" y="44649"/>
                  </a:lnTo>
                </a:path>
                <a:path w="58420" h="47625">
                  <a:moveTo>
                    <a:pt x="50201" y="41978"/>
                  </a:moveTo>
                  <a:lnTo>
                    <a:pt x="43425" y="47372"/>
                  </a:lnTo>
                </a:path>
                <a:path w="58420" h="47625">
                  <a:moveTo>
                    <a:pt x="1399" y="25727"/>
                  </a:moveTo>
                  <a:lnTo>
                    <a:pt x="8176" y="33844"/>
                  </a:lnTo>
                </a:path>
                <a:path w="58420" h="47625">
                  <a:moveTo>
                    <a:pt x="2731" y="20299"/>
                  </a:moveTo>
                  <a:lnTo>
                    <a:pt x="23112" y="39272"/>
                  </a:lnTo>
                </a:path>
                <a:path w="58420" h="47625">
                  <a:moveTo>
                    <a:pt x="5462" y="13544"/>
                  </a:moveTo>
                  <a:lnTo>
                    <a:pt x="38048" y="46044"/>
                  </a:lnTo>
                </a:path>
                <a:path w="58420" h="47625">
                  <a:moveTo>
                    <a:pt x="8176" y="6806"/>
                  </a:moveTo>
                  <a:lnTo>
                    <a:pt x="47504" y="46044"/>
                  </a:lnTo>
                </a:path>
                <a:path w="58420" h="47625">
                  <a:moveTo>
                    <a:pt x="10839" y="0"/>
                  </a:moveTo>
                  <a:lnTo>
                    <a:pt x="50201" y="39272"/>
                  </a:lnTo>
                </a:path>
                <a:path w="58420" h="47625">
                  <a:moveTo>
                    <a:pt x="25775" y="5445"/>
                  </a:moveTo>
                  <a:lnTo>
                    <a:pt x="52915" y="33844"/>
                  </a:lnTo>
                </a:path>
                <a:path w="58420" h="47625">
                  <a:moveTo>
                    <a:pt x="40745" y="12200"/>
                  </a:moveTo>
                  <a:lnTo>
                    <a:pt x="55681" y="27055"/>
                  </a:lnTo>
                </a:path>
                <a:path w="58420" h="47625">
                  <a:moveTo>
                    <a:pt x="56995" y="17628"/>
                  </a:moveTo>
                  <a:lnTo>
                    <a:pt x="58395" y="2029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9443391" y="378873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09" h="40639">
                  <a:moveTo>
                    <a:pt x="16250" y="0"/>
                  </a:moveTo>
                  <a:lnTo>
                    <a:pt x="8159" y="20265"/>
                  </a:lnTo>
                  <a:lnTo>
                    <a:pt x="0" y="40582"/>
                  </a:lnTo>
                </a:path>
                <a:path w="16509" h="40639">
                  <a:moveTo>
                    <a:pt x="16250" y="0"/>
                  </a:moveTo>
                  <a:lnTo>
                    <a:pt x="8159" y="20265"/>
                  </a:lnTo>
                  <a:lnTo>
                    <a:pt x="0" y="4058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9455676" y="3798194"/>
              <a:ext cx="59690" cy="48895"/>
            </a:xfrm>
            <a:custGeom>
              <a:avLst/>
              <a:gdLst/>
              <a:ahLst/>
              <a:cxnLst/>
              <a:rect l="l" t="t" r="r" b="b"/>
              <a:pathLst>
                <a:path w="59690" h="48895">
                  <a:moveTo>
                    <a:pt x="12136" y="0"/>
                  </a:moveTo>
                  <a:lnTo>
                    <a:pt x="0" y="29777"/>
                  </a:lnTo>
                </a:path>
                <a:path w="59690" h="48895">
                  <a:moveTo>
                    <a:pt x="0" y="29777"/>
                  </a:moveTo>
                  <a:lnTo>
                    <a:pt x="48767" y="48682"/>
                  </a:lnTo>
                </a:path>
                <a:path w="59690" h="48895">
                  <a:moveTo>
                    <a:pt x="48767" y="48682"/>
                  </a:moveTo>
                  <a:lnTo>
                    <a:pt x="59658" y="18938"/>
                  </a:lnTo>
                </a:path>
                <a:path w="59690" h="48895">
                  <a:moveTo>
                    <a:pt x="59658" y="18938"/>
                  </a:moveTo>
                  <a:lnTo>
                    <a:pt x="12136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9375517" y="4022829"/>
              <a:ext cx="58419" cy="46355"/>
            </a:xfrm>
            <a:custGeom>
              <a:avLst/>
              <a:gdLst/>
              <a:ahLst/>
              <a:cxnLst/>
              <a:rect l="l" t="t" r="r" b="b"/>
              <a:pathLst>
                <a:path w="58420" h="46354">
                  <a:moveTo>
                    <a:pt x="10873" y="1344"/>
                  </a:moveTo>
                  <a:lnTo>
                    <a:pt x="9473" y="2688"/>
                  </a:lnTo>
                </a:path>
                <a:path w="58420" h="46354">
                  <a:moveTo>
                    <a:pt x="17649" y="2688"/>
                  </a:moveTo>
                  <a:lnTo>
                    <a:pt x="4062" y="16250"/>
                  </a:lnTo>
                </a:path>
                <a:path w="58420" h="46354">
                  <a:moveTo>
                    <a:pt x="24443" y="5411"/>
                  </a:moveTo>
                  <a:lnTo>
                    <a:pt x="0" y="29777"/>
                  </a:lnTo>
                </a:path>
                <a:path w="58420" h="46354">
                  <a:moveTo>
                    <a:pt x="31186" y="8116"/>
                  </a:moveTo>
                  <a:lnTo>
                    <a:pt x="5376" y="32500"/>
                  </a:lnTo>
                </a:path>
                <a:path w="58420" h="46354">
                  <a:moveTo>
                    <a:pt x="37962" y="9494"/>
                  </a:moveTo>
                  <a:lnTo>
                    <a:pt x="12153" y="35171"/>
                  </a:lnTo>
                </a:path>
                <a:path w="58420" h="46354">
                  <a:moveTo>
                    <a:pt x="44756" y="12166"/>
                  </a:moveTo>
                  <a:lnTo>
                    <a:pt x="19015" y="37911"/>
                  </a:lnTo>
                </a:path>
                <a:path w="58420" h="46354">
                  <a:moveTo>
                    <a:pt x="51635" y="13510"/>
                  </a:moveTo>
                  <a:lnTo>
                    <a:pt x="25809" y="39272"/>
                  </a:lnTo>
                </a:path>
                <a:path w="58420" h="46354">
                  <a:moveTo>
                    <a:pt x="58378" y="16250"/>
                  </a:moveTo>
                  <a:lnTo>
                    <a:pt x="32568" y="41927"/>
                  </a:lnTo>
                </a:path>
                <a:path w="58420" h="46354">
                  <a:moveTo>
                    <a:pt x="54315" y="29777"/>
                  </a:moveTo>
                  <a:lnTo>
                    <a:pt x="39379" y="43322"/>
                  </a:lnTo>
                </a:path>
                <a:path w="58420" h="46354">
                  <a:moveTo>
                    <a:pt x="50218" y="43322"/>
                  </a:moveTo>
                  <a:lnTo>
                    <a:pt x="47504" y="46027"/>
                  </a:lnTo>
                </a:path>
                <a:path w="58420" h="46354">
                  <a:moveTo>
                    <a:pt x="1365" y="27072"/>
                  </a:moveTo>
                  <a:lnTo>
                    <a:pt x="5376" y="32500"/>
                  </a:lnTo>
                </a:path>
                <a:path w="58420" h="46354">
                  <a:moveTo>
                    <a:pt x="2714" y="20299"/>
                  </a:moveTo>
                  <a:lnTo>
                    <a:pt x="19015" y="37911"/>
                  </a:lnTo>
                </a:path>
                <a:path w="58420" h="46354">
                  <a:moveTo>
                    <a:pt x="5376" y="13510"/>
                  </a:moveTo>
                  <a:lnTo>
                    <a:pt x="32568" y="41927"/>
                  </a:lnTo>
                </a:path>
                <a:path w="58420" h="46354">
                  <a:moveTo>
                    <a:pt x="6776" y="6755"/>
                  </a:moveTo>
                  <a:lnTo>
                    <a:pt x="46156" y="46027"/>
                  </a:lnTo>
                </a:path>
                <a:path w="58420" h="46354">
                  <a:moveTo>
                    <a:pt x="9473" y="0"/>
                  </a:moveTo>
                  <a:lnTo>
                    <a:pt x="50218" y="40599"/>
                  </a:lnTo>
                </a:path>
                <a:path w="58420" h="46354">
                  <a:moveTo>
                    <a:pt x="23026" y="5411"/>
                  </a:moveTo>
                  <a:lnTo>
                    <a:pt x="52915" y="33844"/>
                  </a:lnTo>
                </a:path>
                <a:path w="58420" h="46354">
                  <a:moveTo>
                    <a:pt x="36665" y="9494"/>
                  </a:moveTo>
                  <a:lnTo>
                    <a:pt x="54315" y="27072"/>
                  </a:lnTo>
                </a:path>
                <a:path w="58420" h="46354">
                  <a:moveTo>
                    <a:pt x="50218" y="13510"/>
                  </a:moveTo>
                  <a:lnTo>
                    <a:pt x="57029" y="2029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9361952" y="4013360"/>
              <a:ext cx="15240" cy="43815"/>
            </a:xfrm>
            <a:custGeom>
              <a:avLst/>
              <a:gdLst/>
              <a:ahLst/>
              <a:cxnLst/>
              <a:rect l="l" t="t" r="r" b="b"/>
              <a:pathLst>
                <a:path w="15240" h="43814">
                  <a:moveTo>
                    <a:pt x="1314" y="43288"/>
                  </a:moveTo>
                  <a:lnTo>
                    <a:pt x="6793" y="21644"/>
                  </a:lnTo>
                </a:path>
                <a:path w="15240" h="43814">
                  <a:moveTo>
                    <a:pt x="6793" y="21644"/>
                  </a:moveTo>
                  <a:lnTo>
                    <a:pt x="14935" y="0"/>
                  </a:lnTo>
                </a:path>
                <a:path w="15240" h="43814">
                  <a:moveTo>
                    <a:pt x="14935" y="0"/>
                  </a:moveTo>
                  <a:lnTo>
                    <a:pt x="6793" y="21644"/>
                  </a:lnTo>
                </a:path>
                <a:path w="15240" h="43814">
                  <a:moveTo>
                    <a:pt x="6793" y="21644"/>
                  </a:moveTo>
                  <a:lnTo>
                    <a:pt x="0" y="4328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9375517" y="4022838"/>
              <a:ext cx="58419" cy="46355"/>
            </a:xfrm>
            <a:custGeom>
              <a:avLst/>
              <a:gdLst/>
              <a:ahLst/>
              <a:cxnLst/>
              <a:rect l="l" t="t" r="r" b="b"/>
              <a:pathLst>
                <a:path w="58420" h="46354">
                  <a:moveTo>
                    <a:pt x="9456" y="0"/>
                  </a:moveTo>
                  <a:lnTo>
                    <a:pt x="0" y="31087"/>
                  </a:lnTo>
                </a:path>
                <a:path w="58420" h="46354">
                  <a:moveTo>
                    <a:pt x="0" y="31087"/>
                  </a:moveTo>
                  <a:lnTo>
                    <a:pt x="48836" y="45993"/>
                  </a:lnTo>
                </a:path>
                <a:path w="58420" h="46354">
                  <a:moveTo>
                    <a:pt x="48836" y="45993"/>
                  </a:moveTo>
                  <a:lnTo>
                    <a:pt x="58378" y="162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14160518" y="1017441"/>
              <a:ext cx="3445510" cy="6897370"/>
            </a:xfrm>
            <a:custGeom>
              <a:avLst/>
              <a:gdLst/>
              <a:ahLst/>
              <a:cxnLst/>
              <a:rect l="l" t="t" r="r" b="b"/>
              <a:pathLst>
                <a:path w="3445509" h="6897370">
                  <a:moveTo>
                    <a:pt x="3445124" y="1981038"/>
                  </a:moveTo>
                  <a:lnTo>
                    <a:pt x="3445124" y="0"/>
                  </a:lnTo>
                </a:path>
                <a:path w="3445509" h="6897370">
                  <a:moveTo>
                    <a:pt x="304077" y="6146079"/>
                  </a:moveTo>
                  <a:lnTo>
                    <a:pt x="0" y="6146079"/>
                  </a:lnTo>
                </a:path>
                <a:path w="3445509" h="6897370">
                  <a:moveTo>
                    <a:pt x="0" y="6146079"/>
                  </a:moveTo>
                  <a:lnTo>
                    <a:pt x="0" y="6897040"/>
                  </a:lnTo>
                </a:path>
                <a:path w="3445509" h="6897370">
                  <a:moveTo>
                    <a:pt x="0" y="6897040"/>
                  </a:moveTo>
                  <a:lnTo>
                    <a:pt x="304077" y="6897040"/>
                  </a:lnTo>
                </a:path>
                <a:path w="3445509" h="6897370">
                  <a:moveTo>
                    <a:pt x="304077" y="6897040"/>
                  </a:moveTo>
                  <a:lnTo>
                    <a:pt x="304077" y="6146079"/>
                  </a:lnTo>
                </a:path>
                <a:path w="3445509" h="6897370">
                  <a:moveTo>
                    <a:pt x="0" y="6704948"/>
                  </a:moveTo>
                  <a:lnTo>
                    <a:pt x="304077" y="6704948"/>
                  </a:lnTo>
                </a:path>
                <a:path w="3445509" h="6897370">
                  <a:moveTo>
                    <a:pt x="272823" y="6737432"/>
                  </a:moveTo>
                  <a:lnTo>
                    <a:pt x="32517" y="6737432"/>
                  </a:lnTo>
                </a:path>
                <a:path w="3445509" h="6897370">
                  <a:moveTo>
                    <a:pt x="32517" y="6737432"/>
                  </a:moveTo>
                  <a:lnTo>
                    <a:pt x="32517" y="6864608"/>
                  </a:lnTo>
                </a:path>
                <a:path w="3445509" h="6897370">
                  <a:moveTo>
                    <a:pt x="32517" y="6864608"/>
                  </a:moveTo>
                  <a:lnTo>
                    <a:pt x="272823" y="6864608"/>
                  </a:lnTo>
                </a:path>
                <a:path w="3445509" h="6897370">
                  <a:moveTo>
                    <a:pt x="272823" y="6864608"/>
                  </a:moveTo>
                  <a:lnTo>
                    <a:pt x="272823" y="6737432"/>
                  </a:lnTo>
                </a:path>
                <a:path w="3445509" h="6897370">
                  <a:moveTo>
                    <a:pt x="1000381" y="4750982"/>
                  </a:moveTo>
                  <a:lnTo>
                    <a:pt x="823932" y="4750982"/>
                  </a:lnTo>
                </a:path>
                <a:path w="3445509" h="6897370">
                  <a:moveTo>
                    <a:pt x="670528" y="6763125"/>
                  </a:moveTo>
                  <a:lnTo>
                    <a:pt x="542967" y="6763125"/>
                  </a:lnTo>
                </a:path>
                <a:path w="3445509" h="6897370">
                  <a:moveTo>
                    <a:pt x="542967" y="6763125"/>
                  </a:moveTo>
                  <a:lnTo>
                    <a:pt x="542967" y="6570965"/>
                  </a:lnTo>
                </a:path>
                <a:path w="3445509" h="6897370">
                  <a:moveTo>
                    <a:pt x="670528" y="6534466"/>
                  </a:moveTo>
                  <a:lnTo>
                    <a:pt x="542967" y="6534466"/>
                  </a:lnTo>
                </a:path>
                <a:path w="3445509" h="6897370">
                  <a:moveTo>
                    <a:pt x="670528" y="6105496"/>
                  </a:moveTo>
                  <a:lnTo>
                    <a:pt x="670528" y="6265156"/>
                  </a:lnTo>
                </a:path>
                <a:path w="3445509" h="6897370">
                  <a:moveTo>
                    <a:pt x="542967" y="6534466"/>
                  </a:moveTo>
                  <a:lnTo>
                    <a:pt x="542967" y="6343633"/>
                  </a:lnTo>
                </a:path>
                <a:path w="3445509" h="6897370">
                  <a:moveTo>
                    <a:pt x="559217" y="6105496"/>
                  </a:moveTo>
                  <a:lnTo>
                    <a:pt x="670528" y="6105496"/>
                  </a:lnTo>
                </a:path>
                <a:path w="3445509" h="6897370">
                  <a:moveTo>
                    <a:pt x="304077" y="6704948"/>
                  </a:moveTo>
                  <a:lnTo>
                    <a:pt x="0" y="6146079"/>
                  </a:lnTo>
                </a:path>
                <a:path w="3445509" h="6897370">
                  <a:moveTo>
                    <a:pt x="304077" y="6146079"/>
                  </a:moveTo>
                  <a:lnTo>
                    <a:pt x="0" y="6704948"/>
                  </a:lnTo>
                </a:path>
                <a:path w="3445509" h="6897370">
                  <a:moveTo>
                    <a:pt x="880945" y="5807804"/>
                  </a:moveTo>
                  <a:lnTo>
                    <a:pt x="1000381" y="580780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10079990" y="2787380"/>
              <a:ext cx="5871210" cy="5335905"/>
            </a:xfrm>
            <a:custGeom>
              <a:avLst/>
              <a:gdLst/>
              <a:ahLst/>
              <a:cxnLst/>
              <a:rect l="l" t="t" r="r" b="b"/>
              <a:pathLst>
                <a:path w="5871209" h="5335905">
                  <a:moveTo>
                    <a:pt x="0" y="24383"/>
                  </a:moveTo>
                  <a:lnTo>
                    <a:pt x="10839" y="33827"/>
                  </a:lnTo>
                </a:path>
                <a:path w="5871209" h="5335905">
                  <a:moveTo>
                    <a:pt x="62457" y="33827"/>
                  </a:moveTo>
                  <a:lnTo>
                    <a:pt x="24477" y="0"/>
                  </a:lnTo>
                </a:path>
                <a:path w="5871209" h="5335905">
                  <a:moveTo>
                    <a:pt x="5870971" y="5332891"/>
                  </a:moveTo>
                  <a:lnTo>
                    <a:pt x="5870971" y="533556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13169555" y="812026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221" y="0"/>
                  </a:lnTo>
                </a:path>
              </a:pathLst>
            </a:custGeom>
            <a:ln w="3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9372798" y="6132400"/>
              <a:ext cx="137160" cy="269875"/>
            </a:xfrm>
            <a:custGeom>
              <a:avLst/>
              <a:gdLst/>
              <a:ahLst/>
              <a:cxnLst/>
              <a:rect l="l" t="t" r="r" b="b"/>
              <a:pathLst>
                <a:path w="137159" h="269875">
                  <a:moveTo>
                    <a:pt x="92329" y="235431"/>
                  </a:moveTo>
                  <a:lnTo>
                    <a:pt x="81456" y="246270"/>
                  </a:lnTo>
                </a:path>
                <a:path w="137159" h="269875">
                  <a:moveTo>
                    <a:pt x="107248" y="228710"/>
                  </a:moveTo>
                  <a:lnTo>
                    <a:pt x="84153" y="253042"/>
                  </a:lnTo>
                </a:path>
                <a:path w="137159" h="269875">
                  <a:moveTo>
                    <a:pt x="123481" y="223299"/>
                  </a:moveTo>
                  <a:lnTo>
                    <a:pt x="86850" y="259832"/>
                  </a:lnTo>
                </a:path>
                <a:path w="137159" h="269875">
                  <a:moveTo>
                    <a:pt x="128977" y="226004"/>
                  </a:moveTo>
                  <a:lnTo>
                    <a:pt x="89615" y="265226"/>
                  </a:lnTo>
                </a:path>
                <a:path w="137159" h="269875">
                  <a:moveTo>
                    <a:pt x="131640" y="232743"/>
                  </a:moveTo>
                  <a:lnTo>
                    <a:pt x="94992" y="267931"/>
                  </a:lnTo>
                </a:path>
                <a:path w="137159" h="269875">
                  <a:moveTo>
                    <a:pt x="134337" y="239549"/>
                  </a:moveTo>
                  <a:lnTo>
                    <a:pt x="111310" y="262503"/>
                  </a:lnTo>
                </a:path>
                <a:path w="137159" h="269875">
                  <a:moveTo>
                    <a:pt x="135754" y="246270"/>
                  </a:moveTo>
                  <a:lnTo>
                    <a:pt x="126212" y="255765"/>
                  </a:lnTo>
                </a:path>
                <a:path w="137159" h="269875">
                  <a:moveTo>
                    <a:pt x="88198" y="262503"/>
                  </a:moveTo>
                  <a:lnTo>
                    <a:pt x="93695" y="269259"/>
                  </a:lnTo>
                </a:path>
                <a:path w="137159" h="269875">
                  <a:moveTo>
                    <a:pt x="81456" y="247631"/>
                  </a:moveTo>
                  <a:lnTo>
                    <a:pt x="100471" y="266604"/>
                  </a:lnTo>
                </a:path>
                <a:path w="137159" h="269875">
                  <a:moveTo>
                    <a:pt x="82872" y="239549"/>
                  </a:moveTo>
                  <a:lnTo>
                    <a:pt x="107248" y="263830"/>
                  </a:lnTo>
                </a:path>
                <a:path w="137159" h="269875">
                  <a:moveTo>
                    <a:pt x="89615" y="236809"/>
                  </a:moveTo>
                  <a:lnTo>
                    <a:pt x="114042" y="261159"/>
                  </a:lnTo>
                </a:path>
                <a:path w="137159" h="269875">
                  <a:moveTo>
                    <a:pt x="94992" y="234104"/>
                  </a:moveTo>
                  <a:lnTo>
                    <a:pt x="120784" y="258436"/>
                  </a:lnTo>
                </a:path>
                <a:path w="137159" h="269875">
                  <a:moveTo>
                    <a:pt x="101786" y="231398"/>
                  </a:moveTo>
                  <a:lnTo>
                    <a:pt x="126212" y="255765"/>
                  </a:lnTo>
                </a:path>
                <a:path w="137159" h="269875">
                  <a:moveTo>
                    <a:pt x="108545" y="228710"/>
                  </a:moveTo>
                  <a:lnTo>
                    <a:pt x="133057" y="253042"/>
                  </a:lnTo>
                </a:path>
                <a:path w="137159" h="269875">
                  <a:moveTo>
                    <a:pt x="115441" y="226004"/>
                  </a:moveTo>
                  <a:lnTo>
                    <a:pt x="137051" y="248993"/>
                  </a:lnTo>
                </a:path>
                <a:path w="137159" h="269875">
                  <a:moveTo>
                    <a:pt x="122184" y="223299"/>
                  </a:moveTo>
                  <a:lnTo>
                    <a:pt x="131640" y="234104"/>
                  </a:lnTo>
                </a:path>
                <a:path w="137159" h="269875">
                  <a:moveTo>
                    <a:pt x="9507" y="10822"/>
                  </a:moveTo>
                  <a:lnTo>
                    <a:pt x="0" y="20350"/>
                  </a:lnTo>
                </a:path>
                <a:path w="137159" h="269875">
                  <a:moveTo>
                    <a:pt x="21729" y="6755"/>
                  </a:moveTo>
                  <a:lnTo>
                    <a:pt x="2714" y="27089"/>
                  </a:lnTo>
                </a:path>
                <a:path w="137159" h="269875">
                  <a:moveTo>
                    <a:pt x="35282" y="2756"/>
                  </a:moveTo>
                  <a:lnTo>
                    <a:pt x="5428" y="33861"/>
                  </a:lnTo>
                </a:path>
                <a:path w="137159" h="269875">
                  <a:moveTo>
                    <a:pt x="47470" y="0"/>
                  </a:moveTo>
                  <a:lnTo>
                    <a:pt x="6776" y="40565"/>
                  </a:lnTo>
                </a:path>
                <a:path w="137159" h="269875">
                  <a:moveTo>
                    <a:pt x="50218" y="6755"/>
                  </a:moveTo>
                  <a:lnTo>
                    <a:pt x="12187" y="43305"/>
                  </a:lnTo>
                </a:path>
                <a:path w="137159" h="269875">
                  <a:moveTo>
                    <a:pt x="51550" y="13544"/>
                  </a:moveTo>
                  <a:lnTo>
                    <a:pt x="25758" y="39238"/>
                  </a:lnTo>
                </a:path>
                <a:path w="137159" h="269875">
                  <a:moveTo>
                    <a:pt x="54366" y="20350"/>
                  </a:moveTo>
                  <a:lnTo>
                    <a:pt x="39396" y="35188"/>
                  </a:lnTo>
                </a:path>
                <a:path w="137159" h="269875">
                  <a:moveTo>
                    <a:pt x="57029" y="27089"/>
                  </a:moveTo>
                  <a:lnTo>
                    <a:pt x="52949" y="31173"/>
                  </a:lnTo>
                </a:path>
                <a:path w="137159" h="269875">
                  <a:moveTo>
                    <a:pt x="5428" y="35188"/>
                  </a:moveTo>
                  <a:lnTo>
                    <a:pt x="13587" y="43305"/>
                  </a:lnTo>
                </a:path>
                <a:path w="137159" h="269875">
                  <a:moveTo>
                    <a:pt x="1314" y="22971"/>
                  </a:moveTo>
                  <a:lnTo>
                    <a:pt x="20346" y="40565"/>
                  </a:lnTo>
                </a:path>
                <a:path w="137159" h="269875">
                  <a:moveTo>
                    <a:pt x="1314" y="13544"/>
                  </a:moveTo>
                  <a:lnTo>
                    <a:pt x="27157" y="39238"/>
                  </a:lnTo>
                </a:path>
                <a:path w="137159" h="269875">
                  <a:moveTo>
                    <a:pt x="8108" y="10822"/>
                  </a:moveTo>
                  <a:lnTo>
                    <a:pt x="33900" y="36550"/>
                  </a:lnTo>
                </a:path>
                <a:path w="137159" h="269875">
                  <a:moveTo>
                    <a:pt x="14867" y="9494"/>
                  </a:moveTo>
                  <a:lnTo>
                    <a:pt x="40693" y="35188"/>
                  </a:lnTo>
                </a:path>
                <a:path w="137159" h="269875">
                  <a:moveTo>
                    <a:pt x="21729" y="6755"/>
                  </a:moveTo>
                  <a:lnTo>
                    <a:pt x="47470" y="32500"/>
                  </a:lnTo>
                </a:path>
                <a:path w="137159" h="269875">
                  <a:moveTo>
                    <a:pt x="28523" y="5445"/>
                  </a:moveTo>
                  <a:lnTo>
                    <a:pt x="54366" y="29777"/>
                  </a:lnTo>
                </a:path>
                <a:path w="137159" h="269875">
                  <a:moveTo>
                    <a:pt x="35282" y="2756"/>
                  </a:moveTo>
                  <a:lnTo>
                    <a:pt x="54366" y="21644"/>
                  </a:lnTo>
                </a:path>
                <a:path w="137159" h="269875">
                  <a:moveTo>
                    <a:pt x="43459" y="0"/>
                  </a:moveTo>
                  <a:lnTo>
                    <a:pt x="50218" y="813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9359221" y="6144597"/>
              <a:ext cx="13970" cy="42545"/>
            </a:xfrm>
            <a:custGeom>
              <a:avLst/>
              <a:gdLst/>
              <a:ahLst/>
              <a:cxnLst/>
              <a:rect l="l" t="t" r="r" b="b"/>
              <a:pathLst>
                <a:path w="13970" h="42545">
                  <a:moveTo>
                    <a:pt x="0" y="0"/>
                  </a:moveTo>
                  <a:lnTo>
                    <a:pt x="5445" y="21644"/>
                  </a:lnTo>
                </a:path>
                <a:path w="13970" h="42545">
                  <a:moveTo>
                    <a:pt x="5445" y="21644"/>
                  </a:moveTo>
                  <a:lnTo>
                    <a:pt x="13587" y="41944"/>
                  </a:lnTo>
                </a:path>
                <a:path w="13970" h="42545">
                  <a:moveTo>
                    <a:pt x="13587" y="41944"/>
                  </a:moveTo>
                  <a:lnTo>
                    <a:pt x="5445" y="21644"/>
                  </a:lnTo>
                </a:path>
                <a:path w="13970" h="42545">
                  <a:moveTo>
                    <a:pt x="5445" y="21644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9307678" y="5905102"/>
              <a:ext cx="57150" cy="42545"/>
            </a:xfrm>
            <a:custGeom>
              <a:avLst/>
              <a:gdLst/>
              <a:ahLst/>
              <a:cxnLst/>
              <a:rect l="l" t="t" r="r" b="b"/>
              <a:pathLst>
                <a:path w="57150" h="42545">
                  <a:moveTo>
                    <a:pt x="4079" y="9460"/>
                  </a:moveTo>
                  <a:lnTo>
                    <a:pt x="0" y="13527"/>
                  </a:lnTo>
                </a:path>
                <a:path w="57150" h="42545">
                  <a:moveTo>
                    <a:pt x="16233" y="6772"/>
                  </a:moveTo>
                  <a:lnTo>
                    <a:pt x="2679" y="20299"/>
                  </a:lnTo>
                </a:path>
                <a:path w="57150" h="42545">
                  <a:moveTo>
                    <a:pt x="28472" y="4049"/>
                  </a:moveTo>
                  <a:lnTo>
                    <a:pt x="4079" y="28382"/>
                  </a:lnTo>
                </a:path>
                <a:path w="57150" h="42545">
                  <a:moveTo>
                    <a:pt x="40711" y="1327"/>
                  </a:moveTo>
                  <a:lnTo>
                    <a:pt x="5359" y="35154"/>
                  </a:lnTo>
                </a:path>
                <a:path w="57150" h="42545">
                  <a:moveTo>
                    <a:pt x="50184" y="0"/>
                  </a:moveTo>
                  <a:lnTo>
                    <a:pt x="8125" y="41927"/>
                  </a:lnTo>
                </a:path>
                <a:path w="57150" h="42545">
                  <a:moveTo>
                    <a:pt x="51550" y="8133"/>
                  </a:moveTo>
                  <a:lnTo>
                    <a:pt x="20278" y="37860"/>
                  </a:lnTo>
                </a:path>
                <a:path w="57150" h="42545">
                  <a:moveTo>
                    <a:pt x="52898" y="14871"/>
                  </a:moveTo>
                  <a:lnTo>
                    <a:pt x="32568" y="35154"/>
                  </a:lnTo>
                </a:path>
                <a:path w="57150" h="42545">
                  <a:moveTo>
                    <a:pt x="55578" y="21627"/>
                  </a:moveTo>
                  <a:lnTo>
                    <a:pt x="44722" y="32449"/>
                  </a:lnTo>
                </a:path>
                <a:path w="57150" h="42545">
                  <a:moveTo>
                    <a:pt x="56961" y="29760"/>
                  </a:moveTo>
                  <a:lnTo>
                    <a:pt x="55578" y="28382"/>
                  </a:lnTo>
                </a:path>
                <a:path w="57150" h="42545">
                  <a:moveTo>
                    <a:pt x="5359" y="35154"/>
                  </a:moveTo>
                  <a:lnTo>
                    <a:pt x="10822" y="40582"/>
                  </a:lnTo>
                </a:path>
                <a:path w="57150" h="42545">
                  <a:moveTo>
                    <a:pt x="2679" y="23005"/>
                  </a:moveTo>
                  <a:lnTo>
                    <a:pt x="18998" y="39187"/>
                  </a:lnTo>
                </a:path>
                <a:path w="57150" h="42545">
                  <a:moveTo>
                    <a:pt x="0" y="12200"/>
                  </a:moveTo>
                  <a:lnTo>
                    <a:pt x="25775" y="37860"/>
                  </a:lnTo>
                </a:path>
                <a:path w="57150" h="42545">
                  <a:moveTo>
                    <a:pt x="6759" y="9460"/>
                  </a:moveTo>
                  <a:lnTo>
                    <a:pt x="32568" y="35154"/>
                  </a:lnTo>
                </a:path>
                <a:path w="57150" h="42545">
                  <a:moveTo>
                    <a:pt x="13536" y="6772"/>
                  </a:moveTo>
                  <a:lnTo>
                    <a:pt x="40711" y="33810"/>
                  </a:lnTo>
                </a:path>
                <a:path w="57150" h="42545">
                  <a:moveTo>
                    <a:pt x="20278" y="5394"/>
                  </a:moveTo>
                  <a:lnTo>
                    <a:pt x="47504" y="32449"/>
                  </a:lnTo>
                </a:path>
                <a:path w="57150" h="42545">
                  <a:moveTo>
                    <a:pt x="28472" y="4049"/>
                  </a:moveTo>
                  <a:lnTo>
                    <a:pt x="54264" y="29760"/>
                  </a:lnTo>
                </a:path>
                <a:path w="57150" h="42545">
                  <a:moveTo>
                    <a:pt x="35248" y="1327"/>
                  </a:moveTo>
                  <a:lnTo>
                    <a:pt x="55578" y="21627"/>
                  </a:lnTo>
                </a:path>
                <a:path w="57150" h="42545">
                  <a:moveTo>
                    <a:pt x="43408" y="0"/>
                  </a:moveTo>
                  <a:lnTo>
                    <a:pt x="51550" y="946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/>
            <p:cNvSpPr/>
            <p:nvPr/>
          </p:nvSpPr>
          <p:spPr>
            <a:xfrm>
              <a:off x="9294083" y="5911871"/>
              <a:ext cx="12700" cy="43815"/>
            </a:xfrm>
            <a:custGeom>
              <a:avLst/>
              <a:gdLst/>
              <a:ahLst/>
              <a:cxnLst/>
              <a:rect l="l" t="t" r="r" b="b"/>
              <a:pathLst>
                <a:path w="12700" h="43814">
                  <a:moveTo>
                    <a:pt x="12170" y="43288"/>
                  </a:moveTo>
                  <a:lnTo>
                    <a:pt x="5376" y="23005"/>
                  </a:lnTo>
                </a:path>
                <a:path w="12700" h="43814">
                  <a:moveTo>
                    <a:pt x="5376" y="23005"/>
                  </a:moveTo>
                  <a:lnTo>
                    <a:pt x="1297" y="0"/>
                  </a:lnTo>
                </a:path>
                <a:path w="12700" h="43814">
                  <a:moveTo>
                    <a:pt x="10873" y="43288"/>
                  </a:moveTo>
                  <a:lnTo>
                    <a:pt x="5376" y="23005"/>
                  </a:lnTo>
                </a:path>
                <a:path w="12700" h="43814">
                  <a:moveTo>
                    <a:pt x="5376" y="23005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9227519" y="5438255"/>
              <a:ext cx="54610" cy="36830"/>
            </a:xfrm>
            <a:custGeom>
              <a:avLst/>
              <a:gdLst/>
              <a:ahLst/>
              <a:cxnLst/>
              <a:rect l="l" t="t" r="r" b="b"/>
              <a:pathLst>
                <a:path w="54609" h="36829">
                  <a:moveTo>
                    <a:pt x="4079" y="4049"/>
                  </a:moveTo>
                  <a:lnTo>
                    <a:pt x="0" y="9426"/>
                  </a:lnTo>
                </a:path>
                <a:path w="54609" h="36829">
                  <a:moveTo>
                    <a:pt x="14935" y="4049"/>
                  </a:moveTo>
                  <a:lnTo>
                    <a:pt x="1382" y="17594"/>
                  </a:lnTo>
                </a:path>
                <a:path w="54609" h="36829">
                  <a:moveTo>
                    <a:pt x="24443" y="2722"/>
                  </a:moveTo>
                  <a:lnTo>
                    <a:pt x="1382" y="25693"/>
                  </a:lnTo>
                </a:path>
                <a:path w="54609" h="36829">
                  <a:moveTo>
                    <a:pt x="35299" y="1327"/>
                  </a:moveTo>
                  <a:lnTo>
                    <a:pt x="2714" y="33827"/>
                  </a:lnTo>
                </a:path>
                <a:path w="54609" h="36829">
                  <a:moveTo>
                    <a:pt x="44841" y="0"/>
                  </a:moveTo>
                  <a:lnTo>
                    <a:pt x="9593" y="36516"/>
                  </a:lnTo>
                </a:path>
                <a:path w="54609" h="36829">
                  <a:moveTo>
                    <a:pt x="51652" y="2722"/>
                  </a:moveTo>
                  <a:lnTo>
                    <a:pt x="19049" y="35171"/>
                  </a:lnTo>
                </a:path>
                <a:path w="54609" h="36829">
                  <a:moveTo>
                    <a:pt x="51652" y="10822"/>
                  </a:moveTo>
                  <a:lnTo>
                    <a:pt x="29905" y="33827"/>
                  </a:lnTo>
                </a:path>
                <a:path w="54609" h="36829">
                  <a:moveTo>
                    <a:pt x="52949" y="20265"/>
                  </a:moveTo>
                  <a:lnTo>
                    <a:pt x="39396" y="32432"/>
                  </a:lnTo>
                </a:path>
                <a:path w="54609" h="36829">
                  <a:moveTo>
                    <a:pt x="54332" y="28433"/>
                  </a:moveTo>
                  <a:lnTo>
                    <a:pt x="50235" y="32432"/>
                  </a:lnTo>
                </a:path>
                <a:path w="54609" h="36829">
                  <a:moveTo>
                    <a:pt x="2714" y="31105"/>
                  </a:moveTo>
                  <a:lnTo>
                    <a:pt x="8210" y="36516"/>
                  </a:lnTo>
                </a:path>
                <a:path w="54609" h="36829">
                  <a:moveTo>
                    <a:pt x="1382" y="20265"/>
                  </a:moveTo>
                  <a:lnTo>
                    <a:pt x="16352" y="35171"/>
                  </a:lnTo>
                </a:path>
                <a:path w="54609" h="36829">
                  <a:moveTo>
                    <a:pt x="0" y="10822"/>
                  </a:moveTo>
                  <a:lnTo>
                    <a:pt x="24443" y="35171"/>
                  </a:lnTo>
                </a:path>
                <a:path w="54609" h="36829">
                  <a:moveTo>
                    <a:pt x="4079" y="4049"/>
                  </a:moveTo>
                  <a:lnTo>
                    <a:pt x="32585" y="33827"/>
                  </a:lnTo>
                </a:path>
                <a:path w="54609" h="36829">
                  <a:moveTo>
                    <a:pt x="12255" y="4049"/>
                  </a:moveTo>
                  <a:lnTo>
                    <a:pt x="40779" y="32432"/>
                  </a:lnTo>
                </a:path>
                <a:path w="54609" h="36829">
                  <a:moveTo>
                    <a:pt x="20449" y="2722"/>
                  </a:moveTo>
                  <a:lnTo>
                    <a:pt x="48921" y="32432"/>
                  </a:lnTo>
                </a:path>
                <a:path w="54609" h="36829">
                  <a:moveTo>
                    <a:pt x="28506" y="2722"/>
                  </a:moveTo>
                  <a:lnTo>
                    <a:pt x="54332" y="27055"/>
                  </a:lnTo>
                </a:path>
                <a:path w="54609" h="36829">
                  <a:moveTo>
                    <a:pt x="36682" y="1327"/>
                  </a:moveTo>
                  <a:lnTo>
                    <a:pt x="52949" y="17594"/>
                  </a:lnTo>
                </a:path>
                <a:path w="54609" h="36829">
                  <a:moveTo>
                    <a:pt x="44841" y="0"/>
                  </a:moveTo>
                  <a:lnTo>
                    <a:pt x="51652" y="675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/>
            <p:cNvSpPr/>
            <p:nvPr/>
          </p:nvSpPr>
          <p:spPr>
            <a:xfrm>
              <a:off x="9215392" y="5438268"/>
              <a:ext cx="5715" cy="45085"/>
            </a:xfrm>
            <a:custGeom>
              <a:avLst/>
              <a:gdLst/>
              <a:ahLst/>
              <a:cxnLst/>
              <a:rect l="l" t="t" r="r" b="b"/>
              <a:pathLst>
                <a:path w="5715" h="45085">
                  <a:moveTo>
                    <a:pt x="5342" y="44632"/>
                  </a:moveTo>
                  <a:lnTo>
                    <a:pt x="1263" y="21559"/>
                  </a:lnTo>
                </a:path>
                <a:path w="5715" h="45085">
                  <a:moveTo>
                    <a:pt x="1263" y="21559"/>
                  </a:moveTo>
                  <a:lnTo>
                    <a:pt x="0" y="0"/>
                  </a:lnTo>
                </a:path>
                <a:path w="5715" h="45085">
                  <a:moveTo>
                    <a:pt x="3977" y="44632"/>
                  </a:moveTo>
                  <a:lnTo>
                    <a:pt x="1263" y="21559"/>
                  </a:lnTo>
                </a:path>
                <a:path w="5715" h="45085">
                  <a:moveTo>
                    <a:pt x="1263" y="21559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/>
            <p:cNvSpPr/>
            <p:nvPr/>
          </p:nvSpPr>
          <p:spPr>
            <a:xfrm>
              <a:off x="9260105" y="5672342"/>
              <a:ext cx="55880" cy="40640"/>
            </a:xfrm>
            <a:custGeom>
              <a:avLst/>
              <a:gdLst/>
              <a:ahLst/>
              <a:cxnLst/>
              <a:rect l="l" t="t" r="r" b="b"/>
              <a:pathLst>
                <a:path w="55879" h="40639">
                  <a:moveTo>
                    <a:pt x="6810" y="6772"/>
                  </a:moveTo>
                  <a:lnTo>
                    <a:pt x="0" y="13527"/>
                  </a:lnTo>
                </a:path>
                <a:path w="55879" h="40639">
                  <a:moveTo>
                    <a:pt x="17649" y="5462"/>
                  </a:moveTo>
                  <a:lnTo>
                    <a:pt x="1399" y="21610"/>
                  </a:lnTo>
                </a:path>
                <a:path w="55879" h="40639">
                  <a:moveTo>
                    <a:pt x="28506" y="4032"/>
                  </a:moveTo>
                  <a:lnTo>
                    <a:pt x="2714" y="29777"/>
                  </a:lnTo>
                </a:path>
                <a:path w="55879" h="40639">
                  <a:moveTo>
                    <a:pt x="39362" y="1344"/>
                  </a:moveTo>
                  <a:lnTo>
                    <a:pt x="4096" y="36550"/>
                  </a:lnTo>
                </a:path>
                <a:path w="55879" h="40639">
                  <a:moveTo>
                    <a:pt x="50252" y="0"/>
                  </a:moveTo>
                  <a:lnTo>
                    <a:pt x="10856" y="39221"/>
                  </a:lnTo>
                </a:path>
                <a:path w="55879" h="40639">
                  <a:moveTo>
                    <a:pt x="51652" y="8082"/>
                  </a:moveTo>
                  <a:lnTo>
                    <a:pt x="21746" y="36550"/>
                  </a:lnTo>
                </a:path>
                <a:path w="55879" h="40639">
                  <a:moveTo>
                    <a:pt x="52932" y="16267"/>
                  </a:moveTo>
                  <a:lnTo>
                    <a:pt x="32602" y="35205"/>
                  </a:lnTo>
                </a:path>
                <a:path w="55879" h="40639">
                  <a:moveTo>
                    <a:pt x="54332" y="23022"/>
                  </a:moveTo>
                  <a:lnTo>
                    <a:pt x="43476" y="33878"/>
                  </a:lnTo>
                </a:path>
                <a:path w="55879" h="40639">
                  <a:moveTo>
                    <a:pt x="55698" y="31122"/>
                  </a:moveTo>
                  <a:lnTo>
                    <a:pt x="54332" y="29777"/>
                  </a:lnTo>
                </a:path>
                <a:path w="55879" h="40639">
                  <a:moveTo>
                    <a:pt x="4096" y="39221"/>
                  </a:moveTo>
                  <a:lnTo>
                    <a:pt x="5496" y="40616"/>
                  </a:lnTo>
                </a:path>
                <a:path w="55879" h="40639">
                  <a:moveTo>
                    <a:pt x="2714" y="27038"/>
                  </a:moveTo>
                  <a:lnTo>
                    <a:pt x="13570" y="39221"/>
                  </a:lnTo>
                </a:path>
                <a:path w="55879" h="40639">
                  <a:moveTo>
                    <a:pt x="0" y="16267"/>
                  </a:moveTo>
                  <a:lnTo>
                    <a:pt x="20364" y="37860"/>
                  </a:lnTo>
                </a:path>
                <a:path w="55879" h="40639">
                  <a:moveTo>
                    <a:pt x="1399" y="8082"/>
                  </a:moveTo>
                  <a:lnTo>
                    <a:pt x="28506" y="36550"/>
                  </a:lnTo>
                </a:path>
                <a:path w="55879" h="40639">
                  <a:moveTo>
                    <a:pt x="8193" y="6772"/>
                  </a:moveTo>
                  <a:lnTo>
                    <a:pt x="36716" y="35205"/>
                  </a:lnTo>
                </a:path>
                <a:path w="55879" h="40639">
                  <a:moveTo>
                    <a:pt x="16335" y="5462"/>
                  </a:moveTo>
                  <a:lnTo>
                    <a:pt x="44841" y="33878"/>
                  </a:lnTo>
                </a:path>
                <a:path w="55879" h="40639">
                  <a:moveTo>
                    <a:pt x="24426" y="4032"/>
                  </a:moveTo>
                  <a:lnTo>
                    <a:pt x="51652" y="32483"/>
                  </a:lnTo>
                </a:path>
                <a:path w="55879" h="40639">
                  <a:moveTo>
                    <a:pt x="32602" y="2705"/>
                  </a:moveTo>
                  <a:lnTo>
                    <a:pt x="54332" y="24349"/>
                  </a:lnTo>
                </a:path>
                <a:path w="55879" h="40639">
                  <a:moveTo>
                    <a:pt x="39362" y="1344"/>
                  </a:moveTo>
                  <a:lnTo>
                    <a:pt x="51652" y="13527"/>
                  </a:lnTo>
                </a:path>
                <a:path w="55879" h="40639">
                  <a:moveTo>
                    <a:pt x="47572" y="0"/>
                  </a:moveTo>
                  <a:lnTo>
                    <a:pt x="50252" y="270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/>
            <p:cNvSpPr/>
            <p:nvPr/>
          </p:nvSpPr>
          <p:spPr>
            <a:xfrm>
              <a:off x="9246596" y="5676354"/>
              <a:ext cx="8255" cy="45085"/>
            </a:xfrm>
            <a:custGeom>
              <a:avLst/>
              <a:gdLst/>
              <a:ahLst/>
              <a:cxnLst/>
              <a:rect l="l" t="t" r="r" b="b"/>
              <a:pathLst>
                <a:path w="8254" h="45085">
                  <a:moveTo>
                    <a:pt x="8125" y="44683"/>
                  </a:moveTo>
                  <a:lnTo>
                    <a:pt x="4062" y="21661"/>
                  </a:lnTo>
                </a:path>
                <a:path w="8254" h="45085">
                  <a:moveTo>
                    <a:pt x="4062" y="21661"/>
                  </a:moveTo>
                  <a:lnTo>
                    <a:pt x="0" y="0"/>
                  </a:lnTo>
                </a:path>
                <a:path w="8254" h="45085">
                  <a:moveTo>
                    <a:pt x="8125" y="44683"/>
                  </a:moveTo>
                  <a:lnTo>
                    <a:pt x="2645" y="23022"/>
                  </a:lnTo>
                </a:path>
                <a:path w="8254" h="45085">
                  <a:moveTo>
                    <a:pt x="2645" y="23022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9212566" y="5202789"/>
              <a:ext cx="52069" cy="33020"/>
            </a:xfrm>
            <a:custGeom>
              <a:avLst/>
              <a:gdLst/>
              <a:ahLst/>
              <a:cxnLst/>
              <a:rect l="l" t="t" r="r" b="b"/>
              <a:pathLst>
                <a:path w="52070" h="33020">
                  <a:moveTo>
                    <a:pt x="5496" y="1361"/>
                  </a:moveTo>
                  <a:lnTo>
                    <a:pt x="0" y="6772"/>
                  </a:lnTo>
                </a:path>
                <a:path w="52070" h="33020">
                  <a:moveTo>
                    <a:pt x="14952" y="1361"/>
                  </a:moveTo>
                  <a:lnTo>
                    <a:pt x="0" y="14905"/>
                  </a:lnTo>
                </a:path>
                <a:path w="52070" h="33020">
                  <a:moveTo>
                    <a:pt x="24546" y="0"/>
                  </a:moveTo>
                  <a:lnTo>
                    <a:pt x="0" y="24349"/>
                  </a:lnTo>
                </a:path>
                <a:path w="52070" h="33020">
                  <a:moveTo>
                    <a:pt x="34002" y="0"/>
                  </a:moveTo>
                  <a:lnTo>
                    <a:pt x="1399" y="32483"/>
                  </a:lnTo>
                </a:path>
                <a:path w="52070" h="33020">
                  <a:moveTo>
                    <a:pt x="43459" y="0"/>
                  </a:moveTo>
                  <a:lnTo>
                    <a:pt x="9576" y="32483"/>
                  </a:lnTo>
                </a:path>
                <a:path w="52070" h="33020">
                  <a:moveTo>
                    <a:pt x="51635" y="1361"/>
                  </a:moveTo>
                  <a:lnTo>
                    <a:pt x="19032" y="32483"/>
                  </a:lnTo>
                </a:path>
                <a:path w="52070" h="33020">
                  <a:moveTo>
                    <a:pt x="51635" y="9460"/>
                  </a:moveTo>
                  <a:lnTo>
                    <a:pt x="28523" y="32483"/>
                  </a:lnTo>
                </a:path>
                <a:path w="52070" h="33020">
                  <a:moveTo>
                    <a:pt x="51635" y="17560"/>
                  </a:moveTo>
                  <a:lnTo>
                    <a:pt x="38099" y="32483"/>
                  </a:lnTo>
                </a:path>
                <a:path w="52070" h="33020">
                  <a:moveTo>
                    <a:pt x="51635" y="27055"/>
                  </a:moveTo>
                  <a:lnTo>
                    <a:pt x="47538" y="31139"/>
                  </a:lnTo>
                </a:path>
                <a:path w="52070" h="33020">
                  <a:moveTo>
                    <a:pt x="1399" y="32483"/>
                  </a:moveTo>
                  <a:lnTo>
                    <a:pt x="0" y="31139"/>
                  </a:lnTo>
                </a:path>
                <a:path w="52070" h="33020">
                  <a:moveTo>
                    <a:pt x="0" y="23005"/>
                  </a:moveTo>
                  <a:lnTo>
                    <a:pt x="10890" y="32483"/>
                  </a:lnTo>
                </a:path>
                <a:path w="52070" h="33020">
                  <a:moveTo>
                    <a:pt x="0" y="13544"/>
                  </a:moveTo>
                  <a:lnTo>
                    <a:pt x="19032" y="32483"/>
                  </a:lnTo>
                </a:path>
                <a:path w="52070" h="33020">
                  <a:moveTo>
                    <a:pt x="0" y="4049"/>
                  </a:moveTo>
                  <a:lnTo>
                    <a:pt x="27208" y="32483"/>
                  </a:lnTo>
                </a:path>
                <a:path w="52070" h="33020">
                  <a:moveTo>
                    <a:pt x="5496" y="1361"/>
                  </a:moveTo>
                  <a:lnTo>
                    <a:pt x="36682" y="32483"/>
                  </a:lnTo>
                </a:path>
                <a:path w="52070" h="33020">
                  <a:moveTo>
                    <a:pt x="14952" y="1361"/>
                  </a:moveTo>
                  <a:lnTo>
                    <a:pt x="44858" y="31139"/>
                  </a:lnTo>
                </a:path>
                <a:path w="52070" h="33020">
                  <a:moveTo>
                    <a:pt x="23163" y="0"/>
                  </a:moveTo>
                  <a:lnTo>
                    <a:pt x="51635" y="29777"/>
                  </a:lnTo>
                </a:path>
                <a:path w="52070" h="33020">
                  <a:moveTo>
                    <a:pt x="31305" y="0"/>
                  </a:moveTo>
                  <a:lnTo>
                    <a:pt x="51635" y="20282"/>
                  </a:lnTo>
                </a:path>
                <a:path w="52070" h="33020">
                  <a:moveTo>
                    <a:pt x="40762" y="0"/>
                  </a:moveTo>
                  <a:lnTo>
                    <a:pt x="51635" y="10805"/>
                  </a:lnTo>
                </a:path>
                <a:path w="52070" h="33020">
                  <a:moveTo>
                    <a:pt x="48938" y="0"/>
                  </a:moveTo>
                  <a:lnTo>
                    <a:pt x="51635" y="13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9200422" y="5198753"/>
              <a:ext cx="3175" cy="43815"/>
            </a:xfrm>
            <a:custGeom>
              <a:avLst/>
              <a:gdLst/>
              <a:ahLst/>
              <a:cxnLst/>
              <a:rect l="l" t="t" r="r" b="b"/>
              <a:pathLst>
                <a:path w="3175" h="43814">
                  <a:moveTo>
                    <a:pt x="2714" y="43254"/>
                  </a:moveTo>
                  <a:lnTo>
                    <a:pt x="0" y="21610"/>
                  </a:lnTo>
                </a:path>
                <a:path w="3175" h="43814">
                  <a:moveTo>
                    <a:pt x="0" y="21610"/>
                  </a:moveTo>
                  <a:lnTo>
                    <a:pt x="1297" y="0"/>
                  </a:lnTo>
                </a:path>
                <a:path w="3175" h="43814">
                  <a:moveTo>
                    <a:pt x="1297" y="43254"/>
                  </a:moveTo>
                  <a:lnTo>
                    <a:pt x="0" y="21610"/>
                  </a:lnTo>
                </a:path>
                <a:path w="3175" h="43814">
                  <a:moveTo>
                    <a:pt x="0" y="21610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9212566" y="4964635"/>
              <a:ext cx="53340" cy="34290"/>
            </a:xfrm>
            <a:custGeom>
              <a:avLst/>
              <a:gdLst/>
              <a:ahLst/>
              <a:cxnLst/>
              <a:rect l="l" t="t" r="r" b="b"/>
              <a:pathLst>
                <a:path w="53340" h="34289">
                  <a:moveTo>
                    <a:pt x="9576" y="0"/>
                  </a:moveTo>
                  <a:lnTo>
                    <a:pt x="1399" y="8099"/>
                  </a:lnTo>
                </a:path>
                <a:path w="53340" h="34289">
                  <a:moveTo>
                    <a:pt x="19032" y="0"/>
                  </a:moveTo>
                  <a:lnTo>
                    <a:pt x="0" y="17594"/>
                  </a:lnTo>
                </a:path>
                <a:path w="53340" h="34289">
                  <a:moveTo>
                    <a:pt x="27208" y="0"/>
                  </a:moveTo>
                  <a:lnTo>
                    <a:pt x="0" y="27089"/>
                  </a:lnTo>
                </a:path>
                <a:path w="53340" h="34289">
                  <a:moveTo>
                    <a:pt x="35402" y="1361"/>
                  </a:moveTo>
                  <a:lnTo>
                    <a:pt x="5496" y="31105"/>
                  </a:lnTo>
                </a:path>
                <a:path w="53340" h="34289">
                  <a:moveTo>
                    <a:pt x="44858" y="1361"/>
                  </a:moveTo>
                  <a:lnTo>
                    <a:pt x="13672" y="32500"/>
                  </a:lnTo>
                </a:path>
                <a:path w="53340" h="34289">
                  <a:moveTo>
                    <a:pt x="53035" y="2722"/>
                  </a:moveTo>
                  <a:lnTo>
                    <a:pt x="23163" y="32500"/>
                  </a:lnTo>
                </a:path>
                <a:path w="53340" h="34289">
                  <a:moveTo>
                    <a:pt x="51635" y="12183"/>
                  </a:moveTo>
                  <a:lnTo>
                    <a:pt x="31305" y="32500"/>
                  </a:lnTo>
                </a:path>
                <a:path w="53340" h="34289">
                  <a:moveTo>
                    <a:pt x="51635" y="21644"/>
                  </a:moveTo>
                  <a:lnTo>
                    <a:pt x="39396" y="32500"/>
                  </a:lnTo>
                </a:path>
                <a:path w="53340" h="34289">
                  <a:moveTo>
                    <a:pt x="51635" y="31105"/>
                  </a:moveTo>
                  <a:lnTo>
                    <a:pt x="48938" y="33861"/>
                  </a:lnTo>
                </a:path>
                <a:path w="53340" h="34289">
                  <a:moveTo>
                    <a:pt x="0" y="25693"/>
                  </a:moveTo>
                  <a:lnTo>
                    <a:pt x="5496" y="31105"/>
                  </a:lnTo>
                </a:path>
                <a:path w="53340" h="34289">
                  <a:moveTo>
                    <a:pt x="0" y="17594"/>
                  </a:moveTo>
                  <a:lnTo>
                    <a:pt x="14952" y="32500"/>
                  </a:lnTo>
                </a:path>
                <a:path w="53340" h="34289">
                  <a:moveTo>
                    <a:pt x="1399" y="8099"/>
                  </a:moveTo>
                  <a:lnTo>
                    <a:pt x="24546" y="32500"/>
                  </a:lnTo>
                </a:path>
                <a:path w="53340" h="34289">
                  <a:moveTo>
                    <a:pt x="1399" y="0"/>
                  </a:moveTo>
                  <a:lnTo>
                    <a:pt x="34002" y="32500"/>
                  </a:lnTo>
                </a:path>
                <a:path w="53340" h="34289">
                  <a:moveTo>
                    <a:pt x="10890" y="0"/>
                  </a:moveTo>
                  <a:lnTo>
                    <a:pt x="43459" y="32500"/>
                  </a:lnTo>
                </a:path>
                <a:path w="53340" h="34289">
                  <a:moveTo>
                    <a:pt x="20432" y="0"/>
                  </a:moveTo>
                  <a:lnTo>
                    <a:pt x="51635" y="31105"/>
                  </a:lnTo>
                </a:path>
                <a:path w="53340" h="34289">
                  <a:moveTo>
                    <a:pt x="29888" y="0"/>
                  </a:moveTo>
                  <a:lnTo>
                    <a:pt x="51635" y="23005"/>
                  </a:lnTo>
                </a:path>
                <a:path w="53340" h="34289">
                  <a:moveTo>
                    <a:pt x="38099" y="1361"/>
                  </a:moveTo>
                  <a:lnTo>
                    <a:pt x="51635" y="14905"/>
                  </a:lnTo>
                </a:path>
                <a:path w="53340" h="34289">
                  <a:moveTo>
                    <a:pt x="47538" y="1361"/>
                  </a:moveTo>
                  <a:lnTo>
                    <a:pt x="53035" y="542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9201720" y="4957876"/>
              <a:ext cx="1905" cy="45085"/>
            </a:xfrm>
            <a:custGeom>
              <a:avLst/>
              <a:gdLst/>
              <a:ahLst/>
              <a:cxnLst/>
              <a:rect l="l" t="t" r="r" b="b"/>
              <a:pathLst>
                <a:path w="1904" h="45085">
                  <a:moveTo>
                    <a:pt x="1416" y="0"/>
                  </a:moveTo>
                  <a:lnTo>
                    <a:pt x="0" y="21678"/>
                  </a:lnTo>
                </a:path>
                <a:path w="1904" h="45085">
                  <a:moveTo>
                    <a:pt x="0" y="21678"/>
                  </a:moveTo>
                  <a:lnTo>
                    <a:pt x="0" y="44666"/>
                  </a:lnTo>
                </a:path>
                <a:path w="1904" h="45085">
                  <a:moveTo>
                    <a:pt x="1416" y="0"/>
                  </a:moveTo>
                  <a:lnTo>
                    <a:pt x="0" y="21678"/>
                  </a:lnTo>
                </a:path>
                <a:path w="1904" h="45085">
                  <a:moveTo>
                    <a:pt x="0" y="21678"/>
                  </a:moveTo>
                  <a:lnTo>
                    <a:pt x="0" y="446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9264201" y="4974108"/>
              <a:ext cx="1905" cy="16510"/>
            </a:xfrm>
            <a:custGeom>
              <a:avLst/>
              <a:gdLst/>
              <a:ahLst/>
              <a:cxnLst/>
              <a:rect l="l" t="t" r="r" b="b"/>
              <a:pathLst>
                <a:path w="1904" h="16510">
                  <a:moveTo>
                    <a:pt x="1399" y="0"/>
                  </a:moveTo>
                  <a:lnTo>
                    <a:pt x="0" y="16233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/>
            <p:cNvSpPr/>
            <p:nvPr/>
          </p:nvSpPr>
          <p:spPr>
            <a:xfrm>
              <a:off x="9228901" y="4725120"/>
              <a:ext cx="54610" cy="36830"/>
            </a:xfrm>
            <a:custGeom>
              <a:avLst/>
              <a:gdLst/>
              <a:ahLst/>
              <a:cxnLst/>
              <a:rect l="l" t="t" r="r" b="b"/>
              <a:pathLst>
                <a:path w="54609" h="36829">
                  <a:moveTo>
                    <a:pt x="6827" y="0"/>
                  </a:moveTo>
                  <a:lnTo>
                    <a:pt x="2696" y="4100"/>
                  </a:lnTo>
                </a:path>
                <a:path w="54609" h="36829">
                  <a:moveTo>
                    <a:pt x="14970" y="1344"/>
                  </a:moveTo>
                  <a:lnTo>
                    <a:pt x="1331" y="13493"/>
                  </a:lnTo>
                </a:path>
                <a:path w="54609" h="36829">
                  <a:moveTo>
                    <a:pt x="23061" y="2705"/>
                  </a:moveTo>
                  <a:lnTo>
                    <a:pt x="0" y="24332"/>
                  </a:lnTo>
                </a:path>
                <a:path w="54609" h="36829">
                  <a:moveTo>
                    <a:pt x="31203" y="2705"/>
                  </a:moveTo>
                  <a:lnTo>
                    <a:pt x="1331" y="32500"/>
                  </a:lnTo>
                </a:path>
                <a:path w="54609" h="36829">
                  <a:moveTo>
                    <a:pt x="39396" y="4100"/>
                  </a:moveTo>
                  <a:lnTo>
                    <a:pt x="9490" y="32500"/>
                  </a:lnTo>
                </a:path>
                <a:path w="54609" h="36829">
                  <a:moveTo>
                    <a:pt x="47538" y="4100"/>
                  </a:moveTo>
                  <a:lnTo>
                    <a:pt x="17667" y="33861"/>
                  </a:lnTo>
                </a:path>
                <a:path w="54609" h="36829">
                  <a:moveTo>
                    <a:pt x="54332" y="6772"/>
                  </a:moveTo>
                  <a:lnTo>
                    <a:pt x="27123" y="35171"/>
                  </a:lnTo>
                </a:path>
                <a:path w="54609" h="36829">
                  <a:moveTo>
                    <a:pt x="52949" y="17594"/>
                  </a:moveTo>
                  <a:lnTo>
                    <a:pt x="35299" y="35171"/>
                  </a:lnTo>
                </a:path>
                <a:path w="54609" h="36829">
                  <a:moveTo>
                    <a:pt x="51567" y="27072"/>
                  </a:moveTo>
                  <a:lnTo>
                    <a:pt x="43459" y="3653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/>
            <p:cNvSpPr/>
            <p:nvPr/>
          </p:nvSpPr>
          <p:spPr>
            <a:xfrm>
              <a:off x="9228907" y="4725125"/>
              <a:ext cx="54610" cy="36830"/>
            </a:xfrm>
            <a:custGeom>
              <a:avLst/>
              <a:gdLst/>
              <a:ahLst/>
              <a:cxnLst/>
              <a:rect l="l" t="t" r="r" b="b"/>
              <a:pathLst>
                <a:path w="54609" h="36829">
                  <a:moveTo>
                    <a:pt x="0" y="28416"/>
                  </a:moveTo>
                  <a:lnTo>
                    <a:pt x="4079" y="32466"/>
                  </a:lnTo>
                </a:path>
                <a:path w="54609" h="36829">
                  <a:moveTo>
                    <a:pt x="1331" y="20282"/>
                  </a:moveTo>
                  <a:lnTo>
                    <a:pt x="13553" y="33827"/>
                  </a:lnTo>
                </a:path>
                <a:path w="54609" h="36829">
                  <a:moveTo>
                    <a:pt x="1331" y="12183"/>
                  </a:moveTo>
                  <a:lnTo>
                    <a:pt x="24426" y="33827"/>
                  </a:lnTo>
                </a:path>
                <a:path w="54609" h="36829">
                  <a:moveTo>
                    <a:pt x="2696" y="4049"/>
                  </a:moveTo>
                  <a:lnTo>
                    <a:pt x="33900" y="35154"/>
                  </a:lnTo>
                </a:path>
                <a:path w="54609" h="36829">
                  <a:moveTo>
                    <a:pt x="8193" y="0"/>
                  </a:moveTo>
                  <a:lnTo>
                    <a:pt x="44773" y="36533"/>
                  </a:lnTo>
                </a:path>
                <a:path w="54609" h="36829">
                  <a:moveTo>
                    <a:pt x="19066" y="1327"/>
                  </a:moveTo>
                  <a:lnTo>
                    <a:pt x="51567" y="33827"/>
                  </a:lnTo>
                </a:path>
                <a:path w="54609" h="36829">
                  <a:moveTo>
                    <a:pt x="28523" y="2671"/>
                  </a:moveTo>
                  <a:lnTo>
                    <a:pt x="51567" y="25693"/>
                  </a:lnTo>
                </a:path>
                <a:path w="54609" h="36829">
                  <a:moveTo>
                    <a:pt x="39413" y="4049"/>
                  </a:moveTo>
                  <a:lnTo>
                    <a:pt x="52949" y="17560"/>
                  </a:lnTo>
                </a:path>
                <a:path w="54609" h="36829">
                  <a:moveTo>
                    <a:pt x="48836" y="5411"/>
                  </a:moveTo>
                  <a:lnTo>
                    <a:pt x="54332" y="944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/>
            <p:cNvSpPr/>
            <p:nvPr/>
          </p:nvSpPr>
          <p:spPr>
            <a:xfrm>
              <a:off x="9216655" y="4718361"/>
              <a:ext cx="5715" cy="43815"/>
            </a:xfrm>
            <a:custGeom>
              <a:avLst/>
              <a:gdLst/>
              <a:ahLst/>
              <a:cxnLst/>
              <a:rect l="l" t="t" r="r" b="b"/>
              <a:pathLst>
                <a:path w="5715" h="43814">
                  <a:moveTo>
                    <a:pt x="0" y="43288"/>
                  </a:moveTo>
                  <a:lnTo>
                    <a:pt x="1416" y="21678"/>
                  </a:lnTo>
                </a:path>
                <a:path w="5715" h="43814">
                  <a:moveTo>
                    <a:pt x="1416" y="21678"/>
                  </a:moveTo>
                  <a:lnTo>
                    <a:pt x="5479" y="0"/>
                  </a:lnTo>
                </a:path>
                <a:path w="5715" h="43814">
                  <a:moveTo>
                    <a:pt x="0" y="43288"/>
                  </a:moveTo>
                  <a:lnTo>
                    <a:pt x="1416" y="21678"/>
                  </a:lnTo>
                </a:path>
                <a:path w="5715" h="43814">
                  <a:moveTo>
                    <a:pt x="1416" y="21678"/>
                  </a:moveTo>
                  <a:lnTo>
                    <a:pt x="4079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/>
            <p:cNvSpPr/>
            <p:nvPr/>
          </p:nvSpPr>
          <p:spPr>
            <a:xfrm>
              <a:off x="9261509" y="4488298"/>
              <a:ext cx="55880" cy="39370"/>
            </a:xfrm>
            <a:custGeom>
              <a:avLst/>
              <a:gdLst/>
              <a:ahLst/>
              <a:cxnLst/>
              <a:rect l="l" t="t" r="r" b="b"/>
              <a:pathLst>
                <a:path w="55879" h="39370">
                  <a:moveTo>
                    <a:pt x="12170" y="0"/>
                  </a:moveTo>
                  <a:lnTo>
                    <a:pt x="4079" y="8150"/>
                  </a:lnTo>
                </a:path>
                <a:path w="55879" h="39370">
                  <a:moveTo>
                    <a:pt x="18964" y="1395"/>
                  </a:moveTo>
                  <a:lnTo>
                    <a:pt x="1297" y="18972"/>
                  </a:lnTo>
                </a:path>
                <a:path w="55879" h="39370">
                  <a:moveTo>
                    <a:pt x="27106" y="2756"/>
                  </a:moveTo>
                  <a:lnTo>
                    <a:pt x="0" y="31173"/>
                  </a:lnTo>
                </a:path>
                <a:path w="55879" h="39370">
                  <a:moveTo>
                    <a:pt x="35317" y="4066"/>
                  </a:moveTo>
                  <a:lnTo>
                    <a:pt x="6810" y="32500"/>
                  </a:lnTo>
                </a:path>
                <a:path w="55879" h="39370">
                  <a:moveTo>
                    <a:pt x="42059" y="5394"/>
                  </a:moveTo>
                  <a:lnTo>
                    <a:pt x="14935" y="33810"/>
                  </a:lnTo>
                </a:path>
                <a:path w="55879" h="39370">
                  <a:moveTo>
                    <a:pt x="50235" y="6789"/>
                  </a:moveTo>
                  <a:lnTo>
                    <a:pt x="23026" y="35205"/>
                  </a:lnTo>
                </a:path>
                <a:path w="55879" h="39370">
                  <a:moveTo>
                    <a:pt x="55595" y="10839"/>
                  </a:moveTo>
                  <a:lnTo>
                    <a:pt x="29820" y="36533"/>
                  </a:lnTo>
                </a:path>
                <a:path w="55879" h="39370">
                  <a:moveTo>
                    <a:pt x="52915" y="21661"/>
                  </a:moveTo>
                  <a:lnTo>
                    <a:pt x="37962" y="37911"/>
                  </a:lnTo>
                </a:path>
                <a:path w="55879" h="39370">
                  <a:moveTo>
                    <a:pt x="51516" y="33810"/>
                  </a:moveTo>
                  <a:lnTo>
                    <a:pt x="46139" y="39255"/>
                  </a:lnTo>
                </a:path>
                <a:path w="55879" h="39370">
                  <a:moveTo>
                    <a:pt x="0" y="27072"/>
                  </a:moveTo>
                  <a:lnTo>
                    <a:pt x="5411" y="32500"/>
                  </a:lnTo>
                </a:path>
                <a:path w="55879" h="39370">
                  <a:moveTo>
                    <a:pt x="1297" y="18972"/>
                  </a:moveTo>
                  <a:lnTo>
                    <a:pt x="16233" y="33810"/>
                  </a:lnTo>
                </a:path>
                <a:path w="55879" h="39370">
                  <a:moveTo>
                    <a:pt x="2679" y="10839"/>
                  </a:moveTo>
                  <a:lnTo>
                    <a:pt x="27106" y="36533"/>
                  </a:lnTo>
                </a:path>
                <a:path w="55879" h="39370">
                  <a:moveTo>
                    <a:pt x="4079" y="4066"/>
                  </a:moveTo>
                  <a:lnTo>
                    <a:pt x="39345" y="37911"/>
                  </a:lnTo>
                </a:path>
                <a:path w="55879" h="39370">
                  <a:moveTo>
                    <a:pt x="10856" y="0"/>
                  </a:moveTo>
                  <a:lnTo>
                    <a:pt x="50235" y="39255"/>
                  </a:lnTo>
                </a:path>
                <a:path w="55879" h="39370">
                  <a:moveTo>
                    <a:pt x="21729" y="2756"/>
                  </a:moveTo>
                  <a:lnTo>
                    <a:pt x="51516" y="32500"/>
                  </a:lnTo>
                </a:path>
                <a:path w="55879" h="39370">
                  <a:moveTo>
                    <a:pt x="32585" y="4066"/>
                  </a:moveTo>
                  <a:lnTo>
                    <a:pt x="52915" y="24383"/>
                  </a:lnTo>
                </a:path>
                <a:path w="55879" h="39370">
                  <a:moveTo>
                    <a:pt x="43442" y="6789"/>
                  </a:moveTo>
                  <a:lnTo>
                    <a:pt x="54281" y="17628"/>
                  </a:lnTo>
                </a:path>
                <a:path w="55879" h="39370">
                  <a:moveTo>
                    <a:pt x="54281" y="8150"/>
                  </a:moveTo>
                  <a:lnTo>
                    <a:pt x="55595" y="947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/>
            <p:cNvSpPr/>
            <p:nvPr/>
          </p:nvSpPr>
          <p:spPr>
            <a:xfrm>
              <a:off x="9249241" y="4480173"/>
              <a:ext cx="8255" cy="43815"/>
            </a:xfrm>
            <a:custGeom>
              <a:avLst/>
              <a:gdLst/>
              <a:ahLst/>
              <a:cxnLst/>
              <a:rect l="l" t="t" r="r" b="b"/>
              <a:pathLst>
                <a:path w="8254" h="43814">
                  <a:moveTo>
                    <a:pt x="0" y="43322"/>
                  </a:moveTo>
                  <a:lnTo>
                    <a:pt x="2714" y="21712"/>
                  </a:lnTo>
                </a:path>
                <a:path w="8254" h="43814">
                  <a:moveTo>
                    <a:pt x="2714" y="21712"/>
                  </a:moveTo>
                  <a:lnTo>
                    <a:pt x="8193" y="0"/>
                  </a:lnTo>
                </a:path>
                <a:path w="8254" h="43814">
                  <a:moveTo>
                    <a:pt x="6810" y="0"/>
                  </a:moveTo>
                  <a:lnTo>
                    <a:pt x="2714" y="21712"/>
                  </a:lnTo>
                </a:path>
                <a:path w="8254" h="43814">
                  <a:moveTo>
                    <a:pt x="2714" y="21712"/>
                  </a:moveTo>
                  <a:lnTo>
                    <a:pt x="0" y="433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/>
            <p:cNvSpPr/>
            <p:nvPr/>
          </p:nvSpPr>
          <p:spPr>
            <a:xfrm>
              <a:off x="9310346" y="4254177"/>
              <a:ext cx="57150" cy="42545"/>
            </a:xfrm>
            <a:custGeom>
              <a:avLst/>
              <a:gdLst/>
              <a:ahLst/>
              <a:cxnLst/>
              <a:rect l="l" t="t" r="r" b="b"/>
              <a:pathLst>
                <a:path w="57150" h="42545">
                  <a:moveTo>
                    <a:pt x="8159" y="0"/>
                  </a:moveTo>
                  <a:lnTo>
                    <a:pt x="6759" y="0"/>
                  </a:lnTo>
                </a:path>
                <a:path w="57150" h="42545">
                  <a:moveTo>
                    <a:pt x="14952" y="1378"/>
                  </a:moveTo>
                  <a:lnTo>
                    <a:pt x="4079" y="12234"/>
                  </a:lnTo>
                </a:path>
                <a:path w="57150" h="42545">
                  <a:moveTo>
                    <a:pt x="23112" y="2739"/>
                  </a:moveTo>
                  <a:lnTo>
                    <a:pt x="1399" y="24383"/>
                  </a:lnTo>
                </a:path>
                <a:path w="57150" h="42545">
                  <a:moveTo>
                    <a:pt x="29888" y="5445"/>
                  </a:moveTo>
                  <a:lnTo>
                    <a:pt x="4079" y="31156"/>
                  </a:lnTo>
                </a:path>
                <a:path w="57150" h="42545">
                  <a:moveTo>
                    <a:pt x="36665" y="6823"/>
                  </a:moveTo>
                  <a:lnTo>
                    <a:pt x="10856" y="32500"/>
                  </a:lnTo>
                </a:path>
                <a:path w="57150" h="42545">
                  <a:moveTo>
                    <a:pt x="44824" y="8184"/>
                  </a:moveTo>
                  <a:lnTo>
                    <a:pt x="17632" y="35222"/>
                  </a:lnTo>
                </a:path>
                <a:path w="57150" h="42545">
                  <a:moveTo>
                    <a:pt x="51601" y="10839"/>
                  </a:moveTo>
                  <a:lnTo>
                    <a:pt x="25792" y="36601"/>
                  </a:lnTo>
                </a:path>
                <a:path w="57150" h="42545">
                  <a:moveTo>
                    <a:pt x="57012" y="14888"/>
                  </a:moveTo>
                  <a:lnTo>
                    <a:pt x="32585" y="37928"/>
                  </a:lnTo>
                </a:path>
                <a:path w="57150" h="42545">
                  <a:moveTo>
                    <a:pt x="52915" y="27106"/>
                  </a:moveTo>
                  <a:lnTo>
                    <a:pt x="39362" y="40650"/>
                  </a:lnTo>
                </a:path>
                <a:path w="57150" h="42545">
                  <a:moveTo>
                    <a:pt x="50235" y="39323"/>
                  </a:moveTo>
                  <a:lnTo>
                    <a:pt x="47521" y="41978"/>
                  </a:lnTo>
                </a:path>
                <a:path w="57150" h="42545">
                  <a:moveTo>
                    <a:pt x="0" y="28433"/>
                  </a:moveTo>
                  <a:lnTo>
                    <a:pt x="1399" y="31156"/>
                  </a:lnTo>
                </a:path>
                <a:path w="57150" h="42545">
                  <a:moveTo>
                    <a:pt x="1399" y="21678"/>
                  </a:moveTo>
                  <a:lnTo>
                    <a:pt x="13536" y="33861"/>
                  </a:lnTo>
                </a:path>
                <a:path w="57150" h="42545">
                  <a:moveTo>
                    <a:pt x="4079" y="14888"/>
                  </a:moveTo>
                  <a:lnTo>
                    <a:pt x="25792" y="36601"/>
                  </a:lnTo>
                </a:path>
                <a:path w="57150" h="42545">
                  <a:moveTo>
                    <a:pt x="5445" y="6823"/>
                  </a:moveTo>
                  <a:lnTo>
                    <a:pt x="38048" y="39323"/>
                  </a:lnTo>
                </a:path>
                <a:path w="57150" h="42545">
                  <a:moveTo>
                    <a:pt x="6759" y="0"/>
                  </a:moveTo>
                  <a:lnTo>
                    <a:pt x="50235" y="41978"/>
                  </a:lnTo>
                </a:path>
                <a:path w="57150" h="42545">
                  <a:moveTo>
                    <a:pt x="19015" y="1378"/>
                  </a:moveTo>
                  <a:lnTo>
                    <a:pt x="51601" y="35222"/>
                  </a:lnTo>
                </a:path>
                <a:path w="57150" h="42545">
                  <a:moveTo>
                    <a:pt x="29888" y="5445"/>
                  </a:moveTo>
                  <a:lnTo>
                    <a:pt x="52915" y="28433"/>
                  </a:lnTo>
                </a:path>
                <a:path w="57150" h="42545">
                  <a:moveTo>
                    <a:pt x="42042" y="8184"/>
                  </a:moveTo>
                  <a:lnTo>
                    <a:pt x="55681" y="20350"/>
                  </a:lnTo>
                </a:path>
                <a:path w="57150" h="42545">
                  <a:moveTo>
                    <a:pt x="54298" y="10839"/>
                  </a:moveTo>
                  <a:lnTo>
                    <a:pt x="57012" y="1359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/>
            <p:cNvSpPr/>
            <p:nvPr/>
          </p:nvSpPr>
          <p:spPr>
            <a:xfrm>
              <a:off x="9298163" y="4244759"/>
              <a:ext cx="10795" cy="43815"/>
            </a:xfrm>
            <a:custGeom>
              <a:avLst/>
              <a:gdLst/>
              <a:ahLst/>
              <a:cxnLst/>
              <a:rect l="l" t="t" r="r" b="b"/>
              <a:pathLst>
                <a:path w="10795" h="43814">
                  <a:moveTo>
                    <a:pt x="10787" y="0"/>
                  </a:moveTo>
                  <a:lnTo>
                    <a:pt x="4011" y="21661"/>
                  </a:lnTo>
                </a:path>
                <a:path w="10795" h="43814">
                  <a:moveTo>
                    <a:pt x="4011" y="21661"/>
                  </a:moveTo>
                  <a:lnTo>
                    <a:pt x="0" y="43271"/>
                  </a:lnTo>
                </a:path>
                <a:path w="10795" h="43814">
                  <a:moveTo>
                    <a:pt x="10787" y="0"/>
                  </a:moveTo>
                  <a:lnTo>
                    <a:pt x="4011" y="21661"/>
                  </a:lnTo>
                </a:path>
                <a:path w="10795" h="43814">
                  <a:moveTo>
                    <a:pt x="4011" y="21661"/>
                  </a:moveTo>
                  <a:lnTo>
                    <a:pt x="0" y="4327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/>
            <p:cNvSpPr/>
            <p:nvPr/>
          </p:nvSpPr>
          <p:spPr>
            <a:xfrm>
              <a:off x="9576423" y="674944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82" y="1361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3" name="object 2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80825" y="3379494"/>
              <a:ext cx="3506071" cy="4901722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437182" y="8016775"/>
              <a:ext cx="628071" cy="113511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11016642" y="2033657"/>
              <a:ext cx="93980" cy="143510"/>
            </a:xfrm>
            <a:custGeom>
              <a:avLst/>
              <a:gdLst/>
              <a:ahLst/>
              <a:cxnLst/>
              <a:rect l="l" t="t" r="r" b="b"/>
              <a:pathLst>
                <a:path w="93979" h="143510">
                  <a:moveTo>
                    <a:pt x="93677" y="0"/>
                  </a:moveTo>
                  <a:lnTo>
                    <a:pt x="0" y="143443"/>
                  </a:lnTo>
                </a:path>
              </a:pathLst>
            </a:custGeom>
            <a:ln w="3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/>
            <p:cNvSpPr/>
            <p:nvPr/>
          </p:nvSpPr>
          <p:spPr>
            <a:xfrm>
              <a:off x="10017599" y="2821199"/>
              <a:ext cx="74930" cy="86995"/>
            </a:xfrm>
            <a:custGeom>
              <a:avLst/>
              <a:gdLst/>
              <a:ahLst/>
              <a:cxnLst/>
              <a:rect l="l" t="t" r="r" b="b"/>
              <a:pathLst>
                <a:path w="74929" h="86994">
                  <a:moveTo>
                    <a:pt x="74645" y="0"/>
                  </a:moveTo>
                  <a:lnTo>
                    <a:pt x="0" y="86627"/>
                  </a:lnTo>
                </a:path>
              </a:pathLst>
            </a:custGeom>
            <a:ln w="38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/>
            <p:cNvSpPr/>
            <p:nvPr/>
          </p:nvSpPr>
          <p:spPr>
            <a:xfrm>
              <a:off x="10846955" y="1802293"/>
              <a:ext cx="1166495" cy="380365"/>
            </a:xfrm>
            <a:custGeom>
              <a:avLst/>
              <a:gdLst/>
              <a:ahLst/>
              <a:cxnLst/>
              <a:rect l="l" t="t" r="r" b="b"/>
              <a:pathLst>
                <a:path w="1166495" h="380364">
                  <a:moveTo>
                    <a:pt x="169688" y="374825"/>
                  </a:moveTo>
                  <a:lnTo>
                    <a:pt x="0" y="380236"/>
                  </a:lnTo>
                </a:path>
                <a:path w="1166495" h="380364">
                  <a:moveTo>
                    <a:pt x="1166058" y="0"/>
                  </a:moveTo>
                  <a:lnTo>
                    <a:pt x="1018082" y="3382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8" name="object 2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157673" y="652853"/>
              <a:ext cx="6907579" cy="1507262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10173658" y="2860496"/>
              <a:ext cx="201295" cy="181610"/>
            </a:xfrm>
            <a:custGeom>
              <a:avLst/>
              <a:gdLst/>
              <a:ahLst/>
              <a:cxnLst/>
              <a:rect l="l" t="t" r="r" b="b"/>
              <a:pathLst>
                <a:path w="201295" h="181610">
                  <a:moveTo>
                    <a:pt x="200926" y="177203"/>
                  </a:moveTo>
                  <a:lnTo>
                    <a:pt x="2782" y="0"/>
                  </a:lnTo>
                </a:path>
                <a:path w="201295" h="181610">
                  <a:moveTo>
                    <a:pt x="2782" y="0"/>
                  </a:moveTo>
                  <a:lnTo>
                    <a:pt x="0" y="4015"/>
                  </a:lnTo>
                </a:path>
                <a:path w="201295" h="181610">
                  <a:moveTo>
                    <a:pt x="0" y="4015"/>
                  </a:moveTo>
                  <a:lnTo>
                    <a:pt x="196863" y="18128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13179030" y="8121592"/>
              <a:ext cx="1905" cy="15240"/>
            </a:xfrm>
            <a:custGeom>
              <a:avLst/>
              <a:gdLst/>
              <a:ahLst/>
              <a:cxnLst/>
              <a:rect l="l" t="t" r="r" b="b"/>
              <a:pathLst>
                <a:path w="1905" h="15240">
                  <a:moveTo>
                    <a:pt x="1365" y="1344"/>
                  </a:moveTo>
                  <a:lnTo>
                    <a:pt x="0" y="0"/>
                  </a:lnTo>
                </a:path>
                <a:path w="1905" h="15240">
                  <a:moveTo>
                    <a:pt x="1365" y="1344"/>
                  </a:moveTo>
                  <a:lnTo>
                    <a:pt x="1365" y="1485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/>
            <p:cNvSpPr/>
            <p:nvPr/>
          </p:nvSpPr>
          <p:spPr>
            <a:xfrm>
              <a:off x="12701245" y="8121595"/>
              <a:ext cx="466090" cy="15240"/>
            </a:xfrm>
            <a:custGeom>
              <a:avLst/>
              <a:gdLst/>
              <a:ahLst/>
              <a:cxnLst/>
              <a:rect l="l" t="t" r="r" b="b"/>
              <a:pathLst>
                <a:path w="466090" h="15240">
                  <a:moveTo>
                    <a:pt x="16301" y="1378"/>
                  </a:moveTo>
                  <a:lnTo>
                    <a:pt x="14918" y="0"/>
                  </a:lnTo>
                </a:path>
                <a:path w="466090" h="15240">
                  <a:moveTo>
                    <a:pt x="16301" y="1378"/>
                  </a:moveTo>
                  <a:lnTo>
                    <a:pt x="16301" y="14854"/>
                  </a:lnTo>
                </a:path>
                <a:path w="466090" h="15240">
                  <a:moveTo>
                    <a:pt x="1348" y="1378"/>
                  </a:moveTo>
                  <a:lnTo>
                    <a:pt x="0" y="0"/>
                  </a:lnTo>
                </a:path>
                <a:path w="466090" h="15240">
                  <a:moveTo>
                    <a:pt x="1348" y="1378"/>
                  </a:moveTo>
                  <a:lnTo>
                    <a:pt x="1348" y="14854"/>
                  </a:lnTo>
                </a:path>
                <a:path w="466090" h="15240">
                  <a:moveTo>
                    <a:pt x="465607" y="1378"/>
                  </a:moveTo>
                  <a:lnTo>
                    <a:pt x="464242" y="0"/>
                  </a:lnTo>
                </a:path>
                <a:path w="466090" h="15240">
                  <a:moveTo>
                    <a:pt x="465607" y="1378"/>
                  </a:moveTo>
                  <a:lnTo>
                    <a:pt x="465607" y="1485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/>
            <p:cNvSpPr/>
            <p:nvPr/>
          </p:nvSpPr>
          <p:spPr>
            <a:xfrm>
              <a:off x="15569486" y="8121580"/>
              <a:ext cx="1905" cy="29845"/>
            </a:xfrm>
            <a:custGeom>
              <a:avLst/>
              <a:gdLst/>
              <a:ahLst/>
              <a:cxnLst/>
              <a:rect l="l" t="t" r="r" b="b"/>
              <a:pathLst>
                <a:path w="1905" h="29845">
                  <a:moveTo>
                    <a:pt x="1399" y="1344"/>
                  </a:moveTo>
                  <a:lnTo>
                    <a:pt x="0" y="0"/>
                  </a:lnTo>
                </a:path>
                <a:path w="1905" h="29845">
                  <a:moveTo>
                    <a:pt x="1399" y="1344"/>
                  </a:moveTo>
                  <a:lnTo>
                    <a:pt x="1399" y="14871"/>
                  </a:lnTo>
                </a:path>
                <a:path w="1905" h="29845">
                  <a:moveTo>
                    <a:pt x="1399" y="29743"/>
                  </a:moveTo>
                  <a:lnTo>
                    <a:pt x="0" y="284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/>
            <p:cNvSpPr/>
            <p:nvPr/>
          </p:nvSpPr>
          <p:spPr>
            <a:xfrm>
              <a:off x="16051417" y="8121561"/>
              <a:ext cx="1925320" cy="29845"/>
            </a:xfrm>
            <a:custGeom>
              <a:avLst/>
              <a:gdLst/>
              <a:ahLst/>
              <a:cxnLst/>
              <a:rect l="l" t="t" r="r" b="b"/>
              <a:pathLst>
                <a:path w="1925319" h="29845">
                  <a:moveTo>
                    <a:pt x="1331" y="1378"/>
                  </a:moveTo>
                  <a:lnTo>
                    <a:pt x="0" y="0"/>
                  </a:lnTo>
                </a:path>
                <a:path w="1925319" h="29845">
                  <a:moveTo>
                    <a:pt x="1331" y="1378"/>
                  </a:moveTo>
                  <a:lnTo>
                    <a:pt x="1331" y="14871"/>
                  </a:lnTo>
                </a:path>
                <a:path w="1925319" h="29845">
                  <a:moveTo>
                    <a:pt x="1331" y="29760"/>
                  </a:moveTo>
                  <a:lnTo>
                    <a:pt x="0" y="28416"/>
                  </a:lnTo>
                </a:path>
                <a:path w="1925319" h="29845">
                  <a:moveTo>
                    <a:pt x="481874" y="1378"/>
                  </a:moveTo>
                  <a:lnTo>
                    <a:pt x="480492" y="0"/>
                  </a:lnTo>
                </a:path>
                <a:path w="1925319" h="29845">
                  <a:moveTo>
                    <a:pt x="481874" y="1378"/>
                  </a:moveTo>
                  <a:lnTo>
                    <a:pt x="481874" y="14871"/>
                  </a:lnTo>
                </a:path>
                <a:path w="1925319" h="29845">
                  <a:moveTo>
                    <a:pt x="481874" y="29760"/>
                  </a:moveTo>
                  <a:lnTo>
                    <a:pt x="480492" y="28416"/>
                  </a:lnTo>
                </a:path>
                <a:path w="1925319" h="29845">
                  <a:moveTo>
                    <a:pt x="962384" y="1378"/>
                  </a:moveTo>
                  <a:lnTo>
                    <a:pt x="961035" y="0"/>
                  </a:lnTo>
                </a:path>
                <a:path w="1925319" h="29845">
                  <a:moveTo>
                    <a:pt x="962384" y="1378"/>
                  </a:moveTo>
                  <a:lnTo>
                    <a:pt x="962384" y="14871"/>
                  </a:lnTo>
                </a:path>
                <a:path w="1925319" h="29845">
                  <a:moveTo>
                    <a:pt x="1444293" y="1378"/>
                  </a:moveTo>
                  <a:lnTo>
                    <a:pt x="1442910" y="0"/>
                  </a:lnTo>
                </a:path>
                <a:path w="1925319" h="29845">
                  <a:moveTo>
                    <a:pt x="1444293" y="1378"/>
                  </a:moveTo>
                  <a:lnTo>
                    <a:pt x="1444293" y="14871"/>
                  </a:lnTo>
                </a:path>
                <a:path w="1925319" h="29845">
                  <a:moveTo>
                    <a:pt x="1444293" y="29760"/>
                  </a:moveTo>
                  <a:lnTo>
                    <a:pt x="1442910" y="28416"/>
                  </a:lnTo>
                </a:path>
                <a:path w="1925319" h="29845">
                  <a:moveTo>
                    <a:pt x="1924836" y="1378"/>
                  </a:moveTo>
                  <a:lnTo>
                    <a:pt x="1923454" y="0"/>
                  </a:lnTo>
                </a:path>
                <a:path w="1925319" h="29845">
                  <a:moveTo>
                    <a:pt x="1924836" y="1378"/>
                  </a:moveTo>
                  <a:lnTo>
                    <a:pt x="1924836" y="14871"/>
                  </a:lnTo>
                </a:path>
                <a:path w="1925319" h="29845">
                  <a:moveTo>
                    <a:pt x="1924836" y="29760"/>
                  </a:moveTo>
                  <a:lnTo>
                    <a:pt x="1923454" y="284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15041472" y="6825230"/>
              <a:ext cx="2950210" cy="1326515"/>
            </a:xfrm>
            <a:custGeom>
              <a:avLst/>
              <a:gdLst/>
              <a:ahLst/>
              <a:cxnLst/>
              <a:rect l="l" t="t" r="r" b="b"/>
              <a:pathLst>
                <a:path w="2950209" h="1326515">
                  <a:moveTo>
                    <a:pt x="0" y="18972"/>
                  </a:moveTo>
                  <a:lnTo>
                    <a:pt x="0" y="0"/>
                  </a:lnTo>
                </a:path>
                <a:path w="2950209" h="1326515">
                  <a:moveTo>
                    <a:pt x="1236624" y="1231387"/>
                  </a:moveTo>
                  <a:lnTo>
                    <a:pt x="1236624" y="966177"/>
                  </a:lnTo>
                </a:path>
                <a:path w="2950209" h="1326515">
                  <a:moveTo>
                    <a:pt x="1987277" y="1297715"/>
                  </a:moveTo>
                  <a:lnTo>
                    <a:pt x="1985929" y="1296353"/>
                  </a:lnTo>
                </a:path>
                <a:path w="2950209" h="1326515">
                  <a:moveTo>
                    <a:pt x="1987277" y="1297715"/>
                  </a:moveTo>
                  <a:lnTo>
                    <a:pt x="1987277" y="1311225"/>
                  </a:lnTo>
                </a:path>
                <a:path w="2950209" h="1326515">
                  <a:moveTo>
                    <a:pt x="2467821" y="1297715"/>
                  </a:moveTo>
                  <a:lnTo>
                    <a:pt x="2466472" y="1296353"/>
                  </a:lnTo>
                </a:path>
                <a:path w="2950209" h="1326515">
                  <a:moveTo>
                    <a:pt x="2467821" y="1297715"/>
                  </a:moveTo>
                  <a:lnTo>
                    <a:pt x="2467821" y="1311225"/>
                  </a:lnTo>
                </a:path>
                <a:path w="2950209" h="1326515">
                  <a:moveTo>
                    <a:pt x="2467821" y="1326097"/>
                  </a:moveTo>
                  <a:lnTo>
                    <a:pt x="2466472" y="1324770"/>
                  </a:lnTo>
                </a:path>
                <a:path w="2950209" h="1326515">
                  <a:moveTo>
                    <a:pt x="2949696" y="1297715"/>
                  </a:moveTo>
                  <a:lnTo>
                    <a:pt x="2948347" y="1296353"/>
                  </a:lnTo>
                </a:path>
                <a:path w="2950209" h="1326515">
                  <a:moveTo>
                    <a:pt x="2949696" y="1297715"/>
                  </a:moveTo>
                  <a:lnTo>
                    <a:pt x="2949696" y="1311225"/>
                  </a:lnTo>
                </a:path>
                <a:path w="2950209" h="1326515">
                  <a:moveTo>
                    <a:pt x="2949696" y="1326097"/>
                  </a:moveTo>
                  <a:lnTo>
                    <a:pt x="2948347" y="1324770"/>
                  </a:lnTo>
                </a:path>
                <a:path w="2950209" h="1326515">
                  <a:moveTo>
                    <a:pt x="1958771" y="1297715"/>
                  </a:moveTo>
                  <a:lnTo>
                    <a:pt x="1957422" y="1296353"/>
                  </a:lnTo>
                </a:path>
                <a:path w="2950209" h="1326515">
                  <a:moveTo>
                    <a:pt x="1958771" y="1297715"/>
                  </a:moveTo>
                  <a:lnTo>
                    <a:pt x="1958771" y="131122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17479429" y="8121587"/>
              <a:ext cx="481965" cy="29845"/>
            </a:xfrm>
            <a:custGeom>
              <a:avLst/>
              <a:gdLst/>
              <a:ahLst/>
              <a:cxnLst/>
              <a:rect l="l" t="t" r="r" b="b"/>
              <a:pathLst>
                <a:path w="481965" h="29845">
                  <a:moveTo>
                    <a:pt x="1348" y="1361"/>
                  </a:moveTo>
                  <a:lnTo>
                    <a:pt x="0" y="0"/>
                  </a:lnTo>
                </a:path>
                <a:path w="481965" h="29845">
                  <a:moveTo>
                    <a:pt x="1348" y="1361"/>
                  </a:moveTo>
                  <a:lnTo>
                    <a:pt x="1348" y="14871"/>
                  </a:lnTo>
                </a:path>
                <a:path w="481965" h="29845">
                  <a:moveTo>
                    <a:pt x="1348" y="29743"/>
                  </a:moveTo>
                  <a:lnTo>
                    <a:pt x="0" y="28416"/>
                  </a:lnTo>
                </a:path>
                <a:path w="481965" h="29845">
                  <a:moveTo>
                    <a:pt x="481874" y="1361"/>
                  </a:moveTo>
                  <a:lnTo>
                    <a:pt x="480543" y="0"/>
                  </a:lnTo>
                </a:path>
                <a:path w="481965" h="29845">
                  <a:moveTo>
                    <a:pt x="481874" y="1361"/>
                  </a:moveTo>
                  <a:lnTo>
                    <a:pt x="481874" y="14871"/>
                  </a:lnTo>
                </a:path>
                <a:path w="481965" h="29845">
                  <a:moveTo>
                    <a:pt x="481874" y="29743"/>
                  </a:moveTo>
                  <a:lnTo>
                    <a:pt x="480543" y="284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/>
            <p:cNvSpPr/>
            <p:nvPr/>
          </p:nvSpPr>
          <p:spPr>
            <a:xfrm>
              <a:off x="13150515" y="8121584"/>
              <a:ext cx="2435860" cy="29845"/>
            </a:xfrm>
            <a:custGeom>
              <a:avLst/>
              <a:gdLst/>
              <a:ahLst/>
              <a:cxnLst/>
              <a:rect l="l" t="t" r="r" b="b"/>
              <a:pathLst>
                <a:path w="2435859" h="29845">
                  <a:moveTo>
                    <a:pt x="2435269" y="1361"/>
                  </a:moveTo>
                  <a:lnTo>
                    <a:pt x="2433920" y="0"/>
                  </a:lnTo>
                </a:path>
                <a:path w="2435859" h="29845">
                  <a:moveTo>
                    <a:pt x="2435269" y="1361"/>
                  </a:moveTo>
                  <a:lnTo>
                    <a:pt x="2435269" y="14871"/>
                  </a:lnTo>
                </a:path>
                <a:path w="2435859" h="29845">
                  <a:moveTo>
                    <a:pt x="2435269" y="29743"/>
                  </a:moveTo>
                  <a:lnTo>
                    <a:pt x="2433920" y="28416"/>
                  </a:lnTo>
                </a:path>
                <a:path w="2435859" h="29845">
                  <a:moveTo>
                    <a:pt x="1365" y="1361"/>
                  </a:moveTo>
                  <a:lnTo>
                    <a:pt x="0" y="0"/>
                  </a:lnTo>
                </a:path>
                <a:path w="2435859" h="29845">
                  <a:moveTo>
                    <a:pt x="1365" y="1361"/>
                  </a:moveTo>
                  <a:lnTo>
                    <a:pt x="1365" y="14871"/>
                  </a:lnTo>
                </a:path>
                <a:path w="2435859" h="29845">
                  <a:moveTo>
                    <a:pt x="29871" y="1361"/>
                  </a:moveTo>
                  <a:lnTo>
                    <a:pt x="28523" y="0"/>
                  </a:lnTo>
                </a:path>
                <a:path w="2435859" h="29845">
                  <a:moveTo>
                    <a:pt x="29871" y="1361"/>
                  </a:moveTo>
                  <a:lnTo>
                    <a:pt x="29871" y="1487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/>
            <p:cNvSpPr/>
            <p:nvPr/>
          </p:nvSpPr>
          <p:spPr>
            <a:xfrm>
              <a:off x="12731079" y="8121594"/>
              <a:ext cx="1905" cy="15240"/>
            </a:xfrm>
            <a:custGeom>
              <a:avLst/>
              <a:gdLst/>
              <a:ahLst/>
              <a:cxnLst/>
              <a:rect l="l" t="t" r="r" b="b"/>
              <a:pathLst>
                <a:path w="1904" h="15240">
                  <a:moveTo>
                    <a:pt x="1348" y="1361"/>
                  </a:moveTo>
                  <a:lnTo>
                    <a:pt x="0" y="0"/>
                  </a:lnTo>
                </a:path>
                <a:path w="1904" h="15240">
                  <a:moveTo>
                    <a:pt x="1348" y="1361"/>
                  </a:moveTo>
                  <a:lnTo>
                    <a:pt x="1348" y="1488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/>
            <p:cNvSpPr/>
            <p:nvPr/>
          </p:nvSpPr>
          <p:spPr>
            <a:xfrm>
              <a:off x="15160920" y="5768441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 h="0">
                  <a:moveTo>
                    <a:pt x="20364" y="0"/>
                  </a:moveTo>
                  <a:lnTo>
                    <a:pt x="0" y="0"/>
                  </a:lnTo>
                </a:path>
              </a:pathLst>
            </a:custGeom>
            <a:ln w="3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/>
            <p:cNvSpPr/>
            <p:nvPr/>
          </p:nvSpPr>
          <p:spPr>
            <a:xfrm>
              <a:off x="12300785" y="3116195"/>
              <a:ext cx="2860675" cy="4940935"/>
            </a:xfrm>
            <a:custGeom>
              <a:avLst/>
              <a:gdLst/>
              <a:ahLst/>
              <a:cxnLst/>
              <a:rect l="l" t="t" r="r" b="b"/>
              <a:pathLst>
                <a:path w="2860675" h="4940934">
                  <a:moveTo>
                    <a:pt x="2860114" y="2550746"/>
                  </a:moveTo>
                  <a:lnTo>
                    <a:pt x="2860114" y="2644061"/>
                  </a:lnTo>
                </a:path>
                <a:path w="2860675" h="4940934">
                  <a:moveTo>
                    <a:pt x="2860114" y="2929621"/>
                  </a:moveTo>
                  <a:lnTo>
                    <a:pt x="2860114" y="2836272"/>
                  </a:lnTo>
                </a:path>
                <a:path w="2860675" h="4940934">
                  <a:moveTo>
                    <a:pt x="1683216" y="4940420"/>
                  </a:moveTo>
                  <a:lnTo>
                    <a:pt x="1664235" y="4940420"/>
                  </a:lnTo>
                </a:path>
                <a:path w="2860675" h="4940934">
                  <a:moveTo>
                    <a:pt x="0" y="0"/>
                  </a:moveTo>
                  <a:lnTo>
                    <a:pt x="84136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10807618" y="1967363"/>
              <a:ext cx="160655" cy="137160"/>
            </a:xfrm>
            <a:custGeom>
              <a:avLst/>
              <a:gdLst/>
              <a:ahLst/>
              <a:cxnLst/>
              <a:rect l="l" t="t" r="r" b="b"/>
              <a:pathLst>
                <a:path w="160654" h="137160">
                  <a:moveTo>
                    <a:pt x="6827" y="74444"/>
                  </a:moveTo>
                  <a:lnTo>
                    <a:pt x="5411" y="73049"/>
                  </a:lnTo>
                </a:path>
                <a:path w="160654" h="137160">
                  <a:moveTo>
                    <a:pt x="6827" y="74444"/>
                  </a:moveTo>
                  <a:lnTo>
                    <a:pt x="13604" y="69033"/>
                  </a:lnTo>
                </a:path>
                <a:path w="160654" h="137160">
                  <a:moveTo>
                    <a:pt x="23061" y="63622"/>
                  </a:moveTo>
                  <a:lnTo>
                    <a:pt x="31254" y="59538"/>
                  </a:lnTo>
                </a:path>
                <a:path w="160654" h="137160">
                  <a:moveTo>
                    <a:pt x="40693" y="52800"/>
                  </a:moveTo>
                  <a:lnTo>
                    <a:pt x="47487" y="48699"/>
                  </a:lnTo>
                </a:path>
                <a:path w="160654" h="137160">
                  <a:moveTo>
                    <a:pt x="56944" y="41944"/>
                  </a:moveTo>
                  <a:lnTo>
                    <a:pt x="63823" y="37894"/>
                  </a:lnTo>
                </a:path>
                <a:path w="160654" h="137160">
                  <a:moveTo>
                    <a:pt x="73296" y="32483"/>
                  </a:moveTo>
                  <a:lnTo>
                    <a:pt x="81456" y="27055"/>
                  </a:lnTo>
                </a:path>
                <a:path w="160654" h="137160">
                  <a:moveTo>
                    <a:pt x="90929" y="21644"/>
                  </a:moveTo>
                  <a:lnTo>
                    <a:pt x="97706" y="17577"/>
                  </a:lnTo>
                </a:path>
                <a:path w="160654" h="137160">
                  <a:moveTo>
                    <a:pt x="107180" y="10822"/>
                  </a:moveTo>
                  <a:lnTo>
                    <a:pt x="108579" y="10822"/>
                  </a:lnTo>
                </a:path>
                <a:path w="160654" h="137160">
                  <a:moveTo>
                    <a:pt x="108579" y="10822"/>
                  </a:moveTo>
                  <a:lnTo>
                    <a:pt x="115373" y="5411"/>
                  </a:lnTo>
                </a:path>
                <a:path w="160654" h="137160">
                  <a:moveTo>
                    <a:pt x="156084" y="70360"/>
                  </a:moveTo>
                  <a:lnTo>
                    <a:pt x="154718" y="69033"/>
                  </a:lnTo>
                </a:path>
                <a:path w="160654" h="137160">
                  <a:moveTo>
                    <a:pt x="156084" y="70360"/>
                  </a:moveTo>
                  <a:lnTo>
                    <a:pt x="150622" y="63622"/>
                  </a:lnTo>
                </a:path>
                <a:path w="160654" h="137160">
                  <a:moveTo>
                    <a:pt x="145245" y="52800"/>
                  </a:moveTo>
                  <a:lnTo>
                    <a:pt x="141165" y="46044"/>
                  </a:lnTo>
                </a:path>
                <a:path w="160654" h="137160">
                  <a:moveTo>
                    <a:pt x="134389" y="36550"/>
                  </a:moveTo>
                  <a:lnTo>
                    <a:pt x="130309" y="29794"/>
                  </a:lnTo>
                </a:path>
                <a:path w="160654" h="137160">
                  <a:moveTo>
                    <a:pt x="124898" y="20299"/>
                  </a:moveTo>
                  <a:lnTo>
                    <a:pt x="119453" y="13544"/>
                  </a:lnTo>
                </a:path>
                <a:path w="160654" h="137160">
                  <a:moveTo>
                    <a:pt x="119453" y="13544"/>
                  </a:moveTo>
                  <a:lnTo>
                    <a:pt x="115373" y="5411"/>
                  </a:lnTo>
                </a:path>
                <a:path w="160654" h="137160">
                  <a:moveTo>
                    <a:pt x="0" y="71721"/>
                  </a:moveTo>
                  <a:lnTo>
                    <a:pt x="40693" y="136671"/>
                  </a:lnTo>
                </a:path>
                <a:path w="160654" h="137160">
                  <a:moveTo>
                    <a:pt x="116756" y="0"/>
                  </a:moveTo>
                  <a:lnTo>
                    <a:pt x="0" y="71721"/>
                  </a:lnTo>
                </a:path>
                <a:path w="160654" h="137160">
                  <a:moveTo>
                    <a:pt x="160198" y="67689"/>
                  </a:moveTo>
                  <a:lnTo>
                    <a:pt x="116756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10810332" y="2013407"/>
              <a:ext cx="195580" cy="113664"/>
            </a:xfrm>
            <a:custGeom>
              <a:avLst/>
              <a:gdLst/>
              <a:ahLst/>
              <a:cxnLst/>
              <a:rect l="l" t="t" r="r" b="b"/>
              <a:pathLst>
                <a:path w="195579" h="113664">
                  <a:moveTo>
                    <a:pt x="195446" y="1344"/>
                  </a:moveTo>
                  <a:lnTo>
                    <a:pt x="194149" y="0"/>
                  </a:lnTo>
                </a:path>
                <a:path w="195579" h="113664">
                  <a:moveTo>
                    <a:pt x="1348" y="113648"/>
                  </a:moveTo>
                  <a:lnTo>
                    <a:pt x="0" y="11230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/>
            <p:cNvSpPr/>
            <p:nvPr/>
          </p:nvSpPr>
          <p:spPr>
            <a:xfrm>
              <a:off x="15680794" y="4147310"/>
              <a:ext cx="2207260" cy="2001520"/>
            </a:xfrm>
            <a:custGeom>
              <a:avLst/>
              <a:gdLst/>
              <a:ahLst/>
              <a:cxnLst/>
              <a:rect l="l" t="t" r="r" b="b"/>
              <a:pathLst>
                <a:path w="2207259" h="2001520">
                  <a:moveTo>
                    <a:pt x="1839352" y="1519618"/>
                  </a:moveTo>
                  <a:lnTo>
                    <a:pt x="1839352" y="1500646"/>
                  </a:lnTo>
                </a:path>
                <a:path w="2207259" h="2001520">
                  <a:moveTo>
                    <a:pt x="1831193" y="1519618"/>
                  </a:moveTo>
                  <a:lnTo>
                    <a:pt x="1831193" y="1500646"/>
                  </a:lnTo>
                </a:path>
                <a:path w="2207259" h="2001520">
                  <a:moveTo>
                    <a:pt x="1924854" y="1519618"/>
                  </a:moveTo>
                  <a:lnTo>
                    <a:pt x="1839352" y="1519618"/>
                  </a:lnTo>
                </a:path>
                <a:path w="2207259" h="2001520">
                  <a:moveTo>
                    <a:pt x="2201791" y="2001355"/>
                  </a:moveTo>
                  <a:lnTo>
                    <a:pt x="2200408" y="1999993"/>
                  </a:lnTo>
                </a:path>
                <a:path w="2207259" h="2001520">
                  <a:moveTo>
                    <a:pt x="2201791" y="2001355"/>
                  </a:moveTo>
                  <a:lnTo>
                    <a:pt x="2201791" y="1987844"/>
                  </a:lnTo>
                </a:path>
                <a:path w="2207259" h="2001520">
                  <a:moveTo>
                    <a:pt x="2201791" y="1972938"/>
                  </a:moveTo>
                  <a:lnTo>
                    <a:pt x="2200408" y="1971577"/>
                  </a:lnTo>
                </a:path>
                <a:path w="2207259" h="2001520">
                  <a:moveTo>
                    <a:pt x="2201791" y="1962099"/>
                  </a:moveTo>
                  <a:lnTo>
                    <a:pt x="2201791" y="1947193"/>
                  </a:lnTo>
                </a:path>
                <a:path w="2207259" h="2001520">
                  <a:moveTo>
                    <a:pt x="2201791" y="1933699"/>
                  </a:moveTo>
                  <a:lnTo>
                    <a:pt x="2200408" y="1932355"/>
                  </a:lnTo>
                </a:path>
                <a:path w="2207259" h="2001520">
                  <a:moveTo>
                    <a:pt x="2201791" y="1922860"/>
                  </a:moveTo>
                  <a:lnTo>
                    <a:pt x="2201791" y="1907954"/>
                  </a:lnTo>
                </a:path>
                <a:path w="2207259" h="2001520">
                  <a:moveTo>
                    <a:pt x="2201791" y="1894427"/>
                  </a:moveTo>
                  <a:lnTo>
                    <a:pt x="2200408" y="1893083"/>
                  </a:lnTo>
                </a:path>
                <a:path w="2207259" h="2001520">
                  <a:moveTo>
                    <a:pt x="2201791" y="1882261"/>
                  </a:moveTo>
                  <a:lnTo>
                    <a:pt x="2201791" y="1868716"/>
                  </a:lnTo>
                </a:path>
                <a:path w="2207259" h="2001520">
                  <a:moveTo>
                    <a:pt x="2201791" y="1855205"/>
                  </a:moveTo>
                  <a:lnTo>
                    <a:pt x="2200408" y="1853878"/>
                  </a:lnTo>
                </a:path>
                <a:path w="2207259" h="2001520">
                  <a:moveTo>
                    <a:pt x="2201791" y="1843039"/>
                  </a:moveTo>
                  <a:lnTo>
                    <a:pt x="2201791" y="1829460"/>
                  </a:lnTo>
                </a:path>
                <a:path w="2207259" h="2001520">
                  <a:moveTo>
                    <a:pt x="2201791" y="1814622"/>
                  </a:moveTo>
                  <a:lnTo>
                    <a:pt x="2200408" y="1813244"/>
                  </a:lnTo>
                </a:path>
                <a:path w="2207259" h="2001520">
                  <a:moveTo>
                    <a:pt x="2201791" y="1803783"/>
                  </a:moveTo>
                  <a:lnTo>
                    <a:pt x="2201791" y="1790239"/>
                  </a:lnTo>
                </a:path>
                <a:path w="2207259" h="2001520">
                  <a:moveTo>
                    <a:pt x="2201791" y="1775384"/>
                  </a:moveTo>
                  <a:lnTo>
                    <a:pt x="2200408" y="1773989"/>
                  </a:lnTo>
                </a:path>
                <a:path w="2207259" h="2001520">
                  <a:moveTo>
                    <a:pt x="2201791" y="1764562"/>
                  </a:moveTo>
                  <a:lnTo>
                    <a:pt x="2201791" y="1751017"/>
                  </a:lnTo>
                </a:path>
                <a:path w="2207259" h="2001520">
                  <a:moveTo>
                    <a:pt x="2201791" y="1736145"/>
                  </a:moveTo>
                  <a:lnTo>
                    <a:pt x="2200408" y="1734750"/>
                  </a:lnTo>
                </a:path>
                <a:path w="2207259" h="2001520">
                  <a:moveTo>
                    <a:pt x="2201791" y="1725289"/>
                  </a:moveTo>
                  <a:lnTo>
                    <a:pt x="2201791" y="1710417"/>
                  </a:lnTo>
                </a:path>
                <a:path w="2207259" h="2001520">
                  <a:moveTo>
                    <a:pt x="2201791" y="1696873"/>
                  </a:moveTo>
                  <a:lnTo>
                    <a:pt x="2200408" y="1695511"/>
                  </a:lnTo>
                </a:path>
                <a:path w="2207259" h="2001520">
                  <a:moveTo>
                    <a:pt x="2201791" y="1686051"/>
                  </a:moveTo>
                  <a:lnTo>
                    <a:pt x="2201791" y="1671145"/>
                  </a:lnTo>
                </a:path>
                <a:path w="2207259" h="2001520">
                  <a:moveTo>
                    <a:pt x="2201791" y="1657600"/>
                  </a:moveTo>
                  <a:lnTo>
                    <a:pt x="2200408" y="1656239"/>
                  </a:lnTo>
                </a:path>
                <a:path w="2207259" h="2001520">
                  <a:moveTo>
                    <a:pt x="2201791" y="1645468"/>
                  </a:moveTo>
                  <a:lnTo>
                    <a:pt x="2201791" y="1631940"/>
                  </a:lnTo>
                </a:path>
                <a:path w="2207259" h="2001520">
                  <a:moveTo>
                    <a:pt x="2201791" y="1618378"/>
                  </a:moveTo>
                  <a:lnTo>
                    <a:pt x="2200408" y="1617051"/>
                  </a:lnTo>
                </a:path>
                <a:path w="2207259" h="2001520">
                  <a:moveTo>
                    <a:pt x="2201791" y="1606229"/>
                  </a:moveTo>
                  <a:lnTo>
                    <a:pt x="2201791" y="1592719"/>
                  </a:lnTo>
                </a:path>
                <a:path w="2207259" h="2001520">
                  <a:moveTo>
                    <a:pt x="2201791" y="1577813"/>
                  </a:moveTo>
                  <a:lnTo>
                    <a:pt x="2200408" y="1576485"/>
                  </a:lnTo>
                </a:path>
                <a:path w="2207259" h="2001520">
                  <a:moveTo>
                    <a:pt x="2201791" y="1566957"/>
                  </a:moveTo>
                  <a:lnTo>
                    <a:pt x="2201791" y="1553446"/>
                  </a:lnTo>
                </a:path>
                <a:path w="2207259" h="2001520">
                  <a:moveTo>
                    <a:pt x="2201791" y="1538540"/>
                  </a:moveTo>
                  <a:lnTo>
                    <a:pt x="2200408" y="1537213"/>
                  </a:lnTo>
                </a:path>
                <a:path w="2207259" h="2001520">
                  <a:moveTo>
                    <a:pt x="2201791" y="1527735"/>
                  </a:moveTo>
                  <a:lnTo>
                    <a:pt x="2201791" y="1514190"/>
                  </a:lnTo>
                  <a:lnTo>
                    <a:pt x="2201791" y="1500646"/>
                  </a:lnTo>
                </a:path>
                <a:path w="2207259" h="2001520">
                  <a:moveTo>
                    <a:pt x="2207219" y="2001355"/>
                  </a:moveTo>
                  <a:lnTo>
                    <a:pt x="2207219" y="1500646"/>
                  </a:lnTo>
                </a:path>
                <a:path w="2207259" h="2001520">
                  <a:moveTo>
                    <a:pt x="2197728" y="1500646"/>
                  </a:moveTo>
                  <a:lnTo>
                    <a:pt x="2196363" y="1499318"/>
                  </a:lnTo>
                </a:path>
                <a:path w="2207259" h="2001520">
                  <a:moveTo>
                    <a:pt x="2197728" y="1500646"/>
                  </a:moveTo>
                  <a:lnTo>
                    <a:pt x="2197728" y="1491185"/>
                  </a:lnTo>
                </a:path>
                <a:path w="2207259" h="2001520">
                  <a:moveTo>
                    <a:pt x="2197728" y="1480363"/>
                  </a:moveTo>
                  <a:lnTo>
                    <a:pt x="2197728" y="1472263"/>
                  </a:lnTo>
                </a:path>
                <a:path w="2207259" h="2001520">
                  <a:moveTo>
                    <a:pt x="2197728" y="1460080"/>
                  </a:moveTo>
                  <a:lnTo>
                    <a:pt x="2197728" y="1451997"/>
                  </a:lnTo>
                </a:path>
                <a:path w="2207259" h="2001520">
                  <a:moveTo>
                    <a:pt x="2197728" y="1441141"/>
                  </a:moveTo>
                  <a:lnTo>
                    <a:pt x="2197728" y="1433025"/>
                  </a:lnTo>
                </a:path>
                <a:path w="2207259" h="2001520">
                  <a:moveTo>
                    <a:pt x="2197728" y="1420841"/>
                  </a:moveTo>
                  <a:lnTo>
                    <a:pt x="2197728" y="1412691"/>
                  </a:lnTo>
                </a:path>
                <a:path w="2207259" h="2001520">
                  <a:moveTo>
                    <a:pt x="2197728" y="1401852"/>
                  </a:moveTo>
                  <a:lnTo>
                    <a:pt x="2197728" y="1392442"/>
                  </a:lnTo>
                </a:path>
                <a:path w="2207259" h="2001520">
                  <a:moveTo>
                    <a:pt x="2197728" y="1381620"/>
                  </a:moveTo>
                  <a:lnTo>
                    <a:pt x="2197728" y="1373503"/>
                  </a:lnTo>
                </a:path>
                <a:path w="2207259" h="2001520">
                  <a:moveTo>
                    <a:pt x="2197728" y="1362664"/>
                  </a:moveTo>
                  <a:lnTo>
                    <a:pt x="2197728" y="1353203"/>
                  </a:lnTo>
                </a:path>
                <a:path w="2207259" h="2001520">
                  <a:moveTo>
                    <a:pt x="2197728" y="1342330"/>
                  </a:moveTo>
                  <a:lnTo>
                    <a:pt x="2197728" y="1334197"/>
                  </a:lnTo>
                </a:path>
                <a:path w="2207259" h="2001520">
                  <a:moveTo>
                    <a:pt x="2197728" y="1322047"/>
                  </a:moveTo>
                  <a:lnTo>
                    <a:pt x="2197728" y="1313931"/>
                  </a:lnTo>
                </a:path>
                <a:path w="2207259" h="2001520">
                  <a:moveTo>
                    <a:pt x="2197728" y="1303109"/>
                  </a:moveTo>
                  <a:lnTo>
                    <a:pt x="2197728" y="1294992"/>
                  </a:lnTo>
                </a:path>
                <a:path w="2207259" h="2001520">
                  <a:moveTo>
                    <a:pt x="2197728" y="1282792"/>
                  </a:moveTo>
                  <a:lnTo>
                    <a:pt x="2197728" y="1274675"/>
                  </a:lnTo>
                </a:path>
                <a:path w="2207259" h="2001520">
                  <a:moveTo>
                    <a:pt x="2197728" y="1263887"/>
                  </a:moveTo>
                  <a:lnTo>
                    <a:pt x="2197728" y="1254375"/>
                  </a:lnTo>
                </a:path>
                <a:path w="2207259" h="2001520">
                  <a:moveTo>
                    <a:pt x="2197728" y="1243553"/>
                  </a:moveTo>
                  <a:lnTo>
                    <a:pt x="2197728" y="1235470"/>
                  </a:lnTo>
                </a:path>
                <a:path w="2207259" h="2001520">
                  <a:moveTo>
                    <a:pt x="2197728" y="1223304"/>
                  </a:moveTo>
                  <a:lnTo>
                    <a:pt x="2197728" y="1215171"/>
                  </a:lnTo>
                </a:path>
                <a:path w="2207259" h="2001520">
                  <a:moveTo>
                    <a:pt x="2197728" y="1204331"/>
                  </a:moveTo>
                  <a:lnTo>
                    <a:pt x="2197728" y="1196198"/>
                  </a:lnTo>
                </a:path>
                <a:path w="2207259" h="2001520">
                  <a:moveTo>
                    <a:pt x="2197728" y="1183997"/>
                  </a:moveTo>
                  <a:lnTo>
                    <a:pt x="2197728" y="1175932"/>
                  </a:lnTo>
                </a:path>
                <a:path w="2207259" h="2001520">
                  <a:moveTo>
                    <a:pt x="2197728" y="1165093"/>
                  </a:moveTo>
                  <a:lnTo>
                    <a:pt x="2197728" y="1155598"/>
                  </a:lnTo>
                </a:path>
                <a:path w="2207259" h="2001520">
                  <a:moveTo>
                    <a:pt x="2197728" y="1144759"/>
                  </a:moveTo>
                  <a:lnTo>
                    <a:pt x="2197728" y="1136676"/>
                  </a:lnTo>
                </a:path>
                <a:path w="2207259" h="2001520">
                  <a:moveTo>
                    <a:pt x="2197728" y="1125854"/>
                  </a:moveTo>
                  <a:lnTo>
                    <a:pt x="2197728" y="1116342"/>
                  </a:lnTo>
                </a:path>
                <a:path w="2207259" h="2001520">
                  <a:moveTo>
                    <a:pt x="2197728" y="1105520"/>
                  </a:moveTo>
                  <a:lnTo>
                    <a:pt x="2197728" y="1097438"/>
                  </a:lnTo>
                </a:path>
                <a:path w="2207259" h="2001520">
                  <a:moveTo>
                    <a:pt x="2197728" y="1085237"/>
                  </a:moveTo>
                  <a:lnTo>
                    <a:pt x="2197728" y="1077121"/>
                  </a:lnTo>
                </a:path>
                <a:path w="2207259" h="2001520">
                  <a:moveTo>
                    <a:pt x="2197728" y="1066299"/>
                  </a:moveTo>
                  <a:lnTo>
                    <a:pt x="2197728" y="1058216"/>
                  </a:lnTo>
                </a:path>
                <a:path w="2207259" h="2001520">
                  <a:moveTo>
                    <a:pt x="2197728" y="1045999"/>
                  </a:moveTo>
                  <a:lnTo>
                    <a:pt x="2197728" y="1037882"/>
                  </a:lnTo>
                </a:path>
                <a:path w="2207259" h="2001520">
                  <a:moveTo>
                    <a:pt x="2197728" y="1029800"/>
                  </a:moveTo>
                  <a:lnTo>
                    <a:pt x="2197728" y="1021632"/>
                  </a:lnTo>
                </a:path>
                <a:path w="2207259" h="2001520">
                  <a:moveTo>
                    <a:pt x="1123982" y="1834888"/>
                  </a:moveTo>
                  <a:lnTo>
                    <a:pt x="1123982" y="1519618"/>
                  </a:lnTo>
                </a:path>
                <a:path w="2207259" h="2001520">
                  <a:moveTo>
                    <a:pt x="0" y="20316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/>
            <p:cNvSpPr/>
            <p:nvPr/>
          </p:nvSpPr>
          <p:spPr>
            <a:xfrm>
              <a:off x="12184005" y="2865864"/>
              <a:ext cx="6008370" cy="3989704"/>
            </a:xfrm>
            <a:custGeom>
              <a:avLst/>
              <a:gdLst/>
              <a:ahLst/>
              <a:cxnLst/>
              <a:rect l="l" t="t" r="r" b="b"/>
              <a:pathLst>
                <a:path w="6008369" h="3989704">
                  <a:moveTo>
                    <a:pt x="1799989" y="3179959"/>
                  </a:moveTo>
                  <a:lnTo>
                    <a:pt x="2976905" y="3179959"/>
                  </a:lnTo>
                </a:path>
                <a:path w="6008369" h="3989704">
                  <a:moveTo>
                    <a:pt x="4620776" y="2801066"/>
                  </a:moveTo>
                  <a:lnTo>
                    <a:pt x="4620776" y="3116336"/>
                  </a:lnTo>
                </a:path>
                <a:path w="6008369" h="3989704">
                  <a:moveTo>
                    <a:pt x="5684980" y="3715822"/>
                  </a:moveTo>
                  <a:lnTo>
                    <a:pt x="5684980" y="3989165"/>
                  </a:lnTo>
                </a:path>
                <a:path w="6008369" h="3989704">
                  <a:moveTo>
                    <a:pt x="4171470" y="2801066"/>
                  </a:moveTo>
                  <a:lnTo>
                    <a:pt x="4171470" y="3116336"/>
                  </a:lnTo>
                </a:path>
                <a:path w="6008369" h="3989704">
                  <a:moveTo>
                    <a:pt x="4289557" y="2801066"/>
                  </a:moveTo>
                  <a:lnTo>
                    <a:pt x="4289557" y="2782094"/>
                  </a:lnTo>
                </a:path>
                <a:path w="6008369" h="3989704">
                  <a:moveTo>
                    <a:pt x="5143396" y="2801066"/>
                  </a:moveTo>
                  <a:lnTo>
                    <a:pt x="5143396" y="2782094"/>
                  </a:lnTo>
                </a:path>
                <a:path w="6008369" h="3989704">
                  <a:moveTo>
                    <a:pt x="5151538" y="2801066"/>
                  </a:moveTo>
                  <a:lnTo>
                    <a:pt x="5151538" y="2782094"/>
                  </a:lnTo>
                </a:path>
                <a:path w="6008369" h="3989704">
                  <a:moveTo>
                    <a:pt x="5143396" y="2801066"/>
                  </a:moveTo>
                  <a:lnTo>
                    <a:pt x="4620776" y="2801066"/>
                  </a:lnTo>
                </a:path>
                <a:path w="6008369" h="3989704">
                  <a:moveTo>
                    <a:pt x="5327970" y="2801066"/>
                  </a:moveTo>
                  <a:lnTo>
                    <a:pt x="5327970" y="2976959"/>
                  </a:lnTo>
                </a:path>
                <a:path w="6008369" h="3989704">
                  <a:moveTo>
                    <a:pt x="6008057" y="3715822"/>
                  </a:moveTo>
                  <a:lnTo>
                    <a:pt x="5684980" y="3715822"/>
                  </a:lnTo>
                </a:path>
                <a:path w="6008369" h="3989704">
                  <a:moveTo>
                    <a:pt x="200909" y="250337"/>
                  </a:moveTo>
                  <a:lnTo>
                    <a:pt x="200909" y="315286"/>
                  </a:lnTo>
                </a:path>
                <a:path w="6008369" h="3989704">
                  <a:moveTo>
                    <a:pt x="91015" y="83939"/>
                  </a:moveTo>
                  <a:lnTo>
                    <a:pt x="91015" y="0"/>
                  </a:lnTo>
                </a:path>
                <a:path w="6008369" h="3989704">
                  <a:moveTo>
                    <a:pt x="91015" y="0"/>
                  </a:moveTo>
                  <a:lnTo>
                    <a:pt x="156135" y="0"/>
                  </a:lnTo>
                </a:path>
                <a:path w="6008369" h="3989704">
                  <a:moveTo>
                    <a:pt x="156135" y="0"/>
                  </a:moveTo>
                  <a:lnTo>
                    <a:pt x="156135" y="83939"/>
                  </a:lnTo>
                </a:path>
                <a:path w="6008369" h="3989704">
                  <a:moveTo>
                    <a:pt x="156135" y="83939"/>
                  </a:moveTo>
                  <a:lnTo>
                    <a:pt x="91015" y="83939"/>
                  </a:lnTo>
                </a:path>
                <a:path w="6008369" h="3989704">
                  <a:moveTo>
                    <a:pt x="0" y="211081"/>
                  </a:moveTo>
                  <a:lnTo>
                    <a:pt x="0" y="125866"/>
                  </a:lnTo>
                </a:path>
                <a:path w="6008369" h="3989704">
                  <a:moveTo>
                    <a:pt x="0" y="125866"/>
                  </a:moveTo>
                  <a:lnTo>
                    <a:pt x="65222" y="125866"/>
                  </a:lnTo>
                </a:path>
                <a:path w="6008369" h="3989704">
                  <a:moveTo>
                    <a:pt x="65222" y="125866"/>
                  </a:moveTo>
                  <a:lnTo>
                    <a:pt x="65222" y="211081"/>
                  </a:lnTo>
                </a:path>
                <a:path w="6008369" h="3989704">
                  <a:moveTo>
                    <a:pt x="65222" y="211081"/>
                  </a:moveTo>
                  <a:lnTo>
                    <a:pt x="0" y="21108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11385866" y="1907839"/>
              <a:ext cx="7301865" cy="6149340"/>
            </a:xfrm>
            <a:custGeom>
              <a:avLst/>
              <a:gdLst/>
              <a:ahLst/>
              <a:cxnLst/>
              <a:rect l="l" t="t" r="r" b="b"/>
              <a:pathLst>
                <a:path w="7301865" h="6149340">
                  <a:moveTo>
                    <a:pt x="37962" y="91987"/>
                  </a:moveTo>
                  <a:lnTo>
                    <a:pt x="0" y="0"/>
                  </a:lnTo>
                </a:path>
                <a:path w="7301865" h="6149340">
                  <a:moveTo>
                    <a:pt x="1937092" y="589991"/>
                  </a:moveTo>
                  <a:lnTo>
                    <a:pt x="1937092" y="428952"/>
                  </a:lnTo>
                </a:path>
                <a:path w="7301865" h="6149340">
                  <a:moveTo>
                    <a:pt x="2094542" y="592696"/>
                  </a:moveTo>
                  <a:lnTo>
                    <a:pt x="2094542" y="603501"/>
                  </a:lnTo>
                </a:path>
                <a:path w="7301865" h="6149340">
                  <a:moveTo>
                    <a:pt x="2090446" y="592696"/>
                  </a:moveTo>
                  <a:lnTo>
                    <a:pt x="2090446" y="594040"/>
                  </a:lnTo>
                </a:path>
                <a:path w="7301865" h="6149340">
                  <a:moveTo>
                    <a:pt x="2094542" y="603501"/>
                  </a:moveTo>
                  <a:lnTo>
                    <a:pt x="2090446" y="603501"/>
                  </a:lnTo>
                </a:path>
                <a:path w="7301865" h="6149340">
                  <a:moveTo>
                    <a:pt x="2090446" y="603501"/>
                  </a:moveTo>
                  <a:lnTo>
                    <a:pt x="2090446" y="599451"/>
                  </a:lnTo>
                </a:path>
                <a:path w="7301865" h="6149340">
                  <a:moveTo>
                    <a:pt x="2093177" y="598090"/>
                  </a:moveTo>
                  <a:lnTo>
                    <a:pt x="2093177" y="594040"/>
                  </a:lnTo>
                </a:path>
                <a:path w="7301865" h="6149340">
                  <a:moveTo>
                    <a:pt x="1286877" y="592696"/>
                  </a:moveTo>
                  <a:lnTo>
                    <a:pt x="1286877" y="603501"/>
                  </a:lnTo>
                </a:path>
                <a:path w="7301865" h="6149340">
                  <a:moveTo>
                    <a:pt x="1290905" y="592696"/>
                  </a:moveTo>
                  <a:lnTo>
                    <a:pt x="1290905" y="594040"/>
                  </a:lnTo>
                </a:path>
                <a:path w="7301865" h="6149340">
                  <a:moveTo>
                    <a:pt x="1286877" y="603501"/>
                  </a:moveTo>
                  <a:lnTo>
                    <a:pt x="1289557" y="603501"/>
                  </a:lnTo>
                </a:path>
                <a:path w="7301865" h="6149340">
                  <a:moveTo>
                    <a:pt x="1289557" y="603501"/>
                  </a:moveTo>
                  <a:lnTo>
                    <a:pt x="1289557" y="599451"/>
                  </a:lnTo>
                </a:path>
                <a:path w="7301865" h="6149340">
                  <a:moveTo>
                    <a:pt x="1288191" y="598090"/>
                  </a:moveTo>
                  <a:lnTo>
                    <a:pt x="1288191" y="594040"/>
                  </a:lnTo>
                </a:path>
                <a:path w="7301865" h="6149340">
                  <a:moveTo>
                    <a:pt x="1277352" y="603501"/>
                  </a:moveTo>
                  <a:lnTo>
                    <a:pt x="1277352" y="592696"/>
                  </a:lnTo>
                </a:path>
                <a:path w="7301865" h="6149340">
                  <a:moveTo>
                    <a:pt x="1286877" y="603501"/>
                  </a:moveTo>
                  <a:lnTo>
                    <a:pt x="1277352" y="603501"/>
                  </a:lnTo>
                </a:path>
                <a:path w="7301865" h="6149340">
                  <a:moveTo>
                    <a:pt x="1290905" y="592696"/>
                  </a:moveTo>
                  <a:lnTo>
                    <a:pt x="1273273" y="592696"/>
                  </a:lnTo>
                </a:path>
                <a:path w="7301865" h="6149340">
                  <a:moveTo>
                    <a:pt x="1273273" y="592696"/>
                  </a:moveTo>
                  <a:lnTo>
                    <a:pt x="1273273" y="594040"/>
                  </a:lnTo>
                </a:path>
                <a:path w="7301865" h="6149340">
                  <a:moveTo>
                    <a:pt x="1277352" y="603501"/>
                  </a:moveTo>
                  <a:lnTo>
                    <a:pt x="1274604" y="603501"/>
                  </a:lnTo>
                </a:path>
                <a:path w="7301865" h="6149340">
                  <a:moveTo>
                    <a:pt x="1274604" y="603501"/>
                  </a:moveTo>
                  <a:lnTo>
                    <a:pt x="1274604" y="599451"/>
                  </a:lnTo>
                </a:path>
                <a:path w="7301865" h="6149340">
                  <a:moveTo>
                    <a:pt x="561897" y="967539"/>
                  </a:moveTo>
                  <a:lnTo>
                    <a:pt x="523610" y="897382"/>
                  </a:lnTo>
                </a:path>
                <a:path w="7301865" h="6149340">
                  <a:moveTo>
                    <a:pt x="561897" y="967539"/>
                  </a:moveTo>
                  <a:lnTo>
                    <a:pt x="1090150" y="680991"/>
                  </a:lnTo>
                </a:path>
                <a:path w="7301865" h="6149340">
                  <a:moveTo>
                    <a:pt x="629766" y="839835"/>
                  </a:moveTo>
                  <a:lnTo>
                    <a:pt x="668018" y="909991"/>
                  </a:lnTo>
                </a:path>
                <a:path w="7301865" h="6149340">
                  <a:moveTo>
                    <a:pt x="734658" y="782951"/>
                  </a:moveTo>
                  <a:lnTo>
                    <a:pt x="772980" y="853022"/>
                  </a:lnTo>
                </a:path>
                <a:path w="7301865" h="6149340">
                  <a:moveTo>
                    <a:pt x="840780" y="725369"/>
                  </a:moveTo>
                  <a:lnTo>
                    <a:pt x="879067" y="795491"/>
                  </a:lnTo>
                </a:path>
                <a:path w="7301865" h="6149340">
                  <a:moveTo>
                    <a:pt x="6579547" y="5959313"/>
                  </a:moveTo>
                  <a:lnTo>
                    <a:pt x="6579547" y="6148768"/>
                  </a:lnTo>
                </a:path>
                <a:path w="7301865" h="6149340">
                  <a:moveTo>
                    <a:pt x="6579547" y="5951213"/>
                  </a:moveTo>
                  <a:lnTo>
                    <a:pt x="6724741" y="5951213"/>
                  </a:lnTo>
                </a:path>
                <a:path w="7301865" h="6149340">
                  <a:moveTo>
                    <a:pt x="6579547" y="5512783"/>
                  </a:moveTo>
                  <a:lnTo>
                    <a:pt x="7301694" y="5512783"/>
                  </a:lnTo>
                </a:path>
                <a:path w="7301865" h="6149340">
                  <a:moveTo>
                    <a:pt x="6579547" y="5512783"/>
                  </a:moveTo>
                  <a:lnTo>
                    <a:pt x="6579547" y="5799653"/>
                  </a:lnTo>
                </a:path>
                <a:path w="7301865" h="6149340">
                  <a:moveTo>
                    <a:pt x="5095823" y="3759094"/>
                  </a:moveTo>
                  <a:lnTo>
                    <a:pt x="5095823" y="3740121"/>
                  </a:lnTo>
                </a:path>
                <a:path w="7301865" h="6149340">
                  <a:moveTo>
                    <a:pt x="5087715" y="3759094"/>
                  </a:moveTo>
                  <a:lnTo>
                    <a:pt x="4969610" y="3759094"/>
                  </a:lnTo>
                </a:path>
                <a:path w="7301865" h="6149340">
                  <a:moveTo>
                    <a:pt x="5280431" y="3759094"/>
                  </a:moveTo>
                  <a:lnTo>
                    <a:pt x="5280431" y="3740121"/>
                  </a:lnTo>
                </a:path>
                <a:path w="7301865" h="6149340">
                  <a:moveTo>
                    <a:pt x="5272306" y="3759094"/>
                  </a:moveTo>
                  <a:lnTo>
                    <a:pt x="5272306" y="3740121"/>
                  </a:lnTo>
                </a:path>
                <a:path w="7301865" h="6149340">
                  <a:moveTo>
                    <a:pt x="3795426" y="3740121"/>
                  </a:moveTo>
                  <a:lnTo>
                    <a:pt x="3795426" y="3852409"/>
                  </a:lnTo>
                </a:path>
                <a:path w="7301865" h="6149340">
                  <a:moveTo>
                    <a:pt x="4973690" y="3993215"/>
                  </a:moveTo>
                  <a:lnTo>
                    <a:pt x="4972290" y="3991820"/>
                  </a:lnTo>
                </a:path>
                <a:path w="7301865" h="6149340">
                  <a:moveTo>
                    <a:pt x="4973690" y="3993215"/>
                  </a:moveTo>
                  <a:lnTo>
                    <a:pt x="4973690" y="3994559"/>
                  </a:lnTo>
                  <a:lnTo>
                    <a:pt x="4973690" y="3998592"/>
                  </a:lnTo>
                </a:path>
                <a:path w="7301865" h="6149340">
                  <a:moveTo>
                    <a:pt x="4973690" y="4017530"/>
                  </a:moveTo>
                  <a:lnTo>
                    <a:pt x="4972290" y="4016203"/>
                  </a:lnTo>
                </a:path>
                <a:path w="7301865" h="6149340">
                  <a:moveTo>
                    <a:pt x="4973690" y="4017530"/>
                  </a:moveTo>
                  <a:lnTo>
                    <a:pt x="4973690" y="4018875"/>
                  </a:lnTo>
                  <a:lnTo>
                    <a:pt x="4973690" y="4022976"/>
                  </a:lnTo>
                </a:path>
                <a:path w="7301865" h="6149340">
                  <a:moveTo>
                    <a:pt x="4976387" y="3995869"/>
                  </a:moveTo>
                  <a:lnTo>
                    <a:pt x="4969610" y="3995869"/>
                  </a:lnTo>
                </a:path>
                <a:path w="7301865" h="6149340">
                  <a:moveTo>
                    <a:pt x="4976387" y="4020270"/>
                  </a:moveTo>
                  <a:lnTo>
                    <a:pt x="4969610" y="4020270"/>
                  </a:lnTo>
                </a:path>
                <a:path w="7301865" h="6149340">
                  <a:moveTo>
                    <a:pt x="7045121" y="3257074"/>
                  </a:moveTo>
                  <a:lnTo>
                    <a:pt x="7045121" y="3275996"/>
                  </a:lnTo>
                </a:path>
                <a:path w="7301865" h="6149340">
                  <a:moveTo>
                    <a:pt x="7045121" y="3257074"/>
                  </a:moveTo>
                  <a:lnTo>
                    <a:pt x="6948763" y="3257074"/>
                  </a:lnTo>
                </a:path>
                <a:path w="7301865" h="6149340">
                  <a:moveTo>
                    <a:pt x="6806214" y="4673849"/>
                  </a:moveTo>
                  <a:lnTo>
                    <a:pt x="6806214" y="4761770"/>
                  </a:lnTo>
                </a:path>
                <a:path w="7301865" h="6149340">
                  <a:moveTo>
                    <a:pt x="6483121" y="4947192"/>
                  </a:moveTo>
                  <a:lnTo>
                    <a:pt x="6806214" y="494719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12645569" y="3262393"/>
              <a:ext cx="36830" cy="4752340"/>
            </a:xfrm>
            <a:custGeom>
              <a:avLst/>
              <a:gdLst/>
              <a:ahLst/>
              <a:cxnLst/>
              <a:rect l="l" t="t" r="r" b="b"/>
              <a:pathLst>
                <a:path w="36829" h="4752340">
                  <a:moveTo>
                    <a:pt x="36665" y="4156890"/>
                  </a:moveTo>
                  <a:lnTo>
                    <a:pt x="35282" y="4155495"/>
                  </a:lnTo>
                </a:path>
                <a:path w="36829" h="4752340">
                  <a:moveTo>
                    <a:pt x="36665" y="4156890"/>
                  </a:moveTo>
                  <a:lnTo>
                    <a:pt x="36665" y="4198835"/>
                  </a:lnTo>
                </a:path>
                <a:path w="36829" h="4752340">
                  <a:moveTo>
                    <a:pt x="36665" y="4216412"/>
                  </a:moveTo>
                  <a:lnTo>
                    <a:pt x="36665" y="4227251"/>
                  </a:lnTo>
                </a:path>
                <a:path w="36829" h="4752340">
                  <a:moveTo>
                    <a:pt x="36665" y="4244862"/>
                  </a:moveTo>
                  <a:lnTo>
                    <a:pt x="36665" y="4286790"/>
                  </a:lnTo>
                </a:path>
                <a:path w="36829" h="4752340">
                  <a:moveTo>
                    <a:pt x="36665" y="4304367"/>
                  </a:moveTo>
                  <a:lnTo>
                    <a:pt x="36665" y="4315206"/>
                  </a:lnTo>
                </a:path>
                <a:path w="36829" h="4752340">
                  <a:moveTo>
                    <a:pt x="36665" y="4331439"/>
                  </a:moveTo>
                  <a:lnTo>
                    <a:pt x="36665" y="4374762"/>
                  </a:lnTo>
                </a:path>
                <a:path w="36829" h="4752340">
                  <a:moveTo>
                    <a:pt x="36665" y="4390978"/>
                  </a:moveTo>
                  <a:lnTo>
                    <a:pt x="36665" y="4401800"/>
                  </a:lnTo>
                </a:path>
                <a:path w="36829" h="4752340">
                  <a:moveTo>
                    <a:pt x="36665" y="4419394"/>
                  </a:moveTo>
                  <a:lnTo>
                    <a:pt x="36665" y="4461321"/>
                  </a:lnTo>
                </a:path>
                <a:path w="36829" h="4752340">
                  <a:moveTo>
                    <a:pt x="36665" y="4478984"/>
                  </a:moveTo>
                  <a:lnTo>
                    <a:pt x="36665" y="4489755"/>
                  </a:lnTo>
                </a:path>
                <a:path w="36829" h="4752340">
                  <a:moveTo>
                    <a:pt x="36665" y="4507400"/>
                  </a:moveTo>
                  <a:lnTo>
                    <a:pt x="36665" y="4549276"/>
                  </a:lnTo>
                </a:path>
                <a:path w="36829" h="4752340">
                  <a:moveTo>
                    <a:pt x="36665" y="4565543"/>
                  </a:moveTo>
                  <a:lnTo>
                    <a:pt x="36665" y="4577676"/>
                  </a:lnTo>
                </a:path>
                <a:path w="36829" h="4752340">
                  <a:moveTo>
                    <a:pt x="36665" y="4593926"/>
                  </a:moveTo>
                  <a:lnTo>
                    <a:pt x="36665" y="4635904"/>
                  </a:lnTo>
                </a:path>
                <a:path w="36829" h="4752340">
                  <a:moveTo>
                    <a:pt x="36665" y="4653515"/>
                  </a:moveTo>
                  <a:lnTo>
                    <a:pt x="36665" y="4664321"/>
                  </a:lnTo>
                </a:path>
                <a:path w="36829" h="4752340">
                  <a:moveTo>
                    <a:pt x="36665" y="4681915"/>
                  </a:moveTo>
                  <a:lnTo>
                    <a:pt x="36665" y="4723825"/>
                  </a:lnTo>
                </a:path>
                <a:path w="36829" h="4752340">
                  <a:moveTo>
                    <a:pt x="36665" y="4740058"/>
                  </a:moveTo>
                  <a:lnTo>
                    <a:pt x="36665" y="4752276"/>
                  </a:lnTo>
                </a:path>
                <a:path w="36829" h="4752340">
                  <a:moveTo>
                    <a:pt x="35282" y="44632"/>
                  </a:moveTo>
                  <a:lnTo>
                    <a:pt x="33951" y="43254"/>
                  </a:lnTo>
                </a:path>
                <a:path w="36829" h="4752340">
                  <a:moveTo>
                    <a:pt x="35282" y="44632"/>
                  </a:moveTo>
                  <a:lnTo>
                    <a:pt x="20346" y="44632"/>
                  </a:lnTo>
                </a:path>
                <a:path w="36829" h="4752340">
                  <a:moveTo>
                    <a:pt x="13553" y="44632"/>
                  </a:moveTo>
                  <a:lnTo>
                    <a:pt x="0" y="44632"/>
                  </a:lnTo>
                </a:path>
                <a:path w="36829" h="4752340">
                  <a:moveTo>
                    <a:pt x="35282" y="1344"/>
                  </a:moveTo>
                  <a:lnTo>
                    <a:pt x="33951" y="0"/>
                  </a:lnTo>
                </a:path>
                <a:path w="36829" h="4752340">
                  <a:moveTo>
                    <a:pt x="35282" y="1344"/>
                  </a:moveTo>
                  <a:lnTo>
                    <a:pt x="20346" y="1344"/>
                  </a:lnTo>
                </a:path>
                <a:path w="36829" h="4752340">
                  <a:moveTo>
                    <a:pt x="13553" y="1344"/>
                  </a:moveTo>
                  <a:lnTo>
                    <a:pt x="0" y="134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13637842" y="2895656"/>
              <a:ext cx="5427980" cy="5161280"/>
            </a:xfrm>
            <a:custGeom>
              <a:avLst/>
              <a:gdLst/>
              <a:ahLst/>
              <a:cxnLst/>
              <a:rect l="l" t="t" r="r" b="b"/>
              <a:pathLst>
                <a:path w="5427980" h="5161280">
                  <a:moveTo>
                    <a:pt x="2042941" y="4972852"/>
                  </a:moveTo>
                  <a:lnTo>
                    <a:pt x="2023994" y="4972852"/>
                  </a:lnTo>
                </a:path>
                <a:path w="5427980" h="5161280">
                  <a:moveTo>
                    <a:pt x="2042941" y="4765837"/>
                  </a:moveTo>
                  <a:lnTo>
                    <a:pt x="2640258" y="4765837"/>
                  </a:lnTo>
                </a:path>
                <a:path w="5427980" h="5161280">
                  <a:moveTo>
                    <a:pt x="346154" y="2771271"/>
                  </a:moveTo>
                  <a:lnTo>
                    <a:pt x="346154" y="3150181"/>
                  </a:lnTo>
                </a:path>
                <a:path w="5427980" h="5161280">
                  <a:moveTo>
                    <a:pt x="3020330" y="2771271"/>
                  </a:moveTo>
                  <a:lnTo>
                    <a:pt x="3020330" y="2947164"/>
                  </a:lnTo>
                </a:path>
                <a:path w="5427980" h="5161280">
                  <a:moveTo>
                    <a:pt x="3986845" y="3910637"/>
                  </a:moveTo>
                  <a:lnTo>
                    <a:pt x="3967812" y="3910637"/>
                  </a:lnTo>
                </a:path>
                <a:path w="5427980" h="5161280">
                  <a:moveTo>
                    <a:pt x="3986845" y="3750926"/>
                  </a:moveTo>
                  <a:lnTo>
                    <a:pt x="3967812" y="3750926"/>
                  </a:lnTo>
                </a:path>
                <a:path w="5427980" h="5161280">
                  <a:moveTo>
                    <a:pt x="2042941" y="5160946"/>
                  </a:moveTo>
                  <a:lnTo>
                    <a:pt x="2042941" y="4972852"/>
                  </a:lnTo>
                </a:path>
                <a:path w="5427980" h="5161280">
                  <a:moveTo>
                    <a:pt x="2042941" y="4788809"/>
                  </a:moveTo>
                  <a:lnTo>
                    <a:pt x="2023994" y="4788809"/>
                  </a:lnTo>
                </a:path>
                <a:path w="5427980" h="5161280">
                  <a:moveTo>
                    <a:pt x="2042941" y="4780726"/>
                  </a:moveTo>
                  <a:lnTo>
                    <a:pt x="2042941" y="4765837"/>
                  </a:lnTo>
                </a:path>
                <a:path w="5427980" h="5161280">
                  <a:moveTo>
                    <a:pt x="1523052" y="2771271"/>
                  </a:moveTo>
                  <a:lnTo>
                    <a:pt x="346154" y="2771271"/>
                  </a:lnTo>
                </a:path>
                <a:path w="5427980" h="5161280">
                  <a:moveTo>
                    <a:pt x="0" y="4700905"/>
                  </a:moveTo>
                  <a:lnTo>
                    <a:pt x="0" y="4665716"/>
                  </a:lnTo>
                </a:path>
                <a:path w="5427980" h="5161280">
                  <a:moveTo>
                    <a:pt x="327190" y="4665716"/>
                  </a:moveTo>
                  <a:lnTo>
                    <a:pt x="0" y="4665716"/>
                  </a:lnTo>
                </a:path>
                <a:path w="5427980" h="5161280">
                  <a:moveTo>
                    <a:pt x="925804" y="2752316"/>
                  </a:moveTo>
                  <a:lnTo>
                    <a:pt x="346154" y="2752316"/>
                  </a:lnTo>
                </a:path>
                <a:path w="5427980" h="5161280">
                  <a:moveTo>
                    <a:pt x="3986845" y="3902520"/>
                  </a:moveTo>
                  <a:lnTo>
                    <a:pt x="3967812" y="3902520"/>
                  </a:lnTo>
                </a:path>
                <a:path w="5427980" h="5161280">
                  <a:moveTo>
                    <a:pt x="3986845" y="3757732"/>
                  </a:moveTo>
                  <a:lnTo>
                    <a:pt x="3967812" y="3757732"/>
                  </a:lnTo>
                </a:path>
                <a:path w="5427980" h="5161280">
                  <a:moveTo>
                    <a:pt x="3986845" y="3404551"/>
                  </a:moveTo>
                  <a:lnTo>
                    <a:pt x="3986845" y="3750926"/>
                  </a:lnTo>
                </a:path>
                <a:path w="5427980" h="5161280">
                  <a:moveTo>
                    <a:pt x="4327554" y="4971491"/>
                  </a:moveTo>
                  <a:lnTo>
                    <a:pt x="4307190" y="4971491"/>
                  </a:lnTo>
                </a:path>
                <a:path w="5427980" h="5161280">
                  <a:moveTo>
                    <a:pt x="4327554" y="4811831"/>
                  </a:moveTo>
                  <a:lnTo>
                    <a:pt x="4307190" y="4811831"/>
                  </a:lnTo>
                </a:path>
                <a:path w="5427980" h="5161280">
                  <a:moveTo>
                    <a:pt x="4327554" y="4963391"/>
                  </a:moveTo>
                  <a:lnTo>
                    <a:pt x="4307190" y="4963391"/>
                  </a:lnTo>
                </a:path>
                <a:path w="5427980" h="5161280">
                  <a:moveTo>
                    <a:pt x="2042941" y="4745554"/>
                  </a:moveTo>
                  <a:lnTo>
                    <a:pt x="2640258" y="4745554"/>
                  </a:lnTo>
                </a:path>
                <a:path w="5427980" h="5161280">
                  <a:moveTo>
                    <a:pt x="2042941" y="5160946"/>
                  </a:moveTo>
                  <a:lnTo>
                    <a:pt x="2023994" y="5160946"/>
                  </a:lnTo>
                </a:path>
                <a:path w="5427980" h="5161280">
                  <a:moveTo>
                    <a:pt x="3146542" y="3584511"/>
                  </a:moveTo>
                  <a:lnTo>
                    <a:pt x="3146542" y="3427539"/>
                  </a:lnTo>
                </a:path>
                <a:path w="5427980" h="5161280">
                  <a:moveTo>
                    <a:pt x="3166923" y="3561505"/>
                  </a:moveTo>
                  <a:lnTo>
                    <a:pt x="3166923" y="3427539"/>
                  </a:lnTo>
                </a:path>
                <a:path w="5427980" h="5161280">
                  <a:moveTo>
                    <a:pt x="3166923" y="3427539"/>
                  </a:moveTo>
                  <a:lnTo>
                    <a:pt x="3146542" y="3427539"/>
                  </a:lnTo>
                </a:path>
                <a:path w="5427980" h="5161280">
                  <a:moveTo>
                    <a:pt x="3168272" y="3558800"/>
                  </a:moveTo>
                  <a:lnTo>
                    <a:pt x="3168272" y="3424868"/>
                  </a:lnTo>
                </a:path>
                <a:path w="5427980" h="5161280">
                  <a:moveTo>
                    <a:pt x="2748820" y="3106858"/>
                  </a:moveTo>
                  <a:lnTo>
                    <a:pt x="2746123" y="3106858"/>
                  </a:lnTo>
                </a:path>
                <a:path w="5427980" h="5161280">
                  <a:moveTo>
                    <a:pt x="3145211" y="3583201"/>
                  </a:moveTo>
                  <a:lnTo>
                    <a:pt x="3145211" y="3437051"/>
                  </a:lnTo>
                </a:path>
                <a:path w="5427980" h="5161280">
                  <a:moveTo>
                    <a:pt x="2748820" y="3603483"/>
                  </a:moveTo>
                  <a:lnTo>
                    <a:pt x="2746123" y="3603483"/>
                  </a:lnTo>
                </a:path>
                <a:path w="5427980" h="5161280">
                  <a:moveTo>
                    <a:pt x="2909019" y="3603483"/>
                  </a:moveTo>
                  <a:lnTo>
                    <a:pt x="2748820" y="3603483"/>
                  </a:lnTo>
                </a:path>
                <a:path w="5427980" h="5161280">
                  <a:moveTo>
                    <a:pt x="2717617" y="3106858"/>
                  </a:moveTo>
                  <a:lnTo>
                    <a:pt x="2717617" y="3584511"/>
                  </a:lnTo>
                </a:path>
                <a:path w="5427980" h="5161280">
                  <a:moveTo>
                    <a:pt x="2748820" y="3584511"/>
                  </a:moveTo>
                  <a:lnTo>
                    <a:pt x="2746123" y="3584511"/>
                  </a:lnTo>
                </a:path>
                <a:path w="5427980" h="5161280">
                  <a:moveTo>
                    <a:pt x="3967812" y="3106858"/>
                  </a:moveTo>
                  <a:lnTo>
                    <a:pt x="3967812" y="3244891"/>
                  </a:lnTo>
                </a:path>
                <a:path w="5427980" h="5161280">
                  <a:moveTo>
                    <a:pt x="3967812" y="3902520"/>
                  </a:moveTo>
                  <a:lnTo>
                    <a:pt x="3823950" y="3902520"/>
                  </a:lnTo>
                </a:path>
                <a:path w="5427980" h="5161280">
                  <a:moveTo>
                    <a:pt x="3986845" y="3253008"/>
                  </a:moveTo>
                  <a:lnTo>
                    <a:pt x="3967812" y="3253008"/>
                  </a:lnTo>
                </a:path>
                <a:path w="5427980" h="5161280">
                  <a:moveTo>
                    <a:pt x="3986845" y="3396417"/>
                  </a:moveTo>
                  <a:lnTo>
                    <a:pt x="3967812" y="3396417"/>
                  </a:lnTo>
                </a:path>
                <a:path w="5427980" h="5161280">
                  <a:moveTo>
                    <a:pt x="3986845" y="3404551"/>
                  </a:moveTo>
                  <a:lnTo>
                    <a:pt x="3967812" y="3404551"/>
                  </a:lnTo>
                </a:path>
                <a:path w="5427980" h="5161280">
                  <a:moveTo>
                    <a:pt x="3986845" y="3244891"/>
                  </a:moveTo>
                  <a:lnTo>
                    <a:pt x="3967812" y="3244891"/>
                  </a:lnTo>
                </a:path>
                <a:path w="5427980" h="5161280">
                  <a:moveTo>
                    <a:pt x="3967812" y="3253008"/>
                  </a:moveTo>
                  <a:lnTo>
                    <a:pt x="3823950" y="3253008"/>
                  </a:lnTo>
                </a:path>
                <a:path w="5427980" h="5161280">
                  <a:moveTo>
                    <a:pt x="3967812" y="3106858"/>
                  </a:moveTo>
                  <a:lnTo>
                    <a:pt x="3114008" y="3106858"/>
                  </a:lnTo>
                </a:path>
                <a:path w="5427980" h="5161280">
                  <a:moveTo>
                    <a:pt x="3094958" y="3106858"/>
                  </a:moveTo>
                  <a:lnTo>
                    <a:pt x="2717617" y="3106858"/>
                  </a:lnTo>
                </a:path>
                <a:path w="5427980" h="5161280">
                  <a:moveTo>
                    <a:pt x="3967812" y="2269286"/>
                  </a:moveTo>
                  <a:lnTo>
                    <a:pt x="3659672" y="2269286"/>
                  </a:lnTo>
                </a:path>
                <a:path w="5427980" h="5161280">
                  <a:moveTo>
                    <a:pt x="4327554" y="4819982"/>
                  </a:moveTo>
                  <a:lnTo>
                    <a:pt x="4307190" y="4819982"/>
                  </a:lnTo>
                </a:path>
                <a:path w="5427980" h="5161280">
                  <a:moveTo>
                    <a:pt x="2412191" y="2288191"/>
                  </a:moveTo>
                  <a:lnTo>
                    <a:pt x="2023994" y="2288191"/>
                  </a:lnTo>
                </a:path>
                <a:path w="5427980" h="5161280">
                  <a:moveTo>
                    <a:pt x="3986845" y="3910637"/>
                  </a:moveTo>
                  <a:lnTo>
                    <a:pt x="3967812" y="3910637"/>
                  </a:lnTo>
                </a:path>
                <a:path w="5427980" h="5161280">
                  <a:moveTo>
                    <a:pt x="3986845" y="3750926"/>
                  </a:moveTo>
                  <a:lnTo>
                    <a:pt x="3967812" y="3750926"/>
                  </a:lnTo>
                </a:path>
                <a:path w="5427980" h="5161280">
                  <a:moveTo>
                    <a:pt x="3986845" y="3902520"/>
                  </a:moveTo>
                  <a:lnTo>
                    <a:pt x="3967812" y="3902520"/>
                  </a:lnTo>
                </a:path>
                <a:path w="5427980" h="5161280">
                  <a:moveTo>
                    <a:pt x="3986845" y="3757732"/>
                  </a:moveTo>
                  <a:lnTo>
                    <a:pt x="3967812" y="3757732"/>
                  </a:lnTo>
                </a:path>
                <a:path w="5427980" h="5161280">
                  <a:moveTo>
                    <a:pt x="3967812" y="3404551"/>
                  </a:moveTo>
                  <a:lnTo>
                    <a:pt x="3967812" y="3561505"/>
                  </a:lnTo>
                </a:path>
                <a:path w="5427980" h="5161280">
                  <a:moveTo>
                    <a:pt x="3967812" y="3580512"/>
                  </a:moveTo>
                  <a:lnTo>
                    <a:pt x="3967812" y="3750926"/>
                  </a:lnTo>
                </a:path>
                <a:path w="5427980" h="5161280">
                  <a:moveTo>
                    <a:pt x="3967812" y="3580512"/>
                  </a:moveTo>
                  <a:lnTo>
                    <a:pt x="3166923" y="3580512"/>
                  </a:lnTo>
                </a:path>
                <a:path w="5427980" h="5161280">
                  <a:moveTo>
                    <a:pt x="3967812" y="3580512"/>
                  </a:moveTo>
                  <a:lnTo>
                    <a:pt x="3166923" y="3580512"/>
                  </a:lnTo>
                </a:path>
                <a:path w="5427980" h="5161280">
                  <a:moveTo>
                    <a:pt x="2717617" y="3603483"/>
                  </a:moveTo>
                  <a:lnTo>
                    <a:pt x="2717617" y="4086530"/>
                  </a:lnTo>
                </a:path>
                <a:path w="5427980" h="5161280">
                  <a:moveTo>
                    <a:pt x="2716269" y="4086530"/>
                  </a:moveTo>
                  <a:lnTo>
                    <a:pt x="2697253" y="4086530"/>
                  </a:lnTo>
                </a:path>
                <a:path w="5427980" h="5161280">
                  <a:moveTo>
                    <a:pt x="3986845" y="3910637"/>
                  </a:moveTo>
                  <a:lnTo>
                    <a:pt x="3985462" y="3909310"/>
                  </a:lnTo>
                </a:path>
                <a:path w="5427980" h="5161280">
                  <a:moveTo>
                    <a:pt x="3986845" y="3910637"/>
                  </a:moveTo>
                  <a:lnTo>
                    <a:pt x="3986845" y="3895731"/>
                  </a:lnTo>
                </a:path>
                <a:path w="5427980" h="5161280">
                  <a:moveTo>
                    <a:pt x="3986845" y="3882254"/>
                  </a:moveTo>
                  <a:lnTo>
                    <a:pt x="3985462" y="3880893"/>
                  </a:lnTo>
                </a:path>
                <a:path w="5427980" h="5161280">
                  <a:moveTo>
                    <a:pt x="3986845" y="3870037"/>
                  </a:moveTo>
                  <a:lnTo>
                    <a:pt x="3986845" y="3856475"/>
                  </a:lnTo>
                </a:path>
                <a:path w="5427980" h="5161280">
                  <a:moveTo>
                    <a:pt x="3986845" y="3842965"/>
                  </a:moveTo>
                  <a:lnTo>
                    <a:pt x="3985462" y="3841637"/>
                  </a:lnTo>
                </a:path>
                <a:path w="5427980" h="5161280">
                  <a:moveTo>
                    <a:pt x="3986845" y="3830815"/>
                  </a:moveTo>
                  <a:lnTo>
                    <a:pt x="3986845" y="3817271"/>
                  </a:lnTo>
                </a:path>
                <a:path w="5427980" h="5161280">
                  <a:moveTo>
                    <a:pt x="3986845" y="3802382"/>
                  </a:moveTo>
                  <a:lnTo>
                    <a:pt x="3985462" y="3801021"/>
                  </a:lnTo>
                </a:path>
                <a:path w="5427980" h="5161280">
                  <a:moveTo>
                    <a:pt x="3986845" y="3791594"/>
                  </a:moveTo>
                  <a:lnTo>
                    <a:pt x="3986845" y="3778032"/>
                  </a:lnTo>
                </a:path>
                <a:path w="5427980" h="5161280">
                  <a:moveTo>
                    <a:pt x="3986845" y="3764505"/>
                  </a:moveTo>
                  <a:lnTo>
                    <a:pt x="3986845" y="3750926"/>
                  </a:lnTo>
                </a:path>
                <a:path w="5427980" h="5161280">
                  <a:moveTo>
                    <a:pt x="3967812" y="3910637"/>
                  </a:moveTo>
                  <a:lnTo>
                    <a:pt x="3966464" y="3909310"/>
                  </a:lnTo>
                </a:path>
                <a:path w="5427980" h="5161280">
                  <a:moveTo>
                    <a:pt x="3967812" y="3910637"/>
                  </a:moveTo>
                  <a:lnTo>
                    <a:pt x="3967812" y="3895731"/>
                  </a:lnTo>
                </a:path>
                <a:path w="5427980" h="5161280">
                  <a:moveTo>
                    <a:pt x="3967812" y="3882254"/>
                  </a:moveTo>
                  <a:lnTo>
                    <a:pt x="3966464" y="3880893"/>
                  </a:lnTo>
                </a:path>
                <a:path w="5427980" h="5161280">
                  <a:moveTo>
                    <a:pt x="3967812" y="3870037"/>
                  </a:moveTo>
                  <a:lnTo>
                    <a:pt x="3967812" y="3856475"/>
                  </a:lnTo>
                </a:path>
                <a:path w="5427980" h="5161280">
                  <a:moveTo>
                    <a:pt x="3967812" y="3842965"/>
                  </a:moveTo>
                  <a:lnTo>
                    <a:pt x="3966464" y="3841637"/>
                  </a:lnTo>
                </a:path>
                <a:path w="5427980" h="5161280">
                  <a:moveTo>
                    <a:pt x="3967812" y="3830815"/>
                  </a:moveTo>
                  <a:lnTo>
                    <a:pt x="3967812" y="3817271"/>
                  </a:lnTo>
                </a:path>
                <a:path w="5427980" h="5161280">
                  <a:moveTo>
                    <a:pt x="3967812" y="3802382"/>
                  </a:moveTo>
                  <a:lnTo>
                    <a:pt x="3966464" y="3801021"/>
                  </a:lnTo>
                </a:path>
                <a:path w="5427980" h="5161280">
                  <a:moveTo>
                    <a:pt x="3967812" y="3791594"/>
                  </a:moveTo>
                  <a:lnTo>
                    <a:pt x="3967812" y="3778032"/>
                  </a:lnTo>
                </a:path>
                <a:path w="5427980" h="5161280">
                  <a:moveTo>
                    <a:pt x="3967812" y="3764505"/>
                  </a:moveTo>
                  <a:lnTo>
                    <a:pt x="3967812" y="3750926"/>
                  </a:lnTo>
                </a:path>
                <a:path w="5427980" h="5161280">
                  <a:moveTo>
                    <a:pt x="3986845" y="3404551"/>
                  </a:moveTo>
                  <a:lnTo>
                    <a:pt x="3985462" y="3403190"/>
                  </a:lnTo>
                </a:path>
                <a:path w="5427980" h="5161280">
                  <a:moveTo>
                    <a:pt x="3986845" y="3404551"/>
                  </a:moveTo>
                  <a:lnTo>
                    <a:pt x="3986845" y="3391040"/>
                  </a:lnTo>
                </a:path>
                <a:path w="5427980" h="5161280">
                  <a:moveTo>
                    <a:pt x="3986845" y="3376134"/>
                  </a:moveTo>
                  <a:lnTo>
                    <a:pt x="3985462" y="3374807"/>
                  </a:lnTo>
                </a:path>
                <a:path w="5427980" h="5161280">
                  <a:moveTo>
                    <a:pt x="3986845" y="3365295"/>
                  </a:moveTo>
                  <a:lnTo>
                    <a:pt x="3986845" y="3351768"/>
                  </a:lnTo>
                </a:path>
                <a:path w="5427980" h="5161280">
                  <a:moveTo>
                    <a:pt x="3986845" y="3336879"/>
                  </a:moveTo>
                  <a:lnTo>
                    <a:pt x="3985462" y="3335535"/>
                  </a:lnTo>
                </a:path>
                <a:path w="5427980" h="5161280">
                  <a:moveTo>
                    <a:pt x="3986845" y="3326074"/>
                  </a:moveTo>
                  <a:lnTo>
                    <a:pt x="3986845" y="3311168"/>
                  </a:lnTo>
                </a:path>
                <a:path w="5427980" h="5161280">
                  <a:moveTo>
                    <a:pt x="3986845" y="3297657"/>
                  </a:moveTo>
                  <a:lnTo>
                    <a:pt x="3985462" y="3296296"/>
                  </a:lnTo>
                </a:path>
                <a:path w="5427980" h="5161280">
                  <a:moveTo>
                    <a:pt x="3986845" y="3286818"/>
                  </a:moveTo>
                  <a:lnTo>
                    <a:pt x="3986845" y="3271912"/>
                  </a:lnTo>
                </a:path>
                <a:path w="5427980" h="5161280">
                  <a:moveTo>
                    <a:pt x="3986845" y="3258402"/>
                  </a:moveTo>
                  <a:lnTo>
                    <a:pt x="3986845" y="3244891"/>
                  </a:lnTo>
                </a:path>
                <a:path w="5427980" h="5161280">
                  <a:moveTo>
                    <a:pt x="3967812" y="3404551"/>
                  </a:moveTo>
                  <a:lnTo>
                    <a:pt x="3966464" y="3403190"/>
                  </a:lnTo>
                </a:path>
                <a:path w="5427980" h="5161280">
                  <a:moveTo>
                    <a:pt x="3967812" y="3404551"/>
                  </a:moveTo>
                  <a:lnTo>
                    <a:pt x="3967812" y="3391040"/>
                  </a:lnTo>
                </a:path>
                <a:path w="5427980" h="5161280">
                  <a:moveTo>
                    <a:pt x="3967812" y="3376134"/>
                  </a:moveTo>
                  <a:lnTo>
                    <a:pt x="3966464" y="3374807"/>
                  </a:lnTo>
                </a:path>
                <a:path w="5427980" h="5161280">
                  <a:moveTo>
                    <a:pt x="3967812" y="3365295"/>
                  </a:moveTo>
                  <a:lnTo>
                    <a:pt x="3967812" y="3351768"/>
                  </a:lnTo>
                </a:path>
                <a:path w="5427980" h="5161280">
                  <a:moveTo>
                    <a:pt x="3967812" y="3336879"/>
                  </a:moveTo>
                  <a:lnTo>
                    <a:pt x="3966464" y="3335535"/>
                  </a:lnTo>
                </a:path>
                <a:path w="5427980" h="5161280">
                  <a:moveTo>
                    <a:pt x="3967812" y="3326074"/>
                  </a:moveTo>
                  <a:lnTo>
                    <a:pt x="3967812" y="3311168"/>
                  </a:lnTo>
                </a:path>
                <a:path w="5427980" h="5161280">
                  <a:moveTo>
                    <a:pt x="3967812" y="3297657"/>
                  </a:moveTo>
                  <a:lnTo>
                    <a:pt x="3966464" y="3296296"/>
                  </a:lnTo>
                </a:path>
                <a:path w="5427980" h="5161280">
                  <a:moveTo>
                    <a:pt x="3967812" y="3286818"/>
                  </a:moveTo>
                  <a:lnTo>
                    <a:pt x="3967812" y="3271912"/>
                  </a:lnTo>
                </a:path>
                <a:path w="5427980" h="5161280">
                  <a:moveTo>
                    <a:pt x="3967812" y="3258402"/>
                  </a:moveTo>
                  <a:lnTo>
                    <a:pt x="3967812" y="3244891"/>
                  </a:lnTo>
                </a:path>
                <a:path w="5427980" h="5161280">
                  <a:moveTo>
                    <a:pt x="3967812" y="294987"/>
                  </a:moveTo>
                  <a:lnTo>
                    <a:pt x="3967812" y="2269286"/>
                  </a:lnTo>
                </a:path>
                <a:path w="5427980" h="5161280">
                  <a:moveTo>
                    <a:pt x="3967812" y="3910637"/>
                  </a:moveTo>
                  <a:lnTo>
                    <a:pt x="3967812" y="4125785"/>
                  </a:lnTo>
                </a:path>
                <a:path w="5427980" h="5161280">
                  <a:moveTo>
                    <a:pt x="3166923" y="3414029"/>
                  </a:moveTo>
                  <a:lnTo>
                    <a:pt x="3166923" y="3427539"/>
                  </a:lnTo>
                </a:path>
                <a:path w="5427980" h="5161280">
                  <a:moveTo>
                    <a:pt x="3146542" y="3414029"/>
                  </a:moveTo>
                  <a:lnTo>
                    <a:pt x="3145211" y="3412702"/>
                  </a:lnTo>
                </a:path>
                <a:path w="5427980" h="5161280">
                  <a:moveTo>
                    <a:pt x="3146542" y="3414029"/>
                  </a:moveTo>
                  <a:lnTo>
                    <a:pt x="3156067" y="3414029"/>
                  </a:lnTo>
                </a:path>
                <a:path w="5427980" h="5161280">
                  <a:moveTo>
                    <a:pt x="3157416" y="3414029"/>
                  </a:moveTo>
                  <a:lnTo>
                    <a:pt x="3166923" y="3414029"/>
                  </a:lnTo>
                </a:path>
                <a:path w="5427980" h="5161280">
                  <a:moveTo>
                    <a:pt x="3146542" y="3414029"/>
                  </a:moveTo>
                  <a:lnTo>
                    <a:pt x="3146542" y="3427539"/>
                  </a:lnTo>
                </a:path>
                <a:path w="5427980" h="5161280">
                  <a:moveTo>
                    <a:pt x="3146542" y="3775344"/>
                  </a:moveTo>
                  <a:lnTo>
                    <a:pt x="3145211" y="3773965"/>
                  </a:lnTo>
                </a:path>
                <a:path w="5427980" h="5161280">
                  <a:moveTo>
                    <a:pt x="3146542" y="3775344"/>
                  </a:moveTo>
                  <a:lnTo>
                    <a:pt x="3156067" y="3775344"/>
                  </a:lnTo>
                </a:path>
                <a:path w="5427980" h="5161280">
                  <a:moveTo>
                    <a:pt x="3157416" y="3775344"/>
                  </a:moveTo>
                  <a:lnTo>
                    <a:pt x="3166923" y="3775344"/>
                  </a:lnTo>
                </a:path>
                <a:path w="5427980" h="5161280">
                  <a:moveTo>
                    <a:pt x="3166923" y="3775344"/>
                  </a:moveTo>
                  <a:lnTo>
                    <a:pt x="3166923" y="3761765"/>
                  </a:lnTo>
                </a:path>
                <a:path w="5427980" h="5161280">
                  <a:moveTo>
                    <a:pt x="3146542" y="3775344"/>
                  </a:moveTo>
                  <a:lnTo>
                    <a:pt x="3146542" y="3761765"/>
                  </a:lnTo>
                </a:path>
                <a:path w="5427980" h="5161280">
                  <a:moveTo>
                    <a:pt x="3168272" y="3558800"/>
                  </a:moveTo>
                  <a:lnTo>
                    <a:pt x="3966464" y="3558800"/>
                  </a:lnTo>
                </a:path>
                <a:path w="5427980" h="5161280">
                  <a:moveTo>
                    <a:pt x="3659672" y="2269286"/>
                  </a:moveTo>
                  <a:lnTo>
                    <a:pt x="3659672" y="2288191"/>
                  </a:lnTo>
                </a:path>
                <a:path w="5427980" h="5161280">
                  <a:moveTo>
                    <a:pt x="3651547" y="2288191"/>
                  </a:moveTo>
                  <a:lnTo>
                    <a:pt x="3651547" y="2269286"/>
                  </a:lnTo>
                </a:path>
                <a:path w="5427980" h="5161280">
                  <a:moveTo>
                    <a:pt x="3323042" y="2269286"/>
                  </a:moveTo>
                  <a:lnTo>
                    <a:pt x="3323042" y="2288191"/>
                  </a:lnTo>
                </a:path>
                <a:path w="5427980" h="5161280">
                  <a:moveTo>
                    <a:pt x="3329802" y="2288191"/>
                  </a:moveTo>
                  <a:lnTo>
                    <a:pt x="3329802" y="2269286"/>
                  </a:lnTo>
                </a:path>
                <a:path w="5427980" h="5161280">
                  <a:moveTo>
                    <a:pt x="3986845" y="294987"/>
                  </a:moveTo>
                  <a:lnTo>
                    <a:pt x="3967812" y="294987"/>
                  </a:lnTo>
                </a:path>
                <a:path w="5427980" h="5161280">
                  <a:moveTo>
                    <a:pt x="3986845" y="294987"/>
                  </a:moveTo>
                  <a:lnTo>
                    <a:pt x="3967812" y="294987"/>
                  </a:lnTo>
                </a:path>
                <a:path w="5427980" h="5161280">
                  <a:moveTo>
                    <a:pt x="3966464" y="3253008"/>
                  </a:moveTo>
                  <a:lnTo>
                    <a:pt x="3966464" y="3108220"/>
                  </a:lnTo>
                </a:path>
                <a:path w="5427980" h="5161280">
                  <a:moveTo>
                    <a:pt x="4187754" y="2771271"/>
                  </a:moveTo>
                  <a:lnTo>
                    <a:pt x="4187754" y="2752316"/>
                  </a:lnTo>
                </a:path>
                <a:path w="5427980" h="5161280">
                  <a:moveTo>
                    <a:pt x="3967812" y="3561505"/>
                  </a:moveTo>
                  <a:lnTo>
                    <a:pt x="3166923" y="3561505"/>
                  </a:lnTo>
                </a:path>
                <a:path w="5427980" h="5161280">
                  <a:moveTo>
                    <a:pt x="3323042" y="2288191"/>
                  </a:moveTo>
                  <a:lnTo>
                    <a:pt x="2604958" y="2288191"/>
                  </a:lnTo>
                </a:path>
                <a:path w="5427980" h="5161280">
                  <a:moveTo>
                    <a:pt x="2604958" y="2269286"/>
                  </a:moveTo>
                  <a:lnTo>
                    <a:pt x="2604958" y="2288191"/>
                  </a:lnTo>
                </a:path>
                <a:path w="5427980" h="5161280">
                  <a:moveTo>
                    <a:pt x="2596799" y="2288191"/>
                  </a:moveTo>
                  <a:lnTo>
                    <a:pt x="2596799" y="2269286"/>
                  </a:lnTo>
                </a:path>
                <a:path w="5427980" h="5161280">
                  <a:moveTo>
                    <a:pt x="4802635" y="2259775"/>
                  </a:moveTo>
                  <a:lnTo>
                    <a:pt x="4679103" y="2259775"/>
                  </a:lnTo>
                </a:path>
                <a:path w="5427980" h="5161280">
                  <a:moveTo>
                    <a:pt x="3986845" y="2288191"/>
                  </a:moveTo>
                  <a:lnTo>
                    <a:pt x="3659672" y="2288191"/>
                  </a:lnTo>
                </a:path>
                <a:path w="5427980" h="5161280">
                  <a:moveTo>
                    <a:pt x="4003129" y="0"/>
                  </a:moveTo>
                  <a:lnTo>
                    <a:pt x="4003129" y="18921"/>
                  </a:lnTo>
                </a:path>
                <a:path w="5427980" h="5161280">
                  <a:moveTo>
                    <a:pt x="4212164" y="0"/>
                  </a:moveTo>
                  <a:lnTo>
                    <a:pt x="5427408" y="0"/>
                  </a:lnTo>
                </a:path>
                <a:path w="5427980" h="5161280">
                  <a:moveTo>
                    <a:pt x="4003078" y="2269286"/>
                  </a:moveTo>
                  <a:lnTo>
                    <a:pt x="4003078" y="2288191"/>
                  </a:lnTo>
                </a:path>
                <a:path w="5427980" h="5161280">
                  <a:moveTo>
                    <a:pt x="4231128" y="3667038"/>
                  </a:moveTo>
                  <a:lnTo>
                    <a:pt x="4231128" y="2752316"/>
                  </a:lnTo>
                </a:path>
                <a:path w="5427980" h="5161280">
                  <a:moveTo>
                    <a:pt x="4011254" y="2771271"/>
                  </a:moveTo>
                  <a:lnTo>
                    <a:pt x="4011254" y="2752316"/>
                  </a:lnTo>
                </a:path>
                <a:path w="5427980" h="5161280">
                  <a:moveTo>
                    <a:pt x="4187754" y="2771271"/>
                  </a:moveTo>
                  <a:lnTo>
                    <a:pt x="4187754" y="2947164"/>
                  </a:lnTo>
                </a:path>
                <a:path w="5427980" h="5161280">
                  <a:moveTo>
                    <a:pt x="4195862" y="0"/>
                  </a:moveTo>
                  <a:lnTo>
                    <a:pt x="4195862" y="18921"/>
                  </a:lnTo>
                </a:path>
                <a:path w="5427980" h="5161280">
                  <a:moveTo>
                    <a:pt x="4195862" y="2269286"/>
                  </a:moveTo>
                  <a:lnTo>
                    <a:pt x="4195862" y="228819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15680792" y="4167622"/>
              <a:ext cx="1280160" cy="997585"/>
            </a:xfrm>
            <a:custGeom>
              <a:avLst/>
              <a:gdLst/>
              <a:ahLst/>
              <a:cxnLst/>
              <a:rect l="l" t="t" r="r" b="b"/>
              <a:pathLst>
                <a:path w="1280159" h="997585">
                  <a:moveTo>
                    <a:pt x="0" y="997299"/>
                  </a:moveTo>
                  <a:lnTo>
                    <a:pt x="0" y="0"/>
                  </a:lnTo>
                </a:path>
                <a:path w="1280159" h="997585">
                  <a:moveTo>
                    <a:pt x="1280100" y="997299"/>
                  </a:moveTo>
                  <a:lnTo>
                    <a:pt x="971943" y="997299"/>
                  </a:lnTo>
                </a:path>
                <a:path w="1280159" h="997585">
                  <a:moveTo>
                    <a:pt x="952961" y="997299"/>
                  </a:moveTo>
                  <a:lnTo>
                    <a:pt x="561999" y="99729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11791776" y="2053976"/>
              <a:ext cx="4879975" cy="2299335"/>
            </a:xfrm>
            <a:custGeom>
              <a:avLst/>
              <a:gdLst/>
              <a:ahLst/>
              <a:cxnLst/>
              <a:rect l="l" t="t" r="r" b="b"/>
              <a:pathLst>
                <a:path w="4879975" h="2299335">
                  <a:moveTo>
                    <a:pt x="4879961" y="0"/>
                  </a:moveTo>
                  <a:lnTo>
                    <a:pt x="4839250" y="0"/>
                  </a:lnTo>
                </a:path>
                <a:path w="4879975" h="2299335">
                  <a:moveTo>
                    <a:pt x="3889019" y="1169109"/>
                  </a:moveTo>
                  <a:lnTo>
                    <a:pt x="3870055" y="1169109"/>
                  </a:lnTo>
                </a:path>
                <a:path w="4879975" h="2299335">
                  <a:moveTo>
                    <a:pt x="849724" y="1169109"/>
                  </a:moveTo>
                  <a:lnTo>
                    <a:pt x="890453" y="1169109"/>
                  </a:lnTo>
                </a:path>
                <a:path w="4879975" h="2299335">
                  <a:moveTo>
                    <a:pt x="830726" y="2298996"/>
                  </a:moveTo>
                  <a:lnTo>
                    <a:pt x="830726" y="1169109"/>
                  </a:lnTo>
                </a:path>
                <a:path w="4879975" h="2299335">
                  <a:moveTo>
                    <a:pt x="539809" y="522301"/>
                  </a:moveTo>
                  <a:lnTo>
                    <a:pt x="578062" y="592424"/>
                  </a:lnTo>
                </a:path>
                <a:path w="4879975" h="2299335">
                  <a:moveTo>
                    <a:pt x="166957" y="1169109"/>
                  </a:moveTo>
                  <a:lnTo>
                    <a:pt x="150639" y="1169109"/>
                  </a:lnTo>
                </a:path>
                <a:path w="4879975" h="2299335">
                  <a:moveTo>
                    <a:pt x="890453" y="1169109"/>
                  </a:moveTo>
                  <a:lnTo>
                    <a:pt x="851056" y="1169109"/>
                  </a:lnTo>
                </a:path>
                <a:path w="4879975" h="2299335">
                  <a:moveTo>
                    <a:pt x="4486318" y="1169109"/>
                  </a:moveTo>
                  <a:lnTo>
                    <a:pt x="4486318" y="1138004"/>
                  </a:lnTo>
                </a:path>
                <a:path w="4879975" h="2299335">
                  <a:moveTo>
                    <a:pt x="52984" y="1431697"/>
                  </a:moveTo>
                  <a:lnTo>
                    <a:pt x="0" y="1465508"/>
                  </a:lnTo>
                </a:path>
                <a:path w="4879975" h="2299335">
                  <a:moveTo>
                    <a:pt x="814459" y="1315292"/>
                  </a:moveTo>
                  <a:lnTo>
                    <a:pt x="814459" y="1170504"/>
                  </a:lnTo>
                </a:path>
                <a:path w="4879975" h="2299335">
                  <a:moveTo>
                    <a:pt x="236140" y="2010764"/>
                  </a:moveTo>
                  <a:lnTo>
                    <a:pt x="210399" y="2028359"/>
                  </a:lnTo>
                </a:path>
                <a:path w="4879975" h="2299335">
                  <a:moveTo>
                    <a:pt x="814459" y="1473590"/>
                  </a:moveTo>
                  <a:lnTo>
                    <a:pt x="814459" y="1330147"/>
                  </a:lnTo>
                </a:path>
                <a:path w="4879975" h="2299335">
                  <a:moveTo>
                    <a:pt x="849724" y="1169109"/>
                  </a:moveTo>
                  <a:lnTo>
                    <a:pt x="890453" y="1169109"/>
                  </a:lnTo>
                </a:path>
                <a:path w="4879975" h="2299335">
                  <a:moveTo>
                    <a:pt x="890453" y="1169109"/>
                  </a:moveTo>
                  <a:lnTo>
                    <a:pt x="851056" y="1169109"/>
                  </a:lnTo>
                </a:path>
                <a:path w="4879975" h="2299335">
                  <a:moveTo>
                    <a:pt x="289142" y="1794323"/>
                  </a:moveTo>
                  <a:lnTo>
                    <a:pt x="234843" y="1828167"/>
                  </a:lnTo>
                </a:path>
                <a:path w="4879975" h="2299335">
                  <a:moveTo>
                    <a:pt x="365118" y="1718500"/>
                  </a:moveTo>
                  <a:lnTo>
                    <a:pt x="359724" y="1704989"/>
                  </a:lnTo>
                </a:path>
                <a:path w="4879975" h="2299335">
                  <a:moveTo>
                    <a:pt x="131726" y="1552153"/>
                  </a:moveTo>
                  <a:lnTo>
                    <a:pt x="77410" y="1587308"/>
                  </a:lnTo>
                </a:path>
                <a:path w="4879975" h="2299335">
                  <a:moveTo>
                    <a:pt x="238923" y="1834922"/>
                  </a:moveTo>
                  <a:lnTo>
                    <a:pt x="4079" y="1472280"/>
                  </a:lnTo>
                </a:path>
                <a:path w="4879975" h="2299335">
                  <a:moveTo>
                    <a:pt x="308106" y="1571057"/>
                  </a:moveTo>
                  <a:lnTo>
                    <a:pt x="290456" y="157779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9" name="object 29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000232" y="4080391"/>
              <a:ext cx="90738" cy="137871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2084981" y="3221741"/>
              <a:ext cx="600075" cy="2433320"/>
            </a:xfrm>
            <a:custGeom>
              <a:avLst/>
              <a:gdLst/>
              <a:ahLst/>
              <a:cxnLst/>
              <a:rect l="l" t="t" r="r" b="b"/>
              <a:pathLst>
                <a:path w="600075" h="2433320">
                  <a:moveTo>
                    <a:pt x="0" y="418130"/>
                  </a:moveTo>
                  <a:lnTo>
                    <a:pt x="18981" y="410031"/>
                  </a:lnTo>
                </a:path>
                <a:path w="600075" h="2433320">
                  <a:moveTo>
                    <a:pt x="44773" y="537224"/>
                  </a:moveTo>
                  <a:lnTo>
                    <a:pt x="63789" y="530435"/>
                  </a:lnTo>
                </a:path>
                <a:path w="600075" h="2433320">
                  <a:moveTo>
                    <a:pt x="556520" y="104222"/>
                  </a:moveTo>
                  <a:lnTo>
                    <a:pt x="556520" y="1344"/>
                  </a:lnTo>
                </a:path>
                <a:path w="600075" h="2433320">
                  <a:moveTo>
                    <a:pt x="597248" y="1344"/>
                  </a:moveTo>
                  <a:lnTo>
                    <a:pt x="597248" y="104222"/>
                  </a:lnTo>
                </a:path>
                <a:path w="600075" h="2433320">
                  <a:moveTo>
                    <a:pt x="590471" y="104222"/>
                  </a:moveTo>
                  <a:lnTo>
                    <a:pt x="591803" y="1344"/>
                  </a:lnTo>
                </a:path>
                <a:path w="600075" h="2433320">
                  <a:moveTo>
                    <a:pt x="563296" y="104222"/>
                  </a:moveTo>
                  <a:lnTo>
                    <a:pt x="563296" y="1344"/>
                  </a:lnTo>
                </a:path>
                <a:path w="600075" h="2433320">
                  <a:moveTo>
                    <a:pt x="578232" y="1344"/>
                  </a:moveTo>
                  <a:lnTo>
                    <a:pt x="576901" y="0"/>
                  </a:lnTo>
                </a:path>
                <a:path w="600075" h="2433320">
                  <a:moveTo>
                    <a:pt x="578232" y="1344"/>
                  </a:moveTo>
                  <a:lnTo>
                    <a:pt x="578232" y="16250"/>
                  </a:lnTo>
                </a:path>
                <a:path w="600075" h="2433320">
                  <a:moveTo>
                    <a:pt x="578232" y="29794"/>
                  </a:moveTo>
                  <a:lnTo>
                    <a:pt x="576901" y="28416"/>
                  </a:lnTo>
                </a:path>
                <a:path w="600075" h="2433320">
                  <a:moveTo>
                    <a:pt x="578232" y="40616"/>
                  </a:moveTo>
                  <a:lnTo>
                    <a:pt x="578232" y="55471"/>
                  </a:lnTo>
                </a:path>
                <a:path w="600075" h="2433320">
                  <a:moveTo>
                    <a:pt x="578232" y="69033"/>
                  </a:moveTo>
                  <a:lnTo>
                    <a:pt x="576901" y="67689"/>
                  </a:lnTo>
                </a:path>
                <a:path w="600075" h="2433320">
                  <a:moveTo>
                    <a:pt x="578232" y="81216"/>
                  </a:moveTo>
                  <a:lnTo>
                    <a:pt x="578232" y="89316"/>
                  </a:lnTo>
                  <a:lnTo>
                    <a:pt x="578232" y="102877"/>
                  </a:lnTo>
                </a:path>
                <a:path w="600075" h="2433320">
                  <a:moveTo>
                    <a:pt x="599962" y="2433013"/>
                  </a:moveTo>
                  <a:lnTo>
                    <a:pt x="599962" y="2411369"/>
                  </a:lnTo>
                </a:path>
                <a:path w="600075" h="2433320">
                  <a:moveTo>
                    <a:pt x="599962" y="2385658"/>
                  </a:moveTo>
                  <a:lnTo>
                    <a:pt x="599962" y="2263841"/>
                  </a:lnTo>
                </a:path>
                <a:path w="600075" h="2433320">
                  <a:moveTo>
                    <a:pt x="599962" y="2238096"/>
                  </a:moveTo>
                  <a:lnTo>
                    <a:pt x="599962" y="2216503"/>
                  </a:lnTo>
                </a:path>
                <a:path w="600075" h="2433320">
                  <a:moveTo>
                    <a:pt x="599962" y="2190775"/>
                  </a:moveTo>
                  <a:lnTo>
                    <a:pt x="599962" y="2068993"/>
                  </a:lnTo>
                </a:path>
                <a:path w="600075" h="2433320">
                  <a:moveTo>
                    <a:pt x="599962" y="2043299"/>
                  </a:moveTo>
                  <a:lnTo>
                    <a:pt x="599962" y="2021637"/>
                  </a:lnTo>
                </a:path>
                <a:path w="600075" h="2433320">
                  <a:moveTo>
                    <a:pt x="599962" y="1995927"/>
                  </a:moveTo>
                  <a:lnTo>
                    <a:pt x="599962" y="1874127"/>
                  </a:lnTo>
                </a:path>
                <a:path w="600075" h="2433320">
                  <a:moveTo>
                    <a:pt x="599962" y="1848433"/>
                  </a:moveTo>
                  <a:lnTo>
                    <a:pt x="599962" y="1825462"/>
                  </a:lnTo>
                </a:path>
                <a:path w="600075" h="2433320">
                  <a:moveTo>
                    <a:pt x="599962" y="1801078"/>
                  </a:moveTo>
                  <a:lnTo>
                    <a:pt x="599962" y="1679278"/>
                  </a:lnTo>
                </a:path>
                <a:path w="600075" h="2433320">
                  <a:moveTo>
                    <a:pt x="599962" y="1653601"/>
                  </a:moveTo>
                  <a:lnTo>
                    <a:pt x="599962" y="1630596"/>
                  </a:lnTo>
                </a:path>
                <a:path w="600075" h="2433320">
                  <a:moveTo>
                    <a:pt x="599962" y="1604885"/>
                  </a:moveTo>
                  <a:lnTo>
                    <a:pt x="599962" y="148441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/>
            <p:cNvSpPr/>
            <p:nvPr/>
          </p:nvSpPr>
          <p:spPr>
            <a:xfrm>
              <a:off x="10408560" y="2914567"/>
              <a:ext cx="8656955" cy="5104765"/>
            </a:xfrm>
            <a:custGeom>
              <a:avLst/>
              <a:gdLst/>
              <a:ahLst/>
              <a:cxnLst/>
              <a:rect l="l" t="t" r="r" b="b"/>
              <a:pathLst>
                <a:path w="8656955" h="5104765">
                  <a:moveTo>
                    <a:pt x="0" y="1864632"/>
                  </a:moveTo>
                  <a:lnTo>
                    <a:pt x="139765" y="1890411"/>
                  </a:lnTo>
                </a:path>
                <a:path w="8656955" h="5104765">
                  <a:moveTo>
                    <a:pt x="7460441" y="12183"/>
                  </a:moveTo>
                  <a:lnTo>
                    <a:pt x="7460441" y="847083"/>
                  </a:lnTo>
                </a:path>
                <a:path w="8656955" h="5104765">
                  <a:moveTo>
                    <a:pt x="8656692" y="1225976"/>
                  </a:moveTo>
                  <a:lnTo>
                    <a:pt x="7908382" y="1225976"/>
                  </a:lnTo>
                </a:path>
                <a:path w="8656955" h="5104765">
                  <a:moveTo>
                    <a:pt x="8648230" y="2254363"/>
                  </a:moveTo>
                  <a:lnTo>
                    <a:pt x="8634625" y="2254363"/>
                  </a:lnTo>
                </a:path>
                <a:path w="8656955" h="5104765">
                  <a:moveTo>
                    <a:pt x="8619672" y="2254363"/>
                  </a:moveTo>
                  <a:lnTo>
                    <a:pt x="8618341" y="2253036"/>
                  </a:lnTo>
                </a:path>
                <a:path w="8656955" h="5104765">
                  <a:moveTo>
                    <a:pt x="8608850" y="2254363"/>
                  </a:moveTo>
                  <a:lnTo>
                    <a:pt x="8593897" y="2254363"/>
                  </a:lnTo>
                </a:path>
                <a:path w="8656955" h="5104765">
                  <a:moveTo>
                    <a:pt x="8580327" y="2254363"/>
                  </a:moveTo>
                  <a:lnTo>
                    <a:pt x="8578961" y="2253036"/>
                  </a:lnTo>
                </a:path>
                <a:path w="8656955" h="5104765">
                  <a:moveTo>
                    <a:pt x="8569470" y="2254363"/>
                  </a:moveTo>
                  <a:lnTo>
                    <a:pt x="8565408" y="2254363"/>
                  </a:lnTo>
                  <a:lnTo>
                    <a:pt x="8550455" y="2254363"/>
                  </a:lnTo>
                </a:path>
                <a:path w="8656955" h="5104765">
                  <a:moveTo>
                    <a:pt x="7946396" y="2250348"/>
                  </a:moveTo>
                  <a:lnTo>
                    <a:pt x="7926049" y="2250348"/>
                  </a:lnTo>
                </a:path>
                <a:path w="8656955" h="5104765">
                  <a:moveTo>
                    <a:pt x="8322405" y="2224620"/>
                  </a:moveTo>
                  <a:lnTo>
                    <a:pt x="8255936" y="2224620"/>
                  </a:lnTo>
                </a:path>
                <a:path w="8656955" h="5104765">
                  <a:moveTo>
                    <a:pt x="8648230" y="2269252"/>
                  </a:moveTo>
                  <a:lnTo>
                    <a:pt x="8634625" y="2269252"/>
                  </a:lnTo>
                </a:path>
                <a:path w="8656955" h="5104765">
                  <a:moveTo>
                    <a:pt x="8619672" y="2269252"/>
                  </a:moveTo>
                  <a:lnTo>
                    <a:pt x="8618341" y="2267942"/>
                  </a:lnTo>
                </a:path>
                <a:path w="8656955" h="5104765">
                  <a:moveTo>
                    <a:pt x="8608850" y="2269252"/>
                  </a:moveTo>
                  <a:lnTo>
                    <a:pt x="8593897" y="2269252"/>
                  </a:lnTo>
                </a:path>
                <a:path w="8656955" h="5104765">
                  <a:moveTo>
                    <a:pt x="8580327" y="2269252"/>
                  </a:moveTo>
                  <a:lnTo>
                    <a:pt x="8578961" y="2267942"/>
                  </a:lnTo>
                </a:path>
                <a:path w="8656955" h="5104765">
                  <a:moveTo>
                    <a:pt x="8569470" y="2269252"/>
                  </a:moveTo>
                  <a:lnTo>
                    <a:pt x="8565408" y="2269252"/>
                  </a:lnTo>
                  <a:lnTo>
                    <a:pt x="8550455" y="2269252"/>
                  </a:lnTo>
                </a:path>
                <a:path w="8656955" h="5104765">
                  <a:moveTo>
                    <a:pt x="8022424" y="2250348"/>
                  </a:moveTo>
                  <a:lnTo>
                    <a:pt x="7802499" y="2250348"/>
                  </a:lnTo>
                </a:path>
                <a:path w="8656955" h="5104765">
                  <a:moveTo>
                    <a:pt x="8022424" y="2269252"/>
                  </a:moveTo>
                  <a:lnTo>
                    <a:pt x="7802499" y="2269252"/>
                  </a:lnTo>
                </a:path>
                <a:path w="8656955" h="5104765">
                  <a:moveTo>
                    <a:pt x="7216141" y="83922"/>
                  </a:moveTo>
                  <a:lnTo>
                    <a:pt x="7216141" y="0"/>
                  </a:lnTo>
                </a:path>
                <a:path w="8656955" h="5104765">
                  <a:moveTo>
                    <a:pt x="7802499" y="2250348"/>
                  </a:moveTo>
                  <a:lnTo>
                    <a:pt x="7802499" y="2269252"/>
                  </a:lnTo>
                </a:path>
                <a:path w="8656955" h="5104765">
                  <a:moveTo>
                    <a:pt x="8540930" y="2240836"/>
                  </a:moveTo>
                  <a:lnTo>
                    <a:pt x="8230110" y="2240836"/>
                  </a:lnTo>
                </a:path>
                <a:path w="8656955" h="5104765">
                  <a:moveTo>
                    <a:pt x="7802499" y="2250348"/>
                  </a:moveTo>
                  <a:lnTo>
                    <a:pt x="7926049" y="2250348"/>
                  </a:lnTo>
                </a:path>
                <a:path w="8656955" h="5104765">
                  <a:moveTo>
                    <a:pt x="8255936" y="2224620"/>
                  </a:moveTo>
                  <a:lnTo>
                    <a:pt x="8255936" y="2158343"/>
                  </a:lnTo>
                </a:path>
                <a:path w="8656955" h="5104765">
                  <a:moveTo>
                    <a:pt x="7490330" y="1991877"/>
                  </a:moveTo>
                  <a:lnTo>
                    <a:pt x="7490330" y="43322"/>
                  </a:lnTo>
                </a:path>
                <a:path w="8656955" h="5104765">
                  <a:moveTo>
                    <a:pt x="5272237" y="2999982"/>
                  </a:moveTo>
                  <a:lnTo>
                    <a:pt x="5270906" y="2998654"/>
                  </a:lnTo>
                </a:path>
                <a:path w="8656955" h="5104765">
                  <a:moveTo>
                    <a:pt x="5272237" y="2999982"/>
                  </a:moveTo>
                  <a:lnTo>
                    <a:pt x="5272237" y="3014888"/>
                  </a:lnTo>
                </a:path>
                <a:path w="8656955" h="5104765">
                  <a:moveTo>
                    <a:pt x="5272237" y="3028398"/>
                  </a:moveTo>
                  <a:lnTo>
                    <a:pt x="5270906" y="3027071"/>
                  </a:lnTo>
                </a:path>
                <a:path w="8656955" h="5104765">
                  <a:moveTo>
                    <a:pt x="5272237" y="3040582"/>
                  </a:moveTo>
                  <a:lnTo>
                    <a:pt x="5272237" y="3054126"/>
                  </a:lnTo>
                </a:path>
                <a:path w="8656955" h="5104765">
                  <a:moveTo>
                    <a:pt x="5272237" y="3067637"/>
                  </a:moveTo>
                  <a:lnTo>
                    <a:pt x="5270906" y="3066276"/>
                  </a:lnTo>
                </a:path>
                <a:path w="8656955" h="5104765">
                  <a:moveTo>
                    <a:pt x="5272237" y="3079786"/>
                  </a:moveTo>
                  <a:lnTo>
                    <a:pt x="5272237" y="3093382"/>
                  </a:lnTo>
                </a:path>
                <a:path w="8656955" h="5104765">
                  <a:moveTo>
                    <a:pt x="5272237" y="3108203"/>
                  </a:moveTo>
                  <a:lnTo>
                    <a:pt x="5270906" y="3106909"/>
                  </a:lnTo>
                </a:path>
                <a:path w="8656955" h="5104765">
                  <a:moveTo>
                    <a:pt x="5272237" y="3119059"/>
                  </a:moveTo>
                  <a:lnTo>
                    <a:pt x="5272237" y="3132603"/>
                  </a:lnTo>
                </a:path>
                <a:path w="8656955" h="5104765">
                  <a:moveTo>
                    <a:pt x="5272237" y="3147492"/>
                  </a:moveTo>
                  <a:lnTo>
                    <a:pt x="5270906" y="3146131"/>
                  </a:lnTo>
                </a:path>
                <a:path w="8656955" h="5104765">
                  <a:moveTo>
                    <a:pt x="5272237" y="3158280"/>
                  </a:moveTo>
                  <a:lnTo>
                    <a:pt x="5272237" y="3173186"/>
                  </a:lnTo>
                </a:path>
                <a:path w="8656955" h="5104765">
                  <a:moveTo>
                    <a:pt x="5272237" y="3186731"/>
                  </a:moveTo>
                  <a:lnTo>
                    <a:pt x="5270906" y="3185370"/>
                  </a:lnTo>
                </a:path>
                <a:path w="8656955" h="5104765">
                  <a:moveTo>
                    <a:pt x="5272237" y="3197519"/>
                  </a:moveTo>
                  <a:lnTo>
                    <a:pt x="5272237" y="3212425"/>
                  </a:lnTo>
                </a:path>
                <a:path w="8656955" h="5104765">
                  <a:moveTo>
                    <a:pt x="5272237" y="3217819"/>
                  </a:moveTo>
                  <a:lnTo>
                    <a:pt x="5272237" y="3232725"/>
                  </a:lnTo>
                </a:path>
                <a:path w="8656955" h="5104765">
                  <a:moveTo>
                    <a:pt x="8299327" y="4944487"/>
                  </a:moveTo>
                  <a:lnTo>
                    <a:pt x="8443224" y="4944487"/>
                  </a:lnTo>
                </a:path>
                <a:path w="8656955" h="5104765">
                  <a:moveTo>
                    <a:pt x="8299327" y="4952586"/>
                  </a:moveTo>
                  <a:lnTo>
                    <a:pt x="8279014" y="4952586"/>
                  </a:lnTo>
                </a:path>
                <a:path w="8656955" h="5104765">
                  <a:moveTo>
                    <a:pt x="8299327" y="4792926"/>
                  </a:moveTo>
                  <a:lnTo>
                    <a:pt x="8279014" y="4792926"/>
                  </a:lnTo>
                </a:path>
                <a:path w="8656955" h="5104765">
                  <a:moveTo>
                    <a:pt x="8299327" y="4944487"/>
                  </a:moveTo>
                  <a:lnTo>
                    <a:pt x="8279014" y="4944487"/>
                  </a:lnTo>
                </a:path>
                <a:path w="8656955" h="5104765">
                  <a:moveTo>
                    <a:pt x="8299327" y="4801043"/>
                  </a:moveTo>
                  <a:lnTo>
                    <a:pt x="8279014" y="4801043"/>
                  </a:lnTo>
                </a:path>
                <a:path w="8656955" h="5104765">
                  <a:moveTo>
                    <a:pt x="8279014" y="4506039"/>
                  </a:moveTo>
                  <a:lnTo>
                    <a:pt x="8279014" y="4792926"/>
                  </a:lnTo>
                </a:path>
                <a:path w="8656955" h="5104765">
                  <a:moveTo>
                    <a:pt x="8279014" y="4952586"/>
                  </a:moveTo>
                  <a:lnTo>
                    <a:pt x="8279014" y="5104164"/>
                  </a:lnTo>
                </a:path>
                <a:path w="8656955" h="5104765">
                  <a:moveTo>
                    <a:pt x="8299327" y="4487117"/>
                  </a:moveTo>
                  <a:lnTo>
                    <a:pt x="8299327" y="4792926"/>
                  </a:lnTo>
                </a:path>
                <a:path w="8656955" h="5104765">
                  <a:moveTo>
                    <a:pt x="8299327" y="4952586"/>
                  </a:moveTo>
                  <a:lnTo>
                    <a:pt x="8299327" y="5104164"/>
                  </a:lnTo>
                </a:path>
                <a:path w="8656955" h="5104765">
                  <a:moveTo>
                    <a:pt x="5946930" y="3565623"/>
                  </a:moveTo>
                  <a:lnTo>
                    <a:pt x="6375838" y="3565623"/>
                  </a:lnTo>
                </a:path>
                <a:path w="8656955" h="5104765">
                  <a:moveTo>
                    <a:pt x="6322906" y="3089315"/>
                  </a:moveTo>
                  <a:lnTo>
                    <a:pt x="5979482" y="3089315"/>
                  </a:lnTo>
                </a:path>
                <a:path w="8656955" h="5104765">
                  <a:moveTo>
                    <a:pt x="5946930" y="3584562"/>
                  </a:moveTo>
                  <a:lnTo>
                    <a:pt x="6375838" y="3584562"/>
                  </a:lnTo>
                </a:path>
                <a:path w="8656955" h="5104765">
                  <a:moveTo>
                    <a:pt x="7195743" y="3539895"/>
                  </a:moveTo>
                  <a:lnTo>
                    <a:pt x="7195743" y="3377530"/>
                  </a:lnTo>
                </a:path>
                <a:path w="8656955" h="5104765">
                  <a:moveTo>
                    <a:pt x="7195743" y="3738811"/>
                  </a:moveTo>
                  <a:lnTo>
                    <a:pt x="7195743" y="3562935"/>
                  </a:lnTo>
                </a:path>
                <a:path w="8656955" h="5104765">
                  <a:moveTo>
                    <a:pt x="7195743" y="3562935"/>
                  </a:moveTo>
                  <a:lnTo>
                    <a:pt x="6397551" y="3562935"/>
                  </a:lnTo>
                </a:path>
                <a:path w="8656955" h="5104765">
                  <a:moveTo>
                    <a:pt x="7195743" y="3089315"/>
                  </a:moveTo>
                  <a:lnTo>
                    <a:pt x="6345984" y="3089315"/>
                  </a:lnTo>
                </a:path>
                <a:path w="8656955" h="5104765">
                  <a:moveTo>
                    <a:pt x="7195743" y="4064954"/>
                  </a:moveTo>
                  <a:lnTo>
                    <a:pt x="7195743" y="3883582"/>
                  </a:lnTo>
                </a:path>
                <a:path w="8656955" h="5104765">
                  <a:moveTo>
                    <a:pt x="6293051" y="3420818"/>
                  </a:moveTo>
                  <a:lnTo>
                    <a:pt x="6291702" y="3419457"/>
                  </a:lnTo>
                </a:path>
                <a:path w="8656955" h="5104765">
                  <a:moveTo>
                    <a:pt x="6293051" y="3420818"/>
                  </a:moveTo>
                  <a:lnTo>
                    <a:pt x="6293051" y="3434346"/>
                  </a:lnTo>
                </a:path>
                <a:path w="8656955" h="5104765">
                  <a:moveTo>
                    <a:pt x="6293051" y="3447873"/>
                  </a:moveTo>
                  <a:lnTo>
                    <a:pt x="6291702" y="3446546"/>
                  </a:lnTo>
                </a:path>
                <a:path w="8656955" h="5104765">
                  <a:moveTo>
                    <a:pt x="6293051" y="3460091"/>
                  </a:moveTo>
                  <a:lnTo>
                    <a:pt x="6293051" y="3473601"/>
                  </a:lnTo>
                </a:path>
                <a:path w="8656955" h="5104765">
                  <a:moveTo>
                    <a:pt x="6293051" y="3488439"/>
                  </a:moveTo>
                  <a:lnTo>
                    <a:pt x="6291702" y="3487095"/>
                  </a:lnTo>
                </a:path>
                <a:path w="8656955" h="5104765">
                  <a:moveTo>
                    <a:pt x="6293051" y="3499295"/>
                  </a:moveTo>
                  <a:lnTo>
                    <a:pt x="6293051" y="3512840"/>
                  </a:lnTo>
                </a:path>
                <a:path w="8656955" h="5104765">
                  <a:moveTo>
                    <a:pt x="6293051" y="3527746"/>
                  </a:moveTo>
                  <a:lnTo>
                    <a:pt x="6291702" y="3526351"/>
                  </a:lnTo>
                </a:path>
                <a:path w="8656955" h="5104765">
                  <a:moveTo>
                    <a:pt x="6293051" y="3538568"/>
                  </a:moveTo>
                  <a:lnTo>
                    <a:pt x="6293051" y="3552113"/>
                  </a:lnTo>
                  <a:lnTo>
                    <a:pt x="6293051" y="3565623"/>
                  </a:lnTo>
                </a:path>
                <a:path w="8656955" h="5104765">
                  <a:moveTo>
                    <a:pt x="6329682" y="3420818"/>
                  </a:moveTo>
                  <a:lnTo>
                    <a:pt x="6328334" y="3419457"/>
                  </a:lnTo>
                </a:path>
                <a:path w="8656955" h="5104765">
                  <a:moveTo>
                    <a:pt x="6329682" y="3420818"/>
                  </a:moveTo>
                  <a:lnTo>
                    <a:pt x="6329682" y="3434346"/>
                  </a:lnTo>
                </a:path>
                <a:path w="8656955" h="5104765">
                  <a:moveTo>
                    <a:pt x="6329682" y="3447873"/>
                  </a:moveTo>
                  <a:lnTo>
                    <a:pt x="6328334" y="3446546"/>
                  </a:lnTo>
                </a:path>
                <a:path w="8656955" h="5104765">
                  <a:moveTo>
                    <a:pt x="6329682" y="3460091"/>
                  </a:moveTo>
                  <a:lnTo>
                    <a:pt x="6329682" y="3473601"/>
                  </a:lnTo>
                </a:path>
                <a:path w="8656955" h="5104765">
                  <a:moveTo>
                    <a:pt x="6329682" y="3488439"/>
                  </a:moveTo>
                  <a:lnTo>
                    <a:pt x="6328334" y="3487095"/>
                  </a:lnTo>
                </a:path>
                <a:path w="8656955" h="5104765">
                  <a:moveTo>
                    <a:pt x="6329682" y="3499295"/>
                  </a:moveTo>
                  <a:lnTo>
                    <a:pt x="6329682" y="3512840"/>
                  </a:lnTo>
                </a:path>
                <a:path w="8656955" h="5104765">
                  <a:moveTo>
                    <a:pt x="6329682" y="3527746"/>
                  </a:moveTo>
                  <a:lnTo>
                    <a:pt x="6328334" y="3526351"/>
                  </a:lnTo>
                </a:path>
                <a:path w="8656955" h="5104765">
                  <a:moveTo>
                    <a:pt x="6329682" y="3538568"/>
                  </a:moveTo>
                  <a:lnTo>
                    <a:pt x="6329682" y="3549390"/>
                  </a:lnTo>
                  <a:lnTo>
                    <a:pt x="6329682" y="3564296"/>
                  </a:lnTo>
                </a:path>
                <a:path w="8656955" h="5104765">
                  <a:moveTo>
                    <a:pt x="6347332" y="3538568"/>
                  </a:moveTo>
                  <a:lnTo>
                    <a:pt x="6345984" y="3537207"/>
                  </a:lnTo>
                </a:path>
                <a:path w="8656955" h="5104765">
                  <a:moveTo>
                    <a:pt x="6347332" y="3538568"/>
                  </a:moveTo>
                  <a:lnTo>
                    <a:pt x="6335110" y="3530434"/>
                  </a:lnTo>
                </a:path>
                <a:path w="8656955" h="5104765">
                  <a:moveTo>
                    <a:pt x="6324271" y="3523662"/>
                  </a:moveTo>
                  <a:lnTo>
                    <a:pt x="6312049" y="3515579"/>
                  </a:lnTo>
                </a:path>
                <a:path w="8656955" h="5104765">
                  <a:moveTo>
                    <a:pt x="6312049" y="3515579"/>
                  </a:moveTo>
                  <a:lnTo>
                    <a:pt x="6313398" y="3514167"/>
                  </a:lnTo>
                </a:path>
                <a:path w="8656955" h="5104765">
                  <a:moveTo>
                    <a:pt x="6313398" y="3514167"/>
                  </a:moveTo>
                  <a:lnTo>
                    <a:pt x="6312049" y="3512840"/>
                  </a:lnTo>
                </a:path>
                <a:path w="8656955" h="5104765">
                  <a:moveTo>
                    <a:pt x="6313398" y="3514167"/>
                  </a:moveTo>
                  <a:lnTo>
                    <a:pt x="6325654" y="3522335"/>
                  </a:lnTo>
                </a:path>
                <a:path w="8656955" h="5104765">
                  <a:moveTo>
                    <a:pt x="6336442" y="3529107"/>
                  </a:moveTo>
                  <a:lnTo>
                    <a:pt x="6348732" y="3537207"/>
                  </a:lnTo>
                </a:path>
                <a:path w="8656955" h="5104765">
                  <a:moveTo>
                    <a:pt x="6348732" y="3537207"/>
                  </a:moveTo>
                  <a:lnTo>
                    <a:pt x="6347332" y="3538568"/>
                  </a:lnTo>
                </a:path>
                <a:path w="8656955" h="5104765">
                  <a:moveTo>
                    <a:pt x="6317477" y="3483062"/>
                  </a:moveTo>
                  <a:lnTo>
                    <a:pt x="6316129" y="3481667"/>
                  </a:lnTo>
                </a:path>
                <a:path w="8656955" h="5104765">
                  <a:moveTo>
                    <a:pt x="6317477" y="3483062"/>
                  </a:moveTo>
                  <a:lnTo>
                    <a:pt x="6324271" y="3470862"/>
                  </a:lnTo>
                </a:path>
                <a:path w="8656955" h="5104765">
                  <a:moveTo>
                    <a:pt x="6332430" y="3460091"/>
                  </a:moveTo>
                  <a:lnTo>
                    <a:pt x="6339207" y="3447873"/>
                  </a:lnTo>
                </a:path>
                <a:path w="8656955" h="5104765">
                  <a:moveTo>
                    <a:pt x="6339207" y="3447873"/>
                  </a:moveTo>
                  <a:lnTo>
                    <a:pt x="6341887" y="3449218"/>
                  </a:lnTo>
                </a:path>
                <a:path w="8656955" h="5104765">
                  <a:moveTo>
                    <a:pt x="6341887" y="3449218"/>
                  </a:moveTo>
                  <a:lnTo>
                    <a:pt x="6340538" y="3447873"/>
                  </a:lnTo>
                </a:path>
                <a:path w="8656955" h="5104765">
                  <a:moveTo>
                    <a:pt x="6341887" y="3449218"/>
                  </a:moveTo>
                  <a:lnTo>
                    <a:pt x="6333779" y="3461418"/>
                  </a:lnTo>
                </a:path>
                <a:path w="8656955" h="5104765">
                  <a:moveTo>
                    <a:pt x="6327002" y="3472257"/>
                  </a:moveTo>
                  <a:lnTo>
                    <a:pt x="6318843" y="3484423"/>
                  </a:lnTo>
                </a:path>
                <a:path w="8656955" h="5104765">
                  <a:moveTo>
                    <a:pt x="6318843" y="3484423"/>
                  </a:moveTo>
                  <a:lnTo>
                    <a:pt x="6317477" y="3483062"/>
                  </a:lnTo>
                </a:path>
                <a:path w="8656955" h="5104765">
                  <a:moveTo>
                    <a:pt x="6345984" y="3246252"/>
                  </a:moveTo>
                  <a:lnTo>
                    <a:pt x="6343270" y="324625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/>
            <p:cNvSpPr/>
            <p:nvPr/>
          </p:nvSpPr>
          <p:spPr>
            <a:xfrm>
              <a:off x="11176750" y="1029626"/>
              <a:ext cx="6818630" cy="5949950"/>
            </a:xfrm>
            <a:custGeom>
              <a:avLst/>
              <a:gdLst/>
              <a:ahLst/>
              <a:cxnLst/>
              <a:rect l="l" t="t" r="r" b="b"/>
              <a:pathLst>
                <a:path w="6818630" h="5949950">
                  <a:moveTo>
                    <a:pt x="5554722" y="5119036"/>
                  </a:moveTo>
                  <a:lnTo>
                    <a:pt x="5554722" y="4974248"/>
                  </a:lnTo>
                </a:path>
                <a:path w="6818630" h="5949950">
                  <a:moveTo>
                    <a:pt x="5556071" y="5129875"/>
                  </a:moveTo>
                  <a:lnTo>
                    <a:pt x="5575086" y="5129875"/>
                  </a:lnTo>
                </a:path>
                <a:path w="6818630" h="5949950">
                  <a:moveTo>
                    <a:pt x="5575086" y="4972886"/>
                  </a:moveTo>
                  <a:lnTo>
                    <a:pt x="5575086" y="5129875"/>
                  </a:lnTo>
                </a:path>
                <a:path w="6818630" h="5949950">
                  <a:moveTo>
                    <a:pt x="5556071" y="4972886"/>
                  </a:moveTo>
                  <a:lnTo>
                    <a:pt x="5556071" y="5129875"/>
                  </a:lnTo>
                </a:path>
                <a:path w="6818630" h="5949950">
                  <a:moveTo>
                    <a:pt x="5577800" y="4974248"/>
                  </a:moveTo>
                  <a:lnTo>
                    <a:pt x="5577800" y="5131185"/>
                  </a:lnTo>
                </a:path>
                <a:path w="6818630" h="5949950">
                  <a:moveTo>
                    <a:pt x="6656958" y="4618327"/>
                  </a:moveTo>
                  <a:lnTo>
                    <a:pt x="6692241" y="4618327"/>
                  </a:lnTo>
                </a:path>
                <a:path w="6818630" h="5949950">
                  <a:moveTo>
                    <a:pt x="5554722" y="5116313"/>
                  </a:moveTo>
                  <a:lnTo>
                    <a:pt x="5474649" y="4974248"/>
                  </a:lnTo>
                </a:path>
                <a:path w="6818630" h="5949950">
                  <a:moveTo>
                    <a:pt x="5474649" y="5116313"/>
                  </a:moveTo>
                  <a:lnTo>
                    <a:pt x="5554722" y="4975575"/>
                  </a:lnTo>
                </a:path>
                <a:path w="6818630" h="5949950">
                  <a:moveTo>
                    <a:pt x="5184158" y="5079780"/>
                  </a:moveTo>
                  <a:lnTo>
                    <a:pt x="5182810" y="5078436"/>
                  </a:lnTo>
                </a:path>
                <a:path w="6818630" h="5949950">
                  <a:moveTo>
                    <a:pt x="5184158" y="5079780"/>
                  </a:moveTo>
                  <a:lnTo>
                    <a:pt x="5193649" y="5079780"/>
                  </a:lnTo>
                </a:path>
                <a:path w="6818630" h="5949950">
                  <a:moveTo>
                    <a:pt x="5194997" y="5079780"/>
                  </a:moveTo>
                  <a:lnTo>
                    <a:pt x="5203122" y="5079780"/>
                  </a:lnTo>
                </a:path>
                <a:path w="6818630" h="5949950">
                  <a:moveTo>
                    <a:pt x="5203122" y="5013486"/>
                  </a:moveTo>
                  <a:lnTo>
                    <a:pt x="5201791" y="5012142"/>
                  </a:lnTo>
                </a:path>
                <a:path w="6818630" h="5949950">
                  <a:moveTo>
                    <a:pt x="5203122" y="5013486"/>
                  </a:moveTo>
                  <a:lnTo>
                    <a:pt x="5194997" y="5013486"/>
                  </a:lnTo>
                </a:path>
                <a:path w="6818630" h="5949950">
                  <a:moveTo>
                    <a:pt x="5193649" y="5013486"/>
                  </a:moveTo>
                  <a:lnTo>
                    <a:pt x="5184158" y="5013486"/>
                  </a:lnTo>
                </a:path>
                <a:path w="6818630" h="5949950">
                  <a:moveTo>
                    <a:pt x="5203122" y="5079780"/>
                  </a:moveTo>
                  <a:lnTo>
                    <a:pt x="5201791" y="5078436"/>
                  </a:lnTo>
                </a:path>
                <a:path w="6818630" h="5949950">
                  <a:moveTo>
                    <a:pt x="5203122" y="5079780"/>
                  </a:moveTo>
                  <a:lnTo>
                    <a:pt x="5203122" y="5071663"/>
                  </a:lnTo>
                </a:path>
                <a:path w="6818630" h="5949950">
                  <a:moveTo>
                    <a:pt x="5203122" y="5060841"/>
                  </a:moveTo>
                  <a:lnTo>
                    <a:pt x="5203122" y="5051363"/>
                  </a:lnTo>
                </a:path>
                <a:path w="6818630" h="5949950">
                  <a:moveTo>
                    <a:pt x="5203122" y="5040558"/>
                  </a:moveTo>
                  <a:lnTo>
                    <a:pt x="5203122" y="5032442"/>
                  </a:lnTo>
                </a:path>
                <a:path w="6818630" h="5949950">
                  <a:moveTo>
                    <a:pt x="5203122" y="5021603"/>
                  </a:moveTo>
                  <a:lnTo>
                    <a:pt x="5203122" y="5013486"/>
                  </a:lnTo>
                </a:path>
                <a:path w="6818630" h="5949950">
                  <a:moveTo>
                    <a:pt x="5184158" y="5013486"/>
                  </a:moveTo>
                  <a:lnTo>
                    <a:pt x="5182810" y="5012142"/>
                  </a:lnTo>
                </a:path>
                <a:path w="6818630" h="5949950">
                  <a:moveTo>
                    <a:pt x="5184158" y="5013486"/>
                  </a:moveTo>
                  <a:lnTo>
                    <a:pt x="5184158" y="5021603"/>
                  </a:lnTo>
                </a:path>
                <a:path w="6818630" h="5949950">
                  <a:moveTo>
                    <a:pt x="5184158" y="5032442"/>
                  </a:moveTo>
                  <a:lnTo>
                    <a:pt x="5184158" y="5041920"/>
                  </a:lnTo>
                </a:path>
                <a:path w="6818630" h="5949950">
                  <a:moveTo>
                    <a:pt x="5184158" y="5052725"/>
                  </a:moveTo>
                  <a:lnTo>
                    <a:pt x="5184158" y="5060841"/>
                  </a:lnTo>
                </a:path>
                <a:path w="6818630" h="5949950">
                  <a:moveTo>
                    <a:pt x="5184158" y="5071663"/>
                  </a:moveTo>
                  <a:lnTo>
                    <a:pt x="5184158" y="5079780"/>
                  </a:lnTo>
                </a:path>
                <a:path w="6818630" h="5949950">
                  <a:moveTo>
                    <a:pt x="5890020" y="5949886"/>
                  </a:moveTo>
                  <a:lnTo>
                    <a:pt x="6427559" y="5949886"/>
                  </a:lnTo>
                </a:path>
                <a:path w="6818630" h="5949950">
                  <a:moveTo>
                    <a:pt x="6818505" y="4135314"/>
                  </a:moveTo>
                  <a:lnTo>
                    <a:pt x="6818505" y="4154202"/>
                  </a:lnTo>
                </a:path>
                <a:path w="6818630" h="5949950">
                  <a:moveTo>
                    <a:pt x="6818505" y="4135314"/>
                  </a:moveTo>
                  <a:lnTo>
                    <a:pt x="6743842" y="4135314"/>
                  </a:lnTo>
                </a:path>
                <a:path w="6818630" h="5949950">
                  <a:moveTo>
                    <a:pt x="5490950" y="0"/>
                  </a:moveTo>
                  <a:lnTo>
                    <a:pt x="5490950" y="1024355"/>
                  </a:lnTo>
                </a:path>
                <a:path w="6818630" h="5949950">
                  <a:moveTo>
                    <a:pt x="5490950" y="1024355"/>
                  </a:moveTo>
                  <a:lnTo>
                    <a:pt x="5458347" y="1024355"/>
                  </a:lnTo>
                </a:path>
                <a:path w="6818630" h="5949950">
                  <a:moveTo>
                    <a:pt x="5494979" y="0"/>
                  </a:moveTo>
                  <a:lnTo>
                    <a:pt x="5494979" y="1024355"/>
                  </a:lnTo>
                </a:path>
                <a:path w="6818630" h="5949950">
                  <a:moveTo>
                    <a:pt x="5458347" y="5411"/>
                  </a:moveTo>
                  <a:lnTo>
                    <a:pt x="5458347" y="1024355"/>
                  </a:lnTo>
                </a:path>
                <a:path w="6818630" h="5949950">
                  <a:moveTo>
                    <a:pt x="5454285" y="5411"/>
                  </a:moveTo>
                  <a:lnTo>
                    <a:pt x="5454285" y="1024355"/>
                  </a:lnTo>
                </a:path>
                <a:path w="6818630" h="5949950">
                  <a:moveTo>
                    <a:pt x="5490950" y="0"/>
                  </a:moveTo>
                  <a:lnTo>
                    <a:pt x="5458347" y="5411"/>
                  </a:lnTo>
                </a:path>
                <a:path w="6818630" h="5949950">
                  <a:moveTo>
                    <a:pt x="6377341" y="5948508"/>
                  </a:moveTo>
                  <a:lnTo>
                    <a:pt x="6329853" y="5868652"/>
                  </a:lnTo>
                </a:path>
                <a:path w="6818630" h="5949950">
                  <a:moveTo>
                    <a:pt x="6377341" y="5868652"/>
                  </a:moveTo>
                  <a:lnTo>
                    <a:pt x="6377341" y="5948508"/>
                  </a:lnTo>
                </a:path>
                <a:path w="6818630" h="5949950">
                  <a:moveTo>
                    <a:pt x="6377341" y="5868652"/>
                  </a:moveTo>
                  <a:lnTo>
                    <a:pt x="6377341" y="5948508"/>
                  </a:lnTo>
                </a:path>
                <a:path w="6818630" h="5949950">
                  <a:moveTo>
                    <a:pt x="6329853" y="5868652"/>
                  </a:moveTo>
                  <a:lnTo>
                    <a:pt x="6329853" y="5948508"/>
                  </a:lnTo>
                </a:path>
                <a:path w="6818630" h="5949950">
                  <a:moveTo>
                    <a:pt x="6280966" y="5868652"/>
                  </a:moveTo>
                  <a:lnTo>
                    <a:pt x="6280966" y="5948508"/>
                  </a:lnTo>
                </a:path>
                <a:path w="6818630" h="5949950">
                  <a:moveTo>
                    <a:pt x="6233427" y="5868652"/>
                  </a:moveTo>
                  <a:lnTo>
                    <a:pt x="6233427" y="5948508"/>
                  </a:lnTo>
                </a:path>
                <a:path w="6818630" h="5949950">
                  <a:moveTo>
                    <a:pt x="6185939" y="5868652"/>
                  </a:moveTo>
                  <a:lnTo>
                    <a:pt x="6185939" y="5948508"/>
                  </a:lnTo>
                </a:path>
                <a:path w="6818630" h="5949950">
                  <a:moveTo>
                    <a:pt x="6137069" y="5868652"/>
                  </a:moveTo>
                  <a:lnTo>
                    <a:pt x="6137069" y="5948508"/>
                  </a:lnTo>
                </a:path>
                <a:path w="6818630" h="5949950">
                  <a:moveTo>
                    <a:pt x="6089564" y="5868652"/>
                  </a:moveTo>
                  <a:lnTo>
                    <a:pt x="6089564" y="5948508"/>
                  </a:lnTo>
                </a:path>
                <a:path w="6818630" h="5949950">
                  <a:moveTo>
                    <a:pt x="6040694" y="5868652"/>
                  </a:moveTo>
                  <a:lnTo>
                    <a:pt x="6040694" y="5948508"/>
                  </a:lnTo>
                </a:path>
                <a:path w="6818630" h="5949950">
                  <a:moveTo>
                    <a:pt x="5993155" y="5868652"/>
                  </a:moveTo>
                  <a:lnTo>
                    <a:pt x="5993155" y="5948508"/>
                  </a:lnTo>
                </a:path>
                <a:path w="6818630" h="5949950">
                  <a:moveTo>
                    <a:pt x="5944319" y="5868652"/>
                  </a:moveTo>
                  <a:lnTo>
                    <a:pt x="5944319" y="5948508"/>
                  </a:lnTo>
                </a:path>
                <a:path w="6818630" h="5949950">
                  <a:moveTo>
                    <a:pt x="6377341" y="5868652"/>
                  </a:moveTo>
                  <a:lnTo>
                    <a:pt x="6329853" y="5948508"/>
                  </a:lnTo>
                </a:path>
                <a:path w="6818630" h="5949950">
                  <a:moveTo>
                    <a:pt x="6329853" y="5948508"/>
                  </a:moveTo>
                  <a:lnTo>
                    <a:pt x="6280966" y="5868652"/>
                  </a:lnTo>
                </a:path>
                <a:path w="6818630" h="5949950">
                  <a:moveTo>
                    <a:pt x="6329853" y="5868652"/>
                  </a:moveTo>
                  <a:lnTo>
                    <a:pt x="6280966" y="5948508"/>
                  </a:lnTo>
                </a:path>
                <a:path w="6818630" h="5949950">
                  <a:moveTo>
                    <a:pt x="6280966" y="5948508"/>
                  </a:moveTo>
                  <a:lnTo>
                    <a:pt x="6233427" y="5868652"/>
                  </a:lnTo>
                </a:path>
                <a:path w="6818630" h="5949950">
                  <a:moveTo>
                    <a:pt x="6280966" y="5868652"/>
                  </a:moveTo>
                  <a:lnTo>
                    <a:pt x="6233427" y="5948508"/>
                  </a:lnTo>
                </a:path>
                <a:path w="6818630" h="5949950">
                  <a:moveTo>
                    <a:pt x="6233427" y="5948508"/>
                  </a:moveTo>
                  <a:lnTo>
                    <a:pt x="6185939" y="5868652"/>
                  </a:lnTo>
                </a:path>
                <a:path w="6818630" h="5949950">
                  <a:moveTo>
                    <a:pt x="6426194" y="5868652"/>
                  </a:moveTo>
                  <a:lnTo>
                    <a:pt x="6426194" y="5948508"/>
                  </a:lnTo>
                </a:path>
                <a:path w="6818630" h="5949950">
                  <a:moveTo>
                    <a:pt x="6233427" y="5868652"/>
                  </a:moveTo>
                  <a:lnTo>
                    <a:pt x="6185939" y="5948508"/>
                  </a:lnTo>
                </a:path>
                <a:path w="6818630" h="5949950">
                  <a:moveTo>
                    <a:pt x="6426194" y="5948508"/>
                  </a:moveTo>
                  <a:lnTo>
                    <a:pt x="6377341" y="5868652"/>
                  </a:lnTo>
                </a:path>
                <a:path w="6818630" h="5949950">
                  <a:moveTo>
                    <a:pt x="5944319" y="5948508"/>
                  </a:moveTo>
                  <a:lnTo>
                    <a:pt x="6426194" y="5948508"/>
                  </a:lnTo>
                </a:path>
                <a:path w="6818630" h="5949950">
                  <a:moveTo>
                    <a:pt x="5944319" y="5868652"/>
                  </a:moveTo>
                  <a:lnTo>
                    <a:pt x="6426194" y="5868652"/>
                  </a:lnTo>
                </a:path>
                <a:path w="6818630" h="5949950">
                  <a:moveTo>
                    <a:pt x="6426194" y="5868652"/>
                  </a:moveTo>
                  <a:lnTo>
                    <a:pt x="6377341" y="5948508"/>
                  </a:lnTo>
                </a:path>
                <a:path w="6818630" h="5949950">
                  <a:moveTo>
                    <a:pt x="6185939" y="5948508"/>
                  </a:moveTo>
                  <a:lnTo>
                    <a:pt x="6137069" y="5868652"/>
                  </a:lnTo>
                </a:path>
                <a:path w="6818630" h="5949950">
                  <a:moveTo>
                    <a:pt x="6185939" y="5868652"/>
                  </a:moveTo>
                  <a:lnTo>
                    <a:pt x="6137069" y="5948508"/>
                  </a:lnTo>
                </a:path>
                <a:path w="6818630" h="5949950">
                  <a:moveTo>
                    <a:pt x="6137069" y="5948508"/>
                  </a:moveTo>
                  <a:lnTo>
                    <a:pt x="6089564" y="5868652"/>
                  </a:lnTo>
                </a:path>
                <a:path w="6818630" h="5949950">
                  <a:moveTo>
                    <a:pt x="6137069" y="5868652"/>
                  </a:moveTo>
                  <a:lnTo>
                    <a:pt x="6089564" y="5948508"/>
                  </a:lnTo>
                </a:path>
                <a:path w="6818630" h="5949950">
                  <a:moveTo>
                    <a:pt x="6089564" y="5948508"/>
                  </a:moveTo>
                  <a:lnTo>
                    <a:pt x="6040694" y="5868652"/>
                  </a:lnTo>
                </a:path>
                <a:path w="6818630" h="5949950">
                  <a:moveTo>
                    <a:pt x="6089564" y="5868652"/>
                  </a:moveTo>
                  <a:lnTo>
                    <a:pt x="6040694" y="5948508"/>
                  </a:lnTo>
                </a:path>
                <a:path w="6818630" h="5949950">
                  <a:moveTo>
                    <a:pt x="6040694" y="5948508"/>
                  </a:moveTo>
                  <a:lnTo>
                    <a:pt x="5993155" y="5868652"/>
                  </a:lnTo>
                </a:path>
                <a:path w="6818630" h="5949950">
                  <a:moveTo>
                    <a:pt x="6040694" y="5868652"/>
                  </a:moveTo>
                  <a:lnTo>
                    <a:pt x="5993155" y="5948508"/>
                  </a:lnTo>
                </a:path>
                <a:path w="6818630" h="5949950">
                  <a:moveTo>
                    <a:pt x="5993155" y="5948508"/>
                  </a:moveTo>
                  <a:lnTo>
                    <a:pt x="5944319" y="5868652"/>
                  </a:lnTo>
                </a:path>
                <a:path w="6818630" h="5949950">
                  <a:moveTo>
                    <a:pt x="6067852" y="5449228"/>
                  </a:moveTo>
                  <a:lnTo>
                    <a:pt x="6028472" y="5529033"/>
                  </a:lnTo>
                </a:path>
                <a:path w="6818630" h="5949950">
                  <a:moveTo>
                    <a:pt x="5993155" y="5868652"/>
                  </a:moveTo>
                  <a:lnTo>
                    <a:pt x="5944319" y="5948508"/>
                  </a:lnTo>
                </a:path>
                <a:path w="6818630" h="5949950">
                  <a:moveTo>
                    <a:pt x="5949747" y="5449228"/>
                  </a:moveTo>
                  <a:lnTo>
                    <a:pt x="5910384" y="5529033"/>
                  </a:lnTo>
                </a:path>
                <a:path w="6818630" h="5949950">
                  <a:moveTo>
                    <a:pt x="5871039" y="5449228"/>
                  </a:moveTo>
                  <a:lnTo>
                    <a:pt x="5831659" y="5529033"/>
                  </a:lnTo>
                </a:path>
                <a:path w="6818630" h="5949950">
                  <a:moveTo>
                    <a:pt x="5790914" y="5449228"/>
                  </a:moveTo>
                  <a:lnTo>
                    <a:pt x="5751535" y="5529033"/>
                  </a:lnTo>
                </a:path>
                <a:path w="6818630" h="5949950">
                  <a:moveTo>
                    <a:pt x="5672810" y="5449228"/>
                  </a:moveTo>
                  <a:lnTo>
                    <a:pt x="5633430" y="5529033"/>
                  </a:lnTo>
                </a:path>
                <a:path w="6818630" h="5949950">
                  <a:moveTo>
                    <a:pt x="6067852" y="5529033"/>
                  </a:moveTo>
                  <a:lnTo>
                    <a:pt x="6028472" y="5449228"/>
                  </a:lnTo>
                </a:path>
                <a:path w="6818630" h="5949950">
                  <a:moveTo>
                    <a:pt x="6028472" y="5529033"/>
                  </a:moveTo>
                  <a:lnTo>
                    <a:pt x="6028472" y="5449228"/>
                  </a:lnTo>
                </a:path>
                <a:path w="6818630" h="5949950">
                  <a:moveTo>
                    <a:pt x="6028472" y="5449228"/>
                  </a:moveTo>
                  <a:lnTo>
                    <a:pt x="5989127" y="5529033"/>
                  </a:lnTo>
                </a:path>
                <a:path w="6818630" h="5949950">
                  <a:moveTo>
                    <a:pt x="6028472" y="5529033"/>
                  </a:moveTo>
                  <a:lnTo>
                    <a:pt x="5989127" y="5449228"/>
                  </a:lnTo>
                </a:path>
                <a:path w="6818630" h="5949950">
                  <a:moveTo>
                    <a:pt x="5989127" y="5529033"/>
                  </a:moveTo>
                  <a:lnTo>
                    <a:pt x="5989127" y="5449228"/>
                  </a:lnTo>
                </a:path>
                <a:path w="6818630" h="5949950">
                  <a:moveTo>
                    <a:pt x="6427559" y="5527672"/>
                  </a:moveTo>
                  <a:lnTo>
                    <a:pt x="6427559" y="5447867"/>
                  </a:lnTo>
                </a:path>
                <a:path w="6818630" h="5949950">
                  <a:moveTo>
                    <a:pt x="5949747" y="5529033"/>
                  </a:moveTo>
                  <a:lnTo>
                    <a:pt x="5910384" y="5449228"/>
                  </a:lnTo>
                </a:path>
                <a:path w="6818630" h="5949950">
                  <a:moveTo>
                    <a:pt x="5910384" y="5529033"/>
                  </a:moveTo>
                  <a:lnTo>
                    <a:pt x="5910384" y="5449228"/>
                  </a:lnTo>
                </a:path>
                <a:path w="6818630" h="5949950">
                  <a:moveTo>
                    <a:pt x="5871039" y="5529033"/>
                  </a:moveTo>
                  <a:lnTo>
                    <a:pt x="5831659" y="5449228"/>
                  </a:lnTo>
                </a:path>
                <a:path w="6818630" h="5949950">
                  <a:moveTo>
                    <a:pt x="5831659" y="5529033"/>
                  </a:moveTo>
                  <a:lnTo>
                    <a:pt x="5831659" y="5449228"/>
                  </a:lnTo>
                </a:path>
                <a:path w="6818630" h="5949950">
                  <a:moveTo>
                    <a:pt x="5790914" y="5529033"/>
                  </a:moveTo>
                  <a:lnTo>
                    <a:pt x="5751535" y="5449228"/>
                  </a:lnTo>
                </a:path>
                <a:path w="6818630" h="5949950">
                  <a:moveTo>
                    <a:pt x="5751535" y="5529033"/>
                  </a:moveTo>
                  <a:lnTo>
                    <a:pt x="5751535" y="5449228"/>
                  </a:lnTo>
                </a:path>
                <a:path w="6818630" h="5949950">
                  <a:moveTo>
                    <a:pt x="5672810" y="5529033"/>
                  </a:moveTo>
                  <a:lnTo>
                    <a:pt x="5633430" y="5449228"/>
                  </a:lnTo>
                </a:path>
                <a:path w="6818630" h="5949950">
                  <a:moveTo>
                    <a:pt x="5633430" y="5529033"/>
                  </a:moveTo>
                  <a:lnTo>
                    <a:pt x="5633430" y="5449228"/>
                  </a:lnTo>
                </a:path>
                <a:path w="6818630" h="5949950">
                  <a:moveTo>
                    <a:pt x="5216727" y="5303079"/>
                  </a:moveTo>
                  <a:lnTo>
                    <a:pt x="5216727" y="5450556"/>
                  </a:lnTo>
                </a:path>
                <a:path w="6818630" h="5949950">
                  <a:moveTo>
                    <a:pt x="5989127" y="5449228"/>
                  </a:moveTo>
                  <a:lnTo>
                    <a:pt x="5949747" y="5529033"/>
                  </a:lnTo>
                </a:path>
                <a:path w="6818630" h="5949950">
                  <a:moveTo>
                    <a:pt x="5219441" y="5303079"/>
                  </a:moveTo>
                  <a:lnTo>
                    <a:pt x="5219441" y="5450556"/>
                  </a:lnTo>
                </a:path>
                <a:path w="6818630" h="5949950">
                  <a:moveTo>
                    <a:pt x="5219441" y="5449228"/>
                  </a:moveTo>
                  <a:lnTo>
                    <a:pt x="5606289" y="5449228"/>
                  </a:lnTo>
                </a:path>
                <a:path w="6818630" h="5949950">
                  <a:moveTo>
                    <a:pt x="6382769" y="5529033"/>
                  </a:moveTo>
                  <a:lnTo>
                    <a:pt x="6382769" y="5449228"/>
                  </a:lnTo>
                </a:path>
                <a:path w="6818630" h="5949950">
                  <a:moveTo>
                    <a:pt x="6422114" y="5449228"/>
                  </a:moveTo>
                  <a:lnTo>
                    <a:pt x="6382769" y="5529033"/>
                  </a:lnTo>
                </a:path>
                <a:path w="6818630" h="5949950">
                  <a:moveTo>
                    <a:pt x="6422114" y="5529033"/>
                  </a:moveTo>
                  <a:lnTo>
                    <a:pt x="6382769" y="5449228"/>
                  </a:lnTo>
                </a:path>
                <a:path w="6818630" h="5949950">
                  <a:moveTo>
                    <a:pt x="6382769" y="5449228"/>
                  </a:moveTo>
                  <a:lnTo>
                    <a:pt x="6343389" y="5529033"/>
                  </a:lnTo>
                </a:path>
                <a:path w="6818630" h="5949950">
                  <a:moveTo>
                    <a:pt x="17667" y="5910648"/>
                  </a:moveTo>
                  <a:lnTo>
                    <a:pt x="0" y="590248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3" name="object 30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080262" y="3629832"/>
              <a:ext cx="73154" cy="137839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11721185" y="2518719"/>
              <a:ext cx="5712460" cy="1592580"/>
            </a:xfrm>
            <a:custGeom>
              <a:avLst/>
              <a:gdLst/>
              <a:ahLst/>
              <a:cxnLst/>
              <a:rect l="l" t="t" r="r" b="b"/>
              <a:pathLst>
                <a:path w="5712459" h="1592579">
                  <a:moveTo>
                    <a:pt x="716513" y="0"/>
                  </a:moveTo>
                  <a:lnTo>
                    <a:pt x="188311" y="286530"/>
                  </a:lnTo>
                </a:path>
                <a:path w="5712459" h="1592579">
                  <a:moveTo>
                    <a:pt x="54332" y="858705"/>
                  </a:moveTo>
                  <a:lnTo>
                    <a:pt x="0" y="893894"/>
                  </a:lnTo>
                </a:path>
                <a:path w="5712459" h="1592579">
                  <a:moveTo>
                    <a:pt x="133074" y="980471"/>
                  </a:moveTo>
                  <a:lnTo>
                    <a:pt x="78742" y="1014281"/>
                  </a:lnTo>
                </a:path>
                <a:path w="5712459" h="1592579">
                  <a:moveTo>
                    <a:pt x="5261432" y="650261"/>
                  </a:moveTo>
                  <a:lnTo>
                    <a:pt x="5084932" y="650261"/>
                  </a:lnTo>
                </a:path>
                <a:path w="5712459" h="1592579">
                  <a:moveTo>
                    <a:pt x="828029" y="1592072"/>
                  </a:moveTo>
                  <a:lnTo>
                    <a:pt x="826646" y="1590711"/>
                  </a:lnTo>
                </a:path>
                <a:path w="5712459" h="1592579">
                  <a:moveTo>
                    <a:pt x="5712053" y="109003"/>
                  </a:moveTo>
                  <a:lnTo>
                    <a:pt x="5710704" y="107625"/>
                  </a:lnTo>
                </a:path>
                <a:path w="5712459" h="1592579">
                  <a:moveTo>
                    <a:pt x="5712053" y="109003"/>
                  </a:moveTo>
                  <a:lnTo>
                    <a:pt x="5671359" y="109003"/>
                  </a:lnTo>
                </a:path>
                <a:path w="5712459" h="1592579">
                  <a:moveTo>
                    <a:pt x="5630631" y="109003"/>
                  </a:moveTo>
                  <a:lnTo>
                    <a:pt x="5591285" y="109003"/>
                  </a:lnTo>
                </a:path>
                <a:path w="5712459" h="1592579">
                  <a:moveTo>
                    <a:pt x="5550557" y="109003"/>
                  </a:moveTo>
                  <a:lnTo>
                    <a:pt x="5511195" y="109003"/>
                  </a:lnTo>
                </a:path>
                <a:path w="5712459" h="1592579">
                  <a:moveTo>
                    <a:pt x="5470432" y="109003"/>
                  </a:moveTo>
                  <a:lnTo>
                    <a:pt x="5431087" y="109003"/>
                  </a:lnTo>
                </a:path>
                <a:path w="5712459" h="1592579">
                  <a:moveTo>
                    <a:pt x="5390376" y="109003"/>
                  </a:moveTo>
                  <a:lnTo>
                    <a:pt x="5351013" y="109003"/>
                  </a:lnTo>
                </a:path>
                <a:path w="5712459" h="1592579">
                  <a:moveTo>
                    <a:pt x="5341489" y="109003"/>
                  </a:moveTo>
                  <a:lnTo>
                    <a:pt x="5300778" y="109003"/>
                  </a:lnTo>
                </a:path>
                <a:path w="5712459" h="1592579">
                  <a:moveTo>
                    <a:pt x="5507115" y="226719"/>
                  </a:moveTo>
                  <a:lnTo>
                    <a:pt x="5284493" y="245658"/>
                  </a:lnTo>
                </a:path>
                <a:path w="5712459" h="1592579">
                  <a:moveTo>
                    <a:pt x="5503035" y="466251"/>
                  </a:moveTo>
                  <a:lnTo>
                    <a:pt x="5503035" y="468923"/>
                  </a:lnTo>
                </a:path>
                <a:path w="5712459" h="1592579">
                  <a:moveTo>
                    <a:pt x="5496259" y="130664"/>
                  </a:moveTo>
                  <a:lnTo>
                    <a:pt x="5496259" y="481106"/>
                  </a:lnTo>
                </a:path>
                <a:path w="5712459" h="1592579">
                  <a:moveTo>
                    <a:pt x="5503035" y="145536"/>
                  </a:moveTo>
                  <a:lnTo>
                    <a:pt x="5503035" y="142831"/>
                  </a:lnTo>
                </a:path>
                <a:path w="5712459" h="1592579">
                  <a:moveTo>
                    <a:pt x="5503035" y="481106"/>
                  </a:moveTo>
                  <a:lnTo>
                    <a:pt x="5503035" y="130664"/>
                  </a:lnTo>
                </a:path>
                <a:path w="5712459" h="1592579">
                  <a:moveTo>
                    <a:pt x="5509829" y="257824"/>
                  </a:moveTo>
                  <a:lnTo>
                    <a:pt x="5509829" y="255152"/>
                  </a:lnTo>
                </a:path>
                <a:path w="5712459" h="1592579">
                  <a:moveTo>
                    <a:pt x="5515257" y="130664"/>
                  </a:moveTo>
                  <a:lnTo>
                    <a:pt x="5515257" y="481106"/>
                  </a:lnTo>
                </a:path>
                <a:path w="5712459" h="1592579">
                  <a:moveTo>
                    <a:pt x="5503035" y="145536"/>
                  </a:moveTo>
                  <a:lnTo>
                    <a:pt x="5496259" y="145536"/>
                  </a:lnTo>
                </a:path>
                <a:path w="5712459" h="1592579">
                  <a:moveTo>
                    <a:pt x="5496259" y="142831"/>
                  </a:moveTo>
                  <a:lnTo>
                    <a:pt x="5503035" y="142831"/>
                  </a:lnTo>
                </a:path>
                <a:path w="5712459" h="1592579">
                  <a:moveTo>
                    <a:pt x="5503035" y="466251"/>
                  </a:moveTo>
                  <a:lnTo>
                    <a:pt x="5496259" y="466251"/>
                  </a:lnTo>
                </a:path>
                <a:path w="5712459" h="1592579">
                  <a:moveTo>
                    <a:pt x="5496259" y="145536"/>
                  </a:moveTo>
                  <a:lnTo>
                    <a:pt x="5496259" y="142831"/>
                  </a:lnTo>
                </a:path>
                <a:path w="5712459" h="1592579">
                  <a:moveTo>
                    <a:pt x="5496259" y="468923"/>
                  </a:moveTo>
                  <a:lnTo>
                    <a:pt x="5503035" y="468923"/>
                  </a:lnTo>
                </a:path>
                <a:path w="5712459" h="1592579">
                  <a:moveTo>
                    <a:pt x="5496259" y="466251"/>
                  </a:moveTo>
                  <a:lnTo>
                    <a:pt x="5496259" y="468923"/>
                  </a:lnTo>
                </a:path>
                <a:path w="5712459" h="1592579">
                  <a:moveTo>
                    <a:pt x="5509829" y="466251"/>
                  </a:moveTo>
                  <a:lnTo>
                    <a:pt x="5515257" y="466251"/>
                  </a:lnTo>
                </a:path>
                <a:path w="5712459" h="1592579">
                  <a:moveTo>
                    <a:pt x="5509829" y="466251"/>
                  </a:moveTo>
                  <a:lnTo>
                    <a:pt x="5509829" y="468923"/>
                  </a:lnTo>
                </a:path>
                <a:path w="5712459" h="1592579">
                  <a:moveTo>
                    <a:pt x="5515257" y="466251"/>
                  </a:moveTo>
                  <a:lnTo>
                    <a:pt x="5515257" y="468923"/>
                  </a:lnTo>
                </a:path>
                <a:path w="5712459" h="1592579">
                  <a:moveTo>
                    <a:pt x="5509829" y="145536"/>
                  </a:moveTo>
                  <a:lnTo>
                    <a:pt x="5515257" y="145536"/>
                  </a:lnTo>
                </a:path>
                <a:path w="5712459" h="1592579">
                  <a:moveTo>
                    <a:pt x="5509829" y="145536"/>
                  </a:moveTo>
                  <a:lnTo>
                    <a:pt x="5509829" y="14283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/>
            <p:cNvSpPr/>
            <p:nvPr/>
          </p:nvSpPr>
          <p:spPr>
            <a:xfrm>
              <a:off x="17217452" y="2649366"/>
              <a:ext cx="19050" cy="350520"/>
            </a:xfrm>
            <a:custGeom>
              <a:avLst/>
              <a:gdLst/>
              <a:ahLst/>
              <a:cxnLst/>
              <a:rect l="l" t="t" r="r" b="b"/>
              <a:pathLst>
                <a:path w="19050" h="350519">
                  <a:moveTo>
                    <a:pt x="18981" y="14871"/>
                  </a:moveTo>
                  <a:lnTo>
                    <a:pt x="18981" y="12166"/>
                  </a:lnTo>
                </a:path>
                <a:path w="19050" h="350519">
                  <a:moveTo>
                    <a:pt x="18981" y="12166"/>
                  </a:moveTo>
                  <a:lnTo>
                    <a:pt x="13553" y="12166"/>
                  </a:lnTo>
                </a:path>
                <a:path w="19050" h="350519">
                  <a:moveTo>
                    <a:pt x="18981" y="338275"/>
                  </a:moveTo>
                  <a:lnTo>
                    <a:pt x="13553" y="338275"/>
                  </a:lnTo>
                </a:path>
                <a:path w="19050" h="350519">
                  <a:moveTo>
                    <a:pt x="0" y="230037"/>
                  </a:moveTo>
                  <a:lnTo>
                    <a:pt x="0" y="232725"/>
                  </a:lnTo>
                </a:path>
                <a:path w="19050" h="350519">
                  <a:moveTo>
                    <a:pt x="13553" y="350441"/>
                  </a:moveTo>
                  <a:lnTo>
                    <a:pt x="13553" y="0"/>
                  </a:lnTo>
                </a:path>
                <a:path w="19050" h="350519">
                  <a:moveTo>
                    <a:pt x="18981" y="232725"/>
                  </a:moveTo>
                  <a:lnTo>
                    <a:pt x="18981" y="230037"/>
                  </a:lnTo>
                </a:path>
                <a:path w="19050" h="350519">
                  <a:moveTo>
                    <a:pt x="13553" y="230037"/>
                  </a:moveTo>
                  <a:lnTo>
                    <a:pt x="18981" y="230037"/>
                  </a:lnTo>
                </a:path>
                <a:path w="19050" h="350519">
                  <a:moveTo>
                    <a:pt x="18981" y="230037"/>
                  </a:moveTo>
                  <a:lnTo>
                    <a:pt x="18981" y="232725"/>
                  </a:lnTo>
                </a:path>
                <a:path w="19050" h="350519">
                  <a:moveTo>
                    <a:pt x="13553" y="232725"/>
                  </a:moveTo>
                  <a:lnTo>
                    <a:pt x="18981" y="232725"/>
                  </a:lnTo>
                </a:path>
                <a:path w="19050" h="350519">
                  <a:moveTo>
                    <a:pt x="13553" y="232725"/>
                  </a:moveTo>
                  <a:lnTo>
                    <a:pt x="13553" y="230037"/>
                  </a:lnTo>
                </a:path>
                <a:path w="19050" h="350519">
                  <a:moveTo>
                    <a:pt x="6776" y="230037"/>
                  </a:moveTo>
                  <a:lnTo>
                    <a:pt x="6776" y="232725"/>
                  </a:lnTo>
                </a:path>
                <a:path w="19050" h="350519">
                  <a:moveTo>
                    <a:pt x="6776" y="232725"/>
                  </a:moveTo>
                  <a:lnTo>
                    <a:pt x="0" y="232725"/>
                  </a:lnTo>
                </a:path>
                <a:path w="19050" h="350519">
                  <a:moveTo>
                    <a:pt x="0" y="230037"/>
                  </a:moveTo>
                  <a:lnTo>
                    <a:pt x="6776" y="230037"/>
                  </a:lnTo>
                </a:path>
                <a:path w="19050" h="350519">
                  <a:moveTo>
                    <a:pt x="0" y="230037"/>
                  </a:moveTo>
                  <a:lnTo>
                    <a:pt x="0" y="232725"/>
                  </a:lnTo>
                </a:path>
                <a:path w="19050" h="350519">
                  <a:moveTo>
                    <a:pt x="13553" y="127176"/>
                  </a:moveTo>
                  <a:lnTo>
                    <a:pt x="18981" y="127176"/>
                  </a:lnTo>
                </a:path>
                <a:path w="19050" h="350519">
                  <a:moveTo>
                    <a:pt x="6776" y="127176"/>
                  </a:moveTo>
                  <a:lnTo>
                    <a:pt x="6776" y="124488"/>
                  </a:lnTo>
                </a:path>
                <a:path w="19050" h="350519">
                  <a:moveTo>
                    <a:pt x="0" y="127176"/>
                  </a:moveTo>
                  <a:lnTo>
                    <a:pt x="0" y="124488"/>
                  </a:lnTo>
                </a:path>
                <a:path w="19050" h="350519">
                  <a:moveTo>
                    <a:pt x="6776" y="127176"/>
                  </a:moveTo>
                  <a:lnTo>
                    <a:pt x="0" y="127176"/>
                  </a:lnTo>
                </a:path>
                <a:path w="19050" h="350519">
                  <a:moveTo>
                    <a:pt x="0" y="124488"/>
                  </a:moveTo>
                  <a:lnTo>
                    <a:pt x="6776" y="124488"/>
                  </a:lnTo>
                </a:path>
                <a:path w="19050" h="350519">
                  <a:moveTo>
                    <a:pt x="18981" y="124488"/>
                  </a:moveTo>
                  <a:lnTo>
                    <a:pt x="13553" y="124488"/>
                  </a:lnTo>
                </a:path>
                <a:path w="19050" h="350519">
                  <a:moveTo>
                    <a:pt x="18981" y="127176"/>
                  </a:moveTo>
                  <a:lnTo>
                    <a:pt x="18981" y="124488"/>
                  </a:lnTo>
                </a:path>
                <a:path w="19050" h="350519">
                  <a:moveTo>
                    <a:pt x="13553" y="235465"/>
                  </a:moveTo>
                  <a:lnTo>
                    <a:pt x="6776" y="23546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6" name="object 30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018663" y="2338874"/>
              <a:ext cx="197987" cy="271817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17020606" y="2745438"/>
              <a:ext cx="217804" cy="208915"/>
            </a:xfrm>
            <a:custGeom>
              <a:avLst/>
              <a:gdLst/>
              <a:ahLst/>
              <a:cxnLst/>
              <a:rect l="l" t="t" r="r" b="b"/>
              <a:pathLst>
                <a:path w="217805" h="208914">
                  <a:moveTo>
                    <a:pt x="194098" y="1344"/>
                  </a:moveTo>
                  <a:lnTo>
                    <a:pt x="192749" y="0"/>
                  </a:lnTo>
                </a:path>
                <a:path w="217805" h="208914">
                  <a:moveTo>
                    <a:pt x="194098" y="1344"/>
                  </a:moveTo>
                  <a:lnTo>
                    <a:pt x="194098" y="9477"/>
                  </a:lnTo>
                </a:path>
                <a:path w="217805" h="208914">
                  <a:moveTo>
                    <a:pt x="194098" y="20316"/>
                  </a:moveTo>
                  <a:lnTo>
                    <a:pt x="194098" y="29760"/>
                  </a:lnTo>
                </a:path>
                <a:path w="217805" h="208914">
                  <a:moveTo>
                    <a:pt x="194098" y="40582"/>
                  </a:moveTo>
                  <a:lnTo>
                    <a:pt x="194098" y="48682"/>
                  </a:lnTo>
                </a:path>
                <a:path w="217805" h="208914">
                  <a:moveTo>
                    <a:pt x="194098" y="59572"/>
                  </a:moveTo>
                  <a:lnTo>
                    <a:pt x="194098" y="68999"/>
                  </a:lnTo>
                </a:path>
                <a:path w="217805" h="208914">
                  <a:moveTo>
                    <a:pt x="194098" y="79821"/>
                  </a:moveTo>
                  <a:lnTo>
                    <a:pt x="194098" y="87972"/>
                  </a:lnTo>
                </a:path>
                <a:path w="217805" h="208914">
                  <a:moveTo>
                    <a:pt x="194098" y="100138"/>
                  </a:moveTo>
                  <a:lnTo>
                    <a:pt x="194098" y="108237"/>
                  </a:lnTo>
                </a:path>
                <a:path w="217805" h="208914">
                  <a:moveTo>
                    <a:pt x="194098" y="119077"/>
                  </a:moveTo>
                  <a:lnTo>
                    <a:pt x="194098" y="127210"/>
                  </a:lnTo>
                </a:path>
                <a:path w="217805" h="208914">
                  <a:moveTo>
                    <a:pt x="194098" y="131243"/>
                  </a:moveTo>
                  <a:lnTo>
                    <a:pt x="194098" y="139393"/>
                  </a:lnTo>
                </a:path>
                <a:path w="217805" h="208914">
                  <a:moveTo>
                    <a:pt x="195481" y="1344"/>
                  </a:moveTo>
                  <a:lnTo>
                    <a:pt x="195481" y="205704"/>
                  </a:lnTo>
                </a:path>
                <a:path w="217805" h="208914">
                  <a:moveTo>
                    <a:pt x="1348" y="83871"/>
                  </a:moveTo>
                  <a:lnTo>
                    <a:pt x="195481" y="83871"/>
                  </a:lnTo>
                </a:path>
                <a:path w="217805" h="208914">
                  <a:moveTo>
                    <a:pt x="1348" y="124488"/>
                  </a:moveTo>
                  <a:lnTo>
                    <a:pt x="195481" y="124488"/>
                  </a:lnTo>
                </a:path>
                <a:path w="217805" h="208914">
                  <a:moveTo>
                    <a:pt x="1348" y="165053"/>
                  </a:moveTo>
                  <a:lnTo>
                    <a:pt x="195481" y="165053"/>
                  </a:lnTo>
                </a:path>
                <a:path w="217805" h="208914">
                  <a:moveTo>
                    <a:pt x="1348" y="208376"/>
                  </a:moveTo>
                  <a:lnTo>
                    <a:pt x="0" y="207015"/>
                  </a:lnTo>
                </a:path>
                <a:path w="217805" h="208914">
                  <a:moveTo>
                    <a:pt x="1348" y="208376"/>
                  </a:moveTo>
                  <a:lnTo>
                    <a:pt x="9473" y="208376"/>
                  </a:lnTo>
                </a:path>
                <a:path w="217805" h="208914">
                  <a:moveTo>
                    <a:pt x="21729" y="208376"/>
                  </a:moveTo>
                  <a:lnTo>
                    <a:pt x="29854" y="208376"/>
                  </a:lnTo>
                </a:path>
                <a:path w="217805" h="208914">
                  <a:moveTo>
                    <a:pt x="40728" y="208376"/>
                  </a:moveTo>
                  <a:lnTo>
                    <a:pt x="50235" y="208376"/>
                  </a:lnTo>
                </a:path>
                <a:path w="217805" h="208914">
                  <a:moveTo>
                    <a:pt x="61092" y="208376"/>
                  </a:moveTo>
                  <a:lnTo>
                    <a:pt x="69234" y="208376"/>
                  </a:lnTo>
                </a:path>
                <a:path w="217805" h="208914">
                  <a:moveTo>
                    <a:pt x="80073" y="208376"/>
                  </a:moveTo>
                  <a:lnTo>
                    <a:pt x="89598" y="208376"/>
                  </a:lnTo>
                </a:path>
                <a:path w="217805" h="208914">
                  <a:moveTo>
                    <a:pt x="100454" y="208376"/>
                  </a:moveTo>
                  <a:lnTo>
                    <a:pt x="108596" y="208376"/>
                  </a:lnTo>
                </a:path>
                <a:path w="217805" h="208914">
                  <a:moveTo>
                    <a:pt x="120801" y="208376"/>
                  </a:moveTo>
                  <a:lnTo>
                    <a:pt x="128977" y="208376"/>
                  </a:lnTo>
                </a:path>
                <a:path w="217805" h="208914">
                  <a:moveTo>
                    <a:pt x="139834" y="208376"/>
                  </a:moveTo>
                  <a:lnTo>
                    <a:pt x="147942" y="208376"/>
                  </a:lnTo>
                </a:path>
                <a:path w="217805" h="208914">
                  <a:moveTo>
                    <a:pt x="160164" y="208376"/>
                  </a:moveTo>
                  <a:lnTo>
                    <a:pt x="168323" y="208376"/>
                  </a:lnTo>
                </a:path>
                <a:path w="217805" h="208914">
                  <a:moveTo>
                    <a:pt x="179196" y="208376"/>
                  </a:moveTo>
                  <a:lnTo>
                    <a:pt x="188670" y="208376"/>
                  </a:lnTo>
                </a:path>
                <a:path w="217805" h="208914">
                  <a:moveTo>
                    <a:pt x="199526" y="208376"/>
                  </a:moveTo>
                  <a:lnTo>
                    <a:pt x="207685" y="208376"/>
                  </a:lnTo>
                </a:path>
                <a:path w="217805" h="208914">
                  <a:moveTo>
                    <a:pt x="209051" y="208376"/>
                  </a:moveTo>
                  <a:lnTo>
                    <a:pt x="217210" y="208376"/>
                  </a:lnTo>
                </a:path>
                <a:path w="217805" h="208914">
                  <a:moveTo>
                    <a:pt x="1348" y="205704"/>
                  </a:moveTo>
                  <a:lnTo>
                    <a:pt x="195481" y="205704"/>
                  </a:lnTo>
                </a:path>
                <a:path w="217805" h="208914">
                  <a:moveTo>
                    <a:pt x="194098" y="174548"/>
                  </a:moveTo>
                  <a:lnTo>
                    <a:pt x="192749" y="173204"/>
                  </a:lnTo>
                </a:path>
                <a:path w="217805" h="208914">
                  <a:moveTo>
                    <a:pt x="194098" y="174548"/>
                  </a:moveTo>
                  <a:lnTo>
                    <a:pt x="184607" y="174548"/>
                  </a:lnTo>
                </a:path>
                <a:path w="217805" h="208914">
                  <a:moveTo>
                    <a:pt x="173768" y="174548"/>
                  </a:moveTo>
                  <a:lnTo>
                    <a:pt x="165592" y="174548"/>
                  </a:lnTo>
                </a:path>
                <a:path w="217805" h="208914">
                  <a:moveTo>
                    <a:pt x="154718" y="174548"/>
                  </a:moveTo>
                  <a:lnTo>
                    <a:pt x="145262" y="174548"/>
                  </a:lnTo>
                </a:path>
                <a:path w="217805" h="208914">
                  <a:moveTo>
                    <a:pt x="134406" y="174548"/>
                  </a:moveTo>
                  <a:lnTo>
                    <a:pt x="126229" y="174548"/>
                  </a:lnTo>
                </a:path>
                <a:path w="217805" h="208914">
                  <a:moveTo>
                    <a:pt x="114024" y="174548"/>
                  </a:moveTo>
                  <a:lnTo>
                    <a:pt x="105899" y="174548"/>
                  </a:lnTo>
                </a:path>
                <a:path w="217805" h="208914">
                  <a:moveTo>
                    <a:pt x="95026" y="174548"/>
                  </a:moveTo>
                  <a:lnTo>
                    <a:pt x="86867" y="174548"/>
                  </a:lnTo>
                </a:path>
                <a:path w="217805" h="208914">
                  <a:moveTo>
                    <a:pt x="74645" y="174548"/>
                  </a:moveTo>
                  <a:lnTo>
                    <a:pt x="66520" y="174548"/>
                  </a:lnTo>
                </a:path>
                <a:path w="217805" h="208914">
                  <a:moveTo>
                    <a:pt x="55681" y="174548"/>
                  </a:moveTo>
                  <a:lnTo>
                    <a:pt x="46156" y="174548"/>
                  </a:lnTo>
                </a:path>
                <a:path w="217805" h="208914">
                  <a:moveTo>
                    <a:pt x="35299" y="174548"/>
                  </a:moveTo>
                  <a:lnTo>
                    <a:pt x="27174" y="174548"/>
                  </a:lnTo>
                </a:path>
                <a:path w="217805" h="208914">
                  <a:moveTo>
                    <a:pt x="14901" y="174548"/>
                  </a:moveTo>
                  <a:lnTo>
                    <a:pt x="9473" y="174548"/>
                  </a:lnTo>
                  <a:lnTo>
                    <a:pt x="1348" y="174548"/>
                  </a:lnTo>
                </a:path>
                <a:path w="217805" h="208914">
                  <a:moveTo>
                    <a:pt x="1348" y="43322"/>
                  </a:moveTo>
                  <a:lnTo>
                    <a:pt x="195481" y="433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8" name="object 30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018663" y="7256290"/>
              <a:ext cx="219153" cy="210934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12488148" y="4212256"/>
              <a:ext cx="23495" cy="20955"/>
            </a:xfrm>
            <a:custGeom>
              <a:avLst/>
              <a:gdLst/>
              <a:ahLst/>
              <a:cxnLst/>
              <a:rect l="l" t="t" r="r" b="b"/>
              <a:pathLst>
                <a:path w="23495" h="20954">
                  <a:moveTo>
                    <a:pt x="23061" y="0"/>
                  </a:moveTo>
                  <a:lnTo>
                    <a:pt x="23061" y="20333"/>
                  </a:lnTo>
                </a:path>
                <a:path w="23495" h="20954">
                  <a:moveTo>
                    <a:pt x="23061" y="20333"/>
                  </a:moveTo>
                  <a:lnTo>
                    <a:pt x="0" y="20333"/>
                  </a:lnTo>
                </a:path>
                <a:path w="23495" h="20954">
                  <a:moveTo>
                    <a:pt x="0" y="20333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10632503" y="2145955"/>
              <a:ext cx="6840220" cy="4378960"/>
            </a:xfrm>
            <a:custGeom>
              <a:avLst/>
              <a:gdLst/>
              <a:ahLst/>
              <a:cxnLst/>
              <a:rect l="l" t="t" r="r" b="b"/>
              <a:pathLst>
                <a:path w="6840219" h="4378959">
                  <a:moveTo>
                    <a:pt x="450705" y="4124509"/>
                  </a:moveTo>
                  <a:lnTo>
                    <a:pt x="300032" y="4224614"/>
                  </a:lnTo>
                </a:path>
                <a:path w="6840219" h="4378959">
                  <a:moveTo>
                    <a:pt x="300032" y="4224614"/>
                  </a:moveTo>
                  <a:lnTo>
                    <a:pt x="293170" y="4213791"/>
                  </a:lnTo>
                </a:path>
                <a:path w="6840219" h="4378959">
                  <a:moveTo>
                    <a:pt x="293170" y="4213791"/>
                  </a:moveTo>
                  <a:lnTo>
                    <a:pt x="443860" y="4113670"/>
                  </a:lnTo>
                </a:path>
                <a:path w="6840219" h="4378959">
                  <a:moveTo>
                    <a:pt x="0" y="3995954"/>
                  </a:moveTo>
                  <a:lnTo>
                    <a:pt x="28506" y="3981048"/>
                  </a:lnTo>
                </a:path>
                <a:path w="6840219" h="4378959">
                  <a:moveTo>
                    <a:pt x="491399" y="4227302"/>
                  </a:moveTo>
                  <a:lnTo>
                    <a:pt x="502256" y="4243535"/>
                  </a:lnTo>
                </a:path>
                <a:path w="6840219" h="4378959">
                  <a:moveTo>
                    <a:pt x="502256" y="4243535"/>
                  </a:moveTo>
                  <a:lnTo>
                    <a:pt x="519906" y="4231369"/>
                  </a:lnTo>
                </a:path>
                <a:path w="6840219" h="4378959">
                  <a:moveTo>
                    <a:pt x="179179" y="4290924"/>
                  </a:moveTo>
                  <a:lnTo>
                    <a:pt x="199594" y="4276018"/>
                  </a:lnTo>
                </a:path>
                <a:path w="6840219" h="4378959">
                  <a:moveTo>
                    <a:pt x="276886" y="3837571"/>
                  </a:moveTo>
                  <a:lnTo>
                    <a:pt x="203589" y="3676584"/>
                  </a:lnTo>
                </a:path>
                <a:path w="6840219" h="4378959">
                  <a:moveTo>
                    <a:pt x="6840115" y="0"/>
                  </a:moveTo>
                  <a:lnTo>
                    <a:pt x="6840115" y="813273"/>
                  </a:lnTo>
                </a:path>
                <a:path w="6840219" h="4378959">
                  <a:moveTo>
                    <a:pt x="199594" y="4276018"/>
                  </a:moveTo>
                  <a:lnTo>
                    <a:pt x="268760" y="4378811"/>
                  </a:lnTo>
                </a:path>
                <a:path w="6840219" h="4378959">
                  <a:moveTo>
                    <a:pt x="6800752" y="313976"/>
                  </a:moveTo>
                  <a:lnTo>
                    <a:pt x="6389477" y="313976"/>
                  </a:lnTo>
                </a:path>
                <a:path w="6840219" h="4378959">
                  <a:moveTo>
                    <a:pt x="408561" y="4063558"/>
                  </a:moveTo>
                  <a:lnTo>
                    <a:pt x="407212" y="4062214"/>
                  </a:lnTo>
                </a:path>
                <a:path w="6840219" h="4378959">
                  <a:moveTo>
                    <a:pt x="408561" y="4063558"/>
                  </a:moveTo>
                  <a:lnTo>
                    <a:pt x="396356" y="4071692"/>
                  </a:lnTo>
                </a:path>
                <a:path w="6840219" h="4378959">
                  <a:moveTo>
                    <a:pt x="385517" y="4079792"/>
                  </a:moveTo>
                  <a:lnTo>
                    <a:pt x="384151" y="4078464"/>
                  </a:lnTo>
                </a:path>
                <a:path w="6840219" h="4378959">
                  <a:moveTo>
                    <a:pt x="375940" y="4085220"/>
                  </a:moveTo>
                  <a:lnTo>
                    <a:pt x="363787" y="4093336"/>
                  </a:lnTo>
                </a:path>
                <a:path w="6840219" h="4378959">
                  <a:moveTo>
                    <a:pt x="545664" y="4266558"/>
                  </a:moveTo>
                  <a:lnTo>
                    <a:pt x="274206" y="3860559"/>
                  </a:lnTo>
                </a:path>
                <a:path w="6840219" h="4378959">
                  <a:moveTo>
                    <a:pt x="206371" y="4286858"/>
                  </a:moveTo>
                  <a:lnTo>
                    <a:pt x="185939" y="4300368"/>
                  </a:lnTo>
                </a:path>
                <a:path w="6840219" h="4378959">
                  <a:moveTo>
                    <a:pt x="6582193" y="318043"/>
                  </a:moveTo>
                  <a:lnTo>
                    <a:pt x="6580861" y="316665"/>
                  </a:lnTo>
                </a:path>
                <a:path w="6840219" h="4378959">
                  <a:moveTo>
                    <a:pt x="6582193" y="318043"/>
                  </a:moveTo>
                  <a:lnTo>
                    <a:pt x="6574068" y="318043"/>
                  </a:lnTo>
                </a:path>
                <a:path w="6840219" h="4378959">
                  <a:moveTo>
                    <a:pt x="6561863" y="318043"/>
                  </a:moveTo>
                  <a:lnTo>
                    <a:pt x="6553704" y="318043"/>
                  </a:lnTo>
                </a:path>
                <a:path w="6840219" h="4378959">
                  <a:moveTo>
                    <a:pt x="6542830" y="318043"/>
                  </a:moveTo>
                  <a:lnTo>
                    <a:pt x="6533374" y="318043"/>
                  </a:lnTo>
                </a:path>
                <a:path w="6840219" h="4378959">
                  <a:moveTo>
                    <a:pt x="6522500" y="318043"/>
                  </a:moveTo>
                  <a:lnTo>
                    <a:pt x="6514341" y="318043"/>
                  </a:lnTo>
                </a:path>
                <a:path w="6840219" h="4378959">
                  <a:moveTo>
                    <a:pt x="6503485" y="318043"/>
                  </a:moveTo>
                  <a:lnTo>
                    <a:pt x="6493994" y="318043"/>
                  </a:lnTo>
                </a:path>
                <a:path w="6840219" h="4378959">
                  <a:moveTo>
                    <a:pt x="6483121" y="318043"/>
                  </a:moveTo>
                  <a:lnTo>
                    <a:pt x="6474979" y="318043"/>
                  </a:lnTo>
                </a:path>
                <a:path w="6840219" h="4378959">
                  <a:moveTo>
                    <a:pt x="6462757" y="318043"/>
                  </a:moveTo>
                  <a:lnTo>
                    <a:pt x="6454632" y="318043"/>
                  </a:lnTo>
                </a:path>
                <a:path w="6840219" h="4378959">
                  <a:moveTo>
                    <a:pt x="6443775" y="318043"/>
                  </a:moveTo>
                  <a:lnTo>
                    <a:pt x="6435599" y="318043"/>
                  </a:lnTo>
                </a:path>
                <a:path w="6840219" h="4378959">
                  <a:moveTo>
                    <a:pt x="6423377" y="318043"/>
                  </a:moveTo>
                  <a:lnTo>
                    <a:pt x="6415286" y="318043"/>
                  </a:lnTo>
                </a:path>
                <a:path w="6840219" h="4378959">
                  <a:moveTo>
                    <a:pt x="6404430" y="318043"/>
                  </a:moveTo>
                  <a:lnTo>
                    <a:pt x="6397602" y="318043"/>
                  </a:lnTo>
                  <a:lnTo>
                    <a:pt x="6389477" y="318043"/>
                  </a:lnTo>
                </a:path>
                <a:path w="6840219" h="4378959">
                  <a:moveTo>
                    <a:pt x="6597163" y="607602"/>
                  </a:moveTo>
                  <a:lnTo>
                    <a:pt x="6374541" y="626558"/>
                  </a:lnTo>
                </a:path>
                <a:path w="6840219" h="4378959">
                  <a:moveTo>
                    <a:pt x="324459" y="4054115"/>
                  </a:moveTo>
                  <a:lnTo>
                    <a:pt x="318945" y="4044671"/>
                  </a:lnTo>
                </a:path>
                <a:path w="6840219" h="4378959">
                  <a:moveTo>
                    <a:pt x="318945" y="4044671"/>
                  </a:moveTo>
                  <a:lnTo>
                    <a:pt x="373295" y="4008104"/>
                  </a:lnTo>
                </a:path>
                <a:path w="6840219" h="4378959">
                  <a:moveTo>
                    <a:pt x="380071" y="4017616"/>
                  </a:moveTo>
                  <a:lnTo>
                    <a:pt x="324459" y="405411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1" name="object 31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874861" y="6096645"/>
              <a:ext cx="94899" cy="66111"/>
            </a:xfrm>
            <a:prstGeom prst="rect">
              <a:avLst/>
            </a:prstGeom>
          </p:spPr>
        </p:pic>
        <p:sp>
          <p:nvSpPr>
            <p:cNvPr id="312" name="object 312"/>
            <p:cNvSpPr/>
            <p:nvPr/>
          </p:nvSpPr>
          <p:spPr>
            <a:xfrm>
              <a:off x="10651501" y="2053985"/>
              <a:ext cx="7198995" cy="4424045"/>
            </a:xfrm>
            <a:custGeom>
              <a:avLst/>
              <a:gdLst/>
              <a:ahLst/>
              <a:cxnLst/>
              <a:rect l="l" t="t" r="r" b="b"/>
              <a:pathLst>
                <a:path w="7198994" h="4424045">
                  <a:moveTo>
                    <a:pt x="490034" y="4307124"/>
                  </a:moveTo>
                  <a:lnTo>
                    <a:pt x="472401" y="4319273"/>
                  </a:lnTo>
                </a:path>
                <a:path w="7198994" h="4424045">
                  <a:moveTo>
                    <a:pt x="17649" y="4068935"/>
                  </a:moveTo>
                  <a:lnTo>
                    <a:pt x="8176" y="4051358"/>
                  </a:lnTo>
                </a:path>
                <a:path w="7198994" h="4424045">
                  <a:moveTo>
                    <a:pt x="9507" y="4073019"/>
                  </a:moveTo>
                  <a:lnTo>
                    <a:pt x="0" y="4055425"/>
                  </a:lnTo>
                </a:path>
                <a:path w="7198994" h="4424045">
                  <a:moveTo>
                    <a:pt x="6821116" y="905244"/>
                  </a:moveTo>
                  <a:lnTo>
                    <a:pt x="6954140" y="905244"/>
                  </a:lnTo>
                </a:path>
                <a:path w="7198994" h="4424045">
                  <a:moveTo>
                    <a:pt x="6781754" y="944499"/>
                  </a:moveTo>
                  <a:lnTo>
                    <a:pt x="6954140" y="944499"/>
                  </a:lnTo>
                </a:path>
                <a:path w="7198994" h="4424045">
                  <a:moveTo>
                    <a:pt x="6954140" y="944499"/>
                  </a:moveTo>
                  <a:lnTo>
                    <a:pt x="6954140" y="905244"/>
                  </a:lnTo>
                </a:path>
                <a:path w="7198994" h="4424045">
                  <a:moveTo>
                    <a:pt x="422131" y="4144758"/>
                  </a:moveTo>
                  <a:lnTo>
                    <a:pt x="401801" y="4113585"/>
                  </a:lnTo>
                </a:path>
                <a:path w="7198994" h="4424045">
                  <a:moveTo>
                    <a:pt x="142548" y="4392339"/>
                  </a:moveTo>
                  <a:lnTo>
                    <a:pt x="141216" y="4391012"/>
                  </a:lnTo>
                </a:path>
                <a:path w="7198994" h="4424045">
                  <a:moveTo>
                    <a:pt x="142548" y="4392339"/>
                  </a:moveTo>
                  <a:lnTo>
                    <a:pt x="138434" y="4384256"/>
                  </a:lnTo>
                </a:path>
                <a:path w="7198994" h="4424045">
                  <a:moveTo>
                    <a:pt x="131674" y="4374745"/>
                  </a:moveTo>
                  <a:lnTo>
                    <a:pt x="127561" y="4367989"/>
                  </a:lnTo>
                </a:path>
                <a:path w="7198994" h="4424045">
                  <a:moveTo>
                    <a:pt x="120801" y="4358528"/>
                  </a:moveTo>
                  <a:lnTo>
                    <a:pt x="119521" y="4357184"/>
                  </a:lnTo>
                </a:path>
                <a:path w="7198994" h="4424045">
                  <a:moveTo>
                    <a:pt x="120801" y="4358528"/>
                  </a:moveTo>
                  <a:lnTo>
                    <a:pt x="115390" y="4351773"/>
                  </a:lnTo>
                </a:path>
                <a:path w="7198994" h="4424045">
                  <a:moveTo>
                    <a:pt x="29923" y="4178552"/>
                  </a:moveTo>
                  <a:lnTo>
                    <a:pt x="28506" y="4177190"/>
                  </a:lnTo>
                </a:path>
                <a:path w="7198994" h="4424045">
                  <a:moveTo>
                    <a:pt x="29923" y="4178552"/>
                  </a:moveTo>
                  <a:lnTo>
                    <a:pt x="24443" y="4171762"/>
                  </a:lnTo>
                </a:path>
                <a:path w="7198994" h="4424045">
                  <a:moveTo>
                    <a:pt x="17649" y="4162335"/>
                  </a:moveTo>
                  <a:lnTo>
                    <a:pt x="13570" y="4155529"/>
                  </a:lnTo>
                </a:path>
                <a:path w="7198994" h="4424045">
                  <a:moveTo>
                    <a:pt x="6776" y="4146085"/>
                  </a:moveTo>
                  <a:lnTo>
                    <a:pt x="5359" y="4144758"/>
                  </a:lnTo>
                </a:path>
                <a:path w="7198994" h="4424045">
                  <a:moveTo>
                    <a:pt x="6776" y="4146085"/>
                  </a:moveTo>
                  <a:lnTo>
                    <a:pt x="2696" y="4139330"/>
                  </a:lnTo>
                </a:path>
                <a:path w="7198994" h="4424045">
                  <a:moveTo>
                    <a:pt x="6781754" y="967471"/>
                  </a:moveTo>
                  <a:lnTo>
                    <a:pt x="6780405" y="966143"/>
                  </a:lnTo>
                </a:path>
                <a:path w="7198994" h="4424045">
                  <a:moveTo>
                    <a:pt x="6781754" y="967471"/>
                  </a:moveTo>
                  <a:lnTo>
                    <a:pt x="6741043" y="967471"/>
                  </a:lnTo>
                </a:path>
                <a:path w="7198994" h="4424045">
                  <a:moveTo>
                    <a:pt x="6700332" y="967471"/>
                  </a:moveTo>
                  <a:lnTo>
                    <a:pt x="6660969" y="967471"/>
                  </a:lnTo>
                </a:path>
                <a:path w="7198994" h="4424045">
                  <a:moveTo>
                    <a:pt x="6620224" y="967471"/>
                  </a:moveTo>
                  <a:lnTo>
                    <a:pt x="6580896" y="967471"/>
                  </a:lnTo>
                </a:path>
                <a:path w="7198994" h="4424045">
                  <a:moveTo>
                    <a:pt x="6540133" y="967471"/>
                  </a:moveTo>
                  <a:lnTo>
                    <a:pt x="6500788" y="967471"/>
                  </a:lnTo>
                </a:path>
                <a:path w="7198994" h="4424045">
                  <a:moveTo>
                    <a:pt x="6460060" y="967471"/>
                  </a:moveTo>
                  <a:lnTo>
                    <a:pt x="6420697" y="967471"/>
                  </a:lnTo>
                </a:path>
                <a:path w="7198994" h="4424045">
                  <a:moveTo>
                    <a:pt x="6411173" y="967471"/>
                  </a:moveTo>
                  <a:lnTo>
                    <a:pt x="6370479" y="967471"/>
                  </a:lnTo>
                </a:path>
                <a:path w="7198994" h="4424045">
                  <a:moveTo>
                    <a:pt x="6331099" y="930972"/>
                  </a:moveTo>
                  <a:lnTo>
                    <a:pt x="6331099" y="0"/>
                  </a:lnTo>
                </a:path>
                <a:path w="7198994" h="4424045">
                  <a:moveTo>
                    <a:pt x="6331099" y="939071"/>
                  </a:moveTo>
                  <a:lnTo>
                    <a:pt x="6370479" y="939071"/>
                  </a:lnTo>
                </a:path>
                <a:path w="7198994" h="4424045">
                  <a:moveTo>
                    <a:pt x="6331099" y="930972"/>
                  </a:moveTo>
                  <a:lnTo>
                    <a:pt x="6332447" y="930972"/>
                  </a:lnTo>
                </a:path>
                <a:path w="7198994" h="4424045">
                  <a:moveTo>
                    <a:pt x="6370479" y="930972"/>
                  </a:moveTo>
                  <a:lnTo>
                    <a:pt x="6369113" y="930972"/>
                  </a:lnTo>
                </a:path>
                <a:path w="7198994" h="4424045">
                  <a:moveTo>
                    <a:pt x="6331099" y="930972"/>
                  </a:moveTo>
                  <a:lnTo>
                    <a:pt x="6370479" y="930972"/>
                  </a:lnTo>
                </a:path>
                <a:path w="7198994" h="4424045">
                  <a:moveTo>
                    <a:pt x="5626585" y="688734"/>
                  </a:moveTo>
                  <a:lnTo>
                    <a:pt x="5626585" y="1177242"/>
                  </a:lnTo>
                </a:path>
                <a:path w="7198994" h="4424045">
                  <a:moveTo>
                    <a:pt x="5667313" y="746945"/>
                  </a:moveTo>
                  <a:lnTo>
                    <a:pt x="5667313" y="1136659"/>
                  </a:lnTo>
                </a:path>
                <a:path w="7198994" h="4424045">
                  <a:moveTo>
                    <a:pt x="6781754" y="944499"/>
                  </a:moveTo>
                  <a:lnTo>
                    <a:pt x="6780405" y="943138"/>
                  </a:lnTo>
                </a:path>
                <a:path w="7198994" h="4424045">
                  <a:moveTo>
                    <a:pt x="6781754" y="944499"/>
                  </a:moveTo>
                  <a:lnTo>
                    <a:pt x="6781754" y="959371"/>
                  </a:lnTo>
                </a:path>
                <a:path w="7198994" h="4424045">
                  <a:moveTo>
                    <a:pt x="6781754" y="972916"/>
                  </a:moveTo>
                  <a:lnTo>
                    <a:pt x="6780405" y="971571"/>
                  </a:lnTo>
                </a:path>
                <a:path w="7198994" h="4424045">
                  <a:moveTo>
                    <a:pt x="6781754" y="983721"/>
                  </a:moveTo>
                  <a:lnTo>
                    <a:pt x="6781754" y="998627"/>
                  </a:lnTo>
                </a:path>
                <a:path w="7198994" h="4424045">
                  <a:moveTo>
                    <a:pt x="6781754" y="1012137"/>
                  </a:moveTo>
                  <a:lnTo>
                    <a:pt x="6780405" y="1010776"/>
                  </a:lnTo>
                </a:path>
                <a:path w="7198994" h="4424045">
                  <a:moveTo>
                    <a:pt x="6781754" y="1024355"/>
                  </a:moveTo>
                  <a:lnTo>
                    <a:pt x="6781754" y="1037882"/>
                  </a:lnTo>
                </a:path>
                <a:path w="7198994" h="4424045">
                  <a:moveTo>
                    <a:pt x="6781754" y="1051376"/>
                  </a:moveTo>
                  <a:lnTo>
                    <a:pt x="6780405" y="1050032"/>
                  </a:lnTo>
                </a:path>
                <a:path w="7198994" h="4424045">
                  <a:moveTo>
                    <a:pt x="6781754" y="1063593"/>
                  </a:moveTo>
                  <a:lnTo>
                    <a:pt x="6781754" y="1077104"/>
                  </a:lnTo>
                </a:path>
                <a:path w="7198994" h="4424045">
                  <a:moveTo>
                    <a:pt x="6781754" y="1091993"/>
                  </a:moveTo>
                  <a:lnTo>
                    <a:pt x="6780405" y="1090631"/>
                  </a:lnTo>
                </a:path>
                <a:path w="7198994" h="4424045">
                  <a:moveTo>
                    <a:pt x="6781754" y="1102849"/>
                  </a:moveTo>
                  <a:lnTo>
                    <a:pt x="6781754" y="1116342"/>
                  </a:lnTo>
                </a:path>
                <a:path w="7198994" h="4424045">
                  <a:moveTo>
                    <a:pt x="6781754" y="1123098"/>
                  </a:moveTo>
                  <a:lnTo>
                    <a:pt x="6781754" y="1136659"/>
                  </a:lnTo>
                </a:path>
                <a:path w="7198994" h="4424045">
                  <a:moveTo>
                    <a:pt x="6821116" y="944499"/>
                  </a:moveTo>
                  <a:lnTo>
                    <a:pt x="6819751" y="943138"/>
                  </a:lnTo>
                </a:path>
                <a:path w="7198994" h="4424045">
                  <a:moveTo>
                    <a:pt x="6821116" y="944499"/>
                  </a:moveTo>
                  <a:lnTo>
                    <a:pt x="6821116" y="959371"/>
                  </a:lnTo>
                </a:path>
                <a:path w="7198994" h="4424045">
                  <a:moveTo>
                    <a:pt x="6821116" y="972916"/>
                  </a:moveTo>
                  <a:lnTo>
                    <a:pt x="6819751" y="971571"/>
                  </a:lnTo>
                </a:path>
                <a:path w="7198994" h="4424045">
                  <a:moveTo>
                    <a:pt x="6821116" y="983721"/>
                  </a:moveTo>
                  <a:lnTo>
                    <a:pt x="6821116" y="998627"/>
                  </a:lnTo>
                </a:path>
                <a:path w="7198994" h="4424045">
                  <a:moveTo>
                    <a:pt x="6821116" y="1012137"/>
                  </a:moveTo>
                  <a:lnTo>
                    <a:pt x="6819751" y="1010776"/>
                  </a:lnTo>
                </a:path>
                <a:path w="7198994" h="4424045">
                  <a:moveTo>
                    <a:pt x="6821116" y="1024355"/>
                  </a:moveTo>
                  <a:lnTo>
                    <a:pt x="6821116" y="1037882"/>
                  </a:lnTo>
                </a:path>
                <a:path w="7198994" h="4424045">
                  <a:moveTo>
                    <a:pt x="6821116" y="1051376"/>
                  </a:moveTo>
                  <a:lnTo>
                    <a:pt x="6819751" y="1050032"/>
                  </a:lnTo>
                </a:path>
                <a:path w="7198994" h="4424045">
                  <a:moveTo>
                    <a:pt x="6821116" y="1063593"/>
                  </a:moveTo>
                  <a:lnTo>
                    <a:pt x="6821116" y="1077104"/>
                  </a:lnTo>
                </a:path>
                <a:path w="7198994" h="4424045">
                  <a:moveTo>
                    <a:pt x="6821116" y="1091993"/>
                  </a:moveTo>
                  <a:lnTo>
                    <a:pt x="6819751" y="1090631"/>
                  </a:lnTo>
                </a:path>
                <a:path w="7198994" h="4424045">
                  <a:moveTo>
                    <a:pt x="6821116" y="1102849"/>
                  </a:moveTo>
                  <a:lnTo>
                    <a:pt x="6821116" y="1116342"/>
                  </a:lnTo>
                </a:path>
                <a:path w="7198994" h="4424045">
                  <a:moveTo>
                    <a:pt x="6821116" y="1123098"/>
                  </a:moveTo>
                  <a:lnTo>
                    <a:pt x="6821116" y="1136659"/>
                  </a:lnTo>
                </a:path>
                <a:path w="7198994" h="4424045">
                  <a:moveTo>
                    <a:pt x="6370479" y="1136659"/>
                  </a:moveTo>
                  <a:lnTo>
                    <a:pt x="6954140" y="1136659"/>
                  </a:lnTo>
                </a:path>
                <a:path w="7198994" h="4424045">
                  <a:moveTo>
                    <a:pt x="5626585" y="1177242"/>
                  </a:moveTo>
                  <a:lnTo>
                    <a:pt x="6954140" y="1177242"/>
                  </a:lnTo>
                </a:path>
                <a:path w="7198994" h="4424045">
                  <a:moveTo>
                    <a:pt x="6954140" y="1177242"/>
                  </a:moveTo>
                  <a:lnTo>
                    <a:pt x="6954140" y="1136659"/>
                  </a:lnTo>
                </a:path>
                <a:path w="7198994" h="4424045">
                  <a:moveTo>
                    <a:pt x="6331099" y="1114998"/>
                  </a:moveTo>
                  <a:lnTo>
                    <a:pt x="6370479" y="1114998"/>
                  </a:lnTo>
                </a:path>
                <a:path w="7198994" h="4424045">
                  <a:moveTo>
                    <a:pt x="7198508" y="841672"/>
                  </a:moveTo>
                  <a:lnTo>
                    <a:pt x="7182224" y="841672"/>
                  </a:lnTo>
                </a:path>
                <a:path w="7198994" h="4424045">
                  <a:moveTo>
                    <a:pt x="7198508" y="860577"/>
                  </a:moveTo>
                  <a:lnTo>
                    <a:pt x="7182224" y="860577"/>
                  </a:lnTo>
                </a:path>
                <a:path w="7198994" h="4424045">
                  <a:moveTo>
                    <a:pt x="6989474" y="841672"/>
                  </a:moveTo>
                  <a:lnTo>
                    <a:pt x="6973189" y="841672"/>
                  </a:lnTo>
                </a:path>
                <a:path w="7198994" h="4424045">
                  <a:moveTo>
                    <a:pt x="6989474" y="860577"/>
                  </a:moveTo>
                  <a:lnTo>
                    <a:pt x="6973189" y="860577"/>
                  </a:lnTo>
                </a:path>
                <a:path w="7198994" h="4424045">
                  <a:moveTo>
                    <a:pt x="6973189" y="952633"/>
                  </a:moveTo>
                  <a:lnTo>
                    <a:pt x="6954140" y="952633"/>
                  </a:lnTo>
                </a:path>
                <a:path w="7198994" h="4424045">
                  <a:moveTo>
                    <a:pt x="6973189" y="944499"/>
                  </a:moveTo>
                  <a:lnTo>
                    <a:pt x="6954140" y="944499"/>
                  </a:lnTo>
                </a:path>
                <a:path w="7198994" h="4424045">
                  <a:moveTo>
                    <a:pt x="6001246" y="3110942"/>
                  </a:moveTo>
                  <a:lnTo>
                    <a:pt x="6001246" y="1177242"/>
                  </a:lnTo>
                </a:path>
                <a:path w="7198994" h="4424045">
                  <a:moveTo>
                    <a:pt x="6001246" y="1177242"/>
                  </a:moveTo>
                  <a:lnTo>
                    <a:pt x="5982247" y="1177242"/>
                  </a:lnTo>
                </a:path>
                <a:path w="7198994" h="4424045">
                  <a:moveTo>
                    <a:pt x="5667313" y="1136659"/>
                  </a:moveTo>
                  <a:lnTo>
                    <a:pt x="5979533" y="1136659"/>
                  </a:lnTo>
                </a:path>
                <a:path w="7198994" h="4424045">
                  <a:moveTo>
                    <a:pt x="6020227" y="1136659"/>
                  </a:moveTo>
                  <a:lnTo>
                    <a:pt x="6331099" y="1136659"/>
                  </a:lnTo>
                </a:path>
                <a:path w="7198994" h="4424045">
                  <a:moveTo>
                    <a:pt x="5862743" y="4108191"/>
                  </a:moveTo>
                  <a:lnTo>
                    <a:pt x="5862743" y="4096008"/>
                  </a:lnTo>
                </a:path>
                <a:path w="7198994" h="4424045">
                  <a:moveTo>
                    <a:pt x="5862743" y="4106830"/>
                  </a:moveTo>
                  <a:lnTo>
                    <a:pt x="5703979" y="4106830"/>
                  </a:lnTo>
                </a:path>
                <a:path w="7198994" h="4424045">
                  <a:moveTo>
                    <a:pt x="5862743" y="4105520"/>
                  </a:moveTo>
                  <a:lnTo>
                    <a:pt x="5703979" y="4105520"/>
                  </a:lnTo>
                </a:path>
                <a:path w="7198994" h="4424045">
                  <a:moveTo>
                    <a:pt x="5862743" y="4097335"/>
                  </a:moveTo>
                  <a:lnTo>
                    <a:pt x="5703979" y="4097335"/>
                  </a:lnTo>
                </a:path>
                <a:path w="7198994" h="4424045">
                  <a:moveTo>
                    <a:pt x="5862743" y="4094680"/>
                  </a:moveTo>
                  <a:lnTo>
                    <a:pt x="5703979" y="4094680"/>
                  </a:lnTo>
                </a:path>
                <a:path w="7198994" h="4424045">
                  <a:moveTo>
                    <a:pt x="6952808" y="4423512"/>
                  </a:moveTo>
                  <a:lnTo>
                    <a:pt x="6154616" y="4423512"/>
                  </a:lnTo>
                </a:path>
                <a:path w="7198994" h="4424045">
                  <a:moveTo>
                    <a:pt x="5744673" y="4106830"/>
                  </a:moveTo>
                  <a:lnTo>
                    <a:pt x="5744673" y="426655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3" name="object 31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514245" y="6039049"/>
              <a:ext cx="237608" cy="125066"/>
            </a:xfrm>
            <a:prstGeom prst="rect">
              <a:avLst/>
            </a:prstGeom>
          </p:spPr>
        </p:pic>
        <p:sp>
          <p:nvSpPr>
            <p:cNvPr id="314" name="object 314"/>
            <p:cNvSpPr/>
            <p:nvPr/>
          </p:nvSpPr>
          <p:spPr>
            <a:xfrm>
              <a:off x="10756052" y="5791417"/>
              <a:ext cx="6677659" cy="1996439"/>
            </a:xfrm>
            <a:custGeom>
              <a:avLst/>
              <a:gdLst/>
              <a:ahLst/>
              <a:cxnLst/>
              <a:rect l="l" t="t" r="r" b="b"/>
              <a:pathLst>
                <a:path w="6677659" h="1996440">
                  <a:moveTo>
                    <a:pt x="5579063" y="622440"/>
                  </a:moveTo>
                  <a:lnTo>
                    <a:pt x="5579063" y="1190753"/>
                  </a:lnTo>
                </a:path>
                <a:path w="6677659" h="1996440">
                  <a:moveTo>
                    <a:pt x="5599427" y="1190753"/>
                  </a:moveTo>
                  <a:lnTo>
                    <a:pt x="5579063" y="1190753"/>
                  </a:lnTo>
                </a:path>
                <a:path w="6677659" h="1996440">
                  <a:moveTo>
                    <a:pt x="5598079" y="1190753"/>
                  </a:moveTo>
                  <a:lnTo>
                    <a:pt x="5579063" y="1190753"/>
                  </a:lnTo>
                </a:path>
                <a:path w="6677659" h="1996440">
                  <a:moveTo>
                    <a:pt x="6458643" y="1914710"/>
                  </a:moveTo>
                  <a:lnTo>
                    <a:pt x="6457312" y="1913366"/>
                  </a:lnTo>
                </a:path>
                <a:path w="6677659" h="1996440">
                  <a:moveTo>
                    <a:pt x="6458643" y="1914710"/>
                  </a:moveTo>
                  <a:lnTo>
                    <a:pt x="6450518" y="1914710"/>
                  </a:lnTo>
                </a:path>
                <a:path w="6677659" h="1996440">
                  <a:moveTo>
                    <a:pt x="6438313" y="1914710"/>
                  </a:moveTo>
                  <a:lnTo>
                    <a:pt x="6430154" y="1914710"/>
                  </a:lnTo>
                </a:path>
                <a:path w="6677659" h="1996440">
                  <a:moveTo>
                    <a:pt x="6419281" y="1914710"/>
                  </a:moveTo>
                  <a:lnTo>
                    <a:pt x="6409824" y="1914710"/>
                  </a:lnTo>
                </a:path>
                <a:path w="6677659" h="1996440">
                  <a:moveTo>
                    <a:pt x="6398951" y="1914710"/>
                  </a:moveTo>
                  <a:lnTo>
                    <a:pt x="6390791" y="1914710"/>
                  </a:lnTo>
                </a:path>
                <a:path w="6677659" h="1996440">
                  <a:moveTo>
                    <a:pt x="6379935" y="1914710"/>
                  </a:moveTo>
                  <a:lnTo>
                    <a:pt x="6370444" y="1914710"/>
                  </a:lnTo>
                </a:path>
                <a:path w="6677659" h="1996440">
                  <a:moveTo>
                    <a:pt x="6359571" y="1914710"/>
                  </a:moveTo>
                  <a:lnTo>
                    <a:pt x="6351429" y="1914710"/>
                  </a:lnTo>
                </a:path>
                <a:path w="6677659" h="1996440">
                  <a:moveTo>
                    <a:pt x="6339207" y="1914710"/>
                  </a:moveTo>
                  <a:lnTo>
                    <a:pt x="6331082" y="1914710"/>
                  </a:lnTo>
                </a:path>
                <a:path w="6677659" h="1996440">
                  <a:moveTo>
                    <a:pt x="6320226" y="1914710"/>
                  </a:moveTo>
                  <a:lnTo>
                    <a:pt x="6312049" y="1914710"/>
                  </a:lnTo>
                </a:path>
                <a:path w="6677659" h="1996440">
                  <a:moveTo>
                    <a:pt x="6299827" y="1914710"/>
                  </a:moveTo>
                  <a:lnTo>
                    <a:pt x="6291736" y="1914710"/>
                  </a:lnTo>
                </a:path>
                <a:path w="6677659" h="1996440">
                  <a:moveTo>
                    <a:pt x="6280880" y="1914710"/>
                  </a:moveTo>
                  <a:lnTo>
                    <a:pt x="6274052" y="1914710"/>
                  </a:lnTo>
                  <a:lnTo>
                    <a:pt x="6265927" y="1914710"/>
                  </a:lnTo>
                </a:path>
                <a:path w="6677659" h="1996440">
                  <a:moveTo>
                    <a:pt x="6458643" y="1995944"/>
                  </a:moveTo>
                  <a:lnTo>
                    <a:pt x="6457312" y="1994548"/>
                  </a:lnTo>
                </a:path>
                <a:path w="6677659" h="1996440">
                  <a:moveTo>
                    <a:pt x="6458643" y="1995944"/>
                  </a:moveTo>
                  <a:lnTo>
                    <a:pt x="6450518" y="1995944"/>
                  </a:lnTo>
                </a:path>
                <a:path w="6677659" h="1996440">
                  <a:moveTo>
                    <a:pt x="6438313" y="1995944"/>
                  </a:moveTo>
                  <a:lnTo>
                    <a:pt x="6430154" y="1995944"/>
                  </a:lnTo>
                </a:path>
                <a:path w="6677659" h="1996440">
                  <a:moveTo>
                    <a:pt x="6419281" y="1995944"/>
                  </a:moveTo>
                  <a:lnTo>
                    <a:pt x="6409824" y="1995944"/>
                  </a:lnTo>
                </a:path>
                <a:path w="6677659" h="1996440">
                  <a:moveTo>
                    <a:pt x="6398951" y="1995944"/>
                  </a:moveTo>
                  <a:lnTo>
                    <a:pt x="6390791" y="1995944"/>
                  </a:lnTo>
                </a:path>
                <a:path w="6677659" h="1996440">
                  <a:moveTo>
                    <a:pt x="6379935" y="1995944"/>
                  </a:moveTo>
                  <a:lnTo>
                    <a:pt x="6370444" y="1995944"/>
                  </a:lnTo>
                </a:path>
                <a:path w="6677659" h="1996440">
                  <a:moveTo>
                    <a:pt x="6359571" y="1995944"/>
                  </a:moveTo>
                  <a:lnTo>
                    <a:pt x="6351429" y="1995944"/>
                  </a:lnTo>
                </a:path>
                <a:path w="6677659" h="1996440">
                  <a:moveTo>
                    <a:pt x="6339207" y="1995944"/>
                  </a:moveTo>
                  <a:lnTo>
                    <a:pt x="6331082" y="1995944"/>
                  </a:lnTo>
                </a:path>
                <a:path w="6677659" h="1996440">
                  <a:moveTo>
                    <a:pt x="6320226" y="1995944"/>
                  </a:moveTo>
                  <a:lnTo>
                    <a:pt x="6312049" y="1995944"/>
                  </a:lnTo>
                </a:path>
                <a:path w="6677659" h="1996440">
                  <a:moveTo>
                    <a:pt x="6299827" y="1995944"/>
                  </a:moveTo>
                  <a:lnTo>
                    <a:pt x="6291736" y="1995944"/>
                  </a:lnTo>
                </a:path>
                <a:path w="6677659" h="1996440">
                  <a:moveTo>
                    <a:pt x="6280880" y="1995944"/>
                  </a:moveTo>
                  <a:lnTo>
                    <a:pt x="6274052" y="1995944"/>
                  </a:lnTo>
                  <a:lnTo>
                    <a:pt x="6265927" y="1995944"/>
                  </a:lnTo>
                </a:path>
                <a:path w="6677659" h="1996440">
                  <a:moveTo>
                    <a:pt x="6677202" y="1960704"/>
                  </a:moveTo>
                  <a:lnTo>
                    <a:pt x="6265927" y="1960704"/>
                  </a:lnTo>
                </a:path>
                <a:path w="6677659" h="1996440">
                  <a:moveTo>
                    <a:pt x="12153" y="33844"/>
                  </a:moveTo>
                  <a:lnTo>
                    <a:pt x="0" y="0"/>
                  </a:lnTo>
                </a:path>
                <a:path w="6677659" h="1996440">
                  <a:moveTo>
                    <a:pt x="6677202" y="1792927"/>
                  </a:moveTo>
                  <a:lnTo>
                    <a:pt x="6675854" y="1791566"/>
                  </a:lnTo>
                </a:path>
                <a:path w="6677659" h="1996440">
                  <a:moveTo>
                    <a:pt x="6677202" y="1792927"/>
                  </a:moveTo>
                  <a:lnTo>
                    <a:pt x="6636491" y="1792927"/>
                  </a:lnTo>
                </a:path>
                <a:path w="6677659" h="1996440">
                  <a:moveTo>
                    <a:pt x="6595780" y="1792927"/>
                  </a:moveTo>
                  <a:lnTo>
                    <a:pt x="6556418" y="1792927"/>
                  </a:lnTo>
                </a:path>
                <a:path w="6677659" h="1996440">
                  <a:moveTo>
                    <a:pt x="6515673" y="1792927"/>
                  </a:moveTo>
                  <a:lnTo>
                    <a:pt x="6476293" y="1792927"/>
                  </a:lnTo>
                </a:path>
                <a:path w="6677659" h="1996440">
                  <a:moveTo>
                    <a:pt x="6435582" y="1792927"/>
                  </a:moveTo>
                  <a:lnTo>
                    <a:pt x="6396237" y="1792927"/>
                  </a:lnTo>
                </a:path>
                <a:path w="6677659" h="1996440">
                  <a:moveTo>
                    <a:pt x="6355509" y="1792927"/>
                  </a:moveTo>
                  <a:lnTo>
                    <a:pt x="6316146" y="1792927"/>
                  </a:lnTo>
                </a:path>
                <a:path w="6677659" h="1996440">
                  <a:moveTo>
                    <a:pt x="6306621" y="1792927"/>
                  </a:moveTo>
                  <a:lnTo>
                    <a:pt x="6265927" y="1792927"/>
                  </a:lnTo>
                </a:path>
                <a:path w="6677659" h="1996440">
                  <a:moveTo>
                    <a:pt x="6472248" y="1675194"/>
                  </a:moveTo>
                  <a:lnTo>
                    <a:pt x="6249609" y="1656307"/>
                  </a:lnTo>
                </a:path>
                <a:path w="6677659" h="1996440">
                  <a:moveTo>
                    <a:pt x="6468168" y="1437091"/>
                  </a:moveTo>
                  <a:lnTo>
                    <a:pt x="6468168" y="1433008"/>
                  </a:lnTo>
                </a:path>
                <a:path w="6677659" h="1996440">
                  <a:moveTo>
                    <a:pt x="6461391" y="1772661"/>
                  </a:moveTo>
                  <a:lnTo>
                    <a:pt x="6461391" y="1420858"/>
                  </a:lnTo>
                </a:path>
                <a:path w="6677659" h="1996440">
                  <a:moveTo>
                    <a:pt x="6468168" y="1756411"/>
                  </a:moveTo>
                  <a:lnTo>
                    <a:pt x="6468168" y="1759134"/>
                  </a:lnTo>
                </a:path>
                <a:path w="6677659" h="1996440">
                  <a:moveTo>
                    <a:pt x="6468168" y="1420858"/>
                  </a:moveTo>
                  <a:lnTo>
                    <a:pt x="6468168" y="1772661"/>
                  </a:lnTo>
                </a:path>
                <a:path w="6677659" h="1996440">
                  <a:moveTo>
                    <a:pt x="6474962" y="1644089"/>
                  </a:moveTo>
                  <a:lnTo>
                    <a:pt x="6474962" y="1646778"/>
                  </a:lnTo>
                </a:path>
                <a:path w="6677659" h="1996440">
                  <a:moveTo>
                    <a:pt x="6480390" y="1772661"/>
                  </a:moveTo>
                  <a:lnTo>
                    <a:pt x="6480390" y="142085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/>
            <p:cNvSpPr/>
            <p:nvPr/>
          </p:nvSpPr>
          <p:spPr>
            <a:xfrm>
              <a:off x="10571405" y="2849669"/>
              <a:ext cx="6665595" cy="5020310"/>
            </a:xfrm>
            <a:custGeom>
              <a:avLst/>
              <a:gdLst/>
              <a:ahLst/>
              <a:cxnLst/>
              <a:rect l="l" t="t" r="r" b="b"/>
              <a:pathLst>
                <a:path w="6665594" h="5020309">
                  <a:moveTo>
                    <a:pt x="6652810" y="4698148"/>
                  </a:moveTo>
                  <a:lnTo>
                    <a:pt x="6646033" y="4698148"/>
                  </a:lnTo>
                </a:path>
                <a:path w="6665594" h="5020309">
                  <a:moveTo>
                    <a:pt x="6646033" y="4700871"/>
                  </a:moveTo>
                  <a:lnTo>
                    <a:pt x="6652810" y="4700871"/>
                  </a:lnTo>
                </a:path>
                <a:path w="6665594" h="5020309">
                  <a:moveTo>
                    <a:pt x="6652810" y="4378828"/>
                  </a:moveTo>
                  <a:lnTo>
                    <a:pt x="6646033" y="4378828"/>
                  </a:lnTo>
                </a:path>
                <a:path w="6665594" h="5020309">
                  <a:moveTo>
                    <a:pt x="6646033" y="4698148"/>
                  </a:moveTo>
                  <a:lnTo>
                    <a:pt x="6646033" y="4700871"/>
                  </a:lnTo>
                </a:path>
                <a:path w="6665594" h="5020309">
                  <a:moveTo>
                    <a:pt x="6646033" y="4374745"/>
                  </a:moveTo>
                  <a:lnTo>
                    <a:pt x="6652810" y="4374745"/>
                  </a:lnTo>
                </a:path>
                <a:path w="6665594" h="5020309">
                  <a:moveTo>
                    <a:pt x="6646033" y="4378828"/>
                  </a:moveTo>
                  <a:lnTo>
                    <a:pt x="6646033" y="4374745"/>
                  </a:lnTo>
                </a:path>
                <a:path w="6665594" h="5020309">
                  <a:moveTo>
                    <a:pt x="6659586" y="4378828"/>
                  </a:moveTo>
                  <a:lnTo>
                    <a:pt x="6665015" y="4378828"/>
                  </a:lnTo>
                </a:path>
                <a:path w="6665594" h="5020309">
                  <a:moveTo>
                    <a:pt x="6659586" y="4378828"/>
                  </a:moveTo>
                  <a:lnTo>
                    <a:pt x="6659586" y="4374745"/>
                  </a:lnTo>
                </a:path>
                <a:path w="6665594" h="5020309">
                  <a:moveTo>
                    <a:pt x="6665015" y="4378828"/>
                  </a:moveTo>
                  <a:lnTo>
                    <a:pt x="6665015" y="4374745"/>
                  </a:lnTo>
                </a:path>
                <a:path w="6665594" h="5020309">
                  <a:moveTo>
                    <a:pt x="6659586" y="4698148"/>
                  </a:moveTo>
                  <a:lnTo>
                    <a:pt x="6665015" y="4698148"/>
                  </a:lnTo>
                </a:path>
                <a:path w="6665594" h="5020309">
                  <a:moveTo>
                    <a:pt x="6659586" y="4698148"/>
                  </a:moveTo>
                  <a:lnTo>
                    <a:pt x="6659586" y="4700871"/>
                  </a:lnTo>
                </a:path>
                <a:path w="6665594" h="5020309">
                  <a:moveTo>
                    <a:pt x="6665015" y="4698148"/>
                  </a:moveTo>
                  <a:lnTo>
                    <a:pt x="6665015" y="4700871"/>
                  </a:lnTo>
                </a:path>
                <a:path w="6665594" h="5020309">
                  <a:moveTo>
                    <a:pt x="6665015" y="4700871"/>
                  </a:moveTo>
                  <a:lnTo>
                    <a:pt x="6659586" y="4700871"/>
                  </a:lnTo>
                </a:path>
                <a:path w="6665594" h="5020309">
                  <a:moveTo>
                    <a:pt x="6665015" y="4374745"/>
                  </a:moveTo>
                  <a:lnTo>
                    <a:pt x="6659586" y="4374745"/>
                  </a:lnTo>
                </a:path>
                <a:path w="6665594" h="5020309">
                  <a:moveTo>
                    <a:pt x="6646033" y="4482982"/>
                  </a:moveTo>
                  <a:lnTo>
                    <a:pt x="6646033" y="4480294"/>
                  </a:lnTo>
                </a:path>
                <a:path w="6665594" h="5020309">
                  <a:moveTo>
                    <a:pt x="6659586" y="4362595"/>
                  </a:moveTo>
                  <a:lnTo>
                    <a:pt x="6659586" y="4714415"/>
                  </a:lnTo>
                </a:path>
                <a:path w="6665594" h="5020309">
                  <a:moveTo>
                    <a:pt x="6665015" y="4480294"/>
                  </a:moveTo>
                  <a:lnTo>
                    <a:pt x="6665015" y="4482982"/>
                  </a:lnTo>
                </a:path>
                <a:path w="6665594" h="5020309">
                  <a:moveTo>
                    <a:pt x="6659586" y="4482982"/>
                  </a:moveTo>
                  <a:lnTo>
                    <a:pt x="6665015" y="4482982"/>
                  </a:lnTo>
                </a:path>
                <a:path w="6665594" h="5020309">
                  <a:moveTo>
                    <a:pt x="6665015" y="4482982"/>
                  </a:moveTo>
                  <a:lnTo>
                    <a:pt x="6665015" y="4480294"/>
                  </a:lnTo>
                </a:path>
                <a:path w="6665594" h="5020309">
                  <a:moveTo>
                    <a:pt x="6659586" y="4480294"/>
                  </a:moveTo>
                  <a:lnTo>
                    <a:pt x="6665015" y="4480294"/>
                  </a:lnTo>
                </a:path>
                <a:path w="6665594" h="5020309">
                  <a:moveTo>
                    <a:pt x="6659586" y="4480294"/>
                  </a:moveTo>
                  <a:lnTo>
                    <a:pt x="6659586" y="4482982"/>
                  </a:lnTo>
                </a:path>
                <a:path w="6665594" h="5020309">
                  <a:moveTo>
                    <a:pt x="6652810" y="4482982"/>
                  </a:moveTo>
                  <a:lnTo>
                    <a:pt x="6652810" y="4480294"/>
                  </a:lnTo>
                </a:path>
                <a:path w="6665594" h="5020309">
                  <a:moveTo>
                    <a:pt x="6652810" y="4480294"/>
                  </a:moveTo>
                  <a:lnTo>
                    <a:pt x="6646033" y="4480294"/>
                  </a:lnTo>
                </a:path>
                <a:path w="6665594" h="5020309">
                  <a:moveTo>
                    <a:pt x="6646033" y="4482982"/>
                  </a:moveTo>
                  <a:lnTo>
                    <a:pt x="6652810" y="4482982"/>
                  </a:lnTo>
                </a:path>
                <a:path w="6665594" h="5020309">
                  <a:moveTo>
                    <a:pt x="6646033" y="4482982"/>
                  </a:moveTo>
                  <a:lnTo>
                    <a:pt x="6646033" y="4480294"/>
                  </a:lnTo>
                </a:path>
                <a:path w="6665594" h="5020309">
                  <a:moveTo>
                    <a:pt x="6659586" y="4585843"/>
                  </a:moveTo>
                  <a:lnTo>
                    <a:pt x="6665015" y="4585843"/>
                  </a:lnTo>
                </a:path>
                <a:path w="6665594" h="5020309">
                  <a:moveTo>
                    <a:pt x="6652810" y="4585843"/>
                  </a:moveTo>
                  <a:lnTo>
                    <a:pt x="6652810" y="4588549"/>
                  </a:lnTo>
                </a:path>
                <a:path w="6665594" h="5020309">
                  <a:moveTo>
                    <a:pt x="6646033" y="4585843"/>
                  </a:moveTo>
                  <a:lnTo>
                    <a:pt x="6646033" y="4588549"/>
                  </a:lnTo>
                </a:path>
                <a:path w="6665594" h="5020309">
                  <a:moveTo>
                    <a:pt x="6652810" y="4585843"/>
                  </a:moveTo>
                  <a:lnTo>
                    <a:pt x="6646033" y="4585843"/>
                  </a:lnTo>
                </a:path>
                <a:path w="6665594" h="5020309">
                  <a:moveTo>
                    <a:pt x="6646033" y="4588549"/>
                  </a:moveTo>
                  <a:lnTo>
                    <a:pt x="6652810" y="4588549"/>
                  </a:lnTo>
                </a:path>
                <a:path w="6665594" h="5020309">
                  <a:moveTo>
                    <a:pt x="6665015" y="4588549"/>
                  </a:moveTo>
                  <a:lnTo>
                    <a:pt x="6659586" y="4588549"/>
                  </a:lnTo>
                </a:path>
                <a:path w="6665594" h="5020309">
                  <a:moveTo>
                    <a:pt x="6665015" y="4585843"/>
                  </a:moveTo>
                  <a:lnTo>
                    <a:pt x="6665015" y="4588549"/>
                  </a:lnTo>
                </a:path>
                <a:path w="6665594" h="5020309">
                  <a:moveTo>
                    <a:pt x="6659586" y="4477571"/>
                  </a:moveTo>
                  <a:lnTo>
                    <a:pt x="6652810" y="4477571"/>
                  </a:lnTo>
                </a:path>
                <a:path w="6665594" h="5020309">
                  <a:moveTo>
                    <a:pt x="6643285" y="4775298"/>
                  </a:moveTo>
                  <a:lnTo>
                    <a:pt x="6641954" y="4773920"/>
                  </a:lnTo>
                </a:path>
                <a:path w="6665594" h="5020309">
                  <a:moveTo>
                    <a:pt x="6643285" y="4775298"/>
                  </a:moveTo>
                  <a:lnTo>
                    <a:pt x="6635160" y="4775298"/>
                  </a:lnTo>
                </a:path>
                <a:path w="6665594" h="5020309">
                  <a:moveTo>
                    <a:pt x="6622955" y="4775298"/>
                  </a:moveTo>
                  <a:lnTo>
                    <a:pt x="6614779" y="4775298"/>
                  </a:lnTo>
                </a:path>
                <a:path w="6665594" h="5020309">
                  <a:moveTo>
                    <a:pt x="6603940" y="4775298"/>
                  </a:moveTo>
                  <a:lnTo>
                    <a:pt x="6594466" y="4775298"/>
                  </a:lnTo>
                </a:path>
                <a:path w="6665594" h="5020309">
                  <a:moveTo>
                    <a:pt x="6583593" y="4775298"/>
                  </a:moveTo>
                  <a:lnTo>
                    <a:pt x="6575433" y="4775298"/>
                  </a:lnTo>
                </a:path>
                <a:path w="6665594" h="5020309">
                  <a:moveTo>
                    <a:pt x="6564577" y="4775298"/>
                  </a:moveTo>
                  <a:lnTo>
                    <a:pt x="6555086" y="4775298"/>
                  </a:lnTo>
                </a:path>
                <a:path w="6665594" h="5020309">
                  <a:moveTo>
                    <a:pt x="6544230" y="4775298"/>
                  </a:moveTo>
                  <a:lnTo>
                    <a:pt x="6536071" y="4775298"/>
                  </a:lnTo>
                </a:path>
                <a:path w="6665594" h="5020309">
                  <a:moveTo>
                    <a:pt x="6523866" y="4775298"/>
                  </a:moveTo>
                  <a:lnTo>
                    <a:pt x="6515741" y="4775298"/>
                  </a:lnTo>
                </a:path>
                <a:path w="6665594" h="5020309">
                  <a:moveTo>
                    <a:pt x="6504868" y="4775298"/>
                  </a:moveTo>
                  <a:lnTo>
                    <a:pt x="6496691" y="4775298"/>
                  </a:lnTo>
                </a:path>
                <a:path w="6665594" h="5020309">
                  <a:moveTo>
                    <a:pt x="6484486" y="4775298"/>
                  </a:moveTo>
                  <a:lnTo>
                    <a:pt x="6476378" y="4775298"/>
                  </a:lnTo>
                </a:path>
                <a:path w="6665594" h="5020309">
                  <a:moveTo>
                    <a:pt x="6465505" y="4775298"/>
                  </a:moveTo>
                  <a:lnTo>
                    <a:pt x="6458694" y="4775298"/>
                  </a:lnTo>
                  <a:lnTo>
                    <a:pt x="6450552" y="4775298"/>
                  </a:lnTo>
                </a:path>
                <a:path w="6665594" h="5020309">
                  <a:moveTo>
                    <a:pt x="6643285" y="4815881"/>
                  </a:moveTo>
                  <a:lnTo>
                    <a:pt x="6641954" y="4814537"/>
                  </a:lnTo>
                </a:path>
                <a:path w="6665594" h="5020309">
                  <a:moveTo>
                    <a:pt x="6643285" y="4815881"/>
                  </a:moveTo>
                  <a:lnTo>
                    <a:pt x="6635160" y="4815881"/>
                  </a:lnTo>
                </a:path>
                <a:path w="6665594" h="5020309">
                  <a:moveTo>
                    <a:pt x="6622955" y="4815881"/>
                  </a:moveTo>
                  <a:lnTo>
                    <a:pt x="6614779" y="4815881"/>
                  </a:lnTo>
                </a:path>
                <a:path w="6665594" h="5020309">
                  <a:moveTo>
                    <a:pt x="6603940" y="4815881"/>
                  </a:moveTo>
                  <a:lnTo>
                    <a:pt x="6594466" y="4815881"/>
                  </a:lnTo>
                </a:path>
                <a:path w="6665594" h="5020309">
                  <a:moveTo>
                    <a:pt x="6583593" y="4815881"/>
                  </a:moveTo>
                  <a:lnTo>
                    <a:pt x="6575433" y="4815881"/>
                  </a:lnTo>
                </a:path>
                <a:path w="6665594" h="5020309">
                  <a:moveTo>
                    <a:pt x="6564577" y="4815881"/>
                  </a:moveTo>
                  <a:lnTo>
                    <a:pt x="6555086" y="4815881"/>
                  </a:lnTo>
                </a:path>
                <a:path w="6665594" h="5020309">
                  <a:moveTo>
                    <a:pt x="6544230" y="4815881"/>
                  </a:moveTo>
                  <a:lnTo>
                    <a:pt x="6536071" y="4815881"/>
                  </a:lnTo>
                </a:path>
                <a:path w="6665594" h="5020309">
                  <a:moveTo>
                    <a:pt x="6523866" y="4815881"/>
                  </a:moveTo>
                  <a:lnTo>
                    <a:pt x="6515741" y="4815881"/>
                  </a:lnTo>
                </a:path>
                <a:path w="6665594" h="5020309">
                  <a:moveTo>
                    <a:pt x="6504868" y="4815881"/>
                  </a:moveTo>
                  <a:lnTo>
                    <a:pt x="6496691" y="4815881"/>
                  </a:lnTo>
                </a:path>
                <a:path w="6665594" h="5020309">
                  <a:moveTo>
                    <a:pt x="6484486" y="4815881"/>
                  </a:moveTo>
                  <a:lnTo>
                    <a:pt x="6476378" y="4815881"/>
                  </a:lnTo>
                </a:path>
                <a:path w="6665594" h="5020309">
                  <a:moveTo>
                    <a:pt x="6465505" y="4815881"/>
                  </a:moveTo>
                  <a:lnTo>
                    <a:pt x="6458694" y="4815881"/>
                  </a:lnTo>
                  <a:lnTo>
                    <a:pt x="6450552" y="4815881"/>
                  </a:lnTo>
                </a:path>
                <a:path w="6665594" h="5020309">
                  <a:moveTo>
                    <a:pt x="6643285" y="4979573"/>
                  </a:moveTo>
                  <a:lnTo>
                    <a:pt x="6641954" y="4978280"/>
                  </a:lnTo>
                </a:path>
                <a:path w="6665594" h="5020309">
                  <a:moveTo>
                    <a:pt x="6643285" y="4979573"/>
                  </a:moveTo>
                  <a:lnTo>
                    <a:pt x="6635160" y="4979573"/>
                  </a:lnTo>
                </a:path>
                <a:path w="6665594" h="5020309">
                  <a:moveTo>
                    <a:pt x="6622955" y="4979573"/>
                  </a:moveTo>
                  <a:lnTo>
                    <a:pt x="6614779" y="4979573"/>
                  </a:lnTo>
                </a:path>
                <a:path w="6665594" h="5020309">
                  <a:moveTo>
                    <a:pt x="6603940" y="4979573"/>
                  </a:moveTo>
                  <a:lnTo>
                    <a:pt x="6594466" y="4979573"/>
                  </a:lnTo>
                </a:path>
                <a:path w="6665594" h="5020309">
                  <a:moveTo>
                    <a:pt x="6583593" y="4979573"/>
                  </a:moveTo>
                  <a:lnTo>
                    <a:pt x="6575433" y="4979573"/>
                  </a:lnTo>
                </a:path>
                <a:path w="6665594" h="5020309">
                  <a:moveTo>
                    <a:pt x="6564577" y="4979573"/>
                  </a:moveTo>
                  <a:lnTo>
                    <a:pt x="6555086" y="4979573"/>
                  </a:lnTo>
                </a:path>
                <a:path w="6665594" h="5020309">
                  <a:moveTo>
                    <a:pt x="6544230" y="4979573"/>
                  </a:moveTo>
                  <a:lnTo>
                    <a:pt x="6536071" y="4979573"/>
                  </a:lnTo>
                </a:path>
                <a:path w="6665594" h="5020309">
                  <a:moveTo>
                    <a:pt x="6523866" y="4979573"/>
                  </a:moveTo>
                  <a:lnTo>
                    <a:pt x="6515741" y="4979573"/>
                  </a:lnTo>
                </a:path>
                <a:path w="6665594" h="5020309">
                  <a:moveTo>
                    <a:pt x="6504868" y="4979573"/>
                  </a:moveTo>
                  <a:lnTo>
                    <a:pt x="6496691" y="4979573"/>
                  </a:lnTo>
                </a:path>
                <a:path w="6665594" h="5020309">
                  <a:moveTo>
                    <a:pt x="6484486" y="4979573"/>
                  </a:moveTo>
                  <a:lnTo>
                    <a:pt x="6476378" y="4979573"/>
                  </a:lnTo>
                </a:path>
                <a:path w="6665594" h="5020309">
                  <a:moveTo>
                    <a:pt x="6465505" y="4979573"/>
                  </a:moveTo>
                  <a:lnTo>
                    <a:pt x="6458694" y="4979573"/>
                  </a:lnTo>
                  <a:lnTo>
                    <a:pt x="6450552" y="4979573"/>
                  </a:lnTo>
                </a:path>
                <a:path w="6665594" h="5020309">
                  <a:moveTo>
                    <a:pt x="6450552" y="5020241"/>
                  </a:moveTo>
                  <a:lnTo>
                    <a:pt x="6449221" y="5018846"/>
                  </a:lnTo>
                </a:path>
                <a:path w="6665594" h="5020309">
                  <a:moveTo>
                    <a:pt x="6450552" y="5020241"/>
                  </a:moveTo>
                  <a:lnTo>
                    <a:pt x="6458694" y="5020241"/>
                  </a:lnTo>
                </a:path>
                <a:path w="6665594" h="5020309">
                  <a:moveTo>
                    <a:pt x="6470950" y="5020241"/>
                  </a:moveTo>
                  <a:lnTo>
                    <a:pt x="6479075" y="5020241"/>
                  </a:lnTo>
                </a:path>
                <a:path w="6665594" h="5020309">
                  <a:moveTo>
                    <a:pt x="6489915" y="5020241"/>
                  </a:moveTo>
                  <a:lnTo>
                    <a:pt x="6499439" y="5020241"/>
                  </a:lnTo>
                </a:path>
                <a:path w="6665594" h="5020309">
                  <a:moveTo>
                    <a:pt x="6510296" y="5020241"/>
                  </a:moveTo>
                  <a:lnTo>
                    <a:pt x="6518421" y="5020241"/>
                  </a:lnTo>
                </a:path>
                <a:path w="6665594" h="5020309">
                  <a:moveTo>
                    <a:pt x="6529294" y="5020241"/>
                  </a:moveTo>
                  <a:lnTo>
                    <a:pt x="6538802" y="5020241"/>
                  </a:lnTo>
                </a:path>
                <a:path w="6665594" h="5020309">
                  <a:moveTo>
                    <a:pt x="6549658" y="5020241"/>
                  </a:moveTo>
                  <a:lnTo>
                    <a:pt x="6557783" y="5020241"/>
                  </a:lnTo>
                </a:path>
                <a:path w="6665594" h="5020309">
                  <a:moveTo>
                    <a:pt x="6570005" y="5020241"/>
                  </a:moveTo>
                  <a:lnTo>
                    <a:pt x="6578164" y="5020241"/>
                  </a:lnTo>
                </a:path>
                <a:path w="6665594" h="5020309">
                  <a:moveTo>
                    <a:pt x="6589038" y="5020241"/>
                  </a:moveTo>
                  <a:lnTo>
                    <a:pt x="6597163" y="5020241"/>
                  </a:lnTo>
                </a:path>
                <a:path w="6665594" h="5020309">
                  <a:moveTo>
                    <a:pt x="6609351" y="5020241"/>
                  </a:moveTo>
                  <a:lnTo>
                    <a:pt x="6617527" y="5020241"/>
                  </a:lnTo>
                </a:path>
                <a:path w="6665594" h="5020309">
                  <a:moveTo>
                    <a:pt x="6628383" y="5020241"/>
                  </a:moveTo>
                  <a:lnTo>
                    <a:pt x="6635160" y="5020241"/>
                  </a:lnTo>
                  <a:lnTo>
                    <a:pt x="6643285" y="5020241"/>
                  </a:lnTo>
                </a:path>
                <a:path w="6665594" h="5020309">
                  <a:moveTo>
                    <a:pt x="6643285" y="4753671"/>
                  </a:moveTo>
                  <a:lnTo>
                    <a:pt x="6641954" y="4752344"/>
                  </a:lnTo>
                </a:path>
                <a:path w="6665594" h="5020309">
                  <a:moveTo>
                    <a:pt x="6643285" y="4753671"/>
                  </a:moveTo>
                  <a:lnTo>
                    <a:pt x="6643285" y="4761736"/>
                  </a:lnTo>
                </a:path>
                <a:path w="6665594" h="5020309">
                  <a:moveTo>
                    <a:pt x="6643285" y="4773920"/>
                  </a:moveTo>
                  <a:lnTo>
                    <a:pt x="6643285" y="4782070"/>
                  </a:lnTo>
                </a:path>
                <a:path w="6665594" h="5020309">
                  <a:moveTo>
                    <a:pt x="6643285" y="4792892"/>
                  </a:moveTo>
                  <a:lnTo>
                    <a:pt x="6643285" y="4802370"/>
                  </a:lnTo>
                </a:path>
                <a:path w="6665594" h="5020309">
                  <a:moveTo>
                    <a:pt x="6643285" y="4813175"/>
                  </a:moveTo>
                  <a:lnTo>
                    <a:pt x="6643285" y="4821275"/>
                  </a:lnTo>
                </a:path>
                <a:path w="6665594" h="5020309">
                  <a:moveTo>
                    <a:pt x="6643285" y="4832114"/>
                  </a:moveTo>
                  <a:lnTo>
                    <a:pt x="6643285" y="4841592"/>
                  </a:lnTo>
                </a:path>
                <a:path w="6665594" h="5020309">
                  <a:moveTo>
                    <a:pt x="6643285" y="4852414"/>
                  </a:moveTo>
                  <a:lnTo>
                    <a:pt x="6643285" y="4860548"/>
                  </a:lnTo>
                </a:path>
                <a:path w="6665594" h="5020309">
                  <a:moveTo>
                    <a:pt x="6643285" y="4872731"/>
                  </a:moveTo>
                  <a:lnTo>
                    <a:pt x="6643285" y="4880830"/>
                  </a:lnTo>
                </a:path>
                <a:path w="6665594" h="5020309">
                  <a:moveTo>
                    <a:pt x="6643285" y="4891687"/>
                  </a:moveTo>
                  <a:lnTo>
                    <a:pt x="6643285" y="4899820"/>
                  </a:lnTo>
                </a:path>
                <a:path w="6665594" h="5020309">
                  <a:moveTo>
                    <a:pt x="6643285" y="4911969"/>
                  </a:moveTo>
                  <a:lnTo>
                    <a:pt x="6643285" y="4920103"/>
                  </a:lnTo>
                </a:path>
                <a:path w="6665594" h="5020309">
                  <a:moveTo>
                    <a:pt x="6643285" y="4930908"/>
                  </a:moveTo>
                  <a:lnTo>
                    <a:pt x="6643285" y="4940369"/>
                  </a:lnTo>
                </a:path>
                <a:path w="6665594" h="5020309">
                  <a:moveTo>
                    <a:pt x="6643285" y="4951157"/>
                  </a:moveTo>
                  <a:lnTo>
                    <a:pt x="6643285" y="4959325"/>
                  </a:lnTo>
                </a:path>
                <a:path w="6665594" h="5020309">
                  <a:moveTo>
                    <a:pt x="6643285" y="4971491"/>
                  </a:moveTo>
                  <a:lnTo>
                    <a:pt x="6643285" y="4979573"/>
                  </a:lnTo>
                </a:path>
                <a:path w="6665594" h="5020309">
                  <a:moveTo>
                    <a:pt x="6643285" y="4990430"/>
                  </a:moveTo>
                  <a:lnTo>
                    <a:pt x="6643285" y="4998597"/>
                  </a:lnTo>
                </a:path>
                <a:path w="6665594" h="5020309">
                  <a:moveTo>
                    <a:pt x="6643285" y="5010747"/>
                  </a:moveTo>
                  <a:lnTo>
                    <a:pt x="6641954" y="5009385"/>
                  </a:lnTo>
                </a:path>
                <a:path w="6665594" h="5020309">
                  <a:moveTo>
                    <a:pt x="6643285" y="5010747"/>
                  </a:moveTo>
                  <a:lnTo>
                    <a:pt x="6643285" y="5020241"/>
                  </a:lnTo>
                </a:path>
                <a:path w="6665594" h="5020309">
                  <a:moveTo>
                    <a:pt x="184641" y="2941753"/>
                  </a:moveTo>
                  <a:lnTo>
                    <a:pt x="122150" y="2964776"/>
                  </a:lnTo>
                </a:path>
                <a:path w="6665594" h="5020309">
                  <a:moveTo>
                    <a:pt x="122150" y="2964776"/>
                  </a:moveTo>
                  <a:lnTo>
                    <a:pt x="135703" y="2998569"/>
                  </a:lnTo>
                </a:path>
                <a:path w="6665594" h="5020309">
                  <a:moveTo>
                    <a:pt x="0" y="2782077"/>
                  </a:moveTo>
                  <a:lnTo>
                    <a:pt x="2765" y="2795638"/>
                  </a:lnTo>
                </a:path>
                <a:path w="6665594" h="5020309">
                  <a:moveTo>
                    <a:pt x="256573" y="2953903"/>
                  </a:moveTo>
                  <a:lnTo>
                    <a:pt x="181961" y="2711750"/>
                  </a:lnTo>
                </a:path>
                <a:path w="6665594" h="5020309">
                  <a:moveTo>
                    <a:pt x="53001" y="3032380"/>
                  </a:moveTo>
                  <a:lnTo>
                    <a:pt x="51601" y="3031053"/>
                  </a:lnTo>
                </a:path>
                <a:path w="6665594" h="5020309">
                  <a:moveTo>
                    <a:pt x="88283" y="2734721"/>
                  </a:moveTo>
                  <a:lnTo>
                    <a:pt x="92363" y="2755004"/>
                  </a:lnTo>
                </a:path>
                <a:path w="6665594" h="5020309">
                  <a:moveTo>
                    <a:pt x="92363" y="2755004"/>
                  </a:moveTo>
                  <a:lnTo>
                    <a:pt x="70651" y="2760449"/>
                  </a:lnTo>
                </a:path>
                <a:path w="6665594" h="5020309">
                  <a:moveTo>
                    <a:pt x="70651" y="2760449"/>
                  </a:moveTo>
                  <a:lnTo>
                    <a:pt x="66571" y="2740132"/>
                  </a:lnTo>
                </a:path>
                <a:path w="6665594" h="5020309">
                  <a:moveTo>
                    <a:pt x="196795" y="2841632"/>
                  </a:moveTo>
                  <a:lnTo>
                    <a:pt x="202274" y="2859226"/>
                  </a:lnTo>
                </a:path>
                <a:path w="6665594" h="5020309">
                  <a:moveTo>
                    <a:pt x="202274" y="2859226"/>
                  </a:moveTo>
                  <a:lnTo>
                    <a:pt x="223987" y="2853781"/>
                  </a:lnTo>
                </a:path>
                <a:path w="6665594" h="5020309">
                  <a:moveTo>
                    <a:pt x="218559" y="2834860"/>
                  </a:moveTo>
                  <a:lnTo>
                    <a:pt x="196795" y="2841632"/>
                  </a:lnTo>
                </a:path>
                <a:path w="6665594" h="5020309">
                  <a:moveTo>
                    <a:pt x="287776" y="3182596"/>
                  </a:moveTo>
                  <a:lnTo>
                    <a:pt x="304112" y="3215113"/>
                  </a:lnTo>
                </a:path>
                <a:path w="6665594" h="5020309">
                  <a:moveTo>
                    <a:pt x="304112" y="3215113"/>
                  </a:moveTo>
                  <a:lnTo>
                    <a:pt x="244351" y="3244857"/>
                  </a:lnTo>
                </a:path>
                <a:path w="6665594" h="5020309">
                  <a:moveTo>
                    <a:pt x="244351" y="3244857"/>
                  </a:moveTo>
                  <a:lnTo>
                    <a:pt x="228066" y="3211029"/>
                  </a:lnTo>
                </a:path>
                <a:path w="6665594" h="5020309">
                  <a:moveTo>
                    <a:pt x="430290" y="3476256"/>
                  </a:moveTo>
                  <a:lnTo>
                    <a:pt x="441163" y="3493867"/>
                  </a:lnTo>
                </a:path>
                <a:path w="6665594" h="5020309">
                  <a:moveTo>
                    <a:pt x="441163" y="3493867"/>
                  </a:moveTo>
                  <a:lnTo>
                    <a:pt x="422097" y="3506000"/>
                  </a:lnTo>
                </a:path>
                <a:path w="6665594" h="5020309">
                  <a:moveTo>
                    <a:pt x="422097" y="3506000"/>
                  </a:moveTo>
                  <a:lnTo>
                    <a:pt x="411377" y="3489783"/>
                  </a:lnTo>
                </a:path>
                <a:path w="6665594" h="5020309">
                  <a:moveTo>
                    <a:pt x="77427" y="2736049"/>
                  </a:moveTo>
                  <a:lnTo>
                    <a:pt x="71948" y="2711750"/>
                  </a:lnTo>
                </a:path>
                <a:path w="6665594" h="5020309">
                  <a:moveTo>
                    <a:pt x="171088" y="2714421"/>
                  </a:moveTo>
                  <a:lnTo>
                    <a:pt x="165609" y="2690072"/>
                  </a:lnTo>
                </a:path>
                <a:path w="6665594" h="5020309">
                  <a:moveTo>
                    <a:pt x="165609" y="2690072"/>
                  </a:moveTo>
                  <a:lnTo>
                    <a:pt x="77427" y="2736049"/>
                  </a:lnTo>
                </a:path>
                <a:path w="6665594" h="5020309">
                  <a:moveTo>
                    <a:pt x="71948" y="2711750"/>
                  </a:moveTo>
                  <a:lnTo>
                    <a:pt x="171088" y="2714421"/>
                  </a:lnTo>
                </a:path>
                <a:path w="6665594" h="5020309">
                  <a:moveTo>
                    <a:pt x="2086383" y="1428890"/>
                  </a:moveTo>
                  <a:lnTo>
                    <a:pt x="2085018" y="1427563"/>
                  </a:lnTo>
                </a:path>
                <a:path w="6665594" h="5020309">
                  <a:moveTo>
                    <a:pt x="2086383" y="1428890"/>
                  </a:moveTo>
                  <a:lnTo>
                    <a:pt x="2072830" y="1428890"/>
                  </a:lnTo>
                </a:path>
                <a:path w="6665594" h="5020309">
                  <a:moveTo>
                    <a:pt x="2057911" y="1428890"/>
                  </a:moveTo>
                  <a:lnTo>
                    <a:pt x="2056563" y="1427563"/>
                  </a:lnTo>
                </a:path>
                <a:path w="6665594" h="5020309">
                  <a:moveTo>
                    <a:pt x="2047038" y="1428890"/>
                  </a:moveTo>
                  <a:lnTo>
                    <a:pt x="2033433" y="1428890"/>
                  </a:lnTo>
                </a:path>
                <a:path w="6665594" h="5020309">
                  <a:moveTo>
                    <a:pt x="2018514" y="1428890"/>
                  </a:moveTo>
                  <a:lnTo>
                    <a:pt x="2017183" y="1427563"/>
                  </a:lnTo>
                </a:path>
                <a:path w="6665594" h="5020309">
                  <a:moveTo>
                    <a:pt x="2007658" y="1428890"/>
                  </a:moveTo>
                  <a:lnTo>
                    <a:pt x="1994071" y="1428890"/>
                  </a:lnTo>
                </a:path>
                <a:path w="6665594" h="5020309">
                  <a:moveTo>
                    <a:pt x="1979152" y="1428890"/>
                  </a:moveTo>
                  <a:lnTo>
                    <a:pt x="1977821" y="1427563"/>
                  </a:lnTo>
                </a:path>
                <a:path w="6665594" h="5020309">
                  <a:moveTo>
                    <a:pt x="1968296" y="1428890"/>
                  </a:moveTo>
                  <a:lnTo>
                    <a:pt x="1957439" y="1428890"/>
                  </a:lnTo>
                  <a:lnTo>
                    <a:pt x="1943852" y="1428890"/>
                  </a:lnTo>
                </a:path>
                <a:path w="6665594" h="5020309">
                  <a:moveTo>
                    <a:pt x="2014469" y="1481690"/>
                  </a:moveTo>
                  <a:lnTo>
                    <a:pt x="2014469" y="1500663"/>
                  </a:lnTo>
                </a:path>
                <a:path w="6665594" h="5020309">
                  <a:moveTo>
                    <a:pt x="2014469" y="1500663"/>
                  </a:moveTo>
                  <a:lnTo>
                    <a:pt x="2037530" y="1500663"/>
                  </a:lnTo>
                </a:path>
                <a:path w="6665594" h="5020309">
                  <a:moveTo>
                    <a:pt x="2037530" y="1481690"/>
                  </a:moveTo>
                  <a:lnTo>
                    <a:pt x="2014469" y="1481690"/>
                  </a:lnTo>
                </a:path>
                <a:path w="6665594" h="5020309">
                  <a:moveTo>
                    <a:pt x="1544748" y="531745"/>
                  </a:moveTo>
                  <a:lnTo>
                    <a:pt x="1523035" y="539862"/>
                  </a:lnTo>
                </a:path>
                <a:path w="6665594" h="5020309">
                  <a:moveTo>
                    <a:pt x="1510830" y="442446"/>
                  </a:moveTo>
                  <a:lnTo>
                    <a:pt x="1523035" y="539862"/>
                  </a:lnTo>
                </a:path>
                <a:path w="6665594" h="5020309">
                  <a:moveTo>
                    <a:pt x="1544748" y="531745"/>
                  </a:moveTo>
                  <a:lnTo>
                    <a:pt x="1489118" y="450563"/>
                  </a:lnTo>
                </a:path>
                <a:path w="6665594" h="5020309">
                  <a:moveTo>
                    <a:pt x="1510830" y="442446"/>
                  </a:moveTo>
                  <a:lnTo>
                    <a:pt x="1489118" y="450563"/>
                  </a:lnTo>
                </a:path>
                <a:path w="6665594" h="5020309">
                  <a:moveTo>
                    <a:pt x="5612998" y="212426"/>
                  </a:moveTo>
                  <a:lnTo>
                    <a:pt x="5611649" y="211030"/>
                  </a:lnTo>
                </a:path>
                <a:path w="6665594" h="5020309">
                  <a:moveTo>
                    <a:pt x="5612998" y="212426"/>
                  </a:moveTo>
                  <a:lnTo>
                    <a:pt x="5612998" y="220542"/>
                  </a:lnTo>
                </a:path>
                <a:path w="6665594" h="5020309">
                  <a:moveTo>
                    <a:pt x="5612998" y="232691"/>
                  </a:moveTo>
                  <a:lnTo>
                    <a:pt x="5612998" y="240842"/>
                  </a:lnTo>
                </a:path>
                <a:path w="6665594" h="5020309">
                  <a:moveTo>
                    <a:pt x="5612998" y="251664"/>
                  </a:moveTo>
                  <a:lnTo>
                    <a:pt x="5611649" y="250269"/>
                  </a:lnTo>
                </a:path>
                <a:path w="6665594" h="5020309">
                  <a:moveTo>
                    <a:pt x="5612998" y="251664"/>
                  </a:moveTo>
                  <a:lnTo>
                    <a:pt x="5612998" y="259781"/>
                  </a:lnTo>
                </a:path>
                <a:path w="6665594" h="5020309">
                  <a:moveTo>
                    <a:pt x="5565510" y="212426"/>
                  </a:moveTo>
                  <a:lnTo>
                    <a:pt x="5564179" y="211030"/>
                  </a:lnTo>
                </a:path>
                <a:path w="6665594" h="5020309">
                  <a:moveTo>
                    <a:pt x="5565510" y="212426"/>
                  </a:moveTo>
                  <a:lnTo>
                    <a:pt x="5565510" y="220542"/>
                  </a:lnTo>
                </a:path>
                <a:path w="6665594" h="5020309">
                  <a:moveTo>
                    <a:pt x="5565510" y="232691"/>
                  </a:moveTo>
                  <a:lnTo>
                    <a:pt x="5565510" y="240842"/>
                  </a:lnTo>
                </a:path>
                <a:path w="6665594" h="5020309">
                  <a:moveTo>
                    <a:pt x="5565510" y="251664"/>
                  </a:moveTo>
                  <a:lnTo>
                    <a:pt x="5564179" y="250269"/>
                  </a:lnTo>
                </a:path>
                <a:path w="6665594" h="5020309">
                  <a:moveTo>
                    <a:pt x="5565510" y="251664"/>
                  </a:moveTo>
                  <a:lnTo>
                    <a:pt x="5565510" y="259781"/>
                  </a:lnTo>
                </a:path>
                <a:path w="6665594" h="5020309">
                  <a:moveTo>
                    <a:pt x="5684946" y="116320"/>
                  </a:moveTo>
                  <a:lnTo>
                    <a:pt x="5683598" y="114976"/>
                  </a:lnTo>
                </a:path>
                <a:path w="6665594" h="5020309">
                  <a:moveTo>
                    <a:pt x="5684946" y="116320"/>
                  </a:moveTo>
                  <a:lnTo>
                    <a:pt x="5671393" y="116320"/>
                  </a:lnTo>
                </a:path>
                <a:path w="6665594" h="5020309">
                  <a:moveTo>
                    <a:pt x="5656457" y="116320"/>
                  </a:moveTo>
                  <a:lnTo>
                    <a:pt x="5655108" y="114976"/>
                  </a:lnTo>
                </a:path>
                <a:path w="6665594" h="5020309">
                  <a:moveTo>
                    <a:pt x="5645601" y="116320"/>
                  </a:moveTo>
                  <a:lnTo>
                    <a:pt x="5632030" y="116320"/>
                  </a:lnTo>
                </a:path>
                <a:path w="6665594" h="5020309">
                  <a:moveTo>
                    <a:pt x="5617077" y="116320"/>
                  </a:moveTo>
                  <a:lnTo>
                    <a:pt x="5615746" y="114976"/>
                  </a:lnTo>
                </a:path>
                <a:path w="6665594" h="5020309">
                  <a:moveTo>
                    <a:pt x="5606221" y="116320"/>
                  </a:moveTo>
                  <a:lnTo>
                    <a:pt x="5591285" y="116320"/>
                  </a:lnTo>
                  <a:lnTo>
                    <a:pt x="5577732" y="116320"/>
                  </a:lnTo>
                </a:path>
                <a:path w="6665594" h="5020309">
                  <a:moveTo>
                    <a:pt x="6643285" y="4899820"/>
                  </a:moveTo>
                  <a:lnTo>
                    <a:pt x="6641954" y="4898442"/>
                  </a:lnTo>
                </a:path>
                <a:path w="6665594" h="5020309">
                  <a:moveTo>
                    <a:pt x="6643285" y="4899820"/>
                  </a:moveTo>
                  <a:lnTo>
                    <a:pt x="6635160" y="4899820"/>
                  </a:lnTo>
                </a:path>
                <a:path w="6665594" h="5020309">
                  <a:moveTo>
                    <a:pt x="6622955" y="4899820"/>
                  </a:moveTo>
                  <a:lnTo>
                    <a:pt x="6614779" y="4899820"/>
                  </a:lnTo>
                </a:path>
                <a:path w="6665594" h="5020309">
                  <a:moveTo>
                    <a:pt x="6603940" y="4899820"/>
                  </a:moveTo>
                  <a:lnTo>
                    <a:pt x="6594466" y="4899820"/>
                  </a:lnTo>
                </a:path>
                <a:path w="6665594" h="5020309">
                  <a:moveTo>
                    <a:pt x="6583593" y="4899820"/>
                  </a:moveTo>
                  <a:lnTo>
                    <a:pt x="6575433" y="4899820"/>
                  </a:lnTo>
                </a:path>
                <a:path w="6665594" h="5020309">
                  <a:moveTo>
                    <a:pt x="6564577" y="4899820"/>
                  </a:moveTo>
                  <a:lnTo>
                    <a:pt x="6555086" y="4899820"/>
                  </a:lnTo>
                </a:path>
                <a:path w="6665594" h="5020309">
                  <a:moveTo>
                    <a:pt x="6544230" y="4899820"/>
                  </a:moveTo>
                  <a:lnTo>
                    <a:pt x="6536071" y="4899820"/>
                  </a:lnTo>
                </a:path>
                <a:path w="6665594" h="5020309">
                  <a:moveTo>
                    <a:pt x="6523866" y="4899820"/>
                  </a:moveTo>
                  <a:lnTo>
                    <a:pt x="6515741" y="4899820"/>
                  </a:lnTo>
                </a:path>
                <a:path w="6665594" h="5020309">
                  <a:moveTo>
                    <a:pt x="6504868" y="4899820"/>
                  </a:moveTo>
                  <a:lnTo>
                    <a:pt x="6496691" y="4899820"/>
                  </a:lnTo>
                </a:path>
                <a:path w="6665594" h="5020309">
                  <a:moveTo>
                    <a:pt x="6484486" y="4899820"/>
                  </a:moveTo>
                  <a:lnTo>
                    <a:pt x="6476378" y="4899820"/>
                  </a:lnTo>
                </a:path>
                <a:path w="6665594" h="5020309">
                  <a:moveTo>
                    <a:pt x="6465505" y="4899820"/>
                  </a:moveTo>
                  <a:lnTo>
                    <a:pt x="6458694" y="4899820"/>
                  </a:lnTo>
                  <a:lnTo>
                    <a:pt x="6450552" y="4899820"/>
                  </a:lnTo>
                </a:path>
                <a:path w="6665594" h="5020309">
                  <a:moveTo>
                    <a:pt x="6658238" y="4608883"/>
                  </a:moveTo>
                  <a:lnTo>
                    <a:pt x="6435616" y="4589876"/>
                  </a:lnTo>
                </a:path>
                <a:path w="6665594" h="5020309">
                  <a:moveTo>
                    <a:pt x="5612998" y="308497"/>
                  </a:moveTo>
                  <a:lnTo>
                    <a:pt x="5611649" y="307153"/>
                  </a:lnTo>
                </a:path>
                <a:path w="6665594" h="5020309">
                  <a:moveTo>
                    <a:pt x="5612998" y="308497"/>
                  </a:moveTo>
                  <a:lnTo>
                    <a:pt x="5612998" y="293591"/>
                  </a:lnTo>
                </a:path>
                <a:path w="6665594" h="5020309">
                  <a:moveTo>
                    <a:pt x="5612998" y="280064"/>
                  </a:moveTo>
                  <a:lnTo>
                    <a:pt x="5611649" y="278736"/>
                  </a:lnTo>
                </a:path>
                <a:path w="6665594" h="5020309">
                  <a:moveTo>
                    <a:pt x="5612998" y="269276"/>
                  </a:moveTo>
                  <a:lnTo>
                    <a:pt x="5612998" y="254353"/>
                  </a:lnTo>
                </a:path>
                <a:path w="6665594" h="5020309">
                  <a:moveTo>
                    <a:pt x="5612998" y="242186"/>
                  </a:moveTo>
                  <a:lnTo>
                    <a:pt x="5612998" y="228659"/>
                  </a:lnTo>
                </a:path>
                <a:path w="6665594" h="5020309">
                  <a:moveTo>
                    <a:pt x="5668662" y="212426"/>
                  </a:moveTo>
                  <a:lnTo>
                    <a:pt x="5684946" y="212426"/>
                  </a:lnTo>
                </a:path>
                <a:path w="6665594" h="5020309">
                  <a:moveTo>
                    <a:pt x="5679518" y="0"/>
                  </a:moveTo>
                  <a:lnTo>
                    <a:pt x="5679518" y="36516"/>
                  </a:lnTo>
                </a:path>
                <a:path w="6665594" h="5020309">
                  <a:moveTo>
                    <a:pt x="5679518" y="36516"/>
                  </a:moveTo>
                  <a:lnTo>
                    <a:pt x="5614380" y="36516"/>
                  </a:lnTo>
                </a:path>
                <a:path w="6665594" h="5020309">
                  <a:moveTo>
                    <a:pt x="5614380" y="36516"/>
                  </a:moveTo>
                  <a:lnTo>
                    <a:pt x="5614380" y="0"/>
                  </a:lnTo>
                </a:path>
                <a:path w="6665594" h="5020309">
                  <a:moveTo>
                    <a:pt x="5675455" y="219181"/>
                  </a:moveTo>
                  <a:lnTo>
                    <a:pt x="5684946" y="219181"/>
                  </a:lnTo>
                </a:path>
                <a:path w="6665594" h="5020309">
                  <a:moveTo>
                    <a:pt x="5675455" y="254353"/>
                  </a:moveTo>
                  <a:lnTo>
                    <a:pt x="5675455" y="219181"/>
                  </a:lnTo>
                </a:path>
                <a:path w="6665594" h="5020309">
                  <a:moveTo>
                    <a:pt x="5684946" y="254353"/>
                  </a:moveTo>
                  <a:lnTo>
                    <a:pt x="5675455" y="254353"/>
                  </a:lnTo>
                </a:path>
                <a:path w="6665594" h="5020309">
                  <a:moveTo>
                    <a:pt x="5684946" y="234070"/>
                  </a:moveTo>
                  <a:lnTo>
                    <a:pt x="5664582" y="234070"/>
                  </a:lnTo>
                </a:path>
                <a:path w="6665594" h="5020309">
                  <a:moveTo>
                    <a:pt x="5664582" y="234070"/>
                  </a:moveTo>
                  <a:lnTo>
                    <a:pt x="5664582" y="212426"/>
                  </a:lnTo>
                </a:path>
                <a:path w="6665594" h="5020309">
                  <a:moveTo>
                    <a:pt x="6411207" y="4185307"/>
                  </a:moveTo>
                  <a:lnTo>
                    <a:pt x="6412555" y="4185307"/>
                  </a:lnTo>
                </a:path>
                <a:path w="6665594" h="5020309">
                  <a:moveTo>
                    <a:pt x="6450552" y="4185307"/>
                  </a:moveTo>
                  <a:lnTo>
                    <a:pt x="6449221" y="4185307"/>
                  </a:lnTo>
                </a:path>
                <a:path w="6665594" h="5020309">
                  <a:moveTo>
                    <a:pt x="6450552" y="4171762"/>
                  </a:moveTo>
                  <a:lnTo>
                    <a:pt x="6450552" y="4185307"/>
                  </a:lnTo>
                </a:path>
                <a:path w="6665594" h="5020309">
                  <a:moveTo>
                    <a:pt x="6450552" y="4185307"/>
                  </a:moveTo>
                  <a:lnTo>
                    <a:pt x="6411207" y="4185307"/>
                  </a:lnTo>
                </a:path>
                <a:path w="6665594" h="5020309">
                  <a:moveTo>
                    <a:pt x="6411207" y="4171762"/>
                  </a:moveTo>
                  <a:lnTo>
                    <a:pt x="6411207" y="418530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/>
            <p:cNvSpPr/>
            <p:nvPr/>
          </p:nvSpPr>
          <p:spPr>
            <a:xfrm>
              <a:off x="16278094" y="6002521"/>
              <a:ext cx="1327785" cy="2054225"/>
            </a:xfrm>
            <a:custGeom>
              <a:avLst/>
              <a:gdLst/>
              <a:ahLst/>
              <a:cxnLst/>
              <a:rect l="l" t="t" r="r" b="b"/>
              <a:pathLst>
                <a:path w="1327784" h="2054225">
                  <a:moveTo>
                    <a:pt x="704513" y="1040554"/>
                  </a:moveTo>
                  <a:lnTo>
                    <a:pt x="743876" y="1040554"/>
                  </a:lnTo>
                </a:path>
                <a:path w="1327784" h="2054225">
                  <a:moveTo>
                    <a:pt x="241620" y="146149"/>
                  </a:moveTo>
                  <a:lnTo>
                    <a:pt x="236175" y="146149"/>
                  </a:lnTo>
                </a:path>
                <a:path w="1327784" h="2054225">
                  <a:moveTo>
                    <a:pt x="1327554" y="979637"/>
                  </a:moveTo>
                  <a:lnTo>
                    <a:pt x="1327554" y="1020305"/>
                  </a:lnTo>
                </a:path>
                <a:path w="1327784" h="2054225">
                  <a:moveTo>
                    <a:pt x="0" y="979637"/>
                  </a:moveTo>
                  <a:lnTo>
                    <a:pt x="0" y="1788894"/>
                  </a:lnTo>
                </a:path>
                <a:path w="1327784" h="2054225">
                  <a:moveTo>
                    <a:pt x="1327554" y="1020305"/>
                  </a:moveTo>
                  <a:lnTo>
                    <a:pt x="1327554" y="979637"/>
                  </a:lnTo>
                </a:path>
                <a:path w="1327784" h="2054225">
                  <a:moveTo>
                    <a:pt x="1194530" y="2054087"/>
                  </a:moveTo>
                  <a:lnTo>
                    <a:pt x="1194530" y="1018927"/>
                  </a:lnTo>
                </a:path>
                <a:path w="1327784" h="2054225">
                  <a:moveTo>
                    <a:pt x="1194530" y="1018927"/>
                  </a:moveTo>
                  <a:lnTo>
                    <a:pt x="1327554" y="1018927"/>
                  </a:lnTo>
                </a:path>
                <a:path w="1327784" h="2054225">
                  <a:moveTo>
                    <a:pt x="743876" y="1018927"/>
                  </a:moveTo>
                  <a:lnTo>
                    <a:pt x="1155151" y="1018927"/>
                  </a:lnTo>
                </a:path>
                <a:path w="1327784" h="2054225">
                  <a:moveTo>
                    <a:pt x="40711" y="1018927"/>
                  </a:moveTo>
                  <a:lnTo>
                    <a:pt x="352931" y="1018927"/>
                  </a:lnTo>
                </a:path>
                <a:path w="1327784" h="2054225">
                  <a:moveTo>
                    <a:pt x="393642" y="1018927"/>
                  </a:moveTo>
                  <a:lnTo>
                    <a:pt x="704513" y="1018927"/>
                  </a:lnTo>
                </a:path>
                <a:path w="1327784" h="2054225">
                  <a:moveTo>
                    <a:pt x="0" y="979637"/>
                  </a:moveTo>
                  <a:lnTo>
                    <a:pt x="1327554" y="979637"/>
                  </a:lnTo>
                </a:path>
                <a:path w="1327784" h="2054225">
                  <a:moveTo>
                    <a:pt x="1327554" y="979637"/>
                  </a:moveTo>
                  <a:lnTo>
                    <a:pt x="1327554" y="1018927"/>
                  </a:lnTo>
                </a:path>
                <a:path w="1327784" h="2054225">
                  <a:moveTo>
                    <a:pt x="40711" y="1408624"/>
                  </a:moveTo>
                  <a:lnTo>
                    <a:pt x="40711" y="1018927"/>
                  </a:lnTo>
                </a:path>
                <a:path w="1327784" h="2054225">
                  <a:moveTo>
                    <a:pt x="115373" y="158298"/>
                  </a:moveTo>
                  <a:lnTo>
                    <a:pt x="115373" y="318026"/>
                  </a:lnTo>
                </a:path>
                <a:path w="1327784" h="2054225">
                  <a:moveTo>
                    <a:pt x="115373" y="0"/>
                  </a:moveTo>
                  <a:lnTo>
                    <a:pt x="115373" y="146149"/>
                  </a:lnTo>
                </a:path>
                <a:path w="1327784" h="2054225">
                  <a:moveTo>
                    <a:pt x="118087" y="0"/>
                  </a:moveTo>
                  <a:lnTo>
                    <a:pt x="118087" y="146149"/>
                  </a:lnTo>
                </a:path>
                <a:path w="1327784" h="2054225">
                  <a:moveTo>
                    <a:pt x="1326205" y="451958"/>
                  </a:moveTo>
                  <a:lnTo>
                    <a:pt x="528014" y="451958"/>
                  </a:lnTo>
                </a:path>
                <a:path w="1327784" h="2054225">
                  <a:moveTo>
                    <a:pt x="1155151" y="1188098"/>
                  </a:moveTo>
                  <a:lnTo>
                    <a:pt x="1153819" y="1186703"/>
                  </a:lnTo>
                </a:path>
                <a:path w="1327784" h="2054225">
                  <a:moveTo>
                    <a:pt x="1155151" y="1188098"/>
                  </a:moveTo>
                  <a:lnTo>
                    <a:pt x="1114440" y="1188098"/>
                  </a:lnTo>
                </a:path>
                <a:path w="1327784" h="2054225">
                  <a:moveTo>
                    <a:pt x="1073729" y="1188098"/>
                  </a:moveTo>
                  <a:lnTo>
                    <a:pt x="1034366" y="1188098"/>
                  </a:lnTo>
                </a:path>
                <a:path w="1327784" h="2054225">
                  <a:moveTo>
                    <a:pt x="993655" y="1188098"/>
                  </a:moveTo>
                  <a:lnTo>
                    <a:pt x="954242" y="1188098"/>
                  </a:lnTo>
                </a:path>
                <a:path w="1327784" h="2054225">
                  <a:moveTo>
                    <a:pt x="913531" y="1188098"/>
                  </a:moveTo>
                  <a:lnTo>
                    <a:pt x="874185" y="1188098"/>
                  </a:lnTo>
                </a:path>
                <a:path w="1327784" h="2054225">
                  <a:moveTo>
                    <a:pt x="833457" y="1188098"/>
                  </a:moveTo>
                  <a:lnTo>
                    <a:pt x="794112" y="1188098"/>
                  </a:lnTo>
                </a:path>
                <a:path w="1327784" h="2054225">
                  <a:moveTo>
                    <a:pt x="784570" y="1188098"/>
                  </a:moveTo>
                  <a:lnTo>
                    <a:pt x="743876" y="1188098"/>
                  </a:lnTo>
                </a:path>
                <a:path w="1327784" h="2054225">
                  <a:moveTo>
                    <a:pt x="291839" y="330175"/>
                  </a:moveTo>
                  <a:lnTo>
                    <a:pt x="291839" y="441153"/>
                  </a:lnTo>
                </a:path>
                <a:path w="1327784" h="2054225">
                  <a:moveTo>
                    <a:pt x="528014" y="318026"/>
                  </a:moveTo>
                  <a:lnTo>
                    <a:pt x="407246" y="318026"/>
                  </a:lnTo>
                </a:path>
                <a:path w="1327784" h="2054225">
                  <a:moveTo>
                    <a:pt x="1280066" y="898505"/>
                  </a:moveTo>
                  <a:lnTo>
                    <a:pt x="1280066" y="978310"/>
                  </a:lnTo>
                </a:path>
                <a:path w="1327784" h="2054225">
                  <a:moveTo>
                    <a:pt x="506301" y="328814"/>
                  </a:moveTo>
                  <a:lnTo>
                    <a:pt x="407246" y="328814"/>
                  </a:lnTo>
                </a:path>
                <a:path w="1327784" h="2054225">
                  <a:moveTo>
                    <a:pt x="506301" y="330175"/>
                  </a:moveTo>
                  <a:lnTo>
                    <a:pt x="407246" y="330175"/>
                  </a:lnTo>
                </a:path>
                <a:path w="1327784" h="2054225">
                  <a:moveTo>
                    <a:pt x="506301" y="320681"/>
                  </a:moveTo>
                  <a:lnTo>
                    <a:pt x="407246" y="320681"/>
                  </a:lnTo>
                </a:path>
                <a:path w="1327784" h="2054225">
                  <a:moveTo>
                    <a:pt x="287759" y="330175"/>
                  </a:moveTo>
                  <a:lnTo>
                    <a:pt x="77376" y="330175"/>
                  </a:lnTo>
                </a:path>
                <a:path w="1327784" h="2054225">
                  <a:moveTo>
                    <a:pt x="287759" y="328814"/>
                  </a:moveTo>
                  <a:lnTo>
                    <a:pt x="77376" y="328814"/>
                  </a:lnTo>
                </a:path>
                <a:path w="1327784" h="2054225">
                  <a:moveTo>
                    <a:pt x="287759" y="320681"/>
                  </a:moveTo>
                  <a:lnTo>
                    <a:pt x="77376" y="320681"/>
                  </a:lnTo>
                </a:path>
                <a:path w="1327784" h="2054225">
                  <a:moveTo>
                    <a:pt x="287759" y="318026"/>
                  </a:moveTo>
                  <a:lnTo>
                    <a:pt x="77376" y="318026"/>
                  </a:lnTo>
                </a:path>
                <a:path w="1327784" h="2054225">
                  <a:moveTo>
                    <a:pt x="403149" y="330175"/>
                  </a:moveTo>
                  <a:lnTo>
                    <a:pt x="401801" y="328814"/>
                  </a:lnTo>
                </a:path>
                <a:path w="1327784" h="2054225">
                  <a:moveTo>
                    <a:pt x="403149" y="330175"/>
                  </a:moveTo>
                  <a:lnTo>
                    <a:pt x="388214" y="330175"/>
                  </a:lnTo>
                </a:path>
                <a:path w="1327784" h="2054225">
                  <a:moveTo>
                    <a:pt x="374643" y="330175"/>
                  </a:moveTo>
                  <a:lnTo>
                    <a:pt x="373295" y="328814"/>
                  </a:lnTo>
                </a:path>
                <a:path w="1327784" h="2054225">
                  <a:moveTo>
                    <a:pt x="363787" y="330175"/>
                  </a:moveTo>
                  <a:lnTo>
                    <a:pt x="348834" y="330175"/>
                  </a:lnTo>
                </a:path>
                <a:path w="1327784" h="2054225">
                  <a:moveTo>
                    <a:pt x="335281" y="330175"/>
                  </a:moveTo>
                  <a:lnTo>
                    <a:pt x="333949" y="328814"/>
                  </a:lnTo>
                </a:path>
                <a:path w="1327784" h="2054225">
                  <a:moveTo>
                    <a:pt x="324424" y="330175"/>
                  </a:moveTo>
                  <a:lnTo>
                    <a:pt x="309489" y="330175"/>
                  </a:lnTo>
                </a:path>
                <a:path w="1327784" h="2054225">
                  <a:moveTo>
                    <a:pt x="306774" y="330175"/>
                  </a:moveTo>
                  <a:lnTo>
                    <a:pt x="291839" y="330175"/>
                  </a:lnTo>
                </a:path>
                <a:path w="1327784" h="2054225">
                  <a:moveTo>
                    <a:pt x="403149" y="318026"/>
                  </a:moveTo>
                  <a:lnTo>
                    <a:pt x="401801" y="316631"/>
                  </a:lnTo>
                </a:path>
                <a:path w="1327784" h="2054225">
                  <a:moveTo>
                    <a:pt x="403149" y="318026"/>
                  </a:moveTo>
                  <a:lnTo>
                    <a:pt x="388214" y="318026"/>
                  </a:lnTo>
                </a:path>
                <a:path w="1327784" h="2054225">
                  <a:moveTo>
                    <a:pt x="374643" y="318026"/>
                  </a:moveTo>
                  <a:lnTo>
                    <a:pt x="373295" y="316631"/>
                  </a:lnTo>
                </a:path>
                <a:path w="1327784" h="2054225">
                  <a:moveTo>
                    <a:pt x="363787" y="318026"/>
                  </a:moveTo>
                  <a:lnTo>
                    <a:pt x="348834" y="318026"/>
                  </a:lnTo>
                </a:path>
                <a:path w="1327784" h="2054225">
                  <a:moveTo>
                    <a:pt x="335281" y="318026"/>
                  </a:moveTo>
                  <a:lnTo>
                    <a:pt x="333949" y="316631"/>
                  </a:lnTo>
                </a:path>
                <a:path w="1327784" h="2054225">
                  <a:moveTo>
                    <a:pt x="324424" y="318026"/>
                  </a:moveTo>
                  <a:lnTo>
                    <a:pt x="309489" y="318026"/>
                  </a:lnTo>
                </a:path>
                <a:path w="1327784" h="2054225">
                  <a:moveTo>
                    <a:pt x="306774" y="318026"/>
                  </a:moveTo>
                  <a:lnTo>
                    <a:pt x="291839" y="318026"/>
                  </a:lnTo>
                </a:path>
                <a:path w="1327784" h="2054225">
                  <a:moveTo>
                    <a:pt x="407246" y="332864"/>
                  </a:moveTo>
                  <a:lnTo>
                    <a:pt x="403149" y="332864"/>
                  </a:lnTo>
                </a:path>
                <a:path w="1327784" h="2054225">
                  <a:moveTo>
                    <a:pt x="403149" y="330175"/>
                  </a:moveTo>
                  <a:lnTo>
                    <a:pt x="403149" y="316631"/>
                  </a:lnTo>
                </a:path>
                <a:path w="1327784" h="2054225">
                  <a:moveTo>
                    <a:pt x="403149" y="316631"/>
                  </a:moveTo>
                  <a:lnTo>
                    <a:pt x="407246" y="316631"/>
                  </a:lnTo>
                </a:path>
                <a:path w="1327784" h="2054225">
                  <a:moveTo>
                    <a:pt x="287759" y="332864"/>
                  </a:moveTo>
                  <a:lnTo>
                    <a:pt x="291839" y="332864"/>
                  </a:lnTo>
                </a:path>
                <a:path w="1327784" h="2054225">
                  <a:moveTo>
                    <a:pt x="291839" y="330175"/>
                  </a:moveTo>
                  <a:lnTo>
                    <a:pt x="291839" y="316631"/>
                  </a:lnTo>
                </a:path>
                <a:path w="1327784" h="2054225">
                  <a:moveTo>
                    <a:pt x="291839" y="316631"/>
                  </a:moveTo>
                  <a:lnTo>
                    <a:pt x="287759" y="316631"/>
                  </a:lnTo>
                </a:path>
                <a:path w="1327784" h="2054225">
                  <a:moveTo>
                    <a:pt x="407246" y="318026"/>
                  </a:moveTo>
                  <a:lnTo>
                    <a:pt x="407246" y="330175"/>
                  </a:lnTo>
                </a:path>
                <a:path w="1327784" h="2054225">
                  <a:moveTo>
                    <a:pt x="287759" y="318026"/>
                  </a:moveTo>
                  <a:lnTo>
                    <a:pt x="287759" y="33017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7" name="object 31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355470" y="6499146"/>
              <a:ext cx="450637" cy="161616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10784531" y="2029589"/>
              <a:ext cx="6198235" cy="203200"/>
            </a:xfrm>
            <a:custGeom>
              <a:avLst/>
              <a:gdLst/>
              <a:ahLst/>
              <a:cxnLst/>
              <a:rect l="l" t="t" r="r" b="b"/>
              <a:pathLst>
                <a:path w="6198234" h="203200">
                  <a:moveTo>
                    <a:pt x="6198076" y="0"/>
                  </a:moveTo>
                  <a:lnTo>
                    <a:pt x="6021576" y="0"/>
                  </a:lnTo>
                </a:path>
                <a:path w="6198234" h="203200">
                  <a:moveTo>
                    <a:pt x="54332" y="203016"/>
                  </a:moveTo>
                  <a:lnTo>
                    <a:pt x="0" y="1177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/>
            <p:cNvSpPr/>
            <p:nvPr/>
          </p:nvSpPr>
          <p:spPr>
            <a:xfrm>
              <a:off x="13803494" y="7186533"/>
              <a:ext cx="3218815" cy="951865"/>
            </a:xfrm>
            <a:custGeom>
              <a:avLst/>
              <a:gdLst/>
              <a:ahLst/>
              <a:cxnLst/>
              <a:rect l="l" t="t" r="r" b="b"/>
              <a:pathLst>
                <a:path w="3218815" h="951865">
                  <a:moveTo>
                    <a:pt x="0" y="951323"/>
                  </a:moveTo>
                  <a:lnTo>
                    <a:pt x="0" y="941794"/>
                  </a:lnTo>
                </a:path>
                <a:path w="3218815" h="951865">
                  <a:moveTo>
                    <a:pt x="1121234" y="951323"/>
                  </a:moveTo>
                  <a:lnTo>
                    <a:pt x="1121234" y="941794"/>
                  </a:lnTo>
                </a:path>
                <a:path w="3218815" h="951865">
                  <a:moveTo>
                    <a:pt x="3179128" y="0"/>
                  </a:moveTo>
                  <a:lnTo>
                    <a:pt x="3218474" y="0"/>
                  </a:lnTo>
                </a:path>
                <a:path w="3218815" h="951865">
                  <a:moveTo>
                    <a:pt x="3179128" y="8133"/>
                  </a:moveTo>
                  <a:lnTo>
                    <a:pt x="3179128" y="87008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0" name="object 32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837343" y="7034990"/>
              <a:ext cx="186570" cy="162946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14703506" y="7380055"/>
              <a:ext cx="1615440" cy="742950"/>
            </a:xfrm>
            <a:custGeom>
              <a:avLst/>
              <a:gdLst/>
              <a:ahLst/>
              <a:cxnLst/>
              <a:rect l="l" t="t" r="r" b="b"/>
              <a:pathLst>
                <a:path w="1615440" h="742950">
                  <a:moveTo>
                    <a:pt x="1615279" y="0"/>
                  </a:moveTo>
                  <a:lnTo>
                    <a:pt x="1615279" y="31105"/>
                  </a:lnTo>
                </a:path>
                <a:path w="1615440" h="742950">
                  <a:moveTo>
                    <a:pt x="127544" y="629195"/>
                  </a:moveTo>
                  <a:lnTo>
                    <a:pt x="0" y="629195"/>
                  </a:lnTo>
                </a:path>
                <a:path w="1615440" h="742950">
                  <a:moveTo>
                    <a:pt x="826629" y="732056"/>
                  </a:moveTo>
                  <a:lnTo>
                    <a:pt x="427542" y="732056"/>
                  </a:lnTo>
                </a:path>
                <a:path w="1615440" h="742950">
                  <a:moveTo>
                    <a:pt x="403132" y="742895"/>
                  </a:moveTo>
                  <a:lnTo>
                    <a:pt x="403132" y="733366"/>
                  </a:lnTo>
                </a:path>
                <a:path w="1615440" h="742950">
                  <a:moveTo>
                    <a:pt x="403132" y="733366"/>
                  </a:moveTo>
                  <a:lnTo>
                    <a:pt x="428890" y="7333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2" name="object 32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848485" y="1886936"/>
              <a:ext cx="216768" cy="273183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11755092" y="1888869"/>
              <a:ext cx="7128509" cy="6242685"/>
            </a:xfrm>
            <a:custGeom>
              <a:avLst/>
              <a:gdLst/>
              <a:ahLst/>
              <a:cxnLst/>
              <a:rect l="l" t="t" r="r" b="b"/>
              <a:pathLst>
                <a:path w="7128509" h="6242684">
                  <a:moveTo>
                    <a:pt x="7127942" y="269310"/>
                  </a:moveTo>
                  <a:lnTo>
                    <a:pt x="7092625" y="0"/>
                  </a:lnTo>
                </a:path>
                <a:path w="7128509" h="6242684">
                  <a:moveTo>
                    <a:pt x="4878663" y="1772661"/>
                  </a:moveTo>
                  <a:lnTo>
                    <a:pt x="3925701" y="1772661"/>
                  </a:lnTo>
                </a:path>
                <a:path w="7128509" h="6242684">
                  <a:moveTo>
                    <a:pt x="4878663" y="1792978"/>
                  </a:moveTo>
                  <a:lnTo>
                    <a:pt x="3925701" y="1792978"/>
                  </a:lnTo>
                </a:path>
                <a:path w="7128509" h="6242684">
                  <a:moveTo>
                    <a:pt x="3925701" y="2258447"/>
                  </a:moveTo>
                  <a:lnTo>
                    <a:pt x="3925701" y="1792978"/>
                  </a:lnTo>
                </a:path>
                <a:path w="7128509" h="6242684">
                  <a:moveTo>
                    <a:pt x="4878663" y="1772661"/>
                  </a:moveTo>
                  <a:lnTo>
                    <a:pt x="4878663" y="1342364"/>
                  </a:lnTo>
                </a:path>
                <a:path w="7128509" h="6242684">
                  <a:moveTo>
                    <a:pt x="4878663" y="3276047"/>
                  </a:moveTo>
                  <a:lnTo>
                    <a:pt x="4878663" y="1792978"/>
                  </a:lnTo>
                </a:path>
                <a:path w="7128509" h="6242684">
                  <a:moveTo>
                    <a:pt x="3925701" y="1772661"/>
                  </a:moveTo>
                  <a:lnTo>
                    <a:pt x="3925701" y="1757806"/>
                  </a:lnTo>
                </a:path>
                <a:path w="7128509" h="6242684">
                  <a:moveTo>
                    <a:pt x="3925701" y="1749656"/>
                  </a:moveTo>
                  <a:lnTo>
                    <a:pt x="3906720" y="1749656"/>
                  </a:lnTo>
                </a:path>
                <a:path w="7128509" h="6242684">
                  <a:moveTo>
                    <a:pt x="3925701" y="1565629"/>
                  </a:moveTo>
                  <a:lnTo>
                    <a:pt x="3906720" y="1565629"/>
                  </a:lnTo>
                </a:path>
                <a:path w="7128509" h="6242684">
                  <a:moveTo>
                    <a:pt x="3906720" y="1334214"/>
                  </a:moveTo>
                  <a:lnTo>
                    <a:pt x="3906720" y="1565629"/>
                  </a:lnTo>
                </a:path>
                <a:path w="7128509" h="6242684">
                  <a:moveTo>
                    <a:pt x="3925701" y="1565629"/>
                  </a:moveTo>
                  <a:lnTo>
                    <a:pt x="3925701" y="1334214"/>
                  </a:lnTo>
                </a:path>
                <a:path w="7128509" h="6242684">
                  <a:moveTo>
                    <a:pt x="3925701" y="1573729"/>
                  </a:moveTo>
                  <a:lnTo>
                    <a:pt x="3906720" y="1573729"/>
                  </a:lnTo>
                  <a:lnTo>
                    <a:pt x="3730254" y="1573729"/>
                  </a:lnTo>
                </a:path>
                <a:path w="7128509" h="6242684">
                  <a:moveTo>
                    <a:pt x="927152" y="6215130"/>
                  </a:moveTo>
                  <a:lnTo>
                    <a:pt x="878282" y="6215130"/>
                  </a:lnTo>
                </a:path>
                <a:path w="7128509" h="6242684">
                  <a:moveTo>
                    <a:pt x="927152" y="5110953"/>
                  </a:moveTo>
                  <a:lnTo>
                    <a:pt x="927152" y="6215130"/>
                  </a:lnTo>
                </a:path>
                <a:path w="7128509" h="6242684">
                  <a:moveTo>
                    <a:pt x="927152" y="5110953"/>
                  </a:moveTo>
                  <a:lnTo>
                    <a:pt x="927152" y="5014796"/>
                  </a:lnTo>
                  <a:lnTo>
                    <a:pt x="927152" y="1437091"/>
                  </a:lnTo>
                </a:path>
                <a:path w="7128509" h="6242684">
                  <a:moveTo>
                    <a:pt x="925770" y="5036458"/>
                  </a:moveTo>
                  <a:lnTo>
                    <a:pt x="924438" y="5035130"/>
                  </a:lnTo>
                </a:path>
                <a:path w="7128509" h="6242684">
                  <a:moveTo>
                    <a:pt x="925770" y="5036458"/>
                  </a:moveTo>
                  <a:lnTo>
                    <a:pt x="910834" y="5036458"/>
                  </a:lnTo>
                </a:path>
                <a:path w="7128509" h="6242684">
                  <a:moveTo>
                    <a:pt x="904057" y="5036458"/>
                  </a:moveTo>
                  <a:lnTo>
                    <a:pt x="890487" y="5036458"/>
                  </a:lnTo>
                </a:path>
                <a:path w="7128509" h="6242684">
                  <a:moveTo>
                    <a:pt x="925770" y="5078453"/>
                  </a:moveTo>
                  <a:lnTo>
                    <a:pt x="924438" y="5077108"/>
                  </a:lnTo>
                </a:path>
                <a:path w="7128509" h="6242684">
                  <a:moveTo>
                    <a:pt x="925770" y="5078453"/>
                  </a:moveTo>
                  <a:lnTo>
                    <a:pt x="910834" y="5078453"/>
                  </a:lnTo>
                </a:path>
                <a:path w="7128509" h="6242684">
                  <a:moveTo>
                    <a:pt x="904057" y="5078453"/>
                  </a:moveTo>
                  <a:lnTo>
                    <a:pt x="890487" y="5078453"/>
                  </a:lnTo>
                </a:path>
                <a:path w="7128509" h="6242684">
                  <a:moveTo>
                    <a:pt x="908120" y="5100114"/>
                  </a:moveTo>
                  <a:lnTo>
                    <a:pt x="906788" y="5098736"/>
                  </a:lnTo>
                </a:path>
                <a:path w="7128509" h="6242684">
                  <a:moveTo>
                    <a:pt x="908120" y="5100114"/>
                  </a:moveTo>
                  <a:lnTo>
                    <a:pt x="908120" y="5086569"/>
                  </a:lnTo>
                </a:path>
                <a:path w="7128509" h="6242684">
                  <a:moveTo>
                    <a:pt x="908120" y="5071663"/>
                  </a:moveTo>
                  <a:lnTo>
                    <a:pt x="906788" y="5070319"/>
                  </a:lnTo>
                </a:path>
                <a:path w="7128509" h="6242684">
                  <a:moveTo>
                    <a:pt x="908120" y="5060841"/>
                  </a:moveTo>
                  <a:lnTo>
                    <a:pt x="908120" y="5047314"/>
                  </a:lnTo>
                </a:path>
                <a:path w="7128509" h="6242684">
                  <a:moveTo>
                    <a:pt x="908120" y="5032459"/>
                  </a:moveTo>
                  <a:lnTo>
                    <a:pt x="906788" y="5031064"/>
                  </a:lnTo>
                </a:path>
                <a:path w="7128509" h="6242684">
                  <a:moveTo>
                    <a:pt x="908120" y="5031064"/>
                  </a:moveTo>
                  <a:lnTo>
                    <a:pt x="908120" y="5017553"/>
                  </a:lnTo>
                </a:path>
                <a:path w="7128509" h="6242684">
                  <a:moveTo>
                    <a:pt x="920358" y="5014796"/>
                  </a:moveTo>
                  <a:lnTo>
                    <a:pt x="920358" y="5110953"/>
                  </a:lnTo>
                </a:path>
                <a:path w="7128509" h="6242684">
                  <a:moveTo>
                    <a:pt x="130309" y="6239462"/>
                  </a:moveTo>
                  <a:lnTo>
                    <a:pt x="128995" y="6238135"/>
                  </a:lnTo>
                </a:path>
                <a:path w="7128509" h="6242684">
                  <a:moveTo>
                    <a:pt x="1399" y="6232724"/>
                  </a:moveTo>
                  <a:lnTo>
                    <a:pt x="0" y="6231380"/>
                  </a:lnTo>
                </a:path>
                <a:path w="7128509" h="6242684">
                  <a:moveTo>
                    <a:pt x="177814" y="6234085"/>
                  </a:moveTo>
                  <a:lnTo>
                    <a:pt x="176465" y="6232724"/>
                  </a:lnTo>
                </a:path>
                <a:path w="7128509" h="6242684">
                  <a:moveTo>
                    <a:pt x="177814" y="6234085"/>
                  </a:moveTo>
                  <a:lnTo>
                    <a:pt x="177814" y="624215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4" name="object 32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093841" y="6675804"/>
              <a:ext cx="71125" cy="85034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864406" y="7399763"/>
              <a:ext cx="157279" cy="122939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12633374" y="3325961"/>
              <a:ext cx="6431915" cy="4778375"/>
            </a:xfrm>
            <a:custGeom>
              <a:avLst/>
              <a:gdLst/>
              <a:ahLst/>
              <a:cxnLst/>
              <a:rect l="l" t="t" r="r" b="b"/>
              <a:pathLst>
                <a:path w="6431915" h="4778375">
                  <a:moveTo>
                    <a:pt x="5235606" y="1580484"/>
                  </a:moveTo>
                  <a:lnTo>
                    <a:pt x="5382251" y="1580484"/>
                  </a:lnTo>
                </a:path>
                <a:path w="6431915" h="4778375">
                  <a:moveTo>
                    <a:pt x="48870" y="3673861"/>
                  </a:moveTo>
                  <a:lnTo>
                    <a:pt x="0" y="3673861"/>
                  </a:lnTo>
                </a:path>
                <a:path w="6431915" h="4778375">
                  <a:moveTo>
                    <a:pt x="48870" y="3577704"/>
                  </a:moveTo>
                  <a:lnTo>
                    <a:pt x="0" y="3577704"/>
                  </a:lnTo>
                </a:path>
                <a:path w="6431915" h="4778375">
                  <a:moveTo>
                    <a:pt x="0" y="4778038"/>
                  </a:moveTo>
                  <a:lnTo>
                    <a:pt x="0" y="3673861"/>
                  </a:lnTo>
                  <a:lnTo>
                    <a:pt x="0" y="3577704"/>
                  </a:lnTo>
                </a:path>
                <a:path w="6431915" h="4778375">
                  <a:moveTo>
                    <a:pt x="8125" y="3577704"/>
                  </a:moveTo>
                  <a:lnTo>
                    <a:pt x="8125" y="3673861"/>
                  </a:lnTo>
                </a:path>
                <a:path w="6431915" h="4778375">
                  <a:moveTo>
                    <a:pt x="6100335" y="3756354"/>
                  </a:moveTo>
                  <a:lnTo>
                    <a:pt x="6431878" y="3756354"/>
                  </a:lnTo>
                </a:path>
                <a:path w="6431915" h="4778375">
                  <a:moveTo>
                    <a:pt x="6431878" y="3852460"/>
                  </a:moveTo>
                  <a:lnTo>
                    <a:pt x="6195361" y="3852460"/>
                  </a:lnTo>
                </a:path>
                <a:path w="6431915" h="4778375">
                  <a:moveTo>
                    <a:pt x="8125" y="2534428"/>
                  </a:moveTo>
                  <a:lnTo>
                    <a:pt x="8125" y="0"/>
                  </a:lnTo>
                </a:path>
                <a:path w="6431915" h="4778375">
                  <a:moveTo>
                    <a:pt x="0" y="2534428"/>
                  </a:moveTo>
                  <a:lnTo>
                    <a:pt x="8125" y="2534428"/>
                  </a:lnTo>
                </a:path>
                <a:path w="6431915" h="4778375">
                  <a:moveTo>
                    <a:pt x="0" y="3577704"/>
                  </a:moveTo>
                  <a:lnTo>
                    <a:pt x="0" y="253442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/>
            <p:cNvSpPr/>
            <p:nvPr/>
          </p:nvSpPr>
          <p:spPr>
            <a:xfrm>
              <a:off x="12682233" y="2145967"/>
              <a:ext cx="5756910" cy="5977255"/>
            </a:xfrm>
            <a:custGeom>
              <a:avLst/>
              <a:gdLst/>
              <a:ahLst/>
              <a:cxnLst/>
              <a:rect l="l" t="t" r="r" b="b"/>
              <a:pathLst>
                <a:path w="5756909" h="5977255">
                  <a:moveTo>
                    <a:pt x="4751017" y="274721"/>
                  </a:moveTo>
                  <a:lnTo>
                    <a:pt x="4339725" y="274721"/>
                  </a:lnTo>
                </a:path>
                <a:path w="5756909" h="5977255">
                  <a:moveTo>
                    <a:pt x="4751017" y="5645438"/>
                  </a:moveTo>
                  <a:lnTo>
                    <a:pt x="4339725" y="5645438"/>
                  </a:lnTo>
                </a:path>
                <a:path w="5756909" h="5977255">
                  <a:moveTo>
                    <a:pt x="4751017" y="4875470"/>
                  </a:moveTo>
                  <a:lnTo>
                    <a:pt x="4751017" y="5606149"/>
                  </a:lnTo>
                </a:path>
                <a:path w="5756909" h="5977255">
                  <a:moveTo>
                    <a:pt x="4339725" y="5048743"/>
                  </a:moveTo>
                  <a:lnTo>
                    <a:pt x="4339725" y="5606149"/>
                  </a:lnTo>
                </a:path>
                <a:path w="5756909" h="5977255">
                  <a:moveTo>
                    <a:pt x="4751017" y="5645438"/>
                  </a:moveTo>
                  <a:lnTo>
                    <a:pt x="4751017" y="5910648"/>
                  </a:lnTo>
                </a:path>
                <a:path w="5756909" h="5977255">
                  <a:moveTo>
                    <a:pt x="4339725" y="5645438"/>
                  </a:moveTo>
                  <a:lnTo>
                    <a:pt x="4339725" y="5910648"/>
                  </a:lnTo>
                </a:path>
                <a:path w="5756909" h="5977255">
                  <a:moveTo>
                    <a:pt x="4339725" y="274721"/>
                  </a:moveTo>
                  <a:lnTo>
                    <a:pt x="4339725" y="0"/>
                  </a:lnTo>
                </a:path>
                <a:path w="5756909" h="5977255">
                  <a:moveTo>
                    <a:pt x="4751017" y="274721"/>
                  </a:moveTo>
                  <a:lnTo>
                    <a:pt x="4751017" y="0"/>
                  </a:lnTo>
                </a:path>
                <a:path w="5756909" h="5977255">
                  <a:moveTo>
                    <a:pt x="4339725" y="839001"/>
                  </a:moveTo>
                  <a:lnTo>
                    <a:pt x="4339725" y="313976"/>
                  </a:lnTo>
                </a:path>
                <a:path w="5756909" h="5977255">
                  <a:moveTo>
                    <a:pt x="4751017" y="852511"/>
                  </a:moveTo>
                  <a:lnTo>
                    <a:pt x="4751017" y="313976"/>
                  </a:lnTo>
                </a:path>
                <a:path w="5756909" h="5977255">
                  <a:moveTo>
                    <a:pt x="3636576" y="5645438"/>
                  </a:moveTo>
                  <a:lnTo>
                    <a:pt x="3636576" y="5634599"/>
                  </a:lnTo>
                </a:path>
                <a:path w="5756909" h="5977255">
                  <a:moveTo>
                    <a:pt x="3948780" y="5645438"/>
                  </a:moveTo>
                  <a:lnTo>
                    <a:pt x="3948780" y="5634599"/>
                  </a:lnTo>
                </a:path>
                <a:path w="5756909" h="5977255">
                  <a:moveTo>
                    <a:pt x="5154218" y="5974304"/>
                  </a:moveTo>
                  <a:lnTo>
                    <a:pt x="5154218" y="5910648"/>
                  </a:lnTo>
                </a:path>
                <a:path w="5756909" h="5977255">
                  <a:moveTo>
                    <a:pt x="5154218" y="5910648"/>
                  </a:moveTo>
                  <a:lnTo>
                    <a:pt x="5756877" y="5910648"/>
                  </a:lnTo>
                </a:path>
                <a:path w="5756909" h="5977255">
                  <a:moveTo>
                    <a:pt x="5154218" y="5974304"/>
                  </a:moveTo>
                  <a:lnTo>
                    <a:pt x="5154218" y="5976975"/>
                  </a:lnTo>
                </a:path>
                <a:path w="5756909" h="5977255">
                  <a:moveTo>
                    <a:pt x="487303" y="5974304"/>
                  </a:moveTo>
                  <a:lnTo>
                    <a:pt x="487303" y="5925537"/>
                  </a:lnTo>
                </a:path>
                <a:path w="5756909" h="5977255">
                  <a:moveTo>
                    <a:pt x="0" y="5974304"/>
                  </a:moveTo>
                  <a:lnTo>
                    <a:pt x="487303" y="5974304"/>
                  </a:lnTo>
                </a:path>
                <a:path w="5756909" h="5977255">
                  <a:moveTo>
                    <a:pt x="4951909" y="5974304"/>
                  </a:moveTo>
                  <a:lnTo>
                    <a:pt x="4951909" y="5976975"/>
                  </a:lnTo>
                </a:path>
                <a:path w="5756909" h="5977255">
                  <a:moveTo>
                    <a:pt x="2885924" y="5974304"/>
                  </a:moveTo>
                  <a:lnTo>
                    <a:pt x="3268709" y="597430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8" name="object 32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7632196" y="8053311"/>
              <a:ext cx="206197" cy="66960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16875364" y="8056616"/>
              <a:ext cx="758825" cy="66675"/>
            </a:xfrm>
            <a:custGeom>
              <a:avLst/>
              <a:gdLst/>
              <a:ahLst/>
              <a:cxnLst/>
              <a:rect l="l" t="t" r="r" b="b"/>
              <a:pathLst>
                <a:path w="758825" h="66675">
                  <a:moveTo>
                    <a:pt x="146593" y="0"/>
                  </a:moveTo>
                  <a:lnTo>
                    <a:pt x="0" y="0"/>
                  </a:lnTo>
                </a:path>
                <a:path w="758825" h="66675">
                  <a:moveTo>
                    <a:pt x="146593" y="0"/>
                  </a:moveTo>
                  <a:lnTo>
                    <a:pt x="0" y="0"/>
                  </a:lnTo>
                </a:path>
                <a:path w="758825" h="66675">
                  <a:moveTo>
                    <a:pt x="0" y="63656"/>
                  </a:moveTo>
                  <a:lnTo>
                    <a:pt x="0" y="0"/>
                  </a:lnTo>
                </a:path>
                <a:path w="758825" h="66675">
                  <a:moveTo>
                    <a:pt x="0" y="63656"/>
                  </a:moveTo>
                  <a:lnTo>
                    <a:pt x="0" y="66327"/>
                  </a:lnTo>
                </a:path>
                <a:path w="758825" h="66675">
                  <a:moveTo>
                    <a:pt x="0" y="63656"/>
                  </a:moveTo>
                  <a:lnTo>
                    <a:pt x="758778" y="63656"/>
                  </a:lnTo>
                </a:path>
                <a:path w="758825" h="66675">
                  <a:moveTo>
                    <a:pt x="758778" y="66327"/>
                  </a:moveTo>
                  <a:lnTo>
                    <a:pt x="0" y="66327"/>
                  </a:lnTo>
                </a:path>
                <a:path w="758825" h="66675">
                  <a:moveTo>
                    <a:pt x="0" y="0"/>
                  </a:moveTo>
                  <a:lnTo>
                    <a:pt x="758778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0" name="object 33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671194" y="8053311"/>
              <a:ext cx="206112" cy="69632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11878647" y="3223071"/>
              <a:ext cx="6137275" cy="4897755"/>
            </a:xfrm>
            <a:custGeom>
              <a:avLst/>
              <a:gdLst/>
              <a:ahLst/>
              <a:cxnLst/>
              <a:rect l="l" t="t" r="r" b="b"/>
              <a:pathLst>
                <a:path w="6137275" h="4897755">
                  <a:moveTo>
                    <a:pt x="3689509" y="4897200"/>
                  </a:moveTo>
                  <a:lnTo>
                    <a:pt x="3689509" y="4848432"/>
                  </a:lnTo>
                </a:path>
                <a:path w="6137275" h="4897755">
                  <a:moveTo>
                    <a:pt x="3214394" y="4897200"/>
                  </a:moveTo>
                  <a:lnTo>
                    <a:pt x="3214394" y="4848432"/>
                  </a:lnTo>
                </a:path>
                <a:path w="6137275" h="4897755">
                  <a:moveTo>
                    <a:pt x="123549" y="503448"/>
                  </a:moveTo>
                  <a:lnTo>
                    <a:pt x="69268" y="538637"/>
                  </a:lnTo>
                </a:path>
                <a:path w="6137275" h="4897755">
                  <a:moveTo>
                    <a:pt x="52932" y="396554"/>
                  </a:moveTo>
                  <a:lnTo>
                    <a:pt x="0" y="431726"/>
                  </a:lnTo>
                </a:path>
                <a:path w="6137275" h="4897755">
                  <a:moveTo>
                    <a:pt x="297250" y="318009"/>
                  </a:moveTo>
                  <a:lnTo>
                    <a:pt x="190070" y="318009"/>
                  </a:lnTo>
                </a:path>
                <a:path w="6137275" h="4897755">
                  <a:moveTo>
                    <a:pt x="190070" y="318009"/>
                  </a:moveTo>
                  <a:lnTo>
                    <a:pt x="222638" y="401965"/>
                  </a:lnTo>
                </a:path>
                <a:path w="6137275" h="4897755">
                  <a:moveTo>
                    <a:pt x="131674" y="517010"/>
                  </a:moveTo>
                  <a:lnTo>
                    <a:pt x="78725" y="552181"/>
                  </a:lnTo>
                </a:path>
                <a:path w="6137275" h="4897755">
                  <a:moveTo>
                    <a:pt x="264664" y="299070"/>
                  </a:moveTo>
                  <a:lnTo>
                    <a:pt x="153353" y="0"/>
                  </a:lnTo>
                </a:path>
                <a:path w="6137275" h="4897755">
                  <a:moveTo>
                    <a:pt x="179196" y="0"/>
                  </a:moveTo>
                  <a:lnTo>
                    <a:pt x="297250" y="318009"/>
                  </a:lnTo>
                </a:path>
                <a:path w="6137275" h="4897755">
                  <a:moveTo>
                    <a:pt x="264664" y="299070"/>
                  </a:moveTo>
                  <a:lnTo>
                    <a:pt x="161546" y="299070"/>
                  </a:lnTo>
                </a:path>
                <a:path w="6137275" h="4897755">
                  <a:moveTo>
                    <a:pt x="6120682" y="1960755"/>
                  </a:moveTo>
                  <a:lnTo>
                    <a:pt x="6136966" y="1960755"/>
                  </a:lnTo>
                </a:path>
                <a:path w="6137275" h="4897755">
                  <a:moveTo>
                    <a:pt x="6136966" y="1945849"/>
                  </a:moveTo>
                  <a:lnTo>
                    <a:pt x="6120682" y="1945849"/>
                  </a:lnTo>
                </a:path>
                <a:path w="6137275" h="4897755">
                  <a:moveTo>
                    <a:pt x="6136966" y="1960755"/>
                  </a:moveTo>
                  <a:lnTo>
                    <a:pt x="6136966" y="194584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/>
            <p:cNvSpPr/>
            <p:nvPr/>
          </p:nvSpPr>
          <p:spPr>
            <a:xfrm>
              <a:off x="15033344" y="1845618"/>
              <a:ext cx="3179445" cy="5028565"/>
            </a:xfrm>
            <a:custGeom>
              <a:avLst/>
              <a:gdLst/>
              <a:ahLst/>
              <a:cxnLst/>
              <a:rect l="l" t="t" r="r" b="b"/>
              <a:pathLst>
                <a:path w="3179444" h="5028565">
                  <a:moveTo>
                    <a:pt x="2965997" y="3323317"/>
                  </a:moveTo>
                  <a:lnTo>
                    <a:pt x="2965997" y="3338223"/>
                  </a:lnTo>
                </a:path>
                <a:path w="3179444" h="5028565">
                  <a:moveTo>
                    <a:pt x="2961917" y="3338223"/>
                  </a:moveTo>
                  <a:lnTo>
                    <a:pt x="2866908" y="3338223"/>
                  </a:lnTo>
                </a:path>
                <a:path w="3179444" h="5028565">
                  <a:moveTo>
                    <a:pt x="2887272" y="3319301"/>
                  </a:moveTo>
                  <a:lnTo>
                    <a:pt x="2961917" y="3319301"/>
                  </a:lnTo>
                </a:path>
                <a:path w="3179444" h="5028565">
                  <a:moveTo>
                    <a:pt x="2591336" y="3821321"/>
                  </a:moveTo>
                  <a:lnTo>
                    <a:pt x="2591336" y="4294923"/>
                  </a:lnTo>
                </a:path>
                <a:path w="3179444" h="5028565">
                  <a:moveTo>
                    <a:pt x="2800371" y="3821321"/>
                  </a:moveTo>
                  <a:lnTo>
                    <a:pt x="2800371" y="3802331"/>
                  </a:lnTo>
                </a:path>
                <a:path w="3179444" h="5028565">
                  <a:moveTo>
                    <a:pt x="2591336" y="1345019"/>
                  </a:moveTo>
                  <a:lnTo>
                    <a:pt x="2591336" y="3319301"/>
                  </a:lnTo>
                </a:path>
                <a:path w="3179444" h="5028565">
                  <a:moveTo>
                    <a:pt x="2816655" y="3821321"/>
                  </a:moveTo>
                  <a:lnTo>
                    <a:pt x="2800371" y="3821321"/>
                  </a:lnTo>
                </a:path>
                <a:path w="3179444" h="5028565">
                  <a:moveTo>
                    <a:pt x="2607587" y="3821321"/>
                  </a:moveTo>
                  <a:lnTo>
                    <a:pt x="2607587" y="3802331"/>
                  </a:lnTo>
                </a:path>
                <a:path w="3179444" h="5028565">
                  <a:moveTo>
                    <a:pt x="2816655" y="3338223"/>
                  </a:moveTo>
                  <a:lnTo>
                    <a:pt x="2800371" y="3338223"/>
                  </a:lnTo>
                </a:path>
                <a:path w="3179444" h="5028565">
                  <a:moveTo>
                    <a:pt x="2800371" y="3319301"/>
                  </a:moveTo>
                  <a:lnTo>
                    <a:pt x="2816655" y="3319301"/>
                  </a:lnTo>
                </a:path>
                <a:path w="3179444" h="5028565">
                  <a:moveTo>
                    <a:pt x="2607587" y="3338223"/>
                  </a:moveTo>
                  <a:lnTo>
                    <a:pt x="2591336" y="3338223"/>
                  </a:lnTo>
                </a:path>
                <a:path w="3179444" h="5028565">
                  <a:moveTo>
                    <a:pt x="2591336" y="3319301"/>
                  </a:moveTo>
                  <a:lnTo>
                    <a:pt x="2607587" y="3319301"/>
                  </a:lnTo>
                </a:path>
                <a:path w="3179444" h="5028565">
                  <a:moveTo>
                    <a:pt x="2792263" y="3319301"/>
                  </a:moveTo>
                  <a:lnTo>
                    <a:pt x="2792263" y="3338223"/>
                  </a:lnTo>
                </a:path>
                <a:path w="3179444" h="5028565">
                  <a:moveTo>
                    <a:pt x="2615763" y="3319301"/>
                  </a:moveTo>
                  <a:lnTo>
                    <a:pt x="2615763" y="3338223"/>
                  </a:lnTo>
                </a:path>
                <a:path w="3179444" h="5028565">
                  <a:moveTo>
                    <a:pt x="2792263" y="3319301"/>
                  </a:moveTo>
                  <a:lnTo>
                    <a:pt x="2792263" y="3143391"/>
                  </a:lnTo>
                </a:path>
                <a:path w="3179444" h="5028565">
                  <a:moveTo>
                    <a:pt x="1988626" y="1137987"/>
                  </a:moveTo>
                  <a:lnTo>
                    <a:pt x="1987294" y="1136625"/>
                  </a:lnTo>
                </a:path>
                <a:path w="3179444" h="5028565">
                  <a:moveTo>
                    <a:pt x="1988626" y="1137987"/>
                  </a:moveTo>
                  <a:lnTo>
                    <a:pt x="1988626" y="1151514"/>
                  </a:lnTo>
                </a:path>
                <a:path w="3179444" h="5028565">
                  <a:moveTo>
                    <a:pt x="1988626" y="1166420"/>
                  </a:moveTo>
                  <a:lnTo>
                    <a:pt x="1987294" y="1165025"/>
                  </a:lnTo>
                </a:path>
                <a:path w="3179444" h="5028565">
                  <a:moveTo>
                    <a:pt x="1988626" y="1177242"/>
                  </a:moveTo>
                  <a:lnTo>
                    <a:pt x="1988626" y="1192097"/>
                  </a:lnTo>
                </a:path>
                <a:path w="3179444" h="5028565">
                  <a:moveTo>
                    <a:pt x="1988626" y="1205659"/>
                  </a:moveTo>
                  <a:lnTo>
                    <a:pt x="1987294" y="1204314"/>
                  </a:lnTo>
                </a:path>
                <a:path w="3179444" h="5028565">
                  <a:moveTo>
                    <a:pt x="1988626" y="1216481"/>
                  </a:moveTo>
                  <a:lnTo>
                    <a:pt x="1988626" y="1231336"/>
                  </a:lnTo>
                </a:path>
                <a:path w="3179444" h="5028565">
                  <a:moveTo>
                    <a:pt x="1988626" y="1244897"/>
                  </a:moveTo>
                  <a:lnTo>
                    <a:pt x="1987294" y="1243502"/>
                  </a:lnTo>
                </a:path>
                <a:path w="3179444" h="5028565">
                  <a:moveTo>
                    <a:pt x="1988626" y="1257064"/>
                  </a:moveTo>
                  <a:lnTo>
                    <a:pt x="1988626" y="1270574"/>
                  </a:lnTo>
                </a:path>
                <a:path w="3179444" h="5028565">
                  <a:moveTo>
                    <a:pt x="1988626" y="1284136"/>
                  </a:moveTo>
                  <a:lnTo>
                    <a:pt x="1987294" y="1282792"/>
                  </a:lnTo>
                </a:path>
                <a:path w="3179444" h="5028565">
                  <a:moveTo>
                    <a:pt x="1988626" y="1296302"/>
                  </a:moveTo>
                  <a:lnTo>
                    <a:pt x="1988626" y="1309813"/>
                  </a:lnTo>
                </a:path>
                <a:path w="3179444" h="5028565">
                  <a:moveTo>
                    <a:pt x="1988626" y="1316619"/>
                  </a:moveTo>
                  <a:lnTo>
                    <a:pt x="1988626" y="1330130"/>
                  </a:lnTo>
                </a:path>
                <a:path w="3179444" h="5028565">
                  <a:moveTo>
                    <a:pt x="1949263" y="1330130"/>
                  </a:moveTo>
                  <a:lnTo>
                    <a:pt x="1950612" y="1330130"/>
                  </a:lnTo>
                </a:path>
                <a:path w="3179444" h="5028565">
                  <a:moveTo>
                    <a:pt x="1988626" y="1330130"/>
                  </a:moveTo>
                  <a:lnTo>
                    <a:pt x="1987294" y="1330130"/>
                  </a:lnTo>
                </a:path>
                <a:path w="3179444" h="5028565">
                  <a:moveTo>
                    <a:pt x="1988626" y="1345019"/>
                  </a:moveTo>
                  <a:lnTo>
                    <a:pt x="1988626" y="1330130"/>
                  </a:lnTo>
                </a:path>
                <a:path w="3179444" h="5028565">
                  <a:moveTo>
                    <a:pt x="1988626" y="1330130"/>
                  </a:moveTo>
                  <a:lnTo>
                    <a:pt x="1949263" y="1330130"/>
                  </a:lnTo>
                </a:path>
                <a:path w="3179444" h="5028565">
                  <a:moveTo>
                    <a:pt x="1949263" y="1345019"/>
                  </a:moveTo>
                  <a:lnTo>
                    <a:pt x="1949263" y="1330130"/>
                  </a:lnTo>
                </a:path>
                <a:path w="3179444" h="5028565">
                  <a:moveTo>
                    <a:pt x="1949263" y="1139348"/>
                  </a:moveTo>
                  <a:lnTo>
                    <a:pt x="1947915" y="1137987"/>
                  </a:lnTo>
                </a:path>
                <a:path w="3179444" h="5028565">
                  <a:moveTo>
                    <a:pt x="1949263" y="1139348"/>
                  </a:moveTo>
                  <a:lnTo>
                    <a:pt x="1949263" y="1152841"/>
                  </a:lnTo>
                </a:path>
                <a:path w="3179444" h="5028565">
                  <a:moveTo>
                    <a:pt x="1949263" y="1166420"/>
                  </a:moveTo>
                  <a:lnTo>
                    <a:pt x="1947915" y="1165025"/>
                  </a:lnTo>
                </a:path>
                <a:path w="3179444" h="5028565">
                  <a:moveTo>
                    <a:pt x="1949263" y="1178586"/>
                  </a:moveTo>
                  <a:lnTo>
                    <a:pt x="1949263" y="1192097"/>
                  </a:lnTo>
                </a:path>
                <a:path w="3179444" h="5028565">
                  <a:moveTo>
                    <a:pt x="1949263" y="1207003"/>
                  </a:moveTo>
                  <a:lnTo>
                    <a:pt x="1947915" y="1205659"/>
                  </a:lnTo>
                </a:path>
                <a:path w="3179444" h="5028565">
                  <a:moveTo>
                    <a:pt x="1949263" y="1217808"/>
                  </a:moveTo>
                  <a:lnTo>
                    <a:pt x="1949263" y="1231336"/>
                  </a:lnTo>
                </a:path>
                <a:path w="3179444" h="5028565">
                  <a:moveTo>
                    <a:pt x="1949263" y="1246242"/>
                  </a:moveTo>
                  <a:lnTo>
                    <a:pt x="1947915" y="1244897"/>
                  </a:lnTo>
                </a:path>
                <a:path w="3179444" h="5028565">
                  <a:moveTo>
                    <a:pt x="1949263" y="1257064"/>
                  </a:moveTo>
                  <a:lnTo>
                    <a:pt x="1949263" y="1271952"/>
                  </a:lnTo>
                </a:path>
                <a:path w="3179444" h="5028565">
                  <a:moveTo>
                    <a:pt x="1949263" y="1285480"/>
                  </a:moveTo>
                  <a:lnTo>
                    <a:pt x="1947915" y="1284136"/>
                  </a:lnTo>
                </a:path>
                <a:path w="3179444" h="5028565">
                  <a:moveTo>
                    <a:pt x="1949263" y="1296302"/>
                  </a:moveTo>
                  <a:lnTo>
                    <a:pt x="1949263" y="1311208"/>
                  </a:lnTo>
                </a:path>
                <a:path w="3179444" h="5028565">
                  <a:moveTo>
                    <a:pt x="1949263" y="1316619"/>
                  </a:moveTo>
                  <a:lnTo>
                    <a:pt x="1949263" y="1330130"/>
                  </a:lnTo>
                </a:path>
                <a:path w="3179444" h="5028565">
                  <a:moveTo>
                    <a:pt x="1949263" y="192109"/>
                  </a:moveTo>
                  <a:lnTo>
                    <a:pt x="1949263" y="208359"/>
                  </a:lnTo>
                </a:path>
                <a:path w="3179444" h="5028565">
                  <a:moveTo>
                    <a:pt x="1949263" y="192109"/>
                  </a:moveTo>
                  <a:lnTo>
                    <a:pt x="1968244" y="192109"/>
                  </a:lnTo>
                </a:path>
                <a:path w="3179444" h="5028565">
                  <a:moveTo>
                    <a:pt x="1968244" y="208359"/>
                  </a:moveTo>
                  <a:lnTo>
                    <a:pt x="1968244" y="192109"/>
                  </a:lnTo>
                </a:path>
                <a:path w="3179444" h="5028565">
                  <a:moveTo>
                    <a:pt x="1954691" y="192109"/>
                  </a:moveTo>
                  <a:lnTo>
                    <a:pt x="1968244" y="192109"/>
                  </a:lnTo>
                </a:path>
                <a:path w="3179444" h="5028565">
                  <a:moveTo>
                    <a:pt x="1968244" y="0"/>
                  </a:moveTo>
                  <a:lnTo>
                    <a:pt x="1949263" y="0"/>
                  </a:lnTo>
                </a:path>
                <a:path w="3179444" h="5028565">
                  <a:moveTo>
                    <a:pt x="2816655" y="3319301"/>
                  </a:moveTo>
                  <a:lnTo>
                    <a:pt x="2816655" y="1068953"/>
                  </a:lnTo>
                </a:path>
                <a:path w="3179444" h="5028565">
                  <a:moveTo>
                    <a:pt x="2395872" y="1336868"/>
                  </a:moveTo>
                  <a:lnTo>
                    <a:pt x="2572321" y="1336868"/>
                  </a:lnTo>
                  <a:lnTo>
                    <a:pt x="2591336" y="1336868"/>
                  </a:lnTo>
                </a:path>
                <a:path w="3179444" h="5028565">
                  <a:moveTo>
                    <a:pt x="3179111" y="4983674"/>
                  </a:moveTo>
                  <a:lnTo>
                    <a:pt x="3158730" y="4983674"/>
                  </a:lnTo>
                </a:path>
                <a:path w="3179444" h="5028565">
                  <a:moveTo>
                    <a:pt x="3179111" y="4983674"/>
                  </a:moveTo>
                  <a:lnTo>
                    <a:pt x="3179111" y="5028324"/>
                  </a:lnTo>
                </a:path>
                <a:path w="3179444" h="5028565">
                  <a:moveTo>
                    <a:pt x="3158730" y="4983674"/>
                  </a:moveTo>
                  <a:lnTo>
                    <a:pt x="3158730" y="5009419"/>
                  </a:lnTo>
                </a:path>
                <a:path w="3179444" h="5028565">
                  <a:moveTo>
                    <a:pt x="2816655" y="5009419"/>
                  </a:moveTo>
                  <a:lnTo>
                    <a:pt x="2816655" y="3821321"/>
                  </a:lnTo>
                </a:path>
                <a:path w="3179444" h="5028565">
                  <a:moveTo>
                    <a:pt x="2591336" y="4960669"/>
                  </a:moveTo>
                  <a:lnTo>
                    <a:pt x="2591336" y="5009419"/>
                  </a:lnTo>
                </a:path>
                <a:path w="3179444" h="5028565">
                  <a:moveTo>
                    <a:pt x="2800371" y="5009419"/>
                  </a:moveTo>
                  <a:lnTo>
                    <a:pt x="2816655" y="5009419"/>
                  </a:lnTo>
                </a:path>
                <a:path w="3179444" h="5028565">
                  <a:moveTo>
                    <a:pt x="2607587" y="5009419"/>
                  </a:moveTo>
                  <a:lnTo>
                    <a:pt x="2607587" y="5028324"/>
                  </a:lnTo>
                </a:path>
                <a:path w="3179444" h="5028565">
                  <a:moveTo>
                    <a:pt x="2591336" y="5028324"/>
                  </a:moveTo>
                  <a:lnTo>
                    <a:pt x="2607587" y="5028324"/>
                  </a:lnTo>
                </a:path>
                <a:path w="3179444" h="5028565">
                  <a:moveTo>
                    <a:pt x="2591336" y="5009419"/>
                  </a:moveTo>
                  <a:lnTo>
                    <a:pt x="2607587" y="5009419"/>
                  </a:lnTo>
                </a:path>
                <a:path w="3179444" h="5028565">
                  <a:moveTo>
                    <a:pt x="0" y="4998580"/>
                  </a:moveTo>
                  <a:lnTo>
                    <a:pt x="0" y="497960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3" name="object 33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459410" y="2352450"/>
              <a:ext cx="85310" cy="70925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10909412" y="3062100"/>
              <a:ext cx="5347335" cy="3487420"/>
            </a:xfrm>
            <a:custGeom>
              <a:avLst/>
              <a:gdLst/>
              <a:ahLst/>
              <a:cxnLst/>
              <a:rect l="l" t="t" r="r" b="b"/>
              <a:pathLst>
                <a:path w="5347334" h="3487420">
                  <a:moveTo>
                    <a:pt x="859232" y="3135275"/>
                  </a:moveTo>
                  <a:lnTo>
                    <a:pt x="517209" y="3487129"/>
                  </a:lnTo>
                </a:path>
                <a:path w="5347334" h="3487420">
                  <a:moveTo>
                    <a:pt x="517209" y="3487129"/>
                  </a:moveTo>
                  <a:lnTo>
                    <a:pt x="0" y="2723882"/>
                  </a:lnTo>
                </a:path>
                <a:path w="5347334" h="3487420">
                  <a:moveTo>
                    <a:pt x="0" y="2723882"/>
                  </a:moveTo>
                  <a:lnTo>
                    <a:pt x="399104" y="2456019"/>
                  </a:lnTo>
                </a:path>
                <a:path w="5347334" h="3487420">
                  <a:moveTo>
                    <a:pt x="5326587" y="0"/>
                  </a:moveTo>
                  <a:lnTo>
                    <a:pt x="5346951" y="0"/>
                  </a:lnTo>
                </a:path>
                <a:path w="5347334" h="3487420">
                  <a:moveTo>
                    <a:pt x="426245" y="2496567"/>
                  </a:moveTo>
                  <a:lnTo>
                    <a:pt x="415371" y="2480317"/>
                  </a:lnTo>
                </a:path>
                <a:path w="5347334" h="3487420">
                  <a:moveTo>
                    <a:pt x="415371" y="2480317"/>
                  </a:moveTo>
                  <a:lnTo>
                    <a:pt x="472384" y="2441062"/>
                  </a:lnTo>
                </a:path>
                <a:path w="5347334" h="3487420">
                  <a:moveTo>
                    <a:pt x="5330649" y="47338"/>
                  </a:moveTo>
                  <a:lnTo>
                    <a:pt x="5330649" y="0"/>
                  </a:lnTo>
                </a:path>
                <a:path w="5347334" h="3487420">
                  <a:moveTo>
                    <a:pt x="5346951" y="47338"/>
                  </a:moveTo>
                  <a:lnTo>
                    <a:pt x="5330649" y="47338"/>
                  </a:lnTo>
                </a:path>
                <a:path w="5347334" h="3487420">
                  <a:moveTo>
                    <a:pt x="696405" y="2975581"/>
                  </a:moveTo>
                  <a:lnTo>
                    <a:pt x="695006" y="2974254"/>
                  </a:lnTo>
                </a:path>
                <a:path w="5347334" h="3487420">
                  <a:moveTo>
                    <a:pt x="696405" y="2975581"/>
                  </a:moveTo>
                  <a:lnTo>
                    <a:pt x="689594" y="2979648"/>
                  </a:lnTo>
                </a:path>
                <a:path w="5347334" h="3487420">
                  <a:moveTo>
                    <a:pt x="682835" y="2983732"/>
                  </a:moveTo>
                  <a:lnTo>
                    <a:pt x="675973" y="2989126"/>
                  </a:lnTo>
                </a:path>
                <a:path w="5347334" h="3487420">
                  <a:moveTo>
                    <a:pt x="669196" y="2993158"/>
                  </a:moveTo>
                  <a:lnTo>
                    <a:pt x="663785" y="2997242"/>
                  </a:lnTo>
                </a:path>
                <a:path w="5347334" h="3487420">
                  <a:moveTo>
                    <a:pt x="657043" y="3001309"/>
                  </a:moveTo>
                  <a:lnTo>
                    <a:pt x="650249" y="3006737"/>
                  </a:lnTo>
                </a:path>
                <a:path w="5347334" h="3487420">
                  <a:moveTo>
                    <a:pt x="643472" y="3010753"/>
                  </a:moveTo>
                  <a:lnTo>
                    <a:pt x="636627" y="3014820"/>
                  </a:lnTo>
                </a:path>
                <a:path w="5347334" h="3487420">
                  <a:moveTo>
                    <a:pt x="629817" y="3020265"/>
                  </a:moveTo>
                  <a:lnTo>
                    <a:pt x="623074" y="3024331"/>
                  </a:lnTo>
                </a:path>
                <a:path w="5347334" h="3487420">
                  <a:moveTo>
                    <a:pt x="616281" y="3028381"/>
                  </a:moveTo>
                  <a:lnTo>
                    <a:pt x="609487" y="3033775"/>
                  </a:lnTo>
                </a:path>
                <a:path w="5347334" h="3487420">
                  <a:moveTo>
                    <a:pt x="602710" y="3037842"/>
                  </a:moveTo>
                  <a:lnTo>
                    <a:pt x="597265" y="3041926"/>
                  </a:lnTo>
                </a:path>
                <a:path w="5347334" h="3487420">
                  <a:moveTo>
                    <a:pt x="590488" y="3045959"/>
                  </a:moveTo>
                  <a:lnTo>
                    <a:pt x="583695" y="3051387"/>
                  </a:lnTo>
                </a:path>
                <a:path w="5347334" h="3487420">
                  <a:moveTo>
                    <a:pt x="576918" y="3055436"/>
                  </a:moveTo>
                  <a:lnTo>
                    <a:pt x="570124" y="3059469"/>
                  </a:lnTo>
                </a:path>
                <a:path w="5347334" h="3487420">
                  <a:moveTo>
                    <a:pt x="563365" y="3064914"/>
                  </a:moveTo>
                  <a:lnTo>
                    <a:pt x="556571" y="3068981"/>
                  </a:lnTo>
                </a:path>
                <a:path w="5347334" h="3487420">
                  <a:moveTo>
                    <a:pt x="549794" y="3073031"/>
                  </a:moveTo>
                  <a:lnTo>
                    <a:pt x="543001" y="3078442"/>
                  </a:lnTo>
                </a:path>
                <a:path w="5347334" h="3487420">
                  <a:moveTo>
                    <a:pt x="536139" y="3082475"/>
                  </a:moveTo>
                  <a:lnTo>
                    <a:pt x="530779" y="3086558"/>
                  </a:lnTo>
                </a:path>
                <a:path w="5347334" h="3487420">
                  <a:moveTo>
                    <a:pt x="524002" y="3090625"/>
                  </a:moveTo>
                  <a:lnTo>
                    <a:pt x="517209" y="3096019"/>
                  </a:lnTo>
                </a:path>
                <a:path w="5347334" h="3487420">
                  <a:moveTo>
                    <a:pt x="510415" y="3100069"/>
                  </a:moveTo>
                  <a:lnTo>
                    <a:pt x="503553" y="3104136"/>
                  </a:lnTo>
                </a:path>
                <a:path w="5347334" h="3487420">
                  <a:moveTo>
                    <a:pt x="496793" y="3109547"/>
                  </a:moveTo>
                  <a:lnTo>
                    <a:pt x="490017" y="3113614"/>
                  </a:lnTo>
                </a:path>
                <a:path w="5347334" h="3487420">
                  <a:moveTo>
                    <a:pt x="483240" y="3117680"/>
                  </a:moveTo>
                  <a:lnTo>
                    <a:pt x="476463" y="3123057"/>
                  </a:lnTo>
                </a:path>
                <a:path w="5347334" h="3487420">
                  <a:moveTo>
                    <a:pt x="471069" y="3127124"/>
                  </a:moveTo>
                  <a:lnTo>
                    <a:pt x="464224" y="3131208"/>
                  </a:lnTo>
                </a:path>
                <a:path w="5347334" h="3487420">
                  <a:moveTo>
                    <a:pt x="457448" y="3136653"/>
                  </a:moveTo>
                  <a:lnTo>
                    <a:pt x="450637" y="3140669"/>
                  </a:lnTo>
                </a:path>
                <a:path w="5347334" h="3487420">
                  <a:moveTo>
                    <a:pt x="443878" y="3144719"/>
                  </a:moveTo>
                  <a:lnTo>
                    <a:pt x="437084" y="3148785"/>
                  </a:lnTo>
                </a:path>
                <a:path w="5347334" h="3487420">
                  <a:moveTo>
                    <a:pt x="430324" y="3154214"/>
                  </a:moveTo>
                  <a:lnTo>
                    <a:pt x="423531" y="3158263"/>
                  </a:lnTo>
                </a:path>
                <a:path w="5347334" h="3487420">
                  <a:moveTo>
                    <a:pt x="416754" y="3162330"/>
                  </a:moveTo>
                  <a:lnTo>
                    <a:pt x="409994" y="3167758"/>
                  </a:lnTo>
                </a:path>
                <a:path w="5347334" h="3487420">
                  <a:moveTo>
                    <a:pt x="404515" y="3171808"/>
                  </a:moveTo>
                  <a:lnTo>
                    <a:pt x="397721" y="3175841"/>
                  </a:lnTo>
                </a:path>
                <a:path w="5347334" h="3487420">
                  <a:moveTo>
                    <a:pt x="390928" y="3181303"/>
                  </a:moveTo>
                  <a:lnTo>
                    <a:pt x="384151" y="3185353"/>
                  </a:lnTo>
                </a:path>
                <a:path w="5347334" h="3487420">
                  <a:moveTo>
                    <a:pt x="378706" y="3188075"/>
                  </a:moveTo>
                  <a:lnTo>
                    <a:pt x="371912" y="3193435"/>
                  </a:lnTo>
                </a:path>
                <a:path w="5347334" h="3487420">
                  <a:moveTo>
                    <a:pt x="5338826" y="73066"/>
                  </a:moveTo>
                  <a:lnTo>
                    <a:pt x="5338826" y="96054"/>
                  </a:lnTo>
                </a:path>
                <a:path w="5347334" h="3487420">
                  <a:moveTo>
                    <a:pt x="510415" y="3055436"/>
                  </a:moveTo>
                  <a:lnTo>
                    <a:pt x="513146" y="3058142"/>
                  </a:lnTo>
                </a:path>
                <a:path w="5347334" h="3487420">
                  <a:moveTo>
                    <a:pt x="331235" y="2790176"/>
                  </a:moveTo>
                  <a:lnTo>
                    <a:pt x="329853" y="2787539"/>
                  </a:lnTo>
                </a:path>
                <a:path w="5347334" h="3487420">
                  <a:moveTo>
                    <a:pt x="400435" y="2879543"/>
                  </a:moveTo>
                  <a:lnTo>
                    <a:pt x="397721" y="2876821"/>
                  </a:lnTo>
                </a:path>
                <a:path w="5347334" h="3487420">
                  <a:moveTo>
                    <a:pt x="333915" y="2769893"/>
                  </a:moveTo>
                  <a:lnTo>
                    <a:pt x="530779" y="3062226"/>
                  </a:lnTo>
                </a:path>
                <a:path w="5347334" h="3487420">
                  <a:moveTo>
                    <a:pt x="331235" y="2790176"/>
                  </a:moveTo>
                  <a:lnTo>
                    <a:pt x="325773" y="2794294"/>
                  </a:lnTo>
                </a:path>
                <a:path w="5347334" h="3487420">
                  <a:moveTo>
                    <a:pt x="324390" y="2791537"/>
                  </a:moveTo>
                  <a:lnTo>
                    <a:pt x="329853" y="2787539"/>
                  </a:lnTo>
                </a:path>
                <a:path w="5347334" h="3487420">
                  <a:moveTo>
                    <a:pt x="510415" y="3055436"/>
                  </a:moveTo>
                  <a:lnTo>
                    <a:pt x="504953" y="3059469"/>
                  </a:lnTo>
                </a:path>
                <a:path w="5347334" h="3487420">
                  <a:moveTo>
                    <a:pt x="325773" y="2794294"/>
                  </a:moveTo>
                  <a:lnTo>
                    <a:pt x="324390" y="2791537"/>
                  </a:lnTo>
                </a:path>
                <a:path w="5347334" h="3487420">
                  <a:moveTo>
                    <a:pt x="507650" y="3062226"/>
                  </a:moveTo>
                  <a:lnTo>
                    <a:pt x="513146" y="3058142"/>
                  </a:lnTo>
                </a:path>
                <a:path w="5347334" h="3487420">
                  <a:moveTo>
                    <a:pt x="504953" y="3059469"/>
                  </a:moveTo>
                  <a:lnTo>
                    <a:pt x="507650" y="3062226"/>
                  </a:lnTo>
                </a:path>
                <a:path w="5347334" h="3487420">
                  <a:moveTo>
                    <a:pt x="515809" y="3051387"/>
                  </a:moveTo>
                  <a:lnTo>
                    <a:pt x="521288" y="3048647"/>
                  </a:lnTo>
                </a:path>
                <a:path w="5347334" h="3487420">
                  <a:moveTo>
                    <a:pt x="515809" y="3051387"/>
                  </a:moveTo>
                  <a:lnTo>
                    <a:pt x="518523" y="3054075"/>
                  </a:lnTo>
                </a:path>
                <a:path w="5347334" h="3487420">
                  <a:moveTo>
                    <a:pt x="521288" y="3048647"/>
                  </a:moveTo>
                  <a:lnTo>
                    <a:pt x="524002" y="3051387"/>
                  </a:lnTo>
                </a:path>
                <a:path w="5347334" h="3487420">
                  <a:moveTo>
                    <a:pt x="336629" y="2786143"/>
                  </a:moveTo>
                  <a:lnTo>
                    <a:pt x="342109" y="2783455"/>
                  </a:lnTo>
                </a:path>
                <a:path w="5347334" h="3487420">
                  <a:moveTo>
                    <a:pt x="336629" y="2786143"/>
                  </a:moveTo>
                  <a:lnTo>
                    <a:pt x="335229" y="2784782"/>
                  </a:lnTo>
                </a:path>
                <a:path w="5347334" h="3487420">
                  <a:moveTo>
                    <a:pt x="342109" y="2783455"/>
                  </a:moveTo>
                  <a:lnTo>
                    <a:pt x="340709" y="2780732"/>
                  </a:lnTo>
                </a:path>
                <a:path w="5347334" h="3487420">
                  <a:moveTo>
                    <a:pt x="340709" y="2780732"/>
                  </a:moveTo>
                  <a:lnTo>
                    <a:pt x="335229" y="2784782"/>
                  </a:lnTo>
                </a:path>
                <a:path w="5347334" h="3487420">
                  <a:moveTo>
                    <a:pt x="524002" y="3051387"/>
                  </a:moveTo>
                  <a:lnTo>
                    <a:pt x="518523" y="3054075"/>
                  </a:lnTo>
                </a:path>
                <a:path w="5347334" h="3487420">
                  <a:moveTo>
                    <a:pt x="446592" y="2971497"/>
                  </a:moveTo>
                  <a:lnTo>
                    <a:pt x="447957" y="2974254"/>
                  </a:lnTo>
                </a:path>
                <a:path w="5347334" h="3487420">
                  <a:moveTo>
                    <a:pt x="525248" y="3064914"/>
                  </a:moveTo>
                  <a:lnTo>
                    <a:pt x="328453" y="2773960"/>
                  </a:lnTo>
                </a:path>
                <a:path w="5347334" h="3487420">
                  <a:moveTo>
                    <a:pt x="464224" y="2963415"/>
                  </a:moveTo>
                  <a:lnTo>
                    <a:pt x="462927" y="2960675"/>
                  </a:lnTo>
                </a:path>
                <a:path w="5347334" h="3487420">
                  <a:moveTo>
                    <a:pt x="457448" y="2964742"/>
                  </a:moveTo>
                  <a:lnTo>
                    <a:pt x="462927" y="2960675"/>
                  </a:lnTo>
                </a:path>
                <a:path w="5347334" h="3487420">
                  <a:moveTo>
                    <a:pt x="462927" y="2960675"/>
                  </a:moveTo>
                  <a:lnTo>
                    <a:pt x="464224" y="2963415"/>
                  </a:lnTo>
                </a:path>
                <a:path w="5347334" h="3487420">
                  <a:moveTo>
                    <a:pt x="458813" y="2967464"/>
                  </a:moveTo>
                  <a:lnTo>
                    <a:pt x="464224" y="2963415"/>
                  </a:lnTo>
                </a:path>
                <a:path w="5347334" h="3487420">
                  <a:moveTo>
                    <a:pt x="458813" y="2967464"/>
                  </a:moveTo>
                  <a:lnTo>
                    <a:pt x="457448" y="2964742"/>
                  </a:lnTo>
                </a:path>
                <a:path w="5347334" h="3487420">
                  <a:moveTo>
                    <a:pt x="452020" y="2967464"/>
                  </a:moveTo>
                  <a:lnTo>
                    <a:pt x="453419" y="2970153"/>
                  </a:lnTo>
                </a:path>
                <a:path w="5347334" h="3487420">
                  <a:moveTo>
                    <a:pt x="453419" y="2970153"/>
                  </a:moveTo>
                  <a:lnTo>
                    <a:pt x="447957" y="2974254"/>
                  </a:lnTo>
                </a:path>
                <a:path w="5347334" h="3487420">
                  <a:moveTo>
                    <a:pt x="446592" y="2971497"/>
                  </a:moveTo>
                  <a:lnTo>
                    <a:pt x="452020" y="2967464"/>
                  </a:lnTo>
                </a:path>
                <a:path w="5347334" h="3487420">
                  <a:moveTo>
                    <a:pt x="446592" y="2971497"/>
                  </a:moveTo>
                  <a:lnTo>
                    <a:pt x="447957" y="2974254"/>
                  </a:lnTo>
                </a:path>
                <a:path w="5347334" h="3487420">
                  <a:moveTo>
                    <a:pt x="400435" y="2879543"/>
                  </a:moveTo>
                  <a:lnTo>
                    <a:pt x="404515" y="2875477"/>
                  </a:lnTo>
                </a:path>
                <a:path w="5347334" h="3487420">
                  <a:moveTo>
                    <a:pt x="393659" y="2883576"/>
                  </a:moveTo>
                  <a:lnTo>
                    <a:pt x="392310" y="2880871"/>
                  </a:lnTo>
                </a:path>
                <a:path w="5347334" h="3487420">
                  <a:moveTo>
                    <a:pt x="389579" y="2886299"/>
                  </a:moveTo>
                  <a:lnTo>
                    <a:pt x="386882" y="2883576"/>
                  </a:lnTo>
                </a:path>
                <a:path w="5347334" h="3487420">
                  <a:moveTo>
                    <a:pt x="393659" y="2883576"/>
                  </a:moveTo>
                  <a:lnTo>
                    <a:pt x="389579" y="2886299"/>
                  </a:lnTo>
                </a:path>
                <a:path w="5347334" h="3487420">
                  <a:moveTo>
                    <a:pt x="386882" y="2883576"/>
                  </a:moveTo>
                  <a:lnTo>
                    <a:pt x="392310" y="2880871"/>
                  </a:lnTo>
                </a:path>
                <a:path w="5347334" h="3487420">
                  <a:moveTo>
                    <a:pt x="403201" y="2872788"/>
                  </a:moveTo>
                  <a:lnTo>
                    <a:pt x="397721" y="2876821"/>
                  </a:lnTo>
                </a:path>
                <a:path w="5347334" h="3487420">
                  <a:moveTo>
                    <a:pt x="404515" y="2875477"/>
                  </a:moveTo>
                  <a:lnTo>
                    <a:pt x="403201" y="2872788"/>
                  </a:lnTo>
                </a:path>
                <a:path w="5347334" h="3487420">
                  <a:moveTo>
                    <a:pt x="5319793" y="73066"/>
                  </a:moveTo>
                  <a:lnTo>
                    <a:pt x="5338826" y="730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/>
            <p:cNvSpPr/>
            <p:nvPr/>
          </p:nvSpPr>
          <p:spPr>
            <a:xfrm>
              <a:off x="11053280" y="3028272"/>
              <a:ext cx="7138034" cy="3679825"/>
            </a:xfrm>
            <a:custGeom>
              <a:avLst/>
              <a:gdLst/>
              <a:ahLst/>
              <a:cxnLst/>
              <a:rect l="l" t="t" r="r" b="b"/>
              <a:pathLst>
                <a:path w="7138034" h="3679825">
                  <a:moveTo>
                    <a:pt x="5175931" y="129899"/>
                  </a:moveTo>
                  <a:lnTo>
                    <a:pt x="5175931" y="106893"/>
                  </a:lnTo>
                </a:path>
                <a:path w="7138034" h="3679825">
                  <a:moveTo>
                    <a:pt x="5087732" y="129899"/>
                  </a:moveTo>
                  <a:lnTo>
                    <a:pt x="5087732" y="14854"/>
                  </a:lnTo>
                </a:path>
                <a:path w="7138034" h="3679825">
                  <a:moveTo>
                    <a:pt x="5079556" y="129899"/>
                  </a:moveTo>
                  <a:lnTo>
                    <a:pt x="5079556" y="14854"/>
                  </a:lnTo>
                </a:path>
                <a:path w="7138034" h="3679825">
                  <a:moveTo>
                    <a:pt x="5083652" y="129899"/>
                  </a:moveTo>
                  <a:lnTo>
                    <a:pt x="5083652" y="0"/>
                  </a:lnTo>
                </a:path>
                <a:path w="7138034" h="3679825">
                  <a:moveTo>
                    <a:pt x="5079556" y="14854"/>
                  </a:moveTo>
                  <a:lnTo>
                    <a:pt x="5087732" y="14854"/>
                  </a:lnTo>
                </a:path>
                <a:path w="7138034" h="3679825">
                  <a:moveTo>
                    <a:pt x="6849639" y="3626506"/>
                  </a:moveTo>
                  <a:lnTo>
                    <a:pt x="6848308" y="3625111"/>
                  </a:lnTo>
                </a:path>
                <a:path w="7138034" h="3679825">
                  <a:moveTo>
                    <a:pt x="6849639" y="3626506"/>
                  </a:moveTo>
                  <a:lnTo>
                    <a:pt x="6863244" y="3626506"/>
                  </a:lnTo>
                </a:path>
                <a:path w="7138034" h="3679825">
                  <a:moveTo>
                    <a:pt x="6876814" y="3626506"/>
                  </a:moveTo>
                  <a:lnTo>
                    <a:pt x="6875466" y="3625111"/>
                  </a:lnTo>
                </a:path>
                <a:path w="7138034" h="3679825">
                  <a:moveTo>
                    <a:pt x="6889019" y="3626506"/>
                  </a:moveTo>
                  <a:lnTo>
                    <a:pt x="6902606" y="3626506"/>
                  </a:lnTo>
                </a:path>
                <a:path w="7138034" h="3679825">
                  <a:moveTo>
                    <a:pt x="6917525" y="3626506"/>
                  </a:moveTo>
                  <a:lnTo>
                    <a:pt x="6916160" y="3625111"/>
                  </a:lnTo>
                </a:path>
                <a:path w="7138034" h="3679825">
                  <a:moveTo>
                    <a:pt x="6928382" y="3626506"/>
                  </a:moveTo>
                  <a:lnTo>
                    <a:pt x="6941986" y="3626506"/>
                  </a:lnTo>
                </a:path>
                <a:path w="7138034" h="3679825">
                  <a:moveTo>
                    <a:pt x="6956939" y="3626506"/>
                  </a:moveTo>
                  <a:lnTo>
                    <a:pt x="6955539" y="3625111"/>
                  </a:lnTo>
                </a:path>
                <a:path w="7138034" h="3679825">
                  <a:moveTo>
                    <a:pt x="6967744" y="3626506"/>
                  </a:moveTo>
                  <a:lnTo>
                    <a:pt x="6971824" y="3626506"/>
                  </a:lnTo>
                  <a:lnTo>
                    <a:pt x="6986777" y="3626506"/>
                  </a:lnTo>
                </a:path>
                <a:path w="7138034" h="3679825">
                  <a:moveTo>
                    <a:pt x="7041092" y="3554750"/>
                  </a:moveTo>
                  <a:lnTo>
                    <a:pt x="7039692" y="3553389"/>
                  </a:lnTo>
                </a:path>
                <a:path w="7138034" h="3679825">
                  <a:moveTo>
                    <a:pt x="7041092" y="3554750"/>
                  </a:moveTo>
                  <a:lnTo>
                    <a:pt x="7041092" y="3569622"/>
                  </a:lnTo>
                </a:path>
                <a:path w="7138034" h="3679825">
                  <a:moveTo>
                    <a:pt x="7041092" y="3583166"/>
                  </a:moveTo>
                  <a:lnTo>
                    <a:pt x="7039692" y="3581856"/>
                  </a:lnTo>
                </a:path>
                <a:path w="7138034" h="3679825">
                  <a:moveTo>
                    <a:pt x="7041092" y="3594006"/>
                  </a:moveTo>
                  <a:lnTo>
                    <a:pt x="7041092" y="3608911"/>
                  </a:lnTo>
                </a:path>
                <a:path w="7138034" h="3679825">
                  <a:moveTo>
                    <a:pt x="7041092" y="3622388"/>
                  </a:moveTo>
                  <a:lnTo>
                    <a:pt x="7039692" y="3621061"/>
                  </a:lnTo>
                </a:path>
                <a:path w="7138034" h="3679825">
                  <a:moveTo>
                    <a:pt x="7041092" y="3625111"/>
                  </a:moveTo>
                  <a:lnTo>
                    <a:pt x="7041092" y="3639982"/>
                  </a:lnTo>
                </a:path>
                <a:path w="7138034" h="3679825">
                  <a:moveTo>
                    <a:pt x="6903955" y="3564228"/>
                  </a:moveTo>
                  <a:lnTo>
                    <a:pt x="6939238" y="3564228"/>
                  </a:lnTo>
                </a:path>
                <a:path w="7138034" h="3679825">
                  <a:moveTo>
                    <a:pt x="6871369" y="3581856"/>
                  </a:moveTo>
                  <a:lnTo>
                    <a:pt x="6871369" y="3562850"/>
                  </a:lnTo>
                </a:path>
                <a:path w="7138034" h="3679825">
                  <a:moveTo>
                    <a:pt x="6871369" y="3562850"/>
                  </a:moveTo>
                  <a:lnTo>
                    <a:pt x="6849639" y="3562850"/>
                  </a:lnTo>
                </a:path>
                <a:path w="7138034" h="3679825">
                  <a:moveTo>
                    <a:pt x="6849639" y="3581856"/>
                  </a:moveTo>
                  <a:lnTo>
                    <a:pt x="6871369" y="3581856"/>
                  </a:lnTo>
                </a:path>
                <a:path w="7138034" h="3679825">
                  <a:moveTo>
                    <a:pt x="6849639" y="3675137"/>
                  </a:moveTo>
                  <a:lnTo>
                    <a:pt x="6848308" y="3673810"/>
                  </a:lnTo>
                </a:path>
                <a:path w="7138034" h="3679825">
                  <a:moveTo>
                    <a:pt x="6849639" y="3675137"/>
                  </a:moveTo>
                  <a:lnTo>
                    <a:pt x="6863244" y="3675137"/>
                  </a:lnTo>
                </a:path>
                <a:path w="7138034" h="3679825">
                  <a:moveTo>
                    <a:pt x="6876814" y="3675137"/>
                  </a:moveTo>
                  <a:lnTo>
                    <a:pt x="6875466" y="3673810"/>
                  </a:lnTo>
                </a:path>
                <a:path w="7138034" h="3679825">
                  <a:moveTo>
                    <a:pt x="6889019" y="3675137"/>
                  </a:moveTo>
                  <a:lnTo>
                    <a:pt x="6902606" y="3675137"/>
                  </a:lnTo>
                </a:path>
                <a:path w="7138034" h="3679825">
                  <a:moveTo>
                    <a:pt x="6917525" y="3675137"/>
                  </a:moveTo>
                  <a:lnTo>
                    <a:pt x="6916160" y="3673810"/>
                  </a:lnTo>
                </a:path>
                <a:path w="7138034" h="3679825">
                  <a:moveTo>
                    <a:pt x="6928382" y="3675137"/>
                  </a:moveTo>
                  <a:lnTo>
                    <a:pt x="6941986" y="3675137"/>
                  </a:lnTo>
                </a:path>
                <a:path w="7138034" h="3679825">
                  <a:moveTo>
                    <a:pt x="6956939" y="3675137"/>
                  </a:moveTo>
                  <a:lnTo>
                    <a:pt x="6955539" y="3673810"/>
                  </a:lnTo>
                </a:path>
                <a:path w="7138034" h="3679825">
                  <a:moveTo>
                    <a:pt x="6965047" y="3675137"/>
                  </a:moveTo>
                  <a:lnTo>
                    <a:pt x="6979983" y="3675137"/>
                  </a:lnTo>
                </a:path>
                <a:path w="7138034" h="3679825">
                  <a:moveTo>
                    <a:pt x="6903955" y="3554750"/>
                  </a:moveTo>
                  <a:lnTo>
                    <a:pt x="6903955" y="3564228"/>
                  </a:lnTo>
                </a:path>
                <a:path w="7138034" h="3679825">
                  <a:moveTo>
                    <a:pt x="6849639" y="3679221"/>
                  </a:moveTo>
                  <a:lnTo>
                    <a:pt x="6965047" y="3679221"/>
                  </a:lnTo>
                </a:path>
                <a:path w="7138034" h="3679825">
                  <a:moveTo>
                    <a:pt x="6849639" y="3671121"/>
                  </a:moveTo>
                  <a:lnTo>
                    <a:pt x="6965047" y="3671121"/>
                  </a:lnTo>
                </a:path>
                <a:path w="7138034" h="3679825">
                  <a:moveTo>
                    <a:pt x="6965047" y="3679221"/>
                  </a:moveTo>
                  <a:lnTo>
                    <a:pt x="6965047" y="3671121"/>
                  </a:lnTo>
                </a:path>
                <a:path w="7138034" h="3679825">
                  <a:moveTo>
                    <a:pt x="6897195" y="3570983"/>
                  </a:moveTo>
                  <a:lnTo>
                    <a:pt x="6944666" y="3570983"/>
                  </a:lnTo>
                </a:path>
                <a:path w="7138034" h="3679825">
                  <a:moveTo>
                    <a:pt x="6897195" y="3554750"/>
                  </a:moveTo>
                  <a:lnTo>
                    <a:pt x="6897195" y="3570983"/>
                  </a:lnTo>
                </a:path>
                <a:path w="7138034" h="3679825">
                  <a:moveTo>
                    <a:pt x="6922970" y="3554750"/>
                  </a:moveTo>
                  <a:lnTo>
                    <a:pt x="6922970" y="3575033"/>
                  </a:lnTo>
                </a:path>
                <a:path w="7138034" h="3679825">
                  <a:moveTo>
                    <a:pt x="6922970" y="3575033"/>
                  </a:moveTo>
                  <a:lnTo>
                    <a:pt x="6944666" y="3575033"/>
                  </a:lnTo>
                </a:path>
                <a:path w="7138034" h="3679825">
                  <a:moveTo>
                    <a:pt x="6944666" y="3575033"/>
                  </a:moveTo>
                  <a:lnTo>
                    <a:pt x="6944666" y="3554750"/>
                  </a:lnTo>
                </a:path>
                <a:path w="7138034" h="3679825">
                  <a:moveTo>
                    <a:pt x="6939238" y="3564228"/>
                  </a:moveTo>
                  <a:lnTo>
                    <a:pt x="6939238" y="3554750"/>
                  </a:lnTo>
                </a:path>
                <a:path w="7138034" h="3679825">
                  <a:moveTo>
                    <a:pt x="7137450" y="3626506"/>
                  </a:moveTo>
                  <a:lnTo>
                    <a:pt x="7100785" y="3626506"/>
                  </a:lnTo>
                </a:path>
                <a:path w="7138034" h="3679825">
                  <a:moveTo>
                    <a:pt x="7100785" y="3626506"/>
                  </a:moveTo>
                  <a:lnTo>
                    <a:pt x="7100785" y="3561522"/>
                  </a:lnTo>
                </a:path>
                <a:path w="7138034" h="3679825">
                  <a:moveTo>
                    <a:pt x="7100785" y="3561522"/>
                  </a:moveTo>
                  <a:lnTo>
                    <a:pt x="7137450" y="3561522"/>
                  </a:lnTo>
                </a:path>
                <a:path w="7138034" h="3679825">
                  <a:moveTo>
                    <a:pt x="1456532" y="499296"/>
                  </a:moveTo>
                  <a:lnTo>
                    <a:pt x="1456532" y="478979"/>
                  </a:lnTo>
                </a:path>
                <a:path w="7138034" h="3679825">
                  <a:moveTo>
                    <a:pt x="1456532" y="478979"/>
                  </a:moveTo>
                  <a:lnTo>
                    <a:pt x="1434871" y="478979"/>
                  </a:lnTo>
                </a:path>
                <a:path w="7138034" h="3679825">
                  <a:moveTo>
                    <a:pt x="1434871" y="478979"/>
                  </a:moveTo>
                  <a:lnTo>
                    <a:pt x="1434871" y="499296"/>
                  </a:lnTo>
                </a:path>
                <a:path w="7138034" h="3679825">
                  <a:moveTo>
                    <a:pt x="1456532" y="340997"/>
                  </a:moveTo>
                  <a:lnTo>
                    <a:pt x="1456532" y="319336"/>
                  </a:lnTo>
                </a:path>
                <a:path w="7138034" h="3679825">
                  <a:moveTo>
                    <a:pt x="1456532" y="319336"/>
                  </a:moveTo>
                  <a:lnTo>
                    <a:pt x="1434871" y="319336"/>
                  </a:lnTo>
                </a:path>
                <a:path w="7138034" h="3679825">
                  <a:moveTo>
                    <a:pt x="1434871" y="319336"/>
                  </a:moveTo>
                  <a:lnTo>
                    <a:pt x="1434871" y="340997"/>
                  </a:lnTo>
                </a:path>
                <a:path w="7138034" h="3679825">
                  <a:moveTo>
                    <a:pt x="331286" y="2683299"/>
                  </a:moveTo>
                  <a:lnTo>
                    <a:pt x="329904" y="2681921"/>
                  </a:lnTo>
                </a:path>
                <a:path w="7138034" h="3679825">
                  <a:moveTo>
                    <a:pt x="331286" y="2683299"/>
                  </a:moveTo>
                  <a:lnTo>
                    <a:pt x="325807" y="2687349"/>
                  </a:lnTo>
                </a:path>
                <a:path w="7138034" h="3679825">
                  <a:moveTo>
                    <a:pt x="319047" y="2691450"/>
                  </a:moveTo>
                  <a:lnTo>
                    <a:pt x="312237" y="2696827"/>
                  </a:lnTo>
                </a:path>
                <a:path w="7138034" h="3679825">
                  <a:moveTo>
                    <a:pt x="305477" y="2700928"/>
                  </a:moveTo>
                  <a:lnTo>
                    <a:pt x="298683" y="2704995"/>
                  </a:lnTo>
                </a:path>
                <a:path w="7138034" h="3679825">
                  <a:moveTo>
                    <a:pt x="291839" y="2710338"/>
                  </a:moveTo>
                  <a:lnTo>
                    <a:pt x="285079" y="2714438"/>
                  </a:lnTo>
                </a:path>
                <a:path w="7138034" h="3679825">
                  <a:moveTo>
                    <a:pt x="278302" y="2718505"/>
                  </a:moveTo>
                  <a:lnTo>
                    <a:pt x="271509" y="2722589"/>
                  </a:lnTo>
                </a:path>
                <a:path w="7138034" h="3679825">
                  <a:moveTo>
                    <a:pt x="266132" y="2727983"/>
                  </a:moveTo>
                  <a:lnTo>
                    <a:pt x="259355" y="2731982"/>
                  </a:lnTo>
                </a:path>
                <a:path w="7138034" h="3679825">
                  <a:moveTo>
                    <a:pt x="252493" y="2736100"/>
                  </a:moveTo>
                  <a:lnTo>
                    <a:pt x="245734" y="2741477"/>
                  </a:lnTo>
                </a:path>
                <a:path w="7138034" h="3679825">
                  <a:moveTo>
                    <a:pt x="238906" y="2745560"/>
                  </a:moveTo>
                  <a:lnTo>
                    <a:pt x="232129" y="2749644"/>
                  </a:lnTo>
                </a:path>
                <a:path w="7138034" h="3679825">
                  <a:moveTo>
                    <a:pt x="225335" y="2754987"/>
                  </a:moveTo>
                  <a:lnTo>
                    <a:pt x="218559" y="2759088"/>
                  </a:lnTo>
                </a:path>
                <a:path w="7138034" h="3679825">
                  <a:moveTo>
                    <a:pt x="211782" y="2763138"/>
                  </a:moveTo>
                  <a:lnTo>
                    <a:pt x="205023" y="2768549"/>
                  </a:lnTo>
                </a:path>
                <a:path w="7138034" h="3679825">
                  <a:moveTo>
                    <a:pt x="199560" y="2772616"/>
                  </a:moveTo>
                  <a:lnTo>
                    <a:pt x="192749" y="2776648"/>
                  </a:lnTo>
                </a:path>
                <a:path w="7138034" h="3679825">
                  <a:moveTo>
                    <a:pt x="185990" y="2780732"/>
                  </a:moveTo>
                  <a:lnTo>
                    <a:pt x="179196" y="2786143"/>
                  </a:lnTo>
                </a:path>
                <a:path w="7138034" h="3679825">
                  <a:moveTo>
                    <a:pt x="172454" y="2790193"/>
                  </a:moveTo>
                  <a:lnTo>
                    <a:pt x="165643" y="2794277"/>
                  </a:lnTo>
                </a:path>
                <a:path w="7138034" h="3679825">
                  <a:moveTo>
                    <a:pt x="158883" y="2799654"/>
                  </a:moveTo>
                  <a:lnTo>
                    <a:pt x="152004" y="2803721"/>
                  </a:lnTo>
                </a:path>
                <a:path w="7138034" h="3679825">
                  <a:moveTo>
                    <a:pt x="145211" y="2807788"/>
                  </a:moveTo>
                  <a:lnTo>
                    <a:pt x="139868" y="2813165"/>
                  </a:lnTo>
                </a:path>
                <a:path w="7138034" h="3679825">
                  <a:moveTo>
                    <a:pt x="133091" y="2817299"/>
                  </a:moveTo>
                  <a:lnTo>
                    <a:pt x="126298" y="2821366"/>
                  </a:lnTo>
                </a:path>
                <a:path w="7138034" h="3679825">
                  <a:moveTo>
                    <a:pt x="119538" y="2825382"/>
                  </a:moveTo>
                  <a:lnTo>
                    <a:pt x="112659" y="2830810"/>
                  </a:lnTo>
                </a:path>
                <a:path w="7138034" h="3679825">
                  <a:moveTo>
                    <a:pt x="105899" y="2834877"/>
                  </a:moveTo>
                  <a:lnTo>
                    <a:pt x="99123" y="2838961"/>
                  </a:lnTo>
                </a:path>
                <a:path w="7138034" h="3679825">
                  <a:moveTo>
                    <a:pt x="92346" y="2844304"/>
                  </a:moveTo>
                  <a:lnTo>
                    <a:pt x="85535" y="2848387"/>
                  </a:lnTo>
                </a:path>
                <a:path w="7138034" h="3679825">
                  <a:moveTo>
                    <a:pt x="78759" y="2852471"/>
                  </a:moveTo>
                  <a:lnTo>
                    <a:pt x="73296" y="2857848"/>
                  </a:lnTo>
                </a:path>
                <a:path w="7138034" h="3679825">
                  <a:moveTo>
                    <a:pt x="66537" y="2861949"/>
                  </a:moveTo>
                  <a:lnTo>
                    <a:pt x="59726" y="2866016"/>
                  </a:lnTo>
                </a:path>
                <a:path w="7138034" h="3679825">
                  <a:moveTo>
                    <a:pt x="52966" y="2870049"/>
                  </a:moveTo>
                  <a:lnTo>
                    <a:pt x="46173" y="2875460"/>
                  </a:lnTo>
                </a:path>
                <a:path w="7138034" h="3679825">
                  <a:moveTo>
                    <a:pt x="39379" y="2879526"/>
                  </a:moveTo>
                  <a:lnTo>
                    <a:pt x="32602" y="2883610"/>
                  </a:lnTo>
                </a:path>
                <a:path w="7138034" h="3679825">
                  <a:moveTo>
                    <a:pt x="25843" y="2889021"/>
                  </a:moveTo>
                  <a:lnTo>
                    <a:pt x="19049" y="2893037"/>
                  </a:lnTo>
                </a:path>
                <a:path w="7138034" h="3679825">
                  <a:moveTo>
                    <a:pt x="13587" y="2897121"/>
                  </a:moveTo>
                  <a:lnTo>
                    <a:pt x="8210" y="2901188"/>
                  </a:lnTo>
                </a:path>
                <a:path w="7138034" h="3679825">
                  <a:moveTo>
                    <a:pt x="257955" y="2939031"/>
                  </a:moveTo>
                  <a:lnTo>
                    <a:pt x="370529" y="3105446"/>
                  </a:lnTo>
                </a:path>
                <a:path w="7138034" h="3679825">
                  <a:moveTo>
                    <a:pt x="551143" y="3006720"/>
                  </a:moveTo>
                  <a:lnTo>
                    <a:pt x="549811" y="3005325"/>
                  </a:lnTo>
                </a:path>
                <a:path w="7138034" h="3679825">
                  <a:moveTo>
                    <a:pt x="551143" y="3006720"/>
                  </a:moveTo>
                  <a:lnTo>
                    <a:pt x="544349" y="3010770"/>
                  </a:lnTo>
                </a:path>
                <a:path w="7138034" h="3679825">
                  <a:moveTo>
                    <a:pt x="537573" y="3016164"/>
                  </a:moveTo>
                  <a:lnTo>
                    <a:pt x="530813" y="3020231"/>
                  </a:lnTo>
                </a:path>
                <a:path w="7138034" h="3679825">
                  <a:moveTo>
                    <a:pt x="524019" y="3024280"/>
                  </a:moveTo>
                  <a:lnTo>
                    <a:pt x="518540" y="3029725"/>
                  </a:lnTo>
                </a:path>
                <a:path w="7138034" h="3679825">
                  <a:moveTo>
                    <a:pt x="511763" y="3033792"/>
                  </a:moveTo>
                  <a:lnTo>
                    <a:pt x="504970" y="3037842"/>
                  </a:lnTo>
                </a:path>
                <a:path w="7138034" h="3679825">
                  <a:moveTo>
                    <a:pt x="498193" y="3043270"/>
                  </a:moveTo>
                  <a:lnTo>
                    <a:pt x="491399" y="3047337"/>
                  </a:lnTo>
                </a:path>
                <a:path w="7138034" h="3679825">
                  <a:moveTo>
                    <a:pt x="484674" y="3051387"/>
                  </a:moveTo>
                  <a:lnTo>
                    <a:pt x="477880" y="3055419"/>
                  </a:lnTo>
                </a:path>
                <a:path w="7138034" h="3679825">
                  <a:moveTo>
                    <a:pt x="471035" y="3060830"/>
                  </a:moveTo>
                  <a:lnTo>
                    <a:pt x="464259" y="3064897"/>
                  </a:lnTo>
                </a:path>
                <a:path w="7138034" h="3679825">
                  <a:moveTo>
                    <a:pt x="457465" y="3068981"/>
                  </a:moveTo>
                  <a:lnTo>
                    <a:pt x="452088" y="3074375"/>
                  </a:lnTo>
                </a:path>
                <a:path w="7138034" h="3679825">
                  <a:moveTo>
                    <a:pt x="445294" y="3078425"/>
                  </a:moveTo>
                  <a:lnTo>
                    <a:pt x="438518" y="3082458"/>
                  </a:lnTo>
                </a:path>
                <a:path w="7138034" h="3679825">
                  <a:moveTo>
                    <a:pt x="431639" y="3087903"/>
                  </a:moveTo>
                  <a:lnTo>
                    <a:pt x="424896" y="3091969"/>
                  </a:lnTo>
                </a:path>
                <a:path w="7138034" h="3679825">
                  <a:moveTo>
                    <a:pt x="418119" y="3096019"/>
                  </a:moveTo>
                  <a:lnTo>
                    <a:pt x="411309" y="3101447"/>
                  </a:lnTo>
                </a:path>
                <a:path w="7138034" h="3679825">
                  <a:moveTo>
                    <a:pt x="404532" y="3105446"/>
                  </a:moveTo>
                  <a:lnTo>
                    <a:pt x="397790" y="3109547"/>
                  </a:lnTo>
                </a:path>
                <a:path w="7138034" h="3679825">
                  <a:moveTo>
                    <a:pt x="391013" y="3113631"/>
                  </a:moveTo>
                  <a:lnTo>
                    <a:pt x="385517" y="3119025"/>
                  </a:lnTo>
                </a:path>
                <a:path w="7138034" h="3679825">
                  <a:moveTo>
                    <a:pt x="378723" y="3123023"/>
                  </a:moveTo>
                  <a:lnTo>
                    <a:pt x="371929" y="3127107"/>
                  </a:lnTo>
                </a:path>
                <a:path w="7138034" h="3679825">
                  <a:moveTo>
                    <a:pt x="365204" y="3132552"/>
                  </a:moveTo>
                  <a:lnTo>
                    <a:pt x="358393" y="3136619"/>
                  </a:lnTo>
                </a:path>
                <a:path w="7138034" h="3679825">
                  <a:moveTo>
                    <a:pt x="351633" y="3140669"/>
                  </a:moveTo>
                  <a:lnTo>
                    <a:pt x="344857" y="3146097"/>
                  </a:lnTo>
                </a:path>
                <a:path w="7138034" h="3679825">
                  <a:moveTo>
                    <a:pt x="338063" y="3150130"/>
                  </a:moveTo>
                  <a:lnTo>
                    <a:pt x="331286" y="3154197"/>
                  </a:lnTo>
                </a:path>
                <a:path w="7138034" h="3679825">
                  <a:moveTo>
                    <a:pt x="325807" y="3158280"/>
                  </a:moveTo>
                  <a:lnTo>
                    <a:pt x="319047" y="3163674"/>
                  </a:lnTo>
                </a:path>
                <a:path w="7138034" h="3679825">
                  <a:moveTo>
                    <a:pt x="312237" y="3167707"/>
                  </a:moveTo>
                  <a:lnTo>
                    <a:pt x="305477" y="3171791"/>
                  </a:lnTo>
                </a:path>
                <a:path w="7138034" h="3679825">
                  <a:moveTo>
                    <a:pt x="298683" y="3177219"/>
                  </a:moveTo>
                  <a:lnTo>
                    <a:pt x="291839" y="3181269"/>
                  </a:lnTo>
                </a:path>
                <a:path w="7138034" h="3679825">
                  <a:moveTo>
                    <a:pt x="285079" y="3185319"/>
                  </a:moveTo>
                  <a:lnTo>
                    <a:pt x="278302" y="3190764"/>
                  </a:lnTo>
                </a:path>
                <a:path w="7138034" h="3679825">
                  <a:moveTo>
                    <a:pt x="271509" y="3194779"/>
                  </a:moveTo>
                  <a:lnTo>
                    <a:pt x="264732" y="3198863"/>
                  </a:lnTo>
                </a:path>
                <a:path w="7138034" h="3679825">
                  <a:moveTo>
                    <a:pt x="259355" y="3202930"/>
                  </a:moveTo>
                  <a:lnTo>
                    <a:pt x="252493" y="3208341"/>
                  </a:lnTo>
                </a:path>
                <a:path w="7138034" h="3679825">
                  <a:moveTo>
                    <a:pt x="245734" y="3212374"/>
                  </a:moveTo>
                  <a:lnTo>
                    <a:pt x="238906" y="3216458"/>
                  </a:lnTo>
                </a:path>
                <a:path w="7138034" h="3679825">
                  <a:moveTo>
                    <a:pt x="233495" y="3220524"/>
                  </a:moveTo>
                  <a:lnTo>
                    <a:pt x="226752" y="3224574"/>
                  </a:lnTo>
                </a:path>
                <a:path w="7138034" h="3679825">
                  <a:moveTo>
                    <a:pt x="560634" y="3003980"/>
                  </a:moveTo>
                  <a:lnTo>
                    <a:pt x="552543" y="3009408"/>
                  </a:lnTo>
                </a:path>
                <a:path w="7138034" h="3679825">
                  <a:moveTo>
                    <a:pt x="559319" y="3001309"/>
                  </a:moveTo>
                  <a:lnTo>
                    <a:pt x="551143" y="3006720"/>
                  </a:lnTo>
                </a:path>
                <a:path w="7138034" h="3679825">
                  <a:moveTo>
                    <a:pt x="228049" y="3227246"/>
                  </a:moveTo>
                  <a:lnTo>
                    <a:pt x="219976" y="3232691"/>
                  </a:lnTo>
                </a:path>
                <a:path w="7138034" h="3679825">
                  <a:moveTo>
                    <a:pt x="332584" y="2684695"/>
                  </a:moveTo>
                  <a:lnTo>
                    <a:pt x="331286" y="2683299"/>
                  </a:lnTo>
                </a:path>
                <a:path w="7138034" h="3679825">
                  <a:moveTo>
                    <a:pt x="332584" y="2684695"/>
                  </a:moveTo>
                  <a:lnTo>
                    <a:pt x="327190" y="2690089"/>
                  </a:lnTo>
                </a:path>
                <a:path w="7138034" h="3679825">
                  <a:moveTo>
                    <a:pt x="320345" y="2694156"/>
                  </a:moveTo>
                  <a:lnTo>
                    <a:pt x="313568" y="2698205"/>
                  </a:lnTo>
                </a:path>
                <a:path w="7138034" h="3679825">
                  <a:moveTo>
                    <a:pt x="306774" y="2702272"/>
                  </a:moveTo>
                  <a:lnTo>
                    <a:pt x="299998" y="2707683"/>
                  </a:lnTo>
                </a:path>
                <a:path w="7138034" h="3679825">
                  <a:moveTo>
                    <a:pt x="293221" y="2711733"/>
                  </a:moveTo>
                  <a:lnTo>
                    <a:pt x="286445" y="2715817"/>
                  </a:lnTo>
                </a:path>
                <a:path w="7138034" h="3679825">
                  <a:moveTo>
                    <a:pt x="279668" y="2721194"/>
                  </a:moveTo>
                  <a:lnTo>
                    <a:pt x="272891" y="2725244"/>
                  </a:lnTo>
                </a:path>
                <a:path w="7138034" h="3679825">
                  <a:moveTo>
                    <a:pt x="267429" y="2729344"/>
                  </a:moveTo>
                  <a:lnTo>
                    <a:pt x="260669" y="2734738"/>
                  </a:lnTo>
                </a:path>
                <a:path w="7138034" h="3679825">
                  <a:moveTo>
                    <a:pt x="253842" y="2738805"/>
                  </a:moveTo>
                  <a:lnTo>
                    <a:pt x="247082" y="2742821"/>
                  </a:lnTo>
                </a:path>
                <a:path w="7138034" h="3679825">
                  <a:moveTo>
                    <a:pt x="240288" y="2746922"/>
                  </a:moveTo>
                  <a:lnTo>
                    <a:pt x="233495" y="2752333"/>
                  </a:lnTo>
                </a:path>
                <a:path w="7138034" h="3679825">
                  <a:moveTo>
                    <a:pt x="226752" y="2756366"/>
                  </a:moveTo>
                  <a:lnTo>
                    <a:pt x="219976" y="2760415"/>
                  </a:lnTo>
                </a:path>
                <a:path w="7138034" h="3679825">
                  <a:moveTo>
                    <a:pt x="213114" y="2765826"/>
                  </a:moveTo>
                  <a:lnTo>
                    <a:pt x="206337" y="2769876"/>
                  </a:lnTo>
                </a:path>
                <a:path w="7138034" h="3679825">
                  <a:moveTo>
                    <a:pt x="200926" y="2773977"/>
                  </a:moveTo>
                  <a:lnTo>
                    <a:pt x="194166" y="2779405"/>
                  </a:lnTo>
                </a:path>
                <a:path w="7138034" h="3679825">
                  <a:moveTo>
                    <a:pt x="187373" y="2783421"/>
                  </a:moveTo>
                  <a:lnTo>
                    <a:pt x="180511" y="2787522"/>
                  </a:lnTo>
                </a:path>
                <a:path w="7138034" h="3679825">
                  <a:moveTo>
                    <a:pt x="173734" y="2791554"/>
                  </a:moveTo>
                  <a:lnTo>
                    <a:pt x="166940" y="2796982"/>
                  </a:lnTo>
                </a:path>
                <a:path w="7138034" h="3679825">
                  <a:moveTo>
                    <a:pt x="160181" y="2801032"/>
                  </a:moveTo>
                  <a:lnTo>
                    <a:pt x="153404" y="2805099"/>
                  </a:lnTo>
                </a:path>
                <a:path w="7138034" h="3679825">
                  <a:moveTo>
                    <a:pt x="146610" y="2810476"/>
                  </a:moveTo>
                  <a:lnTo>
                    <a:pt x="141148" y="2814526"/>
                  </a:lnTo>
                </a:path>
                <a:path w="7138034" h="3679825">
                  <a:moveTo>
                    <a:pt x="134354" y="2818627"/>
                  </a:moveTo>
                  <a:lnTo>
                    <a:pt x="127629" y="2824021"/>
                  </a:lnTo>
                </a:path>
                <a:path w="7138034" h="3679825">
                  <a:moveTo>
                    <a:pt x="120835" y="2828104"/>
                  </a:moveTo>
                  <a:lnTo>
                    <a:pt x="114059" y="2832137"/>
                  </a:lnTo>
                </a:path>
                <a:path w="7138034" h="3679825">
                  <a:moveTo>
                    <a:pt x="107299" y="2837565"/>
                  </a:moveTo>
                  <a:lnTo>
                    <a:pt x="100505" y="2841632"/>
                  </a:lnTo>
                </a:path>
                <a:path w="7138034" h="3679825">
                  <a:moveTo>
                    <a:pt x="93729" y="2845699"/>
                  </a:moveTo>
                  <a:lnTo>
                    <a:pt x="86952" y="2849749"/>
                  </a:lnTo>
                </a:path>
                <a:path w="7138034" h="3679825">
                  <a:moveTo>
                    <a:pt x="80158" y="2855177"/>
                  </a:moveTo>
                  <a:lnTo>
                    <a:pt x="74679" y="2859209"/>
                  </a:lnTo>
                </a:path>
                <a:path w="7138034" h="3679825">
                  <a:moveTo>
                    <a:pt x="67902" y="2863293"/>
                  </a:moveTo>
                  <a:lnTo>
                    <a:pt x="61109" y="2868704"/>
                  </a:lnTo>
                </a:path>
                <a:path w="7138034" h="3679825">
                  <a:moveTo>
                    <a:pt x="54383" y="2872754"/>
                  </a:moveTo>
                  <a:lnTo>
                    <a:pt x="47572" y="2876838"/>
                  </a:lnTo>
                </a:path>
                <a:path w="7138034" h="3679825">
                  <a:moveTo>
                    <a:pt x="40779" y="2882215"/>
                  </a:moveTo>
                  <a:lnTo>
                    <a:pt x="33951" y="2886265"/>
                  </a:lnTo>
                </a:path>
                <a:path w="7138034" h="3679825">
                  <a:moveTo>
                    <a:pt x="27140" y="2890366"/>
                  </a:moveTo>
                  <a:lnTo>
                    <a:pt x="20364" y="2894432"/>
                  </a:lnTo>
                </a:path>
                <a:path w="7138034" h="3679825">
                  <a:moveTo>
                    <a:pt x="14935" y="2898448"/>
                  </a:moveTo>
                  <a:lnTo>
                    <a:pt x="9507" y="2902532"/>
                  </a:lnTo>
                </a:path>
                <a:path w="7138034" h="3679825">
                  <a:moveTo>
                    <a:pt x="226752" y="3224574"/>
                  </a:moveTo>
                  <a:lnTo>
                    <a:pt x="218559" y="3229985"/>
                  </a:lnTo>
                </a:path>
                <a:path w="7138034" h="3679825">
                  <a:moveTo>
                    <a:pt x="8210" y="2901188"/>
                  </a:moveTo>
                  <a:lnTo>
                    <a:pt x="6793" y="2899826"/>
                  </a:lnTo>
                </a:path>
                <a:path w="7138034" h="3679825">
                  <a:moveTo>
                    <a:pt x="8210" y="2901188"/>
                  </a:moveTo>
                  <a:lnTo>
                    <a:pt x="6793" y="2902532"/>
                  </a:lnTo>
                </a:path>
                <a:path w="7138034" h="3679825">
                  <a:moveTo>
                    <a:pt x="6793" y="2902532"/>
                  </a:moveTo>
                  <a:lnTo>
                    <a:pt x="0" y="2906599"/>
                  </a:lnTo>
                </a:path>
                <a:path w="7138034" h="3679825">
                  <a:moveTo>
                    <a:pt x="9507" y="2902532"/>
                  </a:moveTo>
                  <a:lnTo>
                    <a:pt x="8210" y="2901188"/>
                  </a:lnTo>
                </a:path>
                <a:path w="7138034" h="3679825">
                  <a:moveTo>
                    <a:pt x="9507" y="2902532"/>
                  </a:moveTo>
                  <a:lnTo>
                    <a:pt x="8210" y="2903859"/>
                  </a:lnTo>
                </a:path>
                <a:path w="7138034" h="3679825">
                  <a:moveTo>
                    <a:pt x="8210" y="2903859"/>
                  </a:moveTo>
                  <a:lnTo>
                    <a:pt x="1399" y="2907926"/>
                  </a:lnTo>
                </a:path>
                <a:path w="7138034" h="3679825">
                  <a:moveTo>
                    <a:pt x="264732" y="2929587"/>
                  </a:moveTo>
                  <a:lnTo>
                    <a:pt x="263366" y="2928226"/>
                  </a:lnTo>
                </a:path>
                <a:path w="7138034" h="3679825">
                  <a:moveTo>
                    <a:pt x="264732" y="2929587"/>
                  </a:moveTo>
                  <a:lnTo>
                    <a:pt x="232129" y="2955264"/>
                  </a:lnTo>
                </a:path>
                <a:path w="7138034" h="3679825">
                  <a:moveTo>
                    <a:pt x="218559" y="2966086"/>
                  </a:moveTo>
                  <a:lnTo>
                    <a:pt x="210399" y="2972909"/>
                  </a:lnTo>
                </a:path>
                <a:path w="7138034" h="3679825">
                  <a:moveTo>
                    <a:pt x="196846" y="2983749"/>
                  </a:moveTo>
                  <a:lnTo>
                    <a:pt x="164243" y="3010770"/>
                  </a:lnTo>
                </a:path>
                <a:path w="7138034" h="3679825">
                  <a:moveTo>
                    <a:pt x="150707" y="3021558"/>
                  </a:moveTo>
                  <a:lnTo>
                    <a:pt x="142548" y="3028364"/>
                  </a:lnTo>
                </a:path>
                <a:path w="7138034" h="3679825">
                  <a:moveTo>
                    <a:pt x="128995" y="3039152"/>
                  </a:moveTo>
                  <a:lnTo>
                    <a:pt x="124915" y="3043270"/>
                  </a:lnTo>
                </a:path>
                <a:path w="7138034" h="3679825">
                  <a:moveTo>
                    <a:pt x="124915" y="3043270"/>
                  </a:moveTo>
                  <a:lnTo>
                    <a:pt x="91015" y="3068981"/>
                  </a:lnTo>
                </a:path>
                <a:path w="7138034" h="3679825">
                  <a:moveTo>
                    <a:pt x="267429" y="2932259"/>
                  </a:moveTo>
                  <a:lnTo>
                    <a:pt x="266132" y="2930931"/>
                  </a:lnTo>
                </a:path>
                <a:path w="7138034" h="3679825">
                  <a:moveTo>
                    <a:pt x="267429" y="2932259"/>
                  </a:moveTo>
                  <a:lnTo>
                    <a:pt x="234843" y="2959331"/>
                  </a:lnTo>
                </a:path>
                <a:path w="7138034" h="3679825">
                  <a:moveTo>
                    <a:pt x="221273" y="2968809"/>
                  </a:moveTo>
                  <a:lnTo>
                    <a:pt x="213114" y="2976908"/>
                  </a:lnTo>
                </a:path>
                <a:path w="7138034" h="3679825">
                  <a:moveTo>
                    <a:pt x="199560" y="2987747"/>
                  </a:moveTo>
                  <a:lnTo>
                    <a:pt x="166940" y="3013492"/>
                  </a:lnTo>
                </a:path>
                <a:path w="7138034" h="3679825">
                  <a:moveTo>
                    <a:pt x="153404" y="3024280"/>
                  </a:moveTo>
                  <a:lnTo>
                    <a:pt x="143930" y="3031070"/>
                  </a:lnTo>
                </a:path>
                <a:path w="7138034" h="3679825">
                  <a:moveTo>
                    <a:pt x="131692" y="3041909"/>
                  </a:moveTo>
                  <a:lnTo>
                    <a:pt x="126298" y="3046010"/>
                  </a:lnTo>
                </a:path>
                <a:path w="7138034" h="3679825">
                  <a:moveTo>
                    <a:pt x="126298" y="3046010"/>
                  </a:moveTo>
                  <a:lnTo>
                    <a:pt x="93729" y="3073031"/>
                  </a:lnTo>
                </a:path>
                <a:path w="7138034" h="3679825">
                  <a:moveTo>
                    <a:pt x="1531211" y="466813"/>
                  </a:moveTo>
                  <a:lnTo>
                    <a:pt x="1531211" y="485785"/>
                  </a:lnTo>
                </a:path>
                <a:path w="7138034" h="3679825">
                  <a:moveTo>
                    <a:pt x="1531211" y="485785"/>
                  </a:moveTo>
                  <a:lnTo>
                    <a:pt x="1552975" y="485785"/>
                  </a:lnTo>
                </a:path>
                <a:path w="7138034" h="3679825">
                  <a:moveTo>
                    <a:pt x="376060" y="3102809"/>
                  </a:moveTo>
                  <a:lnTo>
                    <a:pt x="263366" y="2934998"/>
                  </a:lnTo>
                </a:path>
                <a:path w="7138034" h="3679825">
                  <a:moveTo>
                    <a:pt x="1552975" y="466813"/>
                  </a:moveTo>
                  <a:lnTo>
                    <a:pt x="1531211" y="466813"/>
                  </a:lnTo>
                </a:path>
                <a:path w="7138034" h="3679825">
                  <a:moveTo>
                    <a:pt x="1531211" y="309841"/>
                  </a:moveTo>
                  <a:lnTo>
                    <a:pt x="1531211" y="330175"/>
                  </a:lnTo>
                </a:path>
                <a:path w="7138034" h="3679825">
                  <a:moveTo>
                    <a:pt x="173734" y="2814526"/>
                  </a:moveTo>
                  <a:lnTo>
                    <a:pt x="255241" y="2936342"/>
                  </a:lnTo>
                </a:path>
                <a:path w="7138034" h="3679825">
                  <a:moveTo>
                    <a:pt x="260669" y="2932259"/>
                  </a:moveTo>
                  <a:lnTo>
                    <a:pt x="179196" y="2810476"/>
                  </a:lnTo>
                </a:path>
                <a:path w="7138034" h="3679825">
                  <a:moveTo>
                    <a:pt x="1531211" y="330175"/>
                  </a:moveTo>
                  <a:lnTo>
                    <a:pt x="1552975" y="330175"/>
                  </a:lnTo>
                </a:path>
                <a:path w="7138034" h="3679825">
                  <a:moveTo>
                    <a:pt x="369283" y="3110874"/>
                  </a:moveTo>
                  <a:lnTo>
                    <a:pt x="367884" y="3109547"/>
                  </a:lnTo>
                </a:path>
                <a:path w="7138034" h="3679825">
                  <a:moveTo>
                    <a:pt x="369283" y="3110874"/>
                  </a:moveTo>
                  <a:lnTo>
                    <a:pt x="363804" y="3114958"/>
                  </a:lnTo>
                </a:path>
                <a:path w="7138034" h="3679825">
                  <a:moveTo>
                    <a:pt x="356993" y="3119025"/>
                  </a:moveTo>
                  <a:lnTo>
                    <a:pt x="350234" y="3124453"/>
                  </a:lnTo>
                </a:path>
                <a:path w="7138034" h="3679825">
                  <a:moveTo>
                    <a:pt x="343440" y="3128469"/>
                  </a:moveTo>
                  <a:lnTo>
                    <a:pt x="336697" y="3132552"/>
                  </a:lnTo>
                </a:path>
                <a:path w="7138034" h="3679825">
                  <a:moveTo>
                    <a:pt x="329904" y="3137980"/>
                  </a:moveTo>
                  <a:lnTo>
                    <a:pt x="323127" y="3142047"/>
                  </a:lnTo>
                </a:path>
                <a:path w="7138034" h="3679825">
                  <a:moveTo>
                    <a:pt x="316350" y="3146097"/>
                  </a:moveTo>
                  <a:lnTo>
                    <a:pt x="309557" y="3150130"/>
                  </a:lnTo>
                </a:path>
                <a:path w="7138034" h="3679825">
                  <a:moveTo>
                    <a:pt x="302712" y="3155541"/>
                  </a:moveTo>
                  <a:lnTo>
                    <a:pt x="297284" y="3159642"/>
                  </a:lnTo>
                </a:path>
                <a:path w="7138034" h="3679825">
                  <a:moveTo>
                    <a:pt x="290507" y="3163674"/>
                  </a:moveTo>
                  <a:lnTo>
                    <a:pt x="283748" y="316908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/>
            <p:cNvSpPr/>
            <p:nvPr/>
          </p:nvSpPr>
          <p:spPr>
            <a:xfrm>
              <a:off x="11174099" y="5833367"/>
              <a:ext cx="414655" cy="410209"/>
            </a:xfrm>
            <a:custGeom>
              <a:avLst/>
              <a:gdLst/>
              <a:ahLst/>
              <a:cxnLst/>
              <a:rect l="l" t="t" r="r" b="b"/>
              <a:pathLst>
                <a:path w="414654" h="410210">
                  <a:moveTo>
                    <a:pt x="156152" y="368053"/>
                  </a:moveTo>
                  <a:lnTo>
                    <a:pt x="149324" y="372119"/>
                  </a:lnTo>
                </a:path>
                <a:path w="414654" h="410210">
                  <a:moveTo>
                    <a:pt x="142531" y="377531"/>
                  </a:moveTo>
                  <a:lnTo>
                    <a:pt x="135754" y="381597"/>
                  </a:lnTo>
                </a:path>
                <a:path w="414654" h="410210">
                  <a:moveTo>
                    <a:pt x="128960" y="385664"/>
                  </a:moveTo>
                  <a:lnTo>
                    <a:pt x="122201" y="389680"/>
                  </a:lnTo>
                </a:path>
                <a:path w="414654" h="410210">
                  <a:moveTo>
                    <a:pt x="116773" y="395108"/>
                  </a:moveTo>
                  <a:lnTo>
                    <a:pt x="109928" y="399192"/>
                  </a:lnTo>
                </a:path>
                <a:path w="414654" h="410210">
                  <a:moveTo>
                    <a:pt x="104517" y="403259"/>
                  </a:moveTo>
                  <a:lnTo>
                    <a:pt x="97723" y="407308"/>
                  </a:lnTo>
                </a:path>
                <a:path w="414654" h="410210">
                  <a:moveTo>
                    <a:pt x="225352" y="269293"/>
                  </a:moveTo>
                  <a:lnTo>
                    <a:pt x="224055" y="267948"/>
                  </a:lnTo>
                </a:path>
                <a:path w="414654" h="410210">
                  <a:moveTo>
                    <a:pt x="225352" y="269293"/>
                  </a:moveTo>
                  <a:lnTo>
                    <a:pt x="218559" y="274704"/>
                  </a:lnTo>
                </a:path>
                <a:path w="414654" h="410210">
                  <a:moveTo>
                    <a:pt x="211782" y="278736"/>
                  </a:moveTo>
                  <a:lnTo>
                    <a:pt x="204971" y="282820"/>
                  </a:lnTo>
                </a:path>
                <a:path w="414654" h="410210">
                  <a:moveTo>
                    <a:pt x="198246" y="286870"/>
                  </a:moveTo>
                  <a:lnTo>
                    <a:pt x="191435" y="292298"/>
                  </a:lnTo>
                </a:path>
                <a:path w="414654" h="410210">
                  <a:moveTo>
                    <a:pt x="184658" y="296348"/>
                  </a:moveTo>
                  <a:lnTo>
                    <a:pt x="177882" y="300347"/>
                  </a:lnTo>
                </a:path>
                <a:path w="414654" h="410210">
                  <a:moveTo>
                    <a:pt x="171020" y="305792"/>
                  </a:moveTo>
                  <a:lnTo>
                    <a:pt x="165643" y="309858"/>
                  </a:lnTo>
                </a:path>
                <a:path w="414654" h="410210">
                  <a:moveTo>
                    <a:pt x="158832" y="313925"/>
                  </a:moveTo>
                  <a:lnTo>
                    <a:pt x="152073" y="319370"/>
                  </a:lnTo>
                </a:path>
                <a:path w="414654" h="410210">
                  <a:moveTo>
                    <a:pt x="145279" y="323369"/>
                  </a:moveTo>
                  <a:lnTo>
                    <a:pt x="138519" y="327453"/>
                  </a:lnTo>
                </a:path>
                <a:path w="414654" h="410210">
                  <a:moveTo>
                    <a:pt x="131657" y="332881"/>
                  </a:moveTo>
                  <a:lnTo>
                    <a:pt x="124881" y="336948"/>
                  </a:lnTo>
                </a:path>
                <a:path w="414654" h="410210">
                  <a:moveTo>
                    <a:pt x="118087" y="340997"/>
                  </a:moveTo>
                  <a:lnTo>
                    <a:pt x="111293" y="345013"/>
                  </a:lnTo>
                </a:path>
                <a:path w="414654" h="410210">
                  <a:moveTo>
                    <a:pt x="104517" y="350458"/>
                  </a:moveTo>
                  <a:lnTo>
                    <a:pt x="99140" y="354542"/>
                  </a:lnTo>
                </a:path>
                <a:path w="414654" h="410210">
                  <a:moveTo>
                    <a:pt x="92312" y="358575"/>
                  </a:moveTo>
                  <a:lnTo>
                    <a:pt x="85518" y="364020"/>
                  </a:lnTo>
                </a:path>
                <a:path w="414654" h="410210">
                  <a:moveTo>
                    <a:pt x="80090" y="366691"/>
                  </a:moveTo>
                  <a:lnTo>
                    <a:pt x="73348" y="372119"/>
                  </a:lnTo>
                </a:path>
                <a:path w="414654" h="410210">
                  <a:moveTo>
                    <a:pt x="200909" y="234053"/>
                  </a:moveTo>
                  <a:lnTo>
                    <a:pt x="199526" y="232743"/>
                  </a:lnTo>
                </a:path>
                <a:path w="414654" h="410210">
                  <a:moveTo>
                    <a:pt x="200909" y="234053"/>
                  </a:moveTo>
                  <a:lnTo>
                    <a:pt x="194132" y="238171"/>
                  </a:lnTo>
                </a:path>
                <a:path w="414654" h="410210">
                  <a:moveTo>
                    <a:pt x="187338" y="242220"/>
                  </a:moveTo>
                  <a:lnTo>
                    <a:pt x="180613" y="247631"/>
                  </a:lnTo>
                </a:path>
                <a:path w="414654" h="410210">
                  <a:moveTo>
                    <a:pt x="173802" y="251715"/>
                  </a:moveTo>
                  <a:lnTo>
                    <a:pt x="167026" y="255748"/>
                  </a:lnTo>
                </a:path>
                <a:path w="414654" h="410210">
                  <a:moveTo>
                    <a:pt x="160181" y="261159"/>
                  </a:moveTo>
                  <a:lnTo>
                    <a:pt x="153387" y="265226"/>
                  </a:lnTo>
                </a:path>
                <a:path w="414654" h="410210">
                  <a:moveTo>
                    <a:pt x="147976" y="269293"/>
                  </a:moveTo>
                  <a:lnTo>
                    <a:pt x="141182" y="274704"/>
                  </a:lnTo>
                </a:path>
                <a:path w="414654" h="410210">
                  <a:moveTo>
                    <a:pt x="134423" y="278736"/>
                  </a:moveTo>
                  <a:lnTo>
                    <a:pt x="127629" y="282820"/>
                  </a:lnTo>
                </a:path>
                <a:path w="414654" h="410210">
                  <a:moveTo>
                    <a:pt x="120818" y="286870"/>
                  </a:moveTo>
                  <a:lnTo>
                    <a:pt x="114007" y="292298"/>
                  </a:lnTo>
                </a:path>
                <a:path w="414654" h="410210">
                  <a:moveTo>
                    <a:pt x="107231" y="296348"/>
                  </a:moveTo>
                  <a:lnTo>
                    <a:pt x="100437" y="300347"/>
                  </a:lnTo>
                </a:path>
                <a:path w="414654" h="410210">
                  <a:moveTo>
                    <a:pt x="93660" y="305792"/>
                  </a:moveTo>
                  <a:lnTo>
                    <a:pt x="88266" y="309858"/>
                  </a:lnTo>
                </a:path>
                <a:path w="414654" h="410210">
                  <a:moveTo>
                    <a:pt x="81404" y="313925"/>
                  </a:moveTo>
                  <a:lnTo>
                    <a:pt x="74662" y="319370"/>
                  </a:lnTo>
                </a:path>
                <a:path w="414654" h="410210">
                  <a:moveTo>
                    <a:pt x="67868" y="323369"/>
                  </a:moveTo>
                  <a:lnTo>
                    <a:pt x="61092" y="327453"/>
                  </a:lnTo>
                </a:path>
                <a:path w="414654" h="410210">
                  <a:moveTo>
                    <a:pt x="55715" y="331520"/>
                  </a:moveTo>
                  <a:lnTo>
                    <a:pt x="48938" y="335586"/>
                  </a:lnTo>
                </a:path>
                <a:path w="414654" h="410210">
                  <a:moveTo>
                    <a:pt x="251110" y="308531"/>
                  </a:moveTo>
                  <a:lnTo>
                    <a:pt x="249711" y="307170"/>
                  </a:lnTo>
                </a:path>
                <a:path w="414654" h="410210">
                  <a:moveTo>
                    <a:pt x="251110" y="308531"/>
                  </a:moveTo>
                  <a:lnTo>
                    <a:pt x="244368" y="312581"/>
                  </a:lnTo>
                </a:path>
                <a:path w="414654" h="410210">
                  <a:moveTo>
                    <a:pt x="237591" y="316614"/>
                  </a:moveTo>
                  <a:lnTo>
                    <a:pt x="230815" y="322008"/>
                  </a:lnTo>
                </a:path>
                <a:path w="414654" h="410210">
                  <a:moveTo>
                    <a:pt x="224055" y="326126"/>
                  </a:moveTo>
                  <a:lnTo>
                    <a:pt x="217244" y="330192"/>
                  </a:lnTo>
                </a:path>
                <a:path w="414654" h="410210">
                  <a:moveTo>
                    <a:pt x="210485" y="334208"/>
                  </a:moveTo>
                  <a:lnTo>
                    <a:pt x="203623" y="339602"/>
                  </a:lnTo>
                </a:path>
                <a:path w="414654" h="410210">
                  <a:moveTo>
                    <a:pt x="198246" y="343703"/>
                  </a:moveTo>
                  <a:lnTo>
                    <a:pt x="191435" y="347787"/>
                  </a:lnTo>
                </a:path>
                <a:path w="414654" h="410210">
                  <a:moveTo>
                    <a:pt x="184658" y="353181"/>
                  </a:moveTo>
                  <a:lnTo>
                    <a:pt x="177882" y="357248"/>
                  </a:lnTo>
                </a:path>
                <a:path w="414654" h="410210">
                  <a:moveTo>
                    <a:pt x="171020" y="361297"/>
                  </a:moveTo>
                  <a:lnTo>
                    <a:pt x="164260" y="366691"/>
                  </a:lnTo>
                </a:path>
                <a:path w="414654" h="410210">
                  <a:moveTo>
                    <a:pt x="157467" y="370775"/>
                  </a:moveTo>
                  <a:lnTo>
                    <a:pt x="150690" y="374791"/>
                  </a:lnTo>
                </a:path>
                <a:path w="414654" h="410210">
                  <a:moveTo>
                    <a:pt x="143896" y="380236"/>
                  </a:moveTo>
                  <a:lnTo>
                    <a:pt x="138519" y="384286"/>
                  </a:lnTo>
                </a:path>
                <a:path w="414654" h="410210">
                  <a:moveTo>
                    <a:pt x="131657" y="388353"/>
                  </a:moveTo>
                  <a:lnTo>
                    <a:pt x="124881" y="392402"/>
                  </a:lnTo>
                </a:path>
                <a:path w="414654" h="410210">
                  <a:moveTo>
                    <a:pt x="118087" y="397830"/>
                  </a:moveTo>
                  <a:lnTo>
                    <a:pt x="111293" y="401863"/>
                  </a:lnTo>
                </a:path>
                <a:path w="414654" h="410210">
                  <a:moveTo>
                    <a:pt x="105933" y="405947"/>
                  </a:moveTo>
                  <a:lnTo>
                    <a:pt x="99140" y="410014"/>
                  </a:lnTo>
                </a:path>
                <a:path w="414654" h="410210">
                  <a:moveTo>
                    <a:pt x="226752" y="271981"/>
                  </a:moveTo>
                  <a:lnTo>
                    <a:pt x="225352" y="270654"/>
                  </a:lnTo>
                </a:path>
                <a:path w="414654" h="410210">
                  <a:moveTo>
                    <a:pt x="226752" y="271981"/>
                  </a:moveTo>
                  <a:lnTo>
                    <a:pt x="219941" y="277375"/>
                  </a:lnTo>
                </a:path>
                <a:path w="414654" h="410210">
                  <a:moveTo>
                    <a:pt x="213182" y="281493"/>
                  </a:moveTo>
                  <a:lnTo>
                    <a:pt x="206388" y="285526"/>
                  </a:lnTo>
                </a:path>
                <a:path w="414654" h="410210">
                  <a:moveTo>
                    <a:pt x="199526" y="289576"/>
                  </a:moveTo>
                  <a:lnTo>
                    <a:pt x="192767" y="294970"/>
                  </a:lnTo>
                </a:path>
                <a:path w="414654" h="410210">
                  <a:moveTo>
                    <a:pt x="187338" y="299019"/>
                  </a:moveTo>
                  <a:lnTo>
                    <a:pt x="180613" y="303103"/>
                  </a:lnTo>
                </a:path>
                <a:path w="414654" h="410210">
                  <a:moveTo>
                    <a:pt x="173802" y="308531"/>
                  </a:moveTo>
                  <a:lnTo>
                    <a:pt x="167026" y="312581"/>
                  </a:lnTo>
                </a:path>
                <a:path w="414654" h="410210">
                  <a:moveTo>
                    <a:pt x="160181" y="316614"/>
                  </a:moveTo>
                  <a:lnTo>
                    <a:pt x="153387" y="322008"/>
                  </a:lnTo>
                </a:path>
                <a:path w="414654" h="410210">
                  <a:moveTo>
                    <a:pt x="146593" y="326126"/>
                  </a:moveTo>
                  <a:lnTo>
                    <a:pt x="139817" y="330192"/>
                  </a:lnTo>
                </a:path>
                <a:path w="414654" h="410210">
                  <a:moveTo>
                    <a:pt x="133040" y="334208"/>
                  </a:moveTo>
                  <a:lnTo>
                    <a:pt x="126246" y="339602"/>
                  </a:lnTo>
                </a:path>
                <a:path w="414654" h="410210">
                  <a:moveTo>
                    <a:pt x="120818" y="343703"/>
                  </a:moveTo>
                  <a:lnTo>
                    <a:pt x="114007" y="347787"/>
                  </a:lnTo>
                </a:path>
                <a:path w="414654" h="410210">
                  <a:moveTo>
                    <a:pt x="107231" y="353181"/>
                  </a:moveTo>
                  <a:lnTo>
                    <a:pt x="100437" y="357248"/>
                  </a:lnTo>
                </a:path>
                <a:path w="414654" h="410210">
                  <a:moveTo>
                    <a:pt x="93660" y="361297"/>
                  </a:moveTo>
                  <a:lnTo>
                    <a:pt x="86884" y="366691"/>
                  </a:lnTo>
                </a:path>
                <a:path w="414654" h="410210">
                  <a:moveTo>
                    <a:pt x="81404" y="369414"/>
                  </a:moveTo>
                  <a:lnTo>
                    <a:pt x="74662" y="374791"/>
                  </a:lnTo>
                </a:path>
                <a:path w="414654" h="410210">
                  <a:moveTo>
                    <a:pt x="202308" y="236809"/>
                  </a:moveTo>
                  <a:lnTo>
                    <a:pt x="200909" y="235482"/>
                  </a:lnTo>
                </a:path>
                <a:path w="414654" h="410210">
                  <a:moveTo>
                    <a:pt x="202308" y="236809"/>
                  </a:moveTo>
                  <a:lnTo>
                    <a:pt x="195549" y="240910"/>
                  </a:lnTo>
                </a:path>
                <a:path w="414654" h="410210">
                  <a:moveTo>
                    <a:pt x="188738" y="244926"/>
                  </a:moveTo>
                  <a:lnTo>
                    <a:pt x="181910" y="250320"/>
                  </a:lnTo>
                </a:path>
                <a:path w="414654" h="410210">
                  <a:moveTo>
                    <a:pt x="176465" y="254404"/>
                  </a:moveTo>
                  <a:lnTo>
                    <a:pt x="169688" y="258471"/>
                  </a:lnTo>
                </a:path>
                <a:path w="414654" h="410210">
                  <a:moveTo>
                    <a:pt x="162946" y="263899"/>
                  </a:moveTo>
                  <a:lnTo>
                    <a:pt x="156152" y="267948"/>
                  </a:lnTo>
                </a:path>
                <a:path w="414654" h="410210">
                  <a:moveTo>
                    <a:pt x="149324" y="271981"/>
                  </a:moveTo>
                  <a:lnTo>
                    <a:pt x="142531" y="277375"/>
                  </a:lnTo>
                </a:path>
                <a:path w="414654" h="410210">
                  <a:moveTo>
                    <a:pt x="135754" y="281493"/>
                  </a:moveTo>
                  <a:lnTo>
                    <a:pt x="128960" y="285526"/>
                  </a:lnTo>
                </a:path>
                <a:path w="414654" h="410210">
                  <a:moveTo>
                    <a:pt x="122201" y="289576"/>
                  </a:moveTo>
                  <a:lnTo>
                    <a:pt x="115373" y="294970"/>
                  </a:lnTo>
                </a:path>
                <a:path w="414654" h="410210">
                  <a:moveTo>
                    <a:pt x="109928" y="299019"/>
                  </a:moveTo>
                  <a:lnTo>
                    <a:pt x="103151" y="303103"/>
                  </a:lnTo>
                </a:path>
                <a:path w="414654" h="410210">
                  <a:moveTo>
                    <a:pt x="96357" y="308531"/>
                  </a:moveTo>
                  <a:lnTo>
                    <a:pt x="89598" y="312581"/>
                  </a:lnTo>
                </a:path>
                <a:path w="414654" h="410210">
                  <a:moveTo>
                    <a:pt x="82804" y="316614"/>
                  </a:moveTo>
                  <a:lnTo>
                    <a:pt x="76045" y="322008"/>
                  </a:lnTo>
                </a:path>
                <a:path w="414654" h="410210">
                  <a:moveTo>
                    <a:pt x="69234" y="326126"/>
                  </a:moveTo>
                  <a:lnTo>
                    <a:pt x="62508" y="330192"/>
                  </a:lnTo>
                </a:path>
                <a:path w="414654" h="410210">
                  <a:moveTo>
                    <a:pt x="57012" y="334208"/>
                  </a:moveTo>
                  <a:lnTo>
                    <a:pt x="50235" y="338275"/>
                  </a:lnTo>
                </a:path>
                <a:path w="414654" h="410210">
                  <a:moveTo>
                    <a:pt x="177882" y="200242"/>
                  </a:moveTo>
                  <a:lnTo>
                    <a:pt x="176465" y="198881"/>
                  </a:lnTo>
                </a:path>
                <a:path w="414654" h="410210">
                  <a:moveTo>
                    <a:pt x="177882" y="200242"/>
                  </a:moveTo>
                  <a:lnTo>
                    <a:pt x="171020" y="205670"/>
                  </a:lnTo>
                </a:path>
                <a:path w="414654" h="410210">
                  <a:moveTo>
                    <a:pt x="164260" y="209754"/>
                  </a:moveTo>
                  <a:lnTo>
                    <a:pt x="158832" y="213787"/>
                  </a:lnTo>
                </a:path>
                <a:path w="414654" h="410210">
                  <a:moveTo>
                    <a:pt x="152073" y="219181"/>
                  </a:moveTo>
                  <a:lnTo>
                    <a:pt x="145279" y="223265"/>
                  </a:lnTo>
                </a:path>
                <a:path w="414654" h="410210">
                  <a:moveTo>
                    <a:pt x="138519" y="227314"/>
                  </a:moveTo>
                  <a:lnTo>
                    <a:pt x="131657" y="231415"/>
                  </a:lnTo>
                </a:path>
                <a:path w="414654" h="410210">
                  <a:moveTo>
                    <a:pt x="124881" y="236809"/>
                  </a:moveTo>
                  <a:lnTo>
                    <a:pt x="118087" y="240910"/>
                  </a:lnTo>
                </a:path>
                <a:path w="414654" h="410210">
                  <a:moveTo>
                    <a:pt x="111293" y="244926"/>
                  </a:moveTo>
                  <a:lnTo>
                    <a:pt x="104517" y="250320"/>
                  </a:lnTo>
                </a:path>
                <a:path w="414654" h="410210">
                  <a:moveTo>
                    <a:pt x="99140" y="254404"/>
                  </a:moveTo>
                  <a:lnTo>
                    <a:pt x="92312" y="258471"/>
                  </a:lnTo>
                </a:path>
                <a:path w="414654" h="410210">
                  <a:moveTo>
                    <a:pt x="85518" y="263899"/>
                  </a:moveTo>
                  <a:lnTo>
                    <a:pt x="78759" y="267948"/>
                  </a:lnTo>
                </a:path>
                <a:path w="414654" h="410210">
                  <a:moveTo>
                    <a:pt x="71948" y="271981"/>
                  </a:moveTo>
                  <a:lnTo>
                    <a:pt x="65171" y="277375"/>
                  </a:lnTo>
                </a:path>
                <a:path w="414654" h="410210">
                  <a:moveTo>
                    <a:pt x="58378" y="281493"/>
                  </a:moveTo>
                  <a:lnTo>
                    <a:pt x="51618" y="285526"/>
                  </a:lnTo>
                </a:path>
                <a:path w="414654" h="410210">
                  <a:moveTo>
                    <a:pt x="44841" y="289576"/>
                  </a:moveTo>
                  <a:lnTo>
                    <a:pt x="38065" y="294970"/>
                  </a:lnTo>
                </a:path>
                <a:path w="414654" h="410210">
                  <a:moveTo>
                    <a:pt x="34002" y="297709"/>
                  </a:moveTo>
                  <a:lnTo>
                    <a:pt x="27208" y="303103"/>
                  </a:lnTo>
                </a:path>
                <a:path w="414654" h="410210">
                  <a:moveTo>
                    <a:pt x="176465" y="197537"/>
                  </a:moveTo>
                  <a:lnTo>
                    <a:pt x="175117" y="196209"/>
                  </a:lnTo>
                </a:path>
                <a:path w="414654" h="410210">
                  <a:moveTo>
                    <a:pt x="176465" y="197537"/>
                  </a:moveTo>
                  <a:lnTo>
                    <a:pt x="169688" y="202999"/>
                  </a:lnTo>
                </a:path>
                <a:path w="414654" h="410210">
                  <a:moveTo>
                    <a:pt x="162946" y="207032"/>
                  </a:moveTo>
                  <a:lnTo>
                    <a:pt x="156152" y="211081"/>
                  </a:lnTo>
                </a:path>
                <a:path w="414654" h="410210">
                  <a:moveTo>
                    <a:pt x="149324" y="216475"/>
                  </a:moveTo>
                  <a:lnTo>
                    <a:pt x="142531" y="220576"/>
                  </a:lnTo>
                </a:path>
                <a:path w="414654" h="410210">
                  <a:moveTo>
                    <a:pt x="137137" y="224626"/>
                  </a:moveTo>
                  <a:lnTo>
                    <a:pt x="130326" y="230054"/>
                  </a:lnTo>
                </a:path>
                <a:path w="414654" h="410210">
                  <a:moveTo>
                    <a:pt x="123566" y="234053"/>
                  </a:moveTo>
                  <a:lnTo>
                    <a:pt x="116773" y="238171"/>
                  </a:lnTo>
                </a:path>
                <a:path w="414654" h="410210">
                  <a:moveTo>
                    <a:pt x="109928" y="242220"/>
                  </a:moveTo>
                  <a:lnTo>
                    <a:pt x="103151" y="247631"/>
                  </a:lnTo>
                </a:path>
                <a:path w="414654" h="410210">
                  <a:moveTo>
                    <a:pt x="96357" y="251715"/>
                  </a:moveTo>
                  <a:lnTo>
                    <a:pt x="89598" y="255748"/>
                  </a:lnTo>
                </a:path>
                <a:path w="414654" h="410210">
                  <a:moveTo>
                    <a:pt x="82804" y="261159"/>
                  </a:moveTo>
                  <a:lnTo>
                    <a:pt x="76045" y="265226"/>
                  </a:lnTo>
                </a:path>
                <a:path w="414654" h="410210">
                  <a:moveTo>
                    <a:pt x="70548" y="269293"/>
                  </a:moveTo>
                  <a:lnTo>
                    <a:pt x="63754" y="274704"/>
                  </a:lnTo>
                </a:path>
                <a:path w="414654" h="410210">
                  <a:moveTo>
                    <a:pt x="57012" y="278736"/>
                  </a:moveTo>
                  <a:lnTo>
                    <a:pt x="50235" y="282820"/>
                  </a:lnTo>
                </a:path>
                <a:path w="414654" h="410210">
                  <a:moveTo>
                    <a:pt x="43442" y="286870"/>
                  </a:moveTo>
                  <a:lnTo>
                    <a:pt x="36648" y="292298"/>
                  </a:lnTo>
                </a:path>
                <a:path w="414654" h="410210">
                  <a:moveTo>
                    <a:pt x="31186" y="294970"/>
                  </a:moveTo>
                  <a:lnTo>
                    <a:pt x="24392" y="300347"/>
                  </a:lnTo>
                </a:path>
                <a:path w="414654" h="410210">
                  <a:moveTo>
                    <a:pt x="153387" y="165070"/>
                  </a:moveTo>
                  <a:lnTo>
                    <a:pt x="152073" y="163709"/>
                  </a:lnTo>
                </a:path>
                <a:path w="414654" h="410210">
                  <a:moveTo>
                    <a:pt x="153387" y="165070"/>
                  </a:moveTo>
                  <a:lnTo>
                    <a:pt x="147976" y="169137"/>
                  </a:lnTo>
                </a:path>
                <a:path w="414654" h="410210">
                  <a:moveTo>
                    <a:pt x="141182" y="174565"/>
                  </a:moveTo>
                  <a:lnTo>
                    <a:pt x="134423" y="178649"/>
                  </a:lnTo>
                </a:path>
                <a:path w="414654" h="410210">
                  <a:moveTo>
                    <a:pt x="127629" y="182648"/>
                  </a:moveTo>
                  <a:lnTo>
                    <a:pt x="120818" y="186732"/>
                  </a:lnTo>
                </a:path>
                <a:path w="414654" h="410210">
                  <a:moveTo>
                    <a:pt x="114007" y="192160"/>
                  </a:moveTo>
                  <a:lnTo>
                    <a:pt x="107231" y="196209"/>
                  </a:lnTo>
                </a:path>
                <a:path w="414654" h="410210">
                  <a:moveTo>
                    <a:pt x="100437" y="200242"/>
                  </a:moveTo>
                  <a:lnTo>
                    <a:pt x="93660" y="205670"/>
                  </a:lnTo>
                </a:path>
                <a:path w="414654" h="410210">
                  <a:moveTo>
                    <a:pt x="86884" y="209754"/>
                  </a:moveTo>
                  <a:lnTo>
                    <a:pt x="81404" y="213787"/>
                  </a:lnTo>
                </a:path>
                <a:path w="414654" h="410210">
                  <a:moveTo>
                    <a:pt x="74662" y="219181"/>
                  </a:moveTo>
                  <a:lnTo>
                    <a:pt x="67868" y="223265"/>
                  </a:lnTo>
                </a:path>
                <a:path w="414654" h="410210">
                  <a:moveTo>
                    <a:pt x="61092" y="227314"/>
                  </a:moveTo>
                  <a:lnTo>
                    <a:pt x="54298" y="231415"/>
                  </a:lnTo>
                </a:path>
                <a:path w="414654" h="410210">
                  <a:moveTo>
                    <a:pt x="47538" y="236809"/>
                  </a:moveTo>
                  <a:lnTo>
                    <a:pt x="40779" y="240910"/>
                  </a:lnTo>
                </a:path>
                <a:path w="414654" h="410210">
                  <a:moveTo>
                    <a:pt x="34002" y="244926"/>
                  </a:moveTo>
                  <a:lnTo>
                    <a:pt x="27208" y="250320"/>
                  </a:lnTo>
                </a:path>
                <a:path w="414654" h="410210">
                  <a:moveTo>
                    <a:pt x="21712" y="254404"/>
                  </a:moveTo>
                  <a:lnTo>
                    <a:pt x="14952" y="258471"/>
                  </a:lnTo>
                </a:path>
                <a:path w="414654" h="410210">
                  <a:moveTo>
                    <a:pt x="9558" y="262503"/>
                  </a:moveTo>
                  <a:lnTo>
                    <a:pt x="2679" y="266587"/>
                  </a:lnTo>
                </a:path>
                <a:path w="414654" h="410210">
                  <a:moveTo>
                    <a:pt x="152073" y="162382"/>
                  </a:moveTo>
                  <a:lnTo>
                    <a:pt x="150690" y="160987"/>
                  </a:lnTo>
                </a:path>
                <a:path w="414654" h="410210">
                  <a:moveTo>
                    <a:pt x="152073" y="162382"/>
                  </a:moveTo>
                  <a:lnTo>
                    <a:pt x="145279" y="166432"/>
                  </a:lnTo>
                </a:path>
                <a:path w="414654" h="410210">
                  <a:moveTo>
                    <a:pt x="138519" y="171826"/>
                  </a:moveTo>
                  <a:lnTo>
                    <a:pt x="131657" y="175893"/>
                  </a:lnTo>
                </a:path>
                <a:path w="414654" h="410210">
                  <a:moveTo>
                    <a:pt x="126246" y="179976"/>
                  </a:moveTo>
                  <a:lnTo>
                    <a:pt x="119470" y="183975"/>
                  </a:lnTo>
                </a:path>
                <a:path w="414654" h="410210">
                  <a:moveTo>
                    <a:pt x="112659" y="189420"/>
                  </a:moveTo>
                  <a:lnTo>
                    <a:pt x="105933" y="193487"/>
                  </a:lnTo>
                </a:path>
                <a:path w="414654" h="410210">
                  <a:moveTo>
                    <a:pt x="99140" y="197537"/>
                  </a:moveTo>
                  <a:lnTo>
                    <a:pt x="92312" y="202999"/>
                  </a:lnTo>
                </a:path>
                <a:path w="414654" h="410210">
                  <a:moveTo>
                    <a:pt x="85518" y="207032"/>
                  </a:moveTo>
                  <a:lnTo>
                    <a:pt x="78759" y="211081"/>
                  </a:lnTo>
                </a:path>
                <a:path w="414654" h="410210">
                  <a:moveTo>
                    <a:pt x="71948" y="216475"/>
                  </a:moveTo>
                  <a:lnTo>
                    <a:pt x="65171" y="220576"/>
                  </a:lnTo>
                </a:path>
                <a:path w="414654" h="410210">
                  <a:moveTo>
                    <a:pt x="59692" y="224626"/>
                  </a:moveTo>
                  <a:lnTo>
                    <a:pt x="52898" y="230054"/>
                  </a:lnTo>
                </a:path>
                <a:path w="414654" h="410210">
                  <a:moveTo>
                    <a:pt x="46122" y="234053"/>
                  </a:moveTo>
                  <a:lnTo>
                    <a:pt x="39362" y="238171"/>
                  </a:lnTo>
                </a:path>
                <a:path w="414654" h="410210">
                  <a:moveTo>
                    <a:pt x="32602" y="242220"/>
                  </a:moveTo>
                  <a:lnTo>
                    <a:pt x="25792" y="247631"/>
                  </a:lnTo>
                </a:path>
                <a:path w="414654" h="410210">
                  <a:moveTo>
                    <a:pt x="19066" y="251715"/>
                  </a:moveTo>
                  <a:lnTo>
                    <a:pt x="12273" y="255748"/>
                  </a:lnTo>
                </a:path>
                <a:path w="414654" h="410210">
                  <a:moveTo>
                    <a:pt x="6793" y="259832"/>
                  </a:moveTo>
                  <a:lnTo>
                    <a:pt x="0" y="263899"/>
                  </a:lnTo>
                </a:path>
                <a:path w="414654" h="410210">
                  <a:moveTo>
                    <a:pt x="238889" y="244926"/>
                  </a:moveTo>
                  <a:lnTo>
                    <a:pt x="237591" y="243565"/>
                  </a:lnTo>
                </a:path>
                <a:path w="414654" h="410210">
                  <a:moveTo>
                    <a:pt x="238889" y="244926"/>
                  </a:moveTo>
                  <a:lnTo>
                    <a:pt x="245734" y="240910"/>
                  </a:lnTo>
                </a:path>
                <a:path w="414654" h="410210">
                  <a:moveTo>
                    <a:pt x="252527" y="235482"/>
                  </a:moveTo>
                  <a:lnTo>
                    <a:pt x="259304" y="231415"/>
                  </a:lnTo>
                </a:path>
                <a:path w="414654" h="410210">
                  <a:moveTo>
                    <a:pt x="266081" y="227314"/>
                  </a:moveTo>
                  <a:lnTo>
                    <a:pt x="271440" y="221903"/>
                  </a:lnTo>
                </a:path>
                <a:path w="414654" h="410210">
                  <a:moveTo>
                    <a:pt x="278302" y="217871"/>
                  </a:moveTo>
                  <a:lnTo>
                    <a:pt x="285113" y="213787"/>
                  </a:lnTo>
                </a:path>
                <a:path w="414654" h="410210">
                  <a:moveTo>
                    <a:pt x="291873" y="208393"/>
                  </a:moveTo>
                  <a:lnTo>
                    <a:pt x="298683" y="204309"/>
                  </a:lnTo>
                </a:path>
                <a:path w="414654" h="410210">
                  <a:moveTo>
                    <a:pt x="305443" y="200242"/>
                  </a:moveTo>
                  <a:lnTo>
                    <a:pt x="312237" y="196209"/>
                  </a:lnTo>
                </a:path>
                <a:path w="414654" h="410210">
                  <a:moveTo>
                    <a:pt x="318996" y="190798"/>
                  </a:moveTo>
                  <a:lnTo>
                    <a:pt x="325790" y="186732"/>
                  </a:lnTo>
                </a:path>
                <a:path w="414654" h="410210">
                  <a:moveTo>
                    <a:pt x="332567" y="182648"/>
                  </a:moveTo>
                  <a:lnTo>
                    <a:pt x="338012" y="177254"/>
                  </a:lnTo>
                </a:path>
                <a:path w="414654" h="410210">
                  <a:moveTo>
                    <a:pt x="344806" y="173153"/>
                  </a:moveTo>
                  <a:lnTo>
                    <a:pt x="351582" y="169137"/>
                  </a:lnTo>
                </a:path>
                <a:path w="414654" h="410210">
                  <a:moveTo>
                    <a:pt x="358376" y="163709"/>
                  </a:moveTo>
                  <a:lnTo>
                    <a:pt x="365152" y="159676"/>
                  </a:lnTo>
                </a:path>
                <a:path w="414654" h="410210">
                  <a:moveTo>
                    <a:pt x="371963" y="155593"/>
                  </a:moveTo>
                  <a:lnTo>
                    <a:pt x="378791" y="151560"/>
                  </a:lnTo>
                </a:path>
                <a:path w="414654" h="410210">
                  <a:moveTo>
                    <a:pt x="384168" y="147476"/>
                  </a:moveTo>
                  <a:lnTo>
                    <a:pt x="390945" y="143426"/>
                  </a:lnTo>
                </a:path>
                <a:path w="414654" h="410210">
                  <a:moveTo>
                    <a:pt x="214462" y="208393"/>
                  </a:moveTo>
                  <a:lnTo>
                    <a:pt x="213182" y="207032"/>
                  </a:lnTo>
                </a:path>
                <a:path w="414654" h="410210">
                  <a:moveTo>
                    <a:pt x="214462" y="208393"/>
                  </a:moveTo>
                  <a:lnTo>
                    <a:pt x="221256" y="204309"/>
                  </a:lnTo>
                </a:path>
                <a:path w="414654" h="410210">
                  <a:moveTo>
                    <a:pt x="228118" y="200242"/>
                  </a:moveTo>
                  <a:lnTo>
                    <a:pt x="234860" y="196209"/>
                  </a:lnTo>
                </a:path>
                <a:path w="414654" h="410210">
                  <a:moveTo>
                    <a:pt x="241671" y="190798"/>
                  </a:moveTo>
                  <a:lnTo>
                    <a:pt x="248431" y="186732"/>
                  </a:lnTo>
                </a:path>
                <a:path w="414654" h="410210">
                  <a:moveTo>
                    <a:pt x="255241" y="182648"/>
                  </a:moveTo>
                  <a:lnTo>
                    <a:pt x="260567" y="177254"/>
                  </a:lnTo>
                </a:path>
                <a:path w="414654" h="410210">
                  <a:moveTo>
                    <a:pt x="267463" y="173153"/>
                  </a:moveTo>
                  <a:lnTo>
                    <a:pt x="274240" y="169137"/>
                  </a:lnTo>
                </a:path>
                <a:path w="414654" h="410210">
                  <a:moveTo>
                    <a:pt x="281016" y="163709"/>
                  </a:moveTo>
                  <a:lnTo>
                    <a:pt x="287810" y="159676"/>
                  </a:lnTo>
                </a:path>
                <a:path w="414654" h="410210">
                  <a:moveTo>
                    <a:pt x="294553" y="155593"/>
                  </a:moveTo>
                  <a:lnTo>
                    <a:pt x="301346" y="151560"/>
                  </a:lnTo>
                </a:path>
                <a:path w="414654" h="410210">
                  <a:moveTo>
                    <a:pt x="308140" y="146149"/>
                  </a:moveTo>
                  <a:lnTo>
                    <a:pt x="314934" y="142082"/>
                  </a:lnTo>
                </a:path>
                <a:path w="414654" h="410210">
                  <a:moveTo>
                    <a:pt x="320413" y="138032"/>
                  </a:moveTo>
                  <a:lnTo>
                    <a:pt x="327173" y="132587"/>
                  </a:lnTo>
                </a:path>
                <a:path w="414654" h="410210">
                  <a:moveTo>
                    <a:pt x="333932" y="128588"/>
                  </a:moveTo>
                  <a:lnTo>
                    <a:pt x="340726" y="124505"/>
                  </a:lnTo>
                </a:path>
                <a:path w="414654" h="410210">
                  <a:moveTo>
                    <a:pt x="347503" y="119111"/>
                  </a:moveTo>
                  <a:lnTo>
                    <a:pt x="354296" y="115044"/>
                  </a:lnTo>
                </a:path>
                <a:path w="414654" h="410210">
                  <a:moveTo>
                    <a:pt x="359741" y="110926"/>
                  </a:moveTo>
                  <a:lnTo>
                    <a:pt x="366518" y="106893"/>
                  </a:lnTo>
                </a:path>
                <a:path w="414654" h="410210">
                  <a:moveTo>
                    <a:pt x="263366" y="280132"/>
                  </a:moveTo>
                  <a:lnTo>
                    <a:pt x="261984" y="278736"/>
                  </a:lnTo>
                </a:path>
                <a:path w="414654" h="410210">
                  <a:moveTo>
                    <a:pt x="263366" y="280132"/>
                  </a:moveTo>
                  <a:lnTo>
                    <a:pt x="270177" y="276065"/>
                  </a:lnTo>
                </a:path>
                <a:path w="414654" h="410210">
                  <a:moveTo>
                    <a:pt x="276954" y="271981"/>
                  </a:moveTo>
                  <a:lnTo>
                    <a:pt x="283713" y="266587"/>
                  </a:lnTo>
                </a:path>
                <a:path w="414654" h="410210">
                  <a:moveTo>
                    <a:pt x="289176" y="262503"/>
                  </a:moveTo>
                  <a:lnTo>
                    <a:pt x="295952" y="258471"/>
                  </a:lnTo>
                </a:path>
                <a:path w="414654" h="410210">
                  <a:moveTo>
                    <a:pt x="302746" y="253076"/>
                  </a:moveTo>
                  <a:lnTo>
                    <a:pt x="309540" y="248993"/>
                  </a:lnTo>
                </a:path>
                <a:path w="414654" h="410210">
                  <a:moveTo>
                    <a:pt x="316282" y="244926"/>
                  </a:moveTo>
                  <a:lnTo>
                    <a:pt x="323076" y="240910"/>
                  </a:lnTo>
                </a:path>
                <a:path w="414654" h="410210">
                  <a:moveTo>
                    <a:pt x="329870" y="235482"/>
                  </a:moveTo>
                  <a:lnTo>
                    <a:pt x="336629" y="231415"/>
                  </a:lnTo>
                </a:path>
                <a:path w="414654" h="410210">
                  <a:moveTo>
                    <a:pt x="343457" y="227314"/>
                  </a:moveTo>
                  <a:lnTo>
                    <a:pt x="348885" y="221903"/>
                  </a:lnTo>
                </a:path>
                <a:path w="414654" h="410210">
                  <a:moveTo>
                    <a:pt x="355662" y="217871"/>
                  </a:moveTo>
                  <a:lnTo>
                    <a:pt x="362438" y="213787"/>
                  </a:lnTo>
                </a:path>
                <a:path w="414654" h="410210">
                  <a:moveTo>
                    <a:pt x="369232" y="208393"/>
                  </a:moveTo>
                  <a:lnTo>
                    <a:pt x="376009" y="204309"/>
                  </a:lnTo>
                </a:path>
                <a:path w="414654" h="410210">
                  <a:moveTo>
                    <a:pt x="382785" y="200242"/>
                  </a:moveTo>
                  <a:lnTo>
                    <a:pt x="389596" y="196209"/>
                  </a:lnTo>
                </a:path>
                <a:path w="414654" h="410210">
                  <a:moveTo>
                    <a:pt x="396407" y="190798"/>
                  </a:moveTo>
                  <a:lnTo>
                    <a:pt x="403201" y="186732"/>
                  </a:lnTo>
                </a:path>
                <a:path w="414654" h="410210">
                  <a:moveTo>
                    <a:pt x="408578" y="182648"/>
                  </a:moveTo>
                  <a:lnTo>
                    <a:pt x="414057" y="178649"/>
                  </a:lnTo>
                </a:path>
                <a:path w="414654" h="410210">
                  <a:moveTo>
                    <a:pt x="190035" y="173153"/>
                  </a:moveTo>
                  <a:lnTo>
                    <a:pt x="188738" y="171826"/>
                  </a:lnTo>
                </a:path>
                <a:path w="414654" h="410210">
                  <a:moveTo>
                    <a:pt x="190035" y="173153"/>
                  </a:moveTo>
                  <a:lnTo>
                    <a:pt x="196846" y="169137"/>
                  </a:lnTo>
                </a:path>
                <a:path w="414654" h="410210">
                  <a:moveTo>
                    <a:pt x="203623" y="163709"/>
                  </a:moveTo>
                  <a:lnTo>
                    <a:pt x="210485" y="159676"/>
                  </a:lnTo>
                </a:path>
                <a:path w="414654" h="410210">
                  <a:moveTo>
                    <a:pt x="217244" y="155593"/>
                  </a:moveTo>
                  <a:lnTo>
                    <a:pt x="224055" y="150165"/>
                  </a:lnTo>
                </a:path>
                <a:path w="414654" h="410210">
                  <a:moveTo>
                    <a:pt x="230815" y="146149"/>
                  </a:moveTo>
                  <a:lnTo>
                    <a:pt x="237591" y="142082"/>
                  </a:lnTo>
                </a:path>
                <a:path w="414654" h="410210">
                  <a:moveTo>
                    <a:pt x="242968" y="138032"/>
                  </a:moveTo>
                  <a:lnTo>
                    <a:pt x="249711" y="132587"/>
                  </a:lnTo>
                </a:path>
                <a:path w="414654" h="410210">
                  <a:moveTo>
                    <a:pt x="256607" y="128588"/>
                  </a:moveTo>
                  <a:lnTo>
                    <a:pt x="263366" y="124505"/>
                  </a:lnTo>
                </a:path>
                <a:path w="414654" h="410210">
                  <a:moveTo>
                    <a:pt x="270177" y="119111"/>
                  </a:moveTo>
                  <a:lnTo>
                    <a:pt x="276954" y="115044"/>
                  </a:lnTo>
                </a:path>
                <a:path w="414654" h="410210">
                  <a:moveTo>
                    <a:pt x="283713" y="110926"/>
                  </a:moveTo>
                  <a:lnTo>
                    <a:pt x="290473" y="105566"/>
                  </a:lnTo>
                </a:path>
                <a:path w="414654" h="410210">
                  <a:moveTo>
                    <a:pt x="297301" y="101516"/>
                  </a:moveTo>
                  <a:lnTo>
                    <a:pt x="304060" y="97449"/>
                  </a:lnTo>
                </a:path>
                <a:path w="414654" h="410210">
                  <a:moveTo>
                    <a:pt x="309540" y="93332"/>
                  </a:moveTo>
                  <a:lnTo>
                    <a:pt x="316282" y="87937"/>
                  </a:lnTo>
                </a:path>
                <a:path w="414654" h="410210">
                  <a:moveTo>
                    <a:pt x="323076" y="83939"/>
                  </a:moveTo>
                  <a:lnTo>
                    <a:pt x="329870" y="79855"/>
                  </a:lnTo>
                </a:path>
                <a:path w="414654" h="410210">
                  <a:moveTo>
                    <a:pt x="335332" y="75788"/>
                  </a:moveTo>
                  <a:lnTo>
                    <a:pt x="342143" y="71738"/>
                  </a:lnTo>
                </a:path>
                <a:path w="414654" h="410210">
                  <a:moveTo>
                    <a:pt x="165643" y="138032"/>
                  </a:moveTo>
                  <a:lnTo>
                    <a:pt x="164260" y="136688"/>
                  </a:lnTo>
                </a:path>
                <a:path w="414654" h="410210">
                  <a:moveTo>
                    <a:pt x="165643" y="138032"/>
                  </a:moveTo>
                  <a:lnTo>
                    <a:pt x="172403" y="132587"/>
                  </a:lnTo>
                </a:path>
                <a:path w="414654" h="410210">
                  <a:moveTo>
                    <a:pt x="179196" y="128588"/>
                  </a:moveTo>
                  <a:lnTo>
                    <a:pt x="185956" y="124505"/>
                  </a:lnTo>
                </a:path>
                <a:path w="414654" h="410210">
                  <a:moveTo>
                    <a:pt x="192767" y="119111"/>
                  </a:moveTo>
                  <a:lnTo>
                    <a:pt x="199526" y="115044"/>
                  </a:lnTo>
                </a:path>
                <a:path w="414654" h="410210">
                  <a:moveTo>
                    <a:pt x="206388" y="110926"/>
                  </a:moveTo>
                  <a:lnTo>
                    <a:pt x="213182" y="105566"/>
                  </a:lnTo>
                </a:path>
                <a:path w="414654" h="410210">
                  <a:moveTo>
                    <a:pt x="219941" y="101516"/>
                  </a:moveTo>
                  <a:lnTo>
                    <a:pt x="226752" y="97449"/>
                  </a:lnTo>
                </a:path>
                <a:path w="414654" h="410210">
                  <a:moveTo>
                    <a:pt x="232112" y="93332"/>
                  </a:moveTo>
                  <a:lnTo>
                    <a:pt x="238889" y="87937"/>
                  </a:lnTo>
                </a:path>
                <a:path w="414654" h="410210">
                  <a:moveTo>
                    <a:pt x="245734" y="83939"/>
                  </a:moveTo>
                  <a:lnTo>
                    <a:pt x="252527" y="79855"/>
                  </a:lnTo>
                </a:path>
                <a:path w="414654" h="410210">
                  <a:moveTo>
                    <a:pt x="259304" y="74427"/>
                  </a:moveTo>
                  <a:lnTo>
                    <a:pt x="266081" y="70360"/>
                  </a:lnTo>
                </a:path>
                <a:path w="414654" h="410210">
                  <a:moveTo>
                    <a:pt x="272823" y="66276"/>
                  </a:moveTo>
                  <a:lnTo>
                    <a:pt x="279617" y="60916"/>
                  </a:lnTo>
                </a:path>
                <a:path w="414654" h="410210">
                  <a:moveTo>
                    <a:pt x="286393" y="56850"/>
                  </a:moveTo>
                  <a:lnTo>
                    <a:pt x="291873" y="52766"/>
                  </a:lnTo>
                </a:path>
                <a:path w="414654" h="410210">
                  <a:moveTo>
                    <a:pt x="298683" y="48699"/>
                  </a:moveTo>
                  <a:lnTo>
                    <a:pt x="305443" y="43288"/>
                  </a:lnTo>
                </a:path>
                <a:path w="414654" h="410210">
                  <a:moveTo>
                    <a:pt x="310820" y="40616"/>
                  </a:moveTo>
                  <a:lnTo>
                    <a:pt x="317699" y="35188"/>
                  </a:lnTo>
                </a:path>
                <a:path w="414654" h="410210">
                  <a:moveTo>
                    <a:pt x="142531" y="101516"/>
                  </a:moveTo>
                  <a:lnTo>
                    <a:pt x="141182" y="100138"/>
                  </a:lnTo>
                </a:path>
                <a:path w="414654" h="410210">
                  <a:moveTo>
                    <a:pt x="142531" y="101516"/>
                  </a:moveTo>
                  <a:lnTo>
                    <a:pt x="149324" y="97449"/>
                  </a:lnTo>
                </a:path>
                <a:path w="414654" h="410210">
                  <a:moveTo>
                    <a:pt x="154753" y="93332"/>
                  </a:moveTo>
                  <a:lnTo>
                    <a:pt x="161529" y="87937"/>
                  </a:lnTo>
                </a:path>
                <a:path w="414654" h="410210">
                  <a:moveTo>
                    <a:pt x="168306" y="83939"/>
                  </a:moveTo>
                  <a:lnTo>
                    <a:pt x="175117" y="79855"/>
                  </a:lnTo>
                </a:path>
                <a:path w="414654" h="410210">
                  <a:moveTo>
                    <a:pt x="181910" y="74427"/>
                  </a:moveTo>
                  <a:lnTo>
                    <a:pt x="188738" y="70360"/>
                  </a:lnTo>
                </a:path>
                <a:path w="414654" h="410210">
                  <a:moveTo>
                    <a:pt x="195549" y="66276"/>
                  </a:moveTo>
                  <a:lnTo>
                    <a:pt x="202308" y="60916"/>
                  </a:lnTo>
                </a:path>
                <a:path w="414654" h="410210">
                  <a:moveTo>
                    <a:pt x="209102" y="56850"/>
                  </a:moveTo>
                  <a:lnTo>
                    <a:pt x="214462" y="52766"/>
                  </a:lnTo>
                </a:path>
                <a:path w="414654" h="410210">
                  <a:moveTo>
                    <a:pt x="221256" y="47372"/>
                  </a:moveTo>
                  <a:lnTo>
                    <a:pt x="228118" y="43288"/>
                  </a:lnTo>
                </a:path>
                <a:path w="414654" h="410210">
                  <a:moveTo>
                    <a:pt x="234860" y="39221"/>
                  </a:moveTo>
                  <a:lnTo>
                    <a:pt x="241671" y="35188"/>
                  </a:lnTo>
                </a:path>
                <a:path w="414654" h="410210">
                  <a:moveTo>
                    <a:pt x="248431" y="29777"/>
                  </a:moveTo>
                  <a:lnTo>
                    <a:pt x="255241" y="25710"/>
                  </a:lnTo>
                </a:path>
                <a:path w="414654" h="410210">
                  <a:moveTo>
                    <a:pt x="261984" y="21627"/>
                  </a:moveTo>
                  <a:lnTo>
                    <a:pt x="268778" y="16267"/>
                  </a:lnTo>
                </a:path>
                <a:path w="414654" h="410210">
                  <a:moveTo>
                    <a:pt x="275537" y="12200"/>
                  </a:moveTo>
                  <a:lnTo>
                    <a:pt x="281016" y="8082"/>
                  </a:lnTo>
                </a:path>
                <a:path w="414654" h="410210">
                  <a:moveTo>
                    <a:pt x="286393" y="4032"/>
                  </a:moveTo>
                  <a:lnTo>
                    <a:pt x="29317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/>
            <p:cNvSpPr/>
            <p:nvPr/>
          </p:nvSpPr>
          <p:spPr>
            <a:xfrm>
              <a:off x="10827970" y="3338136"/>
              <a:ext cx="1778635" cy="2859405"/>
            </a:xfrm>
            <a:custGeom>
              <a:avLst/>
              <a:gdLst/>
              <a:ahLst/>
              <a:cxnLst/>
              <a:rect l="l" t="t" r="r" b="b"/>
              <a:pathLst>
                <a:path w="1778634" h="2859404">
                  <a:moveTo>
                    <a:pt x="464224" y="2561517"/>
                  </a:moveTo>
                  <a:lnTo>
                    <a:pt x="462927" y="2560190"/>
                  </a:lnTo>
                </a:path>
                <a:path w="1778634" h="2859404">
                  <a:moveTo>
                    <a:pt x="464224" y="2561517"/>
                  </a:moveTo>
                  <a:lnTo>
                    <a:pt x="471018" y="2556157"/>
                  </a:lnTo>
                </a:path>
                <a:path w="1778634" h="2859404">
                  <a:moveTo>
                    <a:pt x="477812" y="2552056"/>
                  </a:moveTo>
                  <a:lnTo>
                    <a:pt x="483240" y="2548006"/>
                  </a:lnTo>
                </a:path>
                <a:path w="1778634" h="2859404">
                  <a:moveTo>
                    <a:pt x="490034" y="2542595"/>
                  </a:moveTo>
                  <a:lnTo>
                    <a:pt x="496827" y="2538511"/>
                  </a:lnTo>
                </a:path>
                <a:path w="1778634" h="2859404">
                  <a:moveTo>
                    <a:pt x="503621" y="2534462"/>
                  </a:moveTo>
                  <a:lnTo>
                    <a:pt x="510398" y="2530446"/>
                  </a:lnTo>
                </a:path>
                <a:path w="1778634" h="2859404">
                  <a:moveTo>
                    <a:pt x="517174" y="2525001"/>
                  </a:moveTo>
                  <a:lnTo>
                    <a:pt x="524036" y="2520917"/>
                  </a:lnTo>
                </a:path>
                <a:path w="1778634" h="2859404">
                  <a:moveTo>
                    <a:pt x="530779" y="2516867"/>
                  </a:moveTo>
                  <a:lnTo>
                    <a:pt x="537573" y="2511507"/>
                  </a:lnTo>
                </a:path>
                <a:path w="1778634" h="2859404">
                  <a:moveTo>
                    <a:pt x="544349" y="2507406"/>
                  </a:moveTo>
                  <a:lnTo>
                    <a:pt x="549743" y="2503323"/>
                  </a:lnTo>
                </a:path>
                <a:path w="1778634" h="2859404">
                  <a:moveTo>
                    <a:pt x="556588" y="2497929"/>
                  </a:moveTo>
                  <a:lnTo>
                    <a:pt x="563365" y="2493828"/>
                  </a:lnTo>
                </a:path>
                <a:path w="1778634" h="2859404">
                  <a:moveTo>
                    <a:pt x="570158" y="2489812"/>
                  </a:moveTo>
                  <a:lnTo>
                    <a:pt x="576935" y="2485745"/>
                  </a:lnTo>
                </a:path>
                <a:path w="1778634" h="2859404">
                  <a:moveTo>
                    <a:pt x="583729" y="2480334"/>
                  </a:moveTo>
                  <a:lnTo>
                    <a:pt x="590505" y="2476318"/>
                  </a:lnTo>
                </a:path>
                <a:path w="1778634" h="2859404">
                  <a:moveTo>
                    <a:pt x="597265" y="2472235"/>
                  </a:moveTo>
                  <a:lnTo>
                    <a:pt x="604025" y="2466807"/>
                  </a:lnTo>
                </a:path>
                <a:path w="1778634" h="2859404">
                  <a:moveTo>
                    <a:pt x="609521" y="2464101"/>
                  </a:moveTo>
                  <a:lnTo>
                    <a:pt x="614898" y="2458724"/>
                  </a:lnTo>
                </a:path>
                <a:path w="1778634" h="2859404">
                  <a:moveTo>
                    <a:pt x="439781" y="2525001"/>
                  </a:moveTo>
                  <a:lnTo>
                    <a:pt x="438415" y="2523640"/>
                  </a:lnTo>
                </a:path>
                <a:path w="1778634" h="2859404">
                  <a:moveTo>
                    <a:pt x="439781" y="2525001"/>
                  </a:moveTo>
                  <a:lnTo>
                    <a:pt x="446575" y="2520917"/>
                  </a:lnTo>
                </a:path>
                <a:path w="1778634" h="2859404">
                  <a:moveTo>
                    <a:pt x="453334" y="2516867"/>
                  </a:moveTo>
                  <a:lnTo>
                    <a:pt x="460162" y="2511507"/>
                  </a:lnTo>
                </a:path>
                <a:path w="1778634" h="2859404">
                  <a:moveTo>
                    <a:pt x="466956" y="2507406"/>
                  </a:moveTo>
                  <a:lnTo>
                    <a:pt x="472401" y="2503323"/>
                  </a:lnTo>
                </a:path>
                <a:path w="1778634" h="2859404">
                  <a:moveTo>
                    <a:pt x="479177" y="2497929"/>
                  </a:moveTo>
                  <a:lnTo>
                    <a:pt x="485954" y="2493828"/>
                  </a:lnTo>
                </a:path>
                <a:path w="1778634" h="2859404">
                  <a:moveTo>
                    <a:pt x="492748" y="2489812"/>
                  </a:moveTo>
                  <a:lnTo>
                    <a:pt x="499507" y="2485745"/>
                  </a:lnTo>
                </a:path>
                <a:path w="1778634" h="2859404">
                  <a:moveTo>
                    <a:pt x="506318" y="2480334"/>
                  </a:moveTo>
                  <a:lnTo>
                    <a:pt x="513163" y="2476318"/>
                  </a:lnTo>
                </a:path>
                <a:path w="1778634" h="2859404">
                  <a:moveTo>
                    <a:pt x="519940" y="2472235"/>
                  </a:moveTo>
                  <a:lnTo>
                    <a:pt x="526716" y="2466807"/>
                  </a:lnTo>
                </a:path>
                <a:path w="1778634" h="2859404">
                  <a:moveTo>
                    <a:pt x="533476" y="2462740"/>
                  </a:moveTo>
                  <a:lnTo>
                    <a:pt x="538887" y="2458724"/>
                  </a:lnTo>
                </a:path>
                <a:path w="1778634" h="2859404">
                  <a:moveTo>
                    <a:pt x="545664" y="2453296"/>
                  </a:moveTo>
                  <a:lnTo>
                    <a:pt x="552526" y="2449195"/>
                  </a:lnTo>
                </a:path>
                <a:path w="1778634" h="2859404">
                  <a:moveTo>
                    <a:pt x="559285" y="2445145"/>
                  </a:moveTo>
                  <a:lnTo>
                    <a:pt x="566079" y="2441130"/>
                  </a:lnTo>
                </a:path>
                <a:path w="1778634" h="2859404">
                  <a:moveTo>
                    <a:pt x="572855" y="2435685"/>
                  </a:moveTo>
                  <a:lnTo>
                    <a:pt x="579649" y="2431635"/>
                  </a:lnTo>
                </a:path>
                <a:path w="1778634" h="2859404">
                  <a:moveTo>
                    <a:pt x="585009" y="2427551"/>
                  </a:moveTo>
                  <a:lnTo>
                    <a:pt x="591871" y="2423552"/>
                  </a:lnTo>
                </a:path>
                <a:path w="1778634" h="2859404">
                  <a:moveTo>
                    <a:pt x="583729" y="2737478"/>
                  </a:moveTo>
                  <a:lnTo>
                    <a:pt x="582329" y="2736151"/>
                  </a:lnTo>
                </a:path>
                <a:path w="1778634" h="2859404">
                  <a:moveTo>
                    <a:pt x="583729" y="2737478"/>
                  </a:moveTo>
                  <a:lnTo>
                    <a:pt x="590505" y="2733394"/>
                  </a:lnTo>
                </a:path>
                <a:path w="1778634" h="2859404">
                  <a:moveTo>
                    <a:pt x="595848" y="2727949"/>
                  </a:moveTo>
                  <a:lnTo>
                    <a:pt x="602727" y="2723933"/>
                  </a:lnTo>
                </a:path>
                <a:path w="1778634" h="2859404">
                  <a:moveTo>
                    <a:pt x="609521" y="2719850"/>
                  </a:moveTo>
                  <a:lnTo>
                    <a:pt x="616315" y="2714404"/>
                  </a:lnTo>
                </a:path>
                <a:path w="1778634" h="2859404">
                  <a:moveTo>
                    <a:pt x="623091" y="2710389"/>
                  </a:moveTo>
                  <a:lnTo>
                    <a:pt x="629834" y="2706305"/>
                  </a:lnTo>
                </a:path>
                <a:path w="1778634" h="2859404">
                  <a:moveTo>
                    <a:pt x="636610" y="2700894"/>
                  </a:moveTo>
                  <a:lnTo>
                    <a:pt x="643421" y="2696861"/>
                  </a:lnTo>
                </a:path>
                <a:path w="1778634" h="2859404">
                  <a:moveTo>
                    <a:pt x="650215" y="2692794"/>
                  </a:moveTo>
                  <a:lnTo>
                    <a:pt x="656957" y="2688727"/>
                  </a:lnTo>
                </a:path>
                <a:path w="1778634" h="2859404">
                  <a:moveTo>
                    <a:pt x="662420" y="2683316"/>
                  </a:moveTo>
                  <a:lnTo>
                    <a:pt x="669230" y="2679216"/>
                  </a:lnTo>
                </a:path>
                <a:path w="1778634" h="2859404">
                  <a:moveTo>
                    <a:pt x="676007" y="2675200"/>
                  </a:moveTo>
                  <a:lnTo>
                    <a:pt x="682784" y="2669789"/>
                  </a:lnTo>
                </a:path>
                <a:path w="1778634" h="2859404">
                  <a:moveTo>
                    <a:pt x="689560" y="2665739"/>
                  </a:moveTo>
                  <a:lnTo>
                    <a:pt x="696337" y="2661655"/>
                  </a:lnTo>
                </a:path>
                <a:path w="1778634" h="2859404">
                  <a:moveTo>
                    <a:pt x="703182" y="2656210"/>
                  </a:moveTo>
                  <a:lnTo>
                    <a:pt x="709959" y="2652211"/>
                  </a:lnTo>
                </a:path>
                <a:path w="1778634" h="2859404">
                  <a:moveTo>
                    <a:pt x="716718" y="2648145"/>
                  </a:moveTo>
                  <a:lnTo>
                    <a:pt x="722129" y="2644078"/>
                  </a:lnTo>
                </a:path>
                <a:path w="1778634" h="2859404">
                  <a:moveTo>
                    <a:pt x="727591" y="2639977"/>
                  </a:moveTo>
                  <a:lnTo>
                    <a:pt x="734368" y="2635961"/>
                  </a:lnTo>
                </a:path>
                <a:path w="1778634" h="2859404">
                  <a:moveTo>
                    <a:pt x="559285" y="2700894"/>
                  </a:moveTo>
                  <a:lnTo>
                    <a:pt x="557868" y="2699533"/>
                  </a:lnTo>
                </a:path>
                <a:path w="1778634" h="2859404">
                  <a:moveTo>
                    <a:pt x="559285" y="2700894"/>
                  </a:moveTo>
                  <a:lnTo>
                    <a:pt x="566079" y="2696861"/>
                  </a:lnTo>
                </a:path>
                <a:path w="1778634" h="2859404">
                  <a:moveTo>
                    <a:pt x="572855" y="2692794"/>
                  </a:moveTo>
                  <a:lnTo>
                    <a:pt x="579649" y="2688727"/>
                  </a:lnTo>
                </a:path>
                <a:path w="1778634" h="2859404">
                  <a:moveTo>
                    <a:pt x="585009" y="2683316"/>
                  </a:moveTo>
                  <a:lnTo>
                    <a:pt x="591871" y="2679216"/>
                  </a:lnTo>
                </a:path>
                <a:path w="1778634" h="2859404">
                  <a:moveTo>
                    <a:pt x="598665" y="2675200"/>
                  </a:moveTo>
                  <a:lnTo>
                    <a:pt x="605441" y="2669789"/>
                  </a:lnTo>
                </a:path>
                <a:path w="1778634" h="2859404">
                  <a:moveTo>
                    <a:pt x="612235" y="2665739"/>
                  </a:moveTo>
                  <a:lnTo>
                    <a:pt x="618960" y="2661655"/>
                  </a:lnTo>
                </a:path>
                <a:path w="1778634" h="2859404">
                  <a:moveTo>
                    <a:pt x="625771" y="2656210"/>
                  </a:moveTo>
                  <a:lnTo>
                    <a:pt x="632531" y="2652211"/>
                  </a:lnTo>
                </a:path>
                <a:path w="1778634" h="2859404">
                  <a:moveTo>
                    <a:pt x="639307" y="2648145"/>
                  </a:moveTo>
                  <a:lnTo>
                    <a:pt x="644804" y="2644078"/>
                  </a:lnTo>
                </a:path>
                <a:path w="1778634" h="2859404">
                  <a:moveTo>
                    <a:pt x="651580" y="2638616"/>
                  </a:moveTo>
                  <a:lnTo>
                    <a:pt x="658357" y="2634634"/>
                  </a:lnTo>
                </a:path>
                <a:path w="1778634" h="2859404">
                  <a:moveTo>
                    <a:pt x="665151" y="2630550"/>
                  </a:moveTo>
                  <a:lnTo>
                    <a:pt x="671945" y="2625122"/>
                  </a:lnTo>
                </a:path>
                <a:path w="1778634" h="2859404">
                  <a:moveTo>
                    <a:pt x="678704" y="2621106"/>
                  </a:moveTo>
                  <a:lnTo>
                    <a:pt x="685549" y="2617023"/>
                  </a:lnTo>
                </a:path>
                <a:path w="1778634" h="2859404">
                  <a:moveTo>
                    <a:pt x="692326" y="2611578"/>
                  </a:moveTo>
                  <a:lnTo>
                    <a:pt x="699119" y="2607562"/>
                  </a:lnTo>
                </a:path>
                <a:path w="1778634" h="2859404">
                  <a:moveTo>
                    <a:pt x="704496" y="2603512"/>
                  </a:moveTo>
                  <a:lnTo>
                    <a:pt x="709959" y="2599445"/>
                  </a:lnTo>
                </a:path>
                <a:path w="1778634" h="2859404">
                  <a:moveTo>
                    <a:pt x="606722" y="2772599"/>
                  </a:moveTo>
                  <a:lnTo>
                    <a:pt x="605441" y="2771288"/>
                  </a:lnTo>
                </a:path>
                <a:path w="1778634" h="2859404">
                  <a:moveTo>
                    <a:pt x="606722" y="2772599"/>
                  </a:moveTo>
                  <a:lnTo>
                    <a:pt x="613601" y="2768583"/>
                  </a:lnTo>
                </a:path>
                <a:path w="1778634" h="2859404">
                  <a:moveTo>
                    <a:pt x="620360" y="2764533"/>
                  </a:moveTo>
                  <a:lnTo>
                    <a:pt x="627171" y="2759122"/>
                  </a:lnTo>
                </a:path>
                <a:path w="1778634" h="2859404">
                  <a:moveTo>
                    <a:pt x="633948" y="2755055"/>
                  </a:moveTo>
                  <a:lnTo>
                    <a:pt x="640707" y="2750989"/>
                  </a:lnTo>
                </a:path>
                <a:path w="1778634" h="2859404">
                  <a:moveTo>
                    <a:pt x="647484" y="2746922"/>
                  </a:moveTo>
                  <a:lnTo>
                    <a:pt x="654295" y="2741545"/>
                  </a:lnTo>
                </a:path>
                <a:path w="1778634" h="2859404">
                  <a:moveTo>
                    <a:pt x="661071" y="2737478"/>
                  </a:moveTo>
                  <a:lnTo>
                    <a:pt x="667848" y="2733394"/>
                  </a:lnTo>
                </a:path>
                <a:path w="1778634" h="2859404">
                  <a:moveTo>
                    <a:pt x="673293" y="2727949"/>
                  </a:moveTo>
                  <a:lnTo>
                    <a:pt x="680070" y="2723933"/>
                  </a:lnTo>
                </a:path>
                <a:path w="1778634" h="2859404">
                  <a:moveTo>
                    <a:pt x="686863" y="2719850"/>
                  </a:moveTo>
                  <a:lnTo>
                    <a:pt x="693623" y="2714404"/>
                  </a:lnTo>
                </a:path>
                <a:path w="1778634" h="2859404">
                  <a:moveTo>
                    <a:pt x="700434" y="2710389"/>
                  </a:moveTo>
                  <a:lnTo>
                    <a:pt x="707193" y="2706305"/>
                  </a:lnTo>
                </a:path>
                <a:path w="1778634" h="2859404">
                  <a:moveTo>
                    <a:pt x="714055" y="2702255"/>
                  </a:moveTo>
                  <a:lnTo>
                    <a:pt x="720832" y="2696861"/>
                  </a:lnTo>
                </a:path>
                <a:path w="1778634" h="2859404">
                  <a:moveTo>
                    <a:pt x="727591" y="2692794"/>
                  </a:moveTo>
                  <a:lnTo>
                    <a:pt x="734368" y="2688727"/>
                  </a:lnTo>
                </a:path>
                <a:path w="1778634" h="2859404">
                  <a:moveTo>
                    <a:pt x="739779" y="2683316"/>
                  </a:moveTo>
                  <a:lnTo>
                    <a:pt x="746556" y="2679216"/>
                  </a:lnTo>
                </a:path>
                <a:path w="1778634" h="2859404">
                  <a:moveTo>
                    <a:pt x="752001" y="2675200"/>
                  </a:moveTo>
                  <a:lnTo>
                    <a:pt x="758812" y="2671116"/>
                  </a:lnTo>
                </a:path>
                <a:path w="1778634" h="2859404">
                  <a:moveTo>
                    <a:pt x="534859" y="2665739"/>
                  </a:moveTo>
                  <a:lnTo>
                    <a:pt x="533476" y="2664378"/>
                  </a:lnTo>
                </a:path>
                <a:path w="1778634" h="2859404">
                  <a:moveTo>
                    <a:pt x="534859" y="2665739"/>
                  </a:moveTo>
                  <a:lnTo>
                    <a:pt x="541652" y="2661655"/>
                  </a:lnTo>
                </a:path>
                <a:path w="1778634" h="2859404">
                  <a:moveTo>
                    <a:pt x="548429" y="2656210"/>
                  </a:moveTo>
                  <a:lnTo>
                    <a:pt x="555205" y="2652211"/>
                  </a:lnTo>
                </a:path>
                <a:path w="1778634" h="2859404">
                  <a:moveTo>
                    <a:pt x="562016" y="2648145"/>
                  </a:moveTo>
                  <a:lnTo>
                    <a:pt x="567393" y="2644078"/>
                  </a:lnTo>
                </a:path>
                <a:path w="1778634" h="2859404">
                  <a:moveTo>
                    <a:pt x="574221" y="2638616"/>
                  </a:moveTo>
                  <a:lnTo>
                    <a:pt x="581015" y="2634634"/>
                  </a:lnTo>
                </a:path>
                <a:path w="1778634" h="2859404">
                  <a:moveTo>
                    <a:pt x="587791" y="2630550"/>
                  </a:moveTo>
                  <a:lnTo>
                    <a:pt x="594585" y="2625122"/>
                  </a:lnTo>
                </a:path>
                <a:path w="1778634" h="2859404">
                  <a:moveTo>
                    <a:pt x="601362" y="2621106"/>
                  </a:moveTo>
                  <a:lnTo>
                    <a:pt x="608121" y="2617023"/>
                  </a:lnTo>
                </a:path>
                <a:path w="1778634" h="2859404">
                  <a:moveTo>
                    <a:pt x="614898" y="2611578"/>
                  </a:moveTo>
                  <a:lnTo>
                    <a:pt x="621675" y="2607562"/>
                  </a:lnTo>
                </a:path>
                <a:path w="1778634" h="2859404">
                  <a:moveTo>
                    <a:pt x="628451" y="2603512"/>
                  </a:moveTo>
                  <a:lnTo>
                    <a:pt x="633948" y="2599445"/>
                  </a:lnTo>
                </a:path>
                <a:path w="1778634" h="2859404">
                  <a:moveTo>
                    <a:pt x="640707" y="2594000"/>
                  </a:moveTo>
                  <a:lnTo>
                    <a:pt x="647484" y="2589967"/>
                  </a:lnTo>
                </a:path>
                <a:path w="1778634" h="2859404">
                  <a:moveTo>
                    <a:pt x="654295" y="2585918"/>
                  </a:moveTo>
                  <a:lnTo>
                    <a:pt x="661071" y="2580473"/>
                  </a:lnTo>
                </a:path>
                <a:path w="1778634" h="2859404">
                  <a:moveTo>
                    <a:pt x="667848" y="2576423"/>
                  </a:moveTo>
                  <a:lnTo>
                    <a:pt x="674607" y="2572339"/>
                  </a:lnTo>
                </a:path>
                <a:path w="1778634" h="2859404">
                  <a:moveTo>
                    <a:pt x="680070" y="2568289"/>
                  </a:moveTo>
                  <a:lnTo>
                    <a:pt x="686863" y="2564256"/>
                  </a:lnTo>
                </a:path>
                <a:path w="1778634" h="2859404">
                  <a:moveTo>
                    <a:pt x="510398" y="2630550"/>
                  </a:moveTo>
                  <a:lnTo>
                    <a:pt x="509100" y="2629189"/>
                  </a:lnTo>
                </a:path>
                <a:path w="1778634" h="2859404">
                  <a:moveTo>
                    <a:pt x="510398" y="2630550"/>
                  </a:moveTo>
                  <a:lnTo>
                    <a:pt x="517174" y="2625122"/>
                  </a:lnTo>
                </a:path>
                <a:path w="1778634" h="2859404">
                  <a:moveTo>
                    <a:pt x="524036" y="2621106"/>
                  </a:moveTo>
                  <a:lnTo>
                    <a:pt x="530779" y="2617023"/>
                  </a:lnTo>
                </a:path>
                <a:path w="1778634" h="2859404">
                  <a:moveTo>
                    <a:pt x="537573" y="2611578"/>
                  </a:moveTo>
                  <a:lnTo>
                    <a:pt x="544349" y="2607562"/>
                  </a:lnTo>
                </a:path>
                <a:path w="1778634" h="2859404">
                  <a:moveTo>
                    <a:pt x="551109" y="2603512"/>
                  </a:moveTo>
                  <a:lnTo>
                    <a:pt x="556588" y="2598067"/>
                  </a:lnTo>
                </a:path>
                <a:path w="1778634" h="2859404">
                  <a:moveTo>
                    <a:pt x="563365" y="2594000"/>
                  </a:moveTo>
                  <a:lnTo>
                    <a:pt x="570158" y="2589967"/>
                  </a:lnTo>
                </a:path>
                <a:path w="1778634" h="2859404">
                  <a:moveTo>
                    <a:pt x="576935" y="2585918"/>
                  </a:moveTo>
                  <a:lnTo>
                    <a:pt x="583729" y="2580473"/>
                  </a:lnTo>
                </a:path>
                <a:path w="1778634" h="2859404">
                  <a:moveTo>
                    <a:pt x="590505" y="2576423"/>
                  </a:moveTo>
                  <a:lnTo>
                    <a:pt x="597265" y="2572339"/>
                  </a:lnTo>
                </a:path>
                <a:path w="1778634" h="2859404">
                  <a:moveTo>
                    <a:pt x="604025" y="2566962"/>
                  </a:moveTo>
                  <a:lnTo>
                    <a:pt x="610835" y="2562912"/>
                  </a:lnTo>
                </a:path>
                <a:path w="1778634" h="2859404">
                  <a:moveTo>
                    <a:pt x="616315" y="2558828"/>
                  </a:moveTo>
                  <a:lnTo>
                    <a:pt x="623091" y="2553417"/>
                  </a:lnTo>
                </a:path>
                <a:path w="1778634" h="2859404">
                  <a:moveTo>
                    <a:pt x="629834" y="2549368"/>
                  </a:moveTo>
                  <a:lnTo>
                    <a:pt x="636610" y="2545318"/>
                  </a:lnTo>
                </a:path>
                <a:path w="1778634" h="2859404">
                  <a:moveTo>
                    <a:pt x="643421" y="2541251"/>
                  </a:moveTo>
                  <a:lnTo>
                    <a:pt x="650215" y="2535823"/>
                  </a:lnTo>
                </a:path>
                <a:path w="1778634" h="2859404">
                  <a:moveTo>
                    <a:pt x="655694" y="2533134"/>
                  </a:moveTo>
                  <a:lnTo>
                    <a:pt x="662420" y="2527706"/>
                  </a:lnTo>
                </a:path>
                <a:path w="1778634" h="2859404">
                  <a:moveTo>
                    <a:pt x="485954" y="2594000"/>
                  </a:moveTo>
                  <a:lnTo>
                    <a:pt x="484640" y="2592690"/>
                  </a:lnTo>
                </a:path>
                <a:path w="1778634" h="2859404">
                  <a:moveTo>
                    <a:pt x="485954" y="2594000"/>
                  </a:moveTo>
                  <a:lnTo>
                    <a:pt x="492748" y="2589967"/>
                  </a:lnTo>
                </a:path>
                <a:path w="1778634" h="2859404">
                  <a:moveTo>
                    <a:pt x="499507" y="2585918"/>
                  </a:moveTo>
                  <a:lnTo>
                    <a:pt x="506318" y="2580473"/>
                  </a:lnTo>
                </a:path>
                <a:path w="1778634" h="2859404">
                  <a:moveTo>
                    <a:pt x="513163" y="2576423"/>
                  </a:moveTo>
                  <a:lnTo>
                    <a:pt x="519940" y="2572339"/>
                  </a:lnTo>
                </a:path>
                <a:path w="1778634" h="2859404">
                  <a:moveTo>
                    <a:pt x="526716" y="2566962"/>
                  </a:moveTo>
                  <a:lnTo>
                    <a:pt x="533476" y="2562912"/>
                  </a:lnTo>
                </a:path>
                <a:path w="1778634" h="2859404">
                  <a:moveTo>
                    <a:pt x="538887" y="2558828"/>
                  </a:moveTo>
                  <a:lnTo>
                    <a:pt x="545664" y="2553417"/>
                  </a:lnTo>
                </a:path>
                <a:path w="1778634" h="2859404">
                  <a:moveTo>
                    <a:pt x="552526" y="2549368"/>
                  </a:moveTo>
                  <a:lnTo>
                    <a:pt x="559285" y="2545318"/>
                  </a:lnTo>
                </a:path>
                <a:path w="1778634" h="2859404">
                  <a:moveTo>
                    <a:pt x="566079" y="2541251"/>
                  </a:moveTo>
                  <a:lnTo>
                    <a:pt x="572855" y="2535823"/>
                  </a:lnTo>
                </a:path>
                <a:path w="1778634" h="2859404">
                  <a:moveTo>
                    <a:pt x="579649" y="2531773"/>
                  </a:moveTo>
                  <a:lnTo>
                    <a:pt x="586392" y="2527706"/>
                  </a:lnTo>
                </a:path>
                <a:path w="1778634" h="2859404">
                  <a:moveTo>
                    <a:pt x="593185" y="2522244"/>
                  </a:moveTo>
                  <a:lnTo>
                    <a:pt x="599962" y="2518263"/>
                  </a:lnTo>
                </a:path>
                <a:path w="1778634" h="2859404">
                  <a:moveTo>
                    <a:pt x="605441" y="2514145"/>
                  </a:moveTo>
                  <a:lnTo>
                    <a:pt x="612235" y="2508734"/>
                  </a:lnTo>
                </a:path>
                <a:path w="1778634" h="2859404">
                  <a:moveTo>
                    <a:pt x="618960" y="2504684"/>
                  </a:moveTo>
                  <a:lnTo>
                    <a:pt x="625771" y="2500600"/>
                  </a:lnTo>
                </a:path>
                <a:path w="1778634" h="2859404">
                  <a:moveTo>
                    <a:pt x="631251" y="2496567"/>
                  </a:moveTo>
                  <a:lnTo>
                    <a:pt x="638027" y="2492501"/>
                  </a:lnTo>
                </a:path>
                <a:path w="1778634" h="2859404">
                  <a:moveTo>
                    <a:pt x="461510" y="2558828"/>
                  </a:moveTo>
                  <a:lnTo>
                    <a:pt x="460162" y="2557501"/>
                  </a:lnTo>
                </a:path>
                <a:path w="1778634" h="2859404">
                  <a:moveTo>
                    <a:pt x="461510" y="2558828"/>
                  </a:moveTo>
                  <a:lnTo>
                    <a:pt x="468304" y="2553417"/>
                  </a:lnTo>
                </a:path>
                <a:path w="1778634" h="2859404">
                  <a:moveTo>
                    <a:pt x="475098" y="2549368"/>
                  </a:moveTo>
                  <a:lnTo>
                    <a:pt x="481892" y="2545318"/>
                  </a:lnTo>
                </a:path>
                <a:path w="1778634" h="2859404">
                  <a:moveTo>
                    <a:pt x="488685" y="2541251"/>
                  </a:moveTo>
                  <a:lnTo>
                    <a:pt x="495462" y="2535823"/>
                  </a:lnTo>
                </a:path>
                <a:path w="1778634" h="2859404">
                  <a:moveTo>
                    <a:pt x="502290" y="2531773"/>
                  </a:moveTo>
                  <a:lnTo>
                    <a:pt x="509100" y="2527706"/>
                  </a:lnTo>
                </a:path>
                <a:path w="1778634" h="2859404">
                  <a:moveTo>
                    <a:pt x="515826" y="2522244"/>
                  </a:moveTo>
                  <a:lnTo>
                    <a:pt x="522620" y="2518263"/>
                  </a:lnTo>
                </a:path>
                <a:path w="1778634" h="2859404">
                  <a:moveTo>
                    <a:pt x="528014" y="2514145"/>
                  </a:moveTo>
                  <a:lnTo>
                    <a:pt x="534859" y="2508734"/>
                  </a:lnTo>
                </a:path>
                <a:path w="1778634" h="2859404">
                  <a:moveTo>
                    <a:pt x="541652" y="2504684"/>
                  </a:moveTo>
                  <a:lnTo>
                    <a:pt x="548429" y="2500600"/>
                  </a:lnTo>
                </a:path>
                <a:path w="1778634" h="2859404">
                  <a:moveTo>
                    <a:pt x="555205" y="2495223"/>
                  </a:moveTo>
                  <a:lnTo>
                    <a:pt x="562016" y="2491156"/>
                  </a:lnTo>
                </a:path>
                <a:path w="1778634" h="2859404">
                  <a:moveTo>
                    <a:pt x="568759" y="2487124"/>
                  </a:moveTo>
                  <a:lnTo>
                    <a:pt x="575535" y="2483040"/>
                  </a:lnTo>
                </a:path>
                <a:path w="1778634" h="2859404">
                  <a:moveTo>
                    <a:pt x="582329" y="2477646"/>
                  </a:moveTo>
                  <a:lnTo>
                    <a:pt x="589089" y="2473596"/>
                  </a:lnTo>
                </a:path>
                <a:path w="1778634" h="2859404">
                  <a:moveTo>
                    <a:pt x="594585" y="2469546"/>
                  </a:moveTo>
                  <a:lnTo>
                    <a:pt x="601362" y="2464101"/>
                  </a:lnTo>
                </a:path>
                <a:path w="1778634" h="2859404">
                  <a:moveTo>
                    <a:pt x="606722" y="2461361"/>
                  </a:moveTo>
                  <a:lnTo>
                    <a:pt x="613601" y="2455967"/>
                  </a:lnTo>
                </a:path>
                <a:path w="1778634" h="2859404">
                  <a:moveTo>
                    <a:pt x="438415" y="2522244"/>
                  </a:moveTo>
                  <a:lnTo>
                    <a:pt x="437101" y="2520917"/>
                  </a:lnTo>
                </a:path>
                <a:path w="1778634" h="2859404">
                  <a:moveTo>
                    <a:pt x="438415" y="2522244"/>
                  </a:moveTo>
                  <a:lnTo>
                    <a:pt x="445277" y="2518263"/>
                  </a:lnTo>
                </a:path>
                <a:path w="1778634" h="2859404">
                  <a:moveTo>
                    <a:pt x="450654" y="2514145"/>
                  </a:moveTo>
                  <a:lnTo>
                    <a:pt x="457448" y="2508734"/>
                  </a:lnTo>
                </a:path>
                <a:path w="1778634" h="2859404">
                  <a:moveTo>
                    <a:pt x="464224" y="2504684"/>
                  </a:moveTo>
                  <a:lnTo>
                    <a:pt x="471018" y="2500600"/>
                  </a:lnTo>
                </a:path>
                <a:path w="1778634" h="2859404">
                  <a:moveTo>
                    <a:pt x="477812" y="2495223"/>
                  </a:moveTo>
                  <a:lnTo>
                    <a:pt x="484640" y="2491156"/>
                  </a:lnTo>
                </a:path>
                <a:path w="1778634" h="2859404">
                  <a:moveTo>
                    <a:pt x="491433" y="2487124"/>
                  </a:moveTo>
                  <a:lnTo>
                    <a:pt x="498176" y="2483040"/>
                  </a:lnTo>
                </a:path>
                <a:path w="1778634" h="2859404">
                  <a:moveTo>
                    <a:pt x="504970" y="2477646"/>
                  </a:moveTo>
                  <a:lnTo>
                    <a:pt x="511763" y="2473596"/>
                  </a:lnTo>
                </a:path>
                <a:path w="1778634" h="2859404">
                  <a:moveTo>
                    <a:pt x="517174" y="2469546"/>
                  </a:moveTo>
                  <a:lnTo>
                    <a:pt x="524036" y="2464101"/>
                  </a:lnTo>
                </a:path>
                <a:path w="1778634" h="2859404">
                  <a:moveTo>
                    <a:pt x="530779" y="2460051"/>
                  </a:moveTo>
                  <a:lnTo>
                    <a:pt x="537573" y="2455967"/>
                  </a:lnTo>
                </a:path>
                <a:path w="1778634" h="2859404">
                  <a:moveTo>
                    <a:pt x="544349" y="2450539"/>
                  </a:moveTo>
                  <a:lnTo>
                    <a:pt x="551109" y="2446541"/>
                  </a:lnTo>
                </a:path>
                <a:path w="1778634" h="2859404">
                  <a:moveTo>
                    <a:pt x="557868" y="2442457"/>
                  </a:moveTo>
                  <a:lnTo>
                    <a:pt x="564679" y="2438390"/>
                  </a:lnTo>
                </a:path>
                <a:path w="1778634" h="2859404">
                  <a:moveTo>
                    <a:pt x="571456" y="2432945"/>
                  </a:moveTo>
                  <a:lnTo>
                    <a:pt x="576935" y="2428946"/>
                  </a:lnTo>
                </a:path>
                <a:path w="1778634" h="2859404">
                  <a:moveTo>
                    <a:pt x="582329" y="2424879"/>
                  </a:moveTo>
                  <a:lnTo>
                    <a:pt x="589089" y="2420779"/>
                  </a:lnTo>
                </a:path>
                <a:path w="1778634" h="2859404">
                  <a:moveTo>
                    <a:pt x="567393" y="2388329"/>
                  </a:moveTo>
                  <a:lnTo>
                    <a:pt x="566079" y="2386985"/>
                  </a:lnTo>
                </a:path>
                <a:path w="1778634" h="2859404">
                  <a:moveTo>
                    <a:pt x="567393" y="2388329"/>
                  </a:moveTo>
                  <a:lnTo>
                    <a:pt x="560599" y="2392413"/>
                  </a:lnTo>
                </a:path>
                <a:path w="1778634" h="2859404">
                  <a:moveTo>
                    <a:pt x="553823" y="2396463"/>
                  </a:moveTo>
                  <a:lnTo>
                    <a:pt x="547046" y="2400496"/>
                  </a:lnTo>
                </a:path>
                <a:path w="1778634" h="2859404">
                  <a:moveTo>
                    <a:pt x="540253" y="2405941"/>
                  </a:moveTo>
                  <a:lnTo>
                    <a:pt x="533476" y="2409974"/>
                  </a:lnTo>
                </a:path>
                <a:path w="1778634" h="2859404">
                  <a:moveTo>
                    <a:pt x="526716" y="2414040"/>
                  </a:moveTo>
                  <a:lnTo>
                    <a:pt x="519940" y="2419451"/>
                  </a:lnTo>
                </a:path>
                <a:path w="1778634" h="2859404">
                  <a:moveTo>
                    <a:pt x="514443" y="2423552"/>
                  </a:moveTo>
                  <a:lnTo>
                    <a:pt x="507684" y="2427551"/>
                  </a:lnTo>
                </a:path>
                <a:path w="1778634" h="2859404">
                  <a:moveTo>
                    <a:pt x="500890" y="2432945"/>
                  </a:moveTo>
                  <a:lnTo>
                    <a:pt x="494113" y="2437063"/>
                  </a:lnTo>
                </a:path>
                <a:path w="1778634" h="2859404">
                  <a:moveTo>
                    <a:pt x="487337" y="2441130"/>
                  </a:moveTo>
                  <a:lnTo>
                    <a:pt x="480560" y="2445145"/>
                  </a:lnTo>
                </a:path>
                <a:path w="1778634" h="2859404">
                  <a:moveTo>
                    <a:pt x="473783" y="2450539"/>
                  </a:moveTo>
                  <a:lnTo>
                    <a:pt x="466956" y="2454657"/>
                  </a:lnTo>
                </a:path>
                <a:path w="1778634" h="2859404">
                  <a:moveTo>
                    <a:pt x="460162" y="2458724"/>
                  </a:moveTo>
                  <a:lnTo>
                    <a:pt x="454717" y="2464101"/>
                  </a:lnTo>
                </a:path>
                <a:path w="1778634" h="2859404">
                  <a:moveTo>
                    <a:pt x="447940" y="2468202"/>
                  </a:moveTo>
                  <a:lnTo>
                    <a:pt x="441181" y="2472235"/>
                  </a:lnTo>
                </a:path>
                <a:path w="1778634" h="2859404">
                  <a:moveTo>
                    <a:pt x="434421" y="2477646"/>
                  </a:moveTo>
                  <a:lnTo>
                    <a:pt x="427542" y="2481712"/>
                  </a:lnTo>
                </a:path>
                <a:path w="1778634" h="2859404">
                  <a:moveTo>
                    <a:pt x="422165" y="2485745"/>
                  </a:moveTo>
                  <a:lnTo>
                    <a:pt x="415371" y="2489812"/>
                  </a:lnTo>
                </a:path>
                <a:path w="1778634" h="2859404">
                  <a:moveTo>
                    <a:pt x="564679" y="2385658"/>
                  </a:moveTo>
                  <a:lnTo>
                    <a:pt x="563365" y="2384297"/>
                  </a:lnTo>
                </a:path>
                <a:path w="1778634" h="2859404">
                  <a:moveTo>
                    <a:pt x="564679" y="2385658"/>
                  </a:moveTo>
                  <a:lnTo>
                    <a:pt x="559285" y="2389657"/>
                  </a:lnTo>
                </a:path>
                <a:path w="1778634" h="2859404">
                  <a:moveTo>
                    <a:pt x="552526" y="2393740"/>
                  </a:moveTo>
                  <a:lnTo>
                    <a:pt x="545664" y="2397807"/>
                  </a:lnTo>
                </a:path>
                <a:path w="1778634" h="2859404">
                  <a:moveTo>
                    <a:pt x="538887" y="2403235"/>
                  </a:moveTo>
                  <a:lnTo>
                    <a:pt x="532110" y="2407285"/>
                  </a:lnTo>
                </a:path>
                <a:path w="1778634" h="2859404">
                  <a:moveTo>
                    <a:pt x="525334" y="2411335"/>
                  </a:moveTo>
                  <a:lnTo>
                    <a:pt x="518540" y="2416712"/>
                  </a:lnTo>
                </a:path>
                <a:path w="1778634" h="2859404">
                  <a:moveTo>
                    <a:pt x="511763" y="2420779"/>
                  </a:moveTo>
                  <a:lnTo>
                    <a:pt x="504970" y="2424879"/>
                  </a:lnTo>
                </a:path>
                <a:path w="1778634" h="2859404">
                  <a:moveTo>
                    <a:pt x="498176" y="2430308"/>
                  </a:moveTo>
                  <a:lnTo>
                    <a:pt x="492748" y="2434323"/>
                  </a:lnTo>
                </a:path>
                <a:path w="1778634" h="2859404">
                  <a:moveTo>
                    <a:pt x="485954" y="2438390"/>
                  </a:moveTo>
                  <a:lnTo>
                    <a:pt x="479177" y="2442457"/>
                  </a:lnTo>
                </a:path>
                <a:path w="1778634" h="2859404">
                  <a:moveTo>
                    <a:pt x="472401" y="2447851"/>
                  </a:moveTo>
                  <a:lnTo>
                    <a:pt x="465607" y="2451969"/>
                  </a:lnTo>
                </a:path>
                <a:path w="1778634" h="2859404">
                  <a:moveTo>
                    <a:pt x="458813" y="2455967"/>
                  </a:moveTo>
                  <a:lnTo>
                    <a:pt x="452071" y="2461361"/>
                  </a:lnTo>
                </a:path>
                <a:path w="1778634" h="2859404">
                  <a:moveTo>
                    <a:pt x="445277" y="2465445"/>
                  </a:moveTo>
                  <a:lnTo>
                    <a:pt x="438415" y="2469546"/>
                  </a:lnTo>
                </a:path>
                <a:path w="1778634" h="2859404">
                  <a:moveTo>
                    <a:pt x="433004" y="2474957"/>
                  </a:moveTo>
                  <a:lnTo>
                    <a:pt x="426210" y="2478939"/>
                  </a:lnTo>
                </a:path>
                <a:path w="1778634" h="2859404">
                  <a:moveTo>
                    <a:pt x="420782" y="2483040"/>
                  </a:moveTo>
                  <a:lnTo>
                    <a:pt x="414006" y="2487124"/>
                  </a:lnTo>
                </a:path>
                <a:path w="1778634" h="2859404">
                  <a:moveTo>
                    <a:pt x="1778260" y="0"/>
                  </a:moveTo>
                  <a:lnTo>
                    <a:pt x="1756530" y="0"/>
                  </a:lnTo>
                </a:path>
                <a:path w="1778634" h="2859404">
                  <a:moveTo>
                    <a:pt x="563365" y="2369391"/>
                  </a:moveTo>
                  <a:lnTo>
                    <a:pt x="556588" y="2373424"/>
                  </a:lnTo>
                </a:path>
                <a:path w="1778634" h="2859404">
                  <a:moveTo>
                    <a:pt x="564679" y="2370752"/>
                  </a:moveTo>
                  <a:lnTo>
                    <a:pt x="557868" y="2374802"/>
                  </a:lnTo>
                </a:path>
                <a:path w="1778634" h="2859404">
                  <a:moveTo>
                    <a:pt x="480560" y="2179953"/>
                  </a:moveTo>
                  <a:lnTo>
                    <a:pt x="507684" y="2220536"/>
                  </a:lnTo>
                </a:path>
                <a:path w="1778634" h="2859404">
                  <a:moveTo>
                    <a:pt x="507684" y="2220536"/>
                  </a:moveTo>
                  <a:lnTo>
                    <a:pt x="479177" y="2239458"/>
                  </a:lnTo>
                </a:path>
                <a:path w="1778634" h="2859404">
                  <a:moveTo>
                    <a:pt x="479177" y="2239458"/>
                  </a:moveTo>
                  <a:lnTo>
                    <a:pt x="471018" y="2228653"/>
                  </a:lnTo>
                </a:path>
                <a:path w="1778634" h="2859404">
                  <a:moveTo>
                    <a:pt x="940688" y="2859243"/>
                  </a:moveTo>
                  <a:lnTo>
                    <a:pt x="597265" y="2353158"/>
                  </a:lnTo>
                </a:path>
                <a:path w="1778634" h="2859404">
                  <a:moveTo>
                    <a:pt x="597265" y="2353158"/>
                  </a:moveTo>
                  <a:lnTo>
                    <a:pt x="568759" y="2372079"/>
                  </a:lnTo>
                </a:path>
                <a:path w="1778634" h="2859404">
                  <a:moveTo>
                    <a:pt x="568759" y="2372079"/>
                  </a:moveTo>
                  <a:lnTo>
                    <a:pt x="894532" y="2855177"/>
                  </a:lnTo>
                </a:path>
                <a:path w="1778634" h="2859404">
                  <a:moveTo>
                    <a:pt x="509100" y="1336902"/>
                  </a:moveTo>
                  <a:lnTo>
                    <a:pt x="515826" y="1319325"/>
                  </a:lnTo>
                </a:path>
                <a:path w="1778634" h="2859404">
                  <a:moveTo>
                    <a:pt x="536173" y="1263853"/>
                  </a:moveTo>
                  <a:lnTo>
                    <a:pt x="529396" y="1281430"/>
                  </a:lnTo>
                </a:path>
                <a:path w="1778634" h="2859404">
                  <a:moveTo>
                    <a:pt x="446575" y="1507435"/>
                  </a:moveTo>
                  <a:lnTo>
                    <a:pt x="479177" y="1519567"/>
                  </a:lnTo>
                </a:path>
                <a:path w="1778634" h="2859404">
                  <a:moveTo>
                    <a:pt x="0" y="1457306"/>
                  </a:moveTo>
                  <a:lnTo>
                    <a:pt x="225352" y="844327"/>
                  </a:lnTo>
                </a:path>
                <a:path w="1778634" h="2859404">
                  <a:moveTo>
                    <a:pt x="0" y="1457306"/>
                  </a:moveTo>
                  <a:lnTo>
                    <a:pt x="442512" y="1619723"/>
                  </a:lnTo>
                </a:path>
                <a:path w="1778634" h="2859404">
                  <a:moveTo>
                    <a:pt x="442512" y="1619723"/>
                  </a:moveTo>
                  <a:lnTo>
                    <a:pt x="479177" y="1519567"/>
                  </a:lnTo>
                </a:path>
                <a:path w="1778634" h="2859404">
                  <a:moveTo>
                    <a:pt x="667848" y="1005399"/>
                  </a:moveTo>
                  <a:lnTo>
                    <a:pt x="631251" y="1105537"/>
                  </a:lnTo>
                </a:path>
                <a:path w="1778634" h="2859404">
                  <a:moveTo>
                    <a:pt x="598665" y="1093337"/>
                  </a:moveTo>
                  <a:lnTo>
                    <a:pt x="631251" y="1105537"/>
                  </a:lnTo>
                </a:path>
                <a:path w="1778634" h="2859404">
                  <a:moveTo>
                    <a:pt x="568759" y="1276053"/>
                  </a:moveTo>
                  <a:lnTo>
                    <a:pt x="536173" y="1263853"/>
                  </a:lnTo>
                </a:path>
                <a:path w="1778634" h="2859404">
                  <a:moveTo>
                    <a:pt x="568759" y="1276053"/>
                  </a:moveTo>
                  <a:lnTo>
                    <a:pt x="541652" y="1349102"/>
                  </a:lnTo>
                </a:path>
                <a:path w="1778634" h="2859404">
                  <a:moveTo>
                    <a:pt x="541652" y="1349102"/>
                  </a:moveTo>
                  <a:lnTo>
                    <a:pt x="509100" y="1336902"/>
                  </a:lnTo>
                </a:path>
                <a:path w="1778634" h="2859404">
                  <a:moveTo>
                    <a:pt x="541652" y="1349102"/>
                  </a:moveTo>
                  <a:lnTo>
                    <a:pt x="540253" y="1347741"/>
                  </a:lnTo>
                </a:path>
                <a:path w="1778634" h="2859404">
                  <a:moveTo>
                    <a:pt x="541652" y="1349102"/>
                  </a:moveTo>
                  <a:lnTo>
                    <a:pt x="537573" y="1361286"/>
                  </a:lnTo>
                </a:path>
                <a:path w="1778634" h="2859404">
                  <a:moveTo>
                    <a:pt x="532110" y="1374830"/>
                  </a:moveTo>
                  <a:lnTo>
                    <a:pt x="530779" y="1373452"/>
                  </a:lnTo>
                </a:path>
                <a:path w="1778634" h="2859404">
                  <a:moveTo>
                    <a:pt x="528014" y="1385601"/>
                  </a:moveTo>
                  <a:lnTo>
                    <a:pt x="524036" y="1399163"/>
                  </a:lnTo>
                </a:path>
                <a:path w="1778634" h="2859404">
                  <a:moveTo>
                    <a:pt x="518540" y="1412674"/>
                  </a:moveTo>
                  <a:lnTo>
                    <a:pt x="517174" y="1411329"/>
                  </a:lnTo>
                </a:path>
                <a:path w="1778634" h="2859404">
                  <a:moveTo>
                    <a:pt x="514443" y="1422169"/>
                  </a:moveTo>
                  <a:lnTo>
                    <a:pt x="510398" y="1435730"/>
                  </a:lnTo>
                </a:path>
                <a:path w="1778634" h="2859404">
                  <a:moveTo>
                    <a:pt x="504970" y="1449241"/>
                  </a:moveTo>
                  <a:lnTo>
                    <a:pt x="503621" y="1447897"/>
                  </a:lnTo>
                </a:path>
                <a:path w="1778634" h="2859404">
                  <a:moveTo>
                    <a:pt x="500890" y="1460080"/>
                  </a:moveTo>
                  <a:lnTo>
                    <a:pt x="496827" y="1473573"/>
                  </a:lnTo>
                </a:path>
                <a:path w="1778634" h="2859404">
                  <a:moveTo>
                    <a:pt x="491433" y="1485723"/>
                  </a:moveTo>
                  <a:lnTo>
                    <a:pt x="490034" y="1484430"/>
                  </a:lnTo>
                </a:path>
                <a:path w="1778634" h="2859404">
                  <a:moveTo>
                    <a:pt x="487337" y="1496613"/>
                  </a:moveTo>
                  <a:lnTo>
                    <a:pt x="484640" y="1506091"/>
                  </a:lnTo>
                </a:path>
                <a:path w="1778634" h="2859404">
                  <a:moveTo>
                    <a:pt x="484640" y="1506091"/>
                  </a:moveTo>
                  <a:lnTo>
                    <a:pt x="479177" y="1519567"/>
                  </a:lnTo>
                </a:path>
                <a:path w="1778634" h="2859404">
                  <a:moveTo>
                    <a:pt x="568759" y="1276053"/>
                  </a:moveTo>
                  <a:lnTo>
                    <a:pt x="567393" y="1274692"/>
                  </a:lnTo>
                </a:path>
                <a:path w="1778634" h="2859404">
                  <a:moveTo>
                    <a:pt x="568759" y="1276053"/>
                  </a:moveTo>
                  <a:lnTo>
                    <a:pt x="574221" y="1263853"/>
                  </a:lnTo>
                </a:path>
                <a:path w="1778634" h="2859404">
                  <a:moveTo>
                    <a:pt x="578232" y="1250308"/>
                  </a:moveTo>
                  <a:lnTo>
                    <a:pt x="576935" y="1248981"/>
                  </a:lnTo>
                </a:path>
                <a:path w="1778634" h="2859404">
                  <a:moveTo>
                    <a:pt x="582329" y="1239486"/>
                  </a:moveTo>
                  <a:lnTo>
                    <a:pt x="587791" y="1225976"/>
                  </a:lnTo>
                </a:path>
                <a:path w="1778634" h="2859404">
                  <a:moveTo>
                    <a:pt x="591871" y="1212431"/>
                  </a:moveTo>
                  <a:lnTo>
                    <a:pt x="590505" y="1211070"/>
                  </a:lnTo>
                </a:path>
                <a:path w="1778634" h="2859404">
                  <a:moveTo>
                    <a:pt x="595848" y="1202953"/>
                  </a:moveTo>
                  <a:lnTo>
                    <a:pt x="601362" y="1189391"/>
                  </a:lnTo>
                </a:path>
                <a:path w="1778634" h="2859404">
                  <a:moveTo>
                    <a:pt x="605441" y="1175881"/>
                  </a:moveTo>
                  <a:lnTo>
                    <a:pt x="604025" y="1174520"/>
                  </a:lnTo>
                </a:path>
                <a:path w="1778634" h="2859404">
                  <a:moveTo>
                    <a:pt x="609521" y="1165059"/>
                  </a:moveTo>
                  <a:lnTo>
                    <a:pt x="614898" y="1151548"/>
                  </a:lnTo>
                </a:path>
                <a:path w="1778634" h="2859404">
                  <a:moveTo>
                    <a:pt x="618960" y="1139331"/>
                  </a:moveTo>
                  <a:lnTo>
                    <a:pt x="617561" y="1138004"/>
                  </a:lnTo>
                </a:path>
                <a:path w="1778634" h="2859404">
                  <a:moveTo>
                    <a:pt x="623091" y="1128509"/>
                  </a:moveTo>
                  <a:lnTo>
                    <a:pt x="627171" y="1119065"/>
                  </a:lnTo>
                </a:path>
                <a:path w="1778634" h="2859404">
                  <a:moveTo>
                    <a:pt x="627171" y="1119065"/>
                  </a:moveTo>
                  <a:lnTo>
                    <a:pt x="631251" y="1105537"/>
                  </a:lnTo>
                </a:path>
                <a:path w="1778634" h="2859404">
                  <a:moveTo>
                    <a:pt x="225352" y="844327"/>
                  </a:moveTo>
                  <a:lnTo>
                    <a:pt x="667848" y="100539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/>
            <p:cNvSpPr/>
            <p:nvPr/>
          </p:nvSpPr>
          <p:spPr>
            <a:xfrm>
              <a:off x="11360055" y="5311056"/>
              <a:ext cx="471170" cy="1296670"/>
            </a:xfrm>
            <a:custGeom>
              <a:avLst/>
              <a:gdLst/>
              <a:ahLst/>
              <a:cxnLst/>
              <a:rect l="l" t="t" r="r" b="b"/>
              <a:pathLst>
                <a:path w="471170" h="1296670">
                  <a:moveTo>
                    <a:pt x="119487" y="1296285"/>
                  </a:moveTo>
                  <a:lnTo>
                    <a:pt x="471086" y="853839"/>
                  </a:lnTo>
                </a:path>
                <a:path w="471170" h="1296670">
                  <a:moveTo>
                    <a:pt x="127680" y="0"/>
                  </a:moveTo>
                  <a:lnTo>
                    <a:pt x="0" y="1487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9" name="object 33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389399" y="5509388"/>
              <a:ext cx="207474" cy="200081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1928849" y="2053981"/>
              <a:ext cx="6388735" cy="4526915"/>
            </a:xfrm>
            <a:custGeom>
              <a:avLst/>
              <a:gdLst/>
              <a:ahLst/>
              <a:cxnLst/>
              <a:rect l="l" t="t" r="r" b="b"/>
              <a:pathLst>
                <a:path w="6388734" h="4526915">
                  <a:moveTo>
                    <a:pt x="4742892" y="0"/>
                  </a:moveTo>
                  <a:lnTo>
                    <a:pt x="4742892" y="522319"/>
                  </a:lnTo>
                </a:path>
                <a:path w="6388734" h="4526915">
                  <a:moveTo>
                    <a:pt x="4702164" y="0"/>
                  </a:moveTo>
                  <a:lnTo>
                    <a:pt x="4702164" y="403224"/>
                  </a:lnTo>
                </a:path>
                <a:path w="6388734" h="4526915">
                  <a:moveTo>
                    <a:pt x="4702164" y="378875"/>
                  </a:moveTo>
                  <a:lnTo>
                    <a:pt x="4389961" y="378875"/>
                  </a:lnTo>
                </a:path>
                <a:path w="6388734" h="4526915">
                  <a:moveTo>
                    <a:pt x="4702164" y="370724"/>
                  </a:moveTo>
                  <a:lnTo>
                    <a:pt x="4389961" y="370724"/>
                  </a:lnTo>
                </a:path>
                <a:path w="6388734" h="4526915">
                  <a:moveTo>
                    <a:pt x="4702164" y="366708"/>
                  </a:moveTo>
                  <a:lnTo>
                    <a:pt x="4389961" y="366708"/>
                  </a:lnTo>
                </a:path>
                <a:path w="6388734" h="4526915">
                  <a:moveTo>
                    <a:pt x="6388146" y="872777"/>
                  </a:moveTo>
                  <a:lnTo>
                    <a:pt x="6388094" y="1392425"/>
                  </a:lnTo>
                </a:path>
                <a:path w="6388734" h="4526915">
                  <a:moveTo>
                    <a:pt x="0" y="1169109"/>
                  </a:moveTo>
                  <a:lnTo>
                    <a:pt x="12238" y="1202936"/>
                  </a:lnTo>
                </a:path>
                <a:path w="6388734" h="4526915">
                  <a:moveTo>
                    <a:pt x="435701" y="1474935"/>
                  </a:moveTo>
                  <a:lnTo>
                    <a:pt x="680087" y="1474935"/>
                  </a:lnTo>
                </a:path>
                <a:path w="6388734" h="4526915">
                  <a:moveTo>
                    <a:pt x="12238" y="1202936"/>
                  </a:moveTo>
                  <a:lnTo>
                    <a:pt x="111327" y="1468179"/>
                  </a:lnTo>
                </a:path>
                <a:path w="6388734" h="4526915">
                  <a:moveTo>
                    <a:pt x="3741094" y="4450567"/>
                  </a:moveTo>
                  <a:lnTo>
                    <a:pt x="3757378" y="4450567"/>
                  </a:lnTo>
                </a:path>
                <a:path w="6388734" h="4526915">
                  <a:moveTo>
                    <a:pt x="3757378" y="4450567"/>
                  </a:moveTo>
                  <a:lnTo>
                    <a:pt x="3757378" y="4376174"/>
                  </a:lnTo>
                </a:path>
                <a:path w="6388734" h="4526915">
                  <a:moveTo>
                    <a:pt x="3741094" y="4376174"/>
                  </a:moveTo>
                  <a:lnTo>
                    <a:pt x="3741094" y="4450567"/>
                  </a:lnTo>
                </a:path>
                <a:path w="6388734" h="4526915">
                  <a:moveTo>
                    <a:pt x="3757378" y="4376174"/>
                  </a:moveTo>
                  <a:lnTo>
                    <a:pt x="3741094" y="4376174"/>
                  </a:lnTo>
                </a:path>
                <a:path w="6388734" h="4526915">
                  <a:moveTo>
                    <a:pt x="3766903" y="4507383"/>
                  </a:moveTo>
                  <a:lnTo>
                    <a:pt x="3766903" y="4359873"/>
                  </a:lnTo>
                </a:path>
                <a:path w="6388734" h="4526915">
                  <a:moveTo>
                    <a:pt x="3785884" y="4526305"/>
                  </a:moveTo>
                  <a:lnTo>
                    <a:pt x="3785884" y="4359873"/>
                  </a:lnTo>
                </a:path>
                <a:path w="6388734" h="4526915">
                  <a:moveTo>
                    <a:pt x="3766903" y="4507383"/>
                  </a:moveTo>
                  <a:lnTo>
                    <a:pt x="3732986" y="4507383"/>
                  </a:lnTo>
                </a:path>
                <a:path w="6388734" h="4526915">
                  <a:moveTo>
                    <a:pt x="3751950" y="4526305"/>
                  </a:moveTo>
                  <a:lnTo>
                    <a:pt x="3785884" y="4526305"/>
                  </a:lnTo>
                </a:path>
                <a:path w="6388734" h="4526915">
                  <a:moveTo>
                    <a:pt x="4406245" y="4359873"/>
                  </a:moveTo>
                  <a:lnTo>
                    <a:pt x="3785884" y="4359873"/>
                  </a:lnTo>
                </a:path>
                <a:path w="6388734" h="4526915">
                  <a:moveTo>
                    <a:pt x="3766903" y="4359873"/>
                  </a:moveTo>
                  <a:lnTo>
                    <a:pt x="3732986" y="4359873"/>
                  </a:lnTo>
                </a:path>
                <a:path w="6388734" h="4526915">
                  <a:moveTo>
                    <a:pt x="3766903" y="4359873"/>
                  </a:moveTo>
                  <a:lnTo>
                    <a:pt x="3766903" y="4507383"/>
                  </a:lnTo>
                </a:path>
                <a:path w="6388734" h="4526915">
                  <a:moveTo>
                    <a:pt x="3766903" y="4507383"/>
                  </a:moveTo>
                  <a:lnTo>
                    <a:pt x="3732986" y="4507383"/>
                  </a:lnTo>
                </a:path>
                <a:path w="6388734" h="4526915">
                  <a:moveTo>
                    <a:pt x="3732986" y="4507383"/>
                  </a:moveTo>
                  <a:lnTo>
                    <a:pt x="3732986" y="435987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1" name="object 34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151758" y="2873392"/>
              <a:ext cx="108405" cy="335427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14016564" y="2875337"/>
              <a:ext cx="45085" cy="316865"/>
            </a:xfrm>
            <a:custGeom>
              <a:avLst/>
              <a:gdLst/>
              <a:ahLst/>
              <a:cxnLst/>
              <a:rect l="l" t="t" r="r" b="b"/>
              <a:pathLst>
                <a:path w="45084" h="316864">
                  <a:moveTo>
                    <a:pt x="0" y="0"/>
                  </a:moveTo>
                  <a:lnTo>
                    <a:pt x="0" y="316648"/>
                  </a:lnTo>
                </a:path>
                <a:path w="45084" h="316864">
                  <a:moveTo>
                    <a:pt x="44824" y="0"/>
                  </a:moveTo>
                  <a:lnTo>
                    <a:pt x="44824" y="31664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/>
            <p:cNvSpPr/>
            <p:nvPr/>
          </p:nvSpPr>
          <p:spPr>
            <a:xfrm>
              <a:off x="14106179" y="2873996"/>
              <a:ext cx="269240" cy="318135"/>
            </a:xfrm>
            <a:custGeom>
              <a:avLst/>
              <a:gdLst/>
              <a:ahLst/>
              <a:cxnLst/>
              <a:rect l="l" t="t" r="r" b="b"/>
              <a:pathLst>
                <a:path w="269240" h="318135">
                  <a:moveTo>
                    <a:pt x="0" y="1344"/>
                  </a:moveTo>
                  <a:lnTo>
                    <a:pt x="0" y="317992"/>
                  </a:lnTo>
                </a:path>
                <a:path w="269240" h="318135">
                  <a:moveTo>
                    <a:pt x="44824" y="1344"/>
                  </a:moveTo>
                  <a:lnTo>
                    <a:pt x="44824" y="317992"/>
                  </a:lnTo>
                </a:path>
                <a:path w="269240" h="318135">
                  <a:moveTo>
                    <a:pt x="105882" y="156971"/>
                  </a:moveTo>
                  <a:lnTo>
                    <a:pt x="104483" y="155610"/>
                  </a:lnTo>
                </a:path>
                <a:path w="269240" h="318135">
                  <a:moveTo>
                    <a:pt x="105882" y="156971"/>
                  </a:moveTo>
                  <a:lnTo>
                    <a:pt x="120801" y="156971"/>
                  </a:lnTo>
                </a:path>
                <a:path w="269240" h="318135">
                  <a:moveTo>
                    <a:pt x="134406" y="156971"/>
                  </a:moveTo>
                  <a:lnTo>
                    <a:pt x="133057" y="155610"/>
                  </a:lnTo>
                </a:path>
                <a:path w="269240" h="318135">
                  <a:moveTo>
                    <a:pt x="146593" y="156971"/>
                  </a:moveTo>
                  <a:lnTo>
                    <a:pt x="160147" y="156971"/>
                  </a:lnTo>
                </a:path>
                <a:path w="269240" h="318135">
                  <a:moveTo>
                    <a:pt x="173751" y="156971"/>
                  </a:moveTo>
                  <a:lnTo>
                    <a:pt x="172420" y="155610"/>
                  </a:lnTo>
                </a:path>
                <a:path w="269240" h="318135">
                  <a:moveTo>
                    <a:pt x="185990" y="156971"/>
                  </a:moveTo>
                  <a:lnTo>
                    <a:pt x="199577" y="156971"/>
                  </a:lnTo>
                </a:path>
                <a:path w="269240" h="318135">
                  <a:moveTo>
                    <a:pt x="214462" y="156971"/>
                  </a:moveTo>
                  <a:lnTo>
                    <a:pt x="213148" y="155610"/>
                  </a:lnTo>
                </a:path>
                <a:path w="269240" h="318135">
                  <a:moveTo>
                    <a:pt x="225335" y="156971"/>
                  </a:moveTo>
                  <a:lnTo>
                    <a:pt x="238957" y="156971"/>
                  </a:lnTo>
                </a:path>
                <a:path w="269240" h="318135">
                  <a:moveTo>
                    <a:pt x="253825" y="156971"/>
                  </a:moveTo>
                  <a:lnTo>
                    <a:pt x="252476" y="155610"/>
                  </a:lnTo>
                </a:path>
                <a:path w="269240" h="318135">
                  <a:moveTo>
                    <a:pt x="255190" y="156971"/>
                  </a:moveTo>
                  <a:lnTo>
                    <a:pt x="268760" y="156971"/>
                  </a:lnTo>
                </a:path>
                <a:path w="269240" h="318135">
                  <a:moveTo>
                    <a:pt x="268760" y="1344"/>
                  </a:moveTo>
                  <a:lnTo>
                    <a:pt x="267412" y="0"/>
                  </a:lnTo>
                </a:path>
                <a:path w="269240" h="318135">
                  <a:moveTo>
                    <a:pt x="268760" y="1344"/>
                  </a:moveTo>
                  <a:lnTo>
                    <a:pt x="268760" y="16233"/>
                  </a:lnTo>
                </a:path>
                <a:path w="269240" h="318135">
                  <a:moveTo>
                    <a:pt x="268760" y="29743"/>
                  </a:moveTo>
                  <a:lnTo>
                    <a:pt x="267412" y="28399"/>
                  </a:lnTo>
                </a:path>
                <a:path w="269240" h="318135">
                  <a:moveTo>
                    <a:pt x="268760" y="40582"/>
                  </a:moveTo>
                  <a:lnTo>
                    <a:pt x="268760" y="55488"/>
                  </a:lnTo>
                </a:path>
                <a:path w="269240" h="318135">
                  <a:moveTo>
                    <a:pt x="268760" y="68999"/>
                  </a:moveTo>
                  <a:lnTo>
                    <a:pt x="267412" y="67655"/>
                  </a:lnTo>
                </a:path>
                <a:path w="269240" h="318135">
                  <a:moveTo>
                    <a:pt x="268760" y="81148"/>
                  </a:moveTo>
                  <a:lnTo>
                    <a:pt x="268760" y="94727"/>
                  </a:lnTo>
                </a:path>
                <a:path w="269240" h="318135">
                  <a:moveTo>
                    <a:pt x="268760" y="108237"/>
                  </a:moveTo>
                  <a:lnTo>
                    <a:pt x="267412" y="106893"/>
                  </a:lnTo>
                </a:path>
                <a:path w="269240" h="318135">
                  <a:moveTo>
                    <a:pt x="268760" y="120438"/>
                  </a:moveTo>
                  <a:lnTo>
                    <a:pt x="268760" y="133965"/>
                  </a:lnTo>
                </a:path>
                <a:path w="269240" h="318135">
                  <a:moveTo>
                    <a:pt x="268760" y="148854"/>
                  </a:moveTo>
                  <a:lnTo>
                    <a:pt x="267412" y="147476"/>
                  </a:lnTo>
                </a:path>
                <a:path w="269240" h="318135">
                  <a:moveTo>
                    <a:pt x="268760" y="159642"/>
                  </a:moveTo>
                  <a:lnTo>
                    <a:pt x="268760" y="173187"/>
                  </a:lnTo>
                </a:path>
                <a:path w="269240" h="318135">
                  <a:moveTo>
                    <a:pt x="268760" y="188093"/>
                  </a:moveTo>
                  <a:lnTo>
                    <a:pt x="267412" y="186715"/>
                  </a:lnTo>
                </a:path>
                <a:path w="269240" h="318135">
                  <a:moveTo>
                    <a:pt x="268760" y="198932"/>
                  </a:moveTo>
                  <a:lnTo>
                    <a:pt x="268760" y="213787"/>
                  </a:lnTo>
                </a:path>
                <a:path w="269240" h="318135">
                  <a:moveTo>
                    <a:pt x="268760" y="227331"/>
                  </a:moveTo>
                  <a:lnTo>
                    <a:pt x="267412" y="225936"/>
                  </a:lnTo>
                </a:path>
                <a:path w="269240" h="318135">
                  <a:moveTo>
                    <a:pt x="268760" y="238154"/>
                  </a:moveTo>
                  <a:lnTo>
                    <a:pt x="268760" y="253042"/>
                  </a:lnTo>
                </a:path>
                <a:path w="269240" h="318135">
                  <a:moveTo>
                    <a:pt x="268760" y="266587"/>
                  </a:moveTo>
                  <a:lnTo>
                    <a:pt x="267412" y="265243"/>
                  </a:lnTo>
                </a:path>
                <a:path w="269240" h="318135">
                  <a:moveTo>
                    <a:pt x="268760" y="277409"/>
                  </a:moveTo>
                  <a:lnTo>
                    <a:pt x="268760" y="292264"/>
                  </a:lnTo>
                </a:path>
                <a:path w="269240" h="318135">
                  <a:moveTo>
                    <a:pt x="268760" y="303103"/>
                  </a:moveTo>
                  <a:lnTo>
                    <a:pt x="268760" y="31799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4" name="object 34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4567164" y="2872053"/>
              <a:ext cx="393400" cy="319937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4194434" y="2873981"/>
              <a:ext cx="180975" cy="318135"/>
            </a:xfrm>
            <a:custGeom>
              <a:avLst/>
              <a:gdLst/>
              <a:ahLst/>
              <a:cxnLst/>
              <a:rect l="l" t="t" r="r" b="b"/>
              <a:pathLst>
                <a:path w="180975" h="318135">
                  <a:moveTo>
                    <a:pt x="46139" y="1361"/>
                  </a:moveTo>
                  <a:lnTo>
                    <a:pt x="46139" y="39255"/>
                  </a:lnTo>
                </a:path>
                <a:path w="180975" h="318135">
                  <a:moveTo>
                    <a:pt x="135737" y="1361"/>
                  </a:moveTo>
                  <a:lnTo>
                    <a:pt x="134406" y="0"/>
                  </a:lnTo>
                </a:path>
                <a:path w="180975" h="318135">
                  <a:moveTo>
                    <a:pt x="135737" y="1361"/>
                  </a:moveTo>
                  <a:lnTo>
                    <a:pt x="135737" y="16250"/>
                  </a:lnTo>
                </a:path>
                <a:path w="180975" h="318135">
                  <a:moveTo>
                    <a:pt x="135737" y="29760"/>
                  </a:moveTo>
                  <a:lnTo>
                    <a:pt x="134406" y="28433"/>
                  </a:lnTo>
                </a:path>
                <a:path w="180975" h="318135">
                  <a:moveTo>
                    <a:pt x="135737" y="40599"/>
                  </a:moveTo>
                  <a:lnTo>
                    <a:pt x="135737" y="55505"/>
                  </a:lnTo>
                </a:path>
                <a:path w="180975" h="318135">
                  <a:moveTo>
                    <a:pt x="135737" y="69016"/>
                  </a:moveTo>
                  <a:lnTo>
                    <a:pt x="134406" y="67672"/>
                  </a:lnTo>
                </a:path>
                <a:path w="180975" h="318135">
                  <a:moveTo>
                    <a:pt x="135737" y="81165"/>
                  </a:moveTo>
                  <a:lnTo>
                    <a:pt x="135737" y="94744"/>
                  </a:lnTo>
                </a:path>
                <a:path w="180975" h="318135">
                  <a:moveTo>
                    <a:pt x="135737" y="108271"/>
                  </a:moveTo>
                  <a:lnTo>
                    <a:pt x="134406" y="106910"/>
                  </a:lnTo>
                </a:path>
                <a:path w="180975" h="318135">
                  <a:moveTo>
                    <a:pt x="135737" y="120455"/>
                  </a:moveTo>
                  <a:lnTo>
                    <a:pt x="135737" y="133982"/>
                  </a:lnTo>
                </a:path>
                <a:path w="180975" h="318135">
                  <a:moveTo>
                    <a:pt x="135737" y="148871"/>
                  </a:moveTo>
                  <a:lnTo>
                    <a:pt x="134406" y="147476"/>
                  </a:lnTo>
                </a:path>
                <a:path w="180975" h="318135">
                  <a:moveTo>
                    <a:pt x="135737" y="159676"/>
                  </a:moveTo>
                  <a:lnTo>
                    <a:pt x="135737" y="173221"/>
                  </a:lnTo>
                </a:path>
                <a:path w="180975" h="318135">
                  <a:moveTo>
                    <a:pt x="135737" y="188127"/>
                  </a:moveTo>
                  <a:lnTo>
                    <a:pt x="134406" y="186732"/>
                  </a:lnTo>
                </a:path>
                <a:path w="180975" h="318135">
                  <a:moveTo>
                    <a:pt x="135737" y="198949"/>
                  </a:moveTo>
                  <a:lnTo>
                    <a:pt x="135737" y="213804"/>
                  </a:lnTo>
                </a:path>
                <a:path w="180975" h="318135">
                  <a:moveTo>
                    <a:pt x="135737" y="227348"/>
                  </a:moveTo>
                  <a:lnTo>
                    <a:pt x="134406" y="225970"/>
                  </a:lnTo>
                </a:path>
                <a:path w="180975" h="318135">
                  <a:moveTo>
                    <a:pt x="135737" y="238188"/>
                  </a:moveTo>
                  <a:lnTo>
                    <a:pt x="135737" y="253059"/>
                  </a:lnTo>
                </a:path>
                <a:path w="180975" h="318135">
                  <a:moveTo>
                    <a:pt x="135737" y="266604"/>
                  </a:moveTo>
                  <a:lnTo>
                    <a:pt x="134406" y="265260"/>
                  </a:lnTo>
                </a:path>
                <a:path w="180975" h="318135">
                  <a:moveTo>
                    <a:pt x="135737" y="277426"/>
                  </a:moveTo>
                  <a:lnTo>
                    <a:pt x="135737" y="292281"/>
                  </a:lnTo>
                </a:path>
                <a:path w="180975" h="318135">
                  <a:moveTo>
                    <a:pt x="135737" y="303103"/>
                  </a:moveTo>
                  <a:lnTo>
                    <a:pt x="135737" y="318009"/>
                  </a:lnTo>
                </a:path>
                <a:path w="180975" h="318135">
                  <a:moveTo>
                    <a:pt x="90946" y="1361"/>
                  </a:moveTo>
                  <a:lnTo>
                    <a:pt x="89581" y="0"/>
                  </a:lnTo>
                </a:path>
                <a:path w="180975" h="318135">
                  <a:moveTo>
                    <a:pt x="90946" y="1361"/>
                  </a:moveTo>
                  <a:lnTo>
                    <a:pt x="90946" y="16250"/>
                  </a:lnTo>
                </a:path>
                <a:path w="180975" h="318135">
                  <a:moveTo>
                    <a:pt x="90946" y="29760"/>
                  </a:moveTo>
                  <a:lnTo>
                    <a:pt x="89581" y="28433"/>
                  </a:lnTo>
                </a:path>
                <a:path w="180975" h="318135">
                  <a:moveTo>
                    <a:pt x="90946" y="40599"/>
                  </a:moveTo>
                  <a:lnTo>
                    <a:pt x="90946" y="55505"/>
                  </a:lnTo>
                </a:path>
                <a:path w="180975" h="318135">
                  <a:moveTo>
                    <a:pt x="90946" y="69016"/>
                  </a:moveTo>
                  <a:lnTo>
                    <a:pt x="89581" y="67672"/>
                  </a:lnTo>
                </a:path>
                <a:path w="180975" h="318135">
                  <a:moveTo>
                    <a:pt x="90946" y="81165"/>
                  </a:moveTo>
                  <a:lnTo>
                    <a:pt x="90946" y="94744"/>
                  </a:lnTo>
                </a:path>
                <a:path w="180975" h="318135">
                  <a:moveTo>
                    <a:pt x="90946" y="108271"/>
                  </a:moveTo>
                  <a:lnTo>
                    <a:pt x="89581" y="106910"/>
                  </a:lnTo>
                </a:path>
                <a:path w="180975" h="318135">
                  <a:moveTo>
                    <a:pt x="90946" y="120455"/>
                  </a:moveTo>
                  <a:lnTo>
                    <a:pt x="90946" y="133982"/>
                  </a:lnTo>
                </a:path>
                <a:path w="180975" h="318135">
                  <a:moveTo>
                    <a:pt x="90946" y="148871"/>
                  </a:moveTo>
                  <a:lnTo>
                    <a:pt x="89581" y="147476"/>
                  </a:lnTo>
                </a:path>
                <a:path w="180975" h="318135">
                  <a:moveTo>
                    <a:pt x="90946" y="159676"/>
                  </a:moveTo>
                  <a:lnTo>
                    <a:pt x="90946" y="173221"/>
                  </a:lnTo>
                </a:path>
                <a:path w="180975" h="318135">
                  <a:moveTo>
                    <a:pt x="90946" y="188127"/>
                  </a:moveTo>
                  <a:lnTo>
                    <a:pt x="89581" y="186732"/>
                  </a:lnTo>
                </a:path>
                <a:path w="180975" h="318135">
                  <a:moveTo>
                    <a:pt x="90946" y="198949"/>
                  </a:moveTo>
                  <a:lnTo>
                    <a:pt x="90946" y="213804"/>
                  </a:lnTo>
                </a:path>
                <a:path w="180975" h="318135">
                  <a:moveTo>
                    <a:pt x="90946" y="227348"/>
                  </a:moveTo>
                  <a:lnTo>
                    <a:pt x="89581" y="225970"/>
                  </a:lnTo>
                </a:path>
                <a:path w="180975" h="318135">
                  <a:moveTo>
                    <a:pt x="90946" y="238188"/>
                  </a:moveTo>
                  <a:lnTo>
                    <a:pt x="90946" y="253059"/>
                  </a:lnTo>
                </a:path>
                <a:path w="180975" h="318135">
                  <a:moveTo>
                    <a:pt x="90946" y="266604"/>
                  </a:moveTo>
                  <a:lnTo>
                    <a:pt x="89581" y="265260"/>
                  </a:lnTo>
                </a:path>
                <a:path w="180975" h="318135">
                  <a:moveTo>
                    <a:pt x="90946" y="277426"/>
                  </a:moveTo>
                  <a:lnTo>
                    <a:pt x="90946" y="292281"/>
                  </a:lnTo>
                </a:path>
                <a:path w="180975" h="318135">
                  <a:moveTo>
                    <a:pt x="90946" y="303103"/>
                  </a:moveTo>
                  <a:lnTo>
                    <a:pt x="90946" y="318009"/>
                  </a:lnTo>
                </a:path>
                <a:path w="180975" h="318135">
                  <a:moveTo>
                    <a:pt x="46139" y="63605"/>
                  </a:moveTo>
                  <a:lnTo>
                    <a:pt x="44790" y="62261"/>
                  </a:lnTo>
                </a:path>
                <a:path w="180975" h="318135">
                  <a:moveTo>
                    <a:pt x="46139" y="63605"/>
                  </a:moveTo>
                  <a:lnTo>
                    <a:pt x="46139" y="78494"/>
                  </a:lnTo>
                </a:path>
                <a:path w="180975" h="318135">
                  <a:moveTo>
                    <a:pt x="46139" y="92004"/>
                  </a:moveTo>
                  <a:lnTo>
                    <a:pt x="44790" y="90677"/>
                  </a:lnTo>
                </a:path>
                <a:path w="180975" h="318135">
                  <a:moveTo>
                    <a:pt x="46139" y="102826"/>
                  </a:moveTo>
                  <a:lnTo>
                    <a:pt x="46139" y="117732"/>
                  </a:lnTo>
                </a:path>
                <a:path w="180975" h="318135">
                  <a:moveTo>
                    <a:pt x="46139" y="131294"/>
                  </a:moveTo>
                  <a:lnTo>
                    <a:pt x="44790" y="129916"/>
                  </a:lnTo>
                </a:path>
                <a:path w="180975" h="318135">
                  <a:moveTo>
                    <a:pt x="46139" y="143460"/>
                  </a:moveTo>
                  <a:lnTo>
                    <a:pt x="46139" y="156988"/>
                  </a:lnTo>
                </a:path>
                <a:path w="180975" h="318135">
                  <a:moveTo>
                    <a:pt x="46139" y="170498"/>
                  </a:moveTo>
                  <a:lnTo>
                    <a:pt x="44790" y="169137"/>
                  </a:lnTo>
                </a:path>
                <a:path w="180975" h="318135">
                  <a:moveTo>
                    <a:pt x="46139" y="182699"/>
                  </a:moveTo>
                  <a:lnTo>
                    <a:pt x="46139" y="196243"/>
                  </a:lnTo>
                </a:path>
                <a:path w="180975" h="318135">
                  <a:moveTo>
                    <a:pt x="46139" y="211115"/>
                  </a:moveTo>
                  <a:lnTo>
                    <a:pt x="44790" y="209771"/>
                  </a:lnTo>
                </a:path>
                <a:path w="180975" h="318135">
                  <a:moveTo>
                    <a:pt x="46139" y="221937"/>
                  </a:moveTo>
                  <a:lnTo>
                    <a:pt x="46139" y="235448"/>
                  </a:lnTo>
                </a:path>
                <a:path w="180975" h="318135">
                  <a:moveTo>
                    <a:pt x="46139" y="250354"/>
                  </a:moveTo>
                  <a:lnTo>
                    <a:pt x="44790" y="248976"/>
                  </a:lnTo>
                </a:path>
                <a:path w="180975" h="318135">
                  <a:moveTo>
                    <a:pt x="46139" y="261193"/>
                  </a:moveTo>
                  <a:lnTo>
                    <a:pt x="46139" y="276048"/>
                  </a:lnTo>
                </a:path>
                <a:path w="180975" h="318135">
                  <a:moveTo>
                    <a:pt x="46139" y="289593"/>
                  </a:moveTo>
                  <a:lnTo>
                    <a:pt x="44790" y="288265"/>
                  </a:lnTo>
                </a:path>
                <a:path w="180975" h="318135">
                  <a:moveTo>
                    <a:pt x="46139" y="300415"/>
                  </a:moveTo>
                  <a:lnTo>
                    <a:pt x="46139" y="303103"/>
                  </a:lnTo>
                  <a:lnTo>
                    <a:pt x="46139" y="318009"/>
                  </a:lnTo>
                </a:path>
                <a:path w="180975" h="318135">
                  <a:moveTo>
                    <a:pt x="1365" y="219215"/>
                  </a:moveTo>
                  <a:lnTo>
                    <a:pt x="0" y="217888"/>
                  </a:lnTo>
                </a:path>
                <a:path w="180975" h="318135">
                  <a:moveTo>
                    <a:pt x="1365" y="219215"/>
                  </a:moveTo>
                  <a:lnTo>
                    <a:pt x="1365" y="232760"/>
                  </a:lnTo>
                </a:path>
                <a:path w="180975" h="318135">
                  <a:moveTo>
                    <a:pt x="1365" y="246287"/>
                  </a:moveTo>
                  <a:lnTo>
                    <a:pt x="0" y="244943"/>
                  </a:lnTo>
                </a:path>
                <a:path w="180975" h="318135">
                  <a:moveTo>
                    <a:pt x="1365" y="258471"/>
                  </a:moveTo>
                  <a:lnTo>
                    <a:pt x="1365" y="272015"/>
                  </a:lnTo>
                </a:path>
                <a:path w="180975" h="318135">
                  <a:moveTo>
                    <a:pt x="1365" y="286870"/>
                  </a:moveTo>
                  <a:lnTo>
                    <a:pt x="0" y="285526"/>
                  </a:lnTo>
                </a:path>
                <a:path w="180975" h="318135">
                  <a:moveTo>
                    <a:pt x="1365" y="297692"/>
                  </a:moveTo>
                  <a:lnTo>
                    <a:pt x="1365" y="303103"/>
                  </a:lnTo>
                  <a:lnTo>
                    <a:pt x="1365" y="318009"/>
                  </a:lnTo>
                </a:path>
                <a:path w="180975" h="318135">
                  <a:moveTo>
                    <a:pt x="1365" y="1361"/>
                  </a:moveTo>
                  <a:lnTo>
                    <a:pt x="1365" y="193538"/>
                  </a:lnTo>
                </a:path>
                <a:path w="180975" h="318135">
                  <a:moveTo>
                    <a:pt x="180511" y="156988"/>
                  </a:moveTo>
                  <a:lnTo>
                    <a:pt x="179162" y="155627"/>
                  </a:lnTo>
                </a:path>
                <a:path w="180975" h="318135">
                  <a:moveTo>
                    <a:pt x="180511" y="156988"/>
                  </a:moveTo>
                  <a:lnTo>
                    <a:pt x="171037" y="167793"/>
                  </a:lnTo>
                </a:path>
                <a:path w="180975" h="318135">
                  <a:moveTo>
                    <a:pt x="160147" y="177288"/>
                  </a:moveTo>
                  <a:lnTo>
                    <a:pt x="158798" y="175944"/>
                  </a:lnTo>
                </a:path>
                <a:path w="180975" h="318135">
                  <a:moveTo>
                    <a:pt x="153387" y="185387"/>
                  </a:moveTo>
                  <a:lnTo>
                    <a:pt x="145262" y="192143"/>
                  </a:lnTo>
                </a:path>
                <a:path w="180975" h="318135">
                  <a:moveTo>
                    <a:pt x="145262" y="192143"/>
                  </a:moveTo>
                  <a:lnTo>
                    <a:pt x="135737" y="202982"/>
                  </a:lnTo>
                </a:path>
                <a:path w="180975" h="318135">
                  <a:moveTo>
                    <a:pt x="180511" y="156988"/>
                  </a:moveTo>
                  <a:lnTo>
                    <a:pt x="179162" y="155627"/>
                  </a:lnTo>
                </a:path>
                <a:path w="180975" h="318135">
                  <a:moveTo>
                    <a:pt x="180511" y="156988"/>
                  </a:moveTo>
                  <a:lnTo>
                    <a:pt x="171037" y="147476"/>
                  </a:lnTo>
                </a:path>
                <a:path w="180975" h="318135">
                  <a:moveTo>
                    <a:pt x="160147" y="138049"/>
                  </a:moveTo>
                  <a:lnTo>
                    <a:pt x="158798" y="136671"/>
                  </a:lnTo>
                </a:path>
                <a:path w="180975" h="318135">
                  <a:moveTo>
                    <a:pt x="153387" y="129916"/>
                  </a:moveTo>
                  <a:lnTo>
                    <a:pt x="145262" y="123160"/>
                  </a:lnTo>
                </a:path>
                <a:path w="180975" h="318135">
                  <a:moveTo>
                    <a:pt x="145262" y="123160"/>
                  </a:moveTo>
                  <a:lnTo>
                    <a:pt x="135737" y="11232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6" name="object 34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629072" y="7021445"/>
              <a:ext cx="173017" cy="447925"/>
            </a:xfrm>
            <a:prstGeom prst="rect">
              <a:avLst/>
            </a:prstGeom>
          </p:spPr>
        </p:pic>
        <p:pic>
          <p:nvPicPr>
            <p:cNvPr id="347" name="object 34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629072" y="2742703"/>
              <a:ext cx="173017" cy="447942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15128346" y="2873981"/>
              <a:ext cx="110489" cy="1905"/>
            </a:xfrm>
            <a:custGeom>
              <a:avLst/>
              <a:gdLst/>
              <a:ahLst/>
              <a:cxnLst/>
              <a:rect l="l" t="t" r="r" b="b"/>
              <a:pathLst>
                <a:path w="110490" h="1905">
                  <a:moveTo>
                    <a:pt x="1348" y="1361"/>
                  </a:moveTo>
                  <a:lnTo>
                    <a:pt x="0" y="0"/>
                  </a:lnTo>
                </a:path>
                <a:path w="110490" h="1905">
                  <a:moveTo>
                    <a:pt x="1348" y="1361"/>
                  </a:moveTo>
                  <a:lnTo>
                    <a:pt x="10822" y="1361"/>
                  </a:lnTo>
                </a:path>
                <a:path w="110490" h="1905">
                  <a:moveTo>
                    <a:pt x="21695" y="1361"/>
                  </a:moveTo>
                  <a:lnTo>
                    <a:pt x="29854" y="1361"/>
                  </a:lnTo>
                </a:path>
                <a:path w="110490" h="1905">
                  <a:moveTo>
                    <a:pt x="42076" y="1361"/>
                  </a:moveTo>
                  <a:lnTo>
                    <a:pt x="50201" y="1361"/>
                  </a:lnTo>
                </a:path>
                <a:path w="110490" h="1905">
                  <a:moveTo>
                    <a:pt x="61057" y="1361"/>
                  </a:moveTo>
                  <a:lnTo>
                    <a:pt x="69200" y="1361"/>
                  </a:lnTo>
                </a:path>
                <a:path w="110490" h="1905">
                  <a:moveTo>
                    <a:pt x="81456" y="1361"/>
                  </a:moveTo>
                  <a:lnTo>
                    <a:pt x="89581" y="1361"/>
                  </a:lnTo>
                </a:path>
                <a:path w="110490" h="1905">
                  <a:moveTo>
                    <a:pt x="100420" y="1361"/>
                  </a:moveTo>
                  <a:lnTo>
                    <a:pt x="109945" y="13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/>
            <p:cNvSpPr/>
            <p:nvPr/>
          </p:nvSpPr>
          <p:spPr>
            <a:xfrm>
              <a:off x="12133793" y="1449122"/>
              <a:ext cx="3860800" cy="2823210"/>
            </a:xfrm>
            <a:custGeom>
              <a:avLst/>
              <a:gdLst/>
              <a:ahLst/>
              <a:cxnLst/>
              <a:rect l="l" t="t" r="r" b="b"/>
              <a:pathLst>
                <a:path w="3860800" h="2823210">
                  <a:moveTo>
                    <a:pt x="3115356" y="1426218"/>
                  </a:moveTo>
                  <a:lnTo>
                    <a:pt x="3123515" y="1426218"/>
                  </a:lnTo>
                </a:path>
                <a:path w="3860800" h="2823210">
                  <a:moveTo>
                    <a:pt x="3135703" y="1426218"/>
                  </a:moveTo>
                  <a:lnTo>
                    <a:pt x="3143862" y="1426218"/>
                  </a:lnTo>
                </a:path>
                <a:path w="3860800" h="2823210">
                  <a:moveTo>
                    <a:pt x="3154719" y="1426218"/>
                  </a:moveTo>
                  <a:lnTo>
                    <a:pt x="3162878" y="1426218"/>
                  </a:lnTo>
                </a:path>
                <a:path w="3860800" h="2823210">
                  <a:moveTo>
                    <a:pt x="3175100" y="1426218"/>
                  </a:moveTo>
                  <a:lnTo>
                    <a:pt x="3183225" y="1426218"/>
                  </a:lnTo>
                </a:path>
                <a:path w="3860800" h="2823210">
                  <a:moveTo>
                    <a:pt x="3194064" y="1426218"/>
                  </a:moveTo>
                  <a:lnTo>
                    <a:pt x="3203589" y="1426218"/>
                  </a:lnTo>
                </a:path>
                <a:path w="3860800" h="2823210">
                  <a:moveTo>
                    <a:pt x="3214445" y="1426218"/>
                  </a:moveTo>
                  <a:lnTo>
                    <a:pt x="3222570" y="1426218"/>
                  </a:lnTo>
                </a:path>
                <a:path w="3860800" h="2823210">
                  <a:moveTo>
                    <a:pt x="3233444" y="1426218"/>
                  </a:moveTo>
                  <a:lnTo>
                    <a:pt x="3242968" y="1426218"/>
                  </a:lnTo>
                </a:path>
                <a:path w="3860800" h="2823210">
                  <a:moveTo>
                    <a:pt x="3253808" y="1426218"/>
                  </a:moveTo>
                  <a:lnTo>
                    <a:pt x="3261950" y="1426218"/>
                  </a:lnTo>
                </a:path>
                <a:path w="3860800" h="2823210">
                  <a:moveTo>
                    <a:pt x="3274138" y="1426218"/>
                  </a:moveTo>
                  <a:lnTo>
                    <a:pt x="3282314" y="1426218"/>
                  </a:lnTo>
                </a:path>
                <a:path w="3860800" h="2823210">
                  <a:moveTo>
                    <a:pt x="3293170" y="1426218"/>
                  </a:moveTo>
                  <a:lnTo>
                    <a:pt x="3301312" y="1426218"/>
                  </a:lnTo>
                </a:path>
                <a:path w="3860800" h="2823210">
                  <a:moveTo>
                    <a:pt x="3313517" y="1426218"/>
                  </a:moveTo>
                  <a:lnTo>
                    <a:pt x="3321693" y="1426218"/>
                  </a:lnTo>
                </a:path>
                <a:path w="3860800" h="2823210">
                  <a:moveTo>
                    <a:pt x="3332550" y="1426218"/>
                  </a:moveTo>
                  <a:lnTo>
                    <a:pt x="3342058" y="1426218"/>
                  </a:lnTo>
                </a:path>
                <a:path w="3860800" h="2823210">
                  <a:moveTo>
                    <a:pt x="3352931" y="1426218"/>
                  </a:moveTo>
                  <a:lnTo>
                    <a:pt x="3361039" y="1426218"/>
                  </a:lnTo>
                </a:path>
                <a:path w="3860800" h="2823210">
                  <a:moveTo>
                    <a:pt x="3373261" y="1426218"/>
                  </a:moveTo>
                  <a:lnTo>
                    <a:pt x="3381420" y="1426218"/>
                  </a:lnTo>
                </a:path>
                <a:path w="3860800" h="2823210">
                  <a:moveTo>
                    <a:pt x="3392293" y="1426218"/>
                  </a:moveTo>
                  <a:lnTo>
                    <a:pt x="3400418" y="1426218"/>
                  </a:lnTo>
                </a:path>
                <a:path w="3860800" h="2823210">
                  <a:moveTo>
                    <a:pt x="3412623" y="1426218"/>
                  </a:moveTo>
                  <a:lnTo>
                    <a:pt x="3420783" y="1426218"/>
                  </a:lnTo>
                </a:path>
                <a:path w="3860800" h="2823210">
                  <a:moveTo>
                    <a:pt x="3431656" y="1426218"/>
                  </a:moveTo>
                  <a:lnTo>
                    <a:pt x="3441129" y="1426218"/>
                  </a:lnTo>
                </a:path>
                <a:path w="3860800" h="2823210">
                  <a:moveTo>
                    <a:pt x="3451986" y="1426218"/>
                  </a:moveTo>
                  <a:lnTo>
                    <a:pt x="3460145" y="1426218"/>
                  </a:lnTo>
                </a:path>
                <a:path w="3860800" h="2823210">
                  <a:moveTo>
                    <a:pt x="3471001" y="1426218"/>
                  </a:moveTo>
                  <a:lnTo>
                    <a:pt x="3480492" y="1426218"/>
                  </a:lnTo>
                </a:path>
                <a:path w="3860800" h="2823210">
                  <a:moveTo>
                    <a:pt x="3491365" y="1426218"/>
                  </a:moveTo>
                  <a:lnTo>
                    <a:pt x="3499508" y="1426218"/>
                  </a:lnTo>
                </a:path>
                <a:path w="3860800" h="2823210">
                  <a:moveTo>
                    <a:pt x="3511729" y="1426218"/>
                  </a:moveTo>
                  <a:lnTo>
                    <a:pt x="3519855" y="1426218"/>
                  </a:lnTo>
                </a:path>
                <a:path w="3860800" h="2823210">
                  <a:moveTo>
                    <a:pt x="3530711" y="1426218"/>
                  </a:moveTo>
                  <a:lnTo>
                    <a:pt x="3538887" y="1426218"/>
                  </a:lnTo>
                </a:path>
                <a:path w="3860800" h="2823210">
                  <a:moveTo>
                    <a:pt x="3551092" y="1426218"/>
                  </a:moveTo>
                  <a:lnTo>
                    <a:pt x="3559217" y="1426218"/>
                  </a:lnTo>
                </a:path>
                <a:path w="3860800" h="2823210">
                  <a:moveTo>
                    <a:pt x="3570073" y="1426218"/>
                  </a:moveTo>
                  <a:lnTo>
                    <a:pt x="3579598" y="1426218"/>
                  </a:lnTo>
                </a:path>
                <a:path w="3860800" h="2823210">
                  <a:moveTo>
                    <a:pt x="3590454" y="1426218"/>
                  </a:moveTo>
                  <a:lnTo>
                    <a:pt x="3598631" y="1426218"/>
                  </a:lnTo>
                </a:path>
                <a:path w="3860800" h="2823210">
                  <a:moveTo>
                    <a:pt x="3610818" y="1426218"/>
                  </a:moveTo>
                  <a:lnTo>
                    <a:pt x="3618961" y="1426218"/>
                  </a:lnTo>
                </a:path>
                <a:path w="3860800" h="2823210">
                  <a:moveTo>
                    <a:pt x="3629817" y="1426218"/>
                  </a:moveTo>
                  <a:lnTo>
                    <a:pt x="3637993" y="1426218"/>
                  </a:lnTo>
                </a:path>
                <a:path w="3860800" h="2823210">
                  <a:moveTo>
                    <a:pt x="3650198" y="1426218"/>
                  </a:moveTo>
                  <a:lnTo>
                    <a:pt x="3658323" y="1426218"/>
                  </a:lnTo>
                </a:path>
                <a:path w="3860800" h="2823210">
                  <a:moveTo>
                    <a:pt x="3669179" y="1426218"/>
                  </a:moveTo>
                  <a:lnTo>
                    <a:pt x="3678704" y="1426218"/>
                  </a:lnTo>
                </a:path>
                <a:path w="3860800" h="2823210">
                  <a:moveTo>
                    <a:pt x="3689561" y="1426218"/>
                  </a:moveTo>
                  <a:lnTo>
                    <a:pt x="3697686" y="1426218"/>
                  </a:lnTo>
                </a:path>
                <a:path w="3860800" h="2823210">
                  <a:moveTo>
                    <a:pt x="3708559" y="1426218"/>
                  </a:moveTo>
                  <a:lnTo>
                    <a:pt x="3718067" y="1426218"/>
                  </a:lnTo>
                </a:path>
                <a:path w="3860800" h="2823210">
                  <a:moveTo>
                    <a:pt x="3728906" y="1426218"/>
                  </a:moveTo>
                  <a:lnTo>
                    <a:pt x="3737048" y="1426218"/>
                  </a:lnTo>
                </a:path>
                <a:path w="3860800" h="2823210">
                  <a:moveTo>
                    <a:pt x="3749253" y="1426218"/>
                  </a:moveTo>
                  <a:lnTo>
                    <a:pt x="3757429" y="1426218"/>
                  </a:lnTo>
                </a:path>
                <a:path w="3860800" h="2823210">
                  <a:moveTo>
                    <a:pt x="3768303" y="1426218"/>
                  </a:moveTo>
                  <a:lnTo>
                    <a:pt x="3776428" y="1426218"/>
                  </a:lnTo>
                </a:path>
                <a:path w="3860800" h="2823210">
                  <a:moveTo>
                    <a:pt x="3788667" y="1426218"/>
                  </a:moveTo>
                  <a:lnTo>
                    <a:pt x="3796792" y="1426218"/>
                  </a:lnTo>
                </a:path>
                <a:path w="3860800" h="2823210">
                  <a:moveTo>
                    <a:pt x="3807648" y="1426218"/>
                  </a:moveTo>
                  <a:lnTo>
                    <a:pt x="3817156" y="1426218"/>
                  </a:lnTo>
                </a:path>
                <a:path w="3860800" h="2823210">
                  <a:moveTo>
                    <a:pt x="3828046" y="1426218"/>
                  </a:moveTo>
                  <a:lnTo>
                    <a:pt x="3836154" y="1426218"/>
                  </a:lnTo>
                </a:path>
                <a:path w="3860800" h="2823210">
                  <a:moveTo>
                    <a:pt x="3848359" y="1426218"/>
                  </a:moveTo>
                  <a:lnTo>
                    <a:pt x="3852439" y="1426218"/>
                  </a:lnTo>
                  <a:lnTo>
                    <a:pt x="3860564" y="1426218"/>
                  </a:lnTo>
                </a:path>
                <a:path w="3860800" h="2823210">
                  <a:moveTo>
                    <a:pt x="2995886" y="1378863"/>
                  </a:moveTo>
                  <a:lnTo>
                    <a:pt x="2995886" y="1426218"/>
                  </a:lnTo>
                </a:path>
                <a:path w="3860800" h="2823210">
                  <a:moveTo>
                    <a:pt x="1714488" y="1426218"/>
                  </a:moveTo>
                  <a:lnTo>
                    <a:pt x="1714488" y="1378863"/>
                  </a:lnTo>
                </a:path>
                <a:path w="3860800" h="2823210">
                  <a:moveTo>
                    <a:pt x="1714488" y="1378863"/>
                  </a:moveTo>
                  <a:lnTo>
                    <a:pt x="1714488" y="1426218"/>
                  </a:lnTo>
                </a:path>
                <a:path w="3860800" h="2823210">
                  <a:moveTo>
                    <a:pt x="1714488" y="1426218"/>
                  </a:moveTo>
                  <a:lnTo>
                    <a:pt x="2995886" y="1426218"/>
                  </a:lnTo>
                </a:path>
                <a:path w="3860800" h="2823210">
                  <a:moveTo>
                    <a:pt x="1714488" y="1378863"/>
                  </a:moveTo>
                  <a:lnTo>
                    <a:pt x="2995886" y="1378863"/>
                  </a:lnTo>
                </a:path>
                <a:path w="3860800" h="2823210">
                  <a:moveTo>
                    <a:pt x="1263782" y="63588"/>
                  </a:moveTo>
                  <a:lnTo>
                    <a:pt x="1261102" y="48699"/>
                  </a:lnTo>
                </a:path>
                <a:path w="3860800" h="2823210">
                  <a:moveTo>
                    <a:pt x="1267861" y="101482"/>
                  </a:moveTo>
                  <a:lnTo>
                    <a:pt x="1236658" y="106893"/>
                  </a:lnTo>
                </a:path>
                <a:path w="3860800" h="2823210">
                  <a:moveTo>
                    <a:pt x="1236658" y="106893"/>
                  </a:moveTo>
                  <a:lnTo>
                    <a:pt x="1228533" y="55454"/>
                  </a:lnTo>
                </a:path>
                <a:path w="3860800" h="2823210">
                  <a:moveTo>
                    <a:pt x="1267861" y="101482"/>
                  </a:moveTo>
                  <a:lnTo>
                    <a:pt x="1236658" y="106893"/>
                  </a:lnTo>
                </a:path>
                <a:path w="3860800" h="2823210">
                  <a:moveTo>
                    <a:pt x="25826" y="285509"/>
                  </a:moveTo>
                  <a:lnTo>
                    <a:pt x="57080" y="280098"/>
                  </a:lnTo>
                </a:path>
                <a:path w="3860800" h="2823210">
                  <a:moveTo>
                    <a:pt x="57080" y="280098"/>
                  </a:moveTo>
                  <a:lnTo>
                    <a:pt x="50218" y="230037"/>
                  </a:lnTo>
                </a:path>
                <a:path w="3860800" h="2823210">
                  <a:moveTo>
                    <a:pt x="190070" y="2761811"/>
                  </a:moveTo>
                  <a:lnTo>
                    <a:pt x="73313" y="2822659"/>
                  </a:lnTo>
                </a:path>
                <a:path w="3860800" h="2823210">
                  <a:moveTo>
                    <a:pt x="1221756" y="6772"/>
                  </a:moveTo>
                  <a:lnTo>
                    <a:pt x="1223088" y="6772"/>
                  </a:lnTo>
                </a:path>
                <a:path w="3860800" h="2823210">
                  <a:moveTo>
                    <a:pt x="1187805" y="1344"/>
                  </a:moveTo>
                  <a:lnTo>
                    <a:pt x="1186422" y="0"/>
                  </a:lnTo>
                </a:path>
                <a:path w="3860800" h="2823210">
                  <a:moveTo>
                    <a:pt x="1187805" y="1344"/>
                  </a:moveTo>
                  <a:lnTo>
                    <a:pt x="1172835" y="4032"/>
                  </a:lnTo>
                </a:path>
                <a:path w="3860800" h="2823210">
                  <a:moveTo>
                    <a:pt x="1159248" y="5377"/>
                  </a:moveTo>
                  <a:lnTo>
                    <a:pt x="1157916" y="4032"/>
                  </a:lnTo>
                </a:path>
                <a:path w="3860800" h="2823210">
                  <a:moveTo>
                    <a:pt x="1148460" y="8099"/>
                  </a:moveTo>
                  <a:lnTo>
                    <a:pt x="1133490" y="9443"/>
                  </a:lnTo>
                </a:path>
                <a:path w="3860800" h="2823210">
                  <a:moveTo>
                    <a:pt x="1119936" y="12183"/>
                  </a:moveTo>
                  <a:lnTo>
                    <a:pt x="1118554" y="10788"/>
                  </a:lnTo>
                </a:path>
                <a:path w="3860800" h="2823210">
                  <a:moveTo>
                    <a:pt x="1109029" y="13527"/>
                  </a:moveTo>
                  <a:lnTo>
                    <a:pt x="1095493" y="14854"/>
                  </a:lnTo>
                </a:path>
                <a:path w="3860800" h="2823210">
                  <a:moveTo>
                    <a:pt x="1080523" y="17594"/>
                  </a:moveTo>
                  <a:lnTo>
                    <a:pt x="1079191" y="16199"/>
                  </a:lnTo>
                </a:path>
                <a:path w="3860800" h="2823210">
                  <a:moveTo>
                    <a:pt x="1069666" y="18938"/>
                  </a:moveTo>
                  <a:lnTo>
                    <a:pt x="1056096" y="21627"/>
                  </a:lnTo>
                </a:path>
                <a:path w="3860800" h="2823210">
                  <a:moveTo>
                    <a:pt x="1041160" y="23005"/>
                  </a:moveTo>
                  <a:lnTo>
                    <a:pt x="1039829" y="21627"/>
                  </a:lnTo>
                </a:path>
                <a:path w="3860800" h="2823210">
                  <a:moveTo>
                    <a:pt x="1030304" y="24349"/>
                  </a:moveTo>
                  <a:lnTo>
                    <a:pt x="1016716" y="27038"/>
                  </a:lnTo>
                </a:path>
                <a:path w="3860800" h="2823210">
                  <a:moveTo>
                    <a:pt x="1003214" y="28416"/>
                  </a:moveTo>
                  <a:lnTo>
                    <a:pt x="1001798" y="27038"/>
                  </a:lnTo>
                </a:path>
                <a:path w="3860800" h="2823210">
                  <a:moveTo>
                    <a:pt x="990924" y="31105"/>
                  </a:moveTo>
                  <a:lnTo>
                    <a:pt x="977388" y="32432"/>
                  </a:lnTo>
                </a:path>
                <a:path w="3860800" h="2823210">
                  <a:moveTo>
                    <a:pt x="963835" y="35188"/>
                  </a:moveTo>
                  <a:lnTo>
                    <a:pt x="962435" y="33844"/>
                  </a:lnTo>
                </a:path>
                <a:path w="3860800" h="2823210">
                  <a:moveTo>
                    <a:pt x="951579" y="36516"/>
                  </a:moveTo>
                  <a:lnTo>
                    <a:pt x="938026" y="37860"/>
                  </a:lnTo>
                </a:path>
                <a:path w="3860800" h="2823210">
                  <a:moveTo>
                    <a:pt x="924455" y="40599"/>
                  </a:moveTo>
                  <a:lnTo>
                    <a:pt x="923073" y="39204"/>
                  </a:lnTo>
                </a:path>
                <a:path w="3860800" h="2823210">
                  <a:moveTo>
                    <a:pt x="913616" y="41944"/>
                  </a:moveTo>
                  <a:lnTo>
                    <a:pt x="898680" y="44666"/>
                  </a:lnTo>
                </a:path>
                <a:path w="3860800" h="2823210">
                  <a:moveTo>
                    <a:pt x="885076" y="45993"/>
                  </a:moveTo>
                  <a:lnTo>
                    <a:pt x="883727" y="44666"/>
                  </a:lnTo>
                </a:path>
                <a:path w="3860800" h="2823210">
                  <a:moveTo>
                    <a:pt x="874253" y="48699"/>
                  </a:moveTo>
                  <a:lnTo>
                    <a:pt x="859318" y="50026"/>
                  </a:lnTo>
                </a:path>
                <a:path w="3860800" h="2823210">
                  <a:moveTo>
                    <a:pt x="845747" y="52749"/>
                  </a:moveTo>
                  <a:lnTo>
                    <a:pt x="844348" y="51404"/>
                  </a:lnTo>
                </a:path>
                <a:path w="3860800" h="2823210">
                  <a:moveTo>
                    <a:pt x="834874" y="54110"/>
                  </a:moveTo>
                  <a:lnTo>
                    <a:pt x="821269" y="55454"/>
                  </a:lnTo>
                </a:path>
                <a:path w="3860800" h="2823210">
                  <a:moveTo>
                    <a:pt x="806334" y="58177"/>
                  </a:moveTo>
                  <a:lnTo>
                    <a:pt x="804968" y="56832"/>
                  </a:lnTo>
                </a:path>
                <a:path w="3860800" h="2823210">
                  <a:moveTo>
                    <a:pt x="795477" y="59521"/>
                  </a:moveTo>
                  <a:lnTo>
                    <a:pt x="781907" y="62261"/>
                  </a:lnTo>
                </a:path>
                <a:path w="3860800" h="2823210">
                  <a:moveTo>
                    <a:pt x="766971" y="63588"/>
                  </a:moveTo>
                  <a:lnTo>
                    <a:pt x="765605" y="62261"/>
                  </a:lnTo>
                </a:path>
                <a:path w="3860800" h="2823210">
                  <a:moveTo>
                    <a:pt x="756064" y="64949"/>
                  </a:moveTo>
                  <a:lnTo>
                    <a:pt x="742544" y="67655"/>
                  </a:lnTo>
                </a:path>
                <a:path w="3860800" h="2823210">
                  <a:moveTo>
                    <a:pt x="728974" y="68999"/>
                  </a:moveTo>
                  <a:lnTo>
                    <a:pt x="727574" y="67655"/>
                  </a:lnTo>
                </a:path>
                <a:path w="3860800" h="2823210">
                  <a:moveTo>
                    <a:pt x="716718" y="71687"/>
                  </a:moveTo>
                  <a:lnTo>
                    <a:pt x="703199" y="73032"/>
                  </a:lnTo>
                </a:path>
                <a:path w="3860800" h="2823210">
                  <a:moveTo>
                    <a:pt x="689646" y="75754"/>
                  </a:moveTo>
                  <a:lnTo>
                    <a:pt x="688263" y="74410"/>
                  </a:lnTo>
                </a:path>
                <a:path w="3860800" h="2823210">
                  <a:moveTo>
                    <a:pt x="678806" y="77098"/>
                  </a:moveTo>
                  <a:lnTo>
                    <a:pt x="663836" y="78494"/>
                  </a:lnTo>
                </a:path>
                <a:path w="3860800" h="2823210">
                  <a:moveTo>
                    <a:pt x="650215" y="81165"/>
                  </a:moveTo>
                  <a:lnTo>
                    <a:pt x="648866" y="79821"/>
                  </a:lnTo>
                </a:path>
                <a:path w="3860800" h="2823210">
                  <a:moveTo>
                    <a:pt x="639376" y="82509"/>
                  </a:moveTo>
                  <a:lnTo>
                    <a:pt x="624440" y="85249"/>
                  </a:lnTo>
                </a:path>
                <a:path w="3860800" h="2823210">
                  <a:moveTo>
                    <a:pt x="610835" y="86593"/>
                  </a:moveTo>
                  <a:lnTo>
                    <a:pt x="609504" y="85249"/>
                  </a:lnTo>
                </a:path>
                <a:path w="3860800" h="2823210">
                  <a:moveTo>
                    <a:pt x="600030" y="89299"/>
                  </a:moveTo>
                  <a:lnTo>
                    <a:pt x="586426" y="90643"/>
                  </a:lnTo>
                </a:path>
                <a:path w="3860800" h="2823210">
                  <a:moveTo>
                    <a:pt x="571490" y="93349"/>
                  </a:moveTo>
                  <a:lnTo>
                    <a:pt x="570141" y="92004"/>
                  </a:lnTo>
                </a:path>
                <a:path w="3860800" h="2823210">
                  <a:moveTo>
                    <a:pt x="560634" y="94693"/>
                  </a:moveTo>
                  <a:lnTo>
                    <a:pt x="547063" y="96071"/>
                  </a:lnTo>
                </a:path>
                <a:path w="3860800" h="2823210">
                  <a:moveTo>
                    <a:pt x="532127" y="98760"/>
                  </a:moveTo>
                  <a:lnTo>
                    <a:pt x="530796" y="97415"/>
                  </a:lnTo>
                </a:path>
                <a:path w="3860800" h="2823210">
                  <a:moveTo>
                    <a:pt x="521271" y="100104"/>
                  </a:moveTo>
                  <a:lnTo>
                    <a:pt x="507701" y="102826"/>
                  </a:lnTo>
                </a:path>
                <a:path w="3860800" h="2823210">
                  <a:moveTo>
                    <a:pt x="494165" y="104171"/>
                  </a:moveTo>
                  <a:lnTo>
                    <a:pt x="492765" y="102826"/>
                  </a:lnTo>
                </a:path>
                <a:path w="3860800" h="2823210">
                  <a:moveTo>
                    <a:pt x="481909" y="105515"/>
                  </a:moveTo>
                  <a:lnTo>
                    <a:pt x="468338" y="108254"/>
                  </a:lnTo>
                </a:path>
                <a:path w="3860800" h="2823210">
                  <a:moveTo>
                    <a:pt x="454785" y="109565"/>
                  </a:moveTo>
                  <a:lnTo>
                    <a:pt x="453402" y="108254"/>
                  </a:lnTo>
                </a:path>
                <a:path w="3860800" h="2823210">
                  <a:moveTo>
                    <a:pt x="442512" y="112304"/>
                  </a:moveTo>
                  <a:lnTo>
                    <a:pt x="429010" y="113665"/>
                  </a:lnTo>
                </a:path>
                <a:path w="3860800" h="2823210">
                  <a:moveTo>
                    <a:pt x="415422" y="116354"/>
                  </a:moveTo>
                  <a:lnTo>
                    <a:pt x="414023" y="115010"/>
                  </a:lnTo>
                </a:path>
                <a:path w="3860800" h="2823210">
                  <a:moveTo>
                    <a:pt x="415422" y="116354"/>
                  </a:moveTo>
                  <a:lnTo>
                    <a:pt x="400504" y="117715"/>
                  </a:lnTo>
                </a:path>
                <a:path w="3860800" h="2823210">
                  <a:moveTo>
                    <a:pt x="0" y="2316608"/>
                  </a:moveTo>
                  <a:lnTo>
                    <a:pt x="31237" y="2399169"/>
                  </a:lnTo>
                </a:path>
                <a:path w="3860800" h="2823210">
                  <a:moveTo>
                    <a:pt x="190070" y="2761811"/>
                  </a:moveTo>
                  <a:lnTo>
                    <a:pt x="206337" y="2761811"/>
                  </a:lnTo>
                </a:path>
                <a:path w="3860800" h="2823210">
                  <a:moveTo>
                    <a:pt x="319030" y="2761811"/>
                  </a:moveTo>
                  <a:lnTo>
                    <a:pt x="317648" y="2760449"/>
                  </a:lnTo>
                </a:path>
                <a:path w="3860800" h="2823210">
                  <a:moveTo>
                    <a:pt x="319030" y="2761811"/>
                  </a:moveTo>
                  <a:lnTo>
                    <a:pt x="304095" y="2761811"/>
                  </a:lnTo>
                </a:path>
                <a:path w="3860800" h="2823210">
                  <a:moveTo>
                    <a:pt x="290524" y="2761811"/>
                  </a:moveTo>
                  <a:lnTo>
                    <a:pt x="289159" y="2760449"/>
                  </a:lnTo>
                </a:path>
                <a:path w="3860800" h="2823210">
                  <a:moveTo>
                    <a:pt x="278285" y="2761811"/>
                  </a:moveTo>
                  <a:lnTo>
                    <a:pt x="264732" y="2761811"/>
                  </a:lnTo>
                </a:path>
                <a:path w="3860800" h="2823210">
                  <a:moveTo>
                    <a:pt x="251110" y="2761811"/>
                  </a:moveTo>
                  <a:lnTo>
                    <a:pt x="249796" y="2760449"/>
                  </a:lnTo>
                </a:path>
                <a:path w="3860800" h="2823210">
                  <a:moveTo>
                    <a:pt x="238923" y="2761811"/>
                  </a:moveTo>
                  <a:lnTo>
                    <a:pt x="225404" y="2761811"/>
                  </a:lnTo>
                </a:path>
                <a:path w="3860800" h="2823210">
                  <a:moveTo>
                    <a:pt x="219958" y="2761811"/>
                  </a:moveTo>
                  <a:lnTo>
                    <a:pt x="206337" y="2761811"/>
                  </a:lnTo>
                </a:path>
                <a:path w="3860800" h="2823210">
                  <a:moveTo>
                    <a:pt x="319030" y="2749593"/>
                  </a:moveTo>
                  <a:lnTo>
                    <a:pt x="317648" y="2748266"/>
                  </a:lnTo>
                </a:path>
                <a:path w="3860800" h="2823210">
                  <a:moveTo>
                    <a:pt x="319030" y="2749593"/>
                  </a:moveTo>
                  <a:lnTo>
                    <a:pt x="304095" y="2749593"/>
                  </a:lnTo>
                </a:path>
                <a:path w="3860800" h="2823210">
                  <a:moveTo>
                    <a:pt x="290524" y="2749593"/>
                  </a:moveTo>
                  <a:lnTo>
                    <a:pt x="289159" y="2748266"/>
                  </a:lnTo>
                </a:path>
                <a:path w="3860800" h="2823210">
                  <a:moveTo>
                    <a:pt x="278285" y="2749593"/>
                  </a:moveTo>
                  <a:lnTo>
                    <a:pt x="264732" y="2749593"/>
                  </a:lnTo>
                </a:path>
                <a:path w="3860800" h="2823210">
                  <a:moveTo>
                    <a:pt x="251110" y="2749593"/>
                  </a:moveTo>
                  <a:lnTo>
                    <a:pt x="249796" y="2748266"/>
                  </a:lnTo>
                </a:path>
                <a:path w="3860800" h="2823210">
                  <a:moveTo>
                    <a:pt x="238923" y="2749593"/>
                  </a:moveTo>
                  <a:lnTo>
                    <a:pt x="225404" y="2749593"/>
                  </a:lnTo>
                </a:path>
                <a:path w="3860800" h="2823210">
                  <a:moveTo>
                    <a:pt x="219958" y="2749593"/>
                  </a:moveTo>
                  <a:lnTo>
                    <a:pt x="206337" y="2749593"/>
                  </a:lnTo>
                  <a:lnTo>
                    <a:pt x="186024" y="2749593"/>
                  </a:lnTo>
                </a:path>
                <a:path w="3860800" h="2823210">
                  <a:moveTo>
                    <a:pt x="165643" y="2752333"/>
                  </a:moveTo>
                  <a:lnTo>
                    <a:pt x="62440" y="2806460"/>
                  </a:lnTo>
                </a:path>
                <a:path w="3860800" h="2823210">
                  <a:moveTo>
                    <a:pt x="172420" y="2353141"/>
                  </a:moveTo>
                  <a:lnTo>
                    <a:pt x="52949" y="2399169"/>
                  </a:lnTo>
                </a:path>
                <a:path w="3860800" h="2823210">
                  <a:moveTo>
                    <a:pt x="78759" y="2526328"/>
                  </a:moveTo>
                  <a:lnTo>
                    <a:pt x="97791" y="2519573"/>
                  </a:lnTo>
                </a:path>
                <a:path w="3860800" h="2823210">
                  <a:moveTo>
                    <a:pt x="33951" y="2407268"/>
                  </a:moveTo>
                  <a:lnTo>
                    <a:pt x="52949" y="239916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/>
            <p:cNvSpPr/>
            <p:nvPr/>
          </p:nvSpPr>
          <p:spPr>
            <a:xfrm>
              <a:off x="10056965" y="1497816"/>
              <a:ext cx="7567930" cy="6081395"/>
            </a:xfrm>
            <a:custGeom>
              <a:avLst/>
              <a:gdLst/>
              <a:ahLst/>
              <a:cxnLst/>
              <a:rect l="l" t="t" r="r" b="b"/>
              <a:pathLst>
                <a:path w="7567930" h="6081395">
                  <a:moveTo>
                    <a:pt x="2108079" y="2350469"/>
                  </a:moveTo>
                  <a:lnTo>
                    <a:pt x="2125729" y="2343680"/>
                  </a:lnTo>
                </a:path>
                <a:path w="7567930" h="6081395">
                  <a:moveTo>
                    <a:pt x="2125729" y="2343680"/>
                  </a:moveTo>
                  <a:lnTo>
                    <a:pt x="2108079" y="2294997"/>
                  </a:lnTo>
                </a:path>
                <a:path w="7567930" h="6081395">
                  <a:moveTo>
                    <a:pt x="3337944" y="0"/>
                  </a:moveTo>
                  <a:lnTo>
                    <a:pt x="3305358" y="5411"/>
                  </a:lnTo>
                </a:path>
                <a:path w="7567930" h="6081395">
                  <a:moveTo>
                    <a:pt x="3336544" y="2722"/>
                  </a:moveTo>
                  <a:lnTo>
                    <a:pt x="3305358" y="6755"/>
                  </a:lnTo>
                </a:path>
                <a:path w="7567930" h="6081395">
                  <a:moveTo>
                    <a:pt x="3344686" y="52800"/>
                  </a:moveTo>
                  <a:lnTo>
                    <a:pt x="3336544" y="2722"/>
                  </a:lnTo>
                </a:path>
                <a:path w="7567930" h="6081395">
                  <a:moveTo>
                    <a:pt x="7567724" y="6041857"/>
                  </a:moveTo>
                  <a:lnTo>
                    <a:pt x="7567724" y="6081147"/>
                  </a:lnTo>
                </a:path>
                <a:path w="7567930" h="6081395">
                  <a:moveTo>
                    <a:pt x="2266894" y="2713111"/>
                  </a:moveTo>
                  <a:lnTo>
                    <a:pt x="2177330" y="2477680"/>
                  </a:lnTo>
                </a:path>
                <a:path w="7567930" h="6081395">
                  <a:moveTo>
                    <a:pt x="2242485" y="2703650"/>
                  </a:moveTo>
                  <a:lnTo>
                    <a:pt x="2158280" y="2485779"/>
                  </a:lnTo>
                </a:path>
                <a:path w="7567930" h="6081395">
                  <a:moveTo>
                    <a:pt x="2158280" y="2485779"/>
                  </a:moveTo>
                  <a:lnTo>
                    <a:pt x="2177330" y="2477680"/>
                  </a:lnTo>
                </a:path>
                <a:path w="7567930" h="6081395">
                  <a:moveTo>
                    <a:pt x="2108079" y="2350469"/>
                  </a:moveTo>
                  <a:lnTo>
                    <a:pt x="2106730" y="2349074"/>
                  </a:lnTo>
                </a:path>
                <a:path w="7567930" h="6081395">
                  <a:moveTo>
                    <a:pt x="2108079" y="2350469"/>
                  </a:moveTo>
                  <a:lnTo>
                    <a:pt x="2112124" y="2363980"/>
                  </a:lnTo>
                </a:path>
                <a:path w="7567930" h="6081395">
                  <a:moveTo>
                    <a:pt x="2117604" y="2377541"/>
                  </a:moveTo>
                  <a:lnTo>
                    <a:pt x="2116204" y="2376163"/>
                  </a:lnTo>
                </a:path>
                <a:path w="7567930" h="6081395">
                  <a:moveTo>
                    <a:pt x="2121632" y="2386985"/>
                  </a:moveTo>
                  <a:lnTo>
                    <a:pt x="2127026" y="2400530"/>
                  </a:lnTo>
                </a:path>
                <a:path w="7567930" h="6081395">
                  <a:moveTo>
                    <a:pt x="2131174" y="2414040"/>
                  </a:moveTo>
                  <a:lnTo>
                    <a:pt x="2129774" y="2412713"/>
                  </a:lnTo>
                </a:path>
                <a:path w="7567930" h="6081395">
                  <a:moveTo>
                    <a:pt x="2135236" y="2424879"/>
                  </a:moveTo>
                  <a:lnTo>
                    <a:pt x="2140665" y="2437029"/>
                  </a:lnTo>
                </a:path>
                <a:path w="7567930" h="6081395">
                  <a:moveTo>
                    <a:pt x="2146110" y="2450556"/>
                  </a:moveTo>
                  <a:lnTo>
                    <a:pt x="2144693" y="2449229"/>
                  </a:lnTo>
                </a:path>
                <a:path w="7567930" h="6081395">
                  <a:moveTo>
                    <a:pt x="2150138" y="2461396"/>
                  </a:moveTo>
                  <a:lnTo>
                    <a:pt x="2154235" y="2472218"/>
                  </a:lnTo>
                </a:path>
                <a:path w="7567930" h="6081395">
                  <a:moveTo>
                    <a:pt x="2154235" y="2472218"/>
                  </a:moveTo>
                  <a:lnTo>
                    <a:pt x="2158280" y="2485779"/>
                  </a:lnTo>
                </a:path>
                <a:path w="7567930" h="6081395">
                  <a:moveTo>
                    <a:pt x="2125729" y="2343680"/>
                  </a:moveTo>
                  <a:lnTo>
                    <a:pt x="2124380" y="2342336"/>
                  </a:lnTo>
                </a:path>
                <a:path w="7567930" h="6081395">
                  <a:moveTo>
                    <a:pt x="2125729" y="2343680"/>
                  </a:moveTo>
                  <a:lnTo>
                    <a:pt x="2131174" y="2357224"/>
                  </a:lnTo>
                </a:path>
                <a:path w="7567930" h="6081395">
                  <a:moveTo>
                    <a:pt x="2136585" y="2369391"/>
                  </a:moveTo>
                  <a:lnTo>
                    <a:pt x="2135236" y="2368064"/>
                  </a:lnTo>
                </a:path>
                <a:path w="7567930" h="6081395">
                  <a:moveTo>
                    <a:pt x="2140665" y="2380230"/>
                  </a:moveTo>
                  <a:lnTo>
                    <a:pt x="2144693" y="2393740"/>
                  </a:lnTo>
                </a:path>
                <a:path w="7567930" h="6081395">
                  <a:moveTo>
                    <a:pt x="2150138" y="2407302"/>
                  </a:moveTo>
                  <a:lnTo>
                    <a:pt x="2148807" y="2405924"/>
                  </a:lnTo>
                </a:path>
                <a:path w="7567930" h="6081395">
                  <a:moveTo>
                    <a:pt x="2154235" y="2416746"/>
                  </a:moveTo>
                  <a:lnTo>
                    <a:pt x="2159663" y="2430308"/>
                  </a:lnTo>
                </a:path>
                <a:path w="7567930" h="6081395">
                  <a:moveTo>
                    <a:pt x="2165091" y="2443784"/>
                  </a:moveTo>
                  <a:lnTo>
                    <a:pt x="2163743" y="2442457"/>
                  </a:lnTo>
                </a:path>
                <a:path w="7567930" h="6081395">
                  <a:moveTo>
                    <a:pt x="2169188" y="2454623"/>
                  </a:moveTo>
                  <a:lnTo>
                    <a:pt x="2171868" y="2465479"/>
                  </a:lnTo>
                </a:path>
                <a:path w="7567930" h="6081395">
                  <a:moveTo>
                    <a:pt x="2171868" y="2465479"/>
                  </a:moveTo>
                  <a:lnTo>
                    <a:pt x="2177330" y="2477680"/>
                  </a:lnTo>
                </a:path>
                <a:path w="7567930" h="6081395">
                  <a:moveTo>
                    <a:pt x="2395855" y="2715800"/>
                  </a:moveTo>
                  <a:lnTo>
                    <a:pt x="2395855" y="2700894"/>
                  </a:lnTo>
                </a:path>
                <a:path w="7567930" h="6081395">
                  <a:moveTo>
                    <a:pt x="2283179" y="2828138"/>
                  </a:moveTo>
                  <a:lnTo>
                    <a:pt x="2283179" y="2700894"/>
                  </a:lnTo>
                </a:path>
                <a:path w="7567930" h="6081395">
                  <a:moveTo>
                    <a:pt x="2395855" y="2713111"/>
                  </a:moveTo>
                  <a:lnTo>
                    <a:pt x="2551957" y="2713111"/>
                  </a:lnTo>
                </a:path>
                <a:path w="7567930" h="6081395">
                  <a:moveTo>
                    <a:pt x="2395855" y="2700894"/>
                  </a:moveTo>
                  <a:lnTo>
                    <a:pt x="2551957" y="2700894"/>
                  </a:lnTo>
                </a:path>
                <a:path w="7567930" h="6081395">
                  <a:moveTo>
                    <a:pt x="1749736" y="1451963"/>
                  </a:moveTo>
                  <a:lnTo>
                    <a:pt x="1756513" y="1469558"/>
                  </a:lnTo>
                </a:path>
                <a:path w="7567930" h="6081395">
                  <a:moveTo>
                    <a:pt x="714038" y="658973"/>
                  </a:moveTo>
                  <a:lnTo>
                    <a:pt x="727574" y="649529"/>
                  </a:lnTo>
                </a:path>
                <a:path w="7567930" h="6081395">
                  <a:moveTo>
                    <a:pt x="754715" y="691473"/>
                  </a:moveTo>
                  <a:lnTo>
                    <a:pt x="781907" y="734779"/>
                  </a:lnTo>
                </a:path>
                <a:path w="7567930" h="6081395">
                  <a:moveTo>
                    <a:pt x="727574" y="649529"/>
                  </a:moveTo>
                  <a:lnTo>
                    <a:pt x="753367" y="690129"/>
                  </a:lnTo>
                </a:path>
                <a:path w="7567930" h="6081395">
                  <a:moveTo>
                    <a:pt x="727574" y="649529"/>
                  </a:moveTo>
                  <a:lnTo>
                    <a:pt x="730271" y="648134"/>
                  </a:lnTo>
                </a:path>
                <a:path w="7567930" h="6081395">
                  <a:moveTo>
                    <a:pt x="781907" y="734779"/>
                  </a:moveTo>
                  <a:lnTo>
                    <a:pt x="808996" y="717201"/>
                  </a:lnTo>
                </a:path>
                <a:path w="7567930" h="6081395">
                  <a:moveTo>
                    <a:pt x="35265" y="1300386"/>
                  </a:moveTo>
                  <a:lnTo>
                    <a:pt x="0" y="1269281"/>
                  </a:lnTo>
                </a:path>
                <a:path w="7567930" h="6081395">
                  <a:moveTo>
                    <a:pt x="10839" y="1257115"/>
                  </a:moveTo>
                  <a:lnTo>
                    <a:pt x="47504" y="1289564"/>
                  </a:lnTo>
                </a:path>
                <a:path w="7567930" h="6081395">
                  <a:moveTo>
                    <a:pt x="768268" y="744273"/>
                  </a:moveTo>
                  <a:lnTo>
                    <a:pt x="781907" y="734779"/>
                  </a:lnTo>
                </a:path>
                <a:path w="7567930" h="6081395">
                  <a:moveTo>
                    <a:pt x="714038" y="658973"/>
                  </a:moveTo>
                  <a:lnTo>
                    <a:pt x="727574" y="649529"/>
                  </a:lnTo>
                </a:path>
                <a:path w="7567930" h="6081395">
                  <a:moveTo>
                    <a:pt x="0" y="1269281"/>
                  </a:moveTo>
                  <a:lnTo>
                    <a:pt x="10839" y="1257115"/>
                  </a:lnTo>
                </a:path>
                <a:path w="7567930" h="6081395">
                  <a:moveTo>
                    <a:pt x="773713" y="1921516"/>
                  </a:moveTo>
                  <a:lnTo>
                    <a:pt x="355679" y="1541280"/>
                  </a:lnTo>
                </a:path>
                <a:path w="7567930" h="6081395">
                  <a:moveTo>
                    <a:pt x="752001" y="1945849"/>
                  </a:moveTo>
                  <a:lnTo>
                    <a:pt x="331150" y="1561545"/>
                  </a:lnTo>
                </a:path>
                <a:path w="7567930" h="6081395">
                  <a:moveTo>
                    <a:pt x="331150" y="1561545"/>
                  </a:moveTo>
                  <a:lnTo>
                    <a:pt x="355679" y="1541280"/>
                  </a:lnTo>
                </a:path>
                <a:path w="7567930" h="6081395">
                  <a:moveTo>
                    <a:pt x="1426677" y="2879543"/>
                  </a:moveTo>
                  <a:lnTo>
                    <a:pt x="1487735" y="2901205"/>
                  </a:lnTo>
                </a:path>
                <a:path w="7567930" h="6081395">
                  <a:moveTo>
                    <a:pt x="1434836" y="2860588"/>
                  </a:moveTo>
                  <a:lnTo>
                    <a:pt x="1479576" y="2876855"/>
                  </a:lnTo>
                </a:path>
                <a:path w="7567930" h="6081395">
                  <a:moveTo>
                    <a:pt x="754715" y="691473"/>
                  </a:moveTo>
                  <a:lnTo>
                    <a:pt x="781907" y="734779"/>
                  </a:lnTo>
                </a:path>
                <a:path w="7567930" h="6081395">
                  <a:moveTo>
                    <a:pt x="727574" y="649529"/>
                  </a:moveTo>
                  <a:lnTo>
                    <a:pt x="753367" y="690129"/>
                  </a:lnTo>
                </a:path>
                <a:path w="7567930" h="6081395">
                  <a:moveTo>
                    <a:pt x="727574" y="649529"/>
                  </a:moveTo>
                  <a:lnTo>
                    <a:pt x="730271" y="648134"/>
                  </a:lnTo>
                </a:path>
                <a:path w="7567930" h="6081395">
                  <a:moveTo>
                    <a:pt x="985445" y="1050032"/>
                  </a:moveTo>
                  <a:lnTo>
                    <a:pt x="1008523" y="1031110"/>
                  </a:lnTo>
                </a:path>
                <a:path w="7567930" h="6081395">
                  <a:moveTo>
                    <a:pt x="985445" y="1050032"/>
                  </a:moveTo>
                  <a:lnTo>
                    <a:pt x="1008523" y="1031110"/>
                  </a:lnTo>
                </a:path>
                <a:path w="7567930" h="6081395">
                  <a:moveTo>
                    <a:pt x="781907" y="734779"/>
                  </a:moveTo>
                  <a:lnTo>
                    <a:pt x="808996" y="717201"/>
                  </a:lnTo>
                </a:path>
                <a:path w="7567930" h="6081395">
                  <a:moveTo>
                    <a:pt x="781907" y="734779"/>
                  </a:moveTo>
                  <a:lnTo>
                    <a:pt x="727574" y="649529"/>
                  </a:lnTo>
                </a:path>
                <a:path w="7567930" h="6081395">
                  <a:moveTo>
                    <a:pt x="752001" y="1945849"/>
                  </a:moveTo>
                  <a:lnTo>
                    <a:pt x="773713" y="19215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1" name="object 35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350042" y="3891009"/>
              <a:ext cx="98843" cy="90462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10056965" y="2215018"/>
              <a:ext cx="1750060" cy="1998980"/>
            </a:xfrm>
            <a:custGeom>
              <a:avLst/>
              <a:gdLst/>
              <a:ahLst/>
              <a:cxnLst/>
              <a:rect l="l" t="t" r="r" b="b"/>
              <a:pathLst>
                <a:path w="1750059" h="1998979">
                  <a:moveTo>
                    <a:pt x="943437" y="326075"/>
                  </a:moveTo>
                  <a:lnTo>
                    <a:pt x="990890" y="286853"/>
                  </a:lnTo>
                </a:path>
                <a:path w="1750059" h="1998979">
                  <a:moveTo>
                    <a:pt x="990890" y="286853"/>
                  </a:moveTo>
                  <a:lnTo>
                    <a:pt x="1008523" y="313908"/>
                  </a:lnTo>
                </a:path>
                <a:path w="1750059" h="1998979">
                  <a:moveTo>
                    <a:pt x="943437" y="326075"/>
                  </a:moveTo>
                  <a:lnTo>
                    <a:pt x="990890" y="286853"/>
                  </a:lnTo>
                </a:path>
                <a:path w="1750059" h="1998979">
                  <a:moveTo>
                    <a:pt x="840165" y="48716"/>
                  </a:moveTo>
                  <a:lnTo>
                    <a:pt x="813093" y="66293"/>
                  </a:lnTo>
                </a:path>
                <a:path w="1750059" h="1998979">
                  <a:moveTo>
                    <a:pt x="841582" y="51404"/>
                  </a:moveTo>
                  <a:lnTo>
                    <a:pt x="814493" y="68982"/>
                  </a:lnTo>
                </a:path>
                <a:path w="1750059" h="1998979">
                  <a:moveTo>
                    <a:pt x="1028887" y="455974"/>
                  </a:moveTo>
                  <a:lnTo>
                    <a:pt x="1027556" y="454646"/>
                  </a:lnTo>
                </a:path>
                <a:path w="1750059" h="1998979">
                  <a:moveTo>
                    <a:pt x="1028887" y="455974"/>
                  </a:moveTo>
                  <a:lnTo>
                    <a:pt x="1033035" y="464107"/>
                  </a:lnTo>
                </a:path>
                <a:path w="1750059" h="1998979">
                  <a:moveTo>
                    <a:pt x="1039812" y="473602"/>
                  </a:moveTo>
                  <a:lnTo>
                    <a:pt x="1043857" y="480357"/>
                  </a:lnTo>
                </a:path>
                <a:path w="1750059" h="1998979">
                  <a:moveTo>
                    <a:pt x="1050685" y="489801"/>
                  </a:moveTo>
                  <a:lnTo>
                    <a:pt x="1054765" y="496608"/>
                  </a:lnTo>
                </a:path>
                <a:path w="1750059" h="1998979">
                  <a:moveTo>
                    <a:pt x="1060124" y="506085"/>
                  </a:moveTo>
                  <a:lnTo>
                    <a:pt x="1065621" y="512841"/>
                  </a:lnTo>
                </a:path>
                <a:path w="1750059" h="1998979">
                  <a:moveTo>
                    <a:pt x="1071015" y="522319"/>
                  </a:moveTo>
                  <a:lnTo>
                    <a:pt x="1076460" y="530418"/>
                  </a:lnTo>
                </a:path>
                <a:path w="1750059" h="1998979">
                  <a:moveTo>
                    <a:pt x="1081854" y="539913"/>
                  </a:moveTo>
                  <a:lnTo>
                    <a:pt x="1087333" y="546668"/>
                  </a:lnTo>
                </a:path>
                <a:path w="1750059" h="1998979">
                  <a:moveTo>
                    <a:pt x="1092727" y="556163"/>
                  </a:moveTo>
                  <a:lnTo>
                    <a:pt x="1098104" y="562918"/>
                  </a:lnTo>
                </a:path>
                <a:path w="1750059" h="1998979">
                  <a:moveTo>
                    <a:pt x="1103601" y="572362"/>
                  </a:moveTo>
                  <a:lnTo>
                    <a:pt x="1108978" y="579117"/>
                  </a:lnTo>
                </a:path>
                <a:path w="1750059" h="1998979">
                  <a:moveTo>
                    <a:pt x="1114491" y="588595"/>
                  </a:moveTo>
                  <a:lnTo>
                    <a:pt x="1119817" y="596729"/>
                  </a:lnTo>
                </a:path>
                <a:path w="1750059" h="1998979">
                  <a:moveTo>
                    <a:pt x="1125313" y="606173"/>
                  </a:moveTo>
                  <a:lnTo>
                    <a:pt x="1129410" y="612979"/>
                  </a:lnTo>
                </a:path>
                <a:path w="1750059" h="1998979">
                  <a:moveTo>
                    <a:pt x="1136169" y="622423"/>
                  </a:moveTo>
                  <a:lnTo>
                    <a:pt x="1140249" y="629229"/>
                  </a:lnTo>
                </a:path>
                <a:path w="1750059" h="1998979">
                  <a:moveTo>
                    <a:pt x="1147043" y="638656"/>
                  </a:moveTo>
                  <a:lnTo>
                    <a:pt x="1151105" y="645462"/>
                  </a:lnTo>
                </a:path>
                <a:path w="1750059" h="1998979">
                  <a:moveTo>
                    <a:pt x="1157916" y="654906"/>
                  </a:moveTo>
                  <a:lnTo>
                    <a:pt x="1161979" y="663040"/>
                  </a:lnTo>
                </a:path>
                <a:path w="1750059" h="1998979">
                  <a:moveTo>
                    <a:pt x="1168755" y="672501"/>
                  </a:moveTo>
                  <a:lnTo>
                    <a:pt x="1172852" y="679290"/>
                  </a:lnTo>
                </a:path>
                <a:path w="1750059" h="1998979">
                  <a:moveTo>
                    <a:pt x="1179612" y="688734"/>
                  </a:moveTo>
                  <a:lnTo>
                    <a:pt x="1183691" y="695489"/>
                  </a:lnTo>
                </a:path>
                <a:path w="1750059" h="1998979">
                  <a:moveTo>
                    <a:pt x="1190485" y="704967"/>
                  </a:moveTo>
                  <a:lnTo>
                    <a:pt x="1194548" y="711739"/>
                  </a:lnTo>
                </a:path>
                <a:path w="1750059" h="1998979">
                  <a:moveTo>
                    <a:pt x="1201341" y="721217"/>
                  </a:moveTo>
                  <a:lnTo>
                    <a:pt x="1205421" y="729317"/>
                  </a:lnTo>
                </a:path>
                <a:path w="1750059" h="1998979">
                  <a:moveTo>
                    <a:pt x="1210815" y="738811"/>
                  </a:moveTo>
                  <a:lnTo>
                    <a:pt x="1216294" y="745601"/>
                  </a:lnTo>
                </a:path>
                <a:path w="1750059" h="1998979">
                  <a:moveTo>
                    <a:pt x="1221637" y="755027"/>
                  </a:moveTo>
                  <a:lnTo>
                    <a:pt x="1227065" y="761800"/>
                  </a:lnTo>
                </a:path>
                <a:path w="1750059" h="1998979">
                  <a:moveTo>
                    <a:pt x="1232527" y="771278"/>
                  </a:moveTo>
                  <a:lnTo>
                    <a:pt x="1237938" y="778050"/>
                  </a:lnTo>
                </a:path>
                <a:path w="1750059" h="1998979">
                  <a:moveTo>
                    <a:pt x="1243401" y="787528"/>
                  </a:moveTo>
                  <a:lnTo>
                    <a:pt x="1248812" y="795627"/>
                  </a:lnTo>
                </a:path>
                <a:path w="1750059" h="1998979">
                  <a:moveTo>
                    <a:pt x="1254257" y="805122"/>
                  </a:moveTo>
                  <a:lnTo>
                    <a:pt x="1259685" y="811878"/>
                  </a:lnTo>
                </a:path>
                <a:path w="1750059" h="1998979">
                  <a:moveTo>
                    <a:pt x="1265113" y="821338"/>
                  </a:moveTo>
                  <a:lnTo>
                    <a:pt x="1269193" y="828094"/>
                  </a:lnTo>
                </a:path>
                <a:path w="1750059" h="1998979">
                  <a:moveTo>
                    <a:pt x="1275987" y="837605"/>
                  </a:moveTo>
                  <a:lnTo>
                    <a:pt x="1280083" y="844344"/>
                  </a:lnTo>
                </a:path>
                <a:path w="1750059" h="1998979">
                  <a:moveTo>
                    <a:pt x="1286826" y="853839"/>
                  </a:moveTo>
                  <a:lnTo>
                    <a:pt x="1290940" y="861938"/>
                  </a:lnTo>
                </a:path>
                <a:path w="1750059" h="1998979">
                  <a:moveTo>
                    <a:pt x="1297716" y="871416"/>
                  </a:moveTo>
                  <a:lnTo>
                    <a:pt x="1301796" y="878188"/>
                  </a:lnTo>
                </a:path>
                <a:path w="1750059" h="1998979">
                  <a:moveTo>
                    <a:pt x="1308573" y="887649"/>
                  </a:moveTo>
                  <a:lnTo>
                    <a:pt x="1312652" y="894404"/>
                  </a:lnTo>
                </a:path>
                <a:path w="1750059" h="1998979">
                  <a:moveTo>
                    <a:pt x="1319446" y="903899"/>
                  </a:moveTo>
                  <a:lnTo>
                    <a:pt x="1323525" y="910655"/>
                  </a:lnTo>
                </a:path>
                <a:path w="1750059" h="1998979">
                  <a:moveTo>
                    <a:pt x="1330302" y="920149"/>
                  </a:moveTo>
                  <a:lnTo>
                    <a:pt x="1331599" y="924216"/>
                  </a:lnTo>
                </a:path>
                <a:path w="1750059" h="1998979">
                  <a:moveTo>
                    <a:pt x="1331599" y="924216"/>
                  </a:moveTo>
                  <a:lnTo>
                    <a:pt x="1337079" y="930972"/>
                  </a:lnTo>
                </a:path>
                <a:path w="1750059" h="1998979">
                  <a:moveTo>
                    <a:pt x="1056062" y="439792"/>
                  </a:moveTo>
                  <a:lnTo>
                    <a:pt x="1054765" y="438396"/>
                  </a:lnTo>
                </a:path>
                <a:path w="1750059" h="1998979">
                  <a:moveTo>
                    <a:pt x="1056062" y="439792"/>
                  </a:moveTo>
                  <a:lnTo>
                    <a:pt x="1060124" y="446530"/>
                  </a:lnTo>
                </a:path>
                <a:path w="1750059" h="1998979">
                  <a:moveTo>
                    <a:pt x="1065621" y="455974"/>
                  </a:moveTo>
                  <a:lnTo>
                    <a:pt x="1071015" y="462763"/>
                  </a:lnTo>
                </a:path>
                <a:path w="1750059" h="1998979">
                  <a:moveTo>
                    <a:pt x="1076460" y="472207"/>
                  </a:moveTo>
                  <a:lnTo>
                    <a:pt x="1081854" y="479013"/>
                  </a:lnTo>
                </a:path>
                <a:path w="1750059" h="1998979">
                  <a:moveTo>
                    <a:pt x="1087333" y="488508"/>
                  </a:moveTo>
                  <a:lnTo>
                    <a:pt x="1092727" y="496608"/>
                  </a:lnTo>
                </a:path>
                <a:path w="1750059" h="1998979">
                  <a:moveTo>
                    <a:pt x="1098104" y="506085"/>
                  </a:moveTo>
                  <a:lnTo>
                    <a:pt x="1103601" y="512841"/>
                  </a:lnTo>
                </a:path>
                <a:path w="1750059" h="1998979">
                  <a:moveTo>
                    <a:pt x="1108978" y="522319"/>
                  </a:moveTo>
                  <a:lnTo>
                    <a:pt x="1114491" y="529074"/>
                  </a:lnTo>
                </a:path>
                <a:path w="1750059" h="1998979">
                  <a:moveTo>
                    <a:pt x="1119817" y="538535"/>
                  </a:moveTo>
                  <a:lnTo>
                    <a:pt x="1123931" y="545290"/>
                  </a:lnTo>
                </a:path>
                <a:path w="1750059" h="1998979">
                  <a:moveTo>
                    <a:pt x="1130690" y="554768"/>
                  </a:moveTo>
                  <a:lnTo>
                    <a:pt x="1134770" y="562918"/>
                  </a:lnTo>
                </a:path>
                <a:path w="1750059" h="1998979">
                  <a:moveTo>
                    <a:pt x="1141529" y="572362"/>
                  </a:moveTo>
                  <a:lnTo>
                    <a:pt x="1145643" y="579117"/>
                  </a:lnTo>
                </a:path>
                <a:path w="1750059" h="1998979">
                  <a:moveTo>
                    <a:pt x="1152403" y="588595"/>
                  </a:moveTo>
                  <a:lnTo>
                    <a:pt x="1156499" y="595385"/>
                  </a:lnTo>
                </a:path>
                <a:path w="1750059" h="1998979">
                  <a:moveTo>
                    <a:pt x="1163225" y="604828"/>
                  </a:moveTo>
                  <a:lnTo>
                    <a:pt x="1167373" y="611635"/>
                  </a:lnTo>
                </a:path>
                <a:path w="1750059" h="1998979">
                  <a:moveTo>
                    <a:pt x="1174149" y="621079"/>
                  </a:moveTo>
                  <a:lnTo>
                    <a:pt x="1178195" y="629229"/>
                  </a:lnTo>
                </a:path>
                <a:path w="1750059" h="1998979">
                  <a:moveTo>
                    <a:pt x="1185006" y="638656"/>
                  </a:moveTo>
                  <a:lnTo>
                    <a:pt x="1189085" y="645462"/>
                  </a:lnTo>
                </a:path>
                <a:path w="1750059" h="1998979">
                  <a:moveTo>
                    <a:pt x="1195879" y="654906"/>
                  </a:moveTo>
                  <a:lnTo>
                    <a:pt x="1199942" y="661661"/>
                  </a:lnTo>
                </a:path>
                <a:path w="1750059" h="1998979">
                  <a:moveTo>
                    <a:pt x="1205421" y="671156"/>
                  </a:moveTo>
                  <a:lnTo>
                    <a:pt x="1210815" y="677895"/>
                  </a:lnTo>
                </a:path>
                <a:path w="1750059" h="1998979">
                  <a:moveTo>
                    <a:pt x="1216294" y="687389"/>
                  </a:moveTo>
                  <a:lnTo>
                    <a:pt x="1221637" y="695489"/>
                  </a:lnTo>
                </a:path>
                <a:path w="1750059" h="1998979">
                  <a:moveTo>
                    <a:pt x="1227065" y="704967"/>
                  </a:moveTo>
                  <a:lnTo>
                    <a:pt x="1232527" y="711739"/>
                  </a:lnTo>
                </a:path>
                <a:path w="1750059" h="1998979">
                  <a:moveTo>
                    <a:pt x="1237938" y="721217"/>
                  </a:moveTo>
                  <a:lnTo>
                    <a:pt x="1243401" y="727972"/>
                  </a:lnTo>
                </a:path>
                <a:path w="1750059" h="1998979">
                  <a:moveTo>
                    <a:pt x="1248812" y="737450"/>
                  </a:moveTo>
                  <a:lnTo>
                    <a:pt x="1254257" y="744205"/>
                  </a:lnTo>
                </a:path>
                <a:path w="1750059" h="1998979">
                  <a:moveTo>
                    <a:pt x="1259685" y="753717"/>
                  </a:moveTo>
                  <a:lnTo>
                    <a:pt x="1265113" y="760456"/>
                  </a:lnTo>
                </a:path>
                <a:path w="1750059" h="1998979">
                  <a:moveTo>
                    <a:pt x="1270524" y="769933"/>
                  </a:moveTo>
                  <a:lnTo>
                    <a:pt x="1274621" y="778050"/>
                  </a:lnTo>
                </a:path>
                <a:path w="1750059" h="1998979">
                  <a:moveTo>
                    <a:pt x="1281381" y="787528"/>
                  </a:moveTo>
                  <a:lnTo>
                    <a:pt x="1285443" y="794283"/>
                  </a:lnTo>
                </a:path>
                <a:path w="1750059" h="1998979">
                  <a:moveTo>
                    <a:pt x="1292237" y="803761"/>
                  </a:moveTo>
                  <a:lnTo>
                    <a:pt x="1296299" y="810533"/>
                  </a:lnTo>
                </a:path>
                <a:path w="1750059" h="1998979">
                  <a:moveTo>
                    <a:pt x="1303093" y="819994"/>
                  </a:moveTo>
                  <a:lnTo>
                    <a:pt x="1307173" y="826766"/>
                  </a:lnTo>
                </a:path>
                <a:path w="1750059" h="1998979">
                  <a:moveTo>
                    <a:pt x="1313966" y="836244"/>
                  </a:moveTo>
                  <a:lnTo>
                    <a:pt x="1318046" y="844344"/>
                  </a:lnTo>
                </a:path>
                <a:path w="1750059" h="1998979">
                  <a:moveTo>
                    <a:pt x="1324823" y="853839"/>
                  </a:moveTo>
                  <a:lnTo>
                    <a:pt x="1328885" y="860577"/>
                  </a:lnTo>
                </a:path>
                <a:path w="1750059" h="1998979">
                  <a:moveTo>
                    <a:pt x="1335696" y="870089"/>
                  </a:moveTo>
                  <a:lnTo>
                    <a:pt x="1339759" y="876844"/>
                  </a:lnTo>
                </a:path>
                <a:path w="1750059" h="1998979">
                  <a:moveTo>
                    <a:pt x="1346552" y="886305"/>
                  </a:moveTo>
                  <a:lnTo>
                    <a:pt x="1350649" y="893077"/>
                  </a:lnTo>
                </a:path>
                <a:path w="1750059" h="1998979">
                  <a:moveTo>
                    <a:pt x="1355992" y="902555"/>
                  </a:moveTo>
                  <a:lnTo>
                    <a:pt x="1361522" y="910655"/>
                  </a:lnTo>
                </a:path>
                <a:path w="1750059" h="1998979">
                  <a:moveTo>
                    <a:pt x="1366848" y="920149"/>
                  </a:moveTo>
                  <a:lnTo>
                    <a:pt x="1372345" y="926905"/>
                  </a:lnTo>
                </a:path>
                <a:path w="1750059" h="1998979">
                  <a:moveTo>
                    <a:pt x="1377721" y="936400"/>
                  </a:moveTo>
                  <a:lnTo>
                    <a:pt x="1379138" y="936400"/>
                  </a:lnTo>
                </a:path>
                <a:path w="1750059" h="1998979">
                  <a:moveTo>
                    <a:pt x="1379138" y="936400"/>
                  </a:moveTo>
                  <a:lnTo>
                    <a:pt x="1383235" y="944482"/>
                  </a:lnTo>
                </a:path>
                <a:path w="1750059" h="1998979">
                  <a:moveTo>
                    <a:pt x="1429374" y="898488"/>
                  </a:moveTo>
                  <a:lnTo>
                    <a:pt x="1749736" y="734762"/>
                  </a:lnTo>
                </a:path>
                <a:path w="1750059" h="1998979">
                  <a:moveTo>
                    <a:pt x="1081854" y="422146"/>
                  </a:moveTo>
                  <a:lnTo>
                    <a:pt x="1394091" y="902555"/>
                  </a:lnTo>
                </a:path>
                <a:path w="1750059" h="1998979">
                  <a:moveTo>
                    <a:pt x="1394091" y="902555"/>
                  </a:moveTo>
                  <a:lnTo>
                    <a:pt x="1337079" y="930972"/>
                  </a:lnTo>
                </a:path>
                <a:path w="1750059" h="1998979">
                  <a:moveTo>
                    <a:pt x="1599046" y="1998598"/>
                  </a:moveTo>
                  <a:lnTo>
                    <a:pt x="1464640" y="1876815"/>
                  </a:lnTo>
                </a:path>
                <a:path w="1750059" h="1998979">
                  <a:moveTo>
                    <a:pt x="943437" y="326075"/>
                  </a:moveTo>
                  <a:lnTo>
                    <a:pt x="990890" y="286853"/>
                  </a:lnTo>
                </a:path>
                <a:path w="1750059" h="1998979">
                  <a:moveTo>
                    <a:pt x="990890" y="286853"/>
                  </a:moveTo>
                  <a:lnTo>
                    <a:pt x="1008523" y="313908"/>
                  </a:lnTo>
                </a:path>
                <a:path w="1750059" h="1998979">
                  <a:moveTo>
                    <a:pt x="808996" y="0"/>
                  </a:moveTo>
                  <a:lnTo>
                    <a:pt x="781907" y="17577"/>
                  </a:lnTo>
                </a:path>
                <a:path w="1750059" h="1998979">
                  <a:moveTo>
                    <a:pt x="803637" y="75737"/>
                  </a:moveTo>
                  <a:lnTo>
                    <a:pt x="814493" y="68982"/>
                  </a:lnTo>
                </a:path>
                <a:path w="1750059" h="1998979">
                  <a:moveTo>
                    <a:pt x="35265" y="583184"/>
                  </a:moveTo>
                  <a:lnTo>
                    <a:pt x="0" y="55207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/>
            <p:cNvSpPr/>
            <p:nvPr/>
          </p:nvSpPr>
          <p:spPr>
            <a:xfrm>
              <a:off x="10370520" y="825276"/>
              <a:ext cx="7842250" cy="6049010"/>
            </a:xfrm>
            <a:custGeom>
              <a:avLst/>
              <a:gdLst/>
              <a:ahLst/>
              <a:cxnLst/>
              <a:rect l="l" t="t" r="r" b="b"/>
              <a:pathLst>
                <a:path w="7842250" h="6049009">
                  <a:moveTo>
                    <a:pt x="1901792" y="3307186"/>
                  </a:moveTo>
                  <a:lnTo>
                    <a:pt x="1784985" y="3368052"/>
                  </a:lnTo>
                </a:path>
                <a:path w="7842250" h="6049009">
                  <a:moveTo>
                    <a:pt x="1558318" y="2581868"/>
                  </a:moveTo>
                  <a:lnTo>
                    <a:pt x="1618044" y="2558845"/>
                  </a:lnTo>
                </a:path>
                <a:path w="7842250" h="6049009">
                  <a:moveTo>
                    <a:pt x="1513561" y="2461430"/>
                  </a:moveTo>
                  <a:lnTo>
                    <a:pt x="1573237" y="2439768"/>
                  </a:lnTo>
                </a:path>
                <a:path w="7842250" h="6049009">
                  <a:moveTo>
                    <a:pt x="1608588" y="2713111"/>
                  </a:moveTo>
                  <a:lnTo>
                    <a:pt x="1668263" y="2691467"/>
                  </a:lnTo>
                </a:path>
                <a:path w="7842250" h="6049009">
                  <a:moveTo>
                    <a:pt x="1563763" y="2594068"/>
                  </a:moveTo>
                  <a:lnTo>
                    <a:pt x="1623490" y="2571063"/>
                  </a:lnTo>
                </a:path>
                <a:path w="7842250" h="6049009">
                  <a:moveTo>
                    <a:pt x="1870572" y="3250302"/>
                  </a:moveTo>
                  <a:lnTo>
                    <a:pt x="1900410" y="3307186"/>
                  </a:lnTo>
                </a:path>
                <a:path w="7842250" h="6049009">
                  <a:moveTo>
                    <a:pt x="2238405" y="2557501"/>
                  </a:moveTo>
                  <a:lnTo>
                    <a:pt x="1994037" y="2557501"/>
                  </a:lnTo>
                </a:path>
                <a:path w="7842250" h="6049009">
                  <a:moveTo>
                    <a:pt x="2238405" y="2545335"/>
                  </a:moveTo>
                  <a:lnTo>
                    <a:pt x="1994037" y="2545335"/>
                  </a:lnTo>
                </a:path>
                <a:path w="7842250" h="6049009">
                  <a:moveTo>
                    <a:pt x="1992671" y="2686056"/>
                  </a:moveTo>
                  <a:lnTo>
                    <a:pt x="1981815" y="2686056"/>
                  </a:lnTo>
                </a:path>
                <a:path w="7842250" h="6049009">
                  <a:moveTo>
                    <a:pt x="1778243" y="3409996"/>
                  </a:moveTo>
                  <a:lnTo>
                    <a:pt x="1744291" y="3431640"/>
                  </a:lnTo>
                </a:path>
                <a:path w="7842250" h="6049009">
                  <a:moveTo>
                    <a:pt x="1786368" y="3488490"/>
                  </a:moveTo>
                  <a:lnTo>
                    <a:pt x="1748371" y="3428918"/>
                  </a:lnTo>
                </a:path>
                <a:path w="7842250" h="6049009">
                  <a:moveTo>
                    <a:pt x="1782322" y="3489851"/>
                  </a:moveTo>
                  <a:lnTo>
                    <a:pt x="1744291" y="3431640"/>
                  </a:lnTo>
                </a:path>
                <a:path w="7842250" h="6049009">
                  <a:moveTo>
                    <a:pt x="1795893" y="3481701"/>
                  </a:moveTo>
                  <a:lnTo>
                    <a:pt x="1757862" y="3423507"/>
                  </a:lnTo>
                </a:path>
                <a:path w="7842250" h="6049009">
                  <a:moveTo>
                    <a:pt x="1810829" y="3472257"/>
                  </a:moveTo>
                  <a:lnTo>
                    <a:pt x="1782322" y="3489851"/>
                  </a:lnTo>
                </a:path>
                <a:path w="7842250" h="6049009">
                  <a:moveTo>
                    <a:pt x="1923505" y="3634605"/>
                  </a:moveTo>
                  <a:lnTo>
                    <a:pt x="1778243" y="3409996"/>
                  </a:lnTo>
                </a:path>
                <a:path w="7842250" h="6049009">
                  <a:moveTo>
                    <a:pt x="1756496" y="3309858"/>
                  </a:moveTo>
                  <a:lnTo>
                    <a:pt x="1786368" y="3366691"/>
                  </a:lnTo>
                </a:path>
                <a:path w="7842250" h="6049009">
                  <a:moveTo>
                    <a:pt x="1744291" y="3431640"/>
                  </a:moveTo>
                  <a:lnTo>
                    <a:pt x="1718499" y="3391040"/>
                  </a:lnTo>
                </a:path>
                <a:path w="7842250" h="6049009">
                  <a:moveTo>
                    <a:pt x="1745640" y="3373446"/>
                  </a:moveTo>
                  <a:lnTo>
                    <a:pt x="1753816" y="3386974"/>
                  </a:lnTo>
                </a:path>
                <a:path w="7842250" h="6049009">
                  <a:moveTo>
                    <a:pt x="1889571" y="3656267"/>
                  </a:moveTo>
                  <a:lnTo>
                    <a:pt x="1862379" y="3612978"/>
                  </a:lnTo>
                </a:path>
                <a:path w="7842250" h="6049009">
                  <a:moveTo>
                    <a:pt x="1893633" y="3653595"/>
                  </a:moveTo>
                  <a:lnTo>
                    <a:pt x="1865093" y="3611617"/>
                  </a:lnTo>
                </a:path>
                <a:path w="7842250" h="6049009">
                  <a:moveTo>
                    <a:pt x="1890902" y="3595367"/>
                  </a:moveTo>
                  <a:lnTo>
                    <a:pt x="1810829" y="3472257"/>
                  </a:lnTo>
                </a:path>
                <a:path w="7842250" h="6049009">
                  <a:moveTo>
                    <a:pt x="1903124" y="3646823"/>
                  </a:moveTo>
                  <a:lnTo>
                    <a:pt x="1875966" y="3604862"/>
                  </a:lnTo>
                </a:path>
                <a:path w="7842250" h="6049009">
                  <a:moveTo>
                    <a:pt x="1782322" y="3489851"/>
                  </a:moveTo>
                  <a:lnTo>
                    <a:pt x="1862379" y="3612978"/>
                  </a:lnTo>
                </a:path>
                <a:path w="7842250" h="6049009">
                  <a:moveTo>
                    <a:pt x="1862379" y="3612978"/>
                  </a:moveTo>
                  <a:lnTo>
                    <a:pt x="1890902" y="3595367"/>
                  </a:lnTo>
                </a:path>
                <a:path w="7842250" h="6049009">
                  <a:moveTo>
                    <a:pt x="7600309" y="50060"/>
                  </a:moveTo>
                  <a:lnTo>
                    <a:pt x="7592150" y="0"/>
                  </a:lnTo>
                </a:path>
                <a:path w="7842250" h="6049009">
                  <a:moveTo>
                    <a:pt x="0" y="2216520"/>
                  </a:moveTo>
                  <a:lnTo>
                    <a:pt x="4062" y="2212436"/>
                  </a:lnTo>
                </a:path>
                <a:path w="7842250" h="6049009">
                  <a:moveTo>
                    <a:pt x="6413921" y="174582"/>
                  </a:moveTo>
                  <a:lnTo>
                    <a:pt x="6405761" y="125866"/>
                  </a:lnTo>
                </a:path>
                <a:path w="7842250" h="6049009">
                  <a:moveTo>
                    <a:pt x="6416601" y="113682"/>
                  </a:moveTo>
                  <a:lnTo>
                    <a:pt x="6405761" y="116405"/>
                  </a:lnTo>
                </a:path>
                <a:path w="7842250" h="6049009">
                  <a:moveTo>
                    <a:pt x="7254172" y="504741"/>
                  </a:moveTo>
                  <a:lnTo>
                    <a:pt x="7254172" y="192177"/>
                  </a:lnTo>
                </a:path>
                <a:path w="7842250" h="6049009">
                  <a:moveTo>
                    <a:pt x="7235122" y="504741"/>
                  </a:moveTo>
                  <a:lnTo>
                    <a:pt x="7235122" y="192177"/>
                  </a:lnTo>
                </a:path>
                <a:path w="7842250" h="6049009">
                  <a:moveTo>
                    <a:pt x="6631080" y="192177"/>
                  </a:moveTo>
                  <a:lnTo>
                    <a:pt x="6631080" y="504741"/>
                  </a:lnTo>
                </a:path>
                <a:path w="7842250" h="6049009">
                  <a:moveTo>
                    <a:pt x="6612082" y="192177"/>
                  </a:moveTo>
                  <a:lnTo>
                    <a:pt x="6612082" y="504741"/>
                  </a:lnTo>
                </a:path>
                <a:path w="7842250" h="6049009">
                  <a:moveTo>
                    <a:pt x="6631080" y="192177"/>
                  </a:moveTo>
                  <a:lnTo>
                    <a:pt x="6612082" y="192177"/>
                  </a:lnTo>
                </a:path>
                <a:path w="7842250" h="6049009">
                  <a:moveTo>
                    <a:pt x="7254172" y="192177"/>
                  </a:moveTo>
                  <a:lnTo>
                    <a:pt x="7235122" y="192177"/>
                  </a:lnTo>
                </a:path>
                <a:path w="7842250" h="6049009">
                  <a:moveTo>
                    <a:pt x="6417949" y="127244"/>
                  </a:moveTo>
                  <a:lnTo>
                    <a:pt x="6416601" y="113682"/>
                  </a:lnTo>
                </a:path>
                <a:path w="7842250" h="6049009">
                  <a:moveTo>
                    <a:pt x="7841930" y="6004014"/>
                  </a:moveTo>
                  <a:lnTo>
                    <a:pt x="7840547" y="6002703"/>
                  </a:lnTo>
                </a:path>
                <a:path w="7842250" h="6049009">
                  <a:moveTo>
                    <a:pt x="7841930" y="6004014"/>
                  </a:moveTo>
                  <a:lnTo>
                    <a:pt x="7841930" y="5990503"/>
                  </a:lnTo>
                </a:path>
                <a:path w="7842250" h="6049009">
                  <a:moveTo>
                    <a:pt x="7841930" y="5975597"/>
                  </a:moveTo>
                  <a:lnTo>
                    <a:pt x="7840547" y="5974253"/>
                  </a:lnTo>
                </a:path>
                <a:path w="7842250" h="6049009">
                  <a:moveTo>
                    <a:pt x="7841930" y="5964775"/>
                  </a:moveTo>
                  <a:lnTo>
                    <a:pt x="7841930" y="5949869"/>
                  </a:lnTo>
                </a:path>
                <a:path w="7842250" h="6049009">
                  <a:moveTo>
                    <a:pt x="7841930" y="5936376"/>
                  </a:moveTo>
                  <a:lnTo>
                    <a:pt x="7840547" y="5935031"/>
                  </a:lnTo>
                </a:path>
                <a:path w="7842250" h="6049009">
                  <a:moveTo>
                    <a:pt x="7841930" y="5925537"/>
                  </a:moveTo>
                  <a:lnTo>
                    <a:pt x="7841930" y="5910631"/>
                  </a:lnTo>
                </a:path>
                <a:path w="7842250" h="6049009">
                  <a:moveTo>
                    <a:pt x="7841930" y="5897154"/>
                  </a:moveTo>
                  <a:lnTo>
                    <a:pt x="7840547" y="5895759"/>
                  </a:lnTo>
                </a:path>
                <a:path w="7842250" h="6049009">
                  <a:moveTo>
                    <a:pt x="7841930" y="5884937"/>
                  </a:moveTo>
                  <a:lnTo>
                    <a:pt x="7841930" y="5871392"/>
                  </a:lnTo>
                </a:path>
                <a:path w="7842250" h="6049009">
                  <a:moveTo>
                    <a:pt x="7841930" y="5857864"/>
                  </a:moveTo>
                  <a:lnTo>
                    <a:pt x="7841930" y="5844320"/>
                  </a:lnTo>
                </a:path>
                <a:path w="7842250" h="6049009">
                  <a:moveTo>
                    <a:pt x="7821549" y="6004014"/>
                  </a:moveTo>
                  <a:lnTo>
                    <a:pt x="7820200" y="6002703"/>
                  </a:lnTo>
                </a:path>
                <a:path w="7842250" h="6049009">
                  <a:moveTo>
                    <a:pt x="7821549" y="6004014"/>
                  </a:moveTo>
                  <a:lnTo>
                    <a:pt x="7821549" y="5990503"/>
                  </a:lnTo>
                </a:path>
                <a:path w="7842250" h="6049009">
                  <a:moveTo>
                    <a:pt x="7821549" y="5975597"/>
                  </a:moveTo>
                  <a:lnTo>
                    <a:pt x="7820200" y="5974253"/>
                  </a:lnTo>
                </a:path>
                <a:path w="7842250" h="6049009">
                  <a:moveTo>
                    <a:pt x="7821549" y="5964775"/>
                  </a:moveTo>
                  <a:lnTo>
                    <a:pt x="7821549" y="5949869"/>
                  </a:lnTo>
                </a:path>
                <a:path w="7842250" h="6049009">
                  <a:moveTo>
                    <a:pt x="7821549" y="5936376"/>
                  </a:moveTo>
                  <a:lnTo>
                    <a:pt x="7820200" y="5935031"/>
                  </a:lnTo>
                </a:path>
                <a:path w="7842250" h="6049009">
                  <a:moveTo>
                    <a:pt x="7821549" y="5925537"/>
                  </a:moveTo>
                  <a:lnTo>
                    <a:pt x="7821549" y="5910631"/>
                  </a:lnTo>
                </a:path>
                <a:path w="7842250" h="6049009">
                  <a:moveTo>
                    <a:pt x="7821549" y="5897154"/>
                  </a:moveTo>
                  <a:lnTo>
                    <a:pt x="7820200" y="5895759"/>
                  </a:lnTo>
                </a:path>
                <a:path w="7842250" h="6049009">
                  <a:moveTo>
                    <a:pt x="7821549" y="5884937"/>
                  </a:moveTo>
                  <a:lnTo>
                    <a:pt x="7821549" y="5871392"/>
                  </a:lnTo>
                </a:path>
                <a:path w="7842250" h="6049009">
                  <a:moveTo>
                    <a:pt x="7821549" y="5857864"/>
                  </a:moveTo>
                  <a:lnTo>
                    <a:pt x="7821549" y="5844320"/>
                  </a:lnTo>
                </a:path>
                <a:path w="7842250" h="6049009">
                  <a:moveTo>
                    <a:pt x="7463189" y="6048663"/>
                  </a:moveTo>
                  <a:lnTo>
                    <a:pt x="7461841" y="6047336"/>
                  </a:lnTo>
                </a:path>
                <a:path w="7842250" h="6049009">
                  <a:moveTo>
                    <a:pt x="7463189" y="6048663"/>
                  </a:moveTo>
                  <a:lnTo>
                    <a:pt x="7448253" y="6048663"/>
                  </a:lnTo>
                </a:path>
                <a:path w="7842250" h="6049009">
                  <a:moveTo>
                    <a:pt x="7434700" y="6048663"/>
                  </a:moveTo>
                  <a:lnTo>
                    <a:pt x="7433335" y="6047336"/>
                  </a:lnTo>
                </a:path>
                <a:path w="7842250" h="6049009">
                  <a:moveTo>
                    <a:pt x="7423844" y="6048663"/>
                  </a:moveTo>
                  <a:lnTo>
                    <a:pt x="7408891" y="6048663"/>
                  </a:lnTo>
                </a:path>
                <a:path w="7842250" h="6049009">
                  <a:moveTo>
                    <a:pt x="7395321" y="6048663"/>
                  </a:moveTo>
                  <a:lnTo>
                    <a:pt x="7393989" y="6047336"/>
                  </a:lnTo>
                </a:path>
                <a:path w="7842250" h="6049009">
                  <a:moveTo>
                    <a:pt x="7383116" y="6048663"/>
                  </a:moveTo>
                  <a:lnTo>
                    <a:pt x="7369511" y="6048663"/>
                  </a:lnTo>
                </a:path>
                <a:path w="7842250" h="6049009">
                  <a:moveTo>
                    <a:pt x="7355958" y="6048663"/>
                  </a:moveTo>
                  <a:lnTo>
                    <a:pt x="7354610" y="6047336"/>
                  </a:lnTo>
                </a:path>
                <a:path w="7842250" h="6049009">
                  <a:moveTo>
                    <a:pt x="7343753" y="6048663"/>
                  </a:moveTo>
                  <a:lnTo>
                    <a:pt x="7330149" y="6048663"/>
                  </a:lnTo>
                </a:path>
                <a:path w="7842250" h="6049009">
                  <a:moveTo>
                    <a:pt x="7315230" y="6048663"/>
                  </a:moveTo>
                  <a:lnTo>
                    <a:pt x="7313882" y="6047336"/>
                  </a:lnTo>
                </a:path>
                <a:path w="7842250" h="6049009">
                  <a:moveTo>
                    <a:pt x="7304391" y="6048663"/>
                  </a:moveTo>
                  <a:lnTo>
                    <a:pt x="7290786" y="6048663"/>
                  </a:lnTo>
                </a:path>
                <a:path w="7842250" h="6049009">
                  <a:moveTo>
                    <a:pt x="7284027" y="6048663"/>
                  </a:moveTo>
                  <a:lnTo>
                    <a:pt x="7270405" y="6048663"/>
                  </a:lnTo>
                </a:path>
                <a:path w="7842250" h="6049009">
                  <a:moveTo>
                    <a:pt x="7463189" y="6029759"/>
                  </a:moveTo>
                  <a:lnTo>
                    <a:pt x="7461841" y="6028363"/>
                  </a:lnTo>
                </a:path>
                <a:path w="7842250" h="6049009">
                  <a:moveTo>
                    <a:pt x="7463189" y="6029759"/>
                  </a:moveTo>
                  <a:lnTo>
                    <a:pt x="7448253" y="6029759"/>
                  </a:lnTo>
                </a:path>
                <a:path w="7842250" h="6049009">
                  <a:moveTo>
                    <a:pt x="7434700" y="6029759"/>
                  </a:moveTo>
                  <a:lnTo>
                    <a:pt x="7433335" y="6028363"/>
                  </a:lnTo>
                </a:path>
                <a:path w="7842250" h="6049009">
                  <a:moveTo>
                    <a:pt x="7423844" y="6029759"/>
                  </a:moveTo>
                  <a:lnTo>
                    <a:pt x="7408891" y="6029759"/>
                  </a:lnTo>
                </a:path>
                <a:path w="7842250" h="6049009">
                  <a:moveTo>
                    <a:pt x="7395321" y="6029759"/>
                  </a:moveTo>
                  <a:lnTo>
                    <a:pt x="7393989" y="6028363"/>
                  </a:lnTo>
                </a:path>
                <a:path w="7842250" h="6049009">
                  <a:moveTo>
                    <a:pt x="7383116" y="6029759"/>
                  </a:moveTo>
                  <a:lnTo>
                    <a:pt x="7369511" y="6029759"/>
                  </a:lnTo>
                </a:path>
                <a:path w="7842250" h="6049009">
                  <a:moveTo>
                    <a:pt x="7355958" y="6029759"/>
                  </a:moveTo>
                  <a:lnTo>
                    <a:pt x="7354610" y="6028363"/>
                  </a:lnTo>
                </a:path>
                <a:path w="7842250" h="6049009">
                  <a:moveTo>
                    <a:pt x="7343753" y="6029759"/>
                  </a:moveTo>
                  <a:lnTo>
                    <a:pt x="7330149" y="6029759"/>
                  </a:lnTo>
                </a:path>
                <a:path w="7842250" h="6049009">
                  <a:moveTo>
                    <a:pt x="7315230" y="6029759"/>
                  </a:moveTo>
                  <a:lnTo>
                    <a:pt x="7313882" y="6028363"/>
                  </a:lnTo>
                </a:path>
                <a:path w="7842250" h="6049009">
                  <a:moveTo>
                    <a:pt x="7304391" y="6029759"/>
                  </a:moveTo>
                  <a:lnTo>
                    <a:pt x="7290786" y="6029759"/>
                  </a:lnTo>
                </a:path>
                <a:path w="7842250" h="6049009">
                  <a:moveTo>
                    <a:pt x="7284027" y="6029759"/>
                  </a:moveTo>
                  <a:lnTo>
                    <a:pt x="7270405" y="6029759"/>
                  </a:lnTo>
                </a:path>
                <a:path w="7842250" h="6049009">
                  <a:moveTo>
                    <a:pt x="7254172" y="5981008"/>
                  </a:moveTo>
                  <a:lnTo>
                    <a:pt x="7252772" y="5979681"/>
                  </a:lnTo>
                </a:path>
                <a:path w="7842250" h="6049009">
                  <a:moveTo>
                    <a:pt x="7254172" y="5981008"/>
                  </a:moveTo>
                  <a:lnTo>
                    <a:pt x="7254172" y="5966102"/>
                  </a:lnTo>
                </a:path>
                <a:path w="7842250" h="6049009">
                  <a:moveTo>
                    <a:pt x="7254172" y="5952609"/>
                  </a:moveTo>
                  <a:lnTo>
                    <a:pt x="7252772" y="5951265"/>
                  </a:lnTo>
                </a:path>
                <a:path w="7842250" h="6049009">
                  <a:moveTo>
                    <a:pt x="7254172" y="5940425"/>
                  </a:moveTo>
                  <a:lnTo>
                    <a:pt x="7254172" y="5926864"/>
                  </a:lnTo>
                </a:path>
                <a:path w="7842250" h="6049009">
                  <a:moveTo>
                    <a:pt x="7254172" y="5913353"/>
                  </a:moveTo>
                  <a:lnTo>
                    <a:pt x="7252772" y="5912026"/>
                  </a:lnTo>
                </a:path>
                <a:path w="7842250" h="6049009">
                  <a:moveTo>
                    <a:pt x="7254172" y="5901204"/>
                  </a:moveTo>
                  <a:lnTo>
                    <a:pt x="7254172" y="5887642"/>
                  </a:lnTo>
                </a:path>
                <a:path w="7842250" h="6049009">
                  <a:moveTo>
                    <a:pt x="7254172" y="5872736"/>
                  </a:moveTo>
                  <a:lnTo>
                    <a:pt x="7252772" y="5871392"/>
                  </a:lnTo>
                </a:path>
                <a:path w="7842250" h="6049009">
                  <a:moveTo>
                    <a:pt x="7254172" y="5861982"/>
                  </a:moveTo>
                  <a:lnTo>
                    <a:pt x="7254172" y="5848404"/>
                  </a:lnTo>
                </a:path>
                <a:path w="7842250" h="6049009">
                  <a:moveTo>
                    <a:pt x="7254172" y="5834893"/>
                  </a:moveTo>
                  <a:lnTo>
                    <a:pt x="7254172" y="5821314"/>
                  </a:lnTo>
                </a:path>
                <a:path w="7842250" h="6049009">
                  <a:moveTo>
                    <a:pt x="7235122" y="5981008"/>
                  </a:moveTo>
                  <a:lnTo>
                    <a:pt x="7233791" y="5979681"/>
                  </a:lnTo>
                </a:path>
                <a:path w="7842250" h="6049009">
                  <a:moveTo>
                    <a:pt x="7235122" y="5981008"/>
                  </a:moveTo>
                  <a:lnTo>
                    <a:pt x="7235122" y="5966102"/>
                  </a:lnTo>
                </a:path>
                <a:path w="7842250" h="6049009">
                  <a:moveTo>
                    <a:pt x="7235122" y="5952609"/>
                  </a:moveTo>
                  <a:lnTo>
                    <a:pt x="7233791" y="5951265"/>
                  </a:lnTo>
                </a:path>
                <a:path w="7842250" h="6049009">
                  <a:moveTo>
                    <a:pt x="7235122" y="5940425"/>
                  </a:moveTo>
                  <a:lnTo>
                    <a:pt x="7235122" y="5926864"/>
                  </a:lnTo>
                </a:path>
                <a:path w="7842250" h="6049009">
                  <a:moveTo>
                    <a:pt x="7235122" y="5913353"/>
                  </a:moveTo>
                  <a:lnTo>
                    <a:pt x="7233791" y="5912026"/>
                  </a:lnTo>
                </a:path>
                <a:path w="7842250" h="6049009">
                  <a:moveTo>
                    <a:pt x="7235122" y="5901204"/>
                  </a:moveTo>
                  <a:lnTo>
                    <a:pt x="7235122" y="5887642"/>
                  </a:lnTo>
                </a:path>
                <a:path w="7842250" h="6049009">
                  <a:moveTo>
                    <a:pt x="7235122" y="5872736"/>
                  </a:moveTo>
                  <a:lnTo>
                    <a:pt x="7233791" y="5871392"/>
                  </a:lnTo>
                </a:path>
                <a:path w="7842250" h="6049009">
                  <a:moveTo>
                    <a:pt x="7235122" y="5861982"/>
                  </a:moveTo>
                  <a:lnTo>
                    <a:pt x="7235122" y="5848404"/>
                  </a:lnTo>
                </a:path>
                <a:path w="7842250" h="6049009">
                  <a:moveTo>
                    <a:pt x="7235122" y="5834893"/>
                  </a:moveTo>
                  <a:lnTo>
                    <a:pt x="7235122" y="5821314"/>
                  </a:lnTo>
                </a:path>
                <a:path w="7842250" h="6049009">
                  <a:moveTo>
                    <a:pt x="7254172" y="5474939"/>
                  </a:moveTo>
                  <a:lnTo>
                    <a:pt x="7252772" y="5473578"/>
                  </a:lnTo>
                </a:path>
                <a:path w="7842250" h="6049009">
                  <a:moveTo>
                    <a:pt x="7254172" y="5474939"/>
                  </a:moveTo>
                  <a:lnTo>
                    <a:pt x="7254172" y="5461429"/>
                  </a:lnTo>
                </a:path>
                <a:path w="7842250" h="6049009">
                  <a:moveTo>
                    <a:pt x="7254172" y="5446523"/>
                  </a:moveTo>
                  <a:lnTo>
                    <a:pt x="7252772" y="5445196"/>
                  </a:lnTo>
                </a:path>
                <a:path w="7842250" h="6049009">
                  <a:moveTo>
                    <a:pt x="7254172" y="5435684"/>
                  </a:moveTo>
                  <a:lnTo>
                    <a:pt x="7254172" y="5422173"/>
                  </a:lnTo>
                </a:path>
                <a:path w="7842250" h="6049009">
                  <a:moveTo>
                    <a:pt x="7254172" y="5407267"/>
                  </a:moveTo>
                  <a:lnTo>
                    <a:pt x="7252772" y="5405906"/>
                  </a:lnTo>
                </a:path>
                <a:path w="7842250" h="6049009">
                  <a:moveTo>
                    <a:pt x="7254172" y="5396445"/>
                  </a:moveTo>
                  <a:lnTo>
                    <a:pt x="7254172" y="5381539"/>
                  </a:lnTo>
                </a:path>
                <a:path w="7842250" h="6049009">
                  <a:moveTo>
                    <a:pt x="7254172" y="5368029"/>
                  </a:moveTo>
                  <a:lnTo>
                    <a:pt x="7252772" y="5366667"/>
                  </a:lnTo>
                </a:path>
                <a:path w="7842250" h="6049009">
                  <a:moveTo>
                    <a:pt x="7254172" y="5357190"/>
                  </a:moveTo>
                  <a:lnTo>
                    <a:pt x="7254172" y="5342301"/>
                  </a:lnTo>
                </a:path>
                <a:path w="7842250" h="6049009">
                  <a:moveTo>
                    <a:pt x="7254172" y="5328790"/>
                  </a:moveTo>
                  <a:lnTo>
                    <a:pt x="7254172" y="5315280"/>
                  </a:lnTo>
                </a:path>
                <a:path w="7842250" h="6049009">
                  <a:moveTo>
                    <a:pt x="7235122" y="5474939"/>
                  </a:moveTo>
                  <a:lnTo>
                    <a:pt x="7233791" y="5473578"/>
                  </a:lnTo>
                </a:path>
                <a:path w="7842250" h="6049009">
                  <a:moveTo>
                    <a:pt x="7235122" y="5474939"/>
                  </a:moveTo>
                  <a:lnTo>
                    <a:pt x="7235122" y="5461429"/>
                  </a:lnTo>
                </a:path>
                <a:path w="7842250" h="6049009">
                  <a:moveTo>
                    <a:pt x="7235122" y="5446523"/>
                  </a:moveTo>
                  <a:lnTo>
                    <a:pt x="7233791" y="5445196"/>
                  </a:lnTo>
                </a:path>
                <a:path w="7842250" h="6049009">
                  <a:moveTo>
                    <a:pt x="7235122" y="5435684"/>
                  </a:moveTo>
                  <a:lnTo>
                    <a:pt x="7235122" y="5422173"/>
                  </a:lnTo>
                </a:path>
                <a:path w="7842250" h="6049009">
                  <a:moveTo>
                    <a:pt x="7235122" y="5407267"/>
                  </a:moveTo>
                  <a:lnTo>
                    <a:pt x="7233791" y="5405906"/>
                  </a:lnTo>
                </a:path>
                <a:path w="7842250" h="6049009">
                  <a:moveTo>
                    <a:pt x="7235122" y="5396445"/>
                  </a:moveTo>
                  <a:lnTo>
                    <a:pt x="7235122" y="5381539"/>
                  </a:lnTo>
                </a:path>
                <a:path w="7842250" h="6049009">
                  <a:moveTo>
                    <a:pt x="7235122" y="5368029"/>
                  </a:moveTo>
                  <a:lnTo>
                    <a:pt x="7233791" y="5366667"/>
                  </a:lnTo>
                </a:path>
                <a:path w="7842250" h="6049009">
                  <a:moveTo>
                    <a:pt x="7235122" y="5357190"/>
                  </a:moveTo>
                  <a:lnTo>
                    <a:pt x="7235122" y="5342301"/>
                  </a:lnTo>
                </a:path>
                <a:path w="7842250" h="6049009">
                  <a:moveTo>
                    <a:pt x="7235122" y="5328790"/>
                  </a:moveTo>
                  <a:lnTo>
                    <a:pt x="7235122" y="5315280"/>
                  </a:lnTo>
                </a:path>
                <a:path w="7842250" h="6049009">
                  <a:moveTo>
                    <a:pt x="7463189" y="4841660"/>
                  </a:moveTo>
                  <a:lnTo>
                    <a:pt x="7461841" y="4840333"/>
                  </a:lnTo>
                </a:path>
                <a:path w="7842250" h="6049009">
                  <a:moveTo>
                    <a:pt x="7463189" y="4841660"/>
                  </a:moveTo>
                  <a:lnTo>
                    <a:pt x="7448253" y="4841660"/>
                  </a:lnTo>
                </a:path>
                <a:path w="7842250" h="6049009">
                  <a:moveTo>
                    <a:pt x="7434700" y="4841660"/>
                  </a:moveTo>
                  <a:lnTo>
                    <a:pt x="7433335" y="4840333"/>
                  </a:lnTo>
                </a:path>
                <a:path w="7842250" h="6049009">
                  <a:moveTo>
                    <a:pt x="7423844" y="4841660"/>
                  </a:moveTo>
                  <a:lnTo>
                    <a:pt x="7408891" y="4841660"/>
                  </a:lnTo>
                </a:path>
                <a:path w="7842250" h="6049009">
                  <a:moveTo>
                    <a:pt x="7395321" y="4841660"/>
                  </a:moveTo>
                  <a:lnTo>
                    <a:pt x="7393989" y="4840333"/>
                  </a:lnTo>
                </a:path>
                <a:path w="7842250" h="6049009">
                  <a:moveTo>
                    <a:pt x="7383116" y="4841660"/>
                  </a:moveTo>
                  <a:lnTo>
                    <a:pt x="7369511" y="4841660"/>
                  </a:lnTo>
                </a:path>
                <a:path w="7842250" h="6049009">
                  <a:moveTo>
                    <a:pt x="7355958" y="4841660"/>
                  </a:moveTo>
                  <a:lnTo>
                    <a:pt x="7354610" y="4840333"/>
                  </a:lnTo>
                </a:path>
                <a:path w="7842250" h="6049009">
                  <a:moveTo>
                    <a:pt x="7343753" y="4841660"/>
                  </a:moveTo>
                  <a:lnTo>
                    <a:pt x="7330149" y="4841660"/>
                  </a:lnTo>
                </a:path>
                <a:path w="7842250" h="6049009">
                  <a:moveTo>
                    <a:pt x="7315230" y="4841660"/>
                  </a:moveTo>
                  <a:lnTo>
                    <a:pt x="7313882" y="4840333"/>
                  </a:lnTo>
                </a:path>
                <a:path w="7842250" h="6049009">
                  <a:moveTo>
                    <a:pt x="7304391" y="4841660"/>
                  </a:moveTo>
                  <a:lnTo>
                    <a:pt x="7290786" y="4841660"/>
                  </a:lnTo>
                </a:path>
                <a:path w="7842250" h="6049009">
                  <a:moveTo>
                    <a:pt x="7284027" y="4841660"/>
                  </a:moveTo>
                  <a:lnTo>
                    <a:pt x="7270405" y="4841660"/>
                  </a:lnTo>
                </a:path>
                <a:path w="7842250" h="6049009">
                  <a:moveTo>
                    <a:pt x="7463189" y="4822670"/>
                  </a:moveTo>
                  <a:lnTo>
                    <a:pt x="7461841" y="4821360"/>
                  </a:lnTo>
                </a:path>
                <a:path w="7842250" h="6049009">
                  <a:moveTo>
                    <a:pt x="7463189" y="4822670"/>
                  </a:moveTo>
                  <a:lnTo>
                    <a:pt x="7448253" y="4822670"/>
                  </a:lnTo>
                </a:path>
                <a:path w="7842250" h="6049009">
                  <a:moveTo>
                    <a:pt x="7434700" y="4822670"/>
                  </a:moveTo>
                  <a:lnTo>
                    <a:pt x="7433335" y="4821360"/>
                  </a:lnTo>
                </a:path>
                <a:path w="7842250" h="6049009">
                  <a:moveTo>
                    <a:pt x="7423844" y="4822670"/>
                  </a:moveTo>
                  <a:lnTo>
                    <a:pt x="7408891" y="4822670"/>
                  </a:lnTo>
                </a:path>
                <a:path w="7842250" h="6049009">
                  <a:moveTo>
                    <a:pt x="7395321" y="4822670"/>
                  </a:moveTo>
                  <a:lnTo>
                    <a:pt x="7393989" y="4821360"/>
                  </a:lnTo>
                </a:path>
                <a:path w="7842250" h="6049009">
                  <a:moveTo>
                    <a:pt x="7383116" y="4822670"/>
                  </a:moveTo>
                  <a:lnTo>
                    <a:pt x="7369511" y="482267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/>
            <p:cNvSpPr/>
            <p:nvPr/>
          </p:nvSpPr>
          <p:spPr>
            <a:xfrm>
              <a:off x="15159566" y="2894311"/>
              <a:ext cx="2674620" cy="4974590"/>
            </a:xfrm>
            <a:custGeom>
              <a:avLst/>
              <a:gdLst/>
              <a:ahLst/>
              <a:cxnLst/>
              <a:rect l="l" t="t" r="r" b="b"/>
              <a:pathLst>
                <a:path w="2674619" h="4974590">
                  <a:moveTo>
                    <a:pt x="2566910" y="2753643"/>
                  </a:moveTo>
                  <a:lnTo>
                    <a:pt x="2565561" y="2752316"/>
                  </a:lnTo>
                </a:path>
                <a:path w="2674619" h="4974590">
                  <a:moveTo>
                    <a:pt x="2554722" y="2753643"/>
                  </a:moveTo>
                  <a:lnTo>
                    <a:pt x="2541135" y="2753643"/>
                  </a:lnTo>
                </a:path>
                <a:path w="2674619" h="4974590">
                  <a:moveTo>
                    <a:pt x="2526199" y="2753643"/>
                  </a:moveTo>
                  <a:lnTo>
                    <a:pt x="2524833" y="2752316"/>
                  </a:lnTo>
                </a:path>
                <a:path w="2674619" h="4974590">
                  <a:moveTo>
                    <a:pt x="2515342" y="2753643"/>
                  </a:moveTo>
                  <a:lnTo>
                    <a:pt x="2501738" y="2753643"/>
                  </a:lnTo>
                </a:path>
                <a:path w="2674619" h="4974590">
                  <a:moveTo>
                    <a:pt x="2494978" y="2753643"/>
                  </a:moveTo>
                  <a:lnTo>
                    <a:pt x="2481374" y="2753643"/>
                  </a:lnTo>
                </a:path>
                <a:path w="2674619" h="4974590">
                  <a:moveTo>
                    <a:pt x="2360572" y="2772616"/>
                  </a:moveTo>
                  <a:lnTo>
                    <a:pt x="2359224" y="2771288"/>
                  </a:lnTo>
                </a:path>
                <a:path w="2674619" h="4974590">
                  <a:moveTo>
                    <a:pt x="2360572" y="2772616"/>
                  </a:moveTo>
                  <a:lnTo>
                    <a:pt x="2345619" y="2772616"/>
                  </a:lnTo>
                </a:path>
                <a:path w="2674619" h="4974590">
                  <a:moveTo>
                    <a:pt x="2332083" y="2772616"/>
                  </a:moveTo>
                  <a:lnTo>
                    <a:pt x="2330735" y="2771288"/>
                  </a:lnTo>
                </a:path>
                <a:path w="2674619" h="4974590">
                  <a:moveTo>
                    <a:pt x="2319861" y="2772616"/>
                  </a:moveTo>
                  <a:lnTo>
                    <a:pt x="2306274" y="2772616"/>
                  </a:lnTo>
                </a:path>
                <a:path w="2674619" h="4974590">
                  <a:moveTo>
                    <a:pt x="2292704" y="2772616"/>
                  </a:moveTo>
                  <a:lnTo>
                    <a:pt x="2291372" y="2771288"/>
                  </a:lnTo>
                </a:path>
                <a:path w="2674619" h="4974590">
                  <a:moveTo>
                    <a:pt x="2280499" y="2772616"/>
                  </a:moveTo>
                  <a:lnTo>
                    <a:pt x="2266911" y="2772616"/>
                  </a:lnTo>
                </a:path>
                <a:path w="2674619" h="4974590">
                  <a:moveTo>
                    <a:pt x="2252010" y="2772616"/>
                  </a:moveTo>
                  <a:lnTo>
                    <a:pt x="2250610" y="2771288"/>
                  </a:lnTo>
                </a:path>
                <a:path w="2674619" h="4974590">
                  <a:moveTo>
                    <a:pt x="2241136" y="2772616"/>
                  </a:moveTo>
                  <a:lnTo>
                    <a:pt x="2227532" y="2772616"/>
                  </a:lnTo>
                </a:path>
                <a:path w="2674619" h="4974590">
                  <a:moveTo>
                    <a:pt x="2212630" y="2772616"/>
                  </a:moveTo>
                  <a:lnTo>
                    <a:pt x="2211247" y="2771288"/>
                  </a:lnTo>
                </a:path>
                <a:path w="2674619" h="4974590">
                  <a:moveTo>
                    <a:pt x="2201774" y="2772616"/>
                  </a:moveTo>
                  <a:lnTo>
                    <a:pt x="2188186" y="2772616"/>
                  </a:lnTo>
                </a:path>
                <a:path w="2674619" h="4974590">
                  <a:moveTo>
                    <a:pt x="2181410" y="2772616"/>
                  </a:moveTo>
                  <a:lnTo>
                    <a:pt x="2167839" y="2772616"/>
                  </a:lnTo>
                </a:path>
                <a:path w="2674619" h="4974590">
                  <a:moveTo>
                    <a:pt x="2360572" y="2753643"/>
                  </a:moveTo>
                  <a:lnTo>
                    <a:pt x="2359224" y="2752316"/>
                  </a:lnTo>
                </a:path>
                <a:path w="2674619" h="4974590">
                  <a:moveTo>
                    <a:pt x="2360572" y="2753643"/>
                  </a:moveTo>
                  <a:lnTo>
                    <a:pt x="2345619" y="2753643"/>
                  </a:lnTo>
                </a:path>
                <a:path w="2674619" h="4974590">
                  <a:moveTo>
                    <a:pt x="2332083" y="2753643"/>
                  </a:moveTo>
                  <a:lnTo>
                    <a:pt x="2330735" y="2752316"/>
                  </a:lnTo>
                </a:path>
                <a:path w="2674619" h="4974590">
                  <a:moveTo>
                    <a:pt x="2319861" y="2753643"/>
                  </a:moveTo>
                  <a:lnTo>
                    <a:pt x="2306274" y="2753643"/>
                  </a:lnTo>
                </a:path>
                <a:path w="2674619" h="4974590">
                  <a:moveTo>
                    <a:pt x="2292704" y="2753643"/>
                  </a:moveTo>
                  <a:lnTo>
                    <a:pt x="2291372" y="2752316"/>
                  </a:lnTo>
                </a:path>
                <a:path w="2674619" h="4974590">
                  <a:moveTo>
                    <a:pt x="2280499" y="2753643"/>
                  </a:moveTo>
                  <a:lnTo>
                    <a:pt x="2266911" y="2753643"/>
                  </a:lnTo>
                </a:path>
                <a:path w="2674619" h="4974590">
                  <a:moveTo>
                    <a:pt x="2252010" y="2753643"/>
                  </a:moveTo>
                  <a:lnTo>
                    <a:pt x="2250610" y="2752316"/>
                  </a:lnTo>
                </a:path>
                <a:path w="2674619" h="4974590">
                  <a:moveTo>
                    <a:pt x="2241136" y="2753643"/>
                  </a:moveTo>
                  <a:lnTo>
                    <a:pt x="2227532" y="2753643"/>
                  </a:lnTo>
                </a:path>
                <a:path w="2674619" h="4974590">
                  <a:moveTo>
                    <a:pt x="2212630" y="2753643"/>
                  </a:moveTo>
                  <a:lnTo>
                    <a:pt x="2211247" y="2752316"/>
                  </a:lnTo>
                </a:path>
                <a:path w="2674619" h="4974590">
                  <a:moveTo>
                    <a:pt x="2201774" y="2753643"/>
                  </a:moveTo>
                  <a:lnTo>
                    <a:pt x="2188186" y="2753643"/>
                  </a:lnTo>
                </a:path>
                <a:path w="2674619" h="4974590">
                  <a:moveTo>
                    <a:pt x="2181410" y="2753643"/>
                  </a:moveTo>
                  <a:lnTo>
                    <a:pt x="2167839" y="2753643"/>
                  </a:lnTo>
                </a:path>
                <a:path w="2674619" h="4974590">
                  <a:moveTo>
                    <a:pt x="2674141" y="2289535"/>
                  </a:moveTo>
                  <a:lnTo>
                    <a:pt x="2672792" y="2288191"/>
                  </a:lnTo>
                </a:path>
                <a:path w="2674619" h="4974590">
                  <a:moveTo>
                    <a:pt x="2674141" y="2289535"/>
                  </a:moveTo>
                  <a:lnTo>
                    <a:pt x="2659205" y="2289535"/>
                  </a:lnTo>
                </a:path>
                <a:path w="2674619" h="4974590">
                  <a:moveTo>
                    <a:pt x="2645652" y="2289535"/>
                  </a:moveTo>
                  <a:lnTo>
                    <a:pt x="2644286" y="2288191"/>
                  </a:lnTo>
                </a:path>
                <a:path w="2674619" h="4974590">
                  <a:moveTo>
                    <a:pt x="2634795" y="2289535"/>
                  </a:moveTo>
                  <a:lnTo>
                    <a:pt x="2619843" y="2289535"/>
                  </a:lnTo>
                </a:path>
                <a:path w="2674619" h="4974590">
                  <a:moveTo>
                    <a:pt x="2606289" y="2289535"/>
                  </a:moveTo>
                  <a:lnTo>
                    <a:pt x="2604941" y="2288191"/>
                  </a:lnTo>
                </a:path>
                <a:path w="2674619" h="4974590">
                  <a:moveTo>
                    <a:pt x="2594067" y="2289535"/>
                  </a:moveTo>
                  <a:lnTo>
                    <a:pt x="2580463" y="2289535"/>
                  </a:lnTo>
                </a:path>
                <a:path w="2674619" h="4974590">
                  <a:moveTo>
                    <a:pt x="2566910" y="2289535"/>
                  </a:moveTo>
                  <a:lnTo>
                    <a:pt x="2565561" y="2288191"/>
                  </a:lnTo>
                </a:path>
                <a:path w="2674619" h="4974590">
                  <a:moveTo>
                    <a:pt x="2554722" y="2289535"/>
                  </a:moveTo>
                  <a:lnTo>
                    <a:pt x="2541135" y="2289535"/>
                  </a:lnTo>
                </a:path>
                <a:path w="2674619" h="4974590">
                  <a:moveTo>
                    <a:pt x="2526199" y="2289535"/>
                  </a:moveTo>
                  <a:lnTo>
                    <a:pt x="2524833" y="2288191"/>
                  </a:lnTo>
                </a:path>
                <a:path w="2674619" h="4974590">
                  <a:moveTo>
                    <a:pt x="2515342" y="2289535"/>
                  </a:moveTo>
                  <a:lnTo>
                    <a:pt x="2501738" y="2289535"/>
                  </a:lnTo>
                </a:path>
                <a:path w="2674619" h="4974590">
                  <a:moveTo>
                    <a:pt x="2494978" y="2289535"/>
                  </a:moveTo>
                  <a:lnTo>
                    <a:pt x="2481374" y="2289535"/>
                  </a:lnTo>
                </a:path>
                <a:path w="2674619" h="4974590">
                  <a:moveTo>
                    <a:pt x="2674141" y="2270614"/>
                  </a:moveTo>
                  <a:lnTo>
                    <a:pt x="2672792" y="2269218"/>
                  </a:lnTo>
                </a:path>
                <a:path w="2674619" h="4974590">
                  <a:moveTo>
                    <a:pt x="2674141" y="2270614"/>
                  </a:moveTo>
                  <a:lnTo>
                    <a:pt x="2659205" y="2270614"/>
                  </a:lnTo>
                </a:path>
                <a:path w="2674619" h="4974590">
                  <a:moveTo>
                    <a:pt x="2645652" y="2270614"/>
                  </a:moveTo>
                  <a:lnTo>
                    <a:pt x="2644286" y="2269218"/>
                  </a:lnTo>
                </a:path>
                <a:path w="2674619" h="4974590">
                  <a:moveTo>
                    <a:pt x="2634795" y="2270614"/>
                  </a:moveTo>
                  <a:lnTo>
                    <a:pt x="2619843" y="2270614"/>
                  </a:lnTo>
                </a:path>
                <a:path w="2674619" h="4974590">
                  <a:moveTo>
                    <a:pt x="2606289" y="2270614"/>
                  </a:moveTo>
                  <a:lnTo>
                    <a:pt x="2604941" y="2269218"/>
                  </a:lnTo>
                </a:path>
                <a:path w="2674619" h="4974590">
                  <a:moveTo>
                    <a:pt x="2594067" y="2270614"/>
                  </a:moveTo>
                  <a:lnTo>
                    <a:pt x="2580463" y="2270614"/>
                  </a:lnTo>
                </a:path>
                <a:path w="2674619" h="4974590">
                  <a:moveTo>
                    <a:pt x="2566910" y="2270614"/>
                  </a:moveTo>
                  <a:lnTo>
                    <a:pt x="2565561" y="2269218"/>
                  </a:lnTo>
                </a:path>
                <a:path w="2674619" h="4974590">
                  <a:moveTo>
                    <a:pt x="2554722" y="2270614"/>
                  </a:moveTo>
                  <a:lnTo>
                    <a:pt x="2541135" y="2270614"/>
                  </a:lnTo>
                </a:path>
                <a:path w="2674619" h="4974590">
                  <a:moveTo>
                    <a:pt x="2526199" y="2270614"/>
                  </a:moveTo>
                  <a:lnTo>
                    <a:pt x="2524833" y="2269218"/>
                  </a:lnTo>
                </a:path>
                <a:path w="2674619" h="4974590">
                  <a:moveTo>
                    <a:pt x="2515342" y="2270614"/>
                  </a:moveTo>
                  <a:lnTo>
                    <a:pt x="2501738" y="2270614"/>
                  </a:lnTo>
                </a:path>
                <a:path w="2674619" h="4974590">
                  <a:moveTo>
                    <a:pt x="2494978" y="2270614"/>
                  </a:moveTo>
                  <a:lnTo>
                    <a:pt x="2481374" y="2270614"/>
                  </a:lnTo>
                </a:path>
                <a:path w="2674619" h="4974590">
                  <a:moveTo>
                    <a:pt x="2137950" y="2289535"/>
                  </a:moveTo>
                  <a:lnTo>
                    <a:pt x="2136602" y="2288191"/>
                  </a:lnTo>
                </a:path>
                <a:path w="2674619" h="4974590">
                  <a:moveTo>
                    <a:pt x="2137950" y="2289535"/>
                  </a:moveTo>
                  <a:lnTo>
                    <a:pt x="2123049" y="2289535"/>
                  </a:lnTo>
                </a:path>
                <a:path w="2674619" h="4974590">
                  <a:moveTo>
                    <a:pt x="2109461" y="2289535"/>
                  </a:moveTo>
                  <a:lnTo>
                    <a:pt x="2108113" y="2288191"/>
                  </a:lnTo>
                </a:path>
                <a:path w="2674619" h="4974590">
                  <a:moveTo>
                    <a:pt x="2097239" y="2289535"/>
                  </a:moveTo>
                  <a:lnTo>
                    <a:pt x="2083652" y="2289535"/>
                  </a:lnTo>
                </a:path>
                <a:path w="2674619" h="4974590">
                  <a:moveTo>
                    <a:pt x="2070099" y="2289535"/>
                  </a:moveTo>
                  <a:lnTo>
                    <a:pt x="2068733" y="2288191"/>
                  </a:lnTo>
                </a:path>
                <a:path w="2674619" h="4974590">
                  <a:moveTo>
                    <a:pt x="2057877" y="2289535"/>
                  </a:moveTo>
                  <a:lnTo>
                    <a:pt x="2044272" y="2289535"/>
                  </a:lnTo>
                </a:path>
                <a:path w="2674619" h="4974590">
                  <a:moveTo>
                    <a:pt x="2029371" y="2289535"/>
                  </a:moveTo>
                  <a:lnTo>
                    <a:pt x="2028039" y="2288191"/>
                  </a:lnTo>
                </a:path>
                <a:path w="2674619" h="4974590">
                  <a:moveTo>
                    <a:pt x="2018514" y="2289535"/>
                  </a:moveTo>
                  <a:lnTo>
                    <a:pt x="2004910" y="2289535"/>
                  </a:lnTo>
                </a:path>
                <a:path w="2674619" h="4974590">
                  <a:moveTo>
                    <a:pt x="1990008" y="2289535"/>
                  </a:moveTo>
                  <a:lnTo>
                    <a:pt x="1988660" y="2288191"/>
                  </a:lnTo>
                </a:path>
                <a:path w="2674619" h="4974590">
                  <a:moveTo>
                    <a:pt x="1979152" y="2289535"/>
                  </a:moveTo>
                  <a:lnTo>
                    <a:pt x="1964199" y="2289535"/>
                  </a:lnTo>
                </a:path>
                <a:path w="2674619" h="4974590">
                  <a:moveTo>
                    <a:pt x="1950646" y="2289535"/>
                  </a:moveTo>
                  <a:lnTo>
                    <a:pt x="1949297" y="2288191"/>
                  </a:lnTo>
                </a:path>
                <a:path w="2674619" h="4974590">
                  <a:moveTo>
                    <a:pt x="1939789" y="2289535"/>
                  </a:moveTo>
                  <a:lnTo>
                    <a:pt x="1924854" y="2289535"/>
                  </a:lnTo>
                </a:path>
                <a:path w="2674619" h="4974590">
                  <a:moveTo>
                    <a:pt x="1911283" y="2289535"/>
                  </a:moveTo>
                  <a:lnTo>
                    <a:pt x="1909935" y="2288191"/>
                  </a:lnTo>
                </a:path>
                <a:path w="2674619" h="4974590">
                  <a:moveTo>
                    <a:pt x="1900427" y="2289535"/>
                  </a:moveTo>
                  <a:lnTo>
                    <a:pt x="1885474" y="2289535"/>
                  </a:lnTo>
                </a:path>
                <a:path w="2674619" h="4974590">
                  <a:moveTo>
                    <a:pt x="1871921" y="2289535"/>
                  </a:moveTo>
                  <a:lnTo>
                    <a:pt x="1870521" y="2288191"/>
                  </a:lnTo>
                </a:path>
                <a:path w="2674619" h="4974590">
                  <a:moveTo>
                    <a:pt x="1859665" y="2289535"/>
                  </a:moveTo>
                  <a:lnTo>
                    <a:pt x="1846111" y="2289535"/>
                  </a:lnTo>
                </a:path>
                <a:path w="2674619" h="4974590">
                  <a:moveTo>
                    <a:pt x="1832541" y="2289535"/>
                  </a:moveTo>
                  <a:lnTo>
                    <a:pt x="1831158" y="2288191"/>
                  </a:lnTo>
                </a:path>
                <a:path w="2674619" h="4974590">
                  <a:moveTo>
                    <a:pt x="1820285" y="2289535"/>
                  </a:moveTo>
                  <a:lnTo>
                    <a:pt x="1814874" y="2289535"/>
                  </a:lnTo>
                  <a:lnTo>
                    <a:pt x="1801338" y="2289535"/>
                  </a:lnTo>
                </a:path>
                <a:path w="2674619" h="4974590">
                  <a:moveTo>
                    <a:pt x="2137950" y="2270614"/>
                  </a:moveTo>
                  <a:lnTo>
                    <a:pt x="2136602" y="2269218"/>
                  </a:lnTo>
                </a:path>
                <a:path w="2674619" h="4974590">
                  <a:moveTo>
                    <a:pt x="2137950" y="2270614"/>
                  </a:moveTo>
                  <a:lnTo>
                    <a:pt x="2123049" y="2270614"/>
                  </a:lnTo>
                </a:path>
                <a:path w="2674619" h="4974590">
                  <a:moveTo>
                    <a:pt x="2109461" y="2270614"/>
                  </a:moveTo>
                  <a:lnTo>
                    <a:pt x="2108113" y="2269218"/>
                  </a:lnTo>
                </a:path>
                <a:path w="2674619" h="4974590">
                  <a:moveTo>
                    <a:pt x="2097239" y="2270614"/>
                  </a:moveTo>
                  <a:lnTo>
                    <a:pt x="2083652" y="2270614"/>
                  </a:lnTo>
                </a:path>
                <a:path w="2674619" h="4974590">
                  <a:moveTo>
                    <a:pt x="2070099" y="2270614"/>
                  </a:moveTo>
                  <a:lnTo>
                    <a:pt x="2068733" y="2269218"/>
                  </a:lnTo>
                </a:path>
                <a:path w="2674619" h="4974590">
                  <a:moveTo>
                    <a:pt x="2057877" y="2270614"/>
                  </a:moveTo>
                  <a:lnTo>
                    <a:pt x="2044272" y="2270614"/>
                  </a:lnTo>
                </a:path>
                <a:path w="2674619" h="4974590">
                  <a:moveTo>
                    <a:pt x="2029371" y="2270614"/>
                  </a:moveTo>
                  <a:lnTo>
                    <a:pt x="2028039" y="2269218"/>
                  </a:lnTo>
                </a:path>
                <a:path w="2674619" h="4974590">
                  <a:moveTo>
                    <a:pt x="2018514" y="2270614"/>
                  </a:moveTo>
                  <a:lnTo>
                    <a:pt x="2004910" y="2270614"/>
                  </a:lnTo>
                </a:path>
                <a:path w="2674619" h="4974590">
                  <a:moveTo>
                    <a:pt x="1990008" y="2270614"/>
                  </a:moveTo>
                  <a:lnTo>
                    <a:pt x="1988660" y="2269218"/>
                  </a:lnTo>
                </a:path>
                <a:path w="2674619" h="4974590">
                  <a:moveTo>
                    <a:pt x="1979152" y="2270614"/>
                  </a:moveTo>
                  <a:lnTo>
                    <a:pt x="1964199" y="2270614"/>
                  </a:lnTo>
                </a:path>
                <a:path w="2674619" h="4974590">
                  <a:moveTo>
                    <a:pt x="1950646" y="2270614"/>
                  </a:moveTo>
                  <a:lnTo>
                    <a:pt x="1949297" y="2269218"/>
                  </a:lnTo>
                </a:path>
                <a:path w="2674619" h="4974590">
                  <a:moveTo>
                    <a:pt x="1939789" y="2270614"/>
                  </a:moveTo>
                  <a:lnTo>
                    <a:pt x="1924854" y="2270614"/>
                  </a:lnTo>
                </a:path>
                <a:path w="2674619" h="4974590">
                  <a:moveTo>
                    <a:pt x="1911283" y="2270614"/>
                  </a:moveTo>
                  <a:lnTo>
                    <a:pt x="1909935" y="2269218"/>
                  </a:lnTo>
                </a:path>
                <a:path w="2674619" h="4974590">
                  <a:moveTo>
                    <a:pt x="1900427" y="2270614"/>
                  </a:moveTo>
                  <a:lnTo>
                    <a:pt x="1885474" y="2270614"/>
                  </a:lnTo>
                </a:path>
                <a:path w="2674619" h="4974590">
                  <a:moveTo>
                    <a:pt x="1871921" y="2270614"/>
                  </a:moveTo>
                  <a:lnTo>
                    <a:pt x="1870521" y="2269218"/>
                  </a:lnTo>
                </a:path>
                <a:path w="2674619" h="4974590">
                  <a:moveTo>
                    <a:pt x="1859665" y="2270614"/>
                  </a:moveTo>
                  <a:lnTo>
                    <a:pt x="1846111" y="2270614"/>
                  </a:lnTo>
                </a:path>
                <a:path w="2674619" h="4974590">
                  <a:moveTo>
                    <a:pt x="1832541" y="2270614"/>
                  </a:moveTo>
                  <a:lnTo>
                    <a:pt x="1831158" y="2269218"/>
                  </a:lnTo>
                </a:path>
                <a:path w="2674619" h="4974590">
                  <a:moveTo>
                    <a:pt x="1820285" y="2270614"/>
                  </a:moveTo>
                  <a:lnTo>
                    <a:pt x="1814874" y="2270614"/>
                  </a:lnTo>
                  <a:lnTo>
                    <a:pt x="1801338" y="2270614"/>
                  </a:lnTo>
                </a:path>
                <a:path w="2674619" h="4974590">
                  <a:moveTo>
                    <a:pt x="1506751" y="2772616"/>
                  </a:moveTo>
                  <a:lnTo>
                    <a:pt x="1505402" y="2771288"/>
                  </a:lnTo>
                </a:path>
                <a:path w="2674619" h="4974590">
                  <a:moveTo>
                    <a:pt x="1506751" y="2772616"/>
                  </a:moveTo>
                  <a:lnTo>
                    <a:pt x="1491832" y="2772616"/>
                  </a:lnTo>
                </a:path>
                <a:path w="2674619" h="4974590">
                  <a:moveTo>
                    <a:pt x="1478227" y="2772616"/>
                  </a:moveTo>
                  <a:lnTo>
                    <a:pt x="1476879" y="2771288"/>
                  </a:lnTo>
                </a:path>
                <a:path w="2674619" h="4974590">
                  <a:moveTo>
                    <a:pt x="1466023" y="2772616"/>
                  </a:moveTo>
                  <a:lnTo>
                    <a:pt x="1452469" y="2772616"/>
                  </a:lnTo>
                </a:path>
                <a:path w="2674619" h="4974590">
                  <a:moveTo>
                    <a:pt x="1438865" y="2772616"/>
                  </a:moveTo>
                  <a:lnTo>
                    <a:pt x="1437516" y="2771288"/>
                  </a:lnTo>
                </a:path>
                <a:path w="2674619" h="4974590">
                  <a:moveTo>
                    <a:pt x="1426660" y="2772616"/>
                  </a:moveTo>
                  <a:lnTo>
                    <a:pt x="1413124" y="2772616"/>
                  </a:lnTo>
                </a:path>
                <a:path w="2674619" h="4974590">
                  <a:moveTo>
                    <a:pt x="1398154" y="2772616"/>
                  </a:moveTo>
                  <a:lnTo>
                    <a:pt x="1396805" y="2771288"/>
                  </a:lnTo>
                </a:path>
                <a:path w="2674619" h="4974590">
                  <a:moveTo>
                    <a:pt x="1387298" y="2772616"/>
                  </a:moveTo>
                  <a:lnTo>
                    <a:pt x="1373727" y="2772616"/>
                  </a:lnTo>
                </a:path>
                <a:path w="2674619" h="4974590">
                  <a:moveTo>
                    <a:pt x="1358791" y="2772616"/>
                  </a:moveTo>
                  <a:lnTo>
                    <a:pt x="1357443" y="2771288"/>
                  </a:lnTo>
                </a:path>
                <a:path w="2674619" h="4974590">
                  <a:moveTo>
                    <a:pt x="1347935" y="2772616"/>
                  </a:moveTo>
                  <a:lnTo>
                    <a:pt x="1332982" y="2772616"/>
                  </a:lnTo>
                </a:path>
                <a:path w="2674619" h="4974590">
                  <a:moveTo>
                    <a:pt x="1327554" y="2772616"/>
                  </a:moveTo>
                  <a:lnTo>
                    <a:pt x="1314001" y="2772616"/>
                  </a:lnTo>
                </a:path>
                <a:path w="2674619" h="4974590">
                  <a:moveTo>
                    <a:pt x="1506751" y="2753643"/>
                  </a:moveTo>
                  <a:lnTo>
                    <a:pt x="1505402" y="2752316"/>
                  </a:lnTo>
                </a:path>
                <a:path w="2674619" h="4974590">
                  <a:moveTo>
                    <a:pt x="1506751" y="2753643"/>
                  </a:moveTo>
                  <a:lnTo>
                    <a:pt x="1491832" y="2753643"/>
                  </a:lnTo>
                </a:path>
                <a:path w="2674619" h="4974590">
                  <a:moveTo>
                    <a:pt x="1478227" y="2753643"/>
                  </a:moveTo>
                  <a:lnTo>
                    <a:pt x="1476879" y="2752316"/>
                  </a:lnTo>
                </a:path>
                <a:path w="2674619" h="4974590">
                  <a:moveTo>
                    <a:pt x="1466023" y="2753643"/>
                  </a:moveTo>
                  <a:lnTo>
                    <a:pt x="1452469" y="2753643"/>
                  </a:lnTo>
                </a:path>
                <a:path w="2674619" h="4974590">
                  <a:moveTo>
                    <a:pt x="1438865" y="2753643"/>
                  </a:moveTo>
                  <a:lnTo>
                    <a:pt x="1437516" y="2752316"/>
                  </a:lnTo>
                </a:path>
                <a:path w="2674619" h="4974590">
                  <a:moveTo>
                    <a:pt x="1426660" y="2753643"/>
                  </a:moveTo>
                  <a:lnTo>
                    <a:pt x="1413124" y="2753643"/>
                  </a:lnTo>
                </a:path>
                <a:path w="2674619" h="4974590">
                  <a:moveTo>
                    <a:pt x="1398154" y="2753643"/>
                  </a:moveTo>
                  <a:lnTo>
                    <a:pt x="1396805" y="2752316"/>
                  </a:lnTo>
                </a:path>
                <a:path w="2674619" h="4974590">
                  <a:moveTo>
                    <a:pt x="1387298" y="2753643"/>
                  </a:moveTo>
                  <a:lnTo>
                    <a:pt x="1373727" y="2753643"/>
                  </a:lnTo>
                </a:path>
                <a:path w="2674619" h="4974590">
                  <a:moveTo>
                    <a:pt x="1358791" y="2753643"/>
                  </a:moveTo>
                  <a:lnTo>
                    <a:pt x="1357443" y="2752316"/>
                  </a:lnTo>
                </a:path>
                <a:path w="2674619" h="4974590">
                  <a:moveTo>
                    <a:pt x="1347935" y="2753643"/>
                  </a:moveTo>
                  <a:lnTo>
                    <a:pt x="1332982" y="2753643"/>
                  </a:lnTo>
                </a:path>
                <a:path w="2674619" h="4974590">
                  <a:moveTo>
                    <a:pt x="1327554" y="2753643"/>
                  </a:moveTo>
                  <a:lnTo>
                    <a:pt x="1314001" y="2753643"/>
                  </a:lnTo>
                </a:path>
                <a:path w="2674619" h="4974590">
                  <a:moveTo>
                    <a:pt x="1083237" y="2289535"/>
                  </a:moveTo>
                  <a:lnTo>
                    <a:pt x="1081854" y="2288191"/>
                  </a:lnTo>
                </a:path>
                <a:path w="2674619" h="4974590">
                  <a:moveTo>
                    <a:pt x="1083237" y="2289535"/>
                  </a:moveTo>
                  <a:lnTo>
                    <a:pt x="1068301" y="2289535"/>
                  </a:lnTo>
                </a:path>
                <a:path w="2674619" h="4974590">
                  <a:moveTo>
                    <a:pt x="1054765" y="2289535"/>
                  </a:moveTo>
                  <a:lnTo>
                    <a:pt x="1053365" y="2288191"/>
                  </a:lnTo>
                </a:path>
                <a:path w="2674619" h="4974590">
                  <a:moveTo>
                    <a:pt x="1042491" y="2289535"/>
                  </a:moveTo>
                  <a:lnTo>
                    <a:pt x="1028938" y="2289535"/>
                  </a:lnTo>
                </a:path>
                <a:path w="2674619" h="4974590">
                  <a:moveTo>
                    <a:pt x="1015368" y="2289535"/>
                  </a:moveTo>
                  <a:lnTo>
                    <a:pt x="1013985" y="2288191"/>
                  </a:lnTo>
                </a:path>
                <a:path w="2674619" h="4974590">
                  <a:moveTo>
                    <a:pt x="1003129" y="2289535"/>
                  </a:moveTo>
                  <a:lnTo>
                    <a:pt x="989576" y="2289535"/>
                  </a:lnTo>
                </a:path>
                <a:path w="2674619" h="4974590">
                  <a:moveTo>
                    <a:pt x="974640" y="2289535"/>
                  </a:moveTo>
                  <a:lnTo>
                    <a:pt x="973274" y="2288191"/>
                  </a:lnTo>
                </a:path>
                <a:path w="2674619" h="4974590">
                  <a:moveTo>
                    <a:pt x="963766" y="2289535"/>
                  </a:moveTo>
                  <a:lnTo>
                    <a:pt x="950213" y="2289535"/>
                  </a:lnTo>
                </a:path>
                <a:path w="2674619" h="4974590">
                  <a:moveTo>
                    <a:pt x="935260" y="2289535"/>
                  </a:moveTo>
                  <a:lnTo>
                    <a:pt x="933912" y="2288191"/>
                  </a:lnTo>
                </a:path>
                <a:path w="2674619" h="4974590">
                  <a:moveTo>
                    <a:pt x="924387" y="2289535"/>
                  </a:moveTo>
                  <a:lnTo>
                    <a:pt x="909485" y="2289535"/>
                  </a:lnTo>
                </a:path>
                <a:path w="2674619" h="4974590">
                  <a:moveTo>
                    <a:pt x="904057" y="2289535"/>
                  </a:moveTo>
                  <a:lnTo>
                    <a:pt x="890470" y="2289535"/>
                  </a:lnTo>
                </a:path>
                <a:path w="2674619" h="4974590">
                  <a:moveTo>
                    <a:pt x="1083237" y="2270614"/>
                  </a:moveTo>
                  <a:lnTo>
                    <a:pt x="1081854" y="2269218"/>
                  </a:lnTo>
                </a:path>
                <a:path w="2674619" h="4974590">
                  <a:moveTo>
                    <a:pt x="1083237" y="2270614"/>
                  </a:moveTo>
                  <a:lnTo>
                    <a:pt x="1068301" y="2270614"/>
                  </a:lnTo>
                </a:path>
                <a:path w="2674619" h="4974590">
                  <a:moveTo>
                    <a:pt x="1054765" y="2270614"/>
                  </a:moveTo>
                  <a:lnTo>
                    <a:pt x="1053365" y="2269218"/>
                  </a:lnTo>
                </a:path>
                <a:path w="2674619" h="4974590">
                  <a:moveTo>
                    <a:pt x="1042491" y="2270614"/>
                  </a:moveTo>
                  <a:lnTo>
                    <a:pt x="1028938" y="2270614"/>
                  </a:lnTo>
                </a:path>
                <a:path w="2674619" h="4974590">
                  <a:moveTo>
                    <a:pt x="1015368" y="2270614"/>
                  </a:moveTo>
                  <a:lnTo>
                    <a:pt x="1013985" y="2269218"/>
                  </a:lnTo>
                </a:path>
                <a:path w="2674619" h="4974590">
                  <a:moveTo>
                    <a:pt x="1003129" y="2270614"/>
                  </a:moveTo>
                  <a:lnTo>
                    <a:pt x="989576" y="2270614"/>
                  </a:lnTo>
                </a:path>
                <a:path w="2674619" h="4974590">
                  <a:moveTo>
                    <a:pt x="974640" y="2270614"/>
                  </a:moveTo>
                  <a:lnTo>
                    <a:pt x="973274" y="2269218"/>
                  </a:lnTo>
                </a:path>
                <a:path w="2674619" h="4974590">
                  <a:moveTo>
                    <a:pt x="963766" y="2270614"/>
                  </a:moveTo>
                  <a:lnTo>
                    <a:pt x="950213" y="2270614"/>
                  </a:lnTo>
                </a:path>
                <a:path w="2674619" h="4974590">
                  <a:moveTo>
                    <a:pt x="935260" y="2270614"/>
                  </a:moveTo>
                  <a:lnTo>
                    <a:pt x="933912" y="2269218"/>
                  </a:lnTo>
                </a:path>
                <a:path w="2674619" h="4974590">
                  <a:moveTo>
                    <a:pt x="924387" y="2270614"/>
                  </a:moveTo>
                  <a:lnTo>
                    <a:pt x="909485" y="2270614"/>
                  </a:lnTo>
                </a:path>
                <a:path w="2674619" h="4974590">
                  <a:moveTo>
                    <a:pt x="904057" y="2270614"/>
                  </a:moveTo>
                  <a:lnTo>
                    <a:pt x="890470" y="2270614"/>
                  </a:lnTo>
                </a:path>
                <a:path w="2674619" h="4974590">
                  <a:moveTo>
                    <a:pt x="21729" y="3058159"/>
                  </a:moveTo>
                  <a:lnTo>
                    <a:pt x="20346" y="3056781"/>
                  </a:lnTo>
                </a:path>
                <a:path w="2674619" h="4974590">
                  <a:moveTo>
                    <a:pt x="21729" y="3058159"/>
                  </a:moveTo>
                  <a:lnTo>
                    <a:pt x="21729" y="3043253"/>
                  </a:lnTo>
                </a:path>
                <a:path w="2674619" h="4974590">
                  <a:moveTo>
                    <a:pt x="21729" y="3029742"/>
                  </a:moveTo>
                  <a:lnTo>
                    <a:pt x="20346" y="3028381"/>
                  </a:lnTo>
                </a:path>
                <a:path w="2674619" h="4974590">
                  <a:moveTo>
                    <a:pt x="21729" y="3017559"/>
                  </a:moveTo>
                  <a:lnTo>
                    <a:pt x="21729" y="3004014"/>
                  </a:lnTo>
                </a:path>
                <a:path w="2674619" h="4974590">
                  <a:moveTo>
                    <a:pt x="21729" y="2990487"/>
                  </a:moveTo>
                  <a:lnTo>
                    <a:pt x="20346" y="2989143"/>
                  </a:lnTo>
                </a:path>
                <a:path w="2674619" h="4974590">
                  <a:moveTo>
                    <a:pt x="21729" y="2978269"/>
                  </a:moveTo>
                  <a:lnTo>
                    <a:pt x="21729" y="2964776"/>
                  </a:lnTo>
                </a:path>
                <a:path w="2674619" h="4974590">
                  <a:moveTo>
                    <a:pt x="21729" y="2949870"/>
                  </a:moveTo>
                  <a:lnTo>
                    <a:pt x="20346" y="2948509"/>
                  </a:lnTo>
                </a:path>
                <a:path w="2674619" h="4974590">
                  <a:moveTo>
                    <a:pt x="21729" y="2939048"/>
                  </a:moveTo>
                  <a:lnTo>
                    <a:pt x="21729" y="2925520"/>
                  </a:lnTo>
                </a:path>
                <a:path w="2674619" h="4974590">
                  <a:moveTo>
                    <a:pt x="21729" y="2910614"/>
                  </a:moveTo>
                  <a:lnTo>
                    <a:pt x="20346" y="2909270"/>
                  </a:lnTo>
                </a:path>
                <a:path w="2674619" h="4974590">
                  <a:moveTo>
                    <a:pt x="21729" y="2899792"/>
                  </a:moveTo>
                  <a:lnTo>
                    <a:pt x="21729" y="2886282"/>
                  </a:lnTo>
                </a:path>
                <a:path w="2674619" h="4974590">
                  <a:moveTo>
                    <a:pt x="21729" y="2879509"/>
                  </a:moveTo>
                  <a:lnTo>
                    <a:pt x="21729" y="2865948"/>
                  </a:lnTo>
                </a:path>
                <a:path w="2674619" h="4974590">
                  <a:moveTo>
                    <a:pt x="1348" y="3058159"/>
                  </a:moveTo>
                  <a:lnTo>
                    <a:pt x="0" y="3056781"/>
                  </a:lnTo>
                </a:path>
                <a:path w="2674619" h="4974590">
                  <a:moveTo>
                    <a:pt x="1348" y="3058159"/>
                  </a:moveTo>
                  <a:lnTo>
                    <a:pt x="1348" y="3043253"/>
                  </a:lnTo>
                </a:path>
                <a:path w="2674619" h="4974590">
                  <a:moveTo>
                    <a:pt x="1348" y="3029742"/>
                  </a:moveTo>
                  <a:lnTo>
                    <a:pt x="0" y="3028381"/>
                  </a:lnTo>
                </a:path>
                <a:path w="2674619" h="4974590">
                  <a:moveTo>
                    <a:pt x="1348" y="3017559"/>
                  </a:moveTo>
                  <a:lnTo>
                    <a:pt x="1348" y="3004014"/>
                  </a:lnTo>
                </a:path>
                <a:path w="2674619" h="4974590">
                  <a:moveTo>
                    <a:pt x="1348" y="2990487"/>
                  </a:moveTo>
                  <a:lnTo>
                    <a:pt x="0" y="2989143"/>
                  </a:lnTo>
                </a:path>
                <a:path w="2674619" h="4974590">
                  <a:moveTo>
                    <a:pt x="1348" y="2978269"/>
                  </a:moveTo>
                  <a:lnTo>
                    <a:pt x="1348" y="2964776"/>
                  </a:lnTo>
                </a:path>
                <a:path w="2674619" h="4974590">
                  <a:moveTo>
                    <a:pt x="1348" y="2949870"/>
                  </a:moveTo>
                  <a:lnTo>
                    <a:pt x="0" y="2948509"/>
                  </a:lnTo>
                </a:path>
                <a:path w="2674619" h="4974590">
                  <a:moveTo>
                    <a:pt x="1348" y="2939048"/>
                  </a:moveTo>
                  <a:lnTo>
                    <a:pt x="1348" y="2925520"/>
                  </a:lnTo>
                </a:path>
                <a:path w="2674619" h="4974590">
                  <a:moveTo>
                    <a:pt x="1348" y="2910614"/>
                  </a:moveTo>
                  <a:lnTo>
                    <a:pt x="0" y="2909270"/>
                  </a:lnTo>
                </a:path>
                <a:path w="2674619" h="4974590">
                  <a:moveTo>
                    <a:pt x="1348" y="2899792"/>
                  </a:moveTo>
                  <a:lnTo>
                    <a:pt x="1348" y="2886282"/>
                  </a:lnTo>
                </a:path>
                <a:path w="2674619" h="4974590">
                  <a:moveTo>
                    <a:pt x="1348" y="2879509"/>
                  </a:moveTo>
                  <a:lnTo>
                    <a:pt x="1348" y="2865948"/>
                  </a:lnTo>
                </a:path>
                <a:path w="2674619" h="4974590">
                  <a:moveTo>
                    <a:pt x="521237" y="4974196"/>
                  </a:moveTo>
                  <a:lnTo>
                    <a:pt x="519906" y="4972835"/>
                  </a:lnTo>
                </a:path>
                <a:path w="2674619" h="4974590">
                  <a:moveTo>
                    <a:pt x="521237" y="4974196"/>
                  </a:moveTo>
                  <a:lnTo>
                    <a:pt x="521237" y="4960669"/>
                  </a:lnTo>
                </a:path>
                <a:path w="2674619" h="4974590">
                  <a:moveTo>
                    <a:pt x="521237" y="4945780"/>
                  </a:moveTo>
                  <a:lnTo>
                    <a:pt x="519906" y="4944453"/>
                  </a:lnTo>
                </a:path>
                <a:path w="2674619" h="4974590">
                  <a:moveTo>
                    <a:pt x="521237" y="4934941"/>
                  </a:moveTo>
                  <a:lnTo>
                    <a:pt x="521237" y="4921430"/>
                  </a:lnTo>
                </a:path>
                <a:path w="2674619" h="4974590">
                  <a:moveTo>
                    <a:pt x="521237" y="4906524"/>
                  </a:moveTo>
                  <a:lnTo>
                    <a:pt x="519906" y="4905214"/>
                  </a:lnTo>
                </a:path>
                <a:path w="2674619" h="4974590">
                  <a:moveTo>
                    <a:pt x="521237" y="4895736"/>
                  </a:moveTo>
                  <a:lnTo>
                    <a:pt x="521237" y="4880864"/>
                  </a:lnTo>
                </a:path>
                <a:path w="2674619" h="4974590">
                  <a:moveTo>
                    <a:pt x="521237" y="4867320"/>
                  </a:moveTo>
                  <a:lnTo>
                    <a:pt x="519906" y="4865959"/>
                  </a:lnTo>
                </a:path>
                <a:path w="2674619" h="4974590">
                  <a:moveTo>
                    <a:pt x="521237" y="4856498"/>
                  </a:moveTo>
                  <a:lnTo>
                    <a:pt x="521237" y="4841626"/>
                  </a:lnTo>
                </a:path>
                <a:path w="2674619" h="4974590">
                  <a:moveTo>
                    <a:pt x="521237" y="4828081"/>
                  </a:moveTo>
                  <a:lnTo>
                    <a:pt x="519906" y="4826720"/>
                  </a:lnTo>
                </a:path>
                <a:path w="2674619" h="4974590">
                  <a:moveTo>
                    <a:pt x="521237" y="4815881"/>
                  </a:moveTo>
                  <a:lnTo>
                    <a:pt x="521237" y="4802319"/>
                  </a:lnTo>
                </a:path>
                <a:path w="2674619" h="4974590">
                  <a:moveTo>
                    <a:pt x="521237" y="4796942"/>
                  </a:moveTo>
                  <a:lnTo>
                    <a:pt x="521237" y="4782070"/>
                  </a:lnTo>
                </a:path>
                <a:path w="2674619" h="4974590">
                  <a:moveTo>
                    <a:pt x="502256" y="4974196"/>
                  </a:moveTo>
                  <a:lnTo>
                    <a:pt x="500907" y="4972835"/>
                  </a:lnTo>
                </a:path>
                <a:path w="2674619" h="4974590">
                  <a:moveTo>
                    <a:pt x="502256" y="4974196"/>
                  </a:moveTo>
                  <a:lnTo>
                    <a:pt x="502256" y="4960669"/>
                  </a:lnTo>
                </a:path>
                <a:path w="2674619" h="4974590">
                  <a:moveTo>
                    <a:pt x="502256" y="4945780"/>
                  </a:moveTo>
                  <a:lnTo>
                    <a:pt x="500907" y="4944453"/>
                  </a:lnTo>
                </a:path>
                <a:path w="2674619" h="4974590">
                  <a:moveTo>
                    <a:pt x="502256" y="4934941"/>
                  </a:moveTo>
                  <a:lnTo>
                    <a:pt x="502256" y="4921430"/>
                  </a:lnTo>
                </a:path>
                <a:path w="2674619" h="4974590">
                  <a:moveTo>
                    <a:pt x="502256" y="4906524"/>
                  </a:moveTo>
                  <a:lnTo>
                    <a:pt x="500907" y="4905214"/>
                  </a:lnTo>
                </a:path>
                <a:path w="2674619" h="4974590">
                  <a:moveTo>
                    <a:pt x="502256" y="4895736"/>
                  </a:moveTo>
                  <a:lnTo>
                    <a:pt x="502256" y="4880864"/>
                  </a:lnTo>
                </a:path>
                <a:path w="2674619" h="4974590">
                  <a:moveTo>
                    <a:pt x="502256" y="4867320"/>
                  </a:moveTo>
                  <a:lnTo>
                    <a:pt x="500907" y="4865959"/>
                  </a:lnTo>
                </a:path>
                <a:path w="2674619" h="4974590">
                  <a:moveTo>
                    <a:pt x="502256" y="4856498"/>
                  </a:moveTo>
                  <a:lnTo>
                    <a:pt x="502256" y="4841626"/>
                  </a:lnTo>
                </a:path>
                <a:path w="2674619" h="4974590">
                  <a:moveTo>
                    <a:pt x="502256" y="4828081"/>
                  </a:moveTo>
                  <a:lnTo>
                    <a:pt x="500907" y="4826720"/>
                  </a:lnTo>
                </a:path>
                <a:path w="2674619" h="4974590">
                  <a:moveTo>
                    <a:pt x="502256" y="4815881"/>
                  </a:moveTo>
                  <a:lnTo>
                    <a:pt x="502256" y="4802319"/>
                  </a:lnTo>
                </a:path>
                <a:path w="2674619" h="4974590">
                  <a:moveTo>
                    <a:pt x="502256" y="4796942"/>
                  </a:moveTo>
                  <a:lnTo>
                    <a:pt x="502256" y="4782070"/>
                  </a:lnTo>
                </a:path>
                <a:path w="2674619" h="4974590">
                  <a:moveTo>
                    <a:pt x="2465124" y="296331"/>
                  </a:moveTo>
                  <a:lnTo>
                    <a:pt x="2463724" y="294953"/>
                  </a:lnTo>
                </a:path>
                <a:path w="2674619" h="4974590">
                  <a:moveTo>
                    <a:pt x="2465124" y="296331"/>
                  </a:moveTo>
                  <a:lnTo>
                    <a:pt x="2465124" y="281442"/>
                  </a:lnTo>
                </a:path>
                <a:path w="2674619" h="4974590">
                  <a:moveTo>
                    <a:pt x="2465124" y="267931"/>
                  </a:moveTo>
                  <a:lnTo>
                    <a:pt x="2463724" y="266536"/>
                  </a:lnTo>
                </a:path>
                <a:path w="2674619" h="4974590">
                  <a:moveTo>
                    <a:pt x="2465124" y="257109"/>
                  </a:moveTo>
                  <a:lnTo>
                    <a:pt x="2465124" y="242203"/>
                  </a:lnTo>
                </a:path>
                <a:path w="2674619" h="4974590">
                  <a:moveTo>
                    <a:pt x="2465124" y="228642"/>
                  </a:moveTo>
                  <a:lnTo>
                    <a:pt x="2463724" y="227297"/>
                  </a:lnTo>
                </a:path>
                <a:path w="2674619" h="4974590">
                  <a:moveTo>
                    <a:pt x="2465124" y="216458"/>
                  </a:moveTo>
                  <a:lnTo>
                    <a:pt x="2465124" y="202965"/>
                  </a:lnTo>
                </a:path>
                <a:path w="2674619" h="4974590">
                  <a:moveTo>
                    <a:pt x="2465124" y="189437"/>
                  </a:moveTo>
                  <a:lnTo>
                    <a:pt x="2463724" y="188059"/>
                  </a:lnTo>
                </a:path>
                <a:path w="2674619" h="4974590">
                  <a:moveTo>
                    <a:pt x="2465124" y="177237"/>
                  </a:moveTo>
                  <a:lnTo>
                    <a:pt x="2465124" y="163709"/>
                  </a:lnTo>
                </a:path>
                <a:path w="2674619" h="4974590">
                  <a:moveTo>
                    <a:pt x="2465124" y="148820"/>
                  </a:moveTo>
                  <a:lnTo>
                    <a:pt x="2463724" y="147476"/>
                  </a:lnTo>
                </a:path>
                <a:path w="2674619" h="4974590">
                  <a:moveTo>
                    <a:pt x="2465124" y="137981"/>
                  </a:moveTo>
                  <a:lnTo>
                    <a:pt x="2465124" y="124454"/>
                  </a:lnTo>
                </a:path>
                <a:path w="2674619" h="4974590">
                  <a:moveTo>
                    <a:pt x="2465124" y="117715"/>
                  </a:moveTo>
                  <a:lnTo>
                    <a:pt x="2465124" y="104171"/>
                  </a:lnTo>
                </a:path>
                <a:path w="2674619" h="4974590">
                  <a:moveTo>
                    <a:pt x="2674141" y="20265"/>
                  </a:moveTo>
                  <a:lnTo>
                    <a:pt x="2672792" y="18921"/>
                  </a:lnTo>
                </a:path>
                <a:path w="2674619" h="4974590">
                  <a:moveTo>
                    <a:pt x="2674141" y="20265"/>
                  </a:moveTo>
                  <a:lnTo>
                    <a:pt x="2659205" y="20265"/>
                  </a:lnTo>
                </a:path>
                <a:path w="2674619" h="4974590">
                  <a:moveTo>
                    <a:pt x="2645652" y="20265"/>
                  </a:moveTo>
                  <a:lnTo>
                    <a:pt x="2644286" y="18921"/>
                  </a:lnTo>
                </a:path>
                <a:path w="2674619" h="4974590">
                  <a:moveTo>
                    <a:pt x="2634795" y="20265"/>
                  </a:moveTo>
                  <a:lnTo>
                    <a:pt x="2619843" y="20265"/>
                  </a:lnTo>
                </a:path>
                <a:path w="2674619" h="4974590">
                  <a:moveTo>
                    <a:pt x="2606289" y="20265"/>
                  </a:moveTo>
                  <a:lnTo>
                    <a:pt x="2604941" y="18921"/>
                  </a:lnTo>
                </a:path>
                <a:path w="2674619" h="4974590">
                  <a:moveTo>
                    <a:pt x="2594067" y="20265"/>
                  </a:moveTo>
                  <a:lnTo>
                    <a:pt x="2580463" y="20265"/>
                  </a:lnTo>
                </a:path>
                <a:path w="2674619" h="4974590">
                  <a:moveTo>
                    <a:pt x="2566910" y="20265"/>
                  </a:moveTo>
                  <a:lnTo>
                    <a:pt x="2565561" y="18921"/>
                  </a:lnTo>
                </a:path>
                <a:path w="2674619" h="4974590">
                  <a:moveTo>
                    <a:pt x="2554722" y="20265"/>
                  </a:moveTo>
                  <a:lnTo>
                    <a:pt x="2541135" y="20265"/>
                  </a:lnTo>
                </a:path>
                <a:path w="2674619" h="4974590">
                  <a:moveTo>
                    <a:pt x="2526199" y="20265"/>
                  </a:moveTo>
                  <a:lnTo>
                    <a:pt x="2524833" y="18921"/>
                  </a:lnTo>
                </a:path>
                <a:path w="2674619" h="4974590">
                  <a:moveTo>
                    <a:pt x="2515342" y="20265"/>
                  </a:moveTo>
                  <a:lnTo>
                    <a:pt x="2501738" y="20265"/>
                  </a:lnTo>
                </a:path>
                <a:path w="2674619" h="4974590">
                  <a:moveTo>
                    <a:pt x="2494978" y="20265"/>
                  </a:moveTo>
                  <a:lnTo>
                    <a:pt x="2481425" y="20265"/>
                  </a:lnTo>
                </a:path>
                <a:path w="2674619" h="4974590">
                  <a:moveTo>
                    <a:pt x="2674141" y="1327"/>
                  </a:moveTo>
                  <a:lnTo>
                    <a:pt x="2672792" y="0"/>
                  </a:lnTo>
                </a:path>
                <a:path w="2674619" h="4974590">
                  <a:moveTo>
                    <a:pt x="2674141" y="1327"/>
                  </a:moveTo>
                  <a:lnTo>
                    <a:pt x="2659205" y="132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/>
            <p:cNvSpPr/>
            <p:nvPr/>
          </p:nvSpPr>
          <p:spPr>
            <a:xfrm>
              <a:off x="11559652" y="1845615"/>
              <a:ext cx="7505700" cy="6021705"/>
            </a:xfrm>
            <a:custGeom>
              <a:avLst/>
              <a:gdLst/>
              <a:ahLst/>
              <a:cxnLst/>
              <a:rect l="l" t="t" r="r" b="b"/>
              <a:pathLst>
                <a:path w="7505700" h="6021705">
                  <a:moveTo>
                    <a:pt x="6245563" y="1050032"/>
                  </a:moveTo>
                  <a:lnTo>
                    <a:pt x="6244215" y="1048687"/>
                  </a:lnTo>
                </a:path>
                <a:path w="7505700" h="6021705">
                  <a:moveTo>
                    <a:pt x="6234690" y="1050032"/>
                  </a:moveTo>
                  <a:lnTo>
                    <a:pt x="6219754" y="1050032"/>
                  </a:lnTo>
                </a:path>
                <a:path w="7505700" h="6021705">
                  <a:moveTo>
                    <a:pt x="6206184" y="1050032"/>
                  </a:moveTo>
                  <a:lnTo>
                    <a:pt x="6204852" y="1048687"/>
                  </a:lnTo>
                </a:path>
                <a:path w="7505700" h="6021705">
                  <a:moveTo>
                    <a:pt x="6193979" y="1050032"/>
                  </a:moveTo>
                  <a:lnTo>
                    <a:pt x="6180374" y="1050032"/>
                  </a:lnTo>
                </a:path>
                <a:path w="7505700" h="6021705">
                  <a:moveTo>
                    <a:pt x="6166821" y="1050032"/>
                  </a:moveTo>
                  <a:lnTo>
                    <a:pt x="6165490" y="1048687"/>
                  </a:lnTo>
                </a:path>
                <a:path w="7505700" h="6021705">
                  <a:moveTo>
                    <a:pt x="6154616" y="1050032"/>
                  </a:moveTo>
                  <a:lnTo>
                    <a:pt x="6141029" y="1050032"/>
                  </a:lnTo>
                </a:path>
                <a:path w="7505700" h="6021705">
                  <a:moveTo>
                    <a:pt x="6126093" y="1050032"/>
                  </a:moveTo>
                  <a:lnTo>
                    <a:pt x="6124745" y="1048687"/>
                  </a:lnTo>
                </a:path>
                <a:path w="7505700" h="6021705">
                  <a:moveTo>
                    <a:pt x="6115254" y="1050032"/>
                  </a:moveTo>
                  <a:lnTo>
                    <a:pt x="6101649" y="1050032"/>
                  </a:lnTo>
                </a:path>
                <a:path w="7505700" h="6021705">
                  <a:moveTo>
                    <a:pt x="6094890" y="1050032"/>
                  </a:moveTo>
                  <a:lnTo>
                    <a:pt x="6081319" y="1050032"/>
                  </a:lnTo>
                </a:path>
                <a:path w="7505700" h="6021705">
                  <a:moveTo>
                    <a:pt x="4121131" y="1801061"/>
                  </a:moveTo>
                  <a:lnTo>
                    <a:pt x="4119800" y="1799666"/>
                  </a:lnTo>
                </a:path>
                <a:path w="7505700" h="6021705">
                  <a:moveTo>
                    <a:pt x="4121131" y="1801061"/>
                  </a:moveTo>
                  <a:lnTo>
                    <a:pt x="4121131" y="1786155"/>
                  </a:lnTo>
                </a:path>
                <a:path w="7505700" h="6021705">
                  <a:moveTo>
                    <a:pt x="4121131" y="1772593"/>
                  </a:moveTo>
                  <a:lnTo>
                    <a:pt x="4119800" y="1771266"/>
                  </a:lnTo>
                </a:path>
                <a:path w="7505700" h="6021705">
                  <a:moveTo>
                    <a:pt x="4121131" y="1760444"/>
                  </a:moveTo>
                  <a:lnTo>
                    <a:pt x="4121131" y="1746916"/>
                  </a:lnTo>
                </a:path>
                <a:path w="7505700" h="6021705">
                  <a:moveTo>
                    <a:pt x="4121131" y="1733338"/>
                  </a:moveTo>
                  <a:lnTo>
                    <a:pt x="4119800" y="1732027"/>
                  </a:lnTo>
                </a:path>
                <a:path w="7505700" h="6021705">
                  <a:moveTo>
                    <a:pt x="4121131" y="1721205"/>
                  </a:moveTo>
                  <a:lnTo>
                    <a:pt x="4121131" y="1707695"/>
                  </a:lnTo>
                </a:path>
                <a:path w="7505700" h="6021705">
                  <a:moveTo>
                    <a:pt x="4121131" y="1692789"/>
                  </a:moveTo>
                  <a:lnTo>
                    <a:pt x="4119800" y="1691428"/>
                  </a:lnTo>
                </a:path>
                <a:path w="7505700" h="6021705">
                  <a:moveTo>
                    <a:pt x="4121131" y="1681950"/>
                  </a:moveTo>
                  <a:lnTo>
                    <a:pt x="4121131" y="1668439"/>
                  </a:lnTo>
                </a:path>
                <a:path w="7505700" h="6021705">
                  <a:moveTo>
                    <a:pt x="4121131" y="1653550"/>
                  </a:moveTo>
                  <a:lnTo>
                    <a:pt x="4119800" y="1652189"/>
                  </a:lnTo>
                </a:path>
                <a:path w="7505700" h="6021705">
                  <a:moveTo>
                    <a:pt x="4121131" y="1642728"/>
                  </a:moveTo>
                  <a:lnTo>
                    <a:pt x="4121131" y="1629218"/>
                  </a:lnTo>
                </a:path>
                <a:path w="7505700" h="6021705">
                  <a:moveTo>
                    <a:pt x="4121131" y="1622445"/>
                  </a:moveTo>
                  <a:lnTo>
                    <a:pt x="4121131" y="1608884"/>
                  </a:lnTo>
                </a:path>
                <a:path w="7505700" h="6021705">
                  <a:moveTo>
                    <a:pt x="4102167" y="1801061"/>
                  </a:moveTo>
                  <a:lnTo>
                    <a:pt x="4100819" y="1799666"/>
                  </a:lnTo>
                </a:path>
                <a:path w="7505700" h="6021705">
                  <a:moveTo>
                    <a:pt x="4102167" y="1801061"/>
                  </a:moveTo>
                  <a:lnTo>
                    <a:pt x="4102167" y="1786155"/>
                  </a:lnTo>
                </a:path>
                <a:path w="7505700" h="6021705">
                  <a:moveTo>
                    <a:pt x="4102167" y="1772593"/>
                  </a:moveTo>
                  <a:lnTo>
                    <a:pt x="4100819" y="1771266"/>
                  </a:lnTo>
                </a:path>
                <a:path w="7505700" h="6021705">
                  <a:moveTo>
                    <a:pt x="4102167" y="1760444"/>
                  </a:moveTo>
                  <a:lnTo>
                    <a:pt x="4102167" y="1746916"/>
                  </a:lnTo>
                </a:path>
                <a:path w="7505700" h="6021705">
                  <a:moveTo>
                    <a:pt x="4102167" y="1733338"/>
                  </a:moveTo>
                  <a:lnTo>
                    <a:pt x="4100819" y="1732027"/>
                  </a:lnTo>
                </a:path>
                <a:path w="7505700" h="6021705">
                  <a:moveTo>
                    <a:pt x="4102167" y="1721205"/>
                  </a:moveTo>
                  <a:lnTo>
                    <a:pt x="4102167" y="1707695"/>
                  </a:lnTo>
                </a:path>
                <a:path w="7505700" h="6021705">
                  <a:moveTo>
                    <a:pt x="4102167" y="1692789"/>
                  </a:moveTo>
                  <a:lnTo>
                    <a:pt x="4100819" y="1691428"/>
                  </a:lnTo>
                </a:path>
                <a:path w="7505700" h="6021705">
                  <a:moveTo>
                    <a:pt x="4102167" y="1681950"/>
                  </a:moveTo>
                  <a:lnTo>
                    <a:pt x="4102167" y="1668439"/>
                  </a:lnTo>
                </a:path>
                <a:path w="7505700" h="6021705">
                  <a:moveTo>
                    <a:pt x="4102167" y="1653550"/>
                  </a:moveTo>
                  <a:lnTo>
                    <a:pt x="4100819" y="1652189"/>
                  </a:lnTo>
                </a:path>
                <a:path w="7505700" h="6021705">
                  <a:moveTo>
                    <a:pt x="4102167" y="1642728"/>
                  </a:moveTo>
                  <a:lnTo>
                    <a:pt x="4102167" y="1629218"/>
                  </a:lnTo>
                </a:path>
                <a:path w="7505700" h="6021705">
                  <a:moveTo>
                    <a:pt x="4102167" y="1622445"/>
                  </a:moveTo>
                  <a:lnTo>
                    <a:pt x="4102167" y="1608884"/>
                  </a:lnTo>
                </a:path>
                <a:path w="7505700" h="6021705">
                  <a:moveTo>
                    <a:pt x="7148238" y="6021523"/>
                  </a:moveTo>
                  <a:lnTo>
                    <a:pt x="7146890" y="6020196"/>
                  </a:lnTo>
                </a:path>
                <a:path w="7505700" h="6021705">
                  <a:moveTo>
                    <a:pt x="7148238" y="6021523"/>
                  </a:moveTo>
                  <a:lnTo>
                    <a:pt x="7148238" y="6006651"/>
                  </a:lnTo>
                </a:path>
                <a:path w="7505700" h="6021705">
                  <a:moveTo>
                    <a:pt x="7148238" y="5993141"/>
                  </a:moveTo>
                  <a:lnTo>
                    <a:pt x="7146890" y="5991813"/>
                  </a:lnTo>
                </a:path>
                <a:path w="7505700" h="6021705">
                  <a:moveTo>
                    <a:pt x="7148238" y="5982318"/>
                  </a:moveTo>
                  <a:lnTo>
                    <a:pt x="7148238" y="5967413"/>
                  </a:lnTo>
                </a:path>
                <a:path w="7505700" h="6021705">
                  <a:moveTo>
                    <a:pt x="7148238" y="5953902"/>
                  </a:moveTo>
                  <a:lnTo>
                    <a:pt x="7146890" y="5952541"/>
                  </a:lnTo>
                </a:path>
                <a:path w="7505700" h="6021705">
                  <a:moveTo>
                    <a:pt x="7148238" y="5943063"/>
                  </a:moveTo>
                  <a:lnTo>
                    <a:pt x="7148238" y="5928174"/>
                  </a:lnTo>
                </a:path>
                <a:path w="7505700" h="6021705">
                  <a:moveTo>
                    <a:pt x="7148238" y="5914663"/>
                  </a:moveTo>
                  <a:lnTo>
                    <a:pt x="7146890" y="5913336"/>
                  </a:lnTo>
                </a:path>
                <a:path w="7505700" h="6021705">
                  <a:moveTo>
                    <a:pt x="7148238" y="5902514"/>
                  </a:moveTo>
                  <a:lnTo>
                    <a:pt x="7148238" y="5888918"/>
                  </a:lnTo>
                </a:path>
                <a:path w="7505700" h="6021705">
                  <a:moveTo>
                    <a:pt x="7148238" y="5875425"/>
                  </a:moveTo>
                  <a:lnTo>
                    <a:pt x="7148238" y="5861880"/>
                  </a:lnTo>
                </a:path>
                <a:path w="7505700" h="6021705">
                  <a:moveTo>
                    <a:pt x="7127891" y="6021523"/>
                  </a:moveTo>
                  <a:lnTo>
                    <a:pt x="7126508" y="6020196"/>
                  </a:lnTo>
                </a:path>
                <a:path w="7505700" h="6021705">
                  <a:moveTo>
                    <a:pt x="7127891" y="6021523"/>
                  </a:moveTo>
                  <a:lnTo>
                    <a:pt x="7127891" y="6006651"/>
                  </a:lnTo>
                </a:path>
                <a:path w="7505700" h="6021705">
                  <a:moveTo>
                    <a:pt x="7127891" y="5993141"/>
                  </a:moveTo>
                  <a:lnTo>
                    <a:pt x="7126508" y="5991813"/>
                  </a:lnTo>
                </a:path>
                <a:path w="7505700" h="6021705">
                  <a:moveTo>
                    <a:pt x="7127891" y="5982318"/>
                  </a:moveTo>
                  <a:lnTo>
                    <a:pt x="7127891" y="5967413"/>
                  </a:lnTo>
                </a:path>
                <a:path w="7505700" h="6021705">
                  <a:moveTo>
                    <a:pt x="7127891" y="5953902"/>
                  </a:moveTo>
                  <a:lnTo>
                    <a:pt x="7126508" y="5952541"/>
                  </a:lnTo>
                </a:path>
                <a:path w="7505700" h="6021705">
                  <a:moveTo>
                    <a:pt x="7127891" y="5943063"/>
                  </a:moveTo>
                  <a:lnTo>
                    <a:pt x="7127891" y="5928174"/>
                  </a:lnTo>
                </a:path>
                <a:path w="7505700" h="6021705">
                  <a:moveTo>
                    <a:pt x="7127891" y="5914663"/>
                  </a:moveTo>
                  <a:lnTo>
                    <a:pt x="7126508" y="5913336"/>
                  </a:lnTo>
                </a:path>
                <a:path w="7505700" h="6021705">
                  <a:moveTo>
                    <a:pt x="7127891" y="5902514"/>
                  </a:moveTo>
                  <a:lnTo>
                    <a:pt x="7127891" y="5888918"/>
                  </a:lnTo>
                </a:path>
                <a:path w="7505700" h="6021705">
                  <a:moveTo>
                    <a:pt x="7127891" y="5875425"/>
                  </a:moveTo>
                  <a:lnTo>
                    <a:pt x="7127891" y="5861880"/>
                  </a:lnTo>
                </a:path>
                <a:path w="7505700" h="6021705">
                  <a:moveTo>
                    <a:pt x="6405744" y="6021523"/>
                  </a:moveTo>
                  <a:lnTo>
                    <a:pt x="6404345" y="6020196"/>
                  </a:lnTo>
                </a:path>
                <a:path w="7505700" h="6021705">
                  <a:moveTo>
                    <a:pt x="6405744" y="6021523"/>
                  </a:moveTo>
                  <a:lnTo>
                    <a:pt x="6405744" y="6006651"/>
                  </a:lnTo>
                </a:path>
                <a:path w="7505700" h="6021705">
                  <a:moveTo>
                    <a:pt x="6405744" y="5993141"/>
                  </a:moveTo>
                  <a:lnTo>
                    <a:pt x="6404345" y="5991813"/>
                  </a:lnTo>
                </a:path>
                <a:path w="7505700" h="6021705">
                  <a:moveTo>
                    <a:pt x="6405744" y="5982318"/>
                  </a:moveTo>
                  <a:lnTo>
                    <a:pt x="6405744" y="5967413"/>
                  </a:lnTo>
                </a:path>
                <a:path w="7505700" h="6021705">
                  <a:moveTo>
                    <a:pt x="6405744" y="5953902"/>
                  </a:moveTo>
                  <a:lnTo>
                    <a:pt x="6404345" y="5952541"/>
                  </a:lnTo>
                </a:path>
                <a:path w="7505700" h="6021705">
                  <a:moveTo>
                    <a:pt x="6405744" y="5943063"/>
                  </a:moveTo>
                  <a:lnTo>
                    <a:pt x="6405744" y="5928174"/>
                  </a:lnTo>
                </a:path>
                <a:path w="7505700" h="6021705">
                  <a:moveTo>
                    <a:pt x="6405744" y="5914663"/>
                  </a:moveTo>
                  <a:lnTo>
                    <a:pt x="6404345" y="5913336"/>
                  </a:lnTo>
                </a:path>
                <a:path w="7505700" h="6021705">
                  <a:moveTo>
                    <a:pt x="6405744" y="5902514"/>
                  </a:moveTo>
                  <a:lnTo>
                    <a:pt x="6405744" y="5888918"/>
                  </a:lnTo>
                </a:path>
                <a:path w="7505700" h="6021705">
                  <a:moveTo>
                    <a:pt x="6405744" y="5875425"/>
                  </a:moveTo>
                  <a:lnTo>
                    <a:pt x="6405744" y="5861880"/>
                  </a:lnTo>
                </a:path>
                <a:path w="7505700" h="6021705">
                  <a:moveTo>
                    <a:pt x="6385380" y="6021523"/>
                  </a:moveTo>
                  <a:lnTo>
                    <a:pt x="6384015" y="6020196"/>
                  </a:lnTo>
                </a:path>
                <a:path w="7505700" h="6021705">
                  <a:moveTo>
                    <a:pt x="6385380" y="6021523"/>
                  </a:moveTo>
                  <a:lnTo>
                    <a:pt x="6385380" y="6006651"/>
                  </a:lnTo>
                </a:path>
                <a:path w="7505700" h="6021705">
                  <a:moveTo>
                    <a:pt x="6385380" y="5993141"/>
                  </a:moveTo>
                  <a:lnTo>
                    <a:pt x="6384015" y="5991813"/>
                  </a:lnTo>
                </a:path>
                <a:path w="7505700" h="6021705">
                  <a:moveTo>
                    <a:pt x="6385380" y="5982318"/>
                  </a:moveTo>
                  <a:lnTo>
                    <a:pt x="6385380" y="5967413"/>
                  </a:lnTo>
                </a:path>
                <a:path w="7505700" h="6021705">
                  <a:moveTo>
                    <a:pt x="6385380" y="5953902"/>
                  </a:moveTo>
                  <a:lnTo>
                    <a:pt x="6384015" y="5952541"/>
                  </a:lnTo>
                </a:path>
                <a:path w="7505700" h="6021705">
                  <a:moveTo>
                    <a:pt x="6385380" y="5943063"/>
                  </a:moveTo>
                  <a:lnTo>
                    <a:pt x="6385380" y="5928174"/>
                  </a:lnTo>
                </a:path>
                <a:path w="7505700" h="6021705">
                  <a:moveTo>
                    <a:pt x="6385380" y="5914663"/>
                  </a:moveTo>
                  <a:lnTo>
                    <a:pt x="6384015" y="5913336"/>
                  </a:lnTo>
                </a:path>
                <a:path w="7505700" h="6021705">
                  <a:moveTo>
                    <a:pt x="6385380" y="5902514"/>
                  </a:moveTo>
                  <a:lnTo>
                    <a:pt x="6385380" y="5888918"/>
                  </a:lnTo>
                </a:path>
                <a:path w="7505700" h="6021705">
                  <a:moveTo>
                    <a:pt x="6385380" y="5875425"/>
                  </a:moveTo>
                  <a:lnTo>
                    <a:pt x="6385380" y="5861880"/>
                  </a:lnTo>
                </a:path>
                <a:path w="7505700" h="6021705">
                  <a:moveTo>
                    <a:pt x="2097257" y="5943063"/>
                  </a:moveTo>
                  <a:lnTo>
                    <a:pt x="2095840" y="5941736"/>
                  </a:lnTo>
                </a:path>
                <a:path w="7505700" h="6021705">
                  <a:moveTo>
                    <a:pt x="2097257" y="5943063"/>
                  </a:moveTo>
                  <a:lnTo>
                    <a:pt x="2097257" y="5929552"/>
                  </a:lnTo>
                </a:path>
                <a:path w="7505700" h="6021705">
                  <a:moveTo>
                    <a:pt x="2097257" y="5914663"/>
                  </a:moveTo>
                  <a:lnTo>
                    <a:pt x="2095840" y="5913336"/>
                  </a:lnTo>
                </a:path>
                <a:path w="7505700" h="6021705">
                  <a:moveTo>
                    <a:pt x="2097257" y="5903858"/>
                  </a:moveTo>
                  <a:lnTo>
                    <a:pt x="2097257" y="5888918"/>
                  </a:lnTo>
                </a:path>
                <a:path w="7505700" h="6021705">
                  <a:moveTo>
                    <a:pt x="2097257" y="5875425"/>
                  </a:moveTo>
                  <a:lnTo>
                    <a:pt x="2095840" y="5874047"/>
                  </a:lnTo>
                </a:path>
                <a:path w="7505700" h="6021705">
                  <a:moveTo>
                    <a:pt x="2097257" y="5864586"/>
                  </a:moveTo>
                  <a:lnTo>
                    <a:pt x="2097257" y="5849680"/>
                  </a:lnTo>
                </a:path>
                <a:path w="7505700" h="6021705">
                  <a:moveTo>
                    <a:pt x="2097257" y="5836169"/>
                  </a:moveTo>
                  <a:lnTo>
                    <a:pt x="2095840" y="5834842"/>
                  </a:lnTo>
                </a:path>
                <a:path w="7505700" h="6021705">
                  <a:moveTo>
                    <a:pt x="2097257" y="5825330"/>
                  </a:moveTo>
                  <a:lnTo>
                    <a:pt x="2097257" y="5810441"/>
                  </a:lnTo>
                </a:path>
                <a:path w="7505700" h="6021705">
                  <a:moveTo>
                    <a:pt x="2097257" y="5796948"/>
                  </a:moveTo>
                  <a:lnTo>
                    <a:pt x="2095840" y="5795603"/>
                  </a:lnTo>
                </a:path>
                <a:path w="7505700" h="6021705">
                  <a:moveTo>
                    <a:pt x="2097257" y="5784747"/>
                  </a:moveTo>
                  <a:lnTo>
                    <a:pt x="2097257" y="5771220"/>
                  </a:lnTo>
                </a:path>
                <a:path w="7505700" h="6021705">
                  <a:moveTo>
                    <a:pt x="2097257" y="5765809"/>
                  </a:moveTo>
                  <a:lnTo>
                    <a:pt x="2097257" y="5750971"/>
                  </a:lnTo>
                </a:path>
                <a:path w="7505700" h="6021705">
                  <a:moveTo>
                    <a:pt x="2078190" y="5943063"/>
                  </a:moveTo>
                  <a:lnTo>
                    <a:pt x="2076858" y="5941736"/>
                  </a:lnTo>
                </a:path>
                <a:path w="7505700" h="6021705">
                  <a:moveTo>
                    <a:pt x="2078190" y="5943063"/>
                  </a:moveTo>
                  <a:lnTo>
                    <a:pt x="2078190" y="5929552"/>
                  </a:lnTo>
                </a:path>
                <a:path w="7505700" h="6021705">
                  <a:moveTo>
                    <a:pt x="2078190" y="5914663"/>
                  </a:moveTo>
                  <a:lnTo>
                    <a:pt x="2076858" y="5913336"/>
                  </a:lnTo>
                </a:path>
                <a:path w="7505700" h="6021705">
                  <a:moveTo>
                    <a:pt x="2078190" y="5903858"/>
                  </a:moveTo>
                  <a:lnTo>
                    <a:pt x="2078190" y="5888918"/>
                  </a:lnTo>
                </a:path>
                <a:path w="7505700" h="6021705">
                  <a:moveTo>
                    <a:pt x="2078190" y="5875425"/>
                  </a:moveTo>
                  <a:lnTo>
                    <a:pt x="2076858" y="5874047"/>
                  </a:lnTo>
                </a:path>
                <a:path w="7505700" h="6021705">
                  <a:moveTo>
                    <a:pt x="2078190" y="5864586"/>
                  </a:moveTo>
                  <a:lnTo>
                    <a:pt x="2078190" y="5849680"/>
                  </a:lnTo>
                </a:path>
                <a:path w="7505700" h="6021705">
                  <a:moveTo>
                    <a:pt x="2078190" y="5836169"/>
                  </a:moveTo>
                  <a:lnTo>
                    <a:pt x="2076858" y="5834842"/>
                  </a:lnTo>
                </a:path>
                <a:path w="7505700" h="6021705">
                  <a:moveTo>
                    <a:pt x="2078190" y="5825330"/>
                  </a:moveTo>
                  <a:lnTo>
                    <a:pt x="2078190" y="5810441"/>
                  </a:lnTo>
                </a:path>
                <a:path w="7505700" h="6021705">
                  <a:moveTo>
                    <a:pt x="2078190" y="5796948"/>
                  </a:moveTo>
                  <a:lnTo>
                    <a:pt x="2076858" y="5795603"/>
                  </a:lnTo>
                </a:path>
                <a:path w="7505700" h="6021705">
                  <a:moveTo>
                    <a:pt x="2078190" y="5784747"/>
                  </a:moveTo>
                  <a:lnTo>
                    <a:pt x="2078190" y="5771220"/>
                  </a:lnTo>
                </a:path>
                <a:path w="7505700" h="6021705">
                  <a:moveTo>
                    <a:pt x="2078190" y="5765809"/>
                  </a:moveTo>
                  <a:lnTo>
                    <a:pt x="2078190" y="5750971"/>
                  </a:lnTo>
                </a:path>
                <a:path w="7505700" h="6021705">
                  <a:moveTo>
                    <a:pt x="5121598" y="4813192"/>
                  </a:moveTo>
                  <a:lnTo>
                    <a:pt x="5120249" y="4811814"/>
                  </a:lnTo>
                </a:path>
                <a:path w="7505700" h="6021705">
                  <a:moveTo>
                    <a:pt x="5121598" y="4813192"/>
                  </a:moveTo>
                  <a:lnTo>
                    <a:pt x="5106662" y="4813192"/>
                  </a:lnTo>
                </a:path>
                <a:path w="7505700" h="6021705">
                  <a:moveTo>
                    <a:pt x="5093092" y="4813192"/>
                  </a:moveTo>
                  <a:lnTo>
                    <a:pt x="5091743" y="4811814"/>
                  </a:lnTo>
                </a:path>
                <a:path w="7505700" h="6021705">
                  <a:moveTo>
                    <a:pt x="5082218" y="4813192"/>
                  </a:moveTo>
                  <a:lnTo>
                    <a:pt x="5067265" y="4813192"/>
                  </a:lnTo>
                </a:path>
                <a:path w="7505700" h="6021705">
                  <a:moveTo>
                    <a:pt x="5053729" y="4813192"/>
                  </a:moveTo>
                  <a:lnTo>
                    <a:pt x="5052381" y="4811814"/>
                  </a:lnTo>
                </a:path>
                <a:path w="7505700" h="6021705">
                  <a:moveTo>
                    <a:pt x="5042856" y="4813192"/>
                  </a:moveTo>
                  <a:lnTo>
                    <a:pt x="5027920" y="4813192"/>
                  </a:lnTo>
                </a:path>
                <a:path w="7505700" h="6021705">
                  <a:moveTo>
                    <a:pt x="5025223" y="4813192"/>
                  </a:moveTo>
                  <a:lnTo>
                    <a:pt x="5010287" y="4813192"/>
                  </a:lnTo>
                </a:path>
                <a:path w="7505700" h="6021705">
                  <a:moveTo>
                    <a:pt x="5125678" y="4799648"/>
                  </a:moveTo>
                  <a:lnTo>
                    <a:pt x="5121598" y="4799648"/>
                  </a:lnTo>
                </a:path>
                <a:path w="7505700" h="6021705">
                  <a:moveTo>
                    <a:pt x="5121598" y="4800975"/>
                  </a:moveTo>
                  <a:lnTo>
                    <a:pt x="5121598" y="4814554"/>
                  </a:lnTo>
                </a:path>
                <a:path w="7505700" h="6021705">
                  <a:moveTo>
                    <a:pt x="5121598" y="4814554"/>
                  </a:moveTo>
                  <a:lnTo>
                    <a:pt x="5125678" y="4814554"/>
                  </a:lnTo>
                </a:path>
                <a:path w="7505700" h="6021705">
                  <a:moveTo>
                    <a:pt x="5006190" y="4799648"/>
                  </a:moveTo>
                  <a:lnTo>
                    <a:pt x="5010287" y="4799648"/>
                  </a:lnTo>
                </a:path>
                <a:path w="7505700" h="6021705">
                  <a:moveTo>
                    <a:pt x="5010287" y="4800975"/>
                  </a:moveTo>
                  <a:lnTo>
                    <a:pt x="5010287" y="4814554"/>
                  </a:lnTo>
                </a:path>
                <a:path w="7505700" h="6021705">
                  <a:moveTo>
                    <a:pt x="5010287" y="4814554"/>
                  </a:moveTo>
                  <a:lnTo>
                    <a:pt x="5006190" y="4814554"/>
                  </a:lnTo>
                </a:path>
                <a:path w="7505700" h="6021705">
                  <a:moveTo>
                    <a:pt x="4833822" y="4976936"/>
                  </a:moveTo>
                  <a:lnTo>
                    <a:pt x="4833822" y="4813192"/>
                  </a:lnTo>
                </a:path>
                <a:path w="7505700" h="6021705">
                  <a:moveTo>
                    <a:pt x="5441943" y="192126"/>
                  </a:moveTo>
                  <a:lnTo>
                    <a:pt x="5440578" y="190781"/>
                  </a:lnTo>
                </a:path>
                <a:path w="7505700" h="6021705">
                  <a:moveTo>
                    <a:pt x="5441943" y="192126"/>
                  </a:moveTo>
                  <a:lnTo>
                    <a:pt x="5441943" y="177220"/>
                  </a:lnTo>
                </a:path>
                <a:path w="7505700" h="6021705">
                  <a:moveTo>
                    <a:pt x="5441943" y="163692"/>
                  </a:moveTo>
                  <a:lnTo>
                    <a:pt x="5440578" y="162365"/>
                  </a:lnTo>
                </a:path>
                <a:path w="7505700" h="6021705">
                  <a:moveTo>
                    <a:pt x="5441943" y="152870"/>
                  </a:moveTo>
                  <a:lnTo>
                    <a:pt x="5441943" y="137981"/>
                  </a:lnTo>
                </a:path>
                <a:path w="7505700" h="6021705">
                  <a:moveTo>
                    <a:pt x="5441943" y="124471"/>
                  </a:moveTo>
                  <a:lnTo>
                    <a:pt x="5440578" y="123143"/>
                  </a:lnTo>
                </a:path>
                <a:path w="7505700" h="6021705">
                  <a:moveTo>
                    <a:pt x="5441943" y="113631"/>
                  </a:moveTo>
                  <a:lnTo>
                    <a:pt x="5441943" y="98743"/>
                  </a:lnTo>
                </a:path>
                <a:path w="7505700" h="6021705">
                  <a:moveTo>
                    <a:pt x="5441943" y="85232"/>
                  </a:moveTo>
                  <a:lnTo>
                    <a:pt x="5440578" y="83888"/>
                  </a:lnTo>
                </a:path>
                <a:path w="7505700" h="6021705">
                  <a:moveTo>
                    <a:pt x="5441943" y="73066"/>
                  </a:moveTo>
                  <a:lnTo>
                    <a:pt x="5441943" y="59521"/>
                  </a:lnTo>
                </a:path>
                <a:path w="7505700" h="6021705">
                  <a:moveTo>
                    <a:pt x="5441943" y="45993"/>
                  </a:moveTo>
                  <a:lnTo>
                    <a:pt x="5440578" y="44649"/>
                  </a:lnTo>
                </a:path>
                <a:path w="7505700" h="6021705">
                  <a:moveTo>
                    <a:pt x="5441943" y="33810"/>
                  </a:moveTo>
                  <a:lnTo>
                    <a:pt x="5441943" y="20265"/>
                  </a:lnTo>
                </a:path>
                <a:path w="7505700" h="6021705">
                  <a:moveTo>
                    <a:pt x="5441943" y="14854"/>
                  </a:moveTo>
                  <a:lnTo>
                    <a:pt x="5441943" y="0"/>
                  </a:lnTo>
                </a:path>
                <a:path w="7505700" h="6021705">
                  <a:moveTo>
                    <a:pt x="3688127" y="583184"/>
                  </a:moveTo>
                  <a:lnTo>
                    <a:pt x="3686795" y="581840"/>
                  </a:lnTo>
                </a:path>
                <a:path w="7505700" h="6021705">
                  <a:moveTo>
                    <a:pt x="3688127" y="583184"/>
                  </a:moveTo>
                  <a:lnTo>
                    <a:pt x="3703097" y="583184"/>
                  </a:lnTo>
                </a:path>
                <a:path w="7505700" h="6021705">
                  <a:moveTo>
                    <a:pt x="3716650" y="583184"/>
                  </a:moveTo>
                  <a:lnTo>
                    <a:pt x="3715301" y="581840"/>
                  </a:lnTo>
                </a:path>
                <a:path w="7505700" h="6021705">
                  <a:moveTo>
                    <a:pt x="3727506" y="583184"/>
                  </a:moveTo>
                  <a:lnTo>
                    <a:pt x="3742459" y="583184"/>
                  </a:lnTo>
                </a:path>
                <a:path w="7505700" h="6021705">
                  <a:moveTo>
                    <a:pt x="3756012" y="583184"/>
                  </a:moveTo>
                  <a:lnTo>
                    <a:pt x="3754664" y="581840"/>
                  </a:lnTo>
                </a:path>
                <a:path w="7505700" h="6021705">
                  <a:moveTo>
                    <a:pt x="3768217" y="583184"/>
                  </a:moveTo>
                  <a:lnTo>
                    <a:pt x="3781822" y="583184"/>
                  </a:lnTo>
                </a:path>
                <a:path w="7505700" h="6021705">
                  <a:moveTo>
                    <a:pt x="3795375" y="583184"/>
                  </a:moveTo>
                  <a:lnTo>
                    <a:pt x="3794027" y="581840"/>
                  </a:lnTo>
                </a:path>
                <a:path w="7505700" h="6021705">
                  <a:moveTo>
                    <a:pt x="3807580" y="583184"/>
                  </a:moveTo>
                  <a:lnTo>
                    <a:pt x="3821184" y="583184"/>
                  </a:lnTo>
                </a:path>
                <a:path w="7505700" h="6021705">
                  <a:moveTo>
                    <a:pt x="3836086" y="583184"/>
                  </a:moveTo>
                  <a:lnTo>
                    <a:pt x="3834738" y="581840"/>
                  </a:lnTo>
                </a:path>
                <a:path w="7505700" h="6021705">
                  <a:moveTo>
                    <a:pt x="3846942" y="583184"/>
                  </a:moveTo>
                  <a:lnTo>
                    <a:pt x="3860547" y="583184"/>
                  </a:lnTo>
                </a:path>
                <a:path w="7505700" h="6021705">
                  <a:moveTo>
                    <a:pt x="3875449" y="583184"/>
                  </a:moveTo>
                  <a:lnTo>
                    <a:pt x="3874100" y="581840"/>
                  </a:lnTo>
                </a:path>
                <a:path w="7505700" h="6021705">
                  <a:moveTo>
                    <a:pt x="3886305" y="583184"/>
                  </a:moveTo>
                  <a:lnTo>
                    <a:pt x="3899909" y="583184"/>
                  </a:lnTo>
                </a:path>
                <a:path w="7505700" h="6021705">
                  <a:moveTo>
                    <a:pt x="3914811" y="583184"/>
                  </a:moveTo>
                  <a:lnTo>
                    <a:pt x="3913480" y="581840"/>
                  </a:lnTo>
                </a:path>
                <a:path w="7505700" h="6021705">
                  <a:moveTo>
                    <a:pt x="3925684" y="583184"/>
                  </a:moveTo>
                  <a:lnTo>
                    <a:pt x="3940620" y="583184"/>
                  </a:lnTo>
                </a:path>
                <a:path w="7505700" h="6021705">
                  <a:moveTo>
                    <a:pt x="3954208" y="583184"/>
                  </a:moveTo>
                  <a:lnTo>
                    <a:pt x="3952825" y="581840"/>
                  </a:lnTo>
                </a:path>
                <a:path w="7505700" h="6021705">
                  <a:moveTo>
                    <a:pt x="3965047" y="583184"/>
                  </a:moveTo>
                  <a:lnTo>
                    <a:pt x="3980000" y="583184"/>
                  </a:lnTo>
                </a:path>
                <a:path w="7505700" h="6021705">
                  <a:moveTo>
                    <a:pt x="3993587" y="583184"/>
                  </a:moveTo>
                  <a:lnTo>
                    <a:pt x="3992205" y="581840"/>
                  </a:lnTo>
                </a:path>
                <a:path w="7505700" h="6021705">
                  <a:moveTo>
                    <a:pt x="4005792" y="583184"/>
                  </a:moveTo>
                  <a:lnTo>
                    <a:pt x="4019345" y="583184"/>
                  </a:lnTo>
                </a:path>
                <a:path w="7505700" h="6021705">
                  <a:moveTo>
                    <a:pt x="4032933" y="583184"/>
                  </a:moveTo>
                  <a:lnTo>
                    <a:pt x="4031567" y="581840"/>
                  </a:lnTo>
                </a:path>
                <a:path w="7505700" h="6021705">
                  <a:moveTo>
                    <a:pt x="4045155" y="583184"/>
                  </a:moveTo>
                  <a:lnTo>
                    <a:pt x="4058708" y="583184"/>
                  </a:lnTo>
                </a:path>
                <a:path w="7505700" h="6021705">
                  <a:moveTo>
                    <a:pt x="4073661" y="583184"/>
                  </a:moveTo>
                  <a:lnTo>
                    <a:pt x="4072312" y="581840"/>
                  </a:lnTo>
                </a:path>
                <a:path w="7505700" h="6021705">
                  <a:moveTo>
                    <a:pt x="4084517" y="583184"/>
                  </a:moveTo>
                  <a:lnTo>
                    <a:pt x="4098070" y="583184"/>
                  </a:lnTo>
                </a:path>
                <a:path w="7505700" h="6021705">
                  <a:moveTo>
                    <a:pt x="4113023" y="583184"/>
                  </a:moveTo>
                  <a:lnTo>
                    <a:pt x="4111692" y="581840"/>
                  </a:lnTo>
                </a:path>
                <a:path w="7505700" h="6021705">
                  <a:moveTo>
                    <a:pt x="4123897" y="583184"/>
                  </a:moveTo>
                  <a:lnTo>
                    <a:pt x="4137450" y="583184"/>
                  </a:lnTo>
                </a:path>
                <a:path w="7505700" h="6021705">
                  <a:moveTo>
                    <a:pt x="4152386" y="583184"/>
                  </a:moveTo>
                  <a:lnTo>
                    <a:pt x="4151037" y="581840"/>
                  </a:lnTo>
                </a:path>
                <a:path w="7505700" h="6021705">
                  <a:moveTo>
                    <a:pt x="4163242" y="583184"/>
                  </a:moveTo>
                  <a:lnTo>
                    <a:pt x="4178161" y="583184"/>
                  </a:lnTo>
                </a:path>
                <a:path w="7505700" h="6021705">
                  <a:moveTo>
                    <a:pt x="4191765" y="583184"/>
                  </a:moveTo>
                  <a:lnTo>
                    <a:pt x="4190417" y="581840"/>
                  </a:lnTo>
                </a:path>
                <a:path w="7505700" h="6021705">
                  <a:moveTo>
                    <a:pt x="4202605" y="583184"/>
                  </a:moveTo>
                  <a:lnTo>
                    <a:pt x="4217558" y="583184"/>
                  </a:lnTo>
                </a:path>
                <a:path w="7505700" h="6021705">
                  <a:moveTo>
                    <a:pt x="4231111" y="583184"/>
                  </a:moveTo>
                  <a:lnTo>
                    <a:pt x="4229762" y="581840"/>
                  </a:lnTo>
                </a:path>
                <a:path w="7505700" h="6021705">
                  <a:moveTo>
                    <a:pt x="4243333" y="583184"/>
                  </a:moveTo>
                  <a:lnTo>
                    <a:pt x="4256920" y="583184"/>
                  </a:lnTo>
                </a:path>
                <a:path w="7505700" h="6021705">
                  <a:moveTo>
                    <a:pt x="4270490" y="583184"/>
                  </a:moveTo>
                  <a:lnTo>
                    <a:pt x="4269125" y="581840"/>
                  </a:lnTo>
                </a:path>
                <a:path w="7505700" h="6021705">
                  <a:moveTo>
                    <a:pt x="4282695" y="583184"/>
                  </a:moveTo>
                  <a:lnTo>
                    <a:pt x="4296283" y="583184"/>
                  </a:lnTo>
                </a:path>
                <a:path w="7505700" h="6021705">
                  <a:moveTo>
                    <a:pt x="4311184" y="583184"/>
                  </a:moveTo>
                  <a:lnTo>
                    <a:pt x="4309836" y="581840"/>
                  </a:lnTo>
                </a:path>
                <a:path w="7505700" h="6021705">
                  <a:moveTo>
                    <a:pt x="4322058" y="583184"/>
                  </a:moveTo>
                  <a:lnTo>
                    <a:pt x="4335645" y="583184"/>
                  </a:lnTo>
                </a:path>
                <a:path w="7505700" h="6021705">
                  <a:moveTo>
                    <a:pt x="4350564" y="583184"/>
                  </a:moveTo>
                  <a:lnTo>
                    <a:pt x="4349215" y="581840"/>
                  </a:lnTo>
                </a:path>
                <a:path w="7505700" h="6021705">
                  <a:moveTo>
                    <a:pt x="4361420" y="583184"/>
                  </a:moveTo>
                  <a:lnTo>
                    <a:pt x="4375025" y="583184"/>
                  </a:lnTo>
                </a:path>
                <a:path w="7505700" h="6021705">
                  <a:moveTo>
                    <a:pt x="4389926" y="583184"/>
                  </a:moveTo>
                  <a:lnTo>
                    <a:pt x="4388578" y="581840"/>
                  </a:lnTo>
                </a:path>
                <a:path w="7505700" h="6021705">
                  <a:moveTo>
                    <a:pt x="4400783" y="583184"/>
                  </a:moveTo>
                  <a:lnTo>
                    <a:pt x="4415719" y="583184"/>
                  </a:lnTo>
                </a:path>
                <a:path w="7505700" h="6021705">
                  <a:moveTo>
                    <a:pt x="4429289" y="583184"/>
                  </a:moveTo>
                  <a:lnTo>
                    <a:pt x="4427923" y="581840"/>
                  </a:lnTo>
                </a:path>
                <a:path w="7505700" h="6021705">
                  <a:moveTo>
                    <a:pt x="4440145" y="583184"/>
                  </a:moveTo>
                  <a:lnTo>
                    <a:pt x="4455098" y="583184"/>
                  </a:lnTo>
                </a:path>
                <a:path w="7505700" h="6021705">
                  <a:moveTo>
                    <a:pt x="4468651" y="583184"/>
                  </a:moveTo>
                  <a:lnTo>
                    <a:pt x="4467303" y="581840"/>
                  </a:lnTo>
                </a:path>
                <a:path w="7505700" h="6021705">
                  <a:moveTo>
                    <a:pt x="4480890" y="583184"/>
                  </a:moveTo>
                  <a:lnTo>
                    <a:pt x="4494444" y="583184"/>
                  </a:lnTo>
                </a:path>
                <a:path w="7505700" h="6021705">
                  <a:moveTo>
                    <a:pt x="4508014" y="583184"/>
                  </a:moveTo>
                  <a:lnTo>
                    <a:pt x="4506683" y="581840"/>
                  </a:lnTo>
                </a:path>
                <a:path w="7505700" h="6021705">
                  <a:moveTo>
                    <a:pt x="4520253" y="583184"/>
                  </a:moveTo>
                  <a:lnTo>
                    <a:pt x="4533823" y="583184"/>
                  </a:lnTo>
                </a:path>
                <a:path w="7505700" h="6021705">
                  <a:moveTo>
                    <a:pt x="4548776" y="583184"/>
                  </a:moveTo>
                  <a:lnTo>
                    <a:pt x="4547376" y="581840"/>
                  </a:lnTo>
                </a:path>
                <a:path w="7505700" h="6021705">
                  <a:moveTo>
                    <a:pt x="4559632" y="583184"/>
                  </a:moveTo>
                  <a:lnTo>
                    <a:pt x="4573186" y="583184"/>
                  </a:lnTo>
                </a:path>
                <a:path w="7505700" h="6021705">
                  <a:moveTo>
                    <a:pt x="4588122" y="583184"/>
                  </a:moveTo>
                  <a:lnTo>
                    <a:pt x="4586756" y="581840"/>
                  </a:lnTo>
                </a:path>
                <a:path w="7505700" h="6021705">
                  <a:moveTo>
                    <a:pt x="4598978" y="583184"/>
                  </a:moveTo>
                  <a:lnTo>
                    <a:pt x="4612548" y="583184"/>
                  </a:lnTo>
                </a:path>
                <a:path w="7505700" h="6021705">
                  <a:moveTo>
                    <a:pt x="4627484" y="583184"/>
                  </a:moveTo>
                  <a:lnTo>
                    <a:pt x="4626136" y="581840"/>
                  </a:lnTo>
                </a:path>
                <a:path w="7505700" h="6021705">
                  <a:moveTo>
                    <a:pt x="4638357" y="583184"/>
                  </a:moveTo>
                  <a:lnTo>
                    <a:pt x="4642403" y="583184"/>
                  </a:lnTo>
                  <a:lnTo>
                    <a:pt x="4657339" y="583184"/>
                  </a:lnTo>
                </a:path>
                <a:path w="7505700" h="6021705">
                  <a:moveTo>
                    <a:pt x="7505600" y="1090614"/>
                  </a:moveTo>
                  <a:lnTo>
                    <a:pt x="6757327" y="1090614"/>
                  </a:lnTo>
                </a:path>
                <a:path w="7505700" h="6021705">
                  <a:moveTo>
                    <a:pt x="6312066" y="1083859"/>
                  </a:moveTo>
                  <a:lnTo>
                    <a:pt x="6312066" y="3060813"/>
                  </a:lnTo>
                </a:path>
                <a:path w="7505700" h="6021705">
                  <a:moveTo>
                    <a:pt x="7241899" y="3309807"/>
                  </a:moveTo>
                  <a:lnTo>
                    <a:pt x="7241899" y="2304424"/>
                  </a:lnTo>
                </a:path>
                <a:path w="7505700" h="6021705">
                  <a:moveTo>
                    <a:pt x="7251424" y="3309807"/>
                  </a:moveTo>
                  <a:lnTo>
                    <a:pt x="7251424" y="2304424"/>
                  </a:lnTo>
                </a:path>
                <a:path w="7505700" h="6021705">
                  <a:moveTo>
                    <a:pt x="442512" y="2236718"/>
                  </a:moveTo>
                  <a:lnTo>
                    <a:pt x="0" y="1555386"/>
                  </a:lnTo>
                </a:path>
                <a:path w="7505700" h="6021705">
                  <a:moveTo>
                    <a:pt x="20944" y="1530151"/>
                  </a:moveTo>
                  <a:lnTo>
                    <a:pt x="468270" y="221914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/>
            <p:cNvSpPr/>
            <p:nvPr/>
          </p:nvSpPr>
          <p:spPr>
            <a:xfrm>
              <a:off x="17836446" y="8071501"/>
              <a:ext cx="1101090" cy="57150"/>
            </a:xfrm>
            <a:custGeom>
              <a:avLst/>
              <a:gdLst/>
              <a:ahLst/>
              <a:cxnLst/>
              <a:rect l="l" t="t" r="r" b="b"/>
              <a:pathLst>
                <a:path w="1101090" h="57150">
                  <a:moveTo>
                    <a:pt x="1100852" y="56850"/>
                  </a:moveTo>
                  <a:lnTo>
                    <a:pt x="617629" y="56850"/>
                  </a:lnTo>
                </a:path>
                <a:path w="1101090" h="57150">
                  <a:moveTo>
                    <a:pt x="604007" y="10839"/>
                  </a:moveTo>
                  <a:lnTo>
                    <a:pt x="642021" y="10839"/>
                  </a:lnTo>
                </a:path>
                <a:path w="1101090" h="57150">
                  <a:moveTo>
                    <a:pt x="604007" y="10839"/>
                  </a:moveTo>
                  <a:lnTo>
                    <a:pt x="602676" y="9460"/>
                  </a:lnTo>
                </a:path>
                <a:path w="1101090" h="57150">
                  <a:moveTo>
                    <a:pt x="617629" y="48750"/>
                  </a:moveTo>
                  <a:lnTo>
                    <a:pt x="617629" y="10839"/>
                  </a:lnTo>
                </a:path>
                <a:path w="1101090" h="57150">
                  <a:moveTo>
                    <a:pt x="604007" y="10839"/>
                  </a:moveTo>
                  <a:lnTo>
                    <a:pt x="604007" y="0"/>
                  </a:lnTo>
                </a:path>
                <a:path w="1101090" h="57150">
                  <a:moveTo>
                    <a:pt x="604007" y="10839"/>
                  </a:moveTo>
                  <a:lnTo>
                    <a:pt x="642021" y="10839"/>
                  </a:lnTo>
                </a:path>
                <a:path w="1101090" h="57150">
                  <a:moveTo>
                    <a:pt x="604007" y="0"/>
                  </a:moveTo>
                  <a:lnTo>
                    <a:pt x="646135" y="0"/>
                  </a:lnTo>
                </a:path>
                <a:path w="1101090" h="57150">
                  <a:moveTo>
                    <a:pt x="604007" y="9460"/>
                  </a:moveTo>
                  <a:lnTo>
                    <a:pt x="646135" y="9460"/>
                  </a:lnTo>
                </a:path>
                <a:path w="1101090" h="57150">
                  <a:moveTo>
                    <a:pt x="620309" y="51455"/>
                  </a:moveTo>
                  <a:lnTo>
                    <a:pt x="620309" y="10839"/>
                  </a:lnTo>
                </a:path>
                <a:path w="1101090" h="57150">
                  <a:moveTo>
                    <a:pt x="617629" y="10839"/>
                  </a:moveTo>
                  <a:lnTo>
                    <a:pt x="620309" y="10839"/>
                  </a:lnTo>
                </a:path>
                <a:path w="1101090" h="57150">
                  <a:moveTo>
                    <a:pt x="617629" y="48750"/>
                  </a:moveTo>
                  <a:lnTo>
                    <a:pt x="617629" y="10839"/>
                  </a:lnTo>
                </a:path>
                <a:path w="1101090" h="57150">
                  <a:moveTo>
                    <a:pt x="620309" y="51455"/>
                  </a:moveTo>
                  <a:lnTo>
                    <a:pt x="0" y="5145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/>
            <p:cNvSpPr/>
            <p:nvPr/>
          </p:nvSpPr>
          <p:spPr>
            <a:xfrm>
              <a:off x="18437166" y="8104372"/>
              <a:ext cx="617220" cy="0"/>
            </a:xfrm>
            <a:custGeom>
              <a:avLst/>
              <a:gdLst/>
              <a:ahLst/>
              <a:cxnLst/>
              <a:rect l="l" t="t" r="r" b="b"/>
              <a:pathLst>
                <a:path w="617219" h="0">
                  <a:moveTo>
                    <a:pt x="0" y="0"/>
                  </a:moveTo>
                  <a:lnTo>
                    <a:pt x="616888" y="0"/>
                  </a:lnTo>
                </a:path>
              </a:pathLst>
            </a:custGeom>
            <a:ln w="387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/>
            <p:cNvSpPr/>
            <p:nvPr/>
          </p:nvSpPr>
          <p:spPr>
            <a:xfrm>
              <a:off x="17836436" y="8120257"/>
              <a:ext cx="603250" cy="0"/>
            </a:xfrm>
            <a:custGeom>
              <a:avLst/>
              <a:gdLst/>
              <a:ahLst/>
              <a:cxnLst/>
              <a:rect l="l" t="t" r="r" b="b"/>
              <a:pathLst>
                <a:path w="603250" h="0">
                  <a:moveTo>
                    <a:pt x="0" y="0"/>
                  </a:moveTo>
                  <a:lnTo>
                    <a:pt x="602676" y="0"/>
                  </a:lnTo>
                </a:path>
              </a:pathLst>
            </a:custGeom>
            <a:ln w="3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/>
            <p:cNvSpPr/>
            <p:nvPr/>
          </p:nvSpPr>
          <p:spPr>
            <a:xfrm>
              <a:off x="17959968" y="676448"/>
              <a:ext cx="966469" cy="1431925"/>
            </a:xfrm>
            <a:custGeom>
              <a:avLst/>
              <a:gdLst/>
              <a:ahLst/>
              <a:cxnLst/>
              <a:rect l="l" t="t" r="r" b="b"/>
              <a:pathLst>
                <a:path w="966469" h="1431925">
                  <a:moveTo>
                    <a:pt x="776445" y="1361"/>
                  </a:moveTo>
                  <a:lnTo>
                    <a:pt x="775079" y="0"/>
                  </a:lnTo>
                </a:path>
                <a:path w="966469" h="1431925">
                  <a:moveTo>
                    <a:pt x="776445" y="1361"/>
                  </a:moveTo>
                  <a:lnTo>
                    <a:pt x="762874" y="2688"/>
                  </a:lnTo>
                </a:path>
                <a:path w="966469" h="1431925">
                  <a:moveTo>
                    <a:pt x="747921" y="5411"/>
                  </a:moveTo>
                  <a:lnTo>
                    <a:pt x="746573" y="4066"/>
                  </a:lnTo>
                </a:path>
                <a:path w="966469" h="1431925">
                  <a:moveTo>
                    <a:pt x="737048" y="6755"/>
                  </a:moveTo>
                  <a:lnTo>
                    <a:pt x="723512" y="8150"/>
                  </a:lnTo>
                </a:path>
                <a:path w="966469" h="1431925">
                  <a:moveTo>
                    <a:pt x="708559" y="10822"/>
                  </a:moveTo>
                  <a:lnTo>
                    <a:pt x="707210" y="9443"/>
                  </a:lnTo>
                </a:path>
                <a:path w="966469" h="1431925">
                  <a:moveTo>
                    <a:pt x="697720" y="12166"/>
                  </a:moveTo>
                  <a:lnTo>
                    <a:pt x="684149" y="14905"/>
                  </a:lnTo>
                </a:path>
                <a:path w="966469" h="1431925">
                  <a:moveTo>
                    <a:pt x="670545" y="16233"/>
                  </a:moveTo>
                  <a:lnTo>
                    <a:pt x="669213" y="14905"/>
                  </a:lnTo>
                </a:path>
                <a:path w="966469" h="1431925">
                  <a:moveTo>
                    <a:pt x="658340" y="17577"/>
                  </a:moveTo>
                  <a:lnTo>
                    <a:pt x="644770" y="20265"/>
                  </a:lnTo>
                </a:path>
                <a:path w="966469" h="1431925">
                  <a:moveTo>
                    <a:pt x="631182" y="21661"/>
                  </a:moveTo>
                  <a:lnTo>
                    <a:pt x="629834" y="20265"/>
                  </a:lnTo>
                </a:path>
                <a:path w="966469" h="1431925">
                  <a:moveTo>
                    <a:pt x="618978" y="24349"/>
                  </a:moveTo>
                  <a:lnTo>
                    <a:pt x="605407" y="25710"/>
                  </a:lnTo>
                </a:path>
                <a:path w="966469" h="1431925">
                  <a:moveTo>
                    <a:pt x="591820" y="28416"/>
                  </a:moveTo>
                  <a:lnTo>
                    <a:pt x="590471" y="27055"/>
                  </a:lnTo>
                </a:path>
                <a:path w="966469" h="1431925">
                  <a:moveTo>
                    <a:pt x="580964" y="29794"/>
                  </a:moveTo>
                  <a:lnTo>
                    <a:pt x="566045" y="31105"/>
                  </a:lnTo>
                </a:path>
                <a:path w="966469" h="1431925">
                  <a:moveTo>
                    <a:pt x="552474" y="33827"/>
                  </a:moveTo>
                  <a:lnTo>
                    <a:pt x="551109" y="32466"/>
                  </a:lnTo>
                </a:path>
                <a:path w="966469" h="1431925">
                  <a:moveTo>
                    <a:pt x="541584" y="35171"/>
                  </a:moveTo>
                  <a:lnTo>
                    <a:pt x="526682" y="37894"/>
                  </a:lnTo>
                </a:path>
                <a:path w="966469" h="1431925">
                  <a:moveTo>
                    <a:pt x="513095" y="39255"/>
                  </a:moveTo>
                  <a:lnTo>
                    <a:pt x="511746" y="37894"/>
                  </a:lnTo>
                </a:path>
                <a:path w="966469" h="1431925">
                  <a:moveTo>
                    <a:pt x="502221" y="40633"/>
                  </a:moveTo>
                  <a:lnTo>
                    <a:pt x="488668" y="43322"/>
                  </a:lnTo>
                </a:path>
                <a:path w="966469" h="1431925">
                  <a:moveTo>
                    <a:pt x="473732" y="44666"/>
                  </a:moveTo>
                  <a:lnTo>
                    <a:pt x="472367" y="43322"/>
                  </a:lnTo>
                </a:path>
                <a:path w="966469" h="1431925">
                  <a:moveTo>
                    <a:pt x="462859" y="47372"/>
                  </a:moveTo>
                  <a:lnTo>
                    <a:pt x="449306" y="48682"/>
                  </a:lnTo>
                </a:path>
                <a:path w="966469" h="1431925">
                  <a:moveTo>
                    <a:pt x="434370" y="51421"/>
                  </a:moveTo>
                  <a:lnTo>
                    <a:pt x="433021" y="50060"/>
                  </a:lnTo>
                </a:path>
                <a:path w="966469" h="1431925">
                  <a:moveTo>
                    <a:pt x="423496" y="52766"/>
                  </a:moveTo>
                  <a:lnTo>
                    <a:pt x="409943" y="55471"/>
                  </a:lnTo>
                </a:path>
                <a:path w="966469" h="1431925">
                  <a:moveTo>
                    <a:pt x="396390" y="56815"/>
                  </a:moveTo>
                  <a:lnTo>
                    <a:pt x="395007" y="55471"/>
                  </a:lnTo>
                </a:path>
                <a:path w="966469" h="1431925">
                  <a:moveTo>
                    <a:pt x="384134" y="58211"/>
                  </a:moveTo>
                  <a:lnTo>
                    <a:pt x="370564" y="60916"/>
                  </a:lnTo>
                </a:path>
                <a:path w="966469" h="1431925">
                  <a:moveTo>
                    <a:pt x="357010" y="62227"/>
                  </a:moveTo>
                  <a:lnTo>
                    <a:pt x="355628" y="60916"/>
                  </a:lnTo>
                </a:path>
                <a:path w="966469" h="1431925">
                  <a:moveTo>
                    <a:pt x="346171" y="64983"/>
                  </a:moveTo>
                  <a:lnTo>
                    <a:pt x="331218" y="66293"/>
                  </a:lnTo>
                </a:path>
                <a:path w="966469" h="1431925">
                  <a:moveTo>
                    <a:pt x="317631" y="69033"/>
                  </a:moveTo>
                  <a:lnTo>
                    <a:pt x="316282" y="67655"/>
                  </a:lnTo>
                </a:path>
                <a:path w="966469" h="1431925">
                  <a:moveTo>
                    <a:pt x="306757" y="70326"/>
                  </a:moveTo>
                  <a:lnTo>
                    <a:pt x="291856" y="71721"/>
                  </a:lnTo>
                </a:path>
                <a:path w="966469" h="1431925">
                  <a:moveTo>
                    <a:pt x="278234" y="74410"/>
                  </a:moveTo>
                  <a:lnTo>
                    <a:pt x="276886" y="73066"/>
                  </a:lnTo>
                </a:path>
                <a:path w="966469" h="1431925">
                  <a:moveTo>
                    <a:pt x="267395" y="75788"/>
                  </a:moveTo>
                  <a:lnTo>
                    <a:pt x="253842" y="78494"/>
                  </a:lnTo>
                </a:path>
                <a:path w="966469" h="1431925">
                  <a:moveTo>
                    <a:pt x="238889" y="79821"/>
                  </a:moveTo>
                  <a:lnTo>
                    <a:pt x="237540" y="78494"/>
                  </a:lnTo>
                </a:path>
                <a:path w="966469" h="1431925">
                  <a:moveTo>
                    <a:pt x="228032" y="81182"/>
                  </a:moveTo>
                  <a:lnTo>
                    <a:pt x="214479" y="83905"/>
                  </a:lnTo>
                </a:path>
                <a:path w="966469" h="1431925">
                  <a:moveTo>
                    <a:pt x="199526" y="85232"/>
                  </a:moveTo>
                  <a:lnTo>
                    <a:pt x="198178" y="83905"/>
                  </a:lnTo>
                </a:path>
                <a:path w="966469" h="1431925">
                  <a:moveTo>
                    <a:pt x="188653" y="87920"/>
                  </a:moveTo>
                  <a:lnTo>
                    <a:pt x="175100" y="89316"/>
                  </a:lnTo>
                </a:path>
                <a:path w="966469" h="1431925">
                  <a:moveTo>
                    <a:pt x="160164" y="91987"/>
                  </a:moveTo>
                  <a:lnTo>
                    <a:pt x="158815" y="90643"/>
                  </a:lnTo>
                </a:path>
                <a:path w="966469" h="1431925">
                  <a:moveTo>
                    <a:pt x="149307" y="93366"/>
                  </a:moveTo>
                  <a:lnTo>
                    <a:pt x="135737" y="94727"/>
                  </a:lnTo>
                </a:path>
                <a:path w="966469" h="1431925">
                  <a:moveTo>
                    <a:pt x="122133" y="97449"/>
                  </a:moveTo>
                  <a:lnTo>
                    <a:pt x="120801" y="96088"/>
                  </a:lnTo>
                </a:path>
                <a:path w="966469" h="1431925">
                  <a:moveTo>
                    <a:pt x="109945" y="98743"/>
                  </a:moveTo>
                  <a:lnTo>
                    <a:pt x="96374" y="101482"/>
                  </a:lnTo>
                </a:path>
                <a:path w="966469" h="1431925">
                  <a:moveTo>
                    <a:pt x="82770" y="102809"/>
                  </a:moveTo>
                  <a:lnTo>
                    <a:pt x="81422" y="101482"/>
                  </a:lnTo>
                </a:path>
                <a:path w="966469" h="1431925">
                  <a:moveTo>
                    <a:pt x="71914" y="104205"/>
                  </a:moveTo>
                  <a:lnTo>
                    <a:pt x="56995" y="106893"/>
                  </a:lnTo>
                </a:path>
                <a:path w="966469" h="1431925">
                  <a:moveTo>
                    <a:pt x="43408" y="109565"/>
                  </a:moveTo>
                  <a:lnTo>
                    <a:pt x="42059" y="108271"/>
                  </a:lnTo>
                </a:path>
                <a:path w="966469" h="1431925">
                  <a:moveTo>
                    <a:pt x="32568" y="110977"/>
                  </a:moveTo>
                  <a:lnTo>
                    <a:pt x="17649" y="112304"/>
                  </a:lnTo>
                </a:path>
                <a:path w="966469" h="1431925">
                  <a:moveTo>
                    <a:pt x="13553" y="113648"/>
                  </a:moveTo>
                  <a:lnTo>
                    <a:pt x="0" y="115027"/>
                  </a:lnTo>
                </a:path>
                <a:path w="966469" h="1431925">
                  <a:moveTo>
                    <a:pt x="966463" y="1431680"/>
                  </a:moveTo>
                  <a:lnTo>
                    <a:pt x="965115" y="1430285"/>
                  </a:lnTo>
                </a:path>
                <a:path w="966469" h="1431925">
                  <a:moveTo>
                    <a:pt x="966463" y="1431680"/>
                  </a:moveTo>
                  <a:lnTo>
                    <a:pt x="965115" y="1418119"/>
                  </a:lnTo>
                </a:path>
                <a:path w="966469" h="1431925">
                  <a:moveTo>
                    <a:pt x="962418" y="1404574"/>
                  </a:moveTo>
                  <a:lnTo>
                    <a:pt x="961035" y="1403247"/>
                  </a:lnTo>
                </a:path>
                <a:path w="966469" h="1431925">
                  <a:moveTo>
                    <a:pt x="961035" y="1392425"/>
                  </a:moveTo>
                  <a:lnTo>
                    <a:pt x="959687" y="1378863"/>
                  </a:lnTo>
                </a:path>
                <a:path w="966469" h="1431925">
                  <a:moveTo>
                    <a:pt x="958355" y="1365353"/>
                  </a:moveTo>
                  <a:lnTo>
                    <a:pt x="956990" y="1363974"/>
                  </a:lnTo>
                </a:path>
                <a:path w="966469" h="1431925">
                  <a:moveTo>
                    <a:pt x="955607" y="1354547"/>
                  </a:moveTo>
                  <a:lnTo>
                    <a:pt x="954259" y="1339642"/>
                  </a:lnTo>
                </a:path>
                <a:path w="966469" h="1431925">
                  <a:moveTo>
                    <a:pt x="952927" y="1326114"/>
                  </a:moveTo>
                  <a:lnTo>
                    <a:pt x="951579" y="1324719"/>
                  </a:lnTo>
                </a:path>
                <a:path w="966469" h="1431925">
                  <a:moveTo>
                    <a:pt x="951579" y="1315292"/>
                  </a:moveTo>
                  <a:lnTo>
                    <a:pt x="948831" y="1300386"/>
                  </a:lnTo>
                </a:path>
                <a:path w="966469" h="1431925">
                  <a:moveTo>
                    <a:pt x="947482" y="1286875"/>
                  </a:moveTo>
                  <a:lnTo>
                    <a:pt x="946151" y="1285497"/>
                  </a:lnTo>
                </a:path>
                <a:path w="966469" h="1431925">
                  <a:moveTo>
                    <a:pt x="946151" y="1276036"/>
                  </a:moveTo>
                  <a:lnTo>
                    <a:pt x="943402" y="1261147"/>
                  </a:lnTo>
                </a:path>
                <a:path w="966469" h="1431925">
                  <a:moveTo>
                    <a:pt x="942037" y="1247637"/>
                  </a:moveTo>
                  <a:lnTo>
                    <a:pt x="940705" y="1246242"/>
                  </a:lnTo>
                </a:path>
                <a:path w="966469" h="1431925">
                  <a:moveTo>
                    <a:pt x="940705" y="1236798"/>
                  </a:moveTo>
                  <a:lnTo>
                    <a:pt x="939357" y="1223236"/>
                  </a:lnTo>
                </a:path>
                <a:path w="966469" h="1431925">
                  <a:moveTo>
                    <a:pt x="936626" y="1208381"/>
                  </a:moveTo>
                  <a:lnTo>
                    <a:pt x="935277" y="1207020"/>
                  </a:lnTo>
                </a:path>
                <a:path w="966469" h="1431925">
                  <a:moveTo>
                    <a:pt x="935277" y="1197576"/>
                  </a:moveTo>
                  <a:lnTo>
                    <a:pt x="933929" y="1184014"/>
                  </a:lnTo>
                </a:path>
                <a:path w="966469" h="1431925">
                  <a:moveTo>
                    <a:pt x="931198" y="1169177"/>
                  </a:moveTo>
                  <a:lnTo>
                    <a:pt x="929849" y="1167781"/>
                  </a:lnTo>
                </a:path>
                <a:path w="966469" h="1431925">
                  <a:moveTo>
                    <a:pt x="929849" y="1158321"/>
                  </a:moveTo>
                  <a:lnTo>
                    <a:pt x="928501" y="1144776"/>
                  </a:lnTo>
                </a:path>
                <a:path w="966469" h="1431925">
                  <a:moveTo>
                    <a:pt x="927101" y="1129904"/>
                  </a:moveTo>
                  <a:lnTo>
                    <a:pt x="925770" y="1128509"/>
                  </a:lnTo>
                </a:path>
                <a:path w="966469" h="1431925">
                  <a:moveTo>
                    <a:pt x="924421" y="1119082"/>
                  </a:moveTo>
                  <a:lnTo>
                    <a:pt x="923073" y="1105520"/>
                  </a:lnTo>
                </a:path>
                <a:path w="966469" h="1431925">
                  <a:moveTo>
                    <a:pt x="921673" y="1090665"/>
                  </a:moveTo>
                  <a:lnTo>
                    <a:pt x="920324" y="1089287"/>
                  </a:lnTo>
                </a:path>
                <a:path w="966469" h="1431925">
                  <a:moveTo>
                    <a:pt x="920324" y="1079843"/>
                  </a:moveTo>
                  <a:lnTo>
                    <a:pt x="917644" y="1066282"/>
                  </a:lnTo>
                </a:path>
                <a:path w="966469" h="1431925">
                  <a:moveTo>
                    <a:pt x="916245" y="1052788"/>
                  </a:moveTo>
                  <a:lnTo>
                    <a:pt x="914896" y="1051393"/>
                  </a:lnTo>
                </a:path>
                <a:path w="966469" h="1431925">
                  <a:moveTo>
                    <a:pt x="914896" y="1040588"/>
                  </a:moveTo>
                  <a:lnTo>
                    <a:pt x="912199" y="1027043"/>
                  </a:lnTo>
                </a:path>
                <a:path w="966469" h="1431925">
                  <a:moveTo>
                    <a:pt x="910834" y="1013533"/>
                  </a:moveTo>
                  <a:lnTo>
                    <a:pt x="909468" y="1012188"/>
                  </a:lnTo>
                </a:path>
                <a:path w="966469" h="1431925">
                  <a:moveTo>
                    <a:pt x="909468" y="1001332"/>
                  </a:moveTo>
                  <a:lnTo>
                    <a:pt x="908120" y="987805"/>
                  </a:lnTo>
                </a:path>
                <a:path w="966469" h="1431925">
                  <a:moveTo>
                    <a:pt x="905423" y="974294"/>
                  </a:moveTo>
                  <a:lnTo>
                    <a:pt x="904040" y="972916"/>
                  </a:lnTo>
                </a:path>
                <a:path w="966469" h="1431925">
                  <a:moveTo>
                    <a:pt x="904040" y="962077"/>
                  </a:moveTo>
                  <a:lnTo>
                    <a:pt x="902691" y="948566"/>
                  </a:lnTo>
                </a:path>
                <a:path w="966469" h="1431925">
                  <a:moveTo>
                    <a:pt x="899960" y="935004"/>
                  </a:moveTo>
                  <a:lnTo>
                    <a:pt x="898595" y="933677"/>
                  </a:lnTo>
                </a:path>
                <a:path w="966469" h="1431925">
                  <a:moveTo>
                    <a:pt x="898595" y="924216"/>
                  </a:moveTo>
                  <a:lnTo>
                    <a:pt x="897246" y="909327"/>
                  </a:lnTo>
                </a:path>
                <a:path w="966469" h="1431925">
                  <a:moveTo>
                    <a:pt x="895915" y="895834"/>
                  </a:moveTo>
                  <a:lnTo>
                    <a:pt x="894566" y="894421"/>
                  </a:lnTo>
                </a:path>
                <a:path w="966469" h="1431925">
                  <a:moveTo>
                    <a:pt x="893167" y="884995"/>
                  </a:moveTo>
                  <a:lnTo>
                    <a:pt x="891835" y="870106"/>
                  </a:lnTo>
                </a:path>
                <a:path w="966469" h="1431925">
                  <a:moveTo>
                    <a:pt x="890470" y="856544"/>
                  </a:moveTo>
                  <a:lnTo>
                    <a:pt x="889104" y="855183"/>
                  </a:lnTo>
                </a:path>
                <a:path w="966469" h="1431925">
                  <a:moveTo>
                    <a:pt x="889104" y="845705"/>
                  </a:moveTo>
                  <a:lnTo>
                    <a:pt x="886407" y="830850"/>
                  </a:lnTo>
                </a:path>
                <a:path w="966469" h="1431925">
                  <a:moveTo>
                    <a:pt x="885041" y="817340"/>
                  </a:moveTo>
                  <a:lnTo>
                    <a:pt x="883693" y="815961"/>
                  </a:lnTo>
                </a:path>
                <a:path w="966469" h="1431925">
                  <a:moveTo>
                    <a:pt x="883693" y="806500"/>
                  </a:moveTo>
                  <a:lnTo>
                    <a:pt x="880979" y="791612"/>
                  </a:lnTo>
                </a:path>
                <a:path w="966469" h="1431925">
                  <a:moveTo>
                    <a:pt x="879613" y="778033"/>
                  </a:moveTo>
                  <a:lnTo>
                    <a:pt x="878265" y="776723"/>
                  </a:lnTo>
                </a:path>
                <a:path w="966469" h="1431925">
                  <a:moveTo>
                    <a:pt x="878265" y="767228"/>
                  </a:moveTo>
                  <a:lnTo>
                    <a:pt x="876865" y="753717"/>
                  </a:lnTo>
                </a:path>
                <a:path w="966469" h="1431925">
                  <a:moveTo>
                    <a:pt x="874185" y="738811"/>
                  </a:moveTo>
                  <a:lnTo>
                    <a:pt x="872837" y="737467"/>
                  </a:lnTo>
                </a:path>
                <a:path w="966469" h="1431925">
                  <a:moveTo>
                    <a:pt x="872837" y="728023"/>
                  </a:moveTo>
                  <a:lnTo>
                    <a:pt x="871454" y="714462"/>
                  </a:lnTo>
                </a:path>
                <a:path w="966469" h="1431925">
                  <a:moveTo>
                    <a:pt x="868757" y="699556"/>
                  </a:moveTo>
                  <a:lnTo>
                    <a:pt x="867409" y="698229"/>
                  </a:lnTo>
                </a:path>
                <a:path w="966469" h="1431925">
                  <a:moveTo>
                    <a:pt x="867409" y="688751"/>
                  </a:moveTo>
                  <a:lnTo>
                    <a:pt x="866026" y="675223"/>
                  </a:lnTo>
                </a:path>
                <a:path w="966469" h="1431925">
                  <a:moveTo>
                    <a:pt x="864677" y="660317"/>
                  </a:moveTo>
                  <a:lnTo>
                    <a:pt x="863329" y="659007"/>
                  </a:lnTo>
                </a:path>
                <a:path w="966469" h="1431925">
                  <a:moveTo>
                    <a:pt x="861980" y="649512"/>
                  </a:moveTo>
                  <a:lnTo>
                    <a:pt x="860598" y="635984"/>
                  </a:lnTo>
                </a:path>
                <a:path w="966469" h="1431925">
                  <a:moveTo>
                    <a:pt x="859249" y="621096"/>
                  </a:moveTo>
                  <a:lnTo>
                    <a:pt x="857901" y="619734"/>
                  </a:lnTo>
                </a:path>
                <a:path w="966469" h="1431925">
                  <a:moveTo>
                    <a:pt x="857901" y="610257"/>
                  </a:moveTo>
                  <a:lnTo>
                    <a:pt x="855153" y="596746"/>
                  </a:lnTo>
                </a:path>
                <a:path w="966469" h="1431925">
                  <a:moveTo>
                    <a:pt x="853804" y="583235"/>
                  </a:moveTo>
                  <a:lnTo>
                    <a:pt x="852473" y="581857"/>
                  </a:lnTo>
                </a:path>
                <a:path w="966469" h="1431925">
                  <a:moveTo>
                    <a:pt x="852473" y="571018"/>
                  </a:moveTo>
                  <a:lnTo>
                    <a:pt x="849724" y="557507"/>
                  </a:lnTo>
                </a:path>
                <a:path w="966469" h="1431925">
                  <a:moveTo>
                    <a:pt x="848376" y="543980"/>
                  </a:moveTo>
                  <a:lnTo>
                    <a:pt x="847045" y="542618"/>
                  </a:lnTo>
                </a:path>
                <a:path w="966469" h="1431925">
                  <a:moveTo>
                    <a:pt x="847045" y="531779"/>
                  </a:moveTo>
                  <a:lnTo>
                    <a:pt x="845679" y="518286"/>
                  </a:lnTo>
                </a:path>
                <a:path w="966469" h="1431925">
                  <a:moveTo>
                    <a:pt x="842948" y="504775"/>
                  </a:moveTo>
                  <a:lnTo>
                    <a:pt x="841599" y="503380"/>
                  </a:lnTo>
                </a:path>
                <a:path w="966469" h="1431925">
                  <a:moveTo>
                    <a:pt x="841599" y="492541"/>
                  </a:moveTo>
                  <a:lnTo>
                    <a:pt x="840251" y="479013"/>
                  </a:lnTo>
                </a:path>
                <a:path w="966469" h="1431925">
                  <a:moveTo>
                    <a:pt x="837520" y="465503"/>
                  </a:moveTo>
                  <a:lnTo>
                    <a:pt x="836171" y="464107"/>
                  </a:lnTo>
                </a:path>
                <a:path w="966469" h="1431925">
                  <a:moveTo>
                    <a:pt x="836171" y="454697"/>
                  </a:moveTo>
                  <a:lnTo>
                    <a:pt x="834823" y="439792"/>
                  </a:lnTo>
                </a:path>
                <a:path w="966469" h="1431925">
                  <a:moveTo>
                    <a:pt x="833474" y="426230"/>
                  </a:moveTo>
                  <a:lnTo>
                    <a:pt x="832074" y="424886"/>
                  </a:lnTo>
                </a:path>
                <a:path w="966469" h="1431925">
                  <a:moveTo>
                    <a:pt x="830743" y="415442"/>
                  </a:moveTo>
                  <a:lnTo>
                    <a:pt x="829395" y="400553"/>
                  </a:lnTo>
                </a:path>
                <a:path w="966469" h="1431925">
                  <a:moveTo>
                    <a:pt x="828046" y="387025"/>
                  </a:moveTo>
                  <a:lnTo>
                    <a:pt x="826663" y="385647"/>
                  </a:lnTo>
                </a:path>
                <a:path w="966469" h="1431925">
                  <a:moveTo>
                    <a:pt x="826663" y="376203"/>
                  </a:moveTo>
                  <a:lnTo>
                    <a:pt x="823949" y="361297"/>
                  </a:lnTo>
                </a:path>
                <a:path w="966469" h="1431925">
                  <a:moveTo>
                    <a:pt x="822618" y="347770"/>
                  </a:moveTo>
                  <a:lnTo>
                    <a:pt x="821235" y="346408"/>
                  </a:lnTo>
                </a:path>
                <a:path w="966469" h="1431925">
                  <a:moveTo>
                    <a:pt x="821235" y="336931"/>
                  </a:moveTo>
                  <a:lnTo>
                    <a:pt x="818538" y="322076"/>
                  </a:lnTo>
                </a:path>
                <a:path w="966469" h="1431925">
                  <a:moveTo>
                    <a:pt x="817173" y="308548"/>
                  </a:moveTo>
                  <a:lnTo>
                    <a:pt x="815807" y="307187"/>
                  </a:lnTo>
                </a:path>
                <a:path w="966469" h="1431925">
                  <a:moveTo>
                    <a:pt x="815807" y="297709"/>
                  </a:moveTo>
                  <a:lnTo>
                    <a:pt x="814442" y="284164"/>
                  </a:lnTo>
                </a:path>
                <a:path w="966469" h="1431925">
                  <a:moveTo>
                    <a:pt x="811745" y="269276"/>
                  </a:moveTo>
                  <a:lnTo>
                    <a:pt x="810362" y="267914"/>
                  </a:lnTo>
                </a:path>
                <a:path w="966469" h="1431925">
                  <a:moveTo>
                    <a:pt x="810362" y="258436"/>
                  </a:moveTo>
                  <a:lnTo>
                    <a:pt x="809013" y="244926"/>
                  </a:lnTo>
                </a:path>
                <a:path w="966469" h="1431925">
                  <a:moveTo>
                    <a:pt x="806316" y="230037"/>
                  </a:moveTo>
                  <a:lnTo>
                    <a:pt x="804985" y="228710"/>
                  </a:lnTo>
                </a:path>
                <a:path w="966469" h="1431925">
                  <a:moveTo>
                    <a:pt x="804985" y="219249"/>
                  </a:moveTo>
                  <a:lnTo>
                    <a:pt x="803585" y="205687"/>
                  </a:lnTo>
                </a:path>
                <a:path w="966469" h="1431925">
                  <a:moveTo>
                    <a:pt x="802220" y="190781"/>
                  </a:moveTo>
                  <a:lnTo>
                    <a:pt x="800905" y="189454"/>
                  </a:lnTo>
                </a:path>
                <a:path w="966469" h="1431925">
                  <a:moveTo>
                    <a:pt x="799506" y="179942"/>
                  </a:moveTo>
                  <a:lnTo>
                    <a:pt x="798157" y="166415"/>
                  </a:lnTo>
                </a:path>
                <a:path w="966469" h="1431925">
                  <a:moveTo>
                    <a:pt x="796792" y="152887"/>
                  </a:moveTo>
                  <a:lnTo>
                    <a:pt x="795443" y="151543"/>
                  </a:lnTo>
                </a:path>
                <a:path w="966469" h="1431925">
                  <a:moveTo>
                    <a:pt x="795443" y="140755"/>
                  </a:moveTo>
                  <a:lnTo>
                    <a:pt x="792729" y="127210"/>
                  </a:lnTo>
                </a:path>
                <a:path w="966469" h="1431925">
                  <a:moveTo>
                    <a:pt x="791363" y="113648"/>
                  </a:moveTo>
                  <a:lnTo>
                    <a:pt x="790015" y="112304"/>
                  </a:lnTo>
                </a:path>
                <a:path w="966469" h="1431925">
                  <a:moveTo>
                    <a:pt x="790015" y="101482"/>
                  </a:moveTo>
                  <a:lnTo>
                    <a:pt x="787318" y="87920"/>
                  </a:lnTo>
                </a:path>
                <a:path w="966469" h="1431925">
                  <a:moveTo>
                    <a:pt x="785952" y="74410"/>
                  </a:moveTo>
                  <a:lnTo>
                    <a:pt x="784604" y="73066"/>
                  </a:lnTo>
                </a:path>
                <a:path w="966469" h="1431925">
                  <a:moveTo>
                    <a:pt x="784604" y="62227"/>
                  </a:moveTo>
                  <a:lnTo>
                    <a:pt x="783255" y="48682"/>
                  </a:lnTo>
                </a:path>
                <a:path w="966469" h="1431925">
                  <a:moveTo>
                    <a:pt x="780507" y="35171"/>
                  </a:moveTo>
                  <a:lnTo>
                    <a:pt x="779176" y="33827"/>
                  </a:lnTo>
                </a:path>
                <a:path w="966469" h="1431925">
                  <a:moveTo>
                    <a:pt x="779176" y="24349"/>
                  </a:moveTo>
                  <a:lnTo>
                    <a:pt x="777827" y="14905"/>
                  </a:lnTo>
                </a:path>
                <a:path w="966469" h="1431925">
                  <a:moveTo>
                    <a:pt x="777827" y="14905"/>
                  </a:moveTo>
                  <a:lnTo>
                    <a:pt x="776445" y="13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/>
            <p:cNvSpPr/>
            <p:nvPr/>
          </p:nvSpPr>
          <p:spPr>
            <a:xfrm>
              <a:off x="13150525" y="2875337"/>
              <a:ext cx="5533390" cy="5262880"/>
            </a:xfrm>
            <a:custGeom>
              <a:avLst/>
              <a:gdLst/>
              <a:ahLst/>
              <a:cxnLst/>
              <a:rect l="l" t="t" r="r" b="b"/>
              <a:pathLst>
                <a:path w="5533390" h="5262880">
                  <a:moveTo>
                    <a:pt x="5321193" y="3998592"/>
                  </a:moveTo>
                  <a:lnTo>
                    <a:pt x="5302194" y="3998592"/>
                  </a:lnTo>
                </a:path>
                <a:path w="5533390" h="5262880">
                  <a:moveTo>
                    <a:pt x="5532958" y="4098764"/>
                  </a:moveTo>
                  <a:lnTo>
                    <a:pt x="5531610" y="4097403"/>
                  </a:lnTo>
                </a:path>
                <a:path w="5533390" h="5262880">
                  <a:moveTo>
                    <a:pt x="5532958" y="4098764"/>
                  </a:moveTo>
                  <a:lnTo>
                    <a:pt x="5532958" y="4112275"/>
                  </a:lnTo>
                </a:path>
                <a:path w="5533390" h="5262880">
                  <a:moveTo>
                    <a:pt x="5532958" y="4125853"/>
                  </a:moveTo>
                  <a:lnTo>
                    <a:pt x="5531610" y="4124475"/>
                  </a:lnTo>
                </a:path>
                <a:path w="5533390" h="5262880">
                  <a:moveTo>
                    <a:pt x="5532958" y="4137986"/>
                  </a:moveTo>
                  <a:lnTo>
                    <a:pt x="5532958" y="4151513"/>
                  </a:lnTo>
                </a:path>
                <a:path w="5533390" h="5262880">
                  <a:moveTo>
                    <a:pt x="5532958" y="4166368"/>
                  </a:moveTo>
                  <a:lnTo>
                    <a:pt x="5531610" y="4165058"/>
                  </a:lnTo>
                </a:path>
                <a:path w="5533390" h="5262880">
                  <a:moveTo>
                    <a:pt x="5532958" y="4177207"/>
                  </a:moveTo>
                  <a:lnTo>
                    <a:pt x="5532958" y="4181308"/>
                  </a:lnTo>
                  <a:lnTo>
                    <a:pt x="5532958" y="4196146"/>
                  </a:lnTo>
                </a:path>
                <a:path w="5533390" h="5262880">
                  <a:moveTo>
                    <a:pt x="4474148" y="3998592"/>
                  </a:moveTo>
                  <a:lnTo>
                    <a:pt x="4474148" y="4146119"/>
                  </a:lnTo>
                </a:path>
                <a:path w="5533390" h="5262880">
                  <a:moveTo>
                    <a:pt x="4474148" y="4664321"/>
                  </a:moveTo>
                  <a:lnTo>
                    <a:pt x="4455132" y="4664321"/>
                  </a:lnTo>
                </a:path>
                <a:path w="5533390" h="5262880">
                  <a:moveTo>
                    <a:pt x="4474148" y="4146119"/>
                  </a:moveTo>
                  <a:lnTo>
                    <a:pt x="4455132" y="4146119"/>
                  </a:lnTo>
                </a:path>
                <a:path w="5533390" h="5262880">
                  <a:moveTo>
                    <a:pt x="821286" y="0"/>
                  </a:moveTo>
                  <a:lnTo>
                    <a:pt x="821286" y="316665"/>
                  </a:lnTo>
                </a:path>
                <a:path w="5533390" h="5262880">
                  <a:moveTo>
                    <a:pt x="790049" y="155610"/>
                  </a:moveTo>
                  <a:lnTo>
                    <a:pt x="1054765" y="155610"/>
                  </a:lnTo>
                </a:path>
                <a:path w="5533390" h="5262880">
                  <a:moveTo>
                    <a:pt x="19015" y="5244902"/>
                  </a:moveTo>
                  <a:lnTo>
                    <a:pt x="31254" y="5244902"/>
                  </a:lnTo>
                </a:path>
                <a:path w="5533390" h="5262880">
                  <a:moveTo>
                    <a:pt x="19015" y="5244902"/>
                  </a:moveTo>
                  <a:lnTo>
                    <a:pt x="19015" y="5196185"/>
                  </a:lnTo>
                </a:path>
                <a:path w="5533390" h="5262880">
                  <a:moveTo>
                    <a:pt x="31254" y="5244902"/>
                  </a:moveTo>
                  <a:lnTo>
                    <a:pt x="31254" y="5194824"/>
                  </a:lnTo>
                </a:path>
                <a:path w="5533390" h="5262880">
                  <a:moveTo>
                    <a:pt x="31254" y="5194824"/>
                  </a:moveTo>
                  <a:lnTo>
                    <a:pt x="19015" y="5194824"/>
                  </a:lnTo>
                </a:path>
                <a:path w="5533390" h="5262880">
                  <a:moveTo>
                    <a:pt x="31254" y="5194824"/>
                  </a:moveTo>
                  <a:lnTo>
                    <a:pt x="0" y="5194824"/>
                  </a:lnTo>
                </a:path>
                <a:path w="5533390" h="5262880">
                  <a:moveTo>
                    <a:pt x="0" y="5194824"/>
                  </a:moveTo>
                  <a:lnTo>
                    <a:pt x="0" y="5143385"/>
                  </a:lnTo>
                </a:path>
                <a:path w="5533390" h="5262880">
                  <a:moveTo>
                    <a:pt x="494079" y="5244902"/>
                  </a:moveTo>
                  <a:lnTo>
                    <a:pt x="480560" y="5244902"/>
                  </a:lnTo>
                </a:path>
                <a:path w="5533390" h="5262880">
                  <a:moveTo>
                    <a:pt x="494079" y="5244902"/>
                  </a:moveTo>
                  <a:lnTo>
                    <a:pt x="494079" y="5196185"/>
                  </a:lnTo>
                </a:path>
                <a:path w="5533390" h="5262880">
                  <a:moveTo>
                    <a:pt x="480560" y="5244902"/>
                  </a:moveTo>
                  <a:lnTo>
                    <a:pt x="480560" y="5194824"/>
                  </a:lnTo>
                </a:path>
                <a:path w="5533390" h="5262880">
                  <a:moveTo>
                    <a:pt x="480560" y="5194824"/>
                  </a:moveTo>
                  <a:lnTo>
                    <a:pt x="494079" y="5194824"/>
                  </a:lnTo>
                </a:path>
                <a:path w="5533390" h="5262880">
                  <a:moveTo>
                    <a:pt x="57012" y="5230013"/>
                  </a:moveTo>
                  <a:lnTo>
                    <a:pt x="55663" y="5228669"/>
                  </a:lnTo>
                </a:path>
                <a:path w="5533390" h="5262880">
                  <a:moveTo>
                    <a:pt x="57012" y="5230013"/>
                  </a:moveTo>
                  <a:lnTo>
                    <a:pt x="57012" y="5215090"/>
                  </a:lnTo>
                </a:path>
                <a:path w="5533390" h="5262880">
                  <a:moveTo>
                    <a:pt x="456116" y="5230013"/>
                  </a:moveTo>
                  <a:lnTo>
                    <a:pt x="454751" y="5228669"/>
                  </a:lnTo>
                </a:path>
                <a:path w="5533390" h="5262880">
                  <a:moveTo>
                    <a:pt x="456116" y="5230013"/>
                  </a:moveTo>
                  <a:lnTo>
                    <a:pt x="456116" y="5215090"/>
                  </a:lnTo>
                </a:path>
                <a:path w="5533390" h="5262880">
                  <a:moveTo>
                    <a:pt x="1980518" y="5236802"/>
                  </a:moveTo>
                  <a:lnTo>
                    <a:pt x="1980518" y="5230013"/>
                  </a:lnTo>
                </a:path>
                <a:path w="5533390" h="5262880">
                  <a:moveTo>
                    <a:pt x="1980518" y="5230013"/>
                  </a:moveTo>
                  <a:lnTo>
                    <a:pt x="2379605" y="5230013"/>
                  </a:lnTo>
                </a:path>
                <a:path w="5533390" h="5262880">
                  <a:moveTo>
                    <a:pt x="1552975" y="5133924"/>
                  </a:moveTo>
                  <a:lnTo>
                    <a:pt x="1552975" y="4941781"/>
                  </a:lnTo>
                </a:path>
                <a:path w="5533390" h="5262880">
                  <a:moveTo>
                    <a:pt x="1552975" y="4941781"/>
                  </a:moveTo>
                  <a:lnTo>
                    <a:pt x="1680519" y="4941781"/>
                  </a:lnTo>
                </a:path>
                <a:path w="5533390" h="5262880">
                  <a:moveTo>
                    <a:pt x="456116" y="5236802"/>
                  </a:moveTo>
                  <a:lnTo>
                    <a:pt x="57012" y="5236802"/>
                  </a:lnTo>
                </a:path>
                <a:path w="5533390" h="5262880">
                  <a:moveTo>
                    <a:pt x="32602" y="5247590"/>
                  </a:moveTo>
                  <a:lnTo>
                    <a:pt x="32602" y="5238130"/>
                  </a:lnTo>
                </a:path>
                <a:path w="5533390" h="5262880">
                  <a:moveTo>
                    <a:pt x="32602" y="5238130"/>
                  </a:moveTo>
                  <a:lnTo>
                    <a:pt x="58412" y="5238130"/>
                  </a:lnTo>
                </a:path>
                <a:path w="5533390" h="5262880">
                  <a:moveTo>
                    <a:pt x="57012" y="5236802"/>
                  </a:moveTo>
                  <a:lnTo>
                    <a:pt x="57012" y="5230013"/>
                  </a:lnTo>
                </a:path>
                <a:path w="5533390" h="5262880">
                  <a:moveTo>
                    <a:pt x="57012" y="5230013"/>
                  </a:moveTo>
                  <a:lnTo>
                    <a:pt x="456116" y="5230013"/>
                  </a:lnTo>
                </a:path>
                <a:path w="5533390" h="5262880">
                  <a:moveTo>
                    <a:pt x="454751" y="5247590"/>
                  </a:moveTo>
                  <a:lnTo>
                    <a:pt x="454751" y="5238130"/>
                  </a:lnTo>
                </a:path>
                <a:path w="5533390" h="5262880">
                  <a:moveTo>
                    <a:pt x="454751" y="5238130"/>
                  </a:moveTo>
                  <a:lnTo>
                    <a:pt x="480560" y="5238130"/>
                  </a:lnTo>
                </a:path>
                <a:path w="5533390" h="5262880">
                  <a:moveTo>
                    <a:pt x="480560" y="5247590"/>
                  </a:moveTo>
                  <a:lnTo>
                    <a:pt x="454751" y="5247590"/>
                  </a:lnTo>
                </a:path>
                <a:path w="5533390" h="5262880">
                  <a:moveTo>
                    <a:pt x="480560" y="5238130"/>
                  </a:moveTo>
                  <a:lnTo>
                    <a:pt x="480560" y="5247590"/>
                  </a:lnTo>
                </a:path>
                <a:path w="5533390" h="5262880">
                  <a:moveTo>
                    <a:pt x="58412" y="5247590"/>
                  </a:moveTo>
                  <a:lnTo>
                    <a:pt x="32602" y="5247590"/>
                  </a:lnTo>
                </a:path>
                <a:path w="5533390" h="5262880">
                  <a:moveTo>
                    <a:pt x="58412" y="5238130"/>
                  </a:moveTo>
                  <a:lnTo>
                    <a:pt x="58412" y="5247590"/>
                  </a:lnTo>
                </a:path>
                <a:path w="5533390" h="5262880">
                  <a:moveTo>
                    <a:pt x="456116" y="5230013"/>
                  </a:moveTo>
                  <a:lnTo>
                    <a:pt x="456116" y="5236802"/>
                  </a:lnTo>
                </a:path>
                <a:path w="5533390" h="5262880">
                  <a:moveTo>
                    <a:pt x="652963" y="5253001"/>
                  </a:moveTo>
                  <a:lnTo>
                    <a:pt x="921724" y="5253001"/>
                  </a:lnTo>
                </a:path>
                <a:path w="5533390" h="5262880">
                  <a:moveTo>
                    <a:pt x="1494563" y="5262496"/>
                  </a:moveTo>
                  <a:lnTo>
                    <a:pt x="1494563" y="5253001"/>
                  </a:lnTo>
                </a:path>
                <a:path w="5533390" h="5262880">
                  <a:moveTo>
                    <a:pt x="1494563" y="5253001"/>
                  </a:moveTo>
                  <a:lnTo>
                    <a:pt x="1494563" y="5262496"/>
                  </a:lnTo>
                </a:path>
                <a:path w="5533390" h="5262880">
                  <a:moveTo>
                    <a:pt x="1001798" y="5261101"/>
                  </a:moveTo>
                  <a:lnTo>
                    <a:pt x="1001798" y="5262496"/>
                  </a:lnTo>
                </a:path>
                <a:path w="5533390" h="5262880">
                  <a:moveTo>
                    <a:pt x="1000466" y="5261101"/>
                  </a:moveTo>
                  <a:lnTo>
                    <a:pt x="1000466" y="5262496"/>
                  </a:lnTo>
                </a:path>
                <a:path w="5533390" h="5262880">
                  <a:moveTo>
                    <a:pt x="932563" y="5262496"/>
                  </a:moveTo>
                  <a:lnTo>
                    <a:pt x="932563" y="5253001"/>
                  </a:lnTo>
                </a:path>
                <a:path w="5533390" h="5262880">
                  <a:moveTo>
                    <a:pt x="1046622" y="5254363"/>
                  </a:moveTo>
                  <a:lnTo>
                    <a:pt x="1045274" y="5253001"/>
                  </a:lnTo>
                </a:path>
                <a:path w="5533390" h="5262880">
                  <a:moveTo>
                    <a:pt x="932563" y="5253001"/>
                  </a:moveTo>
                  <a:lnTo>
                    <a:pt x="932563" y="5262496"/>
                  </a:lnTo>
                </a:path>
                <a:path w="5533390" h="5262880">
                  <a:moveTo>
                    <a:pt x="1001798" y="5253001"/>
                  </a:moveTo>
                  <a:lnTo>
                    <a:pt x="1000466" y="5251691"/>
                  </a:lnTo>
                </a:path>
                <a:path w="5533390" h="5262880">
                  <a:moveTo>
                    <a:pt x="1001798" y="5253001"/>
                  </a:moveTo>
                  <a:lnTo>
                    <a:pt x="1000466" y="5251691"/>
                  </a:lnTo>
                </a:path>
                <a:path w="5533390" h="5262880">
                  <a:moveTo>
                    <a:pt x="1001798" y="5253001"/>
                  </a:moveTo>
                  <a:lnTo>
                    <a:pt x="1000466" y="5251691"/>
                  </a:lnTo>
                </a:path>
                <a:path w="5533390" h="5262880">
                  <a:moveTo>
                    <a:pt x="1001798" y="5253001"/>
                  </a:moveTo>
                  <a:lnTo>
                    <a:pt x="1000466" y="5251691"/>
                  </a:lnTo>
                </a:path>
                <a:path w="5533390" h="5262880">
                  <a:moveTo>
                    <a:pt x="1001798" y="5253001"/>
                  </a:moveTo>
                  <a:lnTo>
                    <a:pt x="1000466" y="5251691"/>
                  </a:lnTo>
                </a:path>
                <a:path w="5533390" h="5262880">
                  <a:moveTo>
                    <a:pt x="1003180" y="5253001"/>
                  </a:moveTo>
                  <a:lnTo>
                    <a:pt x="1001798" y="5253001"/>
                  </a:lnTo>
                </a:path>
                <a:path w="5533390" h="5262880">
                  <a:moveTo>
                    <a:pt x="652963" y="5262496"/>
                  </a:moveTo>
                  <a:lnTo>
                    <a:pt x="921724" y="5262496"/>
                  </a:lnTo>
                </a:path>
                <a:path w="5533390" h="5262880">
                  <a:moveTo>
                    <a:pt x="1942504" y="5244902"/>
                  </a:moveTo>
                  <a:lnTo>
                    <a:pt x="1956108" y="5244902"/>
                  </a:lnTo>
                </a:path>
                <a:path w="5533390" h="5262880">
                  <a:moveTo>
                    <a:pt x="1942504" y="5244902"/>
                  </a:moveTo>
                  <a:lnTo>
                    <a:pt x="1942504" y="5196185"/>
                  </a:lnTo>
                </a:path>
                <a:path w="5533390" h="5262880">
                  <a:moveTo>
                    <a:pt x="1956108" y="5244902"/>
                  </a:moveTo>
                  <a:lnTo>
                    <a:pt x="1956108" y="5194824"/>
                  </a:lnTo>
                </a:path>
                <a:path w="5533390" h="5262880">
                  <a:moveTo>
                    <a:pt x="1956108" y="5194824"/>
                  </a:moveTo>
                  <a:lnTo>
                    <a:pt x="1942504" y="5194824"/>
                  </a:lnTo>
                </a:path>
                <a:path w="5533390" h="5262880">
                  <a:moveTo>
                    <a:pt x="2417619" y="5244902"/>
                  </a:moveTo>
                  <a:lnTo>
                    <a:pt x="2404066" y="5244902"/>
                  </a:lnTo>
                </a:path>
                <a:path w="5533390" h="5262880">
                  <a:moveTo>
                    <a:pt x="2417619" y="5244902"/>
                  </a:moveTo>
                  <a:lnTo>
                    <a:pt x="2417619" y="5196185"/>
                  </a:lnTo>
                </a:path>
                <a:path w="5533390" h="5262880">
                  <a:moveTo>
                    <a:pt x="2404066" y="5244902"/>
                  </a:moveTo>
                  <a:lnTo>
                    <a:pt x="2404066" y="5194824"/>
                  </a:lnTo>
                </a:path>
                <a:path w="5533390" h="5262880">
                  <a:moveTo>
                    <a:pt x="2404066" y="5194824"/>
                  </a:moveTo>
                  <a:lnTo>
                    <a:pt x="2417619" y="5194824"/>
                  </a:lnTo>
                </a:path>
                <a:path w="5533390" h="5262880">
                  <a:moveTo>
                    <a:pt x="2404066" y="5194824"/>
                  </a:moveTo>
                  <a:lnTo>
                    <a:pt x="2436600" y="5194824"/>
                  </a:lnTo>
                </a:path>
                <a:path w="5533390" h="5262880">
                  <a:moveTo>
                    <a:pt x="2404066" y="5143385"/>
                  </a:moveTo>
                  <a:lnTo>
                    <a:pt x="2404066" y="5194824"/>
                  </a:lnTo>
                </a:path>
                <a:path w="5533390" h="5262880">
                  <a:moveTo>
                    <a:pt x="2378256" y="5247590"/>
                  </a:moveTo>
                  <a:lnTo>
                    <a:pt x="2378256" y="5238130"/>
                  </a:lnTo>
                </a:path>
                <a:path w="5533390" h="5262880">
                  <a:moveTo>
                    <a:pt x="1774180" y="5262496"/>
                  </a:moveTo>
                  <a:lnTo>
                    <a:pt x="1505419" y="5262496"/>
                  </a:lnTo>
                </a:path>
                <a:path w="5533390" h="5262880">
                  <a:moveTo>
                    <a:pt x="1774180" y="5253001"/>
                  </a:moveTo>
                  <a:lnTo>
                    <a:pt x="1505419" y="5253001"/>
                  </a:lnTo>
                </a:path>
                <a:path w="5533390" h="5262880">
                  <a:moveTo>
                    <a:pt x="1680519" y="4941781"/>
                  </a:moveTo>
                  <a:lnTo>
                    <a:pt x="1680519" y="5133924"/>
                  </a:lnTo>
                </a:path>
                <a:path w="5533390" h="5262880">
                  <a:moveTo>
                    <a:pt x="1187771" y="5254363"/>
                  </a:moveTo>
                  <a:lnTo>
                    <a:pt x="1186439" y="5253001"/>
                  </a:lnTo>
                </a:path>
                <a:path w="5533390" h="5262880">
                  <a:moveTo>
                    <a:pt x="1000466" y="5253001"/>
                  </a:moveTo>
                  <a:lnTo>
                    <a:pt x="1000466" y="525436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/>
            <p:cNvSpPr/>
            <p:nvPr/>
          </p:nvSpPr>
          <p:spPr>
            <a:xfrm>
              <a:off x="14150988" y="7122935"/>
              <a:ext cx="1403985" cy="1007110"/>
            </a:xfrm>
            <a:custGeom>
              <a:avLst/>
              <a:gdLst/>
              <a:ahLst/>
              <a:cxnLst/>
              <a:rect l="l" t="t" r="r" b="b"/>
              <a:pathLst>
                <a:path w="1403984" h="1007109">
                  <a:moveTo>
                    <a:pt x="1331" y="1005416"/>
                  </a:moveTo>
                  <a:lnTo>
                    <a:pt x="0" y="1004089"/>
                  </a:lnTo>
                </a:path>
                <a:path w="1403984" h="1007109">
                  <a:moveTo>
                    <a:pt x="0" y="1006777"/>
                  </a:moveTo>
                  <a:lnTo>
                    <a:pt x="48887" y="1006777"/>
                  </a:lnTo>
                </a:path>
                <a:path w="1403984" h="1007109">
                  <a:moveTo>
                    <a:pt x="1377790" y="990510"/>
                  </a:moveTo>
                  <a:lnTo>
                    <a:pt x="1403599" y="990510"/>
                  </a:lnTo>
                </a:path>
                <a:path w="1403984" h="1007109">
                  <a:moveTo>
                    <a:pt x="1403599" y="1000022"/>
                  </a:moveTo>
                  <a:lnTo>
                    <a:pt x="1377790" y="1000022"/>
                  </a:lnTo>
                </a:path>
                <a:path w="1403984" h="1007109">
                  <a:moveTo>
                    <a:pt x="1403599" y="990510"/>
                  </a:moveTo>
                  <a:lnTo>
                    <a:pt x="1403599" y="1000022"/>
                  </a:lnTo>
                </a:path>
                <a:path w="1403984" h="1007109">
                  <a:moveTo>
                    <a:pt x="680070" y="159659"/>
                  </a:moveTo>
                  <a:lnTo>
                    <a:pt x="568742" y="159659"/>
                  </a:lnTo>
                </a:path>
                <a:path w="1403984" h="1007109">
                  <a:moveTo>
                    <a:pt x="568742" y="159659"/>
                  </a:moveTo>
                  <a:lnTo>
                    <a:pt x="568742" y="0"/>
                  </a:lnTo>
                </a:path>
                <a:path w="1403984" h="1007109">
                  <a:moveTo>
                    <a:pt x="552508" y="238120"/>
                  </a:moveTo>
                  <a:lnTo>
                    <a:pt x="680070" y="238120"/>
                  </a:lnTo>
                </a:path>
                <a:path w="1403984" h="1007109">
                  <a:moveTo>
                    <a:pt x="680070" y="238120"/>
                  </a:moveTo>
                  <a:lnTo>
                    <a:pt x="680070" y="428969"/>
                  </a:lnTo>
                </a:path>
                <a:path w="1403984" h="1007109">
                  <a:moveTo>
                    <a:pt x="552508" y="465503"/>
                  </a:moveTo>
                  <a:lnTo>
                    <a:pt x="680070" y="465503"/>
                  </a:lnTo>
                </a:path>
                <a:path w="1403984" h="1007109">
                  <a:moveTo>
                    <a:pt x="680070" y="465503"/>
                  </a:moveTo>
                  <a:lnTo>
                    <a:pt x="680070" y="657646"/>
                  </a:lnTo>
                </a:path>
                <a:path w="1403984" h="1007109">
                  <a:moveTo>
                    <a:pt x="981399" y="1000022"/>
                  </a:moveTo>
                  <a:lnTo>
                    <a:pt x="955641" y="10000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2" name="object 36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949015" y="8054672"/>
              <a:ext cx="206149" cy="70224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671179" y="8054672"/>
              <a:ext cx="206132" cy="225170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7632198" y="8054672"/>
              <a:ext cx="206200" cy="225170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11061486" y="3649346"/>
              <a:ext cx="1258570" cy="2414270"/>
            </a:xfrm>
            <a:custGeom>
              <a:avLst/>
              <a:gdLst/>
              <a:ahLst/>
              <a:cxnLst/>
              <a:rect l="l" t="t" r="r" b="b"/>
              <a:pathLst>
                <a:path w="1258570" h="2414270">
                  <a:moveTo>
                    <a:pt x="21729" y="0"/>
                  </a:moveTo>
                  <a:lnTo>
                    <a:pt x="0" y="24349"/>
                  </a:lnTo>
                </a:path>
                <a:path w="1258570" h="2414270">
                  <a:moveTo>
                    <a:pt x="21729" y="0"/>
                  </a:moveTo>
                  <a:lnTo>
                    <a:pt x="0" y="24349"/>
                  </a:lnTo>
                </a:path>
                <a:path w="1258570" h="2414270">
                  <a:moveTo>
                    <a:pt x="162844" y="171860"/>
                  </a:moveTo>
                  <a:lnTo>
                    <a:pt x="0" y="24349"/>
                  </a:lnTo>
                </a:path>
                <a:path w="1258570" h="2414270">
                  <a:moveTo>
                    <a:pt x="1258337" y="795695"/>
                  </a:moveTo>
                  <a:lnTo>
                    <a:pt x="1094008" y="543963"/>
                  </a:lnTo>
                </a:path>
                <a:path w="1258570" h="2414270">
                  <a:moveTo>
                    <a:pt x="1094008" y="543963"/>
                  </a:moveTo>
                  <a:lnTo>
                    <a:pt x="1062856" y="562935"/>
                  </a:lnTo>
                </a:path>
                <a:path w="1258570" h="2414270">
                  <a:moveTo>
                    <a:pt x="1190434" y="2075765"/>
                  </a:moveTo>
                  <a:lnTo>
                    <a:pt x="951528" y="2408646"/>
                  </a:lnTo>
                </a:path>
                <a:path w="1258570" h="2414270">
                  <a:moveTo>
                    <a:pt x="947448" y="2414091"/>
                  </a:moveTo>
                  <a:lnTo>
                    <a:pt x="931146" y="2403201"/>
                  </a:lnTo>
                </a:path>
                <a:path w="1258570" h="2414270">
                  <a:moveTo>
                    <a:pt x="951528" y="2408646"/>
                  </a:moveTo>
                  <a:lnTo>
                    <a:pt x="935260" y="2396480"/>
                  </a:lnTo>
                </a:path>
                <a:path w="1258570" h="2414270">
                  <a:moveTo>
                    <a:pt x="1174115" y="2064943"/>
                  </a:moveTo>
                  <a:lnTo>
                    <a:pt x="935260" y="239648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6" name="object 36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788416" y="6042506"/>
              <a:ext cx="226541" cy="147347"/>
            </a:xfrm>
            <a:prstGeom prst="rect">
              <a:avLst/>
            </a:prstGeom>
          </p:spPr>
        </p:pic>
        <p:sp>
          <p:nvSpPr>
            <p:cNvPr id="367" name="object 367"/>
            <p:cNvSpPr/>
            <p:nvPr/>
          </p:nvSpPr>
          <p:spPr>
            <a:xfrm>
              <a:off x="11275931" y="4924073"/>
              <a:ext cx="74930" cy="39370"/>
            </a:xfrm>
            <a:custGeom>
              <a:avLst/>
              <a:gdLst/>
              <a:ahLst/>
              <a:cxnLst/>
              <a:rect l="l" t="t" r="r" b="b"/>
              <a:pathLst>
                <a:path w="74929" h="39370">
                  <a:moveTo>
                    <a:pt x="52915" y="39204"/>
                  </a:moveTo>
                  <a:lnTo>
                    <a:pt x="0" y="18921"/>
                  </a:lnTo>
                </a:path>
                <a:path w="74929" h="39370">
                  <a:moveTo>
                    <a:pt x="74628" y="25676"/>
                  </a:moveTo>
                  <a:lnTo>
                    <a:pt x="6776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/>
            <p:cNvSpPr/>
            <p:nvPr/>
          </p:nvSpPr>
          <p:spPr>
            <a:xfrm>
              <a:off x="16713836" y="6001176"/>
              <a:ext cx="354330" cy="979805"/>
            </a:xfrm>
            <a:custGeom>
              <a:avLst/>
              <a:gdLst/>
              <a:ahLst/>
              <a:cxnLst/>
              <a:rect l="l" t="t" r="r" b="b"/>
              <a:pathLst>
                <a:path w="354330" h="979804">
                  <a:moveTo>
                    <a:pt x="0" y="821372"/>
                  </a:moveTo>
                  <a:lnTo>
                    <a:pt x="0" y="657629"/>
                  </a:lnTo>
                </a:path>
                <a:path w="354330" h="979804">
                  <a:moveTo>
                    <a:pt x="100437" y="2688"/>
                  </a:moveTo>
                  <a:lnTo>
                    <a:pt x="99089" y="1327"/>
                  </a:lnTo>
                </a:path>
                <a:path w="354330" h="979804">
                  <a:moveTo>
                    <a:pt x="124864" y="2688"/>
                  </a:moveTo>
                  <a:lnTo>
                    <a:pt x="123515" y="1327"/>
                  </a:lnTo>
                </a:path>
                <a:path w="354330" h="979804">
                  <a:moveTo>
                    <a:pt x="354279" y="2688"/>
                  </a:moveTo>
                  <a:lnTo>
                    <a:pt x="65171" y="2688"/>
                  </a:lnTo>
                </a:path>
                <a:path w="354330" h="979804">
                  <a:moveTo>
                    <a:pt x="347503" y="8082"/>
                  </a:moveTo>
                  <a:lnTo>
                    <a:pt x="71931" y="8082"/>
                  </a:lnTo>
                </a:path>
                <a:path w="354330" h="979804">
                  <a:moveTo>
                    <a:pt x="112659" y="2688"/>
                  </a:moveTo>
                  <a:lnTo>
                    <a:pt x="111310" y="1327"/>
                  </a:lnTo>
                </a:path>
                <a:path w="354330" h="979804">
                  <a:moveTo>
                    <a:pt x="209017" y="2688"/>
                  </a:moveTo>
                  <a:lnTo>
                    <a:pt x="207685" y="1327"/>
                  </a:lnTo>
                </a:path>
                <a:path w="354330" h="979804">
                  <a:moveTo>
                    <a:pt x="65171" y="2688"/>
                  </a:moveTo>
                  <a:lnTo>
                    <a:pt x="63772" y="1327"/>
                  </a:lnTo>
                </a:path>
                <a:path w="354330" h="979804">
                  <a:moveTo>
                    <a:pt x="354279" y="2688"/>
                  </a:moveTo>
                  <a:lnTo>
                    <a:pt x="352931" y="1327"/>
                  </a:lnTo>
                </a:path>
                <a:path w="354330" h="979804">
                  <a:moveTo>
                    <a:pt x="347503" y="60882"/>
                  </a:moveTo>
                  <a:lnTo>
                    <a:pt x="71931" y="60882"/>
                  </a:lnTo>
                </a:path>
                <a:path w="354330" h="979804">
                  <a:moveTo>
                    <a:pt x="354279" y="67672"/>
                  </a:moveTo>
                  <a:lnTo>
                    <a:pt x="65171" y="67672"/>
                  </a:lnTo>
                </a:path>
                <a:path w="354330" h="979804">
                  <a:moveTo>
                    <a:pt x="80056" y="40565"/>
                  </a:moveTo>
                  <a:lnTo>
                    <a:pt x="78707" y="39204"/>
                  </a:lnTo>
                </a:path>
                <a:path w="354330" h="979804">
                  <a:moveTo>
                    <a:pt x="80056" y="40565"/>
                  </a:moveTo>
                  <a:lnTo>
                    <a:pt x="80056" y="35188"/>
                  </a:lnTo>
                </a:path>
                <a:path w="354330" h="979804">
                  <a:moveTo>
                    <a:pt x="80056" y="33827"/>
                  </a:moveTo>
                  <a:lnTo>
                    <a:pt x="78707" y="32432"/>
                  </a:lnTo>
                </a:path>
                <a:path w="354330" h="979804">
                  <a:moveTo>
                    <a:pt x="80056" y="33827"/>
                  </a:moveTo>
                  <a:lnTo>
                    <a:pt x="80056" y="32432"/>
                  </a:lnTo>
                  <a:lnTo>
                    <a:pt x="80056" y="26987"/>
                  </a:lnTo>
                </a:path>
                <a:path w="354330" h="979804">
                  <a:moveTo>
                    <a:pt x="71931" y="8082"/>
                  </a:moveTo>
                  <a:lnTo>
                    <a:pt x="71931" y="60882"/>
                  </a:lnTo>
                </a:path>
                <a:path w="354330" h="979804">
                  <a:moveTo>
                    <a:pt x="65171" y="2688"/>
                  </a:moveTo>
                  <a:lnTo>
                    <a:pt x="65171" y="67672"/>
                  </a:lnTo>
                </a:path>
                <a:path w="354330" h="979804">
                  <a:moveTo>
                    <a:pt x="73296" y="33827"/>
                  </a:moveTo>
                  <a:lnTo>
                    <a:pt x="71931" y="32432"/>
                  </a:lnTo>
                </a:path>
                <a:path w="354330" h="979804">
                  <a:moveTo>
                    <a:pt x="73296" y="33827"/>
                  </a:moveTo>
                  <a:lnTo>
                    <a:pt x="78707" y="33827"/>
                  </a:lnTo>
                </a:path>
                <a:path w="354330" h="979804">
                  <a:moveTo>
                    <a:pt x="80056" y="33827"/>
                  </a:moveTo>
                  <a:lnTo>
                    <a:pt x="78707" y="32432"/>
                  </a:lnTo>
                </a:path>
                <a:path w="354330" h="979804">
                  <a:moveTo>
                    <a:pt x="80056" y="33827"/>
                  </a:moveTo>
                  <a:lnTo>
                    <a:pt x="81422" y="33827"/>
                  </a:lnTo>
                  <a:lnTo>
                    <a:pt x="86850" y="33827"/>
                  </a:lnTo>
                </a:path>
                <a:path w="354330" h="979804">
                  <a:moveTo>
                    <a:pt x="97706" y="2688"/>
                  </a:moveTo>
                  <a:lnTo>
                    <a:pt x="96357" y="1327"/>
                  </a:lnTo>
                </a:path>
                <a:path w="354330" h="979804">
                  <a:moveTo>
                    <a:pt x="97706" y="2688"/>
                  </a:moveTo>
                  <a:lnTo>
                    <a:pt x="99089" y="2688"/>
                  </a:lnTo>
                  <a:lnTo>
                    <a:pt x="104534" y="2688"/>
                  </a:lnTo>
                </a:path>
                <a:path w="354330" h="979804">
                  <a:moveTo>
                    <a:pt x="100437" y="6772"/>
                  </a:moveTo>
                  <a:lnTo>
                    <a:pt x="99089" y="5359"/>
                  </a:lnTo>
                </a:path>
                <a:path w="354330" h="979804">
                  <a:moveTo>
                    <a:pt x="100437" y="6772"/>
                  </a:moveTo>
                  <a:lnTo>
                    <a:pt x="100437" y="5359"/>
                  </a:lnTo>
                  <a:lnTo>
                    <a:pt x="100437" y="0"/>
                  </a:lnTo>
                </a:path>
                <a:path w="354330" h="979804">
                  <a:moveTo>
                    <a:pt x="112659" y="6772"/>
                  </a:moveTo>
                  <a:lnTo>
                    <a:pt x="111310" y="5359"/>
                  </a:lnTo>
                </a:path>
                <a:path w="354330" h="979804">
                  <a:moveTo>
                    <a:pt x="112659" y="6772"/>
                  </a:moveTo>
                  <a:lnTo>
                    <a:pt x="112659" y="5359"/>
                  </a:lnTo>
                  <a:lnTo>
                    <a:pt x="112659" y="0"/>
                  </a:lnTo>
                </a:path>
                <a:path w="354330" h="979804">
                  <a:moveTo>
                    <a:pt x="209017" y="2688"/>
                  </a:moveTo>
                  <a:lnTo>
                    <a:pt x="207685" y="1327"/>
                  </a:lnTo>
                </a:path>
                <a:path w="354330" h="979804">
                  <a:moveTo>
                    <a:pt x="305392" y="2688"/>
                  </a:moveTo>
                  <a:lnTo>
                    <a:pt x="304043" y="1327"/>
                  </a:lnTo>
                </a:path>
                <a:path w="354330" h="979804">
                  <a:moveTo>
                    <a:pt x="196812" y="2688"/>
                  </a:moveTo>
                  <a:lnTo>
                    <a:pt x="195464" y="1327"/>
                  </a:lnTo>
                </a:path>
                <a:path w="354330" h="979804">
                  <a:moveTo>
                    <a:pt x="221239" y="2688"/>
                  </a:moveTo>
                  <a:lnTo>
                    <a:pt x="219890" y="1327"/>
                  </a:lnTo>
                </a:path>
                <a:path w="354330" h="979804">
                  <a:moveTo>
                    <a:pt x="293187" y="2688"/>
                  </a:moveTo>
                  <a:lnTo>
                    <a:pt x="291839" y="1327"/>
                  </a:lnTo>
                </a:path>
                <a:path w="354330" h="979804">
                  <a:moveTo>
                    <a:pt x="317648" y="2688"/>
                  </a:moveTo>
                  <a:lnTo>
                    <a:pt x="316248" y="1327"/>
                  </a:lnTo>
                </a:path>
                <a:path w="354330" h="979804">
                  <a:moveTo>
                    <a:pt x="122167" y="2688"/>
                  </a:moveTo>
                  <a:lnTo>
                    <a:pt x="120784" y="1327"/>
                  </a:lnTo>
                </a:path>
                <a:path w="354330" h="979804">
                  <a:moveTo>
                    <a:pt x="122167" y="2688"/>
                  </a:moveTo>
                  <a:lnTo>
                    <a:pt x="123515" y="2688"/>
                  </a:lnTo>
                  <a:lnTo>
                    <a:pt x="128943" y="2688"/>
                  </a:lnTo>
                </a:path>
                <a:path w="354330" h="979804">
                  <a:moveTo>
                    <a:pt x="124864" y="6772"/>
                  </a:moveTo>
                  <a:lnTo>
                    <a:pt x="123515" y="5359"/>
                  </a:lnTo>
                </a:path>
                <a:path w="354330" h="979804">
                  <a:moveTo>
                    <a:pt x="124864" y="6772"/>
                  </a:moveTo>
                  <a:lnTo>
                    <a:pt x="124864" y="5359"/>
                  </a:lnTo>
                  <a:lnTo>
                    <a:pt x="124864" y="0"/>
                  </a:lnTo>
                </a:path>
                <a:path w="354330" h="979804">
                  <a:moveTo>
                    <a:pt x="196812" y="6772"/>
                  </a:moveTo>
                  <a:lnTo>
                    <a:pt x="195464" y="5359"/>
                  </a:lnTo>
                </a:path>
                <a:path w="354330" h="979804">
                  <a:moveTo>
                    <a:pt x="196812" y="6772"/>
                  </a:moveTo>
                  <a:lnTo>
                    <a:pt x="196812" y="5359"/>
                  </a:lnTo>
                  <a:lnTo>
                    <a:pt x="196812" y="0"/>
                  </a:lnTo>
                </a:path>
                <a:path w="354330" h="979804">
                  <a:moveTo>
                    <a:pt x="194115" y="2688"/>
                  </a:moveTo>
                  <a:lnTo>
                    <a:pt x="192732" y="1327"/>
                  </a:lnTo>
                </a:path>
                <a:path w="354330" h="979804">
                  <a:moveTo>
                    <a:pt x="194115" y="2688"/>
                  </a:moveTo>
                  <a:lnTo>
                    <a:pt x="195464" y="2688"/>
                  </a:lnTo>
                  <a:lnTo>
                    <a:pt x="200909" y="2688"/>
                  </a:lnTo>
                </a:path>
                <a:path w="354330" h="979804">
                  <a:moveTo>
                    <a:pt x="209017" y="6772"/>
                  </a:moveTo>
                  <a:lnTo>
                    <a:pt x="207685" y="5359"/>
                  </a:lnTo>
                </a:path>
                <a:path w="354330" h="979804">
                  <a:moveTo>
                    <a:pt x="209017" y="6772"/>
                  </a:moveTo>
                  <a:lnTo>
                    <a:pt x="209017" y="5359"/>
                  </a:lnTo>
                  <a:lnTo>
                    <a:pt x="209017" y="0"/>
                  </a:lnTo>
                </a:path>
                <a:path w="354330" h="979804">
                  <a:moveTo>
                    <a:pt x="210365" y="2688"/>
                  </a:moveTo>
                  <a:lnTo>
                    <a:pt x="209017" y="2688"/>
                  </a:lnTo>
                </a:path>
                <a:path w="354330" h="979804">
                  <a:moveTo>
                    <a:pt x="207685" y="2688"/>
                  </a:moveTo>
                  <a:lnTo>
                    <a:pt x="209017" y="2688"/>
                  </a:lnTo>
                </a:path>
                <a:path w="354330" h="979804">
                  <a:moveTo>
                    <a:pt x="207685" y="2688"/>
                  </a:moveTo>
                  <a:lnTo>
                    <a:pt x="209017" y="2688"/>
                  </a:lnTo>
                </a:path>
                <a:path w="354330" h="979804">
                  <a:moveTo>
                    <a:pt x="210365" y="2688"/>
                  </a:moveTo>
                  <a:lnTo>
                    <a:pt x="209017" y="2688"/>
                  </a:lnTo>
                </a:path>
                <a:path w="354330" h="979804">
                  <a:moveTo>
                    <a:pt x="221239" y="6772"/>
                  </a:moveTo>
                  <a:lnTo>
                    <a:pt x="219890" y="5359"/>
                  </a:lnTo>
                </a:path>
                <a:path w="354330" h="979804">
                  <a:moveTo>
                    <a:pt x="221239" y="6772"/>
                  </a:moveTo>
                  <a:lnTo>
                    <a:pt x="221239" y="5359"/>
                  </a:lnTo>
                  <a:lnTo>
                    <a:pt x="221239" y="0"/>
                  </a:lnTo>
                </a:path>
                <a:path w="354330" h="979804">
                  <a:moveTo>
                    <a:pt x="218542" y="2688"/>
                  </a:moveTo>
                  <a:lnTo>
                    <a:pt x="217193" y="1327"/>
                  </a:lnTo>
                </a:path>
                <a:path w="354330" h="979804">
                  <a:moveTo>
                    <a:pt x="218542" y="2688"/>
                  </a:moveTo>
                  <a:lnTo>
                    <a:pt x="219890" y="2688"/>
                  </a:lnTo>
                  <a:lnTo>
                    <a:pt x="225318" y="2688"/>
                  </a:lnTo>
                </a:path>
                <a:path w="354330" h="979804">
                  <a:moveTo>
                    <a:pt x="290490" y="2688"/>
                  </a:moveTo>
                  <a:lnTo>
                    <a:pt x="289107" y="1327"/>
                  </a:lnTo>
                </a:path>
                <a:path w="354330" h="979804">
                  <a:moveTo>
                    <a:pt x="290490" y="2688"/>
                  </a:moveTo>
                  <a:lnTo>
                    <a:pt x="291839" y="2688"/>
                  </a:lnTo>
                  <a:lnTo>
                    <a:pt x="295935" y="2688"/>
                  </a:lnTo>
                </a:path>
                <a:path w="354330" h="979804">
                  <a:moveTo>
                    <a:pt x="314900" y="2688"/>
                  </a:moveTo>
                  <a:lnTo>
                    <a:pt x="313551" y="1327"/>
                  </a:lnTo>
                </a:path>
                <a:path w="354330" h="979804">
                  <a:moveTo>
                    <a:pt x="314900" y="2688"/>
                  </a:moveTo>
                  <a:lnTo>
                    <a:pt x="316248" y="2688"/>
                  </a:lnTo>
                  <a:lnTo>
                    <a:pt x="320345" y="2688"/>
                  </a:lnTo>
                </a:path>
                <a:path w="354330" h="979804">
                  <a:moveTo>
                    <a:pt x="293187" y="6772"/>
                  </a:moveTo>
                  <a:lnTo>
                    <a:pt x="291839" y="5359"/>
                  </a:lnTo>
                </a:path>
                <a:path w="354330" h="979804">
                  <a:moveTo>
                    <a:pt x="293187" y="6772"/>
                  </a:moveTo>
                  <a:lnTo>
                    <a:pt x="293187" y="5359"/>
                  </a:lnTo>
                  <a:lnTo>
                    <a:pt x="293187" y="0"/>
                  </a:lnTo>
                </a:path>
                <a:path w="354330" h="979804">
                  <a:moveTo>
                    <a:pt x="305392" y="6772"/>
                  </a:moveTo>
                  <a:lnTo>
                    <a:pt x="304043" y="5359"/>
                  </a:lnTo>
                </a:path>
                <a:path w="354330" h="979804">
                  <a:moveTo>
                    <a:pt x="305392" y="6772"/>
                  </a:moveTo>
                  <a:lnTo>
                    <a:pt x="305392" y="5359"/>
                  </a:lnTo>
                  <a:lnTo>
                    <a:pt x="305392" y="0"/>
                  </a:lnTo>
                </a:path>
                <a:path w="354330" h="979804">
                  <a:moveTo>
                    <a:pt x="317648" y="6772"/>
                  </a:moveTo>
                  <a:lnTo>
                    <a:pt x="316248" y="5359"/>
                  </a:lnTo>
                </a:path>
                <a:path w="354330" h="979804">
                  <a:moveTo>
                    <a:pt x="317648" y="6772"/>
                  </a:moveTo>
                  <a:lnTo>
                    <a:pt x="317648" y="5359"/>
                  </a:lnTo>
                  <a:lnTo>
                    <a:pt x="317648" y="0"/>
                  </a:lnTo>
                </a:path>
                <a:path w="354330" h="979804">
                  <a:moveTo>
                    <a:pt x="347503" y="8082"/>
                  </a:moveTo>
                  <a:lnTo>
                    <a:pt x="347503" y="60882"/>
                  </a:lnTo>
                </a:path>
                <a:path w="354330" h="979804">
                  <a:moveTo>
                    <a:pt x="354279" y="67672"/>
                  </a:moveTo>
                  <a:lnTo>
                    <a:pt x="352931" y="66259"/>
                  </a:lnTo>
                </a:path>
                <a:path w="354330" h="979804">
                  <a:moveTo>
                    <a:pt x="354279" y="2688"/>
                  </a:moveTo>
                  <a:lnTo>
                    <a:pt x="352931" y="1327"/>
                  </a:lnTo>
                </a:path>
                <a:path w="354330" h="979804">
                  <a:moveTo>
                    <a:pt x="354279" y="2688"/>
                  </a:moveTo>
                  <a:lnTo>
                    <a:pt x="354279" y="67672"/>
                  </a:lnTo>
                </a:path>
                <a:path w="354330" h="979804">
                  <a:moveTo>
                    <a:pt x="40693" y="136671"/>
                  </a:moveTo>
                  <a:lnTo>
                    <a:pt x="59743" y="136671"/>
                  </a:lnTo>
                </a:path>
                <a:path w="354330" h="979804">
                  <a:moveTo>
                    <a:pt x="59743" y="136671"/>
                  </a:moveTo>
                  <a:lnTo>
                    <a:pt x="59743" y="90660"/>
                  </a:lnTo>
                </a:path>
                <a:path w="354330" h="979804">
                  <a:moveTo>
                    <a:pt x="59743" y="90660"/>
                  </a:moveTo>
                  <a:lnTo>
                    <a:pt x="40693" y="90660"/>
                  </a:lnTo>
                </a:path>
                <a:path w="354330" h="979804">
                  <a:moveTo>
                    <a:pt x="317648" y="967522"/>
                  </a:moveTo>
                  <a:lnTo>
                    <a:pt x="316248" y="966126"/>
                  </a:lnTo>
                </a:path>
                <a:path w="354330" h="979804">
                  <a:moveTo>
                    <a:pt x="293187" y="967522"/>
                  </a:moveTo>
                  <a:lnTo>
                    <a:pt x="291839" y="966126"/>
                  </a:lnTo>
                </a:path>
                <a:path w="354330" h="979804">
                  <a:moveTo>
                    <a:pt x="65171" y="967522"/>
                  </a:moveTo>
                  <a:lnTo>
                    <a:pt x="352931" y="967522"/>
                  </a:lnTo>
                </a:path>
                <a:path w="354330" h="979804">
                  <a:moveTo>
                    <a:pt x="71931" y="962094"/>
                  </a:moveTo>
                  <a:lnTo>
                    <a:pt x="347503" y="962094"/>
                  </a:lnTo>
                </a:path>
                <a:path w="354330" h="979804">
                  <a:moveTo>
                    <a:pt x="305392" y="967522"/>
                  </a:moveTo>
                  <a:lnTo>
                    <a:pt x="304043" y="966126"/>
                  </a:lnTo>
                </a:path>
                <a:path w="354330" h="979804">
                  <a:moveTo>
                    <a:pt x="209017" y="967522"/>
                  </a:moveTo>
                  <a:lnTo>
                    <a:pt x="207685" y="966126"/>
                  </a:lnTo>
                </a:path>
                <a:path w="354330" h="979804">
                  <a:moveTo>
                    <a:pt x="352931" y="967522"/>
                  </a:moveTo>
                  <a:lnTo>
                    <a:pt x="351582" y="966126"/>
                  </a:lnTo>
                </a:path>
                <a:path w="354330" h="979804">
                  <a:moveTo>
                    <a:pt x="65171" y="967522"/>
                  </a:moveTo>
                  <a:lnTo>
                    <a:pt x="63772" y="966126"/>
                  </a:lnTo>
                </a:path>
                <a:path w="354330" h="979804">
                  <a:moveTo>
                    <a:pt x="71931" y="909293"/>
                  </a:moveTo>
                  <a:lnTo>
                    <a:pt x="347503" y="909293"/>
                  </a:lnTo>
                </a:path>
                <a:path w="354330" h="979804">
                  <a:moveTo>
                    <a:pt x="65171" y="902521"/>
                  </a:moveTo>
                  <a:lnTo>
                    <a:pt x="352931" y="902521"/>
                  </a:lnTo>
                </a:path>
                <a:path w="354330" h="979804">
                  <a:moveTo>
                    <a:pt x="347503" y="962094"/>
                  </a:moveTo>
                  <a:lnTo>
                    <a:pt x="347503" y="909293"/>
                  </a:lnTo>
                </a:path>
                <a:path w="354330" h="979804">
                  <a:moveTo>
                    <a:pt x="352931" y="967522"/>
                  </a:moveTo>
                  <a:lnTo>
                    <a:pt x="352931" y="902521"/>
                  </a:lnTo>
                </a:path>
                <a:path w="354330" h="979804">
                  <a:moveTo>
                    <a:pt x="320345" y="967522"/>
                  </a:moveTo>
                  <a:lnTo>
                    <a:pt x="318979" y="966126"/>
                  </a:lnTo>
                </a:path>
                <a:path w="354330" h="979804">
                  <a:moveTo>
                    <a:pt x="320345" y="967522"/>
                  </a:moveTo>
                  <a:lnTo>
                    <a:pt x="318979" y="967522"/>
                  </a:lnTo>
                  <a:lnTo>
                    <a:pt x="314900" y="967522"/>
                  </a:lnTo>
                </a:path>
                <a:path w="354330" h="979804">
                  <a:moveTo>
                    <a:pt x="317648" y="963421"/>
                  </a:moveTo>
                  <a:lnTo>
                    <a:pt x="316248" y="962094"/>
                  </a:lnTo>
                </a:path>
                <a:path w="354330" h="979804">
                  <a:moveTo>
                    <a:pt x="317648" y="963421"/>
                  </a:moveTo>
                  <a:lnTo>
                    <a:pt x="317648" y="964799"/>
                  </a:lnTo>
                  <a:lnTo>
                    <a:pt x="317648" y="970159"/>
                  </a:lnTo>
                </a:path>
                <a:path w="354330" h="979804">
                  <a:moveTo>
                    <a:pt x="305392" y="963421"/>
                  </a:moveTo>
                  <a:lnTo>
                    <a:pt x="304043" y="962094"/>
                  </a:lnTo>
                </a:path>
                <a:path w="354330" h="979804">
                  <a:moveTo>
                    <a:pt x="305392" y="963421"/>
                  </a:moveTo>
                  <a:lnTo>
                    <a:pt x="305392" y="964799"/>
                  </a:lnTo>
                  <a:lnTo>
                    <a:pt x="305392" y="970159"/>
                  </a:lnTo>
                </a:path>
                <a:path w="354330" h="979804">
                  <a:moveTo>
                    <a:pt x="209017" y="967522"/>
                  </a:moveTo>
                  <a:lnTo>
                    <a:pt x="207685" y="966126"/>
                  </a:lnTo>
                </a:path>
                <a:path w="354330" h="979804">
                  <a:moveTo>
                    <a:pt x="112659" y="967522"/>
                  </a:moveTo>
                  <a:lnTo>
                    <a:pt x="111310" y="966126"/>
                  </a:lnTo>
                </a:path>
                <a:path w="354330" h="979804">
                  <a:moveTo>
                    <a:pt x="221239" y="967522"/>
                  </a:moveTo>
                  <a:lnTo>
                    <a:pt x="219890" y="966126"/>
                  </a:lnTo>
                </a:path>
                <a:path w="354330" h="979804">
                  <a:moveTo>
                    <a:pt x="196812" y="967522"/>
                  </a:moveTo>
                  <a:lnTo>
                    <a:pt x="195464" y="966126"/>
                  </a:lnTo>
                </a:path>
                <a:path w="354330" h="979804">
                  <a:moveTo>
                    <a:pt x="124864" y="967522"/>
                  </a:moveTo>
                  <a:lnTo>
                    <a:pt x="123515" y="966126"/>
                  </a:lnTo>
                </a:path>
                <a:path w="354330" h="979804">
                  <a:moveTo>
                    <a:pt x="100437" y="967522"/>
                  </a:moveTo>
                  <a:lnTo>
                    <a:pt x="99089" y="966126"/>
                  </a:lnTo>
                </a:path>
                <a:path w="354330" h="979804">
                  <a:moveTo>
                    <a:pt x="225318" y="972899"/>
                  </a:moveTo>
                  <a:lnTo>
                    <a:pt x="223953" y="971537"/>
                  </a:lnTo>
                </a:path>
                <a:path w="354330" h="979804">
                  <a:moveTo>
                    <a:pt x="192732" y="972899"/>
                  </a:moveTo>
                  <a:lnTo>
                    <a:pt x="191384" y="971537"/>
                  </a:lnTo>
                </a:path>
                <a:path w="354330" h="979804">
                  <a:moveTo>
                    <a:pt x="209017" y="967522"/>
                  </a:moveTo>
                  <a:lnTo>
                    <a:pt x="207685" y="966126"/>
                  </a:lnTo>
                </a:path>
                <a:path w="354330" h="979804">
                  <a:moveTo>
                    <a:pt x="209017" y="967522"/>
                  </a:moveTo>
                  <a:lnTo>
                    <a:pt x="209017" y="971537"/>
                  </a:lnTo>
                </a:path>
                <a:path w="354330" h="979804">
                  <a:moveTo>
                    <a:pt x="209017" y="972899"/>
                  </a:moveTo>
                  <a:lnTo>
                    <a:pt x="207685" y="971537"/>
                  </a:lnTo>
                </a:path>
                <a:path w="354330" h="979804">
                  <a:moveTo>
                    <a:pt x="209017" y="974260"/>
                  </a:moveTo>
                  <a:lnTo>
                    <a:pt x="207685" y="972899"/>
                  </a:lnTo>
                </a:path>
                <a:path w="354330" h="979804">
                  <a:moveTo>
                    <a:pt x="209017" y="974260"/>
                  </a:moveTo>
                  <a:lnTo>
                    <a:pt x="209017" y="979671"/>
                  </a:lnTo>
                </a:path>
                <a:path w="354330" h="979804">
                  <a:moveTo>
                    <a:pt x="295935" y="967522"/>
                  </a:moveTo>
                  <a:lnTo>
                    <a:pt x="294570" y="966126"/>
                  </a:lnTo>
                </a:path>
                <a:path w="354330" h="979804">
                  <a:moveTo>
                    <a:pt x="295935" y="967522"/>
                  </a:moveTo>
                  <a:lnTo>
                    <a:pt x="294570" y="967522"/>
                  </a:lnTo>
                  <a:lnTo>
                    <a:pt x="290490" y="967522"/>
                  </a:lnTo>
                </a:path>
                <a:path w="354330" h="979804">
                  <a:moveTo>
                    <a:pt x="293187" y="963421"/>
                  </a:moveTo>
                  <a:lnTo>
                    <a:pt x="291839" y="962094"/>
                  </a:lnTo>
                </a:path>
                <a:path w="354330" h="979804">
                  <a:moveTo>
                    <a:pt x="293187" y="963421"/>
                  </a:moveTo>
                  <a:lnTo>
                    <a:pt x="293187" y="964799"/>
                  </a:lnTo>
                  <a:lnTo>
                    <a:pt x="293187" y="970159"/>
                  </a:lnTo>
                </a:path>
                <a:path w="354330" h="979804">
                  <a:moveTo>
                    <a:pt x="215811" y="972899"/>
                  </a:moveTo>
                  <a:lnTo>
                    <a:pt x="214462" y="971537"/>
                  </a:lnTo>
                </a:path>
                <a:path w="354330" h="979804">
                  <a:moveTo>
                    <a:pt x="215811" y="972899"/>
                  </a:moveTo>
                  <a:lnTo>
                    <a:pt x="210365" y="972899"/>
                  </a:lnTo>
                </a:path>
                <a:path w="354330" h="979804">
                  <a:moveTo>
                    <a:pt x="210365" y="972899"/>
                  </a:moveTo>
                  <a:lnTo>
                    <a:pt x="209017" y="971537"/>
                  </a:lnTo>
                </a:path>
                <a:path w="354330" h="979804">
                  <a:moveTo>
                    <a:pt x="209017" y="972899"/>
                  </a:moveTo>
                  <a:lnTo>
                    <a:pt x="207685" y="972899"/>
                  </a:lnTo>
                  <a:lnTo>
                    <a:pt x="202240" y="972899"/>
                  </a:lnTo>
                </a:path>
                <a:path w="354330" h="979804">
                  <a:moveTo>
                    <a:pt x="221239" y="963421"/>
                  </a:moveTo>
                  <a:lnTo>
                    <a:pt x="219890" y="962094"/>
                  </a:lnTo>
                </a:path>
                <a:path w="354330" h="979804">
                  <a:moveTo>
                    <a:pt x="221239" y="963421"/>
                  </a:moveTo>
                  <a:lnTo>
                    <a:pt x="221239" y="964799"/>
                  </a:lnTo>
                  <a:lnTo>
                    <a:pt x="221239" y="970159"/>
                  </a:lnTo>
                </a:path>
                <a:path w="354330" h="979804">
                  <a:moveTo>
                    <a:pt x="225318" y="967522"/>
                  </a:moveTo>
                  <a:lnTo>
                    <a:pt x="223953" y="966126"/>
                  </a:lnTo>
                </a:path>
                <a:path w="354330" h="979804">
                  <a:moveTo>
                    <a:pt x="225318" y="967522"/>
                  </a:moveTo>
                  <a:lnTo>
                    <a:pt x="222621" y="967522"/>
                  </a:lnTo>
                  <a:lnTo>
                    <a:pt x="218542" y="967522"/>
                  </a:lnTo>
                </a:path>
                <a:path w="354330" h="979804">
                  <a:moveTo>
                    <a:pt x="228049" y="972899"/>
                  </a:moveTo>
                  <a:lnTo>
                    <a:pt x="226667" y="971537"/>
                  </a:lnTo>
                </a:path>
                <a:path w="354330" h="979804">
                  <a:moveTo>
                    <a:pt x="228049" y="972899"/>
                  </a:moveTo>
                  <a:lnTo>
                    <a:pt x="226667" y="972899"/>
                  </a:lnTo>
                  <a:lnTo>
                    <a:pt x="222621" y="972899"/>
                  </a:lnTo>
                </a:path>
                <a:path w="354330" h="979804">
                  <a:moveTo>
                    <a:pt x="225318" y="970159"/>
                  </a:moveTo>
                  <a:lnTo>
                    <a:pt x="223953" y="968849"/>
                  </a:lnTo>
                </a:path>
                <a:path w="354330" h="979804">
                  <a:moveTo>
                    <a:pt x="225318" y="970159"/>
                  </a:moveTo>
                  <a:lnTo>
                    <a:pt x="225318" y="971537"/>
                  </a:lnTo>
                  <a:lnTo>
                    <a:pt x="225318" y="976965"/>
                  </a:lnTo>
                </a:path>
                <a:path w="354330" h="979804">
                  <a:moveTo>
                    <a:pt x="209017" y="963421"/>
                  </a:moveTo>
                  <a:lnTo>
                    <a:pt x="207685" y="962094"/>
                  </a:lnTo>
                </a:path>
                <a:path w="354330" h="979804">
                  <a:moveTo>
                    <a:pt x="209017" y="963421"/>
                  </a:moveTo>
                  <a:lnTo>
                    <a:pt x="209017" y="964799"/>
                  </a:lnTo>
                  <a:lnTo>
                    <a:pt x="209017" y="970159"/>
                  </a:lnTo>
                </a:path>
                <a:path w="354330" h="979804">
                  <a:moveTo>
                    <a:pt x="207685" y="967522"/>
                  </a:moveTo>
                  <a:lnTo>
                    <a:pt x="209017" y="967522"/>
                  </a:lnTo>
                </a:path>
                <a:path w="354330" h="979804">
                  <a:moveTo>
                    <a:pt x="210365" y="967522"/>
                  </a:moveTo>
                  <a:lnTo>
                    <a:pt x="209017" y="967522"/>
                  </a:lnTo>
                </a:path>
                <a:path w="354330" h="979804">
                  <a:moveTo>
                    <a:pt x="210365" y="967522"/>
                  </a:moveTo>
                  <a:lnTo>
                    <a:pt x="209017" y="967522"/>
                  </a:lnTo>
                </a:path>
                <a:path w="354330" h="979804">
                  <a:moveTo>
                    <a:pt x="207685" y="967522"/>
                  </a:moveTo>
                  <a:lnTo>
                    <a:pt x="209017" y="967522"/>
                  </a:lnTo>
                </a:path>
                <a:path w="354330" h="979804">
                  <a:moveTo>
                    <a:pt x="196812" y="963421"/>
                  </a:moveTo>
                  <a:lnTo>
                    <a:pt x="195464" y="962094"/>
                  </a:lnTo>
                </a:path>
                <a:path w="354330" h="979804">
                  <a:moveTo>
                    <a:pt x="196812" y="963421"/>
                  </a:moveTo>
                  <a:lnTo>
                    <a:pt x="196812" y="964799"/>
                  </a:lnTo>
                  <a:lnTo>
                    <a:pt x="196812" y="970159"/>
                  </a:lnTo>
                </a:path>
                <a:path w="354330" h="979804">
                  <a:moveTo>
                    <a:pt x="199509" y="967522"/>
                  </a:moveTo>
                  <a:lnTo>
                    <a:pt x="198161" y="966126"/>
                  </a:lnTo>
                </a:path>
                <a:path w="354330" h="979804">
                  <a:moveTo>
                    <a:pt x="199509" y="967522"/>
                  </a:moveTo>
                  <a:lnTo>
                    <a:pt x="198161" y="967522"/>
                  </a:lnTo>
                  <a:lnTo>
                    <a:pt x="194115" y="967522"/>
                  </a:lnTo>
                </a:path>
                <a:path w="354330" h="979804">
                  <a:moveTo>
                    <a:pt x="196812" y="972899"/>
                  </a:moveTo>
                  <a:lnTo>
                    <a:pt x="195464" y="971537"/>
                  </a:lnTo>
                </a:path>
                <a:path w="354330" h="979804">
                  <a:moveTo>
                    <a:pt x="196812" y="972899"/>
                  </a:moveTo>
                  <a:lnTo>
                    <a:pt x="195464" y="972899"/>
                  </a:lnTo>
                  <a:lnTo>
                    <a:pt x="190035" y="972899"/>
                  </a:lnTo>
                </a:path>
                <a:path w="354330" h="979804">
                  <a:moveTo>
                    <a:pt x="192732" y="970159"/>
                  </a:moveTo>
                  <a:lnTo>
                    <a:pt x="191384" y="968849"/>
                  </a:lnTo>
                </a:path>
                <a:path w="354330" h="979804">
                  <a:moveTo>
                    <a:pt x="192732" y="970159"/>
                  </a:moveTo>
                  <a:lnTo>
                    <a:pt x="192732" y="971537"/>
                  </a:lnTo>
                  <a:lnTo>
                    <a:pt x="192732" y="976965"/>
                  </a:lnTo>
                </a:path>
                <a:path w="354330" h="979804">
                  <a:moveTo>
                    <a:pt x="128943" y="967522"/>
                  </a:moveTo>
                  <a:lnTo>
                    <a:pt x="127612" y="966126"/>
                  </a:lnTo>
                </a:path>
                <a:path w="354330" h="979804">
                  <a:moveTo>
                    <a:pt x="128943" y="967522"/>
                  </a:moveTo>
                  <a:lnTo>
                    <a:pt x="127612" y="967522"/>
                  </a:lnTo>
                  <a:lnTo>
                    <a:pt x="122167" y="967522"/>
                  </a:lnTo>
                </a:path>
                <a:path w="354330" h="979804">
                  <a:moveTo>
                    <a:pt x="104534" y="967522"/>
                  </a:moveTo>
                  <a:lnTo>
                    <a:pt x="103134" y="966126"/>
                  </a:lnTo>
                </a:path>
                <a:path w="354330" h="979804">
                  <a:moveTo>
                    <a:pt x="104534" y="967522"/>
                  </a:moveTo>
                  <a:lnTo>
                    <a:pt x="101786" y="967522"/>
                  </a:lnTo>
                  <a:lnTo>
                    <a:pt x="97706" y="967522"/>
                  </a:lnTo>
                </a:path>
                <a:path w="354330" h="979804">
                  <a:moveTo>
                    <a:pt x="124864" y="963421"/>
                  </a:moveTo>
                  <a:lnTo>
                    <a:pt x="123515" y="962094"/>
                  </a:lnTo>
                </a:path>
                <a:path w="354330" h="979804">
                  <a:moveTo>
                    <a:pt x="124864" y="963421"/>
                  </a:moveTo>
                  <a:lnTo>
                    <a:pt x="124864" y="964799"/>
                  </a:lnTo>
                  <a:lnTo>
                    <a:pt x="124864" y="970159"/>
                  </a:lnTo>
                </a:path>
                <a:path w="354330" h="979804">
                  <a:moveTo>
                    <a:pt x="112659" y="963421"/>
                  </a:moveTo>
                  <a:lnTo>
                    <a:pt x="111310" y="962094"/>
                  </a:lnTo>
                </a:path>
                <a:path w="354330" h="979804">
                  <a:moveTo>
                    <a:pt x="112659" y="963421"/>
                  </a:moveTo>
                  <a:lnTo>
                    <a:pt x="112659" y="964799"/>
                  </a:lnTo>
                  <a:lnTo>
                    <a:pt x="112659" y="970159"/>
                  </a:lnTo>
                </a:path>
                <a:path w="354330" h="979804">
                  <a:moveTo>
                    <a:pt x="100437" y="963421"/>
                  </a:moveTo>
                  <a:lnTo>
                    <a:pt x="99089" y="962094"/>
                  </a:lnTo>
                </a:path>
                <a:path w="354330" h="979804">
                  <a:moveTo>
                    <a:pt x="100437" y="963421"/>
                  </a:moveTo>
                  <a:lnTo>
                    <a:pt x="100437" y="964799"/>
                  </a:lnTo>
                  <a:lnTo>
                    <a:pt x="100437" y="970159"/>
                  </a:lnTo>
                </a:path>
                <a:path w="354330" h="979804">
                  <a:moveTo>
                    <a:pt x="71931" y="962094"/>
                  </a:moveTo>
                  <a:lnTo>
                    <a:pt x="71931" y="90929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/>
            <p:cNvSpPr/>
            <p:nvPr/>
          </p:nvSpPr>
          <p:spPr>
            <a:xfrm>
              <a:off x="16754535" y="5168955"/>
              <a:ext cx="2310765" cy="1800225"/>
            </a:xfrm>
            <a:custGeom>
              <a:avLst/>
              <a:gdLst/>
              <a:ahLst/>
              <a:cxnLst/>
              <a:rect l="l" t="t" r="r" b="b"/>
              <a:pathLst>
                <a:path w="2310765" h="1800225">
                  <a:moveTo>
                    <a:pt x="24477" y="1734733"/>
                  </a:moveTo>
                  <a:lnTo>
                    <a:pt x="23078" y="1733406"/>
                  </a:lnTo>
                </a:path>
                <a:path w="2310765" h="1800225">
                  <a:moveTo>
                    <a:pt x="24477" y="1799717"/>
                  </a:moveTo>
                  <a:lnTo>
                    <a:pt x="23078" y="1798338"/>
                  </a:lnTo>
                </a:path>
                <a:path w="2310765" h="1800225">
                  <a:moveTo>
                    <a:pt x="24477" y="1799717"/>
                  </a:moveTo>
                  <a:lnTo>
                    <a:pt x="24477" y="1734733"/>
                  </a:lnTo>
                </a:path>
                <a:path w="2310765" h="1800225">
                  <a:moveTo>
                    <a:pt x="0" y="1725272"/>
                  </a:moveTo>
                  <a:lnTo>
                    <a:pt x="18998" y="1725272"/>
                  </a:lnTo>
                </a:path>
                <a:path w="2310765" h="1800225">
                  <a:moveTo>
                    <a:pt x="18998" y="1725272"/>
                  </a:moveTo>
                  <a:lnTo>
                    <a:pt x="19049" y="1677917"/>
                  </a:lnTo>
                </a:path>
                <a:path w="2310765" h="1800225">
                  <a:moveTo>
                    <a:pt x="19049" y="1677917"/>
                  </a:moveTo>
                  <a:lnTo>
                    <a:pt x="0" y="1677917"/>
                  </a:lnTo>
                </a:path>
                <a:path w="2310765" h="1800225">
                  <a:moveTo>
                    <a:pt x="40728" y="1761822"/>
                  </a:moveTo>
                  <a:lnTo>
                    <a:pt x="39362" y="1760461"/>
                  </a:lnTo>
                </a:path>
                <a:path w="2310765" h="1800225">
                  <a:moveTo>
                    <a:pt x="40728" y="1761822"/>
                  </a:moveTo>
                  <a:lnTo>
                    <a:pt x="40728" y="1767199"/>
                  </a:lnTo>
                </a:path>
                <a:path w="2310765" h="1800225">
                  <a:moveTo>
                    <a:pt x="40728" y="1768561"/>
                  </a:moveTo>
                  <a:lnTo>
                    <a:pt x="39362" y="1767199"/>
                  </a:lnTo>
                </a:path>
                <a:path w="2310765" h="1800225">
                  <a:moveTo>
                    <a:pt x="40728" y="1768561"/>
                  </a:moveTo>
                  <a:lnTo>
                    <a:pt x="40728" y="1769922"/>
                  </a:lnTo>
                  <a:lnTo>
                    <a:pt x="40728" y="1775367"/>
                  </a:lnTo>
                </a:path>
                <a:path w="2310765" h="1800225">
                  <a:moveTo>
                    <a:pt x="47555" y="1768561"/>
                  </a:moveTo>
                  <a:lnTo>
                    <a:pt x="46156" y="1767199"/>
                  </a:lnTo>
                </a:path>
                <a:path w="2310765" h="1800225">
                  <a:moveTo>
                    <a:pt x="47555" y="1768561"/>
                  </a:moveTo>
                  <a:lnTo>
                    <a:pt x="42110" y="1768561"/>
                  </a:lnTo>
                </a:path>
                <a:path w="2310765" h="1800225">
                  <a:moveTo>
                    <a:pt x="42110" y="1768561"/>
                  </a:moveTo>
                  <a:lnTo>
                    <a:pt x="40728" y="1767199"/>
                  </a:lnTo>
                </a:path>
                <a:path w="2310765" h="1800225">
                  <a:moveTo>
                    <a:pt x="40728" y="1768561"/>
                  </a:moveTo>
                  <a:lnTo>
                    <a:pt x="39362" y="1768561"/>
                  </a:lnTo>
                  <a:lnTo>
                    <a:pt x="33934" y="1768561"/>
                  </a:lnTo>
                </a:path>
                <a:path w="2310765" h="1800225">
                  <a:moveTo>
                    <a:pt x="1133490" y="478979"/>
                  </a:moveTo>
                  <a:lnTo>
                    <a:pt x="1132158" y="477652"/>
                  </a:lnTo>
                </a:path>
                <a:path w="2310765" h="1800225">
                  <a:moveTo>
                    <a:pt x="1133490" y="478979"/>
                  </a:moveTo>
                  <a:lnTo>
                    <a:pt x="1133490" y="469518"/>
                  </a:lnTo>
                </a:path>
                <a:path w="2310765" h="1800225">
                  <a:moveTo>
                    <a:pt x="1133490" y="458730"/>
                  </a:moveTo>
                  <a:lnTo>
                    <a:pt x="1133490" y="450597"/>
                  </a:lnTo>
                </a:path>
                <a:path w="2310765" h="1800225">
                  <a:moveTo>
                    <a:pt x="1133490" y="438430"/>
                  </a:moveTo>
                  <a:lnTo>
                    <a:pt x="1133490" y="430365"/>
                  </a:lnTo>
                </a:path>
                <a:path w="2310765" h="1800225">
                  <a:moveTo>
                    <a:pt x="1133490" y="419475"/>
                  </a:moveTo>
                  <a:lnTo>
                    <a:pt x="1133490" y="411375"/>
                  </a:lnTo>
                </a:path>
                <a:path w="2310765" h="1800225">
                  <a:moveTo>
                    <a:pt x="1133490" y="399226"/>
                  </a:moveTo>
                  <a:lnTo>
                    <a:pt x="1133490" y="391024"/>
                  </a:lnTo>
                </a:path>
                <a:path w="2310765" h="1800225">
                  <a:moveTo>
                    <a:pt x="1133490" y="380202"/>
                  </a:moveTo>
                  <a:lnTo>
                    <a:pt x="1133490" y="370809"/>
                  </a:lnTo>
                </a:path>
                <a:path w="2310765" h="1800225">
                  <a:moveTo>
                    <a:pt x="1133490" y="359970"/>
                  </a:moveTo>
                  <a:lnTo>
                    <a:pt x="1133490" y="351837"/>
                  </a:lnTo>
                </a:path>
                <a:path w="2310765" h="1800225">
                  <a:moveTo>
                    <a:pt x="1133490" y="341031"/>
                  </a:moveTo>
                  <a:lnTo>
                    <a:pt x="1133490" y="331537"/>
                  </a:lnTo>
                </a:path>
                <a:path w="2310765" h="1800225">
                  <a:moveTo>
                    <a:pt x="1133490" y="320681"/>
                  </a:moveTo>
                  <a:lnTo>
                    <a:pt x="1133490" y="312547"/>
                  </a:lnTo>
                </a:path>
                <a:path w="2310765" h="1800225">
                  <a:moveTo>
                    <a:pt x="1133490" y="300381"/>
                  </a:moveTo>
                  <a:lnTo>
                    <a:pt x="1133490" y="292281"/>
                  </a:lnTo>
                </a:path>
                <a:path w="2310765" h="1800225">
                  <a:moveTo>
                    <a:pt x="1133490" y="281459"/>
                  </a:moveTo>
                  <a:lnTo>
                    <a:pt x="1133490" y="273325"/>
                  </a:lnTo>
                </a:path>
                <a:path w="2310765" h="1800225">
                  <a:moveTo>
                    <a:pt x="1133490" y="261142"/>
                  </a:moveTo>
                  <a:lnTo>
                    <a:pt x="1133490" y="253042"/>
                  </a:lnTo>
                </a:path>
                <a:path w="2310765" h="1800225">
                  <a:moveTo>
                    <a:pt x="1133490" y="242220"/>
                  </a:moveTo>
                  <a:lnTo>
                    <a:pt x="1133490" y="232725"/>
                  </a:lnTo>
                </a:path>
                <a:path w="2310765" h="1800225">
                  <a:moveTo>
                    <a:pt x="1133490" y="221903"/>
                  </a:moveTo>
                  <a:lnTo>
                    <a:pt x="1133490" y="213804"/>
                  </a:lnTo>
                </a:path>
                <a:path w="2310765" h="1800225">
                  <a:moveTo>
                    <a:pt x="1133490" y="201655"/>
                  </a:moveTo>
                  <a:lnTo>
                    <a:pt x="1133490" y="193521"/>
                  </a:lnTo>
                </a:path>
                <a:path w="2310765" h="1800225">
                  <a:moveTo>
                    <a:pt x="1133490" y="182682"/>
                  </a:moveTo>
                  <a:lnTo>
                    <a:pt x="1133490" y="174582"/>
                  </a:lnTo>
                </a:path>
                <a:path w="2310765" h="1800225">
                  <a:moveTo>
                    <a:pt x="1133490" y="162348"/>
                  </a:moveTo>
                  <a:lnTo>
                    <a:pt x="1133490" y="154248"/>
                  </a:lnTo>
                </a:path>
                <a:path w="2310765" h="1800225">
                  <a:moveTo>
                    <a:pt x="1133490" y="143443"/>
                  </a:moveTo>
                  <a:lnTo>
                    <a:pt x="1133490" y="133948"/>
                  </a:lnTo>
                </a:path>
                <a:path w="2310765" h="1800225">
                  <a:moveTo>
                    <a:pt x="1133490" y="123109"/>
                  </a:moveTo>
                  <a:lnTo>
                    <a:pt x="1133490" y="115027"/>
                  </a:lnTo>
                </a:path>
                <a:path w="2310765" h="1800225">
                  <a:moveTo>
                    <a:pt x="1133490" y="104205"/>
                  </a:moveTo>
                  <a:lnTo>
                    <a:pt x="1133490" y="94693"/>
                  </a:lnTo>
                </a:path>
                <a:path w="2310765" h="1800225">
                  <a:moveTo>
                    <a:pt x="1133490" y="83854"/>
                  </a:moveTo>
                  <a:lnTo>
                    <a:pt x="1133490" y="75788"/>
                  </a:lnTo>
                </a:path>
                <a:path w="2310765" h="1800225">
                  <a:moveTo>
                    <a:pt x="1133490" y="63588"/>
                  </a:moveTo>
                  <a:lnTo>
                    <a:pt x="1133490" y="55471"/>
                  </a:lnTo>
                </a:path>
                <a:path w="2310765" h="1800225">
                  <a:moveTo>
                    <a:pt x="1133490" y="44666"/>
                  </a:moveTo>
                  <a:lnTo>
                    <a:pt x="1133490" y="36567"/>
                  </a:lnTo>
                </a:path>
                <a:path w="2310765" h="1800225">
                  <a:moveTo>
                    <a:pt x="1133490" y="24332"/>
                  </a:moveTo>
                  <a:lnTo>
                    <a:pt x="1133490" y="16233"/>
                  </a:lnTo>
                </a:path>
                <a:path w="2310765" h="1800225">
                  <a:moveTo>
                    <a:pt x="1133490" y="8133"/>
                  </a:moveTo>
                  <a:lnTo>
                    <a:pt x="1133490" y="0"/>
                  </a:lnTo>
                </a:path>
                <a:path w="2310765" h="1800225">
                  <a:moveTo>
                    <a:pt x="1133490" y="0"/>
                  </a:moveTo>
                  <a:lnTo>
                    <a:pt x="1123982" y="0"/>
                  </a:lnTo>
                </a:path>
                <a:path w="2310765" h="1800225">
                  <a:moveTo>
                    <a:pt x="1698186" y="1704989"/>
                  </a:moveTo>
                  <a:lnTo>
                    <a:pt x="1696804" y="1703662"/>
                  </a:lnTo>
                </a:path>
                <a:path w="2310765" h="1800225">
                  <a:moveTo>
                    <a:pt x="1698186" y="1704989"/>
                  </a:moveTo>
                  <a:lnTo>
                    <a:pt x="1683233" y="1704989"/>
                  </a:lnTo>
                </a:path>
                <a:path w="2310765" h="1800225">
                  <a:moveTo>
                    <a:pt x="1669680" y="1704989"/>
                  </a:moveTo>
                  <a:lnTo>
                    <a:pt x="1668280" y="1703662"/>
                  </a:lnTo>
                </a:path>
                <a:path w="2310765" h="1800225">
                  <a:moveTo>
                    <a:pt x="1658841" y="1704989"/>
                  </a:moveTo>
                  <a:lnTo>
                    <a:pt x="1643871" y="1704989"/>
                  </a:lnTo>
                </a:path>
                <a:path w="2310765" h="1800225">
                  <a:moveTo>
                    <a:pt x="1630317" y="1704989"/>
                  </a:moveTo>
                  <a:lnTo>
                    <a:pt x="1628935" y="1703662"/>
                  </a:lnTo>
                </a:path>
                <a:path w="2310765" h="1800225">
                  <a:moveTo>
                    <a:pt x="1618044" y="1704989"/>
                  </a:moveTo>
                  <a:lnTo>
                    <a:pt x="1604525" y="1704989"/>
                  </a:lnTo>
                </a:path>
                <a:path w="2310765" h="1800225">
                  <a:moveTo>
                    <a:pt x="1590972" y="1704989"/>
                  </a:moveTo>
                  <a:lnTo>
                    <a:pt x="1589555" y="1703662"/>
                  </a:lnTo>
                </a:path>
                <a:path w="2310765" h="1800225">
                  <a:moveTo>
                    <a:pt x="1578699" y="1704989"/>
                  </a:moveTo>
                  <a:lnTo>
                    <a:pt x="1565146" y="1704989"/>
                  </a:lnTo>
                </a:path>
                <a:path w="2310765" h="1800225">
                  <a:moveTo>
                    <a:pt x="1550210" y="1704989"/>
                  </a:moveTo>
                  <a:lnTo>
                    <a:pt x="1548861" y="1703662"/>
                  </a:lnTo>
                </a:path>
                <a:path w="2310765" h="1800225">
                  <a:moveTo>
                    <a:pt x="1539336" y="1704989"/>
                  </a:moveTo>
                  <a:lnTo>
                    <a:pt x="1525783" y="1704989"/>
                  </a:lnTo>
                </a:path>
                <a:path w="2310765" h="1800225">
                  <a:moveTo>
                    <a:pt x="1510847" y="1704989"/>
                  </a:moveTo>
                  <a:lnTo>
                    <a:pt x="1509499" y="1703662"/>
                  </a:lnTo>
                </a:path>
                <a:path w="2310765" h="1800225">
                  <a:moveTo>
                    <a:pt x="1499974" y="1704989"/>
                  </a:moveTo>
                  <a:lnTo>
                    <a:pt x="1485055" y="1704989"/>
                  </a:lnTo>
                </a:path>
                <a:path w="2310765" h="1800225">
                  <a:moveTo>
                    <a:pt x="1471451" y="1704989"/>
                  </a:moveTo>
                  <a:lnTo>
                    <a:pt x="1470136" y="1703662"/>
                  </a:lnTo>
                </a:path>
                <a:path w="2310765" h="1800225">
                  <a:moveTo>
                    <a:pt x="1471451" y="1704989"/>
                  </a:moveTo>
                  <a:lnTo>
                    <a:pt x="1457914" y="1704989"/>
                  </a:lnTo>
                </a:path>
                <a:path w="2310765" h="1800225">
                  <a:moveTo>
                    <a:pt x="1457914" y="1686068"/>
                  </a:moveTo>
                  <a:lnTo>
                    <a:pt x="1456515" y="1684689"/>
                  </a:lnTo>
                </a:path>
                <a:path w="2310765" h="1800225">
                  <a:moveTo>
                    <a:pt x="1457914" y="1686068"/>
                  </a:moveTo>
                  <a:lnTo>
                    <a:pt x="1471451" y="1686068"/>
                  </a:lnTo>
                </a:path>
                <a:path w="2310765" h="1800225">
                  <a:moveTo>
                    <a:pt x="1485055" y="1686068"/>
                  </a:moveTo>
                  <a:lnTo>
                    <a:pt x="1483673" y="1684689"/>
                  </a:lnTo>
                </a:path>
                <a:path w="2310765" h="1800225">
                  <a:moveTo>
                    <a:pt x="1497294" y="1686068"/>
                  </a:moveTo>
                  <a:lnTo>
                    <a:pt x="1510847" y="1686068"/>
                  </a:lnTo>
                </a:path>
                <a:path w="2310765" h="1800225">
                  <a:moveTo>
                    <a:pt x="1525783" y="1686068"/>
                  </a:moveTo>
                  <a:lnTo>
                    <a:pt x="1524435" y="1684689"/>
                  </a:lnTo>
                </a:path>
                <a:path w="2310765" h="1800225">
                  <a:moveTo>
                    <a:pt x="1536622" y="1686068"/>
                  </a:moveTo>
                  <a:lnTo>
                    <a:pt x="1550210" y="1686068"/>
                  </a:lnTo>
                </a:path>
                <a:path w="2310765" h="1800225">
                  <a:moveTo>
                    <a:pt x="1565146" y="1686068"/>
                  </a:moveTo>
                  <a:lnTo>
                    <a:pt x="1563814" y="1684689"/>
                  </a:lnTo>
                </a:path>
                <a:path w="2310765" h="1800225">
                  <a:moveTo>
                    <a:pt x="1576002" y="1686068"/>
                  </a:moveTo>
                  <a:lnTo>
                    <a:pt x="1589555" y="1686068"/>
                  </a:lnTo>
                </a:path>
                <a:path w="2310765" h="1800225">
                  <a:moveTo>
                    <a:pt x="1604525" y="1686068"/>
                  </a:moveTo>
                  <a:lnTo>
                    <a:pt x="1603160" y="1684689"/>
                  </a:lnTo>
                </a:path>
                <a:path w="2310765" h="1800225">
                  <a:moveTo>
                    <a:pt x="1615382" y="1686068"/>
                  </a:moveTo>
                  <a:lnTo>
                    <a:pt x="1630317" y="1686068"/>
                  </a:lnTo>
                </a:path>
                <a:path w="2310765" h="1800225">
                  <a:moveTo>
                    <a:pt x="1643871" y="1686068"/>
                  </a:moveTo>
                  <a:lnTo>
                    <a:pt x="1642522" y="1684689"/>
                  </a:lnTo>
                </a:path>
                <a:path w="2310765" h="1800225">
                  <a:moveTo>
                    <a:pt x="1654727" y="1686068"/>
                  </a:moveTo>
                  <a:lnTo>
                    <a:pt x="1669680" y="1686068"/>
                  </a:lnTo>
                </a:path>
                <a:path w="2310765" h="1800225">
                  <a:moveTo>
                    <a:pt x="1683233" y="1686068"/>
                  </a:moveTo>
                  <a:lnTo>
                    <a:pt x="1681902" y="1684689"/>
                  </a:lnTo>
                </a:path>
                <a:path w="2310765" h="1800225">
                  <a:moveTo>
                    <a:pt x="1683233" y="1686068"/>
                  </a:moveTo>
                  <a:lnTo>
                    <a:pt x="1698186" y="1686068"/>
                  </a:lnTo>
                </a:path>
                <a:path w="2310765" h="1800225">
                  <a:moveTo>
                    <a:pt x="2144727" y="478979"/>
                  </a:moveTo>
                  <a:lnTo>
                    <a:pt x="2144727" y="497952"/>
                  </a:lnTo>
                </a:path>
                <a:path w="2310765" h="1800225">
                  <a:moveTo>
                    <a:pt x="1567843" y="497952"/>
                  </a:moveTo>
                  <a:lnTo>
                    <a:pt x="2144727" y="497952"/>
                  </a:lnTo>
                </a:path>
                <a:path w="2310765" h="1800225">
                  <a:moveTo>
                    <a:pt x="2144727" y="497952"/>
                  </a:moveTo>
                  <a:lnTo>
                    <a:pt x="2143413" y="496642"/>
                  </a:lnTo>
                </a:path>
                <a:path w="2310765" h="1800225">
                  <a:moveTo>
                    <a:pt x="2144727" y="497952"/>
                  </a:moveTo>
                  <a:lnTo>
                    <a:pt x="2158349" y="497952"/>
                  </a:lnTo>
                </a:path>
                <a:path w="2310765" h="1800225">
                  <a:moveTo>
                    <a:pt x="2171902" y="497952"/>
                  </a:moveTo>
                  <a:lnTo>
                    <a:pt x="2170553" y="496642"/>
                  </a:lnTo>
                </a:path>
                <a:path w="2310765" h="1800225">
                  <a:moveTo>
                    <a:pt x="2184107" y="497952"/>
                  </a:moveTo>
                  <a:lnTo>
                    <a:pt x="2197711" y="497952"/>
                  </a:lnTo>
                </a:path>
                <a:path w="2310765" h="1800225">
                  <a:moveTo>
                    <a:pt x="2212647" y="497952"/>
                  </a:moveTo>
                  <a:lnTo>
                    <a:pt x="2211264" y="496642"/>
                  </a:lnTo>
                </a:path>
                <a:path w="2310765" h="1800225">
                  <a:moveTo>
                    <a:pt x="2223520" y="497952"/>
                  </a:moveTo>
                  <a:lnTo>
                    <a:pt x="2237074" y="497952"/>
                  </a:lnTo>
                </a:path>
                <a:path w="2310765" h="1800225">
                  <a:moveTo>
                    <a:pt x="2252027" y="497952"/>
                  </a:moveTo>
                  <a:lnTo>
                    <a:pt x="2250644" y="496642"/>
                  </a:lnTo>
                </a:path>
                <a:path w="2310765" h="1800225">
                  <a:moveTo>
                    <a:pt x="2262883" y="497952"/>
                  </a:moveTo>
                  <a:lnTo>
                    <a:pt x="2277785" y="497952"/>
                  </a:lnTo>
                </a:path>
                <a:path w="2310765" h="1800225">
                  <a:moveTo>
                    <a:pt x="2291372" y="497952"/>
                  </a:moveTo>
                  <a:lnTo>
                    <a:pt x="2290007" y="496642"/>
                  </a:lnTo>
                </a:path>
                <a:path w="2310765" h="1800225">
                  <a:moveTo>
                    <a:pt x="2302245" y="497952"/>
                  </a:moveTo>
                  <a:lnTo>
                    <a:pt x="2310717" y="497952"/>
                  </a:lnTo>
                </a:path>
                <a:path w="2310765" h="1800225">
                  <a:moveTo>
                    <a:pt x="2144727" y="478979"/>
                  </a:moveTo>
                  <a:lnTo>
                    <a:pt x="2143413" y="477652"/>
                  </a:lnTo>
                </a:path>
                <a:path w="2310765" h="1800225">
                  <a:moveTo>
                    <a:pt x="2144727" y="478979"/>
                  </a:moveTo>
                  <a:lnTo>
                    <a:pt x="2158349" y="478979"/>
                  </a:lnTo>
                </a:path>
                <a:path w="2310765" h="1800225">
                  <a:moveTo>
                    <a:pt x="2171902" y="478979"/>
                  </a:moveTo>
                  <a:lnTo>
                    <a:pt x="2170553" y="477652"/>
                  </a:lnTo>
                </a:path>
                <a:path w="2310765" h="1800225">
                  <a:moveTo>
                    <a:pt x="2184107" y="478979"/>
                  </a:moveTo>
                  <a:lnTo>
                    <a:pt x="2197711" y="478979"/>
                  </a:lnTo>
                </a:path>
                <a:path w="2310765" h="1800225">
                  <a:moveTo>
                    <a:pt x="2212647" y="478979"/>
                  </a:moveTo>
                  <a:lnTo>
                    <a:pt x="2211264" y="477652"/>
                  </a:lnTo>
                </a:path>
                <a:path w="2310765" h="1800225">
                  <a:moveTo>
                    <a:pt x="2223520" y="478979"/>
                  </a:moveTo>
                  <a:lnTo>
                    <a:pt x="2237074" y="478979"/>
                  </a:lnTo>
                </a:path>
                <a:path w="2310765" h="1800225">
                  <a:moveTo>
                    <a:pt x="2252027" y="478979"/>
                  </a:moveTo>
                  <a:lnTo>
                    <a:pt x="2250644" y="477652"/>
                  </a:lnTo>
                </a:path>
                <a:path w="2310765" h="1800225">
                  <a:moveTo>
                    <a:pt x="2262883" y="478979"/>
                  </a:moveTo>
                  <a:lnTo>
                    <a:pt x="2277785" y="478979"/>
                  </a:lnTo>
                </a:path>
                <a:path w="2310765" h="1800225">
                  <a:moveTo>
                    <a:pt x="2291372" y="478979"/>
                  </a:moveTo>
                  <a:lnTo>
                    <a:pt x="2290007" y="477652"/>
                  </a:lnTo>
                </a:path>
                <a:path w="2310765" h="1800225">
                  <a:moveTo>
                    <a:pt x="2302245" y="478979"/>
                  </a:moveTo>
                  <a:lnTo>
                    <a:pt x="2310717" y="478979"/>
                  </a:lnTo>
                </a:path>
                <a:path w="2310765" h="1800225">
                  <a:moveTo>
                    <a:pt x="1717185" y="1541246"/>
                  </a:moveTo>
                  <a:lnTo>
                    <a:pt x="1698186" y="1541246"/>
                  </a:lnTo>
                </a:path>
                <a:path w="2310765" h="1800225">
                  <a:moveTo>
                    <a:pt x="1698186" y="1541246"/>
                  </a:moveTo>
                  <a:lnTo>
                    <a:pt x="1698186" y="1704989"/>
                  </a:lnTo>
                </a:path>
                <a:path w="2310765" h="1800225">
                  <a:moveTo>
                    <a:pt x="1717185" y="1704989"/>
                  </a:moveTo>
                  <a:lnTo>
                    <a:pt x="1717185" y="1541246"/>
                  </a:lnTo>
                </a:path>
                <a:path w="2310765" h="1800225">
                  <a:moveTo>
                    <a:pt x="2310717" y="1412708"/>
                  </a:moveTo>
                  <a:lnTo>
                    <a:pt x="1457914" y="1412708"/>
                  </a:lnTo>
                </a:path>
                <a:path w="2310765" h="1800225">
                  <a:moveTo>
                    <a:pt x="1457914" y="1412708"/>
                  </a:moveTo>
                  <a:lnTo>
                    <a:pt x="1457914" y="1500646"/>
                  </a:lnTo>
                </a:path>
                <a:path w="2310765" h="1800225">
                  <a:moveTo>
                    <a:pt x="1698186" y="1541246"/>
                  </a:moveTo>
                  <a:lnTo>
                    <a:pt x="1698186" y="1412708"/>
                  </a:lnTo>
                </a:path>
                <a:path w="2310765" h="1800225">
                  <a:moveTo>
                    <a:pt x="1706311" y="1541246"/>
                  </a:moveTo>
                  <a:lnTo>
                    <a:pt x="1706311" y="1412708"/>
                  </a:lnTo>
                </a:path>
                <a:path w="2310765" h="1800225">
                  <a:moveTo>
                    <a:pt x="1706311" y="1420841"/>
                  </a:moveTo>
                  <a:lnTo>
                    <a:pt x="1698186" y="1420841"/>
                  </a:lnTo>
                </a:path>
                <a:path w="2310765" h="1800225">
                  <a:moveTo>
                    <a:pt x="1706311" y="1533129"/>
                  </a:moveTo>
                  <a:lnTo>
                    <a:pt x="1698186" y="1533129"/>
                  </a:lnTo>
                </a:path>
                <a:path w="2310765" h="1800225">
                  <a:moveTo>
                    <a:pt x="1698186" y="1420841"/>
                  </a:moveTo>
                  <a:lnTo>
                    <a:pt x="1585527" y="142084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/>
            <p:cNvSpPr/>
            <p:nvPr/>
          </p:nvSpPr>
          <p:spPr>
            <a:xfrm>
              <a:off x="16779013" y="952513"/>
              <a:ext cx="11430" cy="5715"/>
            </a:xfrm>
            <a:custGeom>
              <a:avLst/>
              <a:gdLst/>
              <a:ahLst/>
              <a:cxnLst/>
              <a:rect l="l" t="t" r="r" b="b"/>
              <a:pathLst>
                <a:path w="11430" h="5715">
                  <a:moveTo>
                    <a:pt x="0" y="5377"/>
                  </a:moveTo>
                  <a:lnTo>
                    <a:pt x="1348" y="5377"/>
                  </a:lnTo>
                </a:path>
                <a:path w="11430" h="5715">
                  <a:moveTo>
                    <a:pt x="9456" y="0"/>
                  </a:moveTo>
                  <a:lnTo>
                    <a:pt x="10839" y="403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1" name="object 37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7185651" y="937026"/>
              <a:ext cx="408381" cy="64782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18688897" y="970108"/>
              <a:ext cx="367030" cy="1223645"/>
            </a:xfrm>
            <a:custGeom>
              <a:avLst/>
              <a:gdLst/>
              <a:ahLst/>
              <a:cxnLst/>
              <a:rect l="l" t="t" r="r" b="b"/>
              <a:pathLst>
                <a:path w="367030" h="1223645">
                  <a:moveTo>
                    <a:pt x="366484" y="1223253"/>
                  </a:moveTo>
                  <a:lnTo>
                    <a:pt x="365152" y="1221909"/>
                  </a:lnTo>
                </a:path>
                <a:path w="367030" h="1223645">
                  <a:moveTo>
                    <a:pt x="354296" y="1223253"/>
                  </a:moveTo>
                  <a:lnTo>
                    <a:pt x="340743" y="1223253"/>
                  </a:lnTo>
                </a:path>
                <a:path w="367030" h="1223645">
                  <a:moveTo>
                    <a:pt x="327138" y="1223253"/>
                  </a:moveTo>
                  <a:lnTo>
                    <a:pt x="325790" y="1221909"/>
                  </a:lnTo>
                </a:path>
                <a:path w="367030" h="1223645">
                  <a:moveTo>
                    <a:pt x="314917" y="1223253"/>
                  </a:moveTo>
                  <a:lnTo>
                    <a:pt x="301363" y="1223253"/>
                  </a:lnTo>
                </a:path>
                <a:path w="367030" h="1223645">
                  <a:moveTo>
                    <a:pt x="286427" y="1223253"/>
                  </a:moveTo>
                  <a:lnTo>
                    <a:pt x="285062" y="1221909"/>
                  </a:lnTo>
                </a:path>
                <a:path w="367030" h="1223645">
                  <a:moveTo>
                    <a:pt x="275554" y="1223253"/>
                  </a:moveTo>
                  <a:lnTo>
                    <a:pt x="262001" y="1223253"/>
                  </a:lnTo>
                </a:path>
                <a:path w="367030" h="1223645">
                  <a:moveTo>
                    <a:pt x="247048" y="1223253"/>
                  </a:moveTo>
                  <a:lnTo>
                    <a:pt x="245699" y="1221909"/>
                  </a:lnTo>
                </a:path>
                <a:path w="367030" h="1223645">
                  <a:moveTo>
                    <a:pt x="236192" y="1223253"/>
                  </a:moveTo>
                  <a:lnTo>
                    <a:pt x="222655" y="1223253"/>
                  </a:lnTo>
                </a:path>
                <a:path w="367030" h="1223645">
                  <a:moveTo>
                    <a:pt x="207685" y="1223253"/>
                  </a:moveTo>
                  <a:lnTo>
                    <a:pt x="206337" y="1221909"/>
                  </a:lnTo>
                </a:path>
                <a:path w="367030" h="1223645">
                  <a:moveTo>
                    <a:pt x="196829" y="1223253"/>
                  </a:moveTo>
                  <a:lnTo>
                    <a:pt x="181893" y="1223253"/>
                  </a:lnTo>
                </a:path>
                <a:path w="367030" h="1223645">
                  <a:moveTo>
                    <a:pt x="177865" y="1223253"/>
                  </a:moveTo>
                  <a:lnTo>
                    <a:pt x="162912" y="1223253"/>
                  </a:lnTo>
                </a:path>
                <a:path w="367030" h="1223645">
                  <a:moveTo>
                    <a:pt x="162912" y="1223253"/>
                  </a:moveTo>
                  <a:lnTo>
                    <a:pt x="161546" y="1221909"/>
                  </a:lnTo>
                </a:path>
                <a:path w="367030" h="1223645">
                  <a:moveTo>
                    <a:pt x="162912" y="1223253"/>
                  </a:moveTo>
                  <a:lnTo>
                    <a:pt x="161546" y="1209691"/>
                  </a:lnTo>
                </a:path>
                <a:path w="367030" h="1223645">
                  <a:moveTo>
                    <a:pt x="160164" y="1194820"/>
                  </a:moveTo>
                  <a:lnTo>
                    <a:pt x="158815" y="1193441"/>
                  </a:lnTo>
                </a:path>
                <a:path w="367030" h="1223645">
                  <a:moveTo>
                    <a:pt x="157484" y="1184014"/>
                  </a:moveTo>
                  <a:lnTo>
                    <a:pt x="156118" y="1170453"/>
                  </a:lnTo>
                </a:path>
                <a:path w="367030" h="1223645">
                  <a:moveTo>
                    <a:pt x="154770" y="1155598"/>
                  </a:moveTo>
                  <a:lnTo>
                    <a:pt x="153387" y="1154254"/>
                  </a:lnTo>
                </a:path>
                <a:path w="367030" h="1223645">
                  <a:moveTo>
                    <a:pt x="153387" y="1144759"/>
                  </a:moveTo>
                  <a:lnTo>
                    <a:pt x="150690" y="1131214"/>
                  </a:lnTo>
                </a:path>
                <a:path w="367030" h="1223645">
                  <a:moveTo>
                    <a:pt x="149341" y="1117687"/>
                  </a:moveTo>
                  <a:lnTo>
                    <a:pt x="147942" y="1116342"/>
                  </a:lnTo>
                </a:path>
                <a:path w="367030" h="1223645">
                  <a:moveTo>
                    <a:pt x="147942" y="1105537"/>
                  </a:moveTo>
                  <a:lnTo>
                    <a:pt x="145245" y="1091976"/>
                  </a:lnTo>
                </a:path>
                <a:path w="367030" h="1223645">
                  <a:moveTo>
                    <a:pt x="143896" y="1078448"/>
                  </a:moveTo>
                  <a:lnTo>
                    <a:pt x="142531" y="1077121"/>
                  </a:lnTo>
                </a:path>
                <a:path w="367030" h="1223645">
                  <a:moveTo>
                    <a:pt x="142531" y="1066282"/>
                  </a:moveTo>
                  <a:lnTo>
                    <a:pt x="141182" y="1052720"/>
                  </a:lnTo>
                </a:path>
                <a:path w="367030" h="1223645">
                  <a:moveTo>
                    <a:pt x="138485" y="1039209"/>
                  </a:moveTo>
                  <a:lnTo>
                    <a:pt x="137085" y="1037865"/>
                  </a:lnTo>
                </a:path>
                <a:path w="367030" h="1223645">
                  <a:moveTo>
                    <a:pt x="137085" y="1027043"/>
                  </a:moveTo>
                  <a:lnTo>
                    <a:pt x="135754" y="1013481"/>
                  </a:lnTo>
                </a:path>
                <a:path w="367030" h="1223645">
                  <a:moveTo>
                    <a:pt x="133057" y="999971"/>
                  </a:moveTo>
                  <a:lnTo>
                    <a:pt x="131657" y="998644"/>
                  </a:lnTo>
                </a:path>
                <a:path w="367030" h="1223645">
                  <a:moveTo>
                    <a:pt x="131657" y="989149"/>
                  </a:moveTo>
                  <a:lnTo>
                    <a:pt x="130309" y="974260"/>
                  </a:lnTo>
                </a:path>
                <a:path w="367030" h="1223645">
                  <a:moveTo>
                    <a:pt x="128960" y="960749"/>
                  </a:moveTo>
                  <a:lnTo>
                    <a:pt x="127612" y="959405"/>
                  </a:lnTo>
                </a:path>
                <a:path w="367030" h="1223645">
                  <a:moveTo>
                    <a:pt x="126229" y="949910"/>
                  </a:moveTo>
                  <a:lnTo>
                    <a:pt x="124881" y="937744"/>
                  </a:lnTo>
                </a:path>
                <a:path w="367030" h="1223645">
                  <a:moveTo>
                    <a:pt x="124881" y="937744"/>
                  </a:moveTo>
                  <a:lnTo>
                    <a:pt x="123532" y="924182"/>
                  </a:lnTo>
                </a:path>
                <a:path w="367030" h="1223645">
                  <a:moveTo>
                    <a:pt x="92312" y="692800"/>
                  </a:moveTo>
                  <a:lnTo>
                    <a:pt x="90946" y="691456"/>
                  </a:lnTo>
                </a:path>
                <a:path w="367030" h="1223645">
                  <a:moveTo>
                    <a:pt x="92312" y="692800"/>
                  </a:moveTo>
                  <a:lnTo>
                    <a:pt x="95026" y="707672"/>
                  </a:lnTo>
                </a:path>
                <a:path w="367030" h="1223645">
                  <a:moveTo>
                    <a:pt x="96374" y="721217"/>
                  </a:moveTo>
                  <a:lnTo>
                    <a:pt x="95026" y="719890"/>
                  </a:lnTo>
                </a:path>
                <a:path w="367030" h="1223645">
                  <a:moveTo>
                    <a:pt x="97740" y="732056"/>
                  </a:moveTo>
                  <a:lnTo>
                    <a:pt x="100454" y="745567"/>
                  </a:lnTo>
                </a:path>
                <a:path w="367030" h="1223645">
                  <a:moveTo>
                    <a:pt x="101803" y="760473"/>
                  </a:moveTo>
                  <a:lnTo>
                    <a:pt x="100454" y="759111"/>
                  </a:lnTo>
                </a:path>
                <a:path w="367030" h="1223645">
                  <a:moveTo>
                    <a:pt x="103151" y="771295"/>
                  </a:moveTo>
                  <a:lnTo>
                    <a:pt x="104551" y="784822"/>
                  </a:lnTo>
                </a:path>
                <a:path w="367030" h="1223645">
                  <a:moveTo>
                    <a:pt x="107231" y="799711"/>
                  </a:moveTo>
                  <a:lnTo>
                    <a:pt x="105899" y="798367"/>
                  </a:lnTo>
                </a:path>
                <a:path w="367030" h="1223645">
                  <a:moveTo>
                    <a:pt x="108579" y="810516"/>
                  </a:moveTo>
                  <a:lnTo>
                    <a:pt x="109979" y="824027"/>
                  </a:lnTo>
                </a:path>
                <a:path w="367030" h="1223645">
                  <a:moveTo>
                    <a:pt x="112676" y="838933"/>
                  </a:moveTo>
                  <a:lnTo>
                    <a:pt x="111327" y="837588"/>
                  </a:lnTo>
                </a:path>
                <a:path w="367030" h="1223645">
                  <a:moveTo>
                    <a:pt x="114024" y="849789"/>
                  </a:moveTo>
                  <a:lnTo>
                    <a:pt x="115407" y="863282"/>
                  </a:lnTo>
                </a:path>
                <a:path w="367030" h="1223645">
                  <a:moveTo>
                    <a:pt x="116756" y="878188"/>
                  </a:moveTo>
                  <a:lnTo>
                    <a:pt x="115407" y="876844"/>
                  </a:lnTo>
                </a:path>
                <a:path w="367030" h="1223645">
                  <a:moveTo>
                    <a:pt x="116756" y="878188"/>
                  </a:moveTo>
                  <a:lnTo>
                    <a:pt x="119453" y="891699"/>
                  </a:lnTo>
                </a:path>
                <a:path w="367030" h="1223645">
                  <a:moveTo>
                    <a:pt x="62440" y="462729"/>
                  </a:moveTo>
                  <a:lnTo>
                    <a:pt x="61092" y="461385"/>
                  </a:lnTo>
                </a:path>
                <a:path w="367030" h="1223645">
                  <a:moveTo>
                    <a:pt x="62440" y="462729"/>
                  </a:moveTo>
                  <a:lnTo>
                    <a:pt x="63789" y="476291"/>
                  </a:lnTo>
                </a:path>
                <a:path w="367030" h="1223645">
                  <a:moveTo>
                    <a:pt x="65188" y="491196"/>
                  </a:moveTo>
                  <a:lnTo>
                    <a:pt x="63789" y="489801"/>
                  </a:lnTo>
                </a:path>
                <a:path w="367030" h="1223645">
                  <a:moveTo>
                    <a:pt x="67868" y="502019"/>
                  </a:moveTo>
                  <a:lnTo>
                    <a:pt x="69234" y="515546"/>
                  </a:lnTo>
                </a:path>
                <a:path w="367030" h="1223645">
                  <a:moveTo>
                    <a:pt x="70582" y="529040"/>
                  </a:moveTo>
                  <a:lnTo>
                    <a:pt x="69234" y="527713"/>
                  </a:lnTo>
                </a:path>
                <a:path w="367030" h="1223645">
                  <a:moveTo>
                    <a:pt x="71965" y="541274"/>
                  </a:moveTo>
                  <a:lnTo>
                    <a:pt x="74662" y="554768"/>
                  </a:lnTo>
                </a:path>
                <a:path w="367030" h="1223645">
                  <a:moveTo>
                    <a:pt x="76062" y="568329"/>
                  </a:moveTo>
                  <a:lnTo>
                    <a:pt x="74662" y="566951"/>
                  </a:lnTo>
                </a:path>
                <a:path w="367030" h="1223645">
                  <a:moveTo>
                    <a:pt x="77393" y="580513"/>
                  </a:moveTo>
                  <a:lnTo>
                    <a:pt x="80073" y="594023"/>
                  </a:lnTo>
                </a:path>
                <a:path w="367030" h="1223645">
                  <a:moveTo>
                    <a:pt x="81439" y="607517"/>
                  </a:moveTo>
                  <a:lnTo>
                    <a:pt x="80073" y="606173"/>
                  </a:lnTo>
                </a:path>
                <a:path w="367030" h="1223645">
                  <a:moveTo>
                    <a:pt x="82821" y="619734"/>
                  </a:moveTo>
                  <a:lnTo>
                    <a:pt x="84170" y="633245"/>
                  </a:lnTo>
                </a:path>
                <a:path w="367030" h="1223645">
                  <a:moveTo>
                    <a:pt x="86867" y="646824"/>
                  </a:moveTo>
                  <a:lnTo>
                    <a:pt x="85501" y="645445"/>
                  </a:lnTo>
                </a:path>
                <a:path w="367030" h="1223645">
                  <a:moveTo>
                    <a:pt x="86867" y="646824"/>
                  </a:moveTo>
                  <a:lnTo>
                    <a:pt x="88249" y="661678"/>
                  </a:lnTo>
                </a:path>
                <a:path w="367030" h="1223645">
                  <a:moveTo>
                    <a:pt x="31220" y="231381"/>
                  </a:moveTo>
                  <a:lnTo>
                    <a:pt x="29871" y="230037"/>
                  </a:lnTo>
                </a:path>
                <a:path w="367030" h="1223645">
                  <a:moveTo>
                    <a:pt x="31220" y="231381"/>
                  </a:moveTo>
                  <a:lnTo>
                    <a:pt x="33934" y="246270"/>
                  </a:lnTo>
                </a:path>
                <a:path w="367030" h="1223645">
                  <a:moveTo>
                    <a:pt x="35299" y="259798"/>
                  </a:moveTo>
                  <a:lnTo>
                    <a:pt x="33934" y="258436"/>
                  </a:lnTo>
                </a:path>
                <a:path w="367030" h="1223645">
                  <a:moveTo>
                    <a:pt x="36648" y="270620"/>
                  </a:moveTo>
                  <a:lnTo>
                    <a:pt x="38031" y="285492"/>
                  </a:lnTo>
                </a:path>
                <a:path w="367030" h="1223645">
                  <a:moveTo>
                    <a:pt x="40728" y="299019"/>
                  </a:moveTo>
                  <a:lnTo>
                    <a:pt x="39379" y="297675"/>
                  </a:lnTo>
                </a:path>
                <a:path w="367030" h="1223645">
                  <a:moveTo>
                    <a:pt x="42059" y="309858"/>
                  </a:moveTo>
                  <a:lnTo>
                    <a:pt x="43459" y="324747"/>
                  </a:lnTo>
                </a:path>
                <a:path w="367030" h="1223645">
                  <a:moveTo>
                    <a:pt x="46156" y="338258"/>
                  </a:moveTo>
                  <a:lnTo>
                    <a:pt x="44807" y="336914"/>
                  </a:lnTo>
                </a:path>
                <a:path w="367030" h="1223645">
                  <a:moveTo>
                    <a:pt x="47521" y="349080"/>
                  </a:moveTo>
                  <a:lnTo>
                    <a:pt x="48887" y="363986"/>
                  </a:lnTo>
                </a:path>
                <a:path w="367030" h="1223645">
                  <a:moveTo>
                    <a:pt x="50235" y="377513"/>
                  </a:moveTo>
                  <a:lnTo>
                    <a:pt x="48887" y="376169"/>
                  </a:lnTo>
                </a:path>
                <a:path w="367030" h="1223645">
                  <a:moveTo>
                    <a:pt x="51584" y="388336"/>
                  </a:moveTo>
                  <a:lnTo>
                    <a:pt x="54332" y="401880"/>
                  </a:lnTo>
                </a:path>
                <a:path w="367030" h="1223645">
                  <a:moveTo>
                    <a:pt x="55663" y="416752"/>
                  </a:moveTo>
                  <a:lnTo>
                    <a:pt x="54332" y="415408"/>
                  </a:lnTo>
                </a:path>
                <a:path w="367030" h="1223645">
                  <a:moveTo>
                    <a:pt x="55663" y="416752"/>
                  </a:moveTo>
                  <a:lnTo>
                    <a:pt x="58360" y="430297"/>
                  </a:lnTo>
                </a:path>
                <a:path w="367030" h="1223645">
                  <a:moveTo>
                    <a:pt x="1348" y="1344"/>
                  </a:moveTo>
                  <a:lnTo>
                    <a:pt x="0" y="0"/>
                  </a:lnTo>
                </a:path>
                <a:path w="367030" h="1223645">
                  <a:moveTo>
                    <a:pt x="1348" y="1344"/>
                  </a:moveTo>
                  <a:lnTo>
                    <a:pt x="2696" y="14888"/>
                  </a:lnTo>
                </a:path>
                <a:path w="367030" h="1223645">
                  <a:moveTo>
                    <a:pt x="4096" y="29760"/>
                  </a:moveTo>
                  <a:lnTo>
                    <a:pt x="2696" y="28416"/>
                  </a:lnTo>
                </a:path>
                <a:path w="367030" h="1223645">
                  <a:moveTo>
                    <a:pt x="5428" y="40599"/>
                  </a:moveTo>
                  <a:lnTo>
                    <a:pt x="8125" y="54110"/>
                  </a:lnTo>
                </a:path>
                <a:path w="367030" h="1223645">
                  <a:moveTo>
                    <a:pt x="9524" y="68999"/>
                  </a:moveTo>
                  <a:lnTo>
                    <a:pt x="8125" y="6763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/>
            <p:cNvSpPr/>
            <p:nvPr/>
          </p:nvSpPr>
          <p:spPr>
            <a:xfrm>
              <a:off x="18699770" y="995771"/>
              <a:ext cx="365760" cy="1185545"/>
            </a:xfrm>
            <a:custGeom>
              <a:avLst/>
              <a:gdLst/>
              <a:ahLst/>
              <a:cxnLst/>
              <a:rect l="l" t="t" r="r" b="b"/>
              <a:pathLst>
                <a:path w="365759" h="1185545">
                  <a:moveTo>
                    <a:pt x="0" y="54161"/>
                  </a:moveTo>
                  <a:lnTo>
                    <a:pt x="2696" y="67706"/>
                  </a:lnTo>
                </a:path>
                <a:path w="365759" h="1185545">
                  <a:moveTo>
                    <a:pt x="4079" y="82560"/>
                  </a:moveTo>
                  <a:lnTo>
                    <a:pt x="2696" y="81233"/>
                  </a:lnTo>
                </a:path>
                <a:path w="365759" h="1185545">
                  <a:moveTo>
                    <a:pt x="5411" y="93417"/>
                  </a:moveTo>
                  <a:lnTo>
                    <a:pt x="6776" y="106910"/>
                  </a:lnTo>
                </a:path>
                <a:path w="365759" h="1185545">
                  <a:moveTo>
                    <a:pt x="9507" y="121833"/>
                  </a:moveTo>
                  <a:lnTo>
                    <a:pt x="8108" y="120472"/>
                  </a:lnTo>
                </a:path>
                <a:path w="365759" h="1185545">
                  <a:moveTo>
                    <a:pt x="10839" y="132638"/>
                  </a:moveTo>
                  <a:lnTo>
                    <a:pt x="12204" y="146183"/>
                  </a:lnTo>
                </a:path>
                <a:path w="365759" h="1185545">
                  <a:moveTo>
                    <a:pt x="14935" y="159710"/>
                  </a:moveTo>
                  <a:lnTo>
                    <a:pt x="13536" y="158315"/>
                  </a:lnTo>
                </a:path>
                <a:path w="365759" h="1185545">
                  <a:moveTo>
                    <a:pt x="14935" y="161038"/>
                  </a:moveTo>
                  <a:lnTo>
                    <a:pt x="16284" y="174616"/>
                  </a:lnTo>
                </a:path>
                <a:path w="365759" h="1185545">
                  <a:moveTo>
                    <a:pt x="162895" y="1064954"/>
                  </a:moveTo>
                  <a:lnTo>
                    <a:pt x="143896" y="922906"/>
                  </a:lnTo>
                </a:path>
                <a:path w="365759" h="1185545">
                  <a:moveTo>
                    <a:pt x="146610" y="1067694"/>
                  </a:moveTo>
                  <a:lnTo>
                    <a:pt x="127629" y="924250"/>
                  </a:lnTo>
                </a:path>
                <a:path w="365759" h="1185545">
                  <a:moveTo>
                    <a:pt x="162895" y="1064954"/>
                  </a:moveTo>
                  <a:lnTo>
                    <a:pt x="146610" y="1067694"/>
                  </a:lnTo>
                </a:path>
                <a:path w="365759" h="1185545">
                  <a:moveTo>
                    <a:pt x="127629" y="924250"/>
                  </a:moveTo>
                  <a:lnTo>
                    <a:pt x="143896" y="922906"/>
                  </a:lnTo>
                </a:path>
                <a:path w="365759" h="1185545">
                  <a:moveTo>
                    <a:pt x="365481" y="1169177"/>
                  </a:moveTo>
                  <a:lnTo>
                    <a:pt x="286410" y="1169177"/>
                  </a:lnTo>
                </a:path>
                <a:path w="365759" h="1185545">
                  <a:moveTo>
                    <a:pt x="365481" y="1185410"/>
                  </a:moveTo>
                  <a:lnTo>
                    <a:pt x="286410" y="1185410"/>
                  </a:lnTo>
                </a:path>
                <a:path w="365759" h="1185545">
                  <a:moveTo>
                    <a:pt x="286410" y="1185410"/>
                  </a:moveTo>
                  <a:lnTo>
                    <a:pt x="286410" y="1169177"/>
                  </a:lnTo>
                </a:path>
                <a:path w="365759" h="1185545">
                  <a:moveTo>
                    <a:pt x="133040" y="834934"/>
                  </a:moveTo>
                  <a:lnTo>
                    <a:pt x="113990" y="691507"/>
                  </a:lnTo>
                </a:path>
                <a:path w="365759" h="1185545">
                  <a:moveTo>
                    <a:pt x="116739" y="836295"/>
                  </a:moveTo>
                  <a:lnTo>
                    <a:pt x="97723" y="694213"/>
                  </a:lnTo>
                </a:path>
                <a:path w="365759" h="1185545">
                  <a:moveTo>
                    <a:pt x="133040" y="834934"/>
                  </a:moveTo>
                  <a:lnTo>
                    <a:pt x="116739" y="836295"/>
                  </a:lnTo>
                </a:path>
                <a:path w="365759" h="1185545">
                  <a:moveTo>
                    <a:pt x="97723" y="694213"/>
                  </a:moveTo>
                  <a:lnTo>
                    <a:pt x="113990" y="691507"/>
                  </a:lnTo>
                </a:path>
                <a:path w="365759" h="1185545">
                  <a:moveTo>
                    <a:pt x="101786" y="603535"/>
                  </a:moveTo>
                  <a:lnTo>
                    <a:pt x="82821" y="461470"/>
                  </a:lnTo>
                </a:path>
                <a:path w="365759" h="1185545">
                  <a:moveTo>
                    <a:pt x="85501" y="606241"/>
                  </a:moveTo>
                  <a:lnTo>
                    <a:pt x="66520" y="462814"/>
                  </a:lnTo>
                </a:path>
                <a:path w="365759" h="1185545">
                  <a:moveTo>
                    <a:pt x="66520" y="462814"/>
                  </a:moveTo>
                  <a:lnTo>
                    <a:pt x="82821" y="461470"/>
                  </a:lnTo>
                </a:path>
                <a:path w="365759" h="1185545">
                  <a:moveTo>
                    <a:pt x="70565" y="373498"/>
                  </a:moveTo>
                  <a:lnTo>
                    <a:pt x="51567" y="231432"/>
                  </a:lnTo>
                </a:path>
                <a:path w="365759" h="1185545">
                  <a:moveTo>
                    <a:pt x="55646" y="374893"/>
                  </a:moveTo>
                  <a:lnTo>
                    <a:pt x="36631" y="232777"/>
                  </a:lnTo>
                </a:path>
                <a:path w="365759" h="1185545">
                  <a:moveTo>
                    <a:pt x="36631" y="232777"/>
                  </a:moveTo>
                  <a:lnTo>
                    <a:pt x="51567" y="231432"/>
                  </a:lnTo>
                </a:path>
                <a:path w="365759" h="1185545">
                  <a:moveTo>
                    <a:pt x="40711" y="143460"/>
                  </a:moveTo>
                  <a:lnTo>
                    <a:pt x="21712" y="0"/>
                  </a:lnTo>
                </a:path>
                <a:path w="365759" h="1185545">
                  <a:moveTo>
                    <a:pt x="24426" y="144805"/>
                  </a:moveTo>
                  <a:lnTo>
                    <a:pt x="5411" y="2756"/>
                  </a:lnTo>
                </a:path>
                <a:path w="365759" h="1185545">
                  <a:moveTo>
                    <a:pt x="5411" y="2756"/>
                  </a:moveTo>
                  <a:lnTo>
                    <a:pt x="21712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/>
            <p:cNvSpPr/>
            <p:nvPr/>
          </p:nvSpPr>
          <p:spPr>
            <a:xfrm>
              <a:off x="13965027" y="6844201"/>
              <a:ext cx="5100320" cy="1212850"/>
            </a:xfrm>
            <a:custGeom>
              <a:avLst/>
              <a:gdLst/>
              <a:ahLst/>
              <a:cxnLst/>
              <a:rect l="l" t="t" r="r" b="b"/>
              <a:pathLst>
                <a:path w="5100319" h="1212850">
                  <a:moveTo>
                    <a:pt x="5100225" y="1186737"/>
                  </a:moveTo>
                  <a:lnTo>
                    <a:pt x="5021143" y="1186737"/>
                  </a:lnTo>
                </a:path>
                <a:path w="5100319" h="1212850">
                  <a:moveTo>
                    <a:pt x="5021143" y="1186737"/>
                  </a:moveTo>
                  <a:lnTo>
                    <a:pt x="5021143" y="1202902"/>
                  </a:lnTo>
                </a:path>
                <a:path w="5100319" h="1212850">
                  <a:moveTo>
                    <a:pt x="4924768" y="1186737"/>
                  </a:moveTo>
                  <a:lnTo>
                    <a:pt x="4780872" y="1186737"/>
                  </a:lnTo>
                </a:path>
                <a:path w="5100319" h="1212850">
                  <a:moveTo>
                    <a:pt x="4924768" y="1202902"/>
                  </a:moveTo>
                  <a:lnTo>
                    <a:pt x="4924768" y="1186737"/>
                  </a:lnTo>
                </a:path>
                <a:path w="5100319" h="1212850">
                  <a:moveTo>
                    <a:pt x="4780872" y="1186737"/>
                  </a:moveTo>
                  <a:lnTo>
                    <a:pt x="4780872" y="1202902"/>
                  </a:lnTo>
                </a:path>
                <a:path w="5100319" h="1212850">
                  <a:moveTo>
                    <a:pt x="4684514" y="1202902"/>
                  </a:moveTo>
                  <a:lnTo>
                    <a:pt x="4540617" y="1202902"/>
                  </a:lnTo>
                </a:path>
                <a:path w="5100319" h="1212850">
                  <a:moveTo>
                    <a:pt x="4684514" y="1186737"/>
                  </a:moveTo>
                  <a:lnTo>
                    <a:pt x="4540617" y="1186737"/>
                  </a:lnTo>
                </a:path>
                <a:path w="5100319" h="1212850">
                  <a:moveTo>
                    <a:pt x="4684514" y="1202902"/>
                  </a:moveTo>
                  <a:lnTo>
                    <a:pt x="4684514" y="1186737"/>
                  </a:lnTo>
                </a:path>
                <a:path w="5100319" h="1212850">
                  <a:moveTo>
                    <a:pt x="4540617" y="1186737"/>
                  </a:moveTo>
                  <a:lnTo>
                    <a:pt x="4540617" y="1202902"/>
                  </a:lnTo>
                </a:path>
                <a:path w="5100319" h="1212850">
                  <a:moveTo>
                    <a:pt x="2665999" y="947188"/>
                  </a:moveTo>
                  <a:lnTo>
                    <a:pt x="2549243" y="947188"/>
                  </a:lnTo>
                </a:path>
                <a:path w="5100319" h="1212850">
                  <a:moveTo>
                    <a:pt x="2665999" y="936366"/>
                  </a:moveTo>
                  <a:lnTo>
                    <a:pt x="2549243" y="936366"/>
                  </a:lnTo>
                </a:path>
                <a:path w="5100319" h="1212850">
                  <a:moveTo>
                    <a:pt x="2549243" y="947188"/>
                  </a:moveTo>
                  <a:lnTo>
                    <a:pt x="2549243" y="936366"/>
                  </a:lnTo>
                </a:path>
                <a:path w="5100319" h="1212850">
                  <a:moveTo>
                    <a:pt x="2665999" y="943155"/>
                  </a:moveTo>
                  <a:lnTo>
                    <a:pt x="2549243" y="943155"/>
                  </a:lnTo>
                </a:path>
                <a:path w="5100319" h="1212850">
                  <a:moveTo>
                    <a:pt x="2469169" y="947188"/>
                  </a:moveTo>
                  <a:lnTo>
                    <a:pt x="2353796" y="947188"/>
                  </a:lnTo>
                </a:path>
                <a:path w="5100319" h="1212850">
                  <a:moveTo>
                    <a:pt x="2469169" y="947188"/>
                  </a:moveTo>
                  <a:lnTo>
                    <a:pt x="2469169" y="936366"/>
                  </a:lnTo>
                </a:path>
                <a:path w="5100319" h="1212850">
                  <a:moveTo>
                    <a:pt x="2469169" y="936366"/>
                  </a:moveTo>
                  <a:lnTo>
                    <a:pt x="2353796" y="936366"/>
                  </a:lnTo>
                </a:path>
                <a:path w="5100319" h="1212850">
                  <a:moveTo>
                    <a:pt x="2469169" y="943155"/>
                  </a:moveTo>
                  <a:lnTo>
                    <a:pt x="2353796" y="943155"/>
                  </a:lnTo>
                </a:path>
                <a:path w="5100319" h="1212850">
                  <a:moveTo>
                    <a:pt x="2549243" y="947188"/>
                  </a:moveTo>
                  <a:lnTo>
                    <a:pt x="2469169" y="947188"/>
                  </a:lnTo>
                </a:path>
                <a:path w="5100319" h="1212850">
                  <a:moveTo>
                    <a:pt x="2549243" y="926905"/>
                  </a:moveTo>
                  <a:lnTo>
                    <a:pt x="2549243" y="947188"/>
                  </a:lnTo>
                </a:path>
                <a:path w="5100319" h="1212850">
                  <a:moveTo>
                    <a:pt x="2469169" y="947188"/>
                  </a:moveTo>
                  <a:lnTo>
                    <a:pt x="2469169" y="926905"/>
                  </a:lnTo>
                </a:path>
                <a:path w="5100319" h="1212850">
                  <a:moveTo>
                    <a:pt x="2469169" y="926905"/>
                  </a:moveTo>
                  <a:lnTo>
                    <a:pt x="2549243" y="926905"/>
                  </a:lnTo>
                </a:path>
                <a:path w="5100319" h="1212850">
                  <a:moveTo>
                    <a:pt x="2175982" y="1212414"/>
                  </a:moveTo>
                  <a:lnTo>
                    <a:pt x="2174582" y="1211053"/>
                  </a:lnTo>
                </a:path>
                <a:path w="5100319" h="1212850">
                  <a:moveTo>
                    <a:pt x="2175982" y="1212414"/>
                  </a:moveTo>
                  <a:lnTo>
                    <a:pt x="2161046" y="1212414"/>
                  </a:lnTo>
                </a:path>
                <a:path w="5100319" h="1212850">
                  <a:moveTo>
                    <a:pt x="2147441" y="1212414"/>
                  </a:moveTo>
                  <a:lnTo>
                    <a:pt x="2146093" y="1211053"/>
                  </a:lnTo>
                </a:path>
                <a:path w="5100319" h="1212850">
                  <a:moveTo>
                    <a:pt x="2135219" y="1212414"/>
                  </a:moveTo>
                  <a:lnTo>
                    <a:pt x="2121666" y="1212414"/>
                  </a:lnTo>
                </a:path>
                <a:path w="5100319" h="1212850">
                  <a:moveTo>
                    <a:pt x="2108062" y="1212414"/>
                  </a:moveTo>
                  <a:lnTo>
                    <a:pt x="2106713" y="1211053"/>
                  </a:lnTo>
                </a:path>
                <a:path w="5100319" h="1212850">
                  <a:moveTo>
                    <a:pt x="2095874" y="1212414"/>
                  </a:moveTo>
                  <a:lnTo>
                    <a:pt x="2082321" y="1212414"/>
                  </a:lnTo>
                </a:path>
                <a:path w="5100319" h="1212850">
                  <a:moveTo>
                    <a:pt x="2067368" y="1212414"/>
                  </a:moveTo>
                  <a:lnTo>
                    <a:pt x="2066019" y="1211053"/>
                  </a:lnTo>
                </a:path>
                <a:path w="5100319" h="1212850">
                  <a:moveTo>
                    <a:pt x="2056494" y="1212414"/>
                  </a:moveTo>
                  <a:lnTo>
                    <a:pt x="2042941" y="1212414"/>
                  </a:lnTo>
                </a:path>
                <a:path w="5100319" h="1212850">
                  <a:moveTo>
                    <a:pt x="2027988" y="1212414"/>
                  </a:moveTo>
                  <a:lnTo>
                    <a:pt x="2026640" y="1211053"/>
                  </a:lnTo>
                </a:path>
                <a:path w="5100319" h="1212850">
                  <a:moveTo>
                    <a:pt x="2017132" y="1212414"/>
                  </a:moveTo>
                  <a:lnTo>
                    <a:pt x="2013052" y="1212414"/>
                  </a:lnTo>
                  <a:lnTo>
                    <a:pt x="1999499" y="1212414"/>
                  </a:lnTo>
                </a:path>
                <a:path w="5100319" h="1212850">
                  <a:moveTo>
                    <a:pt x="0" y="0"/>
                  </a:moveTo>
                  <a:lnTo>
                    <a:pt x="0" y="21661"/>
                  </a:lnTo>
                </a:path>
                <a:path w="5100319" h="1212850">
                  <a:moveTo>
                    <a:pt x="0" y="212443"/>
                  </a:moveTo>
                  <a:lnTo>
                    <a:pt x="0" y="717184"/>
                  </a:lnTo>
                </a:path>
                <a:path w="5100319" h="1212850">
                  <a:moveTo>
                    <a:pt x="18981" y="212443"/>
                  </a:moveTo>
                  <a:lnTo>
                    <a:pt x="0" y="212443"/>
                  </a:lnTo>
                </a:path>
                <a:path w="5100319" h="1212850">
                  <a:moveTo>
                    <a:pt x="18981" y="204258"/>
                  </a:moveTo>
                  <a:lnTo>
                    <a:pt x="0" y="204258"/>
                  </a:lnTo>
                </a:path>
                <a:path w="5100319" h="1212850">
                  <a:moveTo>
                    <a:pt x="18981" y="1212414"/>
                  </a:moveTo>
                  <a:lnTo>
                    <a:pt x="18981" y="21244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5" name="object 37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961685" y="6844201"/>
              <a:ext cx="198823" cy="214386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4840572" y="6844196"/>
              <a:ext cx="20955" cy="1212850"/>
            </a:xfrm>
            <a:custGeom>
              <a:avLst/>
              <a:gdLst/>
              <a:ahLst/>
              <a:cxnLst/>
              <a:rect l="l" t="t" r="r" b="b"/>
              <a:pathLst>
                <a:path w="20955" h="1212850">
                  <a:moveTo>
                    <a:pt x="20346" y="21678"/>
                  </a:moveTo>
                  <a:lnTo>
                    <a:pt x="20346" y="0"/>
                  </a:lnTo>
                </a:path>
                <a:path w="20955" h="1212850">
                  <a:moveTo>
                    <a:pt x="20346" y="1212397"/>
                  </a:moveTo>
                  <a:lnTo>
                    <a:pt x="20346" y="212460"/>
                  </a:lnTo>
                </a:path>
                <a:path w="20955" h="1212850">
                  <a:moveTo>
                    <a:pt x="20346" y="28416"/>
                  </a:moveTo>
                  <a:lnTo>
                    <a:pt x="0" y="28416"/>
                  </a:lnTo>
                </a:path>
                <a:path w="20955" h="1212850">
                  <a:moveTo>
                    <a:pt x="0" y="21678"/>
                  </a:moveTo>
                  <a:lnTo>
                    <a:pt x="0" y="0"/>
                  </a:lnTo>
                </a:path>
                <a:path w="20955" h="1212850">
                  <a:moveTo>
                    <a:pt x="20346" y="212460"/>
                  </a:moveTo>
                  <a:lnTo>
                    <a:pt x="0" y="212460"/>
                  </a:lnTo>
                </a:path>
                <a:path w="20955" h="1212850">
                  <a:moveTo>
                    <a:pt x="20346" y="204275"/>
                  </a:moveTo>
                  <a:lnTo>
                    <a:pt x="0" y="204275"/>
                  </a:lnTo>
                </a:path>
                <a:path w="20955" h="1212850">
                  <a:moveTo>
                    <a:pt x="0" y="1212397"/>
                  </a:moveTo>
                  <a:lnTo>
                    <a:pt x="0" y="21246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7" name="object 37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837280" y="6863934"/>
              <a:ext cx="198004" cy="459836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15181281" y="5631713"/>
              <a:ext cx="1292860" cy="16510"/>
            </a:xfrm>
            <a:custGeom>
              <a:avLst/>
              <a:gdLst/>
              <a:ahLst/>
              <a:cxnLst/>
              <a:rect l="l" t="t" r="r" b="b"/>
              <a:pathLst>
                <a:path w="1292859" h="16510">
                  <a:moveTo>
                    <a:pt x="1292271" y="16233"/>
                  </a:moveTo>
                  <a:lnTo>
                    <a:pt x="480526" y="16233"/>
                  </a:lnTo>
                </a:path>
                <a:path w="1292859" h="16510">
                  <a:moveTo>
                    <a:pt x="480526" y="16233"/>
                  </a:moveTo>
                  <a:lnTo>
                    <a:pt x="479195" y="14905"/>
                  </a:lnTo>
                </a:path>
                <a:path w="1292859" h="16510">
                  <a:moveTo>
                    <a:pt x="480526" y="16233"/>
                  </a:moveTo>
                  <a:lnTo>
                    <a:pt x="466921" y="16233"/>
                  </a:lnTo>
                </a:path>
                <a:path w="1292859" h="16510">
                  <a:moveTo>
                    <a:pt x="452020" y="16233"/>
                  </a:moveTo>
                  <a:lnTo>
                    <a:pt x="450688" y="14905"/>
                  </a:lnTo>
                </a:path>
                <a:path w="1292859" h="16510">
                  <a:moveTo>
                    <a:pt x="441181" y="16233"/>
                  </a:moveTo>
                  <a:lnTo>
                    <a:pt x="426245" y="16233"/>
                  </a:lnTo>
                </a:path>
                <a:path w="1292859" h="16510">
                  <a:moveTo>
                    <a:pt x="412657" y="16233"/>
                  </a:moveTo>
                  <a:lnTo>
                    <a:pt x="411326" y="14905"/>
                  </a:lnTo>
                </a:path>
                <a:path w="1292859" h="16510">
                  <a:moveTo>
                    <a:pt x="401818" y="16233"/>
                  </a:moveTo>
                  <a:lnTo>
                    <a:pt x="386865" y="16233"/>
                  </a:lnTo>
                </a:path>
                <a:path w="1292859" h="16510">
                  <a:moveTo>
                    <a:pt x="373312" y="16233"/>
                  </a:moveTo>
                  <a:lnTo>
                    <a:pt x="371946" y="14905"/>
                  </a:lnTo>
                </a:path>
                <a:path w="1292859" h="16510">
                  <a:moveTo>
                    <a:pt x="361107" y="16233"/>
                  </a:moveTo>
                  <a:lnTo>
                    <a:pt x="347485" y="16233"/>
                  </a:lnTo>
                </a:path>
                <a:path w="1292859" h="16510">
                  <a:moveTo>
                    <a:pt x="333915" y="16233"/>
                  </a:moveTo>
                  <a:lnTo>
                    <a:pt x="332567" y="14905"/>
                  </a:lnTo>
                </a:path>
                <a:path w="1292859" h="16510">
                  <a:moveTo>
                    <a:pt x="321710" y="16233"/>
                  </a:moveTo>
                  <a:lnTo>
                    <a:pt x="308140" y="16233"/>
                  </a:lnTo>
                </a:path>
                <a:path w="1292859" h="16510">
                  <a:moveTo>
                    <a:pt x="293187" y="16233"/>
                  </a:moveTo>
                  <a:lnTo>
                    <a:pt x="291856" y="14905"/>
                  </a:lnTo>
                </a:path>
                <a:path w="1292859" h="16510">
                  <a:moveTo>
                    <a:pt x="282331" y="16233"/>
                  </a:moveTo>
                  <a:lnTo>
                    <a:pt x="268778" y="16233"/>
                  </a:lnTo>
                </a:path>
                <a:path w="1292859" h="16510">
                  <a:moveTo>
                    <a:pt x="253825" y="16233"/>
                  </a:moveTo>
                  <a:lnTo>
                    <a:pt x="252459" y="14905"/>
                  </a:lnTo>
                </a:path>
                <a:path w="1292859" h="16510">
                  <a:moveTo>
                    <a:pt x="242951" y="16233"/>
                  </a:moveTo>
                  <a:lnTo>
                    <a:pt x="229398" y="16233"/>
                  </a:lnTo>
                </a:path>
                <a:path w="1292859" h="16510">
                  <a:moveTo>
                    <a:pt x="214462" y="16233"/>
                  </a:moveTo>
                  <a:lnTo>
                    <a:pt x="213114" y="14905"/>
                  </a:lnTo>
                </a:path>
                <a:path w="1292859" h="16510">
                  <a:moveTo>
                    <a:pt x="203606" y="16233"/>
                  </a:moveTo>
                  <a:lnTo>
                    <a:pt x="188704" y="16233"/>
                  </a:lnTo>
                </a:path>
                <a:path w="1292859" h="16510">
                  <a:moveTo>
                    <a:pt x="175100" y="16233"/>
                  </a:moveTo>
                  <a:lnTo>
                    <a:pt x="173751" y="14905"/>
                  </a:lnTo>
                </a:path>
                <a:path w="1292859" h="16510">
                  <a:moveTo>
                    <a:pt x="164226" y="16233"/>
                  </a:moveTo>
                  <a:lnTo>
                    <a:pt x="149324" y="16233"/>
                  </a:lnTo>
                </a:path>
                <a:path w="1292859" h="16510">
                  <a:moveTo>
                    <a:pt x="135737" y="16233"/>
                  </a:moveTo>
                  <a:lnTo>
                    <a:pt x="134389" y="14905"/>
                  </a:lnTo>
                </a:path>
                <a:path w="1292859" h="16510">
                  <a:moveTo>
                    <a:pt x="123532" y="16233"/>
                  </a:moveTo>
                  <a:lnTo>
                    <a:pt x="109962" y="16233"/>
                  </a:lnTo>
                </a:path>
                <a:path w="1292859" h="16510">
                  <a:moveTo>
                    <a:pt x="96374" y="16233"/>
                  </a:moveTo>
                  <a:lnTo>
                    <a:pt x="95009" y="14905"/>
                  </a:lnTo>
                </a:path>
                <a:path w="1292859" h="16510">
                  <a:moveTo>
                    <a:pt x="84153" y="16233"/>
                  </a:moveTo>
                  <a:lnTo>
                    <a:pt x="70616" y="16233"/>
                  </a:lnTo>
                </a:path>
                <a:path w="1292859" h="16510">
                  <a:moveTo>
                    <a:pt x="55646" y="16233"/>
                  </a:moveTo>
                  <a:lnTo>
                    <a:pt x="54315" y="14905"/>
                  </a:lnTo>
                </a:path>
                <a:path w="1292859" h="16510">
                  <a:moveTo>
                    <a:pt x="44773" y="16233"/>
                  </a:moveTo>
                  <a:lnTo>
                    <a:pt x="31254" y="16233"/>
                  </a:lnTo>
                </a:path>
                <a:path w="1292859" h="16510">
                  <a:moveTo>
                    <a:pt x="16284" y="16233"/>
                  </a:moveTo>
                  <a:lnTo>
                    <a:pt x="14935" y="14905"/>
                  </a:lnTo>
                </a:path>
                <a:path w="1292859" h="16510">
                  <a:moveTo>
                    <a:pt x="13536" y="16233"/>
                  </a:moveTo>
                  <a:lnTo>
                    <a:pt x="0" y="16233"/>
                  </a:lnTo>
                </a:path>
                <a:path w="1292859" h="16510">
                  <a:moveTo>
                    <a:pt x="977354" y="13578"/>
                  </a:moveTo>
                  <a:lnTo>
                    <a:pt x="977354" y="4083"/>
                  </a:lnTo>
                </a:path>
                <a:path w="1292859" h="16510">
                  <a:moveTo>
                    <a:pt x="985479" y="16233"/>
                  </a:moveTo>
                  <a:lnTo>
                    <a:pt x="985479" y="0"/>
                  </a:lnTo>
                </a:path>
                <a:path w="1292859" h="16510">
                  <a:moveTo>
                    <a:pt x="985479" y="0"/>
                  </a:moveTo>
                  <a:lnTo>
                    <a:pt x="977354" y="0"/>
                  </a:lnTo>
                </a:path>
                <a:path w="1292859" h="16510">
                  <a:moveTo>
                    <a:pt x="977354" y="0"/>
                  </a:moveTo>
                  <a:lnTo>
                    <a:pt x="977354" y="16233"/>
                  </a:lnTo>
                </a:path>
                <a:path w="1292859" h="16510">
                  <a:moveTo>
                    <a:pt x="480526" y="4083"/>
                  </a:moveTo>
                  <a:lnTo>
                    <a:pt x="480526" y="13578"/>
                  </a:lnTo>
                </a:path>
                <a:path w="1292859" h="16510">
                  <a:moveTo>
                    <a:pt x="977354" y="13578"/>
                  </a:moveTo>
                  <a:lnTo>
                    <a:pt x="480526" y="13578"/>
                  </a:lnTo>
                </a:path>
                <a:path w="1292859" h="16510">
                  <a:moveTo>
                    <a:pt x="977354" y="4083"/>
                  </a:moveTo>
                  <a:lnTo>
                    <a:pt x="480526" y="408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/>
            <p:cNvSpPr/>
            <p:nvPr/>
          </p:nvSpPr>
          <p:spPr>
            <a:xfrm>
              <a:off x="11083190" y="3649336"/>
              <a:ext cx="177800" cy="184150"/>
            </a:xfrm>
            <a:custGeom>
              <a:avLst/>
              <a:gdLst/>
              <a:ahLst/>
              <a:cxnLst/>
              <a:rect l="l" t="t" r="r" b="b"/>
              <a:pathLst>
                <a:path w="177800" h="184150">
                  <a:moveTo>
                    <a:pt x="177779" y="161038"/>
                  </a:moveTo>
                  <a:lnTo>
                    <a:pt x="156084" y="184060"/>
                  </a:lnTo>
                </a:path>
                <a:path w="177800" h="184150">
                  <a:moveTo>
                    <a:pt x="177779" y="161038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/>
            <p:cNvSpPr/>
            <p:nvPr/>
          </p:nvSpPr>
          <p:spPr>
            <a:xfrm>
              <a:off x="9230217" y="4085072"/>
              <a:ext cx="8982710" cy="4053204"/>
            </a:xfrm>
            <a:custGeom>
              <a:avLst/>
              <a:gdLst/>
              <a:ahLst/>
              <a:cxnLst/>
              <a:rect l="l" t="t" r="r" b="b"/>
              <a:pathLst>
                <a:path w="8982710" h="4053204">
                  <a:moveTo>
                    <a:pt x="3498193" y="4045947"/>
                  </a:moveTo>
                  <a:lnTo>
                    <a:pt x="3498193" y="4052770"/>
                  </a:lnTo>
                </a:path>
                <a:path w="8982710" h="4053204">
                  <a:moveTo>
                    <a:pt x="8982231" y="2788883"/>
                  </a:moveTo>
                  <a:lnTo>
                    <a:pt x="8603490" y="2788883"/>
                  </a:lnTo>
                </a:path>
                <a:path w="8982710" h="4053204">
                  <a:moveTo>
                    <a:pt x="8603490" y="2788883"/>
                  </a:moveTo>
                  <a:lnTo>
                    <a:pt x="8603490" y="2769944"/>
                  </a:lnTo>
                </a:path>
                <a:path w="8982710" h="4053204">
                  <a:moveTo>
                    <a:pt x="1365" y="1085254"/>
                  </a:moveTo>
                  <a:lnTo>
                    <a:pt x="0" y="1083859"/>
                  </a:lnTo>
                </a:path>
                <a:path w="8982710" h="4053204">
                  <a:moveTo>
                    <a:pt x="1365" y="1085254"/>
                  </a:moveTo>
                  <a:lnTo>
                    <a:pt x="1365" y="1077104"/>
                  </a:lnTo>
                </a:path>
                <a:path w="8982710" h="4053204">
                  <a:moveTo>
                    <a:pt x="1365" y="1066282"/>
                  </a:moveTo>
                  <a:lnTo>
                    <a:pt x="1365" y="1056838"/>
                  </a:lnTo>
                </a:path>
                <a:path w="8982710" h="4053204">
                  <a:moveTo>
                    <a:pt x="1365" y="1046016"/>
                  </a:moveTo>
                  <a:lnTo>
                    <a:pt x="1365" y="1037899"/>
                  </a:lnTo>
                </a:path>
                <a:path w="8982710" h="4053204">
                  <a:moveTo>
                    <a:pt x="1365" y="1027043"/>
                  </a:moveTo>
                  <a:lnTo>
                    <a:pt x="1365" y="1017599"/>
                  </a:lnTo>
                </a:path>
                <a:path w="8982710" h="4053204">
                  <a:moveTo>
                    <a:pt x="1365" y="1006760"/>
                  </a:moveTo>
                  <a:lnTo>
                    <a:pt x="1365" y="998661"/>
                  </a:lnTo>
                </a:path>
                <a:path w="8982710" h="4053204">
                  <a:moveTo>
                    <a:pt x="1365" y="986477"/>
                  </a:moveTo>
                  <a:lnTo>
                    <a:pt x="1365" y="978310"/>
                  </a:lnTo>
                </a:path>
                <a:path w="8982710" h="4053204">
                  <a:moveTo>
                    <a:pt x="1365" y="967488"/>
                  </a:moveTo>
                  <a:lnTo>
                    <a:pt x="1365" y="959388"/>
                  </a:lnTo>
                </a:path>
                <a:path w="8982710" h="4053204">
                  <a:moveTo>
                    <a:pt x="1365" y="947222"/>
                  </a:moveTo>
                  <a:lnTo>
                    <a:pt x="0" y="945860"/>
                  </a:lnTo>
                </a:path>
                <a:path w="8982710" h="4053204">
                  <a:moveTo>
                    <a:pt x="1365" y="947222"/>
                  </a:moveTo>
                  <a:lnTo>
                    <a:pt x="1365" y="939088"/>
                  </a:lnTo>
                </a:path>
                <a:path w="8982710" h="4053204">
                  <a:moveTo>
                    <a:pt x="27226" y="848428"/>
                  </a:moveTo>
                  <a:lnTo>
                    <a:pt x="25826" y="847066"/>
                  </a:lnTo>
                </a:path>
                <a:path w="8982710" h="4053204">
                  <a:moveTo>
                    <a:pt x="27226" y="848428"/>
                  </a:moveTo>
                  <a:lnTo>
                    <a:pt x="28540" y="840311"/>
                  </a:lnTo>
                </a:path>
                <a:path w="8982710" h="4053204">
                  <a:moveTo>
                    <a:pt x="28540" y="829472"/>
                  </a:moveTo>
                  <a:lnTo>
                    <a:pt x="29871" y="821372"/>
                  </a:lnTo>
                </a:path>
                <a:path w="8982710" h="4053204">
                  <a:moveTo>
                    <a:pt x="29871" y="809189"/>
                  </a:moveTo>
                  <a:lnTo>
                    <a:pt x="31305" y="801055"/>
                  </a:lnTo>
                </a:path>
                <a:path w="8982710" h="4053204">
                  <a:moveTo>
                    <a:pt x="31305" y="790284"/>
                  </a:moveTo>
                  <a:lnTo>
                    <a:pt x="32585" y="780772"/>
                  </a:lnTo>
                </a:path>
                <a:path w="8982710" h="4053204">
                  <a:moveTo>
                    <a:pt x="32585" y="769967"/>
                  </a:moveTo>
                  <a:lnTo>
                    <a:pt x="33985" y="761868"/>
                  </a:lnTo>
                </a:path>
                <a:path w="8982710" h="4053204">
                  <a:moveTo>
                    <a:pt x="35368" y="751046"/>
                  </a:moveTo>
                  <a:lnTo>
                    <a:pt x="35368" y="741551"/>
                  </a:lnTo>
                </a:path>
                <a:path w="8982710" h="4053204">
                  <a:moveTo>
                    <a:pt x="36682" y="730729"/>
                  </a:moveTo>
                  <a:lnTo>
                    <a:pt x="36682" y="722612"/>
                  </a:lnTo>
                </a:path>
                <a:path w="8982710" h="4053204">
                  <a:moveTo>
                    <a:pt x="38082" y="710395"/>
                  </a:moveTo>
                  <a:lnTo>
                    <a:pt x="36682" y="709068"/>
                  </a:lnTo>
                </a:path>
                <a:path w="8982710" h="4053204">
                  <a:moveTo>
                    <a:pt x="38082" y="710395"/>
                  </a:moveTo>
                  <a:lnTo>
                    <a:pt x="38082" y="702312"/>
                  </a:lnTo>
                </a:path>
                <a:path w="8982710" h="4053204">
                  <a:moveTo>
                    <a:pt x="24511" y="939088"/>
                  </a:moveTo>
                  <a:lnTo>
                    <a:pt x="23112" y="937744"/>
                  </a:lnTo>
                </a:path>
                <a:path w="8982710" h="4053204">
                  <a:moveTo>
                    <a:pt x="24511" y="939088"/>
                  </a:moveTo>
                  <a:lnTo>
                    <a:pt x="16369" y="939088"/>
                  </a:lnTo>
                </a:path>
                <a:path w="8982710" h="4053204">
                  <a:moveTo>
                    <a:pt x="10890" y="939088"/>
                  </a:moveTo>
                  <a:lnTo>
                    <a:pt x="1365" y="939088"/>
                  </a:lnTo>
                </a:path>
                <a:path w="8982710" h="4053204">
                  <a:moveTo>
                    <a:pt x="2455650" y="3959353"/>
                  </a:moveTo>
                  <a:lnTo>
                    <a:pt x="2245233" y="3930988"/>
                  </a:lnTo>
                </a:path>
                <a:path w="8982710" h="4053204">
                  <a:moveTo>
                    <a:pt x="47521" y="612979"/>
                  </a:moveTo>
                  <a:lnTo>
                    <a:pt x="46241" y="611635"/>
                  </a:lnTo>
                </a:path>
                <a:path w="8982710" h="4053204">
                  <a:moveTo>
                    <a:pt x="47521" y="612979"/>
                  </a:moveTo>
                  <a:lnTo>
                    <a:pt x="39396" y="611635"/>
                  </a:lnTo>
                </a:path>
                <a:path w="8982710" h="4053204">
                  <a:moveTo>
                    <a:pt x="33985" y="610239"/>
                  </a:moveTo>
                  <a:lnTo>
                    <a:pt x="25826" y="610239"/>
                  </a:lnTo>
                </a:path>
                <a:path w="8982710" h="4053204">
                  <a:moveTo>
                    <a:pt x="38082" y="702312"/>
                  </a:moveTo>
                  <a:lnTo>
                    <a:pt x="36682" y="700951"/>
                  </a:lnTo>
                </a:path>
                <a:path w="8982710" h="4053204">
                  <a:moveTo>
                    <a:pt x="38082" y="702312"/>
                  </a:moveTo>
                  <a:lnTo>
                    <a:pt x="29871" y="700951"/>
                  </a:lnTo>
                </a:path>
                <a:path w="8982710" h="4053204">
                  <a:moveTo>
                    <a:pt x="24511" y="700951"/>
                  </a:moveTo>
                  <a:lnTo>
                    <a:pt x="16369" y="700951"/>
                  </a:lnTo>
                </a:path>
                <a:path w="8982710" h="4053204">
                  <a:moveTo>
                    <a:pt x="47521" y="612979"/>
                  </a:moveTo>
                  <a:lnTo>
                    <a:pt x="46241" y="611635"/>
                  </a:lnTo>
                </a:path>
                <a:path w="8982710" h="4053204">
                  <a:moveTo>
                    <a:pt x="47521" y="612979"/>
                  </a:moveTo>
                  <a:lnTo>
                    <a:pt x="48938" y="604845"/>
                  </a:lnTo>
                </a:path>
                <a:path w="8982710" h="4053204">
                  <a:moveTo>
                    <a:pt x="50252" y="592696"/>
                  </a:moveTo>
                  <a:lnTo>
                    <a:pt x="51618" y="584563"/>
                  </a:lnTo>
                </a:path>
                <a:path w="8982710" h="4053204">
                  <a:moveTo>
                    <a:pt x="53018" y="573740"/>
                  </a:moveTo>
                  <a:lnTo>
                    <a:pt x="54332" y="565658"/>
                  </a:lnTo>
                </a:path>
                <a:path w="8982710" h="4053204">
                  <a:moveTo>
                    <a:pt x="55732" y="554853"/>
                  </a:moveTo>
                  <a:lnTo>
                    <a:pt x="57097" y="545324"/>
                  </a:lnTo>
                </a:path>
                <a:path w="8982710" h="4053204">
                  <a:moveTo>
                    <a:pt x="58395" y="534502"/>
                  </a:moveTo>
                  <a:lnTo>
                    <a:pt x="59811" y="526368"/>
                  </a:lnTo>
                </a:path>
                <a:path w="8982710" h="4053204">
                  <a:moveTo>
                    <a:pt x="61092" y="515546"/>
                  </a:moveTo>
                  <a:lnTo>
                    <a:pt x="62474" y="507430"/>
                  </a:lnTo>
                </a:path>
                <a:path w="8982710" h="4053204">
                  <a:moveTo>
                    <a:pt x="63874" y="495297"/>
                  </a:moveTo>
                  <a:lnTo>
                    <a:pt x="65188" y="487147"/>
                  </a:lnTo>
                </a:path>
                <a:path w="8982710" h="4053204">
                  <a:moveTo>
                    <a:pt x="66588" y="476359"/>
                  </a:moveTo>
                  <a:lnTo>
                    <a:pt x="67954" y="474963"/>
                  </a:lnTo>
                </a:path>
                <a:path w="8982710" h="4053204">
                  <a:moveTo>
                    <a:pt x="67954" y="474963"/>
                  </a:moveTo>
                  <a:lnTo>
                    <a:pt x="67954" y="466864"/>
                  </a:lnTo>
                </a:path>
                <a:path w="8982710" h="4053204">
                  <a:moveTo>
                    <a:pt x="25826" y="610239"/>
                  </a:moveTo>
                  <a:lnTo>
                    <a:pt x="24511" y="608912"/>
                  </a:lnTo>
                </a:path>
                <a:path w="8982710" h="4053204">
                  <a:moveTo>
                    <a:pt x="25826" y="610239"/>
                  </a:moveTo>
                  <a:lnTo>
                    <a:pt x="27226" y="600830"/>
                  </a:lnTo>
                </a:path>
                <a:path w="8982710" h="4053204">
                  <a:moveTo>
                    <a:pt x="28540" y="589974"/>
                  </a:moveTo>
                  <a:lnTo>
                    <a:pt x="29871" y="581857"/>
                  </a:lnTo>
                </a:path>
                <a:path w="8982710" h="4053204">
                  <a:moveTo>
                    <a:pt x="31305" y="571018"/>
                  </a:moveTo>
                  <a:lnTo>
                    <a:pt x="32585" y="562918"/>
                  </a:lnTo>
                </a:path>
                <a:path w="8982710" h="4053204">
                  <a:moveTo>
                    <a:pt x="33985" y="550752"/>
                  </a:moveTo>
                  <a:lnTo>
                    <a:pt x="35368" y="542635"/>
                  </a:lnTo>
                </a:path>
                <a:path w="8982710" h="4053204">
                  <a:moveTo>
                    <a:pt x="36682" y="531779"/>
                  </a:moveTo>
                  <a:lnTo>
                    <a:pt x="38082" y="523663"/>
                  </a:lnTo>
                </a:path>
                <a:path w="8982710" h="4053204">
                  <a:moveTo>
                    <a:pt x="39396" y="511530"/>
                  </a:moveTo>
                  <a:lnTo>
                    <a:pt x="40762" y="503363"/>
                  </a:lnTo>
                </a:path>
                <a:path w="8982710" h="4053204">
                  <a:moveTo>
                    <a:pt x="42161" y="492541"/>
                  </a:moveTo>
                  <a:lnTo>
                    <a:pt x="43459" y="484475"/>
                  </a:lnTo>
                </a:path>
                <a:path w="8982710" h="4053204">
                  <a:moveTo>
                    <a:pt x="44807" y="473602"/>
                  </a:moveTo>
                  <a:lnTo>
                    <a:pt x="44807" y="472275"/>
                  </a:lnTo>
                </a:path>
                <a:path w="8982710" h="4053204">
                  <a:moveTo>
                    <a:pt x="44807" y="472275"/>
                  </a:moveTo>
                  <a:lnTo>
                    <a:pt x="46241" y="464124"/>
                  </a:lnTo>
                </a:path>
                <a:path w="8982710" h="4053204">
                  <a:moveTo>
                    <a:pt x="84221" y="378892"/>
                  </a:moveTo>
                  <a:lnTo>
                    <a:pt x="82821" y="377565"/>
                  </a:lnTo>
                </a:path>
                <a:path w="8982710" h="4053204">
                  <a:moveTo>
                    <a:pt x="84221" y="378892"/>
                  </a:moveTo>
                  <a:lnTo>
                    <a:pt x="76028" y="377565"/>
                  </a:lnTo>
                </a:path>
                <a:path w="8982710" h="4053204">
                  <a:moveTo>
                    <a:pt x="70668" y="376186"/>
                  </a:moveTo>
                  <a:lnTo>
                    <a:pt x="62474" y="374808"/>
                  </a:lnTo>
                </a:path>
                <a:path w="8982710" h="4053204">
                  <a:moveTo>
                    <a:pt x="67954" y="466864"/>
                  </a:moveTo>
                  <a:lnTo>
                    <a:pt x="66588" y="465503"/>
                  </a:lnTo>
                </a:path>
                <a:path w="8982710" h="4053204">
                  <a:moveTo>
                    <a:pt x="67954" y="466864"/>
                  </a:moveTo>
                  <a:lnTo>
                    <a:pt x="59811" y="465503"/>
                  </a:lnTo>
                </a:path>
                <a:path w="8982710" h="4053204">
                  <a:moveTo>
                    <a:pt x="54332" y="465503"/>
                  </a:moveTo>
                  <a:lnTo>
                    <a:pt x="46241" y="464124"/>
                  </a:lnTo>
                </a:path>
                <a:path w="8982710" h="4053204">
                  <a:moveTo>
                    <a:pt x="137137" y="147527"/>
                  </a:moveTo>
                  <a:lnTo>
                    <a:pt x="135805" y="146132"/>
                  </a:lnTo>
                </a:path>
                <a:path w="8982710" h="4053204">
                  <a:moveTo>
                    <a:pt x="137137" y="147527"/>
                  </a:moveTo>
                  <a:lnTo>
                    <a:pt x="129029" y="146132"/>
                  </a:lnTo>
                </a:path>
                <a:path w="8982710" h="4053204">
                  <a:moveTo>
                    <a:pt x="123583" y="143460"/>
                  </a:moveTo>
                  <a:lnTo>
                    <a:pt x="115407" y="142099"/>
                  </a:lnTo>
                </a:path>
                <a:path w="8982710" h="4053204">
                  <a:moveTo>
                    <a:pt x="115407" y="235448"/>
                  </a:moveTo>
                  <a:lnTo>
                    <a:pt x="114093" y="234087"/>
                  </a:lnTo>
                </a:path>
                <a:path w="8982710" h="4053204">
                  <a:moveTo>
                    <a:pt x="115407" y="235448"/>
                  </a:moveTo>
                  <a:lnTo>
                    <a:pt x="107299" y="232743"/>
                  </a:lnTo>
                </a:path>
                <a:path w="8982710" h="4053204">
                  <a:moveTo>
                    <a:pt x="101854" y="232743"/>
                  </a:moveTo>
                  <a:lnTo>
                    <a:pt x="93677" y="230054"/>
                  </a:lnTo>
                </a:path>
                <a:path w="8982710" h="4053204">
                  <a:moveTo>
                    <a:pt x="115407" y="142099"/>
                  </a:moveTo>
                  <a:lnTo>
                    <a:pt x="114093" y="140721"/>
                  </a:lnTo>
                </a:path>
                <a:path w="8982710" h="4053204">
                  <a:moveTo>
                    <a:pt x="115407" y="142099"/>
                  </a:moveTo>
                  <a:lnTo>
                    <a:pt x="118172" y="133965"/>
                  </a:lnTo>
                </a:path>
                <a:path w="8982710" h="4053204">
                  <a:moveTo>
                    <a:pt x="120869" y="123143"/>
                  </a:moveTo>
                  <a:lnTo>
                    <a:pt x="123583" y="115027"/>
                  </a:lnTo>
                </a:path>
                <a:path w="8982710" h="4053204">
                  <a:moveTo>
                    <a:pt x="126246" y="104205"/>
                  </a:moveTo>
                  <a:lnTo>
                    <a:pt x="129029" y="96054"/>
                  </a:lnTo>
                </a:path>
                <a:path w="8982710" h="4053204">
                  <a:moveTo>
                    <a:pt x="131726" y="85215"/>
                  </a:moveTo>
                  <a:lnTo>
                    <a:pt x="134423" y="77132"/>
                  </a:lnTo>
                </a:path>
                <a:path w="8982710" h="4053204">
                  <a:moveTo>
                    <a:pt x="137137" y="66327"/>
                  </a:moveTo>
                  <a:lnTo>
                    <a:pt x="139817" y="58194"/>
                  </a:lnTo>
                </a:path>
                <a:path w="8982710" h="4053204">
                  <a:moveTo>
                    <a:pt x="142599" y="47372"/>
                  </a:moveTo>
                  <a:lnTo>
                    <a:pt x="145296" y="39238"/>
                  </a:lnTo>
                </a:path>
                <a:path w="8982710" h="4053204">
                  <a:moveTo>
                    <a:pt x="148010" y="28416"/>
                  </a:moveTo>
                  <a:lnTo>
                    <a:pt x="150673" y="20316"/>
                  </a:lnTo>
                </a:path>
                <a:path w="8982710" h="4053204">
                  <a:moveTo>
                    <a:pt x="153455" y="9494"/>
                  </a:moveTo>
                  <a:lnTo>
                    <a:pt x="153455" y="8099"/>
                  </a:lnTo>
                </a:path>
                <a:path w="8982710" h="4053204">
                  <a:moveTo>
                    <a:pt x="153455" y="8099"/>
                  </a:moveTo>
                  <a:lnTo>
                    <a:pt x="156169" y="0"/>
                  </a:lnTo>
                </a:path>
                <a:path w="8982710" h="4053204">
                  <a:moveTo>
                    <a:pt x="137137" y="147527"/>
                  </a:moveTo>
                  <a:lnTo>
                    <a:pt x="135805" y="146132"/>
                  </a:lnTo>
                </a:path>
                <a:path w="8982710" h="4053204">
                  <a:moveTo>
                    <a:pt x="137137" y="147527"/>
                  </a:moveTo>
                  <a:lnTo>
                    <a:pt x="139817" y="139376"/>
                  </a:lnTo>
                </a:path>
                <a:path w="8982710" h="4053204">
                  <a:moveTo>
                    <a:pt x="142599" y="128554"/>
                  </a:moveTo>
                  <a:lnTo>
                    <a:pt x="145296" y="120421"/>
                  </a:lnTo>
                </a:path>
                <a:path w="8982710" h="4053204">
                  <a:moveTo>
                    <a:pt x="148010" y="109599"/>
                  </a:moveTo>
                  <a:lnTo>
                    <a:pt x="150673" y="101482"/>
                  </a:lnTo>
                </a:path>
                <a:path w="8982710" h="4053204">
                  <a:moveTo>
                    <a:pt x="153455" y="90660"/>
                  </a:moveTo>
                  <a:lnTo>
                    <a:pt x="156169" y="82560"/>
                  </a:lnTo>
                </a:path>
                <a:path w="8982710" h="4053204">
                  <a:moveTo>
                    <a:pt x="158883" y="71738"/>
                  </a:moveTo>
                  <a:lnTo>
                    <a:pt x="161546" y="63571"/>
                  </a:lnTo>
                </a:path>
                <a:path w="8982710" h="4053204">
                  <a:moveTo>
                    <a:pt x="164329" y="52749"/>
                  </a:moveTo>
                  <a:lnTo>
                    <a:pt x="167009" y="44666"/>
                  </a:lnTo>
                </a:path>
                <a:path w="8982710" h="4053204">
                  <a:moveTo>
                    <a:pt x="169723" y="33827"/>
                  </a:moveTo>
                  <a:lnTo>
                    <a:pt x="172403" y="25710"/>
                  </a:lnTo>
                </a:path>
                <a:path w="8982710" h="4053204">
                  <a:moveTo>
                    <a:pt x="175168" y="14888"/>
                  </a:moveTo>
                  <a:lnTo>
                    <a:pt x="173819" y="13527"/>
                  </a:lnTo>
                </a:path>
                <a:path w="8982710" h="4053204">
                  <a:moveTo>
                    <a:pt x="175168" y="14888"/>
                  </a:moveTo>
                  <a:lnTo>
                    <a:pt x="177882" y="6772"/>
                  </a:lnTo>
                </a:path>
                <a:path w="8982710" h="4053204">
                  <a:moveTo>
                    <a:pt x="62474" y="374808"/>
                  </a:moveTo>
                  <a:lnTo>
                    <a:pt x="61092" y="373481"/>
                  </a:lnTo>
                </a:path>
                <a:path w="8982710" h="4053204">
                  <a:moveTo>
                    <a:pt x="62474" y="374808"/>
                  </a:moveTo>
                  <a:lnTo>
                    <a:pt x="63874" y="365381"/>
                  </a:lnTo>
                </a:path>
                <a:path w="8982710" h="4053204">
                  <a:moveTo>
                    <a:pt x="66588" y="354525"/>
                  </a:moveTo>
                  <a:lnTo>
                    <a:pt x="67954" y="346408"/>
                  </a:lnTo>
                </a:path>
                <a:path w="8982710" h="4053204">
                  <a:moveTo>
                    <a:pt x="70668" y="335586"/>
                  </a:moveTo>
                  <a:lnTo>
                    <a:pt x="71982" y="327487"/>
                  </a:lnTo>
                </a:path>
                <a:path w="8982710" h="4053204">
                  <a:moveTo>
                    <a:pt x="74747" y="316648"/>
                  </a:moveTo>
                  <a:lnTo>
                    <a:pt x="76028" y="308514"/>
                  </a:lnTo>
                </a:path>
                <a:path w="8982710" h="4053204">
                  <a:moveTo>
                    <a:pt x="78759" y="296348"/>
                  </a:moveTo>
                  <a:lnTo>
                    <a:pt x="80124" y="288248"/>
                  </a:lnTo>
                </a:path>
                <a:path w="8982710" h="4053204">
                  <a:moveTo>
                    <a:pt x="82821" y="277426"/>
                  </a:moveTo>
                  <a:lnTo>
                    <a:pt x="84221" y="269293"/>
                  </a:lnTo>
                </a:path>
                <a:path w="8982710" h="4053204">
                  <a:moveTo>
                    <a:pt x="86918" y="258471"/>
                  </a:moveTo>
                  <a:lnTo>
                    <a:pt x="88283" y="250320"/>
                  </a:lnTo>
                </a:path>
                <a:path w="8982710" h="4053204">
                  <a:moveTo>
                    <a:pt x="90980" y="239481"/>
                  </a:moveTo>
                  <a:lnTo>
                    <a:pt x="90980" y="238154"/>
                  </a:lnTo>
                </a:path>
                <a:path w="8982710" h="4053204">
                  <a:moveTo>
                    <a:pt x="90980" y="238154"/>
                  </a:moveTo>
                  <a:lnTo>
                    <a:pt x="93677" y="23005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1" name="object 38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493035" y="6411922"/>
              <a:ext cx="85328" cy="148675"/>
            </a:xfrm>
            <a:prstGeom prst="rect">
              <a:avLst/>
            </a:prstGeom>
          </p:spPr>
        </p:pic>
        <p:pic>
          <p:nvPicPr>
            <p:cNvPr id="382" name="object 38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408882" y="6185951"/>
              <a:ext cx="73107" cy="151364"/>
            </a:xfrm>
            <a:prstGeom prst="rect">
              <a:avLst/>
            </a:prstGeom>
          </p:spPr>
        </p:pic>
        <p:pic>
          <p:nvPicPr>
            <p:cNvPr id="383" name="object 38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339579" y="5958619"/>
              <a:ext cx="64983" cy="152743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9234311" y="5259644"/>
              <a:ext cx="107314" cy="619760"/>
            </a:xfrm>
            <a:custGeom>
              <a:avLst/>
              <a:gdLst/>
              <a:ahLst/>
              <a:cxnLst/>
              <a:rect l="l" t="t" r="r" b="b"/>
              <a:pathLst>
                <a:path w="107315" h="619760">
                  <a:moveTo>
                    <a:pt x="107214" y="615651"/>
                  </a:moveTo>
                  <a:lnTo>
                    <a:pt x="105916" y="614323"/>
                  </a:lnTo>
                </a:path>
                <a:path w="107315" h="619760">
                  <a:moveTo>
                    <a:pt x="107214" y="615651"/>
                  </a:moveTo>
                  <a:lnTo>
                    <a:pt x="99140" y="617012"/>
                  </a:lnTo>
                </a:path>
                <a:path w="107315" h="619760">
                  <a:moveTo>
                    <a:pt x="93660" y="618373"/>
                  </a:moveTo>
                  <a:lnTo>
                    <a:pt x="85518" y="619734"/>
                  </a:lnTo>
                </a:path>
                <a:path w="107315" h="619760">
                  <a:moveTo>
                    <a:pt x="85518" y="619734"/>
                  </a:moveTo>
                  <a:lnTo>
                    <a:pt x="84187" y="618373"/>
                  </a:lnTo>
                </a:path>
                <a:path w="107315" h="619760">
                  <a:moveTo>
                    <a:pt x="85518" y="619734"/>
                  </a:moveTo>
                  <a:lnTo>
                    <a:pt x="82804" y="611635"/>
                  </a:lnTo>
                </a:path>
                <a:path w="107315" h="619760">
                  <a:moveTo>
                    <a:pt x="81490" y="600745"/>
                  </a:moveTo>
                  <a:lnTo>
                    <a:pt x="78707" y="592645"/>
                  </a:lnTo>
                </a:path>
                <a:path w="107315" h="619760">
                  <a:moveTo>
                    <a:pt x="77410" y="580479"/>
                  </a:moveTo>
                  <a:lnTo>
                    <a:pt x="74645" y="572328"/>
                  </a:lnTo>
                </a:path>
                <a:path w="107315" h="619760">
                  <a:moveTo>
                    <a:pt x="73365" y="561506"/>
                  </a:moveTo>
                  <a:lnTo>
                    <a:pt x="70634" y="553441"/>
                  </a:lnTo>
                </a:path>
                <a:path w="107315" h="619760">
                  <a:moveTo>
                    <a:pt x="69251" y="542601"/>
                  </a:moveTo>
                  <a:lnTo>
                    <a:pt x="66554" y="534451"/>
                  </a:lnTo>
                </a:path>
                <a:path w="107315" h="619760">
                  <a:moveTo>
                    <a:pt x="65154" y="523646"/>
                  </a:moveTo>
                  <a:lnTo>
                    <a:pt x="62474" y="514185"/>
                  </a:lnTo>
                </a:path>
                <a:path w="107315" h="619760">
                  <a:moveTo>
                    <a:pt x="61075" y="503363"/>
                  </a:moveTo>
                  <a:lnTo>
                    <a:pt x="58395" y="495212"/>
                  </a:lnTo>
                </a:path>
                <a:path w="107315" h="619760">
                  <a:moveTo>
                    <a:pt x="57012" y="484441"/>
                  </a:moveTo>
                  <a:lnTo>
                    <a:pt x="55698" y="483046"/>
                  </a:lnTo>
                </a:path>
                <a:path w="107315" h="619760">
                  <a:moveTo>
                    <a:pt x="57012" y="484441"/>
                  </a:moveTo>
                  <a:lnTo>
                    <a:pt x="54281" y="476291"/>
                  </a:lnTo>
                </a:path>
                <a:path w="107315" h="619760">
                  <a:moveTo>
                    <a:pt x="107214" y="615651"/>
                  </a:moveTo>
                  <a:lnTo>
                    <a:pt x="105916" y="614323"/>
                  </a:lnTo>
                </a:path>
                <a:path w="107315" h="619760">
                  <a:moveTo>
                    <a:pt x="107214" y="615651"/>
                  </a:moveTo>
                  <a:lnTo>
                    <a:pt x="105916" y="606190"/>
                  </a:lnTo>
                </a:path>
                <a:path w="107315" h="619760">
                  <a:moveTo>
                    <a:pt x="103236" y="595368"/>
                  </a:moveTo>
                  <a:lnTo>
                    <a:pt x="101854" y="587234"/>
                  </a:lnTo>
                </a:path>
                <a:path w="107315" h="619760">
                  <a:moveTo>
                    <a:pt x="99140" y="576412"/>
                  </a:moveTo>
                  <a:lnTo>
                    <a:pt x="97757" y="568312"/>
                  </a:lnTo>
                </a:path>
                <a:path w="107315" h="619760">
                  <a:moveTo>
                    <a:pt x="95060" y="557422"/>
                  </a:moveTo>
                  <a:lnTo>
                    <a:pt x="93660" y="549340"/>
                  </a:lnTo>
                </a:path>
                <a:path w="107315" h="619760">
                  <a:moveTo>
                    <a:pt x="90980" y="537224"/>
                  </a:moveTo>
                  <a:lnTo>
                    <a:pt x="89581" y="529023"/>
                  </a:lnTo>
                </a:path>
                <a:path w="107315" h="619760">
                  <a:moveTo>
                    <a:pt x="86918" y="518269"/>
                  </a:moveTo>
                  <a:lnTo>
                    <a:pt x="85518" y="510135"/>
                  </a:lnTo>
                </a:path>
                <a:path w="107315" h="619760">
                  <a:moveTo>
                    <a:pt x="82804" y="499279"/>
                  </a:moveTo>
                  <a:lnTo>
                    <a:pt x="81490" y="491196"/>
                  </a:lnTo>
                </a:path>
                <a:path w="107315" h="619760">
                  <a:moveTo>
                    <a:pt x="78707" y="480391"/>
                  </a:moveTo>
                  <a:lnTo>
                    <a:pt x="78707" y="478996"/>
                  </a:lnTo>
                </a:path>
                <a:path w="107315" h="619760">
                  <a:moveTo>
                    <a:pt x="78707" y="478996"/>
                  </a:moveTo>
                  <a:lnTo>
                    <a:pt x="77410" y="470897"/>
                  </a:lnTo>
                </a:path>
                <a:path w="107315" h="619760">
                  <a:moveTo>
                    <a:pt x="77410" y="470897"/>
                  </a:moveTo>
                  <a:lnTo>
                    <a:pt x="76010" y="469535"/>
                  </a:lnTo>
                </a:path>
                <a:path w="107315" h="619760">
                  <a:moveTo>
                    <a:pt x="77410" y="470897"/>
                  </a:moveTo>
                  <a:lnTo>
                    <a:pt x="67868" y="472224"/>
                  </a:lnTo>
                </a:path>
                <a:path w="107315" h="619760">
                  <a:moveTo>
                    <a:pt x="62474" y="473619"/>
                  </a:moveTo>
                  <a:lnTo>
                    <a:pt x="54281" y="476291"/>
                  </a:lnTo>
                </a:path>
                <a:path w="107315" h="619760">
                  <a:moveTo>
                    <a:pt x="61075" y="382908"/>
                  </a:moveTo>
                  <a:lnTo>
                    <a:pt x="59777" y="381546"/>
                  </a:lnTo>
                </a:path>
                <a:path w="107315" h="619760">
                  <a:moveTo>
                    <a:pt x="61075" y="382908"/>
                  </a:moveTo>
                  <a:lnTo>
                    <a:pt x="52984" y="384303"/>
                  </a:lnTo>
                </a:path>
                <a:path w="107315" h="619760">
                  <a:moveTo>
                    <a:pt x="47504" y="384303"/>
                  </a:moveTo>
                  <a:lnTo>
                    <a:pt x="39362" y="385664"/>
                  </a:lnTo>
                </a:path>
                <a:path w="107315" h="619760">
                  <a:moveTo>
                    <a:pt x="39362" y="385664"/>
                  </a:moveTo>
                  <a:lnTo>
                    <a:pt x="38048" y="384303"/>
                  </a:lnTo>
                </a:path>
                <a:path w="107315" h="619760">
                  <a:moveTo>
                    <a:pt x="39362" y="385664"/>
                  </a:moveTo>
                  <a:lnTo>
                    <a:pt x="38048" y="377479"/>
                  </a:lnTo>
                </a:path>
                <a:path w="107315" h="619760">
                  <a:moveTo>
                    <a:pt x="36665" y="366657"/>
                  </a:moveTo>
                  <a:lnTo>
                    <a:pt x="35299" y="357248"/>
                  </a:lnTo>
                </a:path>
                <a:path w="107315" h="619760">
                  <a:moveTo>
                    <a:pt x="33985" y="346391"/>
                  </a:moveTo>
                  <a:lnTo>
                    <a:pt x="32585" y="338258"/>
                  </a:lnTo>
                </a:path>
                <a:path w="107315" h="619760">
                  <a:moveTo>
                    <a:pt x="31271" y="327436"/>
                  </a:moveTo>
                  <a:lnTo>
                    <a:pt x="29888" y="317958"/>
                  </a:lnTo>
                </a:path>
                <a:path w="107315" h="619760">
                  <a:moveTo>
                    <a:pt x="28523" y="307136"/>
                  </a:moveTo>
                  <a:lnTo>
                    <a:pt x="27208" y="299019"/>
                  </a:lnTo>
                </a:path>
                <a:path w="107315" h="619760">
                  <a:moveTo>
                    <a:pt x="25792" y="288180"/>
                  </a:moveTo>
                  <a:lnTo>
                    <a:pt x="24426" y="280098"/>
                  </a:lnTo>
                </a:path>
                <a:path w="107315" h="619760">
                  <a:moveTo>
                    <a:pt x="23129" y="267914"/>
                  </a:moveTo>
                  <a:lnTo>
                    <a:pt x="21729" y="259764"/>
                  </a:lnTo>
                </a:path>
                <a:path w="107315" h="619760">
                  <a:moveTo>
                    <a:pt x="20415" y="248942"/>
                  </a:moveTo>
                  <a:lnTo>
                    <a:pt x="19015" y="247614"/>
                  </a:lnTo>
                </a:path>
                <a:path w="107315" h="619760">
                  <a:moveTo>
                    <a:pt x="20415" y="248942"/>
                  </a:moveTo>
                  <a:lnTo>
                    <a:pt x="19015" y="239515"/>
                  </a:lnTo>
                </a:path>
                <a:path w="107315" h="619760">
                  <a:moveTo>
                    <a:pt x="61075" y="382908"/>
                  </a:moveTo>
                  <a:lnTo>
                    <a:pt x="59777" y="381546"/>
                  </a:lnTo>
                </a:path>
                <a:path w="107315" h="619760">
                  <a:moveTo>
                    <a:pt x="61075" y="382908"/>
                  </a:moveTo>
                  <a:lnTo>
                    <a:pt x="61075" y="374842"/>
                  </a:lnTo>
                </a:path>
                <a:path w="107315" h="619760">
                  <a:moveTo>
                    <a:pt x="58395" y="362642"/>
                  </a:moveTo>
                  <a:lnTo>
                    <a:pt x="58395" y="354491"/>
                  </a:lnTo>
                </a:path>
                <a:path w="107315" h="619760">
                  <a:moveTo>
                    <a:pt x="55698" y="343686"/>
                  </a:moveTo>
                  <a:lnTo>
                    <a:pt x="55698" y="335552"/>
                  </a:lnTo>
                </a:path>
                <a:path w="107315" h="619760">
                  <a:moveTo>
                    <a:pt x="52984" y="323386"/>
                  </a:moveTo>
                  <a:lnTo>
                    <a:pt x="52984" y="315269"/>
                  </a:lnTo>
                </a:path>
                <a:path w="107315" h="619760">
                  <a:moveTo>
                    <a:pt x="50218" y="304447"/>
                  </a:moveTo>
                  <a:lnTo>
                    <a:pt x="50218" y="296331"/>
                  </a:lnTo>
                </a:path>
                <a:path w="107315" h="619760">
                  <a:moveTo>
                    <a:pt x="47504" y="285526"/>
                  </a:moveTo>
                  <a:lnTo>
                    <a:pt x="47504" y="275997"/>
                  </a:lnTo>
                </a:path>
                <a:path w="107315" h="619760">
                  <a:moveTo>
                    <a:pt x="44841" y="265158"/>
                  </a:moveTo>
                  <a:lnTo>
                    <a:pt x="44841" y="257092"/>
                  </a:lnTo>
                </a:path>
                <a:path w="107315" h="619760">
                  <a:moveTo>
                    <a:pt x="42127" y="246253"/>
                  </a:moveTo>
                  <a:lnTo>
                    <a:pt x="42127" y="244926"/>
                  </a:lnTo>
                  <a:lnTo>
                    <a:pt x="42127" y="236792"/>
                  </a:lnTo>
                </a:path>
                <a:path w="107315" h="619760">
                  <a:moveTo>
                    <a:pt x="42127" y="236792"/>
                  </a:moveTo>
                  <a:lnTo>
                    <a:pt x="40728" y="235431"/>
                  </a:lnTo>
                </a:path>
                <a:path w="107315" h="619760">
                  <a:moveTo>
                    <a:pt x="42127" y="236792"/>
                  </a:moveTo>
                  <a:lnTo>
                    <a:pt x="32585" y="238154"/>
                  </a:lnTo>
                </a:path>
                <a:path w="107315" h="619760">
                  <a:moveTo>
                    <a:pt x="27208" y="239515"/>
                  </a:moveTo>
                  <a:lnTo>
                    <a:pt x="19015" y="239515"/>
                  </a:lnTo>
                </a:path>
                <a:path w="107315" h="619760">
                  <a:moveTo>
                    <a:pt x="32585" y="147476"/>
                  </a:moveTo>
                  <a:lnTo>
                    <a:pt x="31271" y="146149"/>
                  </a:lnTo>
                </a:path>
                <a:path w="107315" h="619760">
                  <a:moveTo>
                    <a:pt x="32585" y="147476"/>
                  </a:moveTo>
                  <a:lnTo>
                    <a:pt x="24426" y="147476"/>
                  </a:lnTo>
                </a:path>
                <a:path w="107315" h="619760">
                  <a:moveTo>
                    <a:pt x="19015" y="148786"/>
                  </a:moveTo>
                  <a:lnTo>
                    <a:pt x="9558" y="148786"/>
                  </a:lnTo>
                </a:path>
                <a:path w="107315" h="619760">
                  <a:moveTo>
                    <a:pt x="9558" y="148786"/>
                  </a:moveTo>
                  <a:lnTo>
                    <a:pt x="8159" y="147476"/>
                  </a:lnTo>
                </a:path>
                <a:path w="107315" h="619760">
                  <a:moveTo>
                    <a:pt x="9558" y="148786"/>
                  </a:moveTo>
                  <a:lnTo>
                    <a:pt x="9558" y="140704"/>
                  </a:lnTo>
                </a:path>
                <a:path w="107315" h="619760">
                  <a:moveTo>
                    <a:pt x="8159" y="129882"/>
                  </a:moveTo>
                  <a:lnTo>
                    <a:pt x="8159" y="120370"/>
                  </a:lnTo>
                </a:path>
                <a:path w="107315" h="619760">
                  <a:moveTo>
                    <a:pt x="6793" y="109565"/>
                  </a:moveTo>
                  <a:lnTo>
                    <a:pt x="6793" y="101465"/>
                  </a:lnTo>
                </a:path>
                <a:path w="107315" h="619760">
                  <a:moveTo>
                    <a:pt x="6793" y="90660"/>
                  </a:moveTo>
                  <a:lnTo>
                    <a:pt x="5479" y="81182"/>
                  </a:lnTo>
                </a:path>
                <a:path w="107315" h="619760">
                  <a:moveTo>
                    <a:pt x="5479" y="70343"/>
                  </a:moveTo>
                  <a:lnTo>
                    <a:pt x="4079" y="62261"/>
                  </a:lnTo>
                </a:path>
                <a:path w="107315" h="619760">
                  <a:moveTo>
                    <a:pt x="4079" y="50060"/>
                  </a:moveTo>
                  <a:lnTo>
                    <a:pt x="2782" y="41927"/>
                  </a:lnTo>
                </a:path>
                <a:path w="107315" h="619760">
                  <a:moveTo>
                    <a:pt x="2782" y="31087"/>
                  </a:moveTo>
                  <a:lnTo>
                    <a:pt x="1399" y="22988"/>
                  </a:lnTo>
                </a:path>
                <a:path w="107315" h="619760">
                  <a:moveTo>
                    <a:pt x="1399" y="10822"/>
                  </a:moveTo>
                  <a:lnTo>
                    <a:pt x="0" y="9426"/>
                  </a:lnTo>
                </a:path>
                <a:path w="107315" h="619760">
                  <a:moveTo>
                    <a:pt x="1399" y="10822"/>
                  </a:moveTo>
                  <a:lnTo>
                    <a:pt x="0" y="2671"/>
                  </a:lnTo>
                </a:path>
                <a:path w="107315" h="619760">
                  <a:moveTo>
                    <a:pt x="32585" y="147476"/>
                  </a:moveTo>
                  <a:lnTo>
                    <a:pt x="31271" y="146149"/>
                  </a:lnTo>
                </a:path>
                <a:path w="107315" h="619760">
                  <a:moveTo>
                    <a:pt x="32585" y="147476"/>
                  </a:moveTo>
                  <a:lnTo>
                    <a:pt x="32585" y="139291"/>
                  </a:lnTo>
                </a:path>
                <a:path w="107315" h="619760">
                  <a:moveTo>
                    <a:pt x="31271" y="128554"/>
                  </a:moveTo>
                  <a:lnTo>
                    <a:pt x="31271" y="119042"/>
                  </a:lnTo>
                </a:path>
                <a:path w="107315" h="619760">
                  <a:moveTo>
                    <a:pt x="29888" y="108237"/>
                  </a:moveTo>
                  <a:lnTo>
                    <a:pt x="29888" y="100104"/>
                  </a:lnTo>
                </a:path>
                <a:path w="107315" h="619760">
                  <a:moveTo>
                    <a:pt x="28523" y="87937"/>
                  </a:moveTo>
                  <a:lnTo>
                    <a:pt x="28523" y="79872"/>
                  </a:lnTo>
                </a:path>
                <a:path w="107315" h="619760">
                  <a:moveTo>
                    <a:pt x="27208" y="69016"/>
                  </a:moveTo>
                  <a:lnTo>
                    <a:pt x="27208" y="60831"/>
                  </a:lnTo>
                </a:path>
                <a:path w="107315" h="619760">
                  <a:moveTo>
                    <a:pt x="25792" y="48733"/>
                  </a:moveTo>
                  <a:lnTo>
                    <a:pt x="25792" y="40565"/>
                  </a:lnTo>
                </a:path>
                <a:path w="107315" h="619760">
                  <a:moveTo>
                    <a:pt x="24426" y="29743"/>
                  </a:moveTo>
                  <a:lnTo>
                    <a:pt x="24426" y="21678"/>
                  </a:lnTo>
                </a:path>
                <a:path w="107315" h="619760">
                  <a:moveTo>
                    <a:pt x="23129" y="9426"/>
                  </a:moveTo>
                  <a:lnTo>
                    <a:pt x="21729" y="8082"/>
                  </a:lnTo>
                </a:path>
                <a:path w="107315" h="619760">
                  <a:moveTo>
                    <a:pt x="23129" y="9426"/>
                  </a:moveTo>
                  <a:lnTo>
                    <a:pt x="23129" y="1327"/>
                  </a:lnTo>
                </a:path>
                <a:path w="107315" h="619760">
                  <a:moveTo>
                    <a:pt x="23129" y="1327"/>
                  </a:moveTo>
                  <a:lnTo>
                    <a:pt x="21729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/>
            <p:cNvSpPr/>
            <p:nvPr/>
          </p:nvSpPr>
          <p:spPr>
            <a:xfrm>
              <a:off x="9231602" y="3860436"/>
              <a:ext cx="254000" cy="1402080"/>
            </a:xfrm>
            <a:custGeom>
              <a:avLst/>
              <a:gdLst/>
              <a:ahLst/>
              <a:cxnLst/>
              <a:rect l="l" t="t" r="r" b="b"/>
              <a:pathLst>
                <a:path w="254000" h="1402079">
                  <a:moveTo>
                    <a:pt x="25826" y="1400541"/>
                  </a:moveTo>
                  <a:lnTo>
                    <a:pt x="16369" y="1400541"/>
                  </a:lnTo>
                </a:path>
                <a:path w="254000" h="1402079">
                  <a:moveTo>
                    <a:pt x="10856" y="1400541"/>
                  </a:moveTo>
                  <a:lnTo>
                    <a:pt x="2714" y="1401886"/>
                  </a:lnTo>
                </a:path>
                <a:path w="254000" h="1402079">
                  <a:moveTo>
                    <a:pt x="23112" y="1309898"/>
                  </a:moveTo>
                  <a:lnTo>
                    <a:pt x="21729" y="1308520"/>
                  </a:lnTo>
                </a:path>
                <a:path w="254000" h="1402079">
                  <a:moveTo>
                    <a:pt x="23112" y="1309898"/>
                  </a:moveTo>
                  <a:lnTo>
                    <a:pt x="13570" y="1309898"/>
                  </a:lnTo>
                </a:path>
                <a:path w="254000" h="1402079">
                  <a:moveTo>
                    <a:pt x="8176" y="1309898"/>
                  </a:moveTo>
                  <a:lnTo>
                    <a:pt x="0" y="1309898"/>
                  </a:lnTo>
                </a:path>
                <a:path w="254000" h="1402079">
                  <a:moveTo>
                    <a:pt x="23112" y="1309898"/>
                  </a:moveTo>
                  <a:lnTo>
                    <a:pt x="21729" y="1308520"/>
                  </a:lnTo>
                </a:path>
                <a:path w="254000" h="1402079">
                  <a:moveTo>
                    <a:pt x="23112" y="1309898"/>
                  </a:moveTo>
                  <a:lnTo>
                    <a:pt x="23112" y="1301747"/>
                  </a:lnTo>
                </a:path>
                <a:path w="254000" h="1402079">
                  <a:moveTo>
                    <a:pt x="23112" y="1290925"/>
                  </a:moveTo>
                  <a:lnTo>
                    <a:pt x="23112" y="1281481"/>
                  </a:lnTo>
                </a:path>
                <a:path w="254000" h="1402079">
                  <a:moveTo>
                    <a:pt x="23112" y="1270642"/>
                  </a:moveTo>
                  <a:lnTo>
                    <a:pt x="23112" y="1262543"/>
                  </a:lnTo>
                </a:path>
                <a:path w="254000" h="1402079">
                  <a:moveTo>
                    <a:pt x="23112" y="1251670"/>
                  </a:moveTo>
                  <a:lnTo>
                    <a:pt x="23112" y="1242226"/>
                  </a:lnTo>
                </a:path>
                <a:path w="254000" h="1402079">
                  <a:moveTo>
                    <a:pt x="23112" y="1231404"/>
                  </a:moveTo>
                  <a:lnTo>
                    <a:pt x="23112" y="1223287"/>
                  </a:lnTo>
                </a:path>
                <a:path w="254000" h="1402079">
                  <a:moveTo>
                    <a:pt x="23112" y="1211087"/>
                  </a:moveTo>
                  <a:lnTo>
                    <a:pt x="23112" y="1202953"/>
                  </a:lnTo>
                </a:path>
                <a:path w="254000" h="1402079">
                  <a:moveTo>
                    <a:pt x="23112" y="1192131"/>
                  </a:moveTo>
                  <a:lnTo>
                    <a:pt x="23112" y="1184032"/>
                  </a:lnTo>
                </a:path>
                <a:path w="254000" h="1402079">
                  <a:moveTo>
                    <a:pt x="23112" y="1171865"/>
                  </a:moveTo>
                  <a:lnTo>
                    <a:pt x="21729" y="1170487"/>
                  </a:lnTo>
                </a:path>
                <a:path w="254000" h="1402079">
                  <a:moveTo>
                    <a:pt x="23112" y="1171865"/>
                  </a:moveTo>
                  <a:lnTo>
                    <a:pt x="23112" y="1163715"/>
                  </a:lnTo>
                </a:path>
                <a:path w="254000" h="1402079">
                  <a:moveTo>
                    <a:pt x="253842" y="8116"/>
                  </a:moveTo>
                  <a:lnTo>
                    <a:pt x="252510" y="6789"/>
                  </a:lnTo>
                </a:path>
                <a:path w="254000" h="1402079">
                  <a:moveTo>
                    <a:pt x="253842" y="8116"/>
                  </a:moveTo>
                  <a:lnTo>
                    <a:pt x="247065" y="4083"/>
                  </a:lnTo>
                </a:path>
                <a:path w="254000" h="1402079">
                  <a:moveTo>
                    <a:pt x="241688" y="2722"/>
                  </a:moveTo>
                  <a:lnTo>
                    <a:pt x="233529" y="0"/>
                  </a:lnTo>
                </a:path>
                <a:path w="254000" h="1402079">
                  <a:moveTo>
                    <a:pt x="25826" y="1073071"/>
                  </a:moveTo>
                  <a:lnTo>
                    <a:pt x="24426" y="1071710"/>
                  </a:lnTo>
                </a:path>
                <a:path w="254000" h="1402079">
                  <a:moveTo>
                    <a:pt x="25826" y="1073071"/>
                  </a:moveTo>
                  <a:lnTo>
                    <a:pt x="17649" y="1073071"/>
                  </a:lnTo>
                </a:path>
                <a:path w="254000" h="1402079">
                  <a:moveTo>
                    <a:pt x="12273" y="1073071"/>
                  </a:moveTo>
                  <a:lnTo>
                    <a:pt x="4130" y="1071710"/>
                  </a:lnTo>
                </a:path>
                <a:path w="254000" h="1402079">
                  <a:moveTo>
                    <a:pt x="4130" y="1071710"/>
                  </a:moveTo>
                  <a:lnTo>
                    <a:pt x="2714" y="1070383"/>
                  </a:lnTo>
                </a:path>
                <a:path w="254000" h="1402079">
                  <a:moveTo>
                    <a:pt x="4130" y="1071710"/>
                  </a:moveTo>
                  <a:lnTo>
                    <a:pt x="4130" y="1063610"/>
                  </a:lnTo>
                </a:path>
                <a:path w="254000" h="1402079">
                  <a:moveTo>
                    <a:pt x="5513" y="1052788"/>
                  </a:moveTo>
                  <a:lnTo>
                    <a:pt x="5513" y="1043293"/>
                  </a:lnTo>
                </a:path>
                <a:path w="254000" h="1402079">
                  <a:moveTo>
                    <a:pt x="6793" y="1032471"/>
                  </a:moveTo>
                  <a:lnTo>
                    <a:pt x="6793" y="1024338"/>
                  </a:lnTo>
                </a:path>
                <a:path w="254000" h="1402079">
                  <a:moveTo>
                    <a:pt x="8176" y="1012171"/>
                  </a:moveTo>
                  <a:lnTo>
                    <a:pt x="8176" y="1004072"/>
                  </a:lnTo>
                </a:path>
                <a:path w="254000" h="1402079">
                  <a:moveTo>
                    <a:pt x="9490" y="993250"/>
                  </a:moveTo>
                  <a:lnTo>
                    <a:pt x="9490" y="985150"/>
                  </a:lnTo>
                </a:path>
                <a:path w="254000" h="1402079">
                  <a:moveTo>
                    <a:pt x="10856" y="972967"/>
                  </a:moveTo>
                  <a:lnTo>
                    <a:pt x="10856" y="964850"/>
                  </a:lnTo>
                </a:path>
                <a:path w="254000" h="1402079">
                  <a:moveTo>
                    <a:pt x="12273" y="954011"/>
                  </a:moveTo>
                  <a:lnTo>
                    <a:pt x="13570" y="945843"/>
                  </a:lnTo>
                </a:path>
                <a:path w="254000" h="1402079">
                  <a:moveTo>
                    <a:pt x="13570" y="933694"/>
                  </a:moveTo>
                  <a:lnTo>
                    <a:pt x="12273" y="932333"/>
                  </a:lnTo>
                </a:path>
                <a:path w="254000" h="1402079">
                  <a:moveTo>
                    <a:pt x="13570" y="933694"/>
                  </a:moveTo>
                  <a:lnTo>
                    <a:pt x="14970" y="925595"/>
                  </a:lnTo>
                </a:path>
                <a:path w="254000" h="1402079">
                  <a:moveTo>
                    <a:pt x="82838" y="603501"/>
                  </a:moveTo>
                  <a:lnTo>
                    <a:pt x="81439" y="602191"/>
                  </a:lnTo>
                </a:path>
                <a:path w="254000" h="1402079">
                  <a:moveTo>
                    <a:pt x="82838" y="603501"/>
                  </a:moveTo>
                  <a:lnTo>
                    <a:pt x="84204" y="595402"/>
                  </a:lnTo>
                </a:path>
                <a:path w="254000" h="1402079">
                  <a:moveTo>
                    <a:pt x="86918" y="584614"/>
                  </a:moveTo>
                  <a:lnTo>
                    <a:pt x="88232" y="576446"/>
                  </a:lnTo>
                </a:path>
                <a:path w="254000" h="1402079">
                  <a:moveTo>
                    <a:pt x="90998" y="564297"/>
                  </a:moveTo>
                  <a:lnTo>
                    <a:pt x="92312" y="556214"/>
                  </a:lnTo>
                </a:path>
                <a:path w="254000" h="1402079">
                  <a:moveTo>
                    <a:pt x="95060" y="545358"/>
                  </a:moveTo>
                  <a:lnTo>
                    <a:pt x="96374" y="537258"/>
                  </a:lnTo>
                </a:path>
                <a:path w="254000" h="1402079">
                  <a:moveTo>
                    <a:pt x="99089" y="526436"/>
                  </a:moveTo>
                  <a:lnTo>
                    <a:pt x="101854" y="518303"/>
                  </a:lnTo>
                </a:path>
                <a:path w="254000" h="1402079">
                  <a:moveTo>
                    <a:pt x="103168" y="507481"/>
                  </a:moveTo>
                  <a:lnTo>
                    <a:pt x="105916" y="499296"/>
                  </a:lnTo>
                </a:path>
                <a:path w="254000" h="1402079">
                  <a:moveTo>
                    <a:pt x="107248" y="487130"/>
                  </a:moveTo>
                  <a:lnTo>
                    <a:pt x="109945" y="479030"/>
                  </a:lnTo>
                </a:path>
                <a:path w="254000" h="1402079">
                  <a:moveTo>
                    <a:pt x="111327" y="468208"/>
                  </a:moveTo>
                  <a:lnTo>
                    <a:pt x="109945" y="466881"/>
                  </a:lnTo>
                </a:path>
                <a:path w="254000" h="1402079">
                  <a:moveTo>
                    <a:pt x="111327" y="468208"/>
                  </a:moveTo>
                  <a:lnTo>
                    <a:pt x="114007" y="460074"/>
                  </a:lnTo>
                </a:path>
                <a:path w="254000" h="1402079">
                  <a:moveTo>
                    <a:pt x="176482" y="231398"/>
                  </a:moveTo>
                  <a:lnTo>
                    <a:pt x="175100" y="230037"/>
                  </a:lnTo>
                </a:path>
                <a:path w="254000" h="1402079">
                  <a:moveTo>
                    <a:pt x="176482" y="231398"/>
                  </a:moveTo>
                  <a:lnTo>
                    <a:pt x="168357" y="228710"/>
                  </a:lnTo>
                </a:path>
                <a:path w="254000" h="1402079">
                  <a:moveTo>
                    <a:pt x="162929" y="227383"/>
                  </a:moveTo>
                  <a:lnTo>
                    <a:pt x="154770" y="224643"/>
                  </a:lnTo>
                </a:path>
                <a:path w="254000" h="1402079">
                  <a:moveTo>
                    <a:pt x="203623" y="146166"/>
                  </a:moveTo>
                  <a:lnTo>
                    <a:pt x="202291" y="144805"/>
                  </a:lnTo>
                </a:path>
                <a:path w="254000" h="1402079">
                  <a:moveTo>
                    <a:pt x="203623" y="146166"/>
                  </a:moveTo>
                  <a:lnTo>
                    <a:pt x="196846" y="143426"/>
                  </a:lnTo>
                </a:path>
                <a:path w="254000" h="1402079">
                  <a:moveTo>
                    <a:pt x="191418" y="140738"/>
                  </a:moveTo>
                  <a:lnTo>
                    <a:pt x="183293" y="138066"/>
                  </a:lnTo>
                </a:path>
                <a:path w="254000" h="1402079">
                  <a:moveTo>
                    <a:pt x="183293" y="138066"/>
                  </a:moveTo>
                  <a:lnTo>
                    <a:pt x="181893" y="136671"/>
                  </a:lnTo>
                </a:path>
                <a:path w="254000" h="1402079">
                  <a:moveTo>
                    <a:pt x="183293" y="138066"/>
                  </a:moveTo>
                  <a:lnTo>
                    <a:pt x="185939" y="129916"/>
                  </a:lnTo>
                </a:path>
                <a:path w="254000" h="1402079">
                  <a:moveTo>
                    <a:pt x="190070" y="119094"/>
                  </a:moveTo>
                  <a:lnTo>
                    <a:pt x="192749" y="111011"/>
                  </a:lnTo>
                </a:path>
                <a:path w="254000" h="1402079">
                  <a:moveTo>
                    <a:pt x="196846" y="101516"/>
                  </a:moveTo>
                  <a:lnTo>
                    <a:pt x="199526" y="93400"/>
                  </a:lnTo>
                </a:path>
                <a:path w="254000" h="1402079">
                  <a:moveTo>
                    <a:pt x="203623" y="82577"/>
                  </a:moveTo>
                  <a:lnTo>
                    <a:pt x="206405" y="74410"/>
                  </a:lnTo>
                </a:path>
                <a:path w="254000" h="1402079">
                  <a:moveTo>
                    <a:pt x="210399" y="63605"/>
                  </a:moveTo>
                  <a:lnTo>
                    <a:pt x="213216" y="55505"/>
                  </a:lnTo>
                </a:path>
                <a:path w="254000" h="1402079">
                  <a:moveTo>
                    <a:pt x="217279" y="46010"/>
                  </a:moveTo>
                  <a:lnTo>
                    <a:pt x="219941" y="37911"/>
                  </a:lnTo>
                </a:path>
                <a:path w="254000" h="1402079">
                  <a:moveTo>
                    <a:pt x="224072" y="27106"/>
                  </a:moveTo>
                  <a:lnTo>
                    <a:pt x="226752" y="18955"/>
                  </a:lnTo>
                </a:path>
                <a:path w="254000" h="1402079">
                  <a:moveTo>
                    <a:pt x="230815" y="8116"/>
                  </a:moveTo>
                  <a:lnTo>
                    <a:pt x="229398" y="6789"/>
                  </a:lnTo>
                </a:path>
                <a:path w="254000" h="1402079">
                  <a:moveTo>
                    <a:pt x="230815" y="8116"/>
                  </a:moveTo>
                  <a:lnTo>
                    <a:pt x="233529" y="0"/>
                  </a:lnTo>
                </a:path>
                <a:path w="254000" h="1402079">
                  <a:moveTo>
                    <a:pt x="203623" y="146166"/>
                  </a:moveTo>
                  <a:lnTo>
                    <a:pt x="202291" y="144805"/>
                  </a:lnTo>
                </a:path>
                <a:path w="254000" h="1402079">
                  <a:moveTo>
                    <a:pt x="203623" y="146166"/>
                  </a:moveTo>
                  <a:lnTo>
                    <a:pt x="207685" y="138066"/>
                  </a:lnTo>
                </a:path>
                <a:path w="254000" h="1402079">
                  <a:moveTo>
                    <a:pt x="210399" y="127193"/>
                  </a:moveTo>
                  <a:lnTo>
                    <a:pt x="213216" y="119094"/>
                  </a:lnTo>
                </a:path>
                <a:path w="254000" h="1402079">
                  <a:moveTo>
                    <a:pt x="217279" y="108271"/>
                  </a:moveTo>
                  <a:lnTo>
                    <a:pt x="219941" y="100172"/>
                  </a:lnTo>
                </a:path>
                <a:path w="254000" h="1402079">
                  <a:moveTo>
                    <a:pt x="224072" y="90677"/>
                  </a:moveTo>
                  <a:lnTo>
                    <a:pt x="226752" y="82577"/>
                  </a:lnTo>
                </a:path>
                <a:path w="254000" h="1402079">
                  <a:moveTo>
                    <a:pt x="230815" y="71755"/>
                  </a:moveTo>
                  <a:lnTo>
                    <a:pt x="233529" y="63605"/>
                  </a:lnTo>
                </a:path>
                <a:path w="254000" h="1402079">
                  <a:moveTo>
                    <a:pt x="237591" y="52766"/>
                  </a:moveTo>
                  <a:lnTo>
                    <a:pt x="240271" y="44683"/>
                  </a:lnTo>
                </a:path>
                <a:path w="254000" h="1402079">
                  <a:moveTo>
                    <a:pt x="244385" y="33861"/>
                  </a:moveTo>
                  <a:lnTo>
                    <a:pt x="247065" y="27106"/>
                  </a:lnTo>
                </a:path>
                <a:path w="254000" h="1402079">
                  <a:moveTo>
                    <a:pt x="251128" y="16233"/>
                  </a:moveTo>
                  <a:lnTo>
                    <a:pt x="251128" y="14922"/>
                  </a:lnTo>
                </a:path>
                <a:path w="254000" h="1402079">
                  <a:moveTo>
                    <a:pt x="251128" y="14922"/>
                  </a:moveTo>
                  <a:lnTo>
                    <a:pt x="253842" y="81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6" name="object 38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495740" y="3639276"/>
              <a:ext cx="85327" cy="147333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10598570" y="7662836"/>
              <a:ext cx="1300480" cy="387350"/>
            </a:xfrm>
            <a:custGeom>
              <a:avLst/>
              <a:gdLst/>
              <a:ahLst/>
              <a:cxnLst/>
              <a:rect l="l" t="t" r="r" b="b"/>
              <a:pathLst>
                <a:path w="1300479" h="387350">
                  <a:moveTo>
                    <a:pt x="128977" y="92021"/>
                  </a:moveTo>
                  <a:lnTo>
                    <a:pt x="127578" y="90660"/>
                  </a:lnTo>
                </a:path>
                <a:path w="1300479" h="387350">
                  <a:moveTo>
                    <a:pt x="128977" y="92021"/>
                  </a:moveTo>
                  <a:lnTo>
                    <a:pt x="120801" y="87955"/>
                  </a:lnTo>
                </a:path>
                <a:path w="1300479" h="387350">
                  <a:moveTo>
                    <a:pt x="111327" y="82543"/>
                  </a:moveTo>
                  <a:lnTo>
                    <a:pt x="103151" y="78528"/>
                  </a:lnTo>
                </a:path>
                <a:path w="1300479" h="387350">
                  <a:moveTo>
                    <a:pt x="93677" y="73083"/>
                  </a:moveTo>
                  <a:lnTo>
                    <a:pt x="86816" y="69033"/>
                  </a:lnTo>
                </a:path>
                <a:path w="1300479" h="387350">
                  <a:moveTo>
                    <a:pt x="76045" y="63639"/>
                  </a:moveTo>
                  <a:lnTo>
                    <a:pt x="69166" y="59555"/>
                  </a:lnTo>
                </a:path>
                <a:path w="1300479" h="387350">
                  <a:moveTo>
                    <a:pt x="59726" y="54127"/>
                  </a:moveTo>
                  <a:lnTo>
                    <a:pt x="51567" y="50060"/>
                  </a:lnTo>
                </a:path>
                <a:path w="1300479" h="387350">
                  <a:moveTo>
                    <a:pt x="42076" y="44649"/>
                  </a:moveTo>
                  <a:lnTo>
                    <a:pt x="33917" y="40616"/>
                  </a:lnTo>
                </a:path>
                <a:path w="1300479" h="387350">
                  <a:moveTo>
                    <a:pt x="24426" y="35222"/>
                  </a:moveTo>
                  <a:lnTo>
                    <a:pt x="17649" y="31122"/>
                  </a:lnTo>
                </a:path>
                <a:path w="1300479" h="387350">
                  <a:moveTo>
                    <a:pt x="6793" y="25710"/>
                  </a:moveTo>
                  <a:lnTo>
                    <a:pt x="6793" y="24383"/>
                  </a:lnTo>
                </a:path>
                <a:path w="1300479" h="387350">
                  <a:moveTo>
                    <a:pt x="6793" y="24383"/>
                  </a:moveTo>
                  <a:lnTo>
                    <a:pt x="0" y="20316"/>
                  </a:lnTo>
                </a:path>
                <a:path w="1300479" h="387350">
                  <a:moveTo>
                    <a:pt x="1300396" y="364020"/>
                  </a:moveTo>
                  <a:lnTo>
                    <a:pt x="1299031" y="362659"/>
                  </a:lnTo>
                </a:path>
                <a:path w="1300479" h="387350">
                  <a:moveTo>
                    <a:pt x="1300396" y="364020"/>
                  </a:moveTo>
                  <a:lnTo>
                    <a:pt x="1300396" y="372119"/>
                  </a:lnTo>
                </a:path>
                <a:path w="1300479" h="387350">
                  <a:moveTo>
                    <a:pt x="1300396" y="377513"/>
                  </a:moveTo>
                  <a:lnTo>
                    <a:pt x="1300396" y="387008"/>
                  </a:lnTo>
                </a:path>
                <a:path w="1300479" h="387350">
                  <a:moveTo>
                    <a:pt x="446575" y="207049"/>
                  </a:moveTo>
                  <a:lnTo>
                    <a:pt x="445277" y="205670"/>
                  </a:lnTo>
                </a:path>
                <a:path w="1300479" h="387350">
                  <a:moveTo>
                    <a:pt x="446575" y="207049"/>
                  </a:moveTo>
                  <a:lnTo>
                    <a:pt x="443860" y="213821"/>
                  </a:lnTo>
                </a:path>
                <a:path w="1300479" h="387350">
                  <a:moveTo>
                    <a:pt x="442495" y="219232"/>
                  </a:moveTo>
                  <a:lnTo>
                    <a:pt x="439798" y="227331"/>
                  </a:lnTo>
                </a:path>
                <a:path w="1300479" h="387350">
                  <a:moveTo>
                    <a:pt x="586392" y="253042"/>
                  </a:moveTo>
                  <a:lnTo>
                    <a:pt x="585094" y="251647"/>
                  </a:lnTo>
                </a:path>
                <a:path w="1300479" h="387350">
                  <a:moveTo>
                    <a:pt x="586392" y="253042"/>
                  </a:moveTo>
                  <a:lnTo>
                    <a:pt x="578198" y="250320"/>
                  </a:lnTo>
                </a:path>
                <a:path w="1300479" h="387350">
                  <a:moveTo>
                    <a:pt x="567342" y="246304"/>
                  </a:moveTo>
                  <a:lnTo>
                    <a:pt x="559285" y="243582"/>
                  </a:lnTo>
                </a:path>
                <a:path w="1300479" h="387350">
                  <a:moveTo>
                    <a:pt x="549743" y="240876"/>
                  </a:moveTo>
                  <a:lnTo>
                    <a:pt x="541652" y="238137"/>
                  </a:lnTo>
                </a:path>
                <a:path w="1300479" h="387350">
                  <a:moveTo>
                    <a:pt x="530796" y="234036"/>
                  </a:moveTo>
                  <a:lnTo>
                    <a:pt x="522620" y="231398"/>
                  </a:lnTo>
                </a:path>
                <a:path w="1300479" h="387350">
                  <a:moveTo>
                    <a:pt x="511763" y="227331"/>
                  </a:moveTo>
                  <a:lnTo>
                    <a:pt x="503604" y="224626"/>
                  </a:lnTo>
                </a:path>
                <a:path w="1300479" h="387350">
                  <a:moveTo>
                    <a:pt x="492748" y="221886"/>
                  </a:moveTo>
                  <a:lnTo>
                    <a:pt x="484623" y="219232"/>
                  </a:lnTo>
                </a:path>
                <a:path w="1300479" h="387350">
                  <a:moveTo>
                    <a:pt x="473766" y="215148"/>
                  </a:moveTo>
                  <a:lnTo>
                    <a:pt x="465590" y="212443"/>
                  </a:lnTo>
                </a:path>
                <a:path w="1300479" h="387350">
                  <a:moveTo>
                    <a:pt x="454734" y="209737"/>
                  </a:moveTo>
                  <a:lnTo>
                    <a:pt x="453351" y="208410"/>
                  </a:lnTo>
                </a:path>
                <a:path w="1300479" h="387350">
                  <a:moveTo>
                    <a:pt x="454734" y="209737"/>
                  </a:moveTo>
                  <a:lnTo>
                    <a:pt x="446575" y="207049"/>
                  </a:lnTo>
                </a:path>
                <a:path w="1300479" h="387350">
                  <a:moveTo>
                    <a:pt x="139851" y="71704"/>
                  </a:moveTo>
                  <a:lnTo>
                    <a:pt x="138451" y="70377"/>
                  </a:lnTo>
                </a:path>
                <a:path w="1300479" h="387350">
                  <a:moveTo>
                    <a:pt x="139851" y="71704"/>
                  </a:moveTo>
                  <a:lnTo>
                    <a:pt x="135737" y="79855"/>
                  </a:lnTo>
                </a:path>
                <a:path w="1300479" h="387350">
                  <a:moveTo>
                    <a:pt x="133057" y="83888"/>
                  </a:moveTo>
                  <a:lnTo>
                    <a:pt x="128977" y="92021"/>
                  </a:lnTo>
                </a:path>
                <a:path w="1300479" h="387350">
                  <a:moveTo>
                    <a:pt x="139851" y="71704"/>
                  </a:moveTo>
                  <a:lnTo>
                    <a:pt x="138451" y="70377"/>
                  </a:lnTo>
                </a:path>
                <a:path w="1300479" h="387350">
                  <a:moveTo>
                    <a:pt x="139851" y="71704"/>
                  </a:moveTo>
                  <a:lnTo>
                    <a:pt x="131674" y="67672"/>
                  </a:lnTo>
                </a:path>
                <a:path w="1300479" h="387350">
                  <a:moveTo>
                    <a:pt x="122201" y="62261"/>
                  </a:moveTo>
                  <a:lnTo>
                    <a:pt x="114007" y="58194"/>
                  </a:lnTo>
                </a:path>
                <a:path w="1300479" h="387350">
                  <a:moveTo>
                    <a:pt x="104534" y="52817"/>
                  </a:moveTo>
                  <a:lnTo>
                    <a:pt x="97689" y="48733"/>
                  </a:lnTo>
                </a:path>
                <a:path w="1300479" h="387350">
                  <a:moveTo>
                    <a:pt x="86816" y="43288"/>
                  </a:moveTo>
                  <a:lnTo>
                    <a:pt x="80039" y="39255"/>
                  </a:lnTo>
                </a:path>
                <a:path w="1300479" h="387350">
                  <a:moveTo>
                    <a:pt x="70582" y="33827"/>
                  </a:moveTo>
                  <a:lnTo>
                    <a:pt x="62440" y="29777"/>
                  </a:lnTo>
                </a:path>
                <a:path w="1300479" h="387350">
                  <a:moveTo>
                    <a:pt x="52932" y="24383"/>
                  </a:moveTo>
                  <a:lnTo>
                    <a:pt x="44790" y="20316"/>
                  </a:lnTo>
                </a:path>
                <a:path w="1300479" h="387350">
                  <a:moveTo>
                    <a:pt x="35282" y="14871"/>
                  </a:moveTo>
                  <a:lnTo>
                    <a:pt x="28540" y="10805"/>
                  </a:lnTo>
                </a:path>
                <a:path w="1300479" h="387350">
                  <a:moveTo>
                    <a:pt x="17649" y="5377"/>
                  </a:moveTo>
                  <a:lnTo>
                    <a:pt x="16284" y="4049"/>
                  </a:lnTo>
                </a:path>
                <a:path w="1300479" h="387350">
                  <a:moveTo>
                    <a:pt x="17649" y="5377"/>
                  </a:moveTo>
                  <a:lnTo>
                    <a:pt x="10890" y="1361"/>
                  </a:lnTo>
                </a:path>
                <a:path w="1300479" h="387350">
                  <a:moveTo>
                    <a:pt x="10890" y="1361"/>
                  </a:moveTo>
                  <a:lnTo>
                    <a:pt x="9490" y="0"/>
                  </a:lnTo>
                </a:path>
                <a:path w="1300479" h="387350">
                  <a:moveTo>
                    <a:pt x="10890" y="1361"/>
                  </a:moveTo>
                  <a:lnTo>
                    <a:pt x="6793" y="8133"/>
                  </a:lnTo>
                </a:path>
                <a:path w="1300479" h="387350">
                  <a:moveTo>
                    <a:pt x="4130" y="13544"/>
                  </a:moveTo>
                  <a:lnTo>
                    <a:pt x="0" y="20316"/>
                  </a:lnTo>
                </a:path>
                <a:path w="1300479" h="387350">
                  <a:moveTo>
                    <a:pt x="1300396" y="387008"/>
                  </a:moveTo>
                  <a:lnTo>
                    <a:pt x="1299031" y="385681"/>
                  </a:lnTo>
                </a:path>
                <a:path w="1300479" h="387350">
                  <a:moveTo>
                    <a:pt x="1300396" y="387008"/>
                  </a:moveTo>
                  <a:lnTo>
                    <a:pt x="1290923" y="385681"/>
                  </a:lnTo>
                </a:path>
                <a:path w="1300479" h="387350">
                  <a:moveTo>
                    <a:pt x="1280083" y="385681"/>
                  </a:moveTo>
                  <a:lnTo>
                    <a:pt x="1271907" y="385681"/>
                  </a:lnTo>
                </a:path>
                <a:path w="1300479" h="387350">
                  <a:moveTo>
                    <a:pt x="1259685" y="384252"/>
                  </a:moveTo>
                  <a:lnTo>
                    <a:pt x="1251594" y="38425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/>
            <p:cNvSpPr/>
            <p:nvPr/>
          </p:nvSpPr>
          <p:spPr>
            <a:xfrm>
              <a:off x="11038365" y="7890139"/>
              <a:ext cx="861060" cy="157480"/>
            </a:xfrm>
            <a:custGeom>
              <a:avLst/>
              <a:gdLst/>
              <a:ahLst/>
              <a:cxnLst/>
              <a:rect l="l" t="t" r="r" b="b"/>
              <a:pathLst>
                <a:path w="861059" h="157479">
                  <a:moveTo>
                    <a:pt x="800922" y="156971"/>
                  </a:moveTo>
                  <a:lnTo>
                    <a:pt x="792763" y="155644"/>
                  </a:lnTo>
                </a:path>
                <a:path w="861059" h="157479">
                  <a:moveTo>
                    <a:pt x="780507" y="155644"/>
                  </a:moveTo>
                  <a:lnTo>
                    <a:pt x="772416" y="155644"/>
                  </a:lnTo>
                </a:path>
                <a:path w="861059" h="157479">
                  <a:moveTo>
                    <a:pt x="761543" y="154282"/>
                  </a:moveTo>
                  <a:lnTo>
                    <a:pt x="752001" y="154282"/>
                  </a:lnTo>
                </a:path>
                <a:path w="861059" h="157479">
                  <a:moveTo>
                    <a:pt x="741128" y="154282"/>
                  </a:moveTo>
                  <a:lnTo>
                    <a:pt x="733037" y="152955"/>
                  </a:lnTo>
                </a:path>
                <a:path w="861059" h="157479">
                  <a:moveTo>
                    <a:pt x="722214" y="152955"/>
                  </a:moveTo>
                  <a:lnTo>
                    <a:pt x="720815" y="152955"/>
                  </a:lnTo>
                  <a:lnTo>
                    <a:pt x="712638" y="152955"/>
                  </a:lnTo>
                </a:path>
                <a:path w="861059" h="157479">
                  <a:moveTo>
                    <a:pt x="714055" y="129950"/>
                  </a:moveTo>
                  <a:lnTo>
                    <a:pt x="712638" y="128588"/>
                  </a:lnTo>
                </a:path>
                <a:path w="861059" h="157479">
                  <a:moveTo>
                    <a:pt x="714055" y="129950"/>
                  </a:moveTo>
                  <a:lnTo>
                    <a:pt x="712638" y="138049"/>
                  </a:lnTo>
                </a:path>
                <a:path w="861059" h="157479">
                  <a:moveTo>
                    <a:pt x="712638" y="144822"/>
                  </a:moveTo>
                  <a:lnTo>
                    <a:pt x="712638" y="152955"/>
                  </a:lnTo>
                </a:path>
                <a:path w="861059" h="157479">
                  <a:moveTo>
                    <a:pt x="860615" y="136705"/>
                  </a:moveTo>
                  <a:lnTo>
                    <a:pt x="859249" y="135344"/>
                  </a:lnTo>
                </a:path>
                <a:path w="861059" h="157479">
                  <a:moveTo>
                    <a:pt x="860615" y="136705"/>
                  </a:moveTo>
                  <a:lnTo>
                    <a:pt x="852490" y="136705"/>
                  </a:lnTo>
                </a:path>
                <a:path w="861059" h="157479">
                  <a:moveTo>
                    <a:pt x="841616" y="136705"/>
                  </a:moveTo>
                  <a:lnTo>
                    <a:pt x="832109" y="135344"/>
                  </a:lnTo>
                </a:path>
                <a:path w="861059" h="157479">
                  <a:moveTo>
                    <a:pt x="821286" y="135344"/>
                  </a:moveTo>
                  <a:lnTo>
                    <a:pt x="813093" y="135344"/>
                  </a:lnTo>
                </a:path>
                <a:path w="861059" h="157479">
                  <a:moveTo>
                    <a:pt x="802237" y="133965"/>
                  </a:moveTo>
                  <a:lnTo>
                    <a:pt x="792763" y="133965"/>
                  </a:lnTo>
                </a:path>
                <a:path w="861059" h="157479">
                  <a:moveTo>
                    <a:pt x="781873" y="133965"/>
                  </a:moveTo>
                  <a:lnTo>
                    <a:pt x="773713" y="132604"/>
                  </a:lnTo>
                </a:path>
                <a:path w="861059" h="157479">
                  <a:moveTo>
                    <a:pt x="761543" y="132604"/>
                  </a:moveTo>
                  <a:lnTo>
                    <a:pt x="753367" y="132604"/>
                  </a:lnTo>
                </a:path>
                <a:path w="861059" h="157479">
                  <a:moveTo>
                    <a:pt x="742493" y="131294"/>
                  </a:moveTo>
                  <a:lnTo>
                    <a:pt x="734385" y="131294"/>
                  </a:lnTo>
                </a:path>
                <a:path w="861059" h="157479">
                  <a:moveTo>
                    <a:pt x="722214" y="131294"/>
                  </a:moveTo>
                  <a:lnTo>
                    <a:pt x="720815" y="129950"/>
                  </a:lnTo>
                </a:path>
                <a:path w="861059" h="157479">
                  <a:moveTo>
                    <a:pt x="722214" y="131294"/>
                  </a:moveTo>
                  <a:lnTo>
                    <a:pt x="714055" y="129950"/>
                  </a:lnTo>
                </a:path>
                <a:path w="861059" h="157479">
                  <a:moveTo>
                    <a:pt x="620360" y="121799"/>
                  </a:moveTo>
                  <a:lnTo>
                    <a:pt x="618960" y="120455"/>
                  </a:lnTo>
                </a:path>
                <a:path w="861059" h="157479">
                  <a:moveTo>
                    <a:pt x="620360" y="121799"/>
                  </a:moveTo>
                  <a:lnTo>
                    <a:pt x="618960" y="129950"/>
                  </a:lnTo>
                </a:path>
                <a:path w="861059" h="157479">
                  <a:moveTo>
                    <a:pt x="617663" y="135344"/>
                  </a:moveTo>
                  <a:lnTo>
                    <a:pt x="616263" y="143460"/>
                  </a:lnTo>
                </a:path>
                <a:path w="861059" h="157479">
                  <a:moveTo>
                    <a:pt x="616263" y="143460"/>
                  </a:moveTo>
                  <a:lnTo>
                    <a:pt x="614898" y="142133"/>
                  </a:lnTo>
                </a:path>
                <a:path w="861059" h="157479">
                  <a:moveTo>
                    <a:pt x="616263" y="143460"/>
                  </a:moveTo>
                  <a:lnTo>
                    <a:pt x="608104" y="142133"/>
                  </a:lnTo>
                </a:path>
                <a:path w="861059" h="157479">
                  <a:moveTo>
                    <a:pt x="597231" y="140806"/>
                  </a:moveTo>
                  <a:lnTo>
                    <a:pt x="589174" y="139376"/>
                  </a:lnTo>
                </a:path>
                <a:path w="861059" h="157479">
                  <a:moveTo>
                    <a:pt x="578284" y="138049"/>
                  </a:moveTo>
                  <a:lnTo>
                    <a:pt x="568759" y="136705"/>
                  </a:lnTo>
                </a:path>
                <a:path w="861059" h="157479">
                  <a:moveTo>
                    <a:pt x="557902" y="135344"/>
                  </a:moveTo>
                  <a:lnTo>
                    <a:pt x="549794" y="133965"/>
                  </a:lnTo>
                </a:path>
                <a:path w="861059" h="157479">
                  <a:moveTo>
                    <a:pt x="538938" y="132604"/>
                  </a:moveTo>
                  <a:lnTo>
                    <a:pt x="529379" y="131294"/>
                  </a:lnTo>
                </a:path>
                <a:path w="861059" h="157479">
                  <a:moveTo>
                    <a:pt x="518523" y="129950"/>
                  </a:moveTo>
                  <a:lnTo>
                    <a:pt x="510432" y="128588"/>
                  </a:lnTo>
                </a:path>
                <a:path w="861059" h="157479">
                  <a:moveTo>
                    <a:pt x="499593" y="127227"/>
                  </a:moveTo>
                  <a:lnTo>
                    <a:pt x="491382" y="125900"/>
                  </a:lnTo>
                </a:path>
                <a:path w="861059" h="157479">
                  <a:moveTo>
                    <a:pt x="479160" y="124539"/>
                  </a:moveTo>
                  <a:lnTo>
                    <a:pt x="477846" y="123194"/>
                  </a:lnTo>
                </a:path>
                <a:path w="861059" h="157479">
                  <a:moveTo>
                    <a:pt x="479160" y="124539"/>
                  </a:moveTo>
                  <a:lnTo>
                    <a:pt x="471069" y="123194"/>
                  </a:lnTo>
                </a:path>
                <a:path w="861059" h="157479">
                  <a:moveTo>
                    <a:pt x="620360" y="121799"/>
                  </a:moveTo>
                  <a:lnTo>
                    <a:pt x="618960" y="120455"/>
                  </a:lnTo>
                </a:path>
                <a:path w="861059" h="157479">
                  <a:moveTo>
                    <a:pt x="620360" y="121799"/>
                  </a:moveTo>
                  <a:lnTo>
                    <a:pt x="610869" y="120455"/>
                  </a:lnTo>
                </a:path>
                <a:path w="861059" h="157479">
                  <a:moveTo>
                    <a:pt x="599996" y="119094"/>
                  </a:moveTo>
                  <a:lnTo>
                    <a:pt x="591871" y="117749"/>
                  </a:lnTo>
                </a:path>
                <a:path w="861059" h="157479">
                  <a:moveTo>
                    <a:pt x="580998" y="116405"/>
                  </a:moveTo>
                  <a:lnTo>
                    <a:pt x="572838" y="115078"/>
                  </a:lnTo>
                </a:path>
                <a:path w="861059" h="157479">
                  <a:moveTo>
                    <a:pt x="560668" y="113717"/>
                  </a:moveTo>
                  <a:lnTo>
                    <a:pt x="552474" y="112321"/>
                  </a:lnTo>
                </a:path>
                <a:path w="861059" h="157479">
                  <a:moveTo>
                    <a:pt x="541635" y="110960"/>
                  </a:moveTo>
                  <a:lnTo>
                    <a:pt x="533459" y="109633"/>
                  </a:lnTo>
                </a:path>
                <a:path w="861059" h="157479">
                  <a:moveTo>
                    <a:pt x="521288" y="108323"/>
                  </a:moveTo>
                  <a:lnTo>
                    <a:pt x="513112" y="106927"/>
                  </a:lnTo>
                </a:path>
                <a:path w="861059" h="157479">
                  <a:moveTo>
                    <a:pt x="502256" y="105583"/>
                  </a:moveTo>
                  <a:lnTo>
                    <a:pt x="494096" y="104222"/>
                  </a:lnTo>
                </a:path>
                <a:path w="861059" h="157479">
                  <a:moveTo>
                    <a:pt x="483257" y="102911"/>
                  </a:moveTo>
                  <a:lnTo>
                    <a:pt x="481943" y="102911"/>
                  </a:lnTo>
                </a:path>
                <a:path w="861059" h="157479">
                  <a:moveTo>
                    <a:pt x="481943" y="102911"/>
                  </a:moveTo>
                  <a:lnTo>
                    <a:pt x="473749" y="101499"/>
                  </a:lnTo>
                </a:path>
                <a:path w="861059" h="157479">
                  <a:moveTo>
                    <a:pt x="473749" y="101499"/>
                  </a:moveTo>
                  <a:lnTo>
                    <a:pt x="472367" y="100172"/>
                  </a:lnTo>
                </a:path>
                <a:path w="861059" h="157479">
                  <a:moveTo>
                    <a:pt x="473749" y="101499"/>
                  </a:moveTo>
                  <a:lnTo>
                    <a:pt x="472367" y="109633"/>
                  </a:lnTo>
                </a:path>
                <a:path w="861059" h="157479">
                  <a:moveTo>
                    <a:pt x="472367" y="115078"/>
                  </a:moveTo>
                  <a:lnTo>
                    <a:pt x="471069" y="123194"/>
                  </a:lnTo>
                </a:path>
                <a:path w="861059" h="157479">
                  <a:moveTo>
                    <a:pt x="381471" y="83905"/>
                  </a:moveTo>
                  <a:lnTo>
                    <a:pt x="380123" y="82577"/>
                  </a:lnTo>
                </a:path>
                <a:path w="861059" h="157479">
                  <a:moveTo>
                    <a:pt x="381471" y="83905"/>
                  </a:moveTo>
                  <a:lnTo>
                    <a:pt x="378723" y="92089"/>
                  </a:lnTo>
                </a:path>
                <a:path w="861059" h="157479">
                  <a:moveTo>
                    <a:pt x="377408" y="97483"/>
                  </a:moveTo>
                  <a:lnTo>
                    <a:pt x="375992" y="105583"/>
                  </a:lnTo>
                </a:path>
                <a:path w="861059" h="157479">
                  <a:moveTo>
                    <a:pt x="375992" y="105583"/>
                  </a:moveTo>
                  <a:lnTo>
                    <a:pt x="374592" y="104222"/>
                  </a:lnTo>
                </a:path>
                <a:path w="861059" h="157479">
                  <a:moveTo>
                    <a:pt x="375992" y="105583"/>
                  </a:moveTo>
                  <a:lnTo>
                    <a:pt x="367832" y="104222"/>
                  </a:lnTo>
                </a:path>
                <a:path w="861059" h="157479">
                  <a:moveTo>
                    <a:pt x="356993" y="101499"/>
                  </a:moveTo>
                  <a:lnTo>
                    <a:pt x="348919" y="100172"/>
                  </a:lnTo>
                </a:path>
                <a:path w="861059" h="157479">
                  <a:moveTo>
                    <a:pt x="338029" y="97483"/>
                  </a:moveTo>
                  <a:lnTo>
                    <a:pt x="329835" y="94744"/>
                  </a:lnTo>
                </a:path>
                <a:path w="861059" h="157479">
                  <a:moveTo>
                    <a:pt x="317631" y="93417"/>
                  </a:moveTo>
                  <a:lnTo>
                    <a:pt x="309523" y="90677"/>
                  </a:lnTo>
                </a:path>
                <a:path w="861059" h="157479">
                  <a:moveTo>
                    <a:pt x="298683" y="88006"/>
                  </a:moveTo>
                  <a:lnTo>
                    <a:pt x="290507" y="86644"/>
                  </a:lnTo>
                </a:path>
                <a:path w="861059" h="157479">
                  <a:moveTo>
                    <a:pt x="279634" y="83905"/>
                  </a:moveTo>
                  <a:lnTo>
                    <a:pt x="271475" y="81250"/>
                  </a:lnTo>
                </a:path>
                <a:path w="861059" h="157479">
                  <a:moveTo>
                    <a:pt x="260652" y="79889"/>
                  </a:moveTo>
                  <a:lnTo>
                    <a:pt x="252527" y="77166"/>
                  </a:lnTo>
                </a:path>
                <a:path w="861059" h="157479">
                  <a:moveTo>
                    <a:pt x="241654" y="74478"/>
                  </a:moveTo>
                  <a:lnTo>
                    <a:pt x="240254" y="74478"/>
                  </a:lnTo>
                </a:path>
                <a:path w="861059" h="157479">
                  <a:moveTo>
                    <a:pt x="240254" y="74478"/>
                  </a:moveTo>
                  <a:lnTo>
                    <a:pt x="232112" y="73083"/>
                  </a:lnTo>
                </a:path>
                <a:path w="861059" h="157479">
                  <a:moveTo>
                    <a:pt x="237540" y="51490"/>
                  </a:moveTo>
                  <a:lnTo>
                    <a:pt x="236175" y="50111"/>
                  </a:lnTo>
                </a:path>
                <a:path w="861059" h="157479">
                  <a:moveTo>
                    <a:pt x="237540" y="51490"/>
                  </a:moveTo>
                  <a:lnTo>
                    <a:pt x="236175" y="59555"/>
                  </a:lnTo>
                </a:path>
                <a:path w="861059" h="157479">
                  <a:moveTo>
                    <a:pt x="234877" y="65000"/>
                  </a:moveTo>
                  <a:lnTo>
                    <a:pt x="232112" y="73083"/>
                  </a:lnTo>
                </a:path>
                <a:path w="861059" h="157479">
                  <a:moveTo>
                    <a:pt x="381471" y="83905"/>
                  </a:moveTo>
                  <a:lnTo>
                    <a:pt x="380123" y="82577"/>
                  </a:lnTo>
                </a:path>
                <a:path w="861059" h="157479">
                  <a:moveTo>
                    <a:pt x="381471" y="83905"/>
                  </a:moveTo>
                  <a:lnTo>
                    <a:pt x="373312" y="82577"/>
                  </a:lnTo>
                </a:path>
                <a:path w="861059" h="157479">
                  <a:moveTo>
                    <a:pt x="362473" y="79889"/>
                  </a:moveTo>
                  <a:lnTo>
                    <a:pt x="354279" y="78511"/>
                  </a:lnTo>
                </a:path>
                <a:path w="861059" h="157479">
                  <a:moveTo>
                    <a:pt x="342126" y="75805"/>
                  </a:moveTo>
                  <a:lnTo>
                    <a:pt x="333983" y="73083"/>
                  </a:lnTo>
                </a:path>
                <a:path w="861059" h="157479">
                  <a:moveTo>
                    <a:pt x="323059" y="70428"/>
                  </a:moveTo>
                  <a:lnTo>
                    <a:pt x="314917" y="69084"/>
                  </a:lnTo>
                </a:path>
                <a:path w="861059" h="157479">
                  <a:moveTo>
                    <a:pt x="304060" y="66327"/>
                  </a:moveTo>
                  <a:lnTo>
                    <a:pt x="295901" y="65000"/>
                  </a:lnTo>
                </a:path>
                <a:path w="861059" h="157479">
                  <a:moveTo>
                    <a:pt x="285062" y="62295"/>
                  </a:moveTo>
                  <a:lnTo>
                    <a:pt x="276954" y="59555"/>
                  </a:lnTo>
                </a:path>
                <a:path w="861059" h="157479">
                  <a:moveTo>
                    <a:pt x="266063" y="56867"/>
                  </a:moveTo>
                  <a:lnTo>
                    <a:pt x="257921" y="55505"/>
                  </a:lnTo>
                </a:path>
                <a:path w="861059" h="157479">
                  <a:moveTo>
                    <a:pt x="245682" y="52851"/>
                  </a:moveTo>
                  <a:lnTo>
                    <a:pt x="244351" y="51490"/>
                  </a:lnTo>
                </a:path>
                <a:path w="861059" h="157479">
                  <a:moveTo>
                    <a:pt x="245682" y="52851"/>
                  </a:moveTo>
                  <a:lnTo>
                    <a:pt x="237540" y="51490"/>
                  </a:lnTo>
                </a:path>
                <a:path w="861059" h="157479">
                  <a:moveTo>
                    <a:pt x="146593" y="25762"/>
                  </a:moveTo>
                  <a:lnTo>
                    <a:pt x="145296" y="24366"/>
                  </a:lnTo>
                </a:path>
                <a:path w="861059" h="157479">
                  <a:moveTo>
                    <a:pt x="146593" y="25762"/>
                  </a:moveTo>
                  <a:lnTo>
                    <a:pt x="143930" y="33878"/>
                  </a:lnTo>
                </a:path>
                <a:path w="861059" h="157479">
                  <a:moveTo>
                    <a:pt x="142531" y="39306"/>
                  </a:moveTo>
                  <a:lnTo>
                    <a:pt x="139817" y="47423"/>
                  </a:lnTo>
                </a:path>
                <a:path w="861059" h="157479">
                  <a:moveTo>
                    <a:pt x="139817" y="47423"/>
                  </a:moveTo>
                  <a:lnTo>
                    <a:pt x="138417" y="46010"/>
                  </a:lnTo>
                </a:path>
                <a:path w="861059" h="157479">
                  <a:moveTo>
                    <a:pt x="139817" y="47423"/>
                  </a:moveTo>
                  <a:lnTo>
                    <a:pt x="131674" y="44700"/>
                  </a:lnTo>
                </a:path>
                <a:path w="861059" h="157479">
                  <a:moveTo>
                    <a:pt x="120801" y="40667"/>
                  </a:moveTo>
                  <a:lnTo>
                    <a:pt x="112744" y="37911"/>
                  </a:lnTo>
                </a:path>
                <a:path w="861059" h="157479">
                  <a:moveTo>
                    <a:pt x="101854" y="33878"/>
                  </a:moveTo>
                  <a:lnTo>
                    <a:pt x="93677" y="31139"/>
                  </a:lnTo>
                </a:path>
                <a:path w="861059" h="157479">
                  <a:moveTo>
                    <a:pt x="84238" y="28467"/>
                  </a:moveTo>
                  <a:lnTo>
                    <a:pt x="76028" y="25762"/>
                  </a:lnTo>
                </a:path>
                <a:path w="861059" h="157479">
                  <a:moveTo>
                    <a:pt x="65171" y="21712"/>
                  </a:moveTo>
                  <a:lnTo>
                    <a:pt x="56995" y="19006"/>
                  </a:lnTo>
                </a:path>
                <a:path w="861059" h="157479">
                  <a:moveTo>
                    <a:pt x="46139" y="16267"/>
                  </a:moveTo>
                  <a:lnTo>
                    <a:pt x="37996" y="13578"/>
                  </a:lnTo>
                </a:path>
                <a:path w="861059" h="157479">
                  <a:moveTo>
                    <a:pt x="27123" y="9494"/>
                  </a:moveTo>
                  <a:lnTo>
                    <a:pt x="18998" y="6755"/>
                  </a:lnTo>
                </a:path>
                <a:path w="861059" h="157479">
                  <a:moveTo>
                    <a:pt x="8142" y="2739"/>
                  </a:moveTo>
                  <a:lnTo>
                    <a:pt x="6793" y="1361"/>
                  </a:lnTo>
                </a:path>
                <a:path w="861059" h="157479">
                  <a:moveTo>
                    <a:pt x="8142" y="2739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/>
            <p:cNvSpPr/>
            <p:nvPr/>
          </p:nvSpPr>
          <p:spPr>
            <a:xfrm>
              <a:off x="15173154" y="2800930"/>
              <a:ext cx="1457960" cy="4610735"/>
            </a:xfrm>
            <a:custGeom>
              <a:avLst/>
              <a:gdLst/>
              <a:ahLst/>
              <a:cxnLst/>
              <a:rect l="l" t="t" r="r" b="b"/>
              <a:pathLst>
                <a:path w="1457959" h="4610734">
                  <a:moveTo>
                    <a:pt x="1246098" y="4252979"/>
                  </a:moveTo>
                  <a:lnTo>
                    <a:pt x="1246098" y="4220513"/>
                  </a:lnTo>
                </a:path>
                <a:path w="1457959" h="4610734">
                  <a:moveTo>
                    <a:pt x="1235224" y="4228612"/>
                  </a:moveTo>
                  <a:lnTo>
                    <a:pt x="1235224" y="4243518"/>
                  </a:lnTo>
                </a:path>
                <a:path w="1457959" h="4610734">
                  <a:moveTo>
                    <a:pt x="1145660" y="4252979"/>
                  </a:moveTo>
                  <a:lnTo>
                    <a:pt x="1246098" y="4252979"/>
                  </a:lnTo>
                </a:path>
                <a:path w="1457959" h="4610734">
                  <a:moveTo>
                    <a:pt x="1357409" y="4220513"/>
                  </a:moveTo>
                  <a:lnTo>
                    <a:pt x="1357409" y="4252979"/>
                  </a:lnTo>
                </a:path>
                <a:path w="1457959" h="4610734">
                  <a:moveTo>
                    <a:pt x="1357409" y="4252979"/>
                  </a:moveTo>
                  <a:lnTo>
                    <a:pt x="1457863" y="4252979"/>
                  </a:lnTo>
                </a:path>
                <a:path w="1457959" h="4610734">
                  <a:moveTo>
                    <a:pt x="1446990" y="4228612"/>
                  </a:moveTo>
                  <a:lnTo>
                    <a:pt x="1446990" y="4243518"/>
                  </a:lnTo>
                </a:path>
                <a:path w="1457959" h="4610734">
                  <a:moveTo>
                    <a:pt x="1446990" y="4243518"/>
                  </a:moveTo>
                  <a:lnTo>
                    <a:pt x="1366916" y="4243518"/>
                  </a:lnTo>
                </a:path>
                <a:path w="1457959" h="4610734">
                  <a:moveTo>
                    <a:pt x="1235224" y="4243518"/>
                  </a:moveTo>
                  <a:lnTo>
                    <a:pt x="1155151" y="4243518"/>
                  </a:lnTo>
                </a:path>
                <a:path w="1457959" h="4610734">
                  <a:moveTo>
                    <a:pt x="1357409" y="358575"/>
                  </a:moveTo>
                  <a:lnTo>
                    <a:pt x="1457863" y="358575"/>
                  </a:lnTo>
                </a:path>
                <a:path w="1457959" h="4610734">
                  <a:moveTo>
                    <a:pt x="1357409" y="358575"/>
                  </a:moveTo>
                  <a:lnTo>
                    <a:pt x="1357409" y="389714"/>
                  </a:lnTo>
                </a:path>
                <a:path w="1457959" h="4610734">
                  <a:moveTo>
                    <a:pt x="1246098" y="389714"/>
                  </a:moveTo>
                  <a:lnTo>
                    <a:pt x="1246098" y="358575"/>
                  </a:lnTo>
                </a:path>
                <a:path w="1457959" h="4610734">
                  <a:moveTo>
                    <a:pt x="1145660" y="358575"/>
                  </a:moveTo>
                  <a:lnTo>
                    <a:pt x="1246098" y="358575"/>
                  </a:lnTo>
                </a:path>
                <a:path w="1457959" h="4610734">
                  <a:moveTo>
                    <a:pt x="1235224" y="365330"/>
                  </a:moveTo>
                  <a:lnTo>
                    <a:pt x="1235224" y="381580"/>
                  </a:lnTo>
                </a:path>
                <a:path w="1457959" h="4610734">
                  <a:moveTo>
                    <a:pt x="1446990" y="365330"/>
                  </a:moveTo>
                  <a:lnTo>
                    <a:pt x="1446990" y="381580"/>
                  </a:lnTo>
                </a:path>
                <a:path w="1457959" h="4610734">
                  <a:moveTo>
                    <a:pt x="1446990" y="381580"/>
                  </a:moveTo>
                  <a:lnTo>
                    <a:pt x="1366916" y="381580"/>
                  </a:lnTo>
                </a:path>
                <a:path w="1457959" h="4610734">
                  <a:moveTo>
                    <a:pt x="1235224" y="381580"/>
                  </a:moveTo>
                  <a:lnTo>
                    <a:pt x="1155151" y="381580"/>
                  </a:lnTo>
                </a:path>
                <a:path w="1457959" h="4610734">
                  <a:moveTo>
                    <a:pt x="1246098" y="31105"/>
                  </a:moveTo>
                  <a:lnTo>
                    <a:pt x="1246098" y="0"/>
                  </a:lnTo>
                </a:path>
                <a:path w="1457959" h="4610734">
                  <a:moveTo>
                    <a:pt x="1235224" y="8099"/>
                  </a:moveTo>
                  <a:lnTo>
                    <a:pt x="1235224" y="23022"/>
                  </a:lnTo>
                </a:path>
                <a:path w="1457959" h="4610734">
                  <a:moveTo>
                    <a:pt x="1145660" y="31105"/>
                  </a:moveTo>
                  <a:lnTo>
                    <a:pt x="1246098" y="31105"/>
                  </a:lnTo>
                </a:path>
                <a:path w="1457959" h="4610734">
                  <a:moveTo>
                    <a:pt x="1357409" y="0"/>
                  </a:moveTo>
                  <a:lnTo>
                    <a:pt x="1357409" y="31105"/>
                  </a:lnTo>
                </a:path>
                <a:path w="1457959" h="4610734">
                  <a:moveTo>
                    <a:pt x="1357409" y="31105"/>
                  </a:moveTo>
                  <a:lnTo>
                    <a:pt x="1457863" y="31105"/>
                  </a:lnTo>
                </a:path>
                <a:path w="1457959" h="4610734">
                  <a:moveTo>
                    <a:pt x="1446990" y="8099"/>
                  </a:moveTo>
                  <a:lnTo>
                    <a:pt x="1446990" y="23022"/>
                  </a:lnTo>
                </a:path>
                <a:path w="1457959" h="4610734">
                  <a:moveTo>
                    <a:pt x="1446990" y="23022"/>
                  </a:moveTo>
                  <a:lnTo>
                    <a:pt x="1366916" y="23022"/>
                  </a:lnTo>
                </a:path>
                <a:path w="1457959" h="4610734">
                  <a:moveTo>
                    <a:pt x="1235224" y="23022"/>
                  </a:moveTo>
                  <a:lnTo>
                    <a:pt x="1155151" y="23022"/>
                  </a:lnTo>
                </a:path>
                <a:path w="1457959" h="4610734">
                  <a:moveTo>
                    <a:pt x="1357409" y="4579122"/>
                  </a:moveTo>
                  <a:lnTo>
                    <a:pt x="1457863" y="4579122"/>
                  </a:lnTo>
                </a:path>
                <a:path w="1457959" h="4610734">
                  <a:moveTo>
                    <a:pt x="1357409" y="4579122"/>
                  </a:moveTo>
                  <a:lnTo>
                    <a:pt x="1357409" y="4610227"/>
                  </a:lnTo>
                </a:path>
                <a:path w="1457959" h="4610734">
                  <a:moveTo>
                    <a:pt x="1246098" y="4610227"/>
                  </a:moveTo>
                  <a:lnTo>
                    <a:pt x="1246098" y="4579122"/>
                  </a:lnTo>
                </a:path>
                <a:path w="1457959" h="4610734">
                  <a:moveTo>
                    <a:pt x="1145660" y="4579122"/>
                  </a:moveTo>
                  <a:lnTo>
                    <a:pt x="1246098" y="4579122"/>
                  </a:lnTo>
                </a:path>
                <a:path w="1457959" h="4610734">
                  <a:moveTo>
                    <a:pt x="1235224" y="4587239"/>
                  </a:moveTo>
                  <a:lnTo>
                    <a:pt x="1235224" y="4602111"/>
                  </a:lnTo>
                </a:path>
                <a:path w="1457959" h="4610734">
                  <a:moveTo>
                    <a:pt x="1446990" y="4587239"/>
                  </a:moveTo>
                  <a:lnTo>
                    <a:pt x="1446990" y="4602111"/>
                  </a:lnTo>
                </a:path>
                <a:path w="1457959" h="4610734">
                  <a:moveTo>
                    <a:pt x="1446990" y="4602111"/>
                  </a:moveTo>
                  <a:lnTo>
                    <a:pt x="1366916" y="4602111"/>
                  </a:lnTo>
                </a:path>
                <a:path w="1457959" h="4610734">
                  <a:moveTo>
                    <a:pt x="1235224" y="4602111"/>
                  </a:moveTo>
                  <a:lnTo>
                    <a:pt x="1155151" y="4602111"/>
                  </a:lnTo>
                </a:path>
                <a:path w="1457959" h="4610734">
                  <a:moveTo>
                    <a:pt x="1331" y="2830793"/>
                  </a:moveTo>
                  <a:lnTo>
                    <a:pt x="0" y="2829432"/>
                  </a:lnTo>
                </a:path>
                <a:path w="1457959" h="4610734">
                  <a:moveTo>
                    <a:pt x="1331" y="2830793"/>
                  </a:moveTo>
                  <a:lnTo>
                    <a:pt x="14918" y="2830793"/>
                  </a:lnTo>
                </a:path>
                <a:path w="1457959" h="4610734">
                  <a:moveTo>
                    <a:pt x="29854" y="2830793"/>
                  </a:moveTo>
                  <a:lnTo>
                    <a:pt x="28506" y="2829432"/>
                  </a:lnTo>
                </a:path>
                <a:path w="1457959" h="4610734">
                  <a:moveTo>
                    <a:pt x="40711" y="2830793"/>
                  </a:moveTo>
                  <a:lnTo>
                    <a:pt x="55612" y="2830793"/>
                  </a:lnTo>
                </a:path>
                <a:path w="1457959" h="4610734">
                  <a:moveTo>
                    <a:pt x="69217" y="2830793"/>
                  </a:moveTo>
                  <a:lnTo>
                    <a:pt x="67868" y="2829432"/>
                  </a:lnTo>
                </a:path>
                <a:path w="1457959" h="4610734">
                  <a:moveTo>
                    <a:pt x="80073" y="2830793"/>
                  </a:moveTo>
                  <a:lnTo>
                    <a:pt x="94975" y="2830793"/>
                  </a:lnTo>
                </a:path>
                <a:path w="1457959" h="4610734">
                  <a:moveTo>
                    <a:pt x="108562" y="2830793"/>
                  </a:moveTo>
                  <a:lnTo>
                    <a:pt x="107231" y="2829432"/>
                  </a:lnTo>
                </a:path>
                <a:path w="1457959" h="4610734">
                  <a:moveTo>
                    <a:pt x="119436" y="2830793"/>
                  </a:moveTo>
                  <a:lnTo>
                    <a:pt x="134389" y="2830793"/>
                  </a:lnTo>
                </a:path>
                <a:path w="1457959" h="4610734">
                  <a:moveTo>
                    <a:pt x="147925" y="2830793"/>
                  </a:moveTo>
                  <a:lnTo>
                    <a:pt x="146593" y="2829432"/>
                  </a:lnTo>
                </a:path>
                <a:path w="1457959" h="4610734">
                  <a:moveTo>
                    <a:pt x="160129" y="2830793"/>
                  </a:moveTo>
                  <a:lnTo>
                    <a:pt x="173734" y="2830793"/>
                  </a:lnTo>
                </a:path>
                <a:path w="1457959" h="4610734">
                  <a:moveTo>
                    <a:pt x="187304" y="2830793"/>
                  </a:moveTo>
                  <a:lnTo>
                    <a:pt x="185956" y="282943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/>
            <p:cNvSpPr/>
            <p:nvPr/>
          </p:nvSpPr>
          <p:spPr>
            <a:xfrm>
              <a:off x="13141026" y="5630359"/>
              <a:ext cx="4483735" cy="1948814"/>
            </a:xfrm>
            <a:custGeom>
              <a:avLst/>
              <a:gdLst/>
              <a:ahLst/>
              <a:cxnLst/>
              <a:rect l="l" t="t" r="r" b="b"/>
              <a:pathLst>
                <a:path w="4483734" h="1948815">
                  <a:moveTo>
                    <a:pt x="2231646" y="1361"/>
                  </a:moveTo>
                  <a:lnTo>
                    <a:pt x="2245233" y="1361"/>
                  </a:lnTo>
                </a:path>
                <a:path w="4483734" h="1948815">
                  <a:moveTo>
                    <a:pt x="2260152" y="1361"/>
                  </a:moveTo>
                  <a:lnTo>
                    <a:pt x="2258786" y="0"/>
                  </a:lnTo>
                </a:path>
                <a:path w="4483734" h="1948815">
                  <a:moveTo>
                    <a:pt x="2271008" y="1361"/>
                  </a:moveTo>
                  <a:lnTo>
                    <a:pt x="2284613" y="1361"/>
                  </a:lnTo>
                </a:path>
                <a:path w="4483734" h="1948815">
                  <a:moveTo>
                    <a:pt x="2299514" y="1361"/>
                  </a:moveTo>
                  <a:lnTo>
                    <a:pt x="2298166" y="0"/>
                  </a:lnTo>
                </a:path>
                <a:path w="4483734" h="1948815">
                  <a:moveTo>
                    <a:pt x="2310353" y="1361"/>
                  </a:moveTo>
                  <a:lnTo>
                    <a:pt x="2325324" y="1361"/>
                  </a:lnTo>
                </a:path>
                <a:path w="4483734" h="1948815">
                  <a:moveTo>
                    <a:pt x="2338860" y="1361"/>
                  </a:moveTo>
                  <a:lnTo>
                    <a:pt x="2337528" y="0"/>
                  </a:lnTo>
                </a:path>
                <a:path w="4483734" h="1948815">
                  <a:moveTo>
                    <a:pt x="2349733" y="1361"/>
                  </a:moveTo>
                  <a:lnTo>
                    <a:pt x="2364686" y="1361"/>
                  </a:lnTo>
                </a:path>
                <a:path w="4483734" h="1948815">
                  <a:moveTo>
                    <a:pt x="2378239" y="1361"/>
                  </a:moveTo>
                  <a:lnTo>
                    <a:pt x="2376891" y="0"/>
                  </a:lnTo>
                </a:path>
                <a:path w="4483734" h="1948815">
                  <a:moveTo>
                    <a:pt x="2389096" y="1361"/>
                  </a:moveTo>
                  <a:lnTo>
                    <a:pt x="2404031" y="1361"/>
                  </a:lnTo>
                </a:path>
                <a:path w="4483734" h="1948815">
                  <a:moveTo>
                    <a:pt x="2417602" y="1361"/>
                  </a:moveTo>
                  <a:lnTo>
                    <a:pt x="2416253" y="0"/>
                  </a:lnTo>
                </a:path>
                <a:path w="4483734" h="1948815">
                  <a:moveTo>
                    <a:pt x="2429858" y="1361"/>
                  </a:moveTo>
                  <a:lnTo>
                    <a:pt x="2443411" y="1361"/>
                  </a:lnTo>
                </a:path>
                <a:path w="4483734" h="1948815">
                  <a:moveTo>
                    <a:pt x="2456947" y="1361"/>
                  </a:moveTo>
                  <a:lnTo>
                    <a:pt x="2455616" y="0"/>
                  </a:lnTo>
                </a:path>
                <a:path w="4483734" h="1948815">
                  <a:moveTo>
                    <a:pt x="2469220" y="1361"/>
                  </a:moveTo>
                  <a:lnTo>
                    <a:pt x="2482774" y="1361"/>
                  </a:lnTo>
                </a:path>
                <a:path w="4483734" h="1948815">
                  <a:moveTo>
                    <a:pt x="2497727" y="1361"/>
                  </a:moveTo>
                  <a:lnTo>
                    <a:pt x="2496361" y="0"/>
                  </a:lnTo>
                </a:path>
                <a:path w="4483734" h="1948815">
                  <a:moveTo>
                    <a:pt x="2508583" y="1361"/>
                  </a:moveTo>
                  <a:lnTo>
                    <a:pt x="2522136" y="1361"/>
                  </a:lnTo>
                </a:path>
                <a:path w="4483734" h="1948815">
                  <a:moveTo>
                    <a:pt x="2537072" y="1361"/>
                  </a:moveTo>
                  <a:lnTo>
                    <a:pt x="2535723" y="0"/>
                  </a:lnTo>
                </a:path>
                <a:path w="4483734" h="1948815">
                  <a:moveTo>
                    <a:pt x="2547945" y="1361"/>
                  </a:moveTo>
                  <a:lnTo>
                    <a:pt x="2562847" y="1361"/>
                  </a:lnTo>
                </a:path>
                <a:path w="4483734" h="1948815">
                  <a:moveTo>
                    <a:pt x="2576434" y="1361"/>
                  </a:moveTo>
                  <a:lnTo>
                    <a:pt x="2575086" y="0"/>
                  </a:lnTo>
                </a:path>
                <a:path w="4483734" h="1948815">
                  <a:moveTo>
                    <a:pt x="2587291" y="1361"/>
                  </a:moveTo>
                  <a:lnTo>
                    <a:pt x="2602210" y="1361"/>
                  </a:lnTo>
                </a:path>
                <a:path w="4483734" h="1948815">
                  <a:moveTo>
                    <a:pt x="2615797" y="1361"/>
                  </a:moveTo>
                  <a:lnTo>
                    <a:pt x="2614466" y="0"/>
                  </a:lnTo>
                </a:path>
                <a:path w="4483734" h="1948815">
                  <a:moveTo>
                    <a:pt x="2626670" y="1361"/>
                  </a:moveTo>
                  <a:lnTo>
                    <a:pt x="2641572" y="1361"/>
                  </a:lnTo>
                </a:path>
                <a:path w="4483734" h="1948815">
                  <a:moveTo>
                    <a:pt x="2655177" y="1361"/>
                  </a:moveTo>
                  <a:lnTo>
                    <a:pt x="2653828" y="0"/>
                  </a:lnTo>
                </a:path>
                <a:path w="4483734" h="1948815">
                  <a:moveTo>
                    <a:pt x="2667381" y="1361"/>
                  </a:moveTo>
                  <a:lnTo>
                    <a:pt x="2680969" y="1361"/>
                  </a:lnTo>
                </a:path>
                <a:path w="4483734" h="1948815">
                  <a:moveTo>
                    <a:pt x="2694539" y="1361"/>
                  </a:moveTo>
                  <a:lnTo>
                    <a:pt x="2693191" y="0"/>
                  </a:lnTo>
                </a:path>
                <a:path w="4483734" h="1948815">
                  <a:moveTo>
                    <a:pt x="2706744" y="1361"/>
                  </a:moveTo>
                  <a:lnTo>
                    <a:pt x="2720348" y="1361"/>
                  </a:lnTo>
                </a:path>
                <a:path w="4483734" h="1948815">
                  <a:moveTo>
                    <a:pt x="2735250" y="1361"/>
                  </a:moveTo>
                  <a:lnTo>
                    <a:pt x="2733885" y="0"/>
                  </a:lnTo>
                </a:path>
                <a:path w="4483734" h="1948815">
                  <a:moveTo>
                    <a:pt x="2746106" y="1361"/>
                  </a:moveTo>
                  <a:lnTo>
                    <a:pt x="2759711" y="1361"/>
                  </a:lnTo>
                </a:path>
                <a:path w="4483734" h="1948815">
                  <a:moveTo>
                    <a:pt x="2774613" y="1361"/>
                  </a:moveTo>
                  <a:lnTo>
                    <a:pt x="2773281" y="0"/>
                  </a:lnTo>
                </a:path>
                <a:path w="4483734" h="1948815">
                  <a:moveTo>
                    <a:pt x="2785486" y="1361"/>
                  </a:moveTo>
                  <a:lnTo>
                    <a:pt x="2800422" y="1361"/>
                  </a:lnTo>
                </a:path>
                <a:path w="4483734" h="1948815">
                  <a:moveTo>
                    <a:pt x="2813975" y="1361"/>
                  </a:moveTo>
                  <a:lnTo>
                    <a:pt x="2812644" y="0"/>
                  </a:lnTo>
                </a:path>
                <a:path w="4483734" h="1948815">
                  <a:moveTo>
                    <a:pt x="2824848" y="1361"/>
                  </a:moveTo>
                  <a:lnTo>
                    <a:pt x="2839784" y="1361"/>
                  </a:lnTo>
                </a:path>
                <a:path w="4483734" h="1948815">
                  <a:moveTo>
                    <a:pt x="2853338" y="1361"/>
                  </a:moveTo>
                  <a:lnTo>
                    <a:pt x="2851972" y="0"/>
                  </a:lnTo>
                </a:path>
                <a:path w="4483734" h="1948815">
                  <a:moveTo>
                    <a:pt x="2864211" y="1361"/>
                  </a:moveTo>
                  <a:lnTo>
                    <a:pt x="2879164" y="1361"/>
                  </a:lnTo>
                </a:path>
                <a:path w="4483734" h="1948815">
                  <a:moveTo>
                    <a:pt x="2892717" y="1361"/>
                  </a:moveTo>
                  <a:lnTo>
                    <a:pt x="2891369" y="0"/>
                  </a:lnTo>
                </a:path>
                <a:path w="4483734" h="1948815">
                  <a:moveTo>
                    <a:pt x="2904922" y="1361"/>
                  </a:moveTo>
                  <a:lnTo>
                    <a:pt x="2918509" y="1361"/>
                  </a:lnTo>
                </a:path>
                <a:path w="4483734" h="1948815">
                  <a:moveTo>
                    <a:pt x="2932046" y="1361"/>
                  </a:moveTo>
                  <a:lnTo>
                    <a:pt x="2930714" y="0"/>
                  </a:lnTo>
                </a:path>
                <a:path w="4483734" h="1948815">
                  <a:moveTo>
                    <a:pt x="2944336" y="1361"/>
                  </a:moveTo>
                  <a:lnTo>
                    <a:pt x="2957872" y="1361"/>
                  </a:lnTo>
                </a:path>
                <a:path w="4483734" h="1948815">
                  <a:moveTo>
                    <a:pt x="2972842" y="1361"/>
                  </a:moveTo>
                  <a:lnTo>
                    <a:pt x="2971442" y="0"/>
                  </a:lnTo>
                </a:path>
                <a:path w="4483734" h="1948815">
                  <a:moveTo>
                    <a:pt x="2983681" y="1361"/>
                  </a:moveTo>
                  <a:lnTo>
                    <a:pt x="2997234" y="1361"/>
                  </a:lnTo>
                </a:path>
                <a:path w="4483734" h="1948815">
                  <a:moveTo>
                    <a:pt x="3004011" y="1361"/>
                  </a:moveTo>
                  <a:lnTo>
                    <a:pt x="3017616" y="1361"/>
                  </a:lnTo>
                </a:path>
                <a:path w="4483734" h="1948815">
                  <a:moveTo>
                    <a:pt x="2033467" y="1361"/>
                  </a:moveTo>
                  <a:lnTo>
                    <a:pt x="2033467" y="17594"/>
                  </a:lnTo>
                </a:path>
                <a:path w="4483734" h="1948815">
                  <a:moveTo>
                    <a:pt x="4464623" y="1909316"/>
                  </a:moveTo>
                  <a:lnTo>
                    <a:pt x="4464623" y="1929650"/>
                  </a:lnTo>
                </a:path>
                <a:path w="4483734" h="1948815">
                  <a:moveTo>
                    <a:pt x="4483656" y="1948605"/>
                  </a:moveTo>
                  <a:lnTo>
                    <a:pt x="4463275" y="1948605"/>
                  </a:lnTo>
                </a:path>
                <a:path w="4483734" h="1948815">
                  <a:moveTo>
                    <a:pt x="4464623" y="1929650"/>
                  </a:moveTo>
                  <a:lnTo>
                    <a:pt x="4444293" y="1929650"/>
                  </a:lnTo>
                </a:path>
                <a:path w="4483734" h="1948815">
                  <a:moveTo>
                    <a:pt x="522637" y="1213843"/>
                  </a:moveTo>
                  <a:lnTo>
                    <a:pt x="522637" y="1228681"/>
                  </a:lnTo>
                </a:path>
                <a:path w="4483734" h="1948815">
                  <a:moveTo>
                    <a:pt x="0" y="1213843"/>
                  </a:moveTo>
                  <a:lnTo>
                    <a:pt x="0" y="1228681"/>
                  </a:lnTo>
                </a:path>
                <a:path w="4483734" h="1948815">
                  <a:moveTo>
                    <a:pt x="1204107" y="1776745"/>
                  </a:moveTo>
                  <a:lnTo>
                    <a:pt x="1138901" y="1776745"/>
                  </a:lnTo>
                </a:path>
                <a:path w="4483734" h="1948815">
                  <a:moveTo>
                    <a:pt x="1195913" y="1784845"/>
                  </a:moveTo>
                  <a:lnTo>
                    <a:pt x="1147043" y="1784845"/>
                  </a:lnTo>
                </a:path>
                <a:path w="4483734" h="1948815">
                  <a:moveTo>
                    <a:pt x="1187805" y="1840333"/>
                  </a:moveTo>
                  <a:lnTo>
                    <a:pt x="1187805" y="1784845"/>
                  </a:lnTo>
                </a:path>
                <a:path w="4483734" h="1948815">
                  <a:moveTo>
                    <a:pt x="1171504" y="1840333"/>
                  </a:moveTo>
                  <a:lnTo>
                    <a:pt x="1171504" y="1784845"/>
                  </a:lnTo>
                </a:path>
                <a:path w="4483734" h="1948815">
                  <a:moveTo>
                    <a:pt x="1163378" y="1840333"/>
                  </a:moveTo>
                  <a:lnTo>
                    <a:pt x="1163378" y="1784845"/>
                  </a:lnTo>
                </a:path>
                <a:path w="4483734" h="1948815">
                  <a:moveTo>
                    <a:pt x="1155236" y="1840333"/>
                  </a:moveTo>
                  <a:lnTo>
                    <a:pt x="1155236" y="1784845"/>
                  </a:lnTo>
                </a:path>
                <a:path w="4483734" h="1948815">
                  <a:moveTo>
                    <a:pt x="1204107" y="1848467"/>
                  </a:moveTo>
                  <a:lnTo>
                    <a:pt x="1204107" y="1776745"/>
                  </a:lnTo>
                </a:path>
                <a:path w="4483734" h="1948815">
                  <a:moveTo>
                    <a:pt x="1138901" y="1776745"/>
                  </a:moveTo>
                  <a:lnTo>
                    <a:pt x="1138901" y="1848467"/>
                  </a:lnTo>
                </a:path>
                <a:path w="4483734" h="1948815">
                  <a:moveTo>
                    <a:pt x="1204107" y="1848467"/>
                  </a:moveTo>
                  <a:lnTo>
                    <a:pt x="1138901" y="1848467"/>
                  </a:lnTo>
                </a:path>
                <a:path w="4483734" h="1948815">
                  <a:moveTo>
                    <a:pt x="1147043" y="1784845"/>
                  </a:moveTo>
                  <a:lnTo>
                    <a:pt x="1147043" y="1840333"/>
                  </a:lnTo>
                </a:path>
                <a:path w="4483734" h="1948815">
                  <a:moveTo>
                    <a:pt x="1147043" y="1840333"/>
                  </a:moveTo>
                  <a:lnTo>
                    <a:pt x="1195913" y="1840333"/>
                  </a:lnTo>
                </a:path>
                <a:path w="4483734" h="1948815">
                  <a:moveTo>
                    <a:pt x="1195913" y="1840333"/>
                  </a:moveTo>
                  <a:lnTo>
                    <a:pt x="1195913" y="1784845"/>
                  </a:lnTo>
                </a:path>
                <a:path w="4483734" h="1948815">
                  <a:moveTo>
                    <a:pt x="1179629" y="1840333"/>
                  </a:moveTo>
                  <a:lnTo>
                    <a:pt x="1179629" y="1784845"/>
                  </a:lnTo>
                </a:path>
                <a:path w="4483734" h="1948815">
                  <a:moveTo>
                    <a:pt x="2288641" y="1775384"/>
                  </a:moveTo>
                  <a:lnTo>
                    <a:pt x="2223520" y="1775384"/>
                  </a:lnTo>
                </a:path>
                <a:path w="4483734" h="1948815">
                  <a:moveTo>
                    <a:pt x="2280516" y="1782173"/>
                  </a:moveTo>
                  <a:lnTo>
                    <a:pt x="2231646" y="1782173"/>
                  </a:lnTo>
                </a:path>
                <a:path w="4483734" h="1948815">
                  <a:moveTo>
                    <a:pt x="2272339" y="1839006"/>
                  </a:moveTo>
                  <a:lnTo>
                    <a:pt x="2272339" y="1782173"/>
                  </a:lnTo>
                </a:path>
                <a:path w="4483734" h="1948815">
                  <a:moveTo>
                    <a:pt x="2256072" y="1839006"/>
                  </a:moveTo>
                  <a:lnTo>
                    <a:pt x="2256072" y="1782173"/>
                  </a:lnTo>
                </a:path>
                <a:path w="4483734" h="1948815">
                  <a:moveTo>
                    <a:pt x="2247930" y="1839006"/>
                  </a:moveTo>
                  <a:lnTo>
                    <a:pt x="2247930" y="1782173"/>
                  </a:lnTo>
                </a:path>
                <a:path w="4483734" h="1948815">
                  <a:moveTo>
                    <a:pt x="2239805" y="1839006"/>
                  </a:moveTo>
                  <a:lnTo>
                    <a:pt x="2239805" y="1782173"/>
                  </a:lnTo>
                </a:path>
                <a:path w="4483734" h="1948815">
                  <a:moveTo>
                    <a:pt x="2288641" y="1847106"/>
                  </a:moveTo>
                  <a:lnTo>
                    <a:pt x="2288641" y="1775384"/>
                  </a:lnTo>
                </a:path>
                <a:path w="4483734" h="1948815">
                  <a:moveTo>
                    <a:pt x="2223520" y="1775384"/>
                  </a:moveTo>
                  <a:lnTo>
                    <a:pt x="2223520" y="1847106"/>
                  </a:lnTo>
                </a:path>
                <a:path w="4483734" h="1948815">
                  <a:moveTo>
                    <a:pt x="2288641" y="1847106"/>
                  </a:moveTo>
                  <a:lnTo>
                    <a:pt x="2223520" y="1847106"/>
                  </a:lnTo>
                </a:path>
                <a:path w="4483734" h="1948815">
                  <a:moveTo>
                    <a:pt x="2231646" y="1782173"/>
                  </a:moveTo>
                  <a:lnTo>
                    <a:pt x="2231646" y="1839006"/>
                  </a:lnTo>
                </a:path>
                <a:path w="4483734" h="1948815">
                  <a:moveTo>
                    <a:pt x="2231646" y="1839006"/>
                  </a:moveTo>
                  <a:lnTo>
                    <a:pt x="2280516" y="1839006"/>
                  </a:lnTo>
                </a:path>
                <a:path w="4483734" h="1948815">
                  <a:moveTo>
                    <a:pt x="2280516" y="1839006"/>
                  </a:moveTo>
                  <a:lnTo>
                    <a:pt x="2280516" y="1782173"/>
                  </a:lnTo>
                </a:path>
                <a:path w="4483734" h="1948815">
                  <a:moveTo>
                    <a:pt x="2264231" y="1839006"/>
                  </a:moveTo>
                  <a:lnTo>
                    <a:pt x="2264231" y="1782173"/>
                  </a:lnTo>
                </a:path>
                <a:path w="4483734" h="1948815">
                  <a:moveTo>
                    <a:pt x="3255156" y="1192182"/>
                  </a:moveTo>
                  <a:lnTo>
                    <a:pt x="3255156" y="1028438"/>
                  </a:lnTo>
                </a:path>
                <a:path w="4483734" h="1948815">
                  <a:moveTo>
                    <a:pt x="3252442" y="1351808"/>
                  </a:moveTo>
                  <a:lnTo>
                    <a:pt x="3252442" y="1204331"/>
                  </a:lnTo>
                </a:path>
                <a:path w="4483734" h="1948815">
                  <a:moveTo>
                    <a:pt x="3255156" y="1351808"/>
                  </a:moveTo>
                  <a:lnTo>
                    <a:pt x="3255156" y="1204331"/>
                  </a:lnTo>
                </a:path>
                <a:path w="4483734" h="1948815">
                  <a:moveTo>
                    <a:pt x="3227981" y="1311225"/>
                  </a:moveTo>
                  <a:lnTo>
                    <a:pt x="3226650" y="1309915"/>
                  </a:lnTo>
                </a:path>
                <a:path w="4483734" h="1948815">
                  <a:moveTo>
                    <a:pt x="3227981" y="1311225"/>
                  </a:moveTo>
                  <a:lnTo>
                    <a:pt x="3236158" y="1311225"/>
                  </a:lnTo>
                </a:path>
                <a:path w="4483734" h="1948815">
                  <a:moveTo>
                    <a:pt x="3238838" y="1311225"/>
                  </a:moveTo>
                  <a:lnTo>
                    <a:pt x="3247014" y="1311225"/>
                  </a:lnTo>
                </a:path>
                <a:path w="4483734" h="1948815">
                  <a:moveTo>
                    <a:pt x="3247014" y="1243587"/>
                  </a:moveTo>
                  <a:lnTo>
                    <a:pt x="3245648" y="1242277"/>
                  </a:lnTo>
                </a:path>
                <a:path w="4483734" h="1948815">
                  <a:moveTo>
                    <a:pt x="3247014" y="1243587"/>
                  </a:moveTo>
                  <a:lnTo>
                    <a:pt x="3238838" y="1243587"/>
                  </a:lnTo>
                </a:path>
                <a:path w="4483734" h="1948815">
                  <a:moveTo>
                    <a:pt x="3236158" y="1243587"/>
                  </a:moveTo>
                  <a:lnTo>
                    <a:pt x="3227981" y="1243587"/>
                  </a:lnTo>
                </a:path>
                <a:path w="4483734" h="1948815">
                  <a:moveTo>
                    <a:pt x="3247014" y="1311225"/>
                  </a:moveTo>
                  <a:lnTo>
                    <a:pt x="3245648" y="1309915"/>
                  </a:lnTo>
                </a:path>
                <a:path w="4483734" h="1948815">
                  <a:moveTo>
                    <a:pt x="3247014" y="1311225"/>
                  </a:moveTo>
                  <a:lnTo>
                    <a:pt x="3247014" y="1303143"/>
                  </a:lnTo>
                </a:path>
                <a:path w="4483734" h="1948815">
                  <a:moveTo>
                    <a:pt x="3247014" y="1292320"/>
                  </a:moveTo>
                  <a:lnTo>
                    <a:pt x="3247014" y="1282826"/>
                  </a:lnTo>
                </a:path>
                <a:path w="4483734" h="1948815">
                  <a:moveTo>
                    <a:pt x="3247014" y="1272004"/>
                  </a:moveTo>
                  <a:lnTo>
                    <a:pt x="3247014" y="1263887"/>
                  </a:lnTo>
                </a:path>
                <a:path w="4483734" h="1948815">
                  <a:moveTo>
                    <a:pt x="3247014" y="1253099"/>
                  </a:moveTo>
                  <a:lnTo>
                    <a:pt x="3247014" y="1243587"/>
                  </a:lnTo>
                </a:path>
                <a:path w="4483734" h="1948815">
                  <a:moveTo>
                    <a:pt x="3227981" y="1243587"/>
                  </a:moveTo>
                  <a:lnTo>
                    <a:pt x="3226650" y="1242277"/>
                  </a:lnTo>
                </a:path>
                <a:path w="4483734" h="1948815">
                  <a:moveTo>
                    <a:pt x="3227981" y="1243587"/>
                  </a:moveTo>
                  <a:lnTo>
                    <a:pt x="3227981" y="1253099"/>
                  </a:lnTo>
                </a:path>
                <a:path w="4483734" h="1948815">
                  <a:moveTo>
                    <a:pt x="3227981" y="1263887"/>
                  </a:moveTo>
                  <a:lnTo>
                    <a:pt x="3227981" y="1272004"/>
                  </a:lnTo>
                </a:path>
                <a:path w="4483734" h="1948815">
                  <a:moveTo>
                    <a:pt x="3227981" y="1284153"/>
                  </a:moveTo>
                  <a:lnTo>
                    <a:pt x="3227981" y="1292320"/>
                  </a:lnTo>
                </a:path>
                <a:path w="4483734" h="1948815">
                  <a:moveTo>
                    <a:pt x="3227981" y="1303143"/>
                  </a:moveTo>
                  <a:lnTo>
                    <a:pt x="3227981" y="1311225"/>
                  </a:lnTo>
                </a:path>
                <a:path w="4483734" h="1948815">
                  <a:moveTo>
                    <a:pt x="3255156" y="1349153"/>
                  </a:moveTo>
                  <a:lnTo>
                    <a:pt x="3590437" y="134915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1" name="object 39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6355472" y="6819203"/>
              <a:ext cx="399070" cy="123725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17121061" y="3331379"/>
              <a:ext cx="1944370" cy="2913380"/>
            </a:xfrm>
            <a:custGeom>
              <a:avLst/>
              <a:gdLst/>
              <a:ahLst/>
              <a:cxnLst/>
              <a:rect l="l" t="t" r="r" b="b"/>
              <a:pathLst>
                <a:path w="1944369" h="2913379">
                  <a:moveTo>
                    <a:pt x="256573" y="2832171"/>
                  </a:moveTo>
                  <a:lnTo>
                    <a:pt x="256573" y="2913354"/>
                  </a:lnTo>
                </a:path>
                <a:path w="1944369" h="2913379">
                  <a:moveTo>
                    <a:pt x="256573" y="2832171"/>
                  </a:moveTo>
                  <a:lnTo>
                    <a:pt x="0" y="2832171"/>
                  </a:lnTo>
                </a:path>
                <a:path w="1944369" h="2913379">
                  <a:moveTo>
                    <a:pt x="0" y="2832171"/>
                  </a:moveTo>
                  <a:lnTo>
                    <a:pt x="0" y="2913354"/>
                  </a:lnTo>
                </a:path>
                <a:path w="1944369" h="2913379">
                  <a:moveTo>
                    <a:pt x="1543433" y="740190"/>
                  </a:moveTo>
                  <a:lnTo>
                    <a:pt x="1609902" y="740190"/>
                  </a:lnTo>
                </a:path>
                <a:path w="1944369" h="2913379">
                  <a:moveTo>
                    <a:pt x="1195879" y="290903"/>
                  </a:moveTo>
                  <a:lnTo>
                    <a:pt x="1195879" y="1833544"/>
                  </a:lnTo>
                </a:path>
                <a:path w="1944369" h="2913379">
                  <a:moveTo>
                    <a:pt x="1609902" y="809155"/>
                  </a:moveTo>
                  <a:lnTo>
                    <a:pt x="1609902" y="740190"/>
                  </a:lnTo>
                </a:path>
                <a:path w="1944369" h="2913379">
                  <a:moveTo>
                    <a:pt x="1543433" y="809155"/>
                  </a:moveTo>
                  <a:lnTo>
                    <a:pt x="1543433" y="740190"/>
                  </a:lnTo>
                </a:path>
                <a:path w="1944369" h="2913379">
                  <a:moveTo>
                    <a:pt x="757446" y="1596717"/>
                  </a:moveTo>
                  <a:lnTo>
                    <a:pt x="757446" y="1792944"/>
                  </a:lnTo>
                </a:path>
                <a:path w="1944369" h="2913379">
                  <a:moveTo>
                    <a:pt x="757446" y="1792944"/>
                  </a:moveTo>
                  <a:lnTo>
                    <a:pt x="809031" y="1792944"/>
                  </a:lnTo>
                </a:path>
                <a:path w="1944369" h="2913379">
                  <a:moveTo>
                    <a:pt x="1944191" y="818650"/>
                  </a:moveTo>
                  <a:lnTo>
                    <a:pt x="1195879" y="818650"/>
                  </a:lnTo>
                </a:path>
                <a:path w="1944369" h="2913379">
                  <a:moveTo>
                    <a:pt x="1944191" y="395108"/>
                  </a:moveTo>
                  <a:lnTo>
                    <a:pt x="1195879" y="395108"/>
                  </a:lnTo>
                </a:path>
                <a:path w="1944369" h="2913379">
                  <a:moveTo>
                    <a:pt x="1944191" y="0"/>
                  </a:moveTo>
                  <a:lnTo>
                    <a:pt x="1195930" y="0"/>
                  </a:lnTo>
                </a:path>
                <a:path w="1944369" h="2913379">
                  <a:moveTo>
                    <a:pt x="1944191" y="9460"/>
                  </a:moveTo>
                  <a:lnTo>
                    <a:pt x="1195930" y="9460"/>
                  </a:lnTo>
                </a:path>
                <a:path w="1944369" h="2913379">
                  <a:moveTo>
                    <a:pt x="1944191" y="385630"/>
                  </a:moveTo>
                  <a:lnTo>
                    <a:pt x="1195879" y="385630"/>
                  </a:lnTo>
                </a:path>
                <a:path w="1944369" h="2913379">
                  <a:moveTo>
                    <a:pt x="1944191" y="1824032"/>
                  </a:moveTo>
                  <a:lnTo>
                    <a:pt x="1931647" y="1824032"/>
                  </a:lnTo>
                </a:path>
                <a:path w="1944369" h="2913379">
                  <a:moveTo>
                    <a:pt x="1918026" y="1824032"/>
                  </a:moveTo>
                  <a:lnTo>
                    <a:pt x="1916694" y="1822722"/>
                  </a:lnTo>
                </a:path>
                <a:path w="1944369" h="2913379">
                  <a:moveTo>
                    <a:pt x="1905838" y="1824032"/>
                  </a:moveTo>
                  <a:lnTo>
                    <a:pt x="1892285" y="1824032"/>
                  </a:lnTo>
                </a:path>
                <a:path w="1944369" h="2913379">
                  <a:moveTo>
                    <a:pt x="1878663" y="1824032"/>
                  </a:moveTo>
                  <a:lnTo>
                    <a:pt x="1877315" y="1822722"/>
                  </a:lnTo>
                </a:path>
                <a:path w="1944369" h="2913379">
                  <a:moveTo>
                    <a:pt x="1866458" y="1824032"/>
                  </a:moveTo>
                  <a:lnTo>
                    <a:pt x="1852905" y="1824032"/>
                  </a:lnTo>
                </a:path>
                <a:path w="1944369" h="2913379">
                  <a:moveTo>
                    <a:pt x="1842032" y="1824032"/>
                  </a:moveTo>
                  <a:lnTo>
                    <a:pt x="1828444" y="1824032"/>
                  </a:lnTo>
                </a:path>
                <a:path w="1944369" h="2913379">
                  <a:moveTo>
                    <a:pt x="809031" y="1824032"/>
                  </a:moveTo>
                  <a:lnTo>
                    <a:pt x="809031" y="1792944"/>
                  </a:lnTo>
                </a:path>
                <a:path w="1944369" h="2913379">
                  <a:moveTo>
                    <a:pt x="1609902" y="1807816"/>
                  </a:moveTo>
                  <a:lnTo>
                    <a:pt x="1609902" y="1741522"/>
                  </a:lnTo>
                </a:path>
                <a:path w="1944369" h="2913379">
                  <a:moveTo>
                    <a:pt x="1609902" y="1741522"/>
                  </a:moveTo>
                  <a:lnTo>
                    <a:pt x="1543433" y="1741522"/>
                  </a:lnTo>
                </a:path>
                <a:path w="1944369" h="2913379">
                  <a:moveTo>
                    <a:pt x="894566" y="1596717"/>
                  </a:moveTo>
                  <a:lnTo>
                    <a:pt x="894566" y="1772627"/>
                  </a:lnTo>
                </a:path>
                <a:path w="1944369" h="2913379">
                  <a:moveTo>
                    <a:pt x="883693" y="1824032"/>
                  </a:moveTo>
                  <a:lnTo>
                    <a:pt x="809031" y="182403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/>
            <p:cNvSpPr/>
            <p:nvPr/>
          </p:nvSpPr>
          <p:spPr>
            <a:xfrm>
              <a:off x="13127454" y="3761668"/>
              <a:ext cx="5772150" cy="3097530"/>
            </a:xfrm>
            <a:custGeom>
              <a:avLst/>
              <a:gdLst/>
              <a:ahLst/>
              <a:cxnLst/>
              <a:rect l="l" t="t" r="r" b="b"/>
              <a:pathLst>
                <a:path w="5772150" h="3097529">
                  <a:moveTo>
                    <a:pt x="5064603" y="1166437"/>
                  </a:moveTo>
                  <a:lnTo>
                    <a:pt x="5064603" y="1144776"/>
                  </a:lnTo>
                </a:path>
                <a:path w="5772150" h="3097529">
                  <a:moveTo>
                    <a:pt x="5511212" y="1393752"/>
                  </a:moveTo>
                  <a:lnTo>
                    <a:pt x="5509880" y="1392425"/>
                  </a:lnTo>
                </a:path>
                <a:path w="5772150" h="3097529">
                  <a:moveTo>
                    <a:pt x="5511212" y="1393752"/>
                  </a:moveTo>
                  <a:lnTo>
                    <a:pt x="5496259" y="1393752"/>
                  </a:lnTo>
                </a:path>
                <a:path w="5772150" h="3097529">
                  <a:moveTo>
                    <a:pt x="5482723" y="1393752"/>
                  </a:moveTo>
                  <a:lnTo>
                    <a:pt x="5481323" y="1392425"/>
                  </a:lnTo>
                </a:path>
                <a:path w="5772150" h="3097529">
                  <a:moveTo>
                    <a:pt x="5471866" y="1393752"/>
                  </a:moveTo>
                  <a:lnTo>
                    <a:pt x="5456913" y="1393752"/>
                  </a:lnTo>
                </a:path>
                <a:path w="5772150" h="3097529">
                  <a:moveTo>
                    <a:pt x="5443343" y="1393752"/>
                  </a:moveTo>
                  <a:lnTo>
                    <a:pt x="5441977" y="1392425"/>
                  </a:lnTo>
                </a:path>
                <a:path w="5772150" h="3097529">
                  <a:moveTo>
                    <a:pt x="5431155" y="1393752"/>
                  </a:moveTo>
                  <a:lnTo>
                    <a:pt x="5417551" y="1393752"/>
                  </a:lnTo>
                </a:path>
                <a:path w="5772150" h="3097529">
                  <a:moveTo>
                    <a:pt x="5404015" y="1393752"/>
                  </a:moveTo>
                  <a:lnTo>
                    <a:pt x="5402598" y="1392425"/>
                  </a:lnTo>
                </a:path>
                <a:path w="5772150" h="3097529">
                  <a:moveTo>
                    <a:pt x="5391742" y="1393752"/>
                  </a:moveTo>
                  <a:lnTo>
                    <a:pt x="5378171" y="1393752"/>
                  </a:lnTo>
                </a:path>
                <a:path w="5772150" h="3097529">
                  <a:moveTo>
                    <a:pt x="5363218" y="1393752"/>
                  </a:moveTo>
                  <a:lnTo>
                    <a:pt x="5361904" y="1392425"/>
                  </a:lnTo>
                </a:path>
                <a:path w="5772150" h="3097529">
                  <a:moveTo>
                    <a:pt x="5352362" y="1393752"/>
                  </a:moveTo>
                  <a:lnTo>
                    <a:pt x="5338826" y="1393752"/>
                  </a:lnTo>
                </a:path>
                <a:path w="5772150" h="3097529">
                  <a:moveTo>
                    <a:pt x="5327952" y="1393752"/>
                  </a:moveTo>
                  <a:lnTo>
                    <a:pt x="5313017" y="1393752"/>
                  </a:lnTo>
                </a:path>
                <a:path w="5772150" h="3097529">
                  <a:moveTo>
                    <a:pt x="4760576" y="1886276"/>
                  </a:moveTo>
                  <a:lnTo>
                    <a:pt x="4751051" y="1886276"/>
                  </a:lnTo>
                </a:path>
                <a:path w="5772150" h="3097529">
                  <a:moveTo>
                    <a:pt x="4741526" y="1422169"/>
                  </a:moveTo>
                  <a:lnTo>
                    <a:pt x="4722545" y="1422169"/>
                  </a:lnTo>
                </a:path>
                <a:path w="5772150" h="3097529">
                  <a:moveTo>
                    <a:pt x="4751051" y="2387002"/>
                  </a:moveTo>
                  <a:lnTo>
                    <a:pt x="4751051" y="1886276"/>
                  </a:lnTo>
                </a:path>
                <a:path w="5772150" h="3097529">
                  <a:moveTo>
                    <a:pt x="4741526" y="1422169"/>
                  </a:moveTo>
                  <a:lnTo>
                    <a:pt x="4741526" y="1391030"/>
                  </a:lnTo>
                </a:path>
                <a:path w="5772150" h="3097529">
                  <a:moveTo>
                    <a:pt x="4741526" y="1391030"/>
                  </a:moveTo>
                  <a:lnTo>
                    <a:pt x="4741526" y="1422169"/>
                  </a:lnTo>
                </a:path>
                <a:path w="5772150" h="3097529">
                  <a:moveTo>
                    <a:pt x="4741526" y="1391030"/>
                  </a:moveTo>
                  <a:lnTo>
                    <a:pt x="4741526" y="1422169"/>
                  </a:lnTo>
                </a:path>
                <a:path w="5772150" h="3097529">
                  <a:moveTo>
                    <a:pt x="4741526" y="1372125"/>
                  </a:moveTo>
                  <a:lnTo>
                    <a:pt x="4741526" y="0"/>
                  </a:lnTo>
                </a:path>
                <a:path w="5772150" h="3097529">
                  <a:moveTo>
                    <a:pt x="4741526" y="0"/>
                  </a:moveTo>
                  <a:lnTo>
                    <a:pt x="4741526" y="1372125"/>
                  </a:lnTo>
                </a:path>
                <a:path w="5772150" h="3097529">
                  <a:moveTo>
                    <a:pt x="4741526" y="0"/>
                  </a:moveTo>
                  <a:lnTo>
                    <a:pt x="4741526" y="1372125"/>
                  </a:lnTo>
                </a:path>
                <a:path w="5772150" h="3097529">
                  <a:moveTo>
                    <a:pt x="4793145" y="1372125"/>
                  </a:moveTo>
                  <a:lnTo>
                    <a:pt x="4793145" y="1403264"/>
                  </a:lnTo>
                </a:path>
                <a:path w="5772150" h="3097529">
                  <a:moveTo>
                    <a:pt x="4793145" y="1372125"/>
                  </a:moveTo>
                  <a:lnTo>
                    <a:pt x="4741526" y="1372125"/>
                  </a:lnTo>
                </a:path>
                <a:path w="5772150" h="3097529">
                  <a:moveTo>
                    <a:pt x="4741526" y="1391030"/>
                  </a:moveTo>
                  <a:lnTo>
                    <a:pt x="4772781" y="1391030"/>
                  </a:lnTo>
                </a:path>
                <a:path w="5772150" h="3097529">
                  <a:moveTo>
                    <a:pt x="4772781" y="1391030"/>
                  </a:moveTo>
                  <a:lnTo>
                    <a:pt x="4772781" y="1422169"/>
                  </a:lnTo>
                </a:path>
                <a:path w="5772150" h="3097529">
                  <a:moveTo>
                    <a:pt x="4772781" y="1905266"/>
                  </a:moveTo>
                  <a:lnTo>
                    <a:pt x="5175931" y="1905266"/>
                  </a:lnTo>
                </a:path>
                <a:path w="5772150" h="3097529">
                  <a:moveTo>
                    <a:pt x="4772781" y="1886276"/>
                  </a:moveTo>
                  <a:lnTo>
                    <a:pt x="4772781" y="2401908"/>
                  </a:lnTo>
                </a:path>
                <a:path w="5772150" h="3097529">
                  <a:moveTo>
                    <a:pt x="4789065" y="2418124"/>
                  </a:moveTo>
                  <a:lnTo>
                    <a:pt x="4741526" y="2418124"/>
                  </a:lnTo>
                </a:path>
                <a:path w="5772150" h="3097529">
                  <a:moveTo>
                    <a:pt x="4789065" y="2177248"/>
                  </a:moveTo>
                  <a:lnTo>
                    <a:pt x="4789065" y="1905266"/>
                  </a:lnTo>
                </a:path>
                <a:path w="5772150" h="3097529">
                  <a:moveTo>
                    <a:pt x="4772781" y="2401908"/>
                  </a:moveTo>
                  <a:lnTo>
                    <a:pt x="4741526" y="2401908"/>
                  </a:lnTo>
                </a:path>
                <a:path w="5772150" h="3097529">
                  <a:moveTo>
                    <a:pt x="4772781" y="1886276"/>
                  </a:moveTo>
                  <a:lnTo>
                    <a:pt x="5771830" y="1886276"/>
                  </a:lnTo>
                </a:path>
                <a:path w="5772150" h="3097529">
                  <a:moveTo>
                    <a:pt x="4782288" y="2401908"/>
                  </a:moveTo>
                  <a:lnTo>
                    <a:pt x="4772781" y="2401908"/>
                  </a:lnTo>
                </a:path>
                <a:path w="5772150" h="3097529">
                  <a:moveTo>
                    <a:pt x="4789065" y="2177248"/>
                  </a:moveTo>
                  <a:lnTo>
                    <a:pt x="5194929" y="2177248"/>
                  </a:lnTo>
                </a:path>
                <a:path w="5772150" h="3097529">
                  <a:moveTo>
                    <a:pt x="4789065" y="2196203"/>
                  </a:moveTo>
                  <a:lnTo>
                    <a:pt x="5194929" y="2196203"/>
                  </a:lnTo>
                </a:path>
                <a:path w="5772150" h="3097529">
                  <a:moveTo>
                    <a:pt x="4789065" y="2418124"/>
                  </a:moveTo>
                  <a:lnTo>
                    <a:pt x="4789065" y="2177248"/>
                  </a:lnTo>
                </a:path>
                <a:path w="5772150" h="3097529">
                  <a:moveTo>
                    <a:pt x="2150206" y="1886276"/>
                  </a:moveTo>
                  <a:lnTo>
                    <a:pt x="2148841" y="1884966"/>
                  </a:lnTo>
                </a:path>
                <a:path w="5772150" h="3097529">
                  <a:moveTo>
                    <a:pt x="2150206" y="1886276"/>
                  </a:moveTo>
                  <a:lnTo>
                    <a:pt x="2150206" y="1899838"/>
                  </a:lnTo>
                </a:path>
                <a:path w="5772150" h="3097529">
                  <a:moveTo>
                    <a:pt x="2150206" y="1913383"/>
                  </a:moveTo>
                  <a:lnTo>
                    <a:pt x="2148841" y="1912021"/>
                  </a:lnTo>
                </a:path>
                <a:path w="5772150" h="3097529">
                  <a:moveTo>
                    <a:pt x="2150206" y="1925566"/>
                  </a:moveTo>
                  <a:lnTo>
                    <a:pt x="2150206" y="1939111"/>
                  </a:lnTo>
                </a:path>
                <a:path w="5772150" h="3097529">
                  <a:moveTo>
                    <a:pt x="2150206" y="1953948"/>
                  </a:moveTo>
                  <a:lnTo>
                    <a:pt x="2148841" y="1952621"/>
                  </a:lnTo>
                </a:path>
                <a:path w="5772150" h="3097529">
                  <a:moveTo>
                    <a:pt x="2150206" y="1964822"/>
                  </a:moveTo>
                  <a:lnTo>
                    <a:pt x="2150206" y="1978349"/>
                  </a:lnTo>
                </a:path>
                <a:path w="5772150" h="3097529">
                  <a:moveTo>
                    <a:pt x="2150206" y="1993187"/>
                  </a:moveTo>
                  <a:lnTo>
                    <a:pt x="2148841" y="1991860"/>
                  </a:lnTo>
                </a:path>
                <a:path w="5772150" h="3097529">
                  <a:moveTo>
                    <a:pt x="2150206" y="2004009"/>
                  </a:moveTo>
                  <a:lnTo>
                    <a:pt x="2150206" y="2016226"/>
                  </a:lnTo>
                  <a:lnTo>
                    <a:pt x="2150206" y="2029754"/>
                  </a:lnTo>
                </a:path>
                <a:path w="5772150" h="3097529">
                  <a:moveTo>
                    <a:pt x="4782288" y="1422169"/>
                  </a:moveTo>
                  <a:lnTo>
                    <a:pt x="4780906" y="1420841"/>
                  </a:lnTo>
                </a:path>
                <a:path w="5772150" h="3097529">
                  <a:moveTo>
                    <a:pt x="4782288" y="1422169"/>
                  </a:moveTo>
                  <a:lnTo>
                    <a:pt x="4782288" y="1437074"/>
                  </a:lnTo>
                </a:path>
                <a:path w="5772150" h="3097529">
                  <a:moveTo>
                    <a:pt x="4782288" y="1450585"/>
                  </a:moveTo>
                  <a:lnTo>
                    <a:pt x="4780906" y="1449224"/>
                  </a:lnTo>
                </a:path>
                <a:path w="5772150" h="3097529">
                  <a:moveTo>
                    <a:pt x="4782288" y="1462768"/>
                  </a:moveTo>
                  <a:lnTo>
                    <a:pt x="4782288" y="1476313"/>
                  </a:lnTo>
                </a:path>
                <a:path w="5772150" h="3097529">
                  <a:moveTo>
                    <a:pt x="4782288" y="1489841"/>
                  </a:moveTo>
                  <a:lnTo>
                    <a:pt x="4780906" y="1488479"/>
                  </a:lnTo>
                </a:path>
                <a:path w="5772150" h="3097529">
                  <a:moveTo>
                    <a:pt x="4782288" y="1501990"/>
                  </a:moveTo>
                  <a:lnTo>
                    <a:pt x="4782288" y="1515535"/>
                  </a:lnTo>
                </a:path>
                <a:path w="5772150" h="3097529">
                  <a:moveTo>
                    <a:pt x="4782288" y="1530406"/>
                  </a:moveTo>
                  <a:lnTo>
                    <a:pt x="4780906" y="1529045"/>
                  </a:lnTo>
                </a:path>
                <a:path w="5772150" h="3097529">
                  <a:moveTo>
                    <a:pt x="4782288" y="1541229"/>
                  </a:moveTo>
                  <a:lnTo>
                    <a:pt x="4782288" y="1554807"/>
                  </a:lnTo>
                </a:path>
                <a:path w="5772150" h="3097529">
                  <a:moveTo>
                    <a:pt x="4782288" y="1569645"/>
                  </a:moveTo>
                  <a:lnTo>
                    <a:pt x="4780906" y="1568318"/>
                  </a:lnTo>
                </a:path>
                <a:path w="5772150" h="3097529">
                  <a:moveTo>
                    <a:pt x="4782288" y="1580501"/>
                  </a:moveTo>
                  <a:lnTo>
                    <a:pt x="4782288" y="1595373"/>
                  </a:lnTo>
                </a:path>
                <a:path w="5772150" h="3097529">
                  <a:moveTo>
                    <a:pt x="4782288" y="1608952"/>
                  </a:moveTo>
                  <a:lnTo>
                    <a:pt x="4780906" y="1607539"/>
                  </a:lnTo>
                </a:path>
                <a:path w="5772150" h="3097529">
                  <a:moveTo>
                    <a:pt x="4782288" y="1619723"/>
                  </a:moveTo>
                  <a:lnTo>
                    <a:pt x="4782288" y="1634629"/>
                  </a:lnTo>
                </a:path>
                <a:path w="5772150" h="3097529">
                  <a:moveTo>
                    <a:pt x="4782288" y="1648156"/>
                  </a:moveTo>
                  <a:lnTo>
                    <a:pt x="4780906" y="1646778"/>
                  </a:lnTo>
                </a:path>
                <a:path w="5772150" h="3097529">
                  <a:moveTo>
                    <a:pt x="4782288" y="1658995"/>
                  </a:moveTo>
                  <a:lnTo>
                    <a:pt x="4782288" y="1673867"/>
                  </a:lnTo>
                </a:path>
                <a:path w="5772150" h="3097529">
                  <a:moveTo>
                    <a:pt x="4782288" y="1687412"/>
                  </a:moveTo>
                  <a:lnTo>
                    <a:pt x="4780906" y="1686017"/>
                  </a:lnTo>
                </a:path>
                <a:path w="5772150" h="3097529">
                  <a:moveTo>
                    <a:pt x="4782288" y="1699561"/>
                  </a:moveTo>
                  <a:lnTo>
                    <a:pt x="4782288" y="1713106"/>
                  </a:lnTo>
                </a:path>
                <a:path w="5772150" h="3097529">
                  <a:moveTo>
                    <a:pt x="4782288" y="1726650"/>
                  </a:moveTo>
                  <a:lnTo>
                    <a:pt x="4780906" y="1725323"/>
                  </a:lnTo>
                </a:path>
                <a:path w="5772150" h="3097529">
                  <a:moveTo>
                    <a:pt x="4782288" y="1738834"/>
                  </a:moveTo>
                  <a:lnTo>
                    <a:pt x="4782288" y="1752327"/>
                  </a:lnTo>
                </a:path>
                <a:path w="5772150" h="3097529">
                  <a:moveTo>
                    <a:pt x="4782288" y="1767267"/>
                  </a:moveTo>
                  <a:lnTo>
                    <a:pt x="4780906" y="1765889"/>
                  </a:lnTo>
                </a:path>
                <a:path w="5772150" h="3097529">
                  <a:moveTo>
                    <a:pt x="4782288" y="1778089"/>
                  </a:moveTo>
                  <a:lnTo>
                    <a:pt x="4782288" y="1791566"/>
                  </a:lnTo>
                </a:path>
                <a:path w="5772150" h="3097529">
                  <a:moveTo>
                    <a:pt x="4782288" y="1806506"/>
                  </a:moveTo>
                  <a:lnTo>
                    <a:pt x="4780906" y="1805111"/>
                  </a:lnTo>
                </a:path>
                <a:path w="5772150" h="3097529">
                  <a:moveTo>
                    <a:pt x="4782288" y="1817345"/>
                  </a:moveTo>
                  <a:lnTo>
                    <a:pt x="4782288" y="1832200"/>
                  </a:lnTo>
                </a:path>
                <a:path w="5772150" h="3097529">
                  <a:moveTo>
                    <a:pt x="4782288" y="1845710"/>
                  </a:moveTo>
                  <a:lnTo>
                    <a:pt x="4780906" y="1844349"/>
                  </a:lnTo>
                </a:path>
                <a:path w="5772150" h="3097529">
                  <a:moveTo>
                    <a:pt x="4782288" y="1856533"/>
                  </a:moveTo>
                  <a:lnTo>
                    <a:pt x="4782288" y="1871438"/>
                  </a:lnTo>
                  <a:lnTo>
                    <a:pt x="4782288" y="1886276"/>
                  </a:lnTo>
                </a:path>
                <a:path w="5772150" h="3097529">
                  <a:moveTo>
                    <a:pt x="4782288" y="1886276"/>
                  </a:moveTo>
                  <a:lnTo>
                    <a:pt x="4780906" y="1884966"/>
                  </a:lnTo>
                </a:path>
                <a:path w="5772150" h="3097529">
                  <a:moveTo>
                    <a:pt x="4782288" y="1886276"/>
                  </a:moveTo>
                  <a:lnTo>
                    <a:pt x="4782288" y="1899838"/>
                  </a:lnTo>
                </a:path>
                <a:path w="5772150" h="3097529">
                  <a:moveTo>
                    <a:pt x="4782288" y="1913383"/>
                  </a:moveTo>
                  <a:lnTo>
                    <a:pt x="4780906" y="1912021"/>
                  </a:lnTo>
                </a:path>
                <a:path w="5772150" h="3097529">
                  <a:moveTo>
                    <a:pt x="4782288" y="1925566"/>
                  </a:moveTo>
                  <a:lnTo>
                    <a:pt x="4782288" y="1939111"/>
                  </a:lnTo>
                </a:path>
                <a:path w="5772150" h="3097529">
                  <a:moveTo>
                    <a:pt x="4782288" y="1953948"/>
                  </a:moveTo>
                  <a:lnTo>
                    <a:pt x="4780906" y="1952621"/>
                  </a:lnTo>
                </a:path>
                <a:path w="5772150" h="3097529">
                  <a:moveTo>
                    <a:pt x="4782288" y="1964822"/>
                  </a:moveTo>
                  <a:lnTo>
                    <a:pt x="4782288" y="1978349"/>
                  </a:lnTo>
                </a:path>
                <a:path w="5772150" h="3097529">
                  <a:moveTo>
                    <a:pt x="4782288" y="1993187"/>
                  </a:moveTo>
                  <a:lnTo>
                    <a:pt x="4780906" y="1991860"/>
                  </a:lnTo>
                </a:path>
                <a:path w="5772150" h="3097529">
                  <a:moveTo>
                    <a:pt x="4782288" y="2004009"/>
                  </a:moveTo>
                  <a:lnTo>
                    <a:pt x="4782288" y="2018915"/>
                  </a:lnTo>
                </a:path>
                <a:path w="5772150" h="3097529">
                  <a:moveTo>
                    <a:pt x="4782288" y="2032426"/>
                  </a:moveTo>
                  <a:lnTo>
                    <a:pt x="4780906" y="2031098"/>
                  </a:lnTo>
                </a:path>
                <a:path w="5772150" h="3097529">
                  <a:moveTo>
                    <a:pt x="4782288" y="2043265"/>
                  </a:moveTo>
                  <a:lnTo>
                    <a:pt x="4782288" y="2058171"/>
                  </a:lnTo>
                </a:path>
                <a:path w="5772150" h="3097529">
                  <a:moveTo>
                    <a:pt x="4782288" y="2071715"/>
                  </a:moveTo>
                  <a:lnTo>
                    <a:pt x="4780906" y="2070320"/>
                  </a:lnTo>
                </a:path>
                <a:path w="5772150" h="3097529">
                  <a:moveTo>
                    <a:pt x="4782288" y="2082503"/>
                  </a:moveTo>
                  <a:lnTo>
                    <a:pt x="4782288" y="2097409"/>
                  </a:lnTo>
                </a:path>
                <a:path w="5772150" h="3097529">
                  <a:moveTo>
                    <a:pt x="4782288" y="2110937"/>
                  </a:moveTo>
                  <a:lnTo>
                    <a:pt x="4780906" y="2109610"/>
                  </a:lnTo>
                </a:path>
                <a:path w="5772150" h="3097529">
                  <a:moveTo>
                    <a:pt x="4782288" y="2123137"/>
                  </a:moveTo>
                  <a:lnTo>
                    <a:pt x="4782288" y="2136648"/>
                  </a:lnTo>
                </a:path>
                <a:path w="5772150" h="3097529">
                  <a:moveTo>
                    <a:pt x="4782288" y="2150192"/>
                  </a:moveTo>
                  <a:lnTo>
                    <a:pt x="4780906" y="2148797"/>
                  </a:lnTo>
                </a:path>
                <a:path w="5772150" h="3097529">
                  <a:moveTo>
                    <a:pt x="4782288" y="2162376"/>
                  </a:moveTo>
                  <a:lnTo>
                    <a:pt x="4782288" y="2175903"/>
                  </a:lnTo>
                </a:path>
                <a:path w="5772150" h="3097529">
                  <a:moveTo>
                    <a:pt x="4782288" y="2190809"/>
                  </a:moveTo>
                  <a:lnTo>
                    <a:pt x="4780906" y="2189448"/>
                  </a:lnTo>
                </a:path>
                <a:path w="5772150" h="3097529">
                  <a:moveTo>
                    <a:pt x="4782288" y="2201597"/>
                  </a:moveTo>
                  <a:lnTo>
                    <a:pt x="4782288" y="2215108"/>
                  </a:lnTo>
                </a:path>
                <a:path w="5772150" h="3097529">
                  <a:moveTo>
                    <a:pt x="4782288" y="2230014"/>
                  </a:moveTo>
                  <a:lnTo>
                    <a:pt x="4780906" y="2228687"/>
                  </a:lnTo>
                </a:path>
                <a:path w="5772150" h="3097529">
                  <a:moveTo>
                    <a:pt x="4782288" y="2240853"/>
                  </a:moveTo>
                  <a:lnTo>
                    <a:pt x="4782288" y="2255691"/>
                  </a:lnTo>
                </a:path>
                <a:path w="5772150" h="3097529">
                  <a:moveTo>
                    <a:pt x="4782288" y="2269252"/>
                  </a:moveTo>
                  <a:lnTo>
                    <a:pt x="4780906" y="2267908"/>
                  </a:lnTo>
                </a:path>
                <a:path w="5772150" h="3097529">
                  <a:moveTo>
                    <a:pt x="4782288" y="2280074"/>
                  </a:moveTo>
                  <a:lnTo>
                    <a:pt x="4782288" y="2294946"/>
                  </a:lnTo>
                </a:path>
                <a:path w="5772150" h="3097529">
                  <a:moveTo>
                    <a:pt x="4782288" y="2308491"/>
                  </a:moveTo>
                  <a:lnTo>
                    <a:pt x="4780906" y="2307181"/>
                  </a:lnTo>
                </a:path>
                <a:path w="5772150" h="3097529">
                  <a:moveTo>
                    <a:pt x="4782288" y="2319330"/>
                  </a:moveTo>
                  <a:lnTo>
                    <a:pt x="4782288" y="2334202"/>
                  </a:lnTo>
                </a:path>
                <a:path w="5772150" h="3097529">
                  <a:moveTo>
                    <a:pt x="4782288" y="2347747"/>
                  </a:moveTo>
                  <a:lnTo>
                    <a:pt x="4780906" y="2346385"/>
                  </a:lnTo>
                </a:path>
                <a:path w="5772150" h="3097529">
                  <a:moveTo>
                    <a:pt x="4782288" y="2359896"/>
                  </a:moveTo>
                  <a:lnTo>
                    <a:pt x="4782288" y="2373458"/>
                  </a:lnTo>
                </a:path>
                <a:path w="5772150" h="3097529">
                  <a:moveTo>
                    <a:pt x="4782288" y="2387002"/>
                  </a:moveTo>
                  <a:lnTo>
                    <a:pt x="4780906" y="2385641"/>
                  </a:lnTo>
                </a:path>
                <a:path w="5772150" h="3097529">
                  <a:moveTo>
                    <a:pt x="4782288" y="2388329"/>
                  </a:moveTo>
                  <a:lnTo>
                    <a:pt x="4782288" y="2401908"/>
                  </a:lnTo>
                </a:path>
                <a:path w="5772150" h="3097529">
                  <a:moveTo>
                    <a:pt x="4751051" y="1510141"/>
                  </a:moveTo>
                  <a:lnTo>
                    <a:pt x="4749685" y="1508813"/>
                  </a:lnTo>
                </a:path>
                <a:path w="5772150" h="3097529">
                  <a:moveTo>
                    <a:pt x="4751051" y="1510141"/>
                  </a:moveTo>
                  <a:lnTo>
                    <a:pt x="4742909" y="1510141"/>
                  </a:lnTo>
                </a:path>
                <a:path w="5772150" h="3097529">
                  <a:moveTo>
                    <a:pt x="4730670" y="1510141"/>
                  </a:moveTo>
                  <a:lnTo>
                    <a:pt x="4722545" y="1510141"/>
                  </a:lnTo>
                </a:path>
                <a:path w="5772150" h="3097529">
                  <a:moveTo>
                    <a:pt x="4711688" y="1510141"/>
                  </a:moveTo>
                  <a:lnTo>
                    <a:pt x="4702181" y="1510141"/>
                  </a:lnTo>
                </a:path>
                <a:path w="5772150" h="3097529">
                  <a:moveTo>
                    <a:pt x="4691307" y="1510141"/>
                  </a:moveTo>
                  <a:lnTo>
                    <a:pt x="4683182" y="1510141"/>
                  </a:lnTo>
                </a:path>
                <a:path w="5772150" h="3097529">
                  <a:moveTo>
                    <a:pt x="4670977" y="1510141"/>
                  </a:moveTo>
                  <a:lnTo>
                    <a:pt x="4662818" y="1510141"/>
                  </a:lnTo>
                </a:path>
                <a:path w="5772150" h="3097529">
                  <a:moveTo>
                    <a:pt x="4651962" y="1510141"/>
                  </a:moveTo>
                  <a:lnTo>
                    <a:pt x="4643820" y="1510141"/>
                  </a:lnTo>
                </a:path>
                <a:path w="5772150" h="3097529">
                  <a:moveTo>
                    <a:pt x="4631598" y="1510141"/>
                  </a:moveTo>
                  <a:lnTo>
                    <a:pt x="4623439" y="1510141"/>
                  </a:lnTo>
                </a:path>
                <a:path w="5772150" h="3097529">
                  <a:moveTo>
                    <a:pt x="4612582" y="1510141"/>
                  </a:moveTo>
                  <a:lnTo>
                    <a:pt x="4604440" y="1510141"/>
                  </a:lnTo>
                </a:path>
                <a:path w="5772150" h="3097529">
                  <a:moveTo>
                    <a:pt x="2053831" y="1853776"/>
                  </a:moveTo>
                  <a:lnTo>
                    <a:pt x="2053831" y="1870060"/>
                  </a:lnTo>
                </a:path>
                <a:path w="5772150" h="3097529">
                  <a:moveTo>
                    <a:pt x="2021246" y="1886276"/>
                  </a:moveTo>
                  <a:lnTo>
                    <a:pt x="2053831" y="1886276"/>
                  </a:lnTo>
                </a:path>
                <a:path w="5772150" h="3097529">
                  <a:moveTo>
                    <a:pt x="1455183" y="1886276"/>
                  </a:moveTo>
                  <a:lnTo>
                    <a:pt x="2002247" y="1886276"/>
                  </a:lnTo>
                </a:path>
                <a:path w="5772150" h="3097529">
                  <a:moveTo>
                    <a:pt x="2002247" y="1834871"/>
                  </a:moveTo>
                  <a:lnTo>
                    <a:pt x="2002247" y="1886276"/>
                  </a:lnTo>
                </a:path>
                <a:path w="5772150" h="3097529">
                  <a:moveTo>
                    <a:pt x="2021246" y="1853776"/>
                  </a:moveTo>
                  <a:lnTo>
                    <a:pt x="2021246" y="1886276"/>
                  </a:lnTo>
                </a:path>
                <a:path w="5772150" h="3097529">
                  <a:moveTo>
                    <a:pt x="2002247" y="1834871"/>
                  </a:moveTo>
                  <a:lnTo>
                    <a:pt x="2033433" y="1834871"/>
                  </a:lnTo>
                </a:path>
                <a:path w="5772150" h="3097529">
                  <a:moveTo>
                    <a:pt x="2021246" y="1853776"/>
                  </a:moveTo>
                  <a:lnTo>
                    <a:pt x="2053831" y="1853776"/>
                  </a:lnTo>
                </a:path>
                <a:path w="5772150" h="3097529">
                  <a:moveTo>
                    <a:pt x="548395" y="3082526"/>
                  </a:moveTo>
                  <a:lnTo>
                    <a:pt x="548395" y="3097346"/>
                  </a:lnTo>
                </a:path>
                <a:path w="5772150" h="3097529">
                  <a:moveTo>
                    <a:pt x="548395" y="3097346"/>
                  </a:moveTo>
                  <a:lnTo>
                    <a:pt x="536207" y="3097346"/>
                  </a:lnTo>
                </a:path>
                <a:path w="5772150" h="3097529">
                  <a:moveTo>
                    <a:pt x="536207" y="3085214"/>
                  </a:moveTo>
                  <a:lnTo>
                    <a:pt x="536207" y="3094692"/>
                  </a:lnTo>
                </a:path>
                <a:path w="5772150" h="3097529">
                  <a:moveTo>
                    <a:pt x="0" y="3082526"/>
                  </a:moveTo>
                  <a:lnTo>
                    <a:pt x="0" y="3097346"/>
                  </a:lnTo>
                </a:path>
                <a:path w="5772150" h="3097529">
                  <a:moveTo>
                    <a:pt x="0" y="3097346"/>
                  </a:moveTo>
                  <a:lnTo>
                    <a:pt x="13570" y="3097346"/>
                  </a:lnTo>
                </a:path>
                <a:path w="5772150" h="3097529">
                  <a:moveTo>
                    <a:pt x="13570" y="3085214"/>
                  </a:moveTo>
                  <a:lnTo>
                    <a:pt x="13570" y="3094692"/>
                  </a:lnTo>
                </a:path>
                <a:path w="5772150" h="3097529">
                  <a:moveTo>
                    <a:pt x="2053831" y="2956659"/>
                  </a:moveTo>
                  <a:lnTo>
                    <a:pt x="2068767" y="2956659"/>
                  </a:lnTo>
                </a:path>
                <a:path w="5772150" h="3097529">
                  <a:moveTo>
                    <a:pt x="2068767" y="2956659"/>
                  </a:moveTo>
                  <a:lnTo>
                    <a:pt x="2068767" y="2943166"/>
                  </a:lnTo>
                </a:path>
                <a:path w="5772150" h="3097529">
                  <a:moveTo>
                    <a:pt x="2055163" y="2943166"/>
                  </a:moveTo>
                  <a:lnTo>
                    <a:pt x="2066019" y="2943166"/>
                  </a:lnTo>
                </a:path>
                <a:path w="5772150" h="3097529">
                  <a:moveTo>
                    <a:pt x="2068767" y="2943166"/>
                  </a:moveTo>
                  <a:lnTo>
                    <a:pt x="2053831" y="2943166"/>
                  </a:lnTo>
                </a:path>
                <a:path w="5772150" h="3097529">
                  <a:moveTo>
                    <a:pt x="2053831" y="2409991"/>
                  </a:moveTo>
                  <a:lnTo>
                    <a:pt x="2068767" y="2409991"/>
                  </a:lnTo>
                </a:path>
                <a:path w="5772150" h="3097529">
                  <a:moveTo>
                    <a:pt x="2068767" y="2409991"/>
                  </a:moveTo>
                  <a:lnTo>
                    <a:pt x="2068767" y="2422174"/>
                  </a:lnTo>
                </a:path>
                <a:path w="5772150" h="3097529">
                  <a:moveTo>
                    <a:pt x="2055163" y="2422174"/>
                  </a:moveTo>
                  <a:lnTo>
                    <a:pt x="2066019" y="2422174"/>
                  </a:lnTo>
                </a:path>
                <a:path w="5772150" h="3097529">
                  <a:moveTo>
                    <a:pt x="2068767" y="2422174"/>
                  </a:moveTo>
                  <a:lnTo>
                    <a:pt x="2053831" y="2422174"/>
                  </a:lnTo>
                </a:path>
                <a:path w="5772150" h="3097529">
                  <a:moveTo>
                    <a:pt x="2068767" y="2943166"/>
                  </a:moveTo>
                  <a:lnTo>
                    <a:pt x="2067368" y="2941753"/>
                  </a:lnTo>
                </a:path>
                <a:path w="5772150" h="3097529">
                  <a:moveTo>
                    <a:pt x="2068767" y="2943166"/>
                  </a:moveTo>
                  <a:lnTo>
                    <a:pt x="2068767" y="2929587"/>
                  </a:lnTo>
                </a:path>
                <a:path w="5772150" h="3097529">
                  <a:moveTo>
                    <a:pt x="2068767" y="2914749"/>
                  </a:moveTo>
                  <a:lnTo>
                    <a:pt x="2067368" y="2913337"/>
                  </a:lnTo>
                </a:path>
                <a:path w="5772150" h="3097529">
                  <a:moveTo>
                    <a:pt x="2068767" y="2903893"/>
                  </a:moveTo>
                  <a:lnTo>
                    <a:pt x="2068767" y="2890331"/>
                  </a:lnTo>
                </a:path>
                <a:path w="5772150" h="3097529">
                  <a:moveTo>
                    <a:pt x="2068767" y="2875511"/>
                  </a:moveTo>
                  <a:lnTo>
                    <a:pt x="2067368" y="2874132"/>
                  </a:lnTo>
                </a:path>
                <a:path w="5772150" h="3097529">
                  <a:moveTo>
                    <a:pt x="2068767" y="2864655"/>
                  </a:moveTo>
                  <a:lnTo>
                    <a:pt x="2068767" y="2849783"/>
                  </a:lnTo>
                </a:path>
                <a:path w="5772150" h="3097529">
                  <a:moveTo>
                    <a:pt x="2068767" y="2836238"/>
                  </a:moveTo>
                  <a:lnTo>
                    <a:pt x="2067368" y="2834843"/>
                  </a:lnTo>
                </a:path>
                <a:path w="5772150" h="3097529">
                  <a:moveTo>
                    <a:pt x="2068767" y="2825416"/>
                  </a:moveTo>
                  <a:lnTo>
                    <a:pt x="2068767" y="2810544"/>
                  </a:lnTo>
                </a:path>
                <a:path w="5772150" h="3097529">
                  <a:moveTo>
                    <a:pt x="2068767" y="2796999"/>
                  </a:moveTo>
                  <a:lnTo>
                    <a:pt x="2067368" y="279563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/>
            <p:cNvSpPr/>
            <p:nvPr/>
          </p:nvSpPr>
          <p:spPr>
            <a:xfrm>
              <a:off x="13141053" y="6183815"/>
              <a:ext cx="2055495" cy="675640"/>
            </a:xfrm>
            <a:custGeom>
              <a:avLst/>
              <a:gdLst/>
              <a:ahLst/>
              <a:cxnLst/>
              <a:rect l="l" t="t" r="r" b="b"/>
              <a:pathLst>
                <a:path w="2055494" h="675640">
                  <a:moveTo>
                    <a:pt x="2055163" y="364020"/>
                  </a:moveTo>
                  <a:lnTo>
                    <a:pt x="2055163" y="349148"/>
                  </a:lnTo>
                </a:path>
                <a:path w="2055494" h="675640">
                  <a:moveTo>
                    <a:pt x="2055163" y="335637"/>
                  </a:moveTo>
                  <a:lnTo>
                    <a:pt x="2053763" y="334242"/>
                  </a:lnTo>
                </a:path>
                <a:path w="2055494" h="675640">
                  <a:moveTo>
                    <a:pt x="2055163" y="323403"/>
                  </a:moveTo>
                  <a:lnTo>
                    <a:pt x="2055163" y="309875"/>
                  </a:lnTo>
                </a:path>
                <a:path w="2055494" h="675640">
                  <a:moveTo>
                    <a:pt x="2055163" y="296331"/>
                  </a:moveTo>
                  <a:lnTo>
                    <a:pt x="2053763" y="295004"/>
                  </a:lnTo>
                </a:path>
                <a:path w="2055494" h="675640">
                  <a:moveTo>
                    <a:pt x="2055163" y="284181"/>
                  </a:moveTo>
                  <a:lnTo>
                    <a:pt x="2055163" y="270671"/>
                  </a:lnTo>
                </a:path>
                <a:path w="2055494" h="675640">
                  <a:moveTo>
                    <a:pt x="2055163" y="255765"/>
                  </a:moveTo>
                  <a:lnTo>
                    <a:pt x="2053763" y="254438"/>
                  </a:lnTo>
                </a:path>
                <a:path w="2055494" h="675640">
                  <a:moveTo>
                    <a:pt x="2055163" y="244926"/>
                  </a:moveTo>
                  <a:lnTo>
                    <a:pt x="2055163" y="231415"/>
                  </a:lnTo>
                </a:path>
                <a:path w="2055494" h="675640">
                  <a:moveTo>
                    <a:pt x="2055163" y="216509"/>
                  </a:moveTo>
                  <a:lnTo>
                    <a:pt x="2053763" y="215182"/>
                  </a:lnTo>
                </a:path>
                <a:path w="2055494" h="675640">
                  <a:moveTo>
                    <a:pt x="2055163" y="205670"/>
                  </a:moveTo>
                  <a:lnTo>
                    <a:pt x="2055163" y="190832"/>
                  </a:lnTo>
                </a:path>
                <a:path w="2055494" h="675640">
                  <a:moveTo>
                    <a:pt x="2055163" y="177288"/>
                  </a:moveTo>
                  <a:lnTo>
                    <a:pt x="2053763" y="175927"/>
                  </a:lnTo>
                </a:path>
                <a:path w="2055494" h="675640">
                  <a:moveTo>
                    <a:pt x="2055163" y="166466"/>
                  </a:moveTo>
                  <a:lnTo>
                    <a:pt x="2055163" y="151560"/>
                  </a:lnTo>
                </a:path>
                <a:path w="2055494" h="675640">
                  <a:moveTo>
                    <a:pt x="2055163" y="138049"/>
                  </a:moveTo>
                  <a:lnTo>
                    <a:pt x="2053763" y="136722"/>
                  </a:lnTo>
                </a:path>
                <a:path w="2055494" h="675640">
                  <a:moveTo>
                    <a:pt x="2055163" y="127227"/>
                  </a:moveTo>
                  <a:lnTo>
                    <a:pt x="2055163" y="112304"/>
                  </a:lnTo>
                </a:path>
                <a:path w="2055494" h="675640">
                  <a:moveTo>
                    <a:pt x="2055163" y="98811"/>
                  </a:moveTo>
                  <a:lnTo>
                    <a:pt x="2053763" y="97449"/>
                  </a:lnTo>
                </a:path>
                <a:path w="2055494" h="675640">
                  <a:moveTo>
                    <a:pt x="2055163" y="86644"/>
                  </a:moveTo>
                  <a:lnTo>
                    <a:pt x="2055163" y="73066"/>
                  </a:lnTo>
                </a:path>
                <a:path w="2055494" h="675640">
                  <a:moveTo>
                    <a:pt x="2055163" y="59555"/>
                  </a:moveTo>
                  <a:lnTo>
                    <a:pt x="2053763" y="58194"/>
                  </a:lnTo>
                </a:path>
                <a:path w="2055494" h="675640">
                  <a:moveTo>
                    <a:pt x="2055163" y="47372"/>
                  </a:moveTo>
                  <a:lnTo>
                    <a:pt x="2055163" y="33827"/>
                  </a:lnTo>
                </a:path>
                <a:path w="2055494" h="675640">
                  <a:moveTo>
                    <a:pt x="2055163" y="18955"/>
                  </a:moveTo>
                  <a:lnTo>
                    <a:pt x="2053763" y="17594"/>
                  </a:lnTo>
                </a:path>
                <a:path w="2055494" h="675640">
                  <a:moveTo>
                    <a:pt x="2055163" y="14905"/>
                  </a:moveTo>
                  <a:lnTo>
                    <a:pt x="2055163" y="0"/>
                  </a:lnTo>
                </a:path>
                <a:path w="2055494" h="675640">
                  <a:moveTo>
                    <a:pt x="522603" y="675223"/>
                  </a:moveTo>
                  <a:lnTo>
                    <a:pt x="521203" y="673896"/>
                  </a:lnTo>
                </a:path>
                <a:path w="2055494" h="675640">
                  <a:moveTo>
                    <a:pt x="522603" y="675223"/>
                  </a:moveTo>
                  <a:lnTo>
                    <a:pt x="507650" y="675223"/>
                  </a:lnTo>
                </a:path>
                <a:path w="2055494" h="675640">
                  <a:moveTo>
                    <a:pt x="494096" y="675223"/>
                  </a:moveTo>
                  <a:lnTo>
                    <a:pt x="492714" y="673896"/>
                  </a:lnTo>
                </a:path>
                <a:path w="2055494" h="675640">
                  <a:moveTo>
                    <a:pt x="483240" y="675223"/>
                  </a:moveTo>
                  <a:lnTo>
                    <a:pt x="468321" y="675223"/>
                  </a:lnTo>
                </a:path>
                <a:path w="2055494" h="675640">
                  <a:moveTo>
                    <a:pt x="454751" y="675223"/>
                  </a:moveTo>
                  <a:lnTo>
                    <a:pt x="453351" y="673896"/>
                  </a:lnTo>
                </a:path>
                <a:path w="2055494" h="675640">
                  <a:moveTo>
                    <a:pt x="442478" y="675223"/>
                  </a:moveTo>
                  <a:lnTo>
                    <a:pt x="428959" y="675223"/>
                  </a:lnTo>
                </a:path>
                <a:path w="2055494" h="675640">
                  <a:moveTo>
                    <a:pt x="415405" y="675223"/>
                  </a:moveTo>
                  <a:lnTo>
                    <a:pt x="414006" y="673896"/>
                  </a:lnTo>
                </a:path>
                <a:path w="2055494" h="675640">
                  <a:moveTo>
                    <a:pt x="403184" y="675223"/>
                  </a:moveTo>
                  <a:lnTo>
                    <a:pt x="389579" y="675223"/>
                  </a:lnTo>
                </a:path>
                <a:path w="2055494" h="675640">
                  <a:moveTo>
                    <a:pt x="374643" y="675223"/>
                  </a:moveTo>
                  <a:lnTo>
                    <a:pt x="373261" y="673896"/>
                  </a:lnTo>
                </a:path>
                <a:path w="2055494" h="675640">
                  <a:moveTo>
                    <a:pt x="363770" y="675223"/>
                  </a:moveTo>
                  <a:lnTo>
                    <a:pt x="350217" y="675223"/>
                  </a:lnTo>
                </a:path>
                <a:path w="2055494" h="675640">
                  <a:moveTo>
                    <a:pt x="335264" y="675223"/>
                  </a:moveTo>
                  <a:lnTo>
                    <a:pt x="333898" y="673896"/>
                  </a:lnTo>
                </a:path>
                <a:path w="2055494" h="675640">
                  <a:moveTo>
                    <a:pt x="324424" y="675223"/>
                  </a:moveTo>
                  <a:lnTo>
                    <a:pt x="310854" y="675223"/>
                  </a:lnTo>
                </a:path>
                <a:path w="2055494" h="675640">
                  <a:moveTo>
                    <a:pt x="295901" y="675223"/>
                  </a:moveTo>
                  <a:lnTo>
                    <a:pt x="294553" y="673896"/>
                  </a:lnTo>
                </a:path>
                <a:path w="2055494" h="675640">
                  <a:moveTo>
                    <a:pt x="285028" y="675223"/>
                  </a:moveTo>
                  <a:lnTo>
                    <a:pt x="270126" y="675223"/>
                  </a:lnTo>
                </a:path>
                <a:path w="2055494" h="675640">
                  <a:moveTo>
                    <a:pt x="256522" y="675223"/>
                  </a:moveTo>
                  <a:lnTo>
                    <a:pt x="255190" y="673896"/>
                  </a:lnTo>
                </a:path>
                <a:path w="2055494" h="675640">
                  <a:moveTo>
                    <a:pt x="245665" y="675223"/>
                  </a:moveTo>
                  <a:lnTo>
                    <a:pt x="230746" y="675223"/>
                  </a:lnTo>
                </a:path>
                <a:path w="2055494" h="675640">
                  <a:moveTo>
                    <a:pt x="217159" y="675223"/>
                  </a:moveTo>
                  <a:lnTo>
                    <a:pt x="215811" y="673896"/>
                  </a:lnTo>
                </a:path>
                <a:path w="2055494" h="675640">
                  <a:moveTo>
                    <a:pt x="204971" y="675223"/>
                  </a:moveTo>
                  <a:lnTo>
                    <a:pt x="191367" y="675223"/>
                  </a:lnTo>
                </a:path>
                <a:path w="2055494" h="675640">
                  <a:moveTo>
                    <a:pt x="177831" y="675223"/>
                  </a:moveTo>
                  <a:lnTo>
                    <a:pt x="176465" y="673896"/>
                  </a:lnTo>
                </a:path>
                <a:path w="2055494" h="675640">
                  <a:moveTo>
                    <a:pt x="165592" y="675223"/>
                  </a:moveTo>
                  <a:lnTo>
                    <a:pt x="151987" y="675223"/>
                  </a:lnTo>
                </a:path>
                <a:path w="2055494" h="675640">
                  <a:moveTo>
                    <a:pt x="137085" y="675223"/>
                  </a:moveTo>
                  <a:lnTo>
                    <a:pt x="135771" y="673896"/>
                  </a:lnTo>
                </a:path>
                <a:path w="2055494" h="675640">
                  <a:moveTo>
                    <a:pt x="126229" y="675223"/>
                  </a:moveTo>
                  <a:lnTo>
                    <a:pt x="112659" y="675223"/>
                  </a:lnTo>
                </a:path>
                <a:path w="2055494" h="675640">
                  <a:moveTo>
                    <a:pt x="97723" y="675223"/>
                  </a:moveTo>
                  <a:lnTo>
                    <a:pt x="96392" y="673896"/>
                  </a:lnTo>
                </a:path>
                <a:path w="2055494" h="675640">
                  <a:moveTo>
                    <a:pt x="86867" y="675223"/>
                  </a:moveTo>
                  <a:lnTo>
                    <a:pt x="73279" y="675223"/>
                  </a:lnTo>
                </a:path>
                <a:path w="2055494" h="675640">
                  <a:moveTo>
                    <a:pt x="58378" y="675223"/>
                  </a:moveTo>
                  <a:lnTo>
                    <a:pt x="57029" y="673896"/>
                  </a:lnTo>
                </a:path>
                <a:path w="2055494" h="675640">
                  <a:moveTo>
                    <a:pt x="47487" y="675223"/>
                  </a:moveTo>
                  <a:lnTo>
                    <a:pt x="32551" y="675223"/>
                  </a:lnTo>
                </a:path>
                <a:path w="2055494" h="675640">
                  <a:moveTo>
                    <a:pt x="18981" y="675223"/>
                  </a:moveTo>
                  <a:lnTo>
                    <a:pt x="17649" y="673896"/>
                  </a:lnTo>
                </a:path>
                <a:path w="2055494" h="675640">
                  <a:moveTo>
                    <a:pt x="13570" y="675223"/>
                  </a:moveTo>
                  <a:lnTo>
                    <a:pt x="0" y="67522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5" name="object 39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897923" y="7173735"/>
              <a:ext cx="69811" cy="85102"/>
            </a:xfrm>
            <a:prstGeom prst="rect">
              <a:avLst/>
            </a:prstGeom>
          </p:spPr>
        </p:pic>
        <p:pic>
          <p:nvPicPr>
            <p:cNvPr id="396" name="object 39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856856" y="7662261"/>
              <a:ext cx="69797" cy="85034"/>
            </a:xfrm>
            <a:prstGeom prst="rect">
              <a:avLst/>
            </a:prstGeom>
          </p:spPr>
        </p:pic>
        <p:sp>
          <p:nvSpPr>
            <p:cNvPr id="397" name="object 397"/>
            <p:cNvSpPr/>
            <p:nvPr/>
          </p:nvSpPr>
          <p:spPr>
            <a:xfrm>
              <a:off x="18015621" y="4906442"/>
              <a:ext cx="612775" cy="262890"/>
            </a:xfrm>
            <a:custGeom>
              <a:avLst/>
              <a:gdLst/>
              <a:ahLst/>
              <a:cxnLst/>
              <a:rect l="l" t="t" r="r" b="b"/>
              <a:pathLst>
                <a:path w="612775" h="262889">
                  <a:moveTo>
                    <a:pt x="0" y="21661"/>
                  </a:moveTo>
                  <a:lnTo>
                    <a:pt x="0" y="0"/>
                  </a:lnTo>
                </a:path>
                <a:path w="612775" h="262889">
                  <a:moveTo>
                    <a:pt x="612184" y="262469"/>
                  </a:moveTo>
                  <a:lnTo>
                    <a:pt x="610835" y="261159"/>
                  </a:lnTo>
                </a:path>
                <a:path w="612775" h="262889">
                  <a:moveTo>
                    <a:pt x="612184" y="262469"/>
                  </a:moveTo>
                  <a:lnTo>
                    <a:pt x="598631" y="262469"/>
                  </a:lnTo>
                </a:path>
                <a:path w="612775" h="262889">
                  <a:moveTo>
                    <a:pt x="583695" y="262469"/>
                  </a:moveTo>
                  <a:lnTo>
                    <a:pt x="582346" y="261159"/>
                  </a:lnTo>
                </a:path>
                <a:path w="612775" h="262889">
                  <a:moveTo>
                    <a:pt x="572821" y="262469"/>
                  </a:moveTo>
                  <a:lnTo>
                    <a:pt x="557868" y="262469"/>
                  </a:lnTo>
                </a:path>
                <a:path w="612775" h="262889">
                  <a:moveTo>
                    <a:pt x="544332" y="262469"/>
                  </a:moveTo>
                  <a:lnTo>
                    <a:pt x="542984" y="261159"/>
                  </a:lnTo>
                </a:path>
                <a:path w="612775" h="262889">
                  <a:moveTo>
                    <a:pt x="533476" y="262469"/>
                  </a:moveTo>
                  <a:lnTo>
                    <a:pt x="518540" y="262469"/>
                  </a:lnTo>
                </a:path>
                <a:path w="612775" h="262889">
                  <a:moveTo>
                    <a:pt x="504970" y="262469"/>
                  </a:moveTo>
                  <a:lnTo>
                    <a:pt x="503570" y="261159"/>
                  </a:lnTo>
                </a:path>
                <a:path w="612775" h="262889">
                  <a:moveTo>
                    <a:pt x="494096" y="262469"/>
                  </a:moveTo>
                  <a:lnTo>
                    <a:pt x="479160" y="262469"/>
                  </a:lnTo>
                </a:path>
                <a:path w="612775" h="262889">
                  <a:moveTo>
                    <a:pt x="465590" y="262469"/>
                  </a:moveTo>
                  <a:lnTo>
                    <a:pt x="464207" y="261159"/>
                  </a:lnTo>
                </a:path>
                <a:path w="612775" h="262889">
                  <a:moveTo>
                    <a:pt x="453402" y="262469"/>
                  </a:moveTo>
                  <a:lnTo>
                    <a:pt x="450654" y="262469"/>
                  </a:lnTo>
                  <a:lnTo>
                    <a:pt x="435718" y="26246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/>
            <p:cNvSpPr/>
            <p:nvPr/>
          </p:nvSpPr>
          <p:spPr>
            <a:xfrm>
              <a:off x="12682226" y="5168931"/>
              <a:ext cx="6276975" cy="2507615"/>
            </a:xfrm>
            <a:custGeom>
              <a:avLst/>
              <a:gdLst/>
              <a:ahLst/>
              <a:cxnLst/>
              <a:rect l="l" t="t" r="r" b="b"/>
              <a:pathLst>
                <a:path w="6276975" h="2507615">
                  <a:moveTo>
                    <a:pt x="6261882" y="14905"/>
                  </a:moveTo>
                  <a:lnTo>
                    <a:pt x="6276784" y="14905"/>
                  </a:lnTo>
                </a:path>
                <a:path w="6276975" h="2507615">
                  <a:moveTo>
                    <a:pt x="6276784" y="0"/>
                  </a:moveTo>
                  <a:lnTo>
                    <a:pt x="6261882" y="0"/>
                  </a:lnTo>
                </a:path>
                <a:path w="6276975" h="2507615">
                  <a:moveTo>
                    <a:pt x="6276784" y="14905"/>
                  </a:moveTo>
                  <a:lnTo>
                    <a:pt x="6276784" y="0"/>
                  </a:lnTo>
                </a:path>
                <a:path w="6276975" h="2507615">
                  <a:moveTo>
                    <a:pt x="6261882" y="0"/>
                  </a:moveTo>
                  <a:lnTo>
                    <a:pt x="6261882" y="14905"/>
                  </a:lnTo>
                </a:path>
                <a:path w="6276975" h="2507615">
                  <a:moveTo>
                    <a:pt x="5752849" y="14905"/>
                  </a:moveTo>
                  <a:lnTo>
                    <a:pt x="5769116" y="14905"/>
                  </a:lnTo>
                </a:path>
                <a:path w="6276975" h="2507615">
                  <a:moveTo>
                    <a:pt x="5769116" y="0"/>
                  </a:moveTo>
                  <a:lnTo>
                    <a:pt x="5752849" y="0"/>
                  </a:lnTo>
                </a:path>
                <a:path w="6276975" h="2507615">
                  <a:moveTo>
                    <a:pt x="5769116" y="14905"/>
                  </a:moveTo>
                  <a:lnTo>
                    <a:pt x="5769116" y="0"/>
                  </a:lnTo>
                </a:path>
                <a:path w="6276975" h="2507615">
                  <a:moveTo>
                    <a:pt x="5752849" y="0"/>
                  </a:moveTo>
                  <a:lnTo>
                    <a:pt x="5752849" y="14905"/>
                  </a:lnTo>
                </a:path>
                <a:path w="6276975" h="2507615">
                  <a:moveTo>
                    <a:pt x="5945582" y="14905"/>
                  </a:moveTo>
                  <a:lnTo>
                    <a:pt x="5961866" y="14905"/>
                  </a:lnTo>
                </a:path>
                <a:path w="6276975" h="2507615">
                  <a:moveTo>
                    <a:pt x="5961866" y="0"/>
                  </a:moveTo>
                  <a:lnTo>
                    <a:pt x="5945582" y="0"/>
                  </a:lnTo>
                </a:path>
                <a:path w="6276975" h="2507615">
                  <a:moveTo>
                    <a:pt x="5961866" y="14905"/>
                  </a:moveTo>
                  <a:lnTo>
                    <a:pt x="5961866" y="0"/>
                  </a:lnTo>
                </a:path>
                <a:path w="6276975" h="2507615">
                  <a:moveTo>
                    <a:pt x="5945582" y="0"/>
                  </a:moveTo>
                  <a:lnTo>
                    <a:pt x="5945582" y="14905"/>
                  </a:lnTo>
                </a:path>
                <a:path w="6276975" h="2507615">
                  <a:moveTo>
                    <a:pt x="5509846" y="14905"/>
                  </a:moveTo>
                  <a:lnTo>
                    <a:pt x="5524782" y="14905"/>
                  </a:lnTo>
                </a:path>
                <a:path w="6276975" h="2507615">
                  <a:moveTo>
                    <a:pt x="5524782" y="0"/>
                  </a:moveTo>
                  <a:lnTo>
                    <a:pt x="5509846" y="0"/>
                  </a:lnTo>
                </a:path>
                <a:path w="6276975" h="2507615">
                  <a:moveTo>
                    <a:pt x="5524782" y="14905"/>
                  </a:moveTo>
                  <a:lnTo>
                    <a:pt x="5524782" y="0"/>
                  </a:lnTo>
                </a:path>
                <a:path w="6276975" h="2507615">
                  <a:moveTo>
                    <a:pt x="5509846" y="0"/>
                  </a:moveTo>
                  <a:lnTo>
                    <a:pt x="5509846" y="14905"/>
                  </a:lnTo>
                </a:path>
                <a:path w="6276975" h="2507615">
                  <a:moveTo>
                    <a:pt x="2979602" y="2507457"/>
                  </a:moveTo>
                  <a:lnTo>
                    <a:pt x="2979602" y="1879521"/>
                  </a:lnTo>
                </a:path>
                <a:path w="6276975" h="2507615">
                  <a:moveTo>
                    <a:pt x="2998566" y="2472269"/>
                  </a:moveTo>
                  <a:lnTo>
                    <a:pt x="2998566" y="1879521"/>
                  </a:lnTo>
                </a:path>
                <a:path w="6276975" h="2507615">
                  <a:moveTo>
                    <a:pt x="2998566" y="1879521"/>
                  </a:moveTo>
                  <a:lnTo>
                    <a:pt x="2979602" y="1879521"/>
                  </a:lnTo>
                </a:path>
                <a:path w="6276975" h="2507615">
                  <a:moveTo>
                    <a:pt x="2998566" y="1648224"/>
                  </a:moveTo>
                  <a:lnTo>
                    <a:pt x="2979602" y="1648224"/>
                  </a:lnTo>
                </a:path>
                <a:path w="6276975" h="2507615">
                  <a:moveTo>
                    <a:pt x="2998566" y="1648224"/>
                  </a:moveTo>
                  <a:lnTo>
                    <a:pt x="2998566" y="1411363"/>
                  </a:lnTo>
                </a:path>
                <a:path w="6276975" h="2507615">
                  <a:moveTo>
                    <a:pt x="2979602" y="1648224"/>
                  </a:moveTo>
                  <a:lnTo>
                    <a:pt x="2979602" y="1392425"/>
                  </a:lnTo>
                </a:path>
                <a:path w="6276975" h="2507615">
                  <a:moveTo>
                    <a:pt x="2998566" y="1226010"/>
                  </a:moveTo>
                  <a:lnTo>
                    <a:pt x="2998566" y="978361"/>
                  </a:lnTo>
                </a:path>
                <a:path w="6276975" h="2507615">
                  <a:moveTo>
                    <a:pt x="2979602" y="978361"/>
                  </a:moveTo>
                  <a:lnTo>
                    <a:pt x="2998566" y="978361"/>
                  </a:lnTo>
                </a:path>
                <a:path w="6276975" h="2507615">
                  <a:moveTo>
                    <a:pt x="2979602" y="1244914"/>
                  </a:moveTo>
                  <a:lnTo>
                    <a:pt x="2979602" y="978361"/>
                  </a:lnTo>
                </a:path>
                <a:path w="6276975" h="2507615">
                  <a:moveTo>
                    <a:pt x="2998566" y="745635"/>
                  </a:moveTo>
                  <a:lnTo>
                    <a:pt x="2979602" y="745635"/>
                  </a:lnTo>
                </a:path>
                <a:path w="6276975" h="2507615">
                  <a:moveTo>
                    <a:pt x="2998566" y="498003"/>
                  </a:moveTo>
                  <a:lnTo>
                    <a:pt x="2998566" y="745635"/>
                  </a:lnTo>
                </a:path>
                <a:path w="6276975" h="2507615">
                  <a:moveTo>
                    <a:pt x="2979602" y="479030"/>
                  </a:moveTo>
                  <a:lnTo>
                    <a:pt x="2979602" y="745635"/>
                  </a:lnTo>
                </a:path>
                <a:path w="6276975" h="2507615">
                  <a:moveTo>
                    <a:pt x="2499058" y="1404574"/>
                  </a:moveTo>
                  <a:lnTo>
                    <a:pt x="2499058" y="1675263"/>
                  </a:lnTo>
                </a:path>
                <a:path w="6276975" h="2507615">
                  <a:moveTo>
                    <a:pt x="2478677" y="1656290"/>
                  </a:moveTo>
                  <a:lnTo>
                    <a:pt x="2478677" y="1404574"/>
                  </a:lnTo>
                </a:path>
                <a:path w="6276975" h="2507615">
                  <a:moveTo>
                    <a:pt x="2499058" y="1404574"/>
                  </a:moveTo>
                  <a:lnTo>
                    <a:pt x="2478677" y="1404574"/>
                  </a:lnTo>
                </a:path>
                <a:path w="6276975" h="2507615">
                  <a:moveTo>
                    <a:pt x="2499058" y="1393769"/>
                  </a:moveTo>
                  <a:lnTo>
                    <a:pt x="2497692" y="1392425"/>
                  </a:lnTo>
                </a:path>
                <a:path w="6276975" h="2507615">
                  <a:moveTo>
                    <a:pt x="2499058" y="1393769"/>
                  </a:moveTo>
                  <a:lnTo>
                    <a:pt x="2499058" y="1408675"/>
                  </a:lnTo>
                </a:path>
                <a:path w="6276975" h="2507615">
                  <a:moveTo>
                    <a:pt x="2499058" y="1422169"/>
                  </a:moveTo>
                  <a:lnTo>
                    <a:pt x="2497692" y="1420841"/>
                  </a:lnTo>
                </a:path>
                <a:path w="6276975" h="2507615">
                  <a:moveTo>
                    <a:pt x="2499058" y="1433025"/>
                  </a:moveTo>
                  <a:lnTo>
                    <a:pt x="2499058" y="1447914"/>
                  </a:lnTo>
                </a:path>
                <a:path w="6276975" h="2507615">
                  <a:moveTo>
                    <a:pt x="2499058" y="1461441"/>
                  </a:moveTo>
                  <a:lnTo>
                    <a:pt x="2497692" y="1460080"/>
                  </a:lnTo>
                </a:path>
                <a:path w="6276975" h="2507615">
                  <a:moveTo>
                    <a:pt x="2499058" y="1472297"/>
                  </a:moveTo>
                  <a:lnTo>
                    <a:pt x="2499058" y="1487169"/>
                  </a:lnTo>
                </a:path>
                <a:path w="6276975" h="2507615">
                  <a:moveTo>
                    <a:pt x="2499058" y="1500680"/>
                  </a:moveTo>
                  <a:lnTo>
                    <a:pt x="2497692" y="1499318"/>
                  </a:lnTo>
                </a:path>
                <a:path w="6276975" h="2507615">
                  <a:moveTo>
                    <a:pt x="2499058" y="1512897"/>
                  </a:moveTo>
                  <a:lnTo>
                    <a:pt x="2499058" y="1522341"/>
                  </a:lnTo>
                  <a:lnTo>
                    <a:pt x="2499058" y="1535903"/>
                  </a:lnTo>
                </a:path>
                <a:path w="6276975" h="2507615">
                  <a:moveTo>
                    <a:pt x="2500389" y="1535903"/>
                  </a:moveTo>
                  <a:lnTo>
                    <a:pt x="2500389" y="1393769"/>
                  </a:lnTo>
                </a:path>
                <a:path w="6276975" h="2507615">
                  <a:moveTo>
                    <a:pt x="2500389" y="1393769"/>
                  </a:moveTo>
                  <a:lnTo>
                    <a:pt x="2511246" y="1393769"/>
                  </a:lnTo>
                </a:path>
                <a:path w="6276975" h="2507615">
                  <a:moveTo>
                    <a:pt x="2511246" y="1535903"/>
                  </a:moveTo>
                  <a:lnTo>
                    <a:pt x="2511246" y="1393769"/>
                  </a:lnTo>
                </a:path>
                <a:path w="6276975" h="2507615">
                  <a:moveTo>
                    <a:pt x="2499058" y="783512"/>
                  </a:moveTo>
                  <a:lnTo>
                    <a:pt x="2499058" y="1146188"/>
                  </a:lnTo>
                </a:path>
                <a:path w="6276975" h="2507615">
                  <a:moveTo>
                    <a:pt x="2499058" y="1146188"/>
                  </a:moveTo>
                  <a:lnTo>
                    <a:pt x="2478677" y="1146188"/>
                  </a:lnTo>
                </a:path>
                <a:path w="6276975" h="2507615">
                  <a:moveTo>
                    <a:pt x="2478677" y="895851"/>
                  </a:moveTo>
                  <a:lnTo>
                    <a:pt x="2478677" y="1146188"/>
                  </a:lnTo>
                </a:path>
                <a:path w="6276975" h="2507615">
                  <a:moveTo>
                    <a:pt x="2500389" y="1014911"/>
                  </a:moveTo>
                  <a:lnTo>
                    <a:pt x="2500389" y="1156993"/>
                  </a:lnTo>
                </a:path>
                <a:path w="6276975" h="2507615">
                  <a:moveTo>
                    <a:pt x="2500389" y="1156993"/>
                  </a:moveTo>
                  <a:lnTo>
                    <a:pt x="2511246" y="1156993"/>
                  </a:lnTo>
                </a:path>
                <a:path w="6276975" h="2507615">
                  <a:moveTo>
                    <a:pt x="2511246" y="1014911"/>
                  </a:moveTo>
                  <a:lnTo>
                    <a:pt x="2511246" y="1156993"/>
                  </a:lnTo>
                </a:path>
                <a:path w="6276975" h="2507615">
                  <a:moveTo>
                    <a:pt x="2499058" y="1404574"/>
                  </a:moveTo>
                  <a:lnTo>
                    <a:pt x="2497692" y="1403281"/>
                  </a:lnTo>
                </a:path>
                <a:path w="6276975" h="2507615">
                  <a:moveTo>
                    <a:pt x="2499058" y="1404574"/>
                  </a:moveTo>
                  <a:lnTo>
                    <a:pt x="2499058" y="1391064"/>
                  </a:lnTo>
                </a:path>
                <a:path w="6276975" h="2507615">
                  <a:moveTo>
                    <a:pt x="2499058" y="1377536"/>
                  </a:moveTo>
                  <a:lnTo>
                    <a:pt x="2497692" y="1376175"/>
                  </a:lnTo>
                </a:path>
                <a:path w="6276975" h="2507615">
                  <a:moveTo>
                    <a:pt x="2499058" y="1365370"/>
                  </a:moveTo>
                  <a:lnTo>
                    <a:pt x="2499058" y="1351859"/>
                  </a:lnTo>
                </a:path>
                <a:path w="6276975" h="2507615">
                  <a:moveTo>
                    <a:pt x="2499058" y="1336987"/>
                  </a:moveTo>
                  <a:lnTo>
                    <a:pt x="2497692" y="1335626"/>
                  </a:lnTo>
                </a:path>
                <a:path w="6276975" h="2507615">
                  <a:moveTo>
                    <a:pt x="2499058" y="1326148"/>
                  </a:moveTo>
                  <a:lnTo>
                    <a:pt x="2499058" y="1312603"/>
                  </a:lnTo>
                </a:path>
                <a:path w="6276975" h="2507615">
                  <a:moveTo>
                    <a:pt x="2499058" y="1297732"/>
                  </a:moveTo>
                  <a:lnTo>
                    <a:pt x="2497692" y="1296404"/>
                  </a:lnTo>
                </a:path>
                <a:path w="6276975" h="2507615">
                  <a:moveTo>
                    <a:pt x="2499058" y="1286892"/>
                  </a:moveTo>
                  <a:lnTo>
                    <a:pt x="2499058" y="1271987"/>
                  </a:lnTo>
                </a:path>
                <a:path w="6276975" h="2507615">
                  <a:moveTo>
                    <a:pt x="2499058" y="1258459"/>
                  </a:moveTo>
                  <a:lnTo>
                    <a:pt x="2497692" y="1257149"/>
                  </a:lnTo>
                </a:path>
                <a:path w="6276975" h="2507615">
                  <a:moveTo>
                    <a:pt x="2499058" y="1247654"/>
                  </a:moveTo>
                  <a:lnTo>
                    <a:pt x="2499058" y="1232731"/>
                  </a:lnTo>
                </a:path>
                <a:path w="6276975" h="2507615">
                  <a:moveTo>
                    <a:pt x="2499058" y="1219254"/>
                  </a:moveTo>
                  <a:lnTo>
                    <a:pt x="2497692" y="1217893"/>
                  </a:lnTo>
                </a:path>
                <a:path w="6276975" h="2507615">
                  <a:moveTo>
                    <a:pt x="2499058" y="1208415"/>
                  </a:moveTo>
                  <a:lnTo>
                    <a:pt x="2499058" y="1193509"/>
                  </a:lnTo>
                </a:path>
                <a:path w="6276975" h="2507615">
                  <a:moveTo>
                    <a:pt x="2499058" y="1179999"/>
                  </a:moveTo>
                  <a:lnTo>
                    <a:pt x="2497692" y="1178637"/>
                  </a:lnTo>
                </a:path>
                <a:path w="6276975" h="2507615">
                  <a:moveTo>
                    <a:pt x="2499058" y="1167815"/>
                  </a:moveTo>
                  <a:lnTo>
                    <a:pt x="2499058" y="1159699"/>
                  </a:lnTo>
                  <a:lnTo>
                    <a:pt x="2499058" y="1146188"/>
                  </a:lnTo>
                </a:path>
                <a:path w="6276975" h="2507615">
                  <a:moveTo>
                    <a:pt x="2478677" y="1404574"/>
                  </a:moveTo>
                  <a:lnTo>
                    <a:pt x="2477328" y="1403281"/>
                  </a:lnTo>
                </a:path>
                <a:path w="6276975" h="2507615">
                  <a:moveTo>
                    <a:pt x="2478677" y="1404574"/>
                  </a:moveTo>
                  <a:lnTo>
                    <a:pt x="2478677" y="1391064"/>
                  </a:lnTo>
                </a:path>
                <a:path w="6276975" h="2507615">
                  <a:moveTo>
                    <a:pt x="2478677" y="1377536"/>
                  </a:moveTo>
                  <a:lnTo>
                    <a:pt x="2477328" y="1376175"/>
                  </a:lnTo>
                </a:path>
                <a:path w="6276975" h="2507615">
                  <a:moveTo>
                    <a:pt x="2478677" y="1365370"/>
                  </a:moveTo>
                  <a:lnTo>
                    <a:pt x="2478677" y="1351859"/>
                  </a:lnTo>
                </a:path>
                <a:path w="6276975" h="2507615">
                  <a:moveTo>
                    <a:pt x="2478677" y="1336987"/>
                  </a:moveTo>
                  <a:lnTo>
                    <a:pt x="2477328" y="1335626"/>
                  </a:lnTo>
                </a:path>
                <a:path w="6276975" h="2507615">
                  <a:moveTo>
                    <a:pt x="2478677" y="1326148"/>
                  </a:moveTo>
                  <a:lnTo>
                    <a:pt x="2478677" y="1312603"/>
                  </a:lnTo>
                </a:path>
                <a:path w="6276975" h="2507615">
                  <a:moveTo>
                    <a:pt x="2478677" y="1297732"/>
                  </a:moveTo>
                  <a:lnTo>
                    <a:pt x="2477328" y="1296404"/>
                  </a:lnTo>
                </a:path>
                <a:path w="6276975" h="2507615">
                  <a:moveTo>
                    <a:pt x="2478677" y="1286892"/>
                  </a:moveTo>
                  <a:lnTo>
                    <a:pt x="2478677" y="1271987"/>
                  </a:lnTo>
                </a:path>
                <a:path w="6276975" h="2507615">
                  <a:moveTo>
                    <a:pt x="2478677" y="1258459"/>
                  </a:moveTo>
                  <a:lnTo>
                    <a:pt x="2477328" y="1257149"/>
                  </a:lnTo>
                </a:path>
                <a:path w="6276975" h="2507615">
                  <a:moveTo>
                    <a:pt x="2478677" y="1247654"/>
                  </a:moveTo>
                  <a:lnTo>
                    <a:pt x="2478677" y="1232731"/>
                  </a:lnTo>
                </a:path>
                <a:path w="6276975" h="2507615">
                  <a:moveTo>
                    <a:pt x="2478677" y="1219254"/>
                  </a:moveTo>
                  <a:lnTo>
                    <a:pt x="2477328" y="1217893"/>
                  </a:lnTo>
                </a:path>
                <a:path w="6276975" h="2507615">
                  <a:moveTo>
                    <a:pt x="2478677" y="1208415"/>
                  </a:moveTo>
                  <a:lnTo>
                    <a:pt x="2478677" y="1193509"/>
                  </a:lnTo>
                </a:path>
                <a:path w="6276975" h="2507615">
                  <a:moveTo>
                    <a:pt x="2478677" y="1179999"/>
                  </a:moveTo>
                  <a:lnTo>
                    <a:pt x="2477328" y="1178637"/>
                  </a:lnTo>
                </a:path>
                <a:path w="6276975" h="2507615">
                  <a:moveTo>
                    <a:pt x="2478677" y="1167815"/>
                  </a:moveTo>
                  <a:lnTo>
                    <a:pt x="2478677" y="1159699"/>
                  </a:lnTo>
                  <a:lnTo>
                    <a:pt x="2478677" y="1146188"/>
                  </a:lnTo>
                </a:path>
                <a:path w="6276975" h="2507615">
                  <a:moveTo>
                    <a:pt x="853838" y="1656290"/>
                  </a:moveTo>
                  <a:lnTo>
                    <a:pt x="853838" y="1675263"/>
                  </a:lnTo>
                </a:path>
                <a:path w="6276975" h="2507615">
                  <a:moveTo>
                    <a:pt x="853838" y="1675263"/>
                  </a:moveTo>
                  <a:lnTo>
                    <a:pt x="1282814" y="1675263"/>
                  </a:lnTo>
                </a:path>
                <a:path w="6276975" h="2507615">
                  <a:moveTo>
                    <a:pt x="981451" y="1677968"/>
                  </a:moveTo>
                  <a:lnTo>
                    <a:pt x="838885" y="1677968"/>
                  </a:lnTo>
                </a:path>
                <a:path w="6276975" h="2507615">
                  <a:moveTo>
                    <a:pt x="838885" y="1677968"/>
                  </a:moveTo>
                  <a:lnTo>
                    <a:pt x="838885" y="1687412"/>
                  </a:lnTo>
                </a:path>
                <a:path w="6276975" h="2507615">
                  <a:moveTo>
                    <a:pt x="981451" y="1687412"/>
                  </a:moveTo>
                  <a:lnTo>
                    <a:pt x="838885" y="1687412"/>
                  </a:lnTo>
                </a:path>
                <a:path w="6276975" h="2507615">
                  <a:moveTo>
                    <a:pt x="594585" y="1656290"/>
                  </a:moveTo>
                  <a:lnTo>
                    <a:pt x="594585" y="1675263"/>
                  </a:lnTo>
                </a:path>
                <a:path w="6276975" h="2507615">
                  <a:moveTo>
                    <a:pt x="0" y="1656290"/>
                  </a:moveTo>
                  <a:lnTo>
                    <a:pt x="594585" y="1656290"/>
                  </a:lnTo>
                </a:path>
                <a:path w="6276975" h="2507615">
                  <a:moveTo>
                    <a:pt x="0" y="1675263"/>
                  </a:moveTo>
                  <a:lnTo>
                    <a:pt x="594585" y="1675263"/>
                  </a:lnTo>
                </a:path>
                <a:path w="6276975" h="2507615">
                  <a:moveTo>
                    <a:pt x="458796" y="1677968"/>
                  </a:moveTo>
                  <a:lnTo>
                    <a:pt x="601362" y="1677968"/>
                  </a:lnTo>
                </a:path>
                <a:path w="6276975" h="2507615">
                  <a:moveTo>
                    <a:pt x="601362" y="1677968"/>
                  </a:moveTo>
                  <a:lnTo>
                    <a:pt x="601362" y="1687412"/>
                  </a:lnTo>
                </a:path>
                <a:path w="6276975" h="2507615">
                  <a:moveTo>
                    <a:pt x="458796" y="1687412"/>
                  </a:moveTo>
                  <a:lnTo>
                    <a:pt x="601362" y="1687412"/>
                  </a:lnTo>
                </a:path>
                <a:path w="6276975" h="2507615">
                  <a:moveTo>
                    <a:pt x="853838" y="1675263"/>
                  </a:moveTo>
                  <a:lnTo>
                    <a:pt x="852473" y="1673884"/>
                  </a:lnTo>
                </a:path>
                <a:path w="6276975" h="2507615">
                  <a:moveTo>
                    <a:pt x="853838" y="1675263"/>
                  </a:moveTo>
                  <a:lnTo>
                    <a:pt x="840285" y="1675263"/>
                  </a:lnTo>
                </a:path>
                <a:path w="6276975" h="2507615">
                  <a:moveTo>
                    <a:pt x="826698" y="1675263"/>
                  </a:moveTo>
                  <a:lnTo>
                    <a:pt x="825315" y="1673884"/>
                  </a:lnTo>
                </a:path>
                <a:path w="6276975" h="2507615">
                  <a:moveTo>
                    <a:pt x="814459" y="1675263"/>
                  </a:moveTo>
                  <a:lnTo>
                    <a:pt x="800888" y="1675263"/>
                  </a:lnTo>
                </a:path>
                <a:path w="6276975" h="2507615">
                  <a:moveTo>
                    <a:pt x="785969" y="1675263"/>
                  </a:moveTo>
                  <a:lnTo>
                    <a:pt x="784621" y="1673884"/>
                  </a:lnTo>
                </a:path>
                <a:path w="6276975" h="2507615">
                  <a:moveTo>
                    <a:pt x="775113" y="1675263"/>
                  </a:moveTo>
                  <a:lnTo>
                    <a:pt x="761492" y="1675263"/>
                  </a:lnTo>
                </a:path>
                <a:path w="6276975" h="2507615">
                  <a:moveTo>
                    <a:pt x="746590" y="1675263"/>
                  </a:moveTo>
                  <a:lnTo>
                    <a:pt x="745276" y="1673884"/>
                  </a:lnTo>
                </a:path>
                <a:path w="6276975" h="2507615">
                  <a:moveTo>
                    <a:pt x="735717" y="1675263"/>
                  </a:moveTo>
                  <a:lnTo>
                    <a:pt x="722129" y="1675263"/>
                  </a:lnTo>
                </a:path>
                <a:path w="6276975" h="2507615">
                  <a:moveTo>
                    <a:pt x="707210" y="1675263"/>
                  </a:moveTo>
                  <a:lnTo>
                    <a:pt x="705862" y="1673884"/>
                  </a:lnTo>
                </a:path>
                <a:path w="6276975" h="2507615">
                  <a:moveTo>
                    <a:pt x="696371" y="1675263"/>
                  </a:moveTo>
                  <a:lnTo>
                    <a:pt x="681452" y="1675263"/>
                  </a:lnTo>
                </a:path>
                <a:path w="6276975" h="2507615">
                  <a:moveTo>
                    <a:pt x="667882" y="1675263"/>
                  </a:moveTo>
                  <a:lnTo>
                    <a:pt x="666465" y="1673884"/>
                  </a:lnTo>
                </a:path>
                <a:path w="6276975" h="2507615">
                  <a:moveTo>
                    <a:pt x="657026" y="1675263"/>
                  </a:moveTo>
                  <a:lnTo>
                    <a:pt x="642073" y="1675263"/>
                  </a:lnTo>
                </a:path>
                <a:path w="6276975" h="2507615">
                  <a:moveTo>
                    <a:pt x="628519" y="1675263"/>
                  </a:moveTo>
                  <a:lnTo>
                    <a:pt x="627137" y="1673884"/>
                  </a:lnTo>
                </a:path>
                <a:path w="6276975" h="2507615">
                  <a:moveTo>
                    <a:pt x="616263" y="1675263"/>
                  </a:moveTo>
                  <a:lnTo>
                    <a:pt x="609487" y="1675263"/>
                  </a:lnTo>
                  <a:lnTo>
                    <a:pt x="594585" y="1675263"/>
                  </a:lnTo>
                </a:path>
                <a:path w="6276975" h="2507615">
                  <a:moveTo>
                    <a:pt x="853838" y="1656290"/>
                  </a:moveTo>
                  <a:lnTo>
                    <a:pt x="852473" y="1654946"/>
                  </a:lnTo>
                </a:path>
                <a:path w="6276975" h="2507615">
                  <a:moveTo>
                    <a:pt x="853838" y="1656290"/>
                  </a:moveTo>
                  <a:lnTo>
                    <a:pt x="840285" y="1656290"/>
                  </a:lnTo>
                </a:path>
                <a:path w="6276975" h="2507615">
                  <a:moveTo>
                    <a:pt x="826698" y="1656290"/>
                  </a:moveTo>
                  <a:lnTo>
                    <a:pt x="825315" y="1654946"/>
                  </a:lnTo>
                </a:path>
                <a:path w="6276975" h="2507615">
                  <a:moveTo>
                    <a:pt x="814459" y="1656290"/>
                  </a:moveTo>
                  <a:lnTo>
                    <a:pt x="800888" y="1656290"/>
                  </a:lnTo>
                </a:path>
                <a:path w="6276975" h="2507615">
                  <a:moveTo>
                    <a:pt x="785969" y="1656290"/>
                  </a:moveTo>
                  <a:lnTo>
                    <a:pt x="784621" y="1654946"/>
                  </a:lnTo>
                </a:path>
                <a:path w="6276975" h="2507615">
                  <a:moveTo>
                    <a:pt x="775113" y="1656290"/>
                  </a:moveTo>
                  <a:lnTo>
                    <a:pt x="761492" y="1656290"/>
                  </a:lnTo>
                </a:path>
                <a:path w="6276975" h="2507615">
                  <a:moveTo>
                    <a:pt x="746590" y="1656290"/>
                  </a:moveTo>
                  <a:lnTo>
                    <a:pt x="745276" y="1654946"/>
                  </a:lnTo>
                </a:path>
                <a:path w="6276975" h="2507615">
                  <a:moveTo>
                    <a:pt x="735717" y="1656290"/>
                  </a:moveTo>
                  <a:lnTo>
                    <a:pt x="722129" y="1656290"/>
                  </a:lnTo>
                </a:path>
                <a:path w="6276975" h="2507615">
                  <a:moveTo>
                    <a:pt x="707210" y="1656290"/>
                  </a:moveTo>
                  <a:lnTo>
                    <a:pt x="705862" y="1654946"/>
                  </a:lnTo>
                </a:path>
                <a:path w="6276975" h="2507615">
                  <a:moveTo>
                    <a:pt x="696371" y="1656290"/>
                  </a:moveTo>
                  <a:lnTo>
                    <a:pt x="681452" y="1656290"/>
                  </a:lnTo>
                </a:path>
                <a:path w="6276975" h="2507615">
                  <a:moveTo>
                    <a:pt x="667882" y="1656290"/>
                  </a:moveTo>
                  <a:lnTo>
                    <a:pt x="666465" y="1654946"/>
                  </a:lnTo>
                </a:path>
                <a:path w="6276975" h="2507615">
                  <a:moveTo>
                    <a:pt x="657026" y="1656290"/>
                  </a:moveTo>
                  <a:lnTo>
                    <a:pt x="642073" y="1656290"/>
                  </a:lnTo>
                </a:path>
                <a:path w="6276975" h="2507615">
                  <a:moveTo>
                    <a:pt x="628519" y="1656290"/>
                  </a:moveTo>
                  <a:lnTo>
                    <a:pt x="627137" y="1654946"/>
                  </a:lnTo>
                </a:path>
                <a:path w="6276975" h="2507615">
                  <a:moveTo>
                    <a:pt x="616263" y="1656290"/>
                  </a:moveTo>
                  <a:lnTo>
                    <a:pt x="609487" y="1656290"/>
                  </a:lnTo>
                </a:path>
                <a:path w="6276975" h="2507615">
                  <a:moveTo>
                    <a:pt x="609487" y="1656290"/>
                  </a:moveTo>
                  <a:lnTo>
                    <a:pt x="594585" y="165629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/>
            <p:cNvSpPr/>
            <p:nvPr/>
          </p:nvSpPr>
          <p:spPr>
            <a:xfrm>
              <a:off x="18015639" y="5182515"/>
              <a:ext cx="943610" cy="177800"/>
            </a:xfrm>
            <a:custGeom>
              <a:avLst/>
              <a:gdLst/>
              <a:ahLst/>
              <a:cxnLst/>
              <a:rect l="l" t="t" r="r" b="b"/>
              <a:pathLst>
                <a:path w="943609" h="177800">
                  <a:moveTo>
                    <a:pt x="612167" y="1327"/>
                  </a:moveTo>
                  <a:lnTo>
                    <a:pt x="610818" y="0"/>
                  </a:lnTo>
                </a:path>
                <a:path w="943609" h="177800">
                  <a:moveTo>
                    <a:pt x="612167" y="1327"/>
                  </a:moveTo>
                  <a:lnTo>
                    <a:pt x="598613" y="1327"/>
                  </a:lnTo>
                </a:path>
                <a:path w="943609" h="177800">
                  <a:moveTo>
                    <a:pt x="583678" y="1327"/>
                  </a:moveTo>
                  <a:lnTo>
                    <a:pt x="582329" y="0"/>
                  </a:lnTo>
                </a:path>
                <a:path w="943609" h="177800">
                  <a:moveTo>
                    <a:pt x="572804" y="1327"/>
                  </a:moveTo>
                  <a:lnTo>
                    <a:pt x="557851" y="1327"/>
                  </a:lnTo>
                </a:path>
                <a:path w="943609" h="177800">
                  <a:moveTo>
                    <a:pt x="544315" y="1327"/>
                  </a:moveTo>
                  <a:lnTo>
                    <a:pt x="542967" y="0"/>
                  </a:lnTo>
                </a:path>
                <a:path w="943609" h="177800">
                  <a:moveTo>
                    <a:pt x="533459" y="1327"/>
                  </a:moveTo>
                  <a:lnTo>
                    <a:pt x="518523" y="1327"/>
                  </a:lnTo>
                </a:path>
                <a:path w="943609" h="177800">
                  <a:moveTo>
                    <a:pt x="504953" y="1327"/>
                  </a:moveTo>
                  <a:lnTo>
                    <a:pt x="503553" y="0"/>
                  </a:lnTo>
                </a:path>
                <a:path w="943609" h="177800">
                  <a:moveTo>
                    <a:pt x="494079" y="1327"/>
                  </a:moveTo>
                  <a:lnTo>
                    <a:pt x="479143" y="1327"/>
                  </a:lnTo>
                </a:path>
                <a:path w="943609" h="177800">
                  <a:moveTo>
                    <a:pt x="465573" y="1327"/>
                  </a:moveTo>
                  <a:lnTo>
                    <a:pt x="464190" y="0"/>
                  </a:lnTo>
                </a:path>
                <a:path w="943609" h="177800">
                  <a:moveTo>
                    <a:pt x="453385" y="1327"/>
                  </a:moveTo>
                  <a:lnTo>
                    <a:pt x="450637" y="1327"/>
                  </a:lnTo>
                  <a:lnTo>
                    <a:pt x="435701" y="1327"/>
                  </a:lnTo>
                </a:path>
                <a:path w="943609" h="177800">
                  <a:moveTo>
                    <a:pt x="0" y="1327"/>
                  </a:moveTo>
                  <a:lnTo>
                    <a:pt x="0" y="177254"/>
                  </a:lnTo>
                </a:path>
                <a:path w="943609" h="177800">
                  <a:moveTo>
                    <a:pt x="435701" y="1327"/>
                  </a:moveTo>
                  <a:lnTo>
                    <a:pt x="435701" y="177254"/>
                  </a:lnTo>
                </a:path>
                <a:path w="943609" h="177800">
                  <a:moveTo>
                    <a:pt x="943385" y="1327"/>
                  </a:moveTo>
                  <a:lnTo>
                    <a:pt x="943385" y="17725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0" name="object 4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469042" y="6813840"/>
              <a:ext cx="213711" cy="234634"/>
            </a:xfrm>
            <a:prstGeom prst="rect">
              <a:avLst/>
            </a:prstGeom>
          </p:spPr>
        </p:pic>
        <p:pic>
          <p:nvPicPr>
            <p:cNvPr id="401" name="object 40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469042" y="5911285"/>
              <a:ext cx="211014" cy="236030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11246056" y="1017456"/>
              <a:ext cx="6379210" cy="7039609"/>
            </a:xfrm>
            <a:custGeom>
              <a:avLst/>
              <a:gdLst/>
              <a:ahLst/>
              <a:cxnLst/>
              <a:rect l="l" t="t" r="r" b="b"/>
              <a:pathLst>
                <a:path w="6379209" h="7039609">
                  <a:moveTo>
                    <a:pt x="5736548" y="729351"/>
                  </a:moveTo>
                  <a:lnTo>
                    <a:pt x="5756929" y="729351"/>
                  </a:lnTo>
                </a:path>
                <a:path w="6379209" h="7039609">
                  <a:moveTo>
                    <a:pt x="5736548" y="729351"/>
                  </a:moveTo>
                  <a:lnTo>
                    <a:pt x="5736548" y="828162"/>
                  </a:lnTo>
                </a:path>
                <a:path w="6379209" h="7039609">
                  <a:moveTo>
                    <a:pt x="5755529" y="828162"/>
                  </a:moveTo>
                  <a:lnTo>
                    <a:pt x="5755529" y="748289"/>
                  </a:lnTo>
                </a:path>
                <a:path w="6379209" h="7039609">
                  <a:moveTo>
                    <a:pt x="5755529" y="748289"/>
                  </a:moveTo>
                  <a:lnTo>
                    <a:pt x="5775893" y="748289"/>
                  </a:lnTo>
                </a:path>
                <a:path w="6379209" h="7039609">
                  <a:moveTo>
                    <a:pt x="5736548" y="646790"/>
                  </a:moveTo>
                  <a:lnTo>
                    <a:pt x="5756929" y="646790"/>
                  </a:lnTo>
                </a:path>
                <a:path w="6379209" h="7039609">
                  <a:moveTo>
                    <a:pt x="5736548" y="0"/>
                  </a:moveTo>
                  <a:lnTo>
                    <a:pt x="5736548" y="646790"/>
                  </a:lnTo>
                </a:path>
                <a:path w="6379209" h="7039609">
                  <a:moveTo>
                    <a:pt x="5755529" y="0"/>
                  </a:moveTo>
                  <a:lnTo>
                    <a:pt x="5755529" y="626490"/>
                  </a:lnTo>
                </a:path>
                <a:path w="6379209" h="7039609">
                  <a:moveTo>
                    <a:pt x="5755529" y="626490"/>
                  </a:moveTo>
                  <a:lnTo>
                    <a:pt x="5775893" y="626490"/>
                  </a:lnTo>
                </a:path>
                <a:path w="6379209" h="7039609">
                  <a:moveTo>
                    <a:pt x="5775893" y="626490"/>
                  </a:moveTo>
                  <a:lnTo>
                    <a:pt x="5775893" y="748289"/>
                  </a:lnTo>
                </a:path>
                <a:path w="6379209" h="7039609">
                  <a:moveTo>
                    <a:pt x="5756929" y="646790"/>
                  </a:moveTo>
                  <a:lnTo>
                    <a:pt x="5756929" y="729351"/>
                  </a:lnTo>
                </a:path>
                <a:path w="6379209" h="7039609">
                  <a:moveTo>
                    <a:pt x="5736548" y="729351"/>
                  </a:moveTo>
                  <a:lnTo>
                    <a:pt x="5736548" y="646790"/>
                  </a:lnTo>
                </a:path>
                <a:path w="6379209" h="7039609">
                  <a:moveTo>
                    <a:pt x="6358257" y="6695419"/>
                  </a:moveTo>
                  <a:lnTo>
                    <a:pt x="6358257" y="6649425"/>
                  </a:lnTo>
                </a:path>
                <a:path w="6379209" h="7039609">
                  <a:moveTo>
                    <a:pt x="6378638" y="6645376"/>
                  </a:moveTo>
                  <a:lnTo>
                    <a:pt x="6378638" y="6561505"/>
                  </a:lnTo>
                </a:path>
                <a:path w="6379209" h="7039609">
                  <a:moveTo>
                    <a:pt x="6359605" y="7039157"/>
                  </a:moveTo>
                  <a:lnTo>
                    <a:pt x="6359605" y="6664331"/>
                  </a:lnTo>
                </a:path>
                <a:path w="6379209" h="7039609">
                  <a:moveTo>
                    <a:pt x="6359605" y="6664331"/>
                  </a:moveTo>
                  <a:lnTo>
                    <a:pt x="6339241" y="6664331"/>
                  </a:lnTo>
                </a:path>
                <a:path w="6379209" h="7039609">
                  <a:moveTo>
                    <a:pt x="6358257" y="6561505"/>
                  </a:moveTo>
                  <a:lnTo>
                    <a:pt x="6358257" y="6645376"/>
                  </a:lnTo>
                </a:path>
                <a:path w="6379209" h="7039609">
                  <a:moveTo>
                    <a:pt x="6378638" y="6645376"/>
                  </a:moveTo>
                  <a:lnTo>
                    <a:pt x="6358257" y="6645376"/>
                  </a:lnTo>
                </a:path>
                <a:path w="6379209" h="7039609">
                  <a:moveTo>
                    <a:pt x="6339241" y="6664331"/>
                  </a:moveTo>
                  <a:lnTo>
                    <a:pt x="6339241" y="6542549"/>
                  </a:lnTo>
                </a:path>
                <a:path w="6379209" h="7039609">
                  <a:moveTo>
                    <a:pt x="6378638" y="6645376"/>
                  </a:moveTo>
                  <a:lnTo>
                    <a:pt x="6378638" y="7039157"/>
                  </a:lnTo>
                </a:path>
                <a:path w="6379209" h="7039609">
                  <a:moveTo>
                    <a:pt x="76010" y="2848421"/>
                  </a:moveTo>
                  <a:lnTo>
                    <a:pt x="54281" y="2872754"/>
                  </a:lnTo>
                </a:path>
                <a:path w="6379209" h="7039609">
                  <a:moveTo>
                    <a:pt x="89581" y="2905237"/>
                  </a:moveTo>
                  <a:lnTo>
                    <a:pt x="111310" y="2880905"/>
                  </a:lnTo>
                </a:path>
                <a:path w="6379209" h="7039609">
                  <a:moveTo>
                    <a:pt x="76010" y="2848421"/>
                  </a:moveTo>
                  <a:lnTo>
                    <a:pt x="62457" y="2864655"/>
                  </a:lnTo>
                </a:path>
                <a:path w="6379209" h="7039609">
                  <a:moveTo>
                    <a:pt x="76010" y="2848421"/>
                  </a:moveTo>
                  <a:lnTo>
                    <a:pt x="14918" y="2792933"/>
                  </a:lnTo>
                </a:path>
                <a:path w="6379209" h="7039609">
                  <a:moveTo>
                    <a:pt x="62457" y="2864655"/>
                  </a:moveTo>
                  <a:lnTo>
                    <a:pt x="0" y="280778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/>
            <p:cNvSpPr/>
            <p:nvPr/>
          </p:nvSpPr>
          <p:spPr>
            <a:xfrm>
              <a:off x="12682239" y="4710241"/>
              <a:ext cx="5789930" cy="3413125"/>
            </a:xfrm>
            <a:custGeom>
              <a:avLst/>
              <a:gdLst/>
              <a:ahLst/>
              <a:cxnLst/>
              <a:rect l="l" t="t" r="r" b="b"/>
              <a:pathLst>
                <a:path w="5789930" h="3413125">
                  <a:moveTo>
                    <a:pt x="2158332" y="2162376"/>
                  </a:moveTo>
                  <a:lnTo>
                    <a:pt x="1981849" y="2162376"/>
                  </a:lnTo>
                </a:path>
                <a:path w="5789930" h="3413125">
                  <a:moveTo>
                    <a:pt x="2450154" y="3403207"/>
                  </a:moveTo>
                  <a:lnTo>
                    <a:pt x="2450154" y="3412702"/>
                  </a:lnTo>
                </a:path>
                <a:path w="5789930" h="3413125">
                  <a:moveTo>
                    <a:pt x="2847875" y="3395124"/>
                  </a:moveTo>
                  <a:lnTo>
                    <a:pt x="2847875" y="3401879"/>
                  </a:lnTo>
                </a:path>
                <a:path w="5789930" h="3413125">
                  <a:moveTo>
                    <a:pt x="5262781" y="2496601"/>
                  </a:moveTo>
                  <a:lnTo>
                    <a:pt x="5283162" y="2496601"/>
                  </a:lnTo>
                </a:path>
                <a:path w="5789930" h="3413125">
                  <a:moveTo>
                    <a:pt x="5283162" y="2496601"/>
                  </a:moveTo>
                  <a:lnTo>
                    <a:pt x="5283162" y="2691467"/>
                  </a:lnTo>
                </a:path>
                <a:path w="5789930" h="3413125">
                  <a:moveTo>
                    <a:pt x="5262781" y="2496601"/>
                  </a:moveTo>
                  <a:lnTo>
                    <a:pt x="5262781" y="2997225"/>
                  </a:lnTo>
                </a:path>
                <a:path w="5789930" h="3413125">
                  <a:moveTo>
                    <a:pt x="5262781" y="2163703"/>
                  </a:moveTo>
                  <a:lnTo>
                    <a:pt x="5261432" y="2162376"/>
                  </a:lnTo>
                </a:path>
                <a:path w="5789930" h="3413125">
                  <a:moveTo>
                    <a:pt x="5262781" y="2163703"/>
                  </a:moveTo>
                  <a:lnTo>
                    <a:pt x="5262781" y="2188053"/>
                  </a:lnTo>
                </a:path>
                <a:path w="5789930" h="3413125">
                  <a:moveTo>
                    <a:pt x="5262781" y="2196186"/>
                  </a:moveTo>
                  <a:lnTo>
                    <a:pt x="5262781" y="2198875"/>
                  </a:lnTo>
                </a:path>
                <a:path w="5789930" h="3413125">
                  <a:moveTo>
                    <a:pt x="5262781" y="2207025"/>
                  </a:moveTo>
                  <a:lnTo>
                    <a:pt x="5262781" y="2230048"/>
                  </a:lnTo>
                </a:path>
                <a:path w="5789930" h="3413125">
                  <a:moveTo>
                    <a:pt x="5262781" y="2238130"/>
                  </a:moveTo>
                  <a:lnTo>
                    <a:pt x="5262781" y="2240853"/>
                  </a:lnTo>
                </a:path>
                <a:path w="5789930" h="3413125">
                  <a:moveTo>
                    <a:pt x="5262781" y="2248935"/>
                  </a:moveTo>
                  <a:lnTo>
                    <a:pt x="5262781" y="2273319"/>
                  </a:lnTo>
                </a:path>
                <a:path w="5789930" h="3413125">
                  <a:moveTo>
                    <a:pt x="5262781" y="2281436"/>
                  </a:moveTo>
                  <a:lnTo>
                    <a:pt x="5262781" y="2284175"/>
                  </a:lnTo>
                </a:path>
                <a:path w="5789930" h="3413125">
                  <a:moveTo>
                    <a:pt x="5262781" y="2292258"/>
                  </a:moveTo>
                  <a:lnTo>
                    <a:pt x="5262781" y="2316591"/>
                  </a:lnTo>
                </a:path>
                <a:path w="5789930" h="3413125">
                  <a:moveTo>
                    <a:pt x="5262781" y="2324758"/>
                  </a:moveTo>
                  <a:lnTo>
                    <a:pt x="5262781" y="2327430"/>
                  </a:lnTo>
                </a:path>
                <a:path w="5789930" h="3413125">
                  <a:moveTo>
                    <a:pt x="5262781" y="2335580"/>
                  </a:moveTo>
                  <a:lnTo>
                    <a:pt x="5262781" y="2358569"/>
                  </a:lnTo>
                </a:path>
                <a:path w="5789930" h="3413125">
                  <a:moveTo>
                    <a:pt x="5262781" y="2366651"/>
                  </a:moveTo>
                  <a:lnTo>
                    <a:pt x="5262781" y="2369408"/>
                  </a:lnTo>
                </a:path>
                <a:path w="5789930" h="3413125">
                  <a:moveTo>
                    <a:pt x="5262781" y="2377490"/>
                  </a:moveTo>
                  <a:lnTo>
                    <a:pt x="5262781" y="2401840"/>
                  </a:lnTo>
                </a:path>
                <a:path w="5789930" h="3413125">
                  <a:moveTo>
                    <a:pt x="5262781" y="2409957"/>
                  </a:moveTo>
                  <a:lnTo>
                    <a:pt x="5262781" y="2412679"/>
                  </a:lnTo>
                </a:path>
                <a:path w="5789930" h="3413125">
                  <a:moveTo>
                    <a:pt x="5262781" y="2420796"/>
                  </a:moveTo>
                  <a:lnTo>
                    <a:pt x="5262781" y="2445162"/>
                  </a:lnTo>
                </a:path>
                <a:path w="5789930" h="3413125">
                  <a:moveTo>
                    <a:pt x="5262781" y="2451952"/>
                  </a:moveTo>
                  <a:lnTo>
                    <a:pt x="5262781" y="2456001"/>
                  </a:lnTo>
                </a:path>
                <a:path w="5789930" h="3413125">
                  <a:moveTo>
                    <a:pt x="5262781" y="2462791"/>
                  </a:moveTo>
                  <a:lnTo>
                    <a:pt x="5262781" y="2472235"/>
                  </a:lnTo>
                  <a:lnTo>
                    <a:pt x="5262781" y="2496601"/>
                  </a:lnTo>
                </a:path>
                <a:path w="5789930" h="3413125">
                  <a:moveTo>
                    <a:pt x="5262781" y="2496601"/>
                  </a:moveTo>
                  <a:lnTo>
                    <a:pt x="5283162" y="2496601"/>
                  </a:lnTo>
                </a:path>
                <a:path w="5789930" h="3413125">
                  <a:moveTo>
                    <a:pt x="5283162" y="2163703"/>
                  </a:moveTo>
                  <a:lnTo>
                    <a:pt x="5281762" y="2162376"/>
                  </a:lnTo>
                </a:path>
                <a:path w="5789930" h="3413125">
                  <a:moveTo>
                    <a:pt x="5283162" y="2163703"/>
                  </a:moveTo>
                  <a:lnTo>
                    <a:pt x="5283162" y="2188053"/>
                  </a:lnTo>
                </a:path>
                <a:path w="5789930" h="3413125">
                  <a:moveTo>
                    <a:pt x="5283162" y="2196186"/>
                  </a:moveTo>
                  <a:lnTo>
                    <a:pt x="5283162" y="2198875"/>
                  </a:lnTo>
                </a:path>
                <a:path w="5789930" h="3413125">
                  <a:moveTo>
                    <a:pt x="5283162" y="2207025"/>
                  </a:moveTo>
                  <a:lnTo>
                    <a:pt x="5283162" y="2230048"/>
                  </a:lnTo>
                </a:path>
                <a:path w="5789930" h="3413125">
                  <a:moveTo>
                    <a:pt x="5283162" y="2238130"/>
                  </a:moveTo>
                  <a:lnTo>
                    <a:pt x="5283162" y="2240853"/>
                  </a:lnTo>
                </a:path>
                <a:path w="5789930" h="3413125">
                  <a:moveTo>
                    <a:pt x="5283162" y="2248935"/>
                  </a:moveTo>
                  <a:lnTo>
                    <a:pt x="5283162" y="2273319"/>
                  </a:lnTo>
                </a:path>
                <a:path w="5789930" h="3413125">
                  <a:moveTo>
                    <a:pt x="5283162" y="2281436"/>
                  </a:moveTo>
                  <a:lnTo>
                    <a:pt x="5283162" y="2284175"/>
                  </a:lnTo>
                </a:path>
                <a:path w="5789930" h="3413125">
                  <a:moveTo>
                    <a:pt x="5283162" y="2292258"/>
                  </a:moveTo>
                  <a:lnTo>
                    <a:pt x="5283162" y="2316591"/>
                  </a:lnTo>
                </a:path>
                <a:path w="5789930" h="3413125">
                  <a:moveTo>
                    <a:pt x="5283162" y="2324758"/>
                  </a:moveTo>
                  <a:lnTo>
                    <a:pt x="5283162" y="2327430"/>
                  </a:lnTo>
                </a:path>
                <a:path w="5789930" h="3413125">
                  <a:moveTo>
                    <a:pt x="5283162" y="2335580"/>
                  </a:moveTo>
                  <a:lnTo>
                    <a:pt x="5283162" y="2358569"/>
                  </a:lnTo>
                </a:path>
                <a:path w="5789930" h="3413125">
                  <a:moveTo>
                    <a:pt x="5283162" y="2366651"/>
                  </a:moveTo>
                  <a:lnTo>
                    <a:pt x="5283162" y="2369408"/>
                  </a:lnTo>
                </a:path>
                <a:path w="5789930" h="3413125">
                  <a:moveTo>
                    <a:pt x="5283162" y="2377490"/>
                  </a:moveTo>
                  <a:lnTo>
                    <a:pt x="5283162" y="2401840"/>
                  </a:lnTo>
                </a:path>
                <a:path w="5789930" h="3413125">
                  <a:moveTo>
                    <a:pt x="5283162" y="2409957"/>
                  </a:moveTo>
                  <a:lnTo>
                    <a:pt x="5283162" y="2412679"/>
                  </a:lnTo>
                </a:path>
                <a:path w="5789930" h="3413125">
                  <a:moveTo>
                    <a:pt x="5283162" y="2420796"/>
                  </a:moveTo>
                  <a:lnTo>
                    <a:pt x="5283162" y="2445162"/>
                  </a:lnTo>
                </a:path>
                <a:path w="5789930" h="3413125">
                  <a:moveTo>
                    <a:pt x="5283162" y="2451952"/>
                  </a:moveTo>
                  <a:lnTo>
                    <a:pt x="5283162" y="2456001"/>
                  </a:lnTo>
                </a:path>
                <a:path w="5789930" h="3413125">
                  <a:moveTo>
                    <a:pt x="5283162" y="2462791"/>
                  </a:moveTo>
                  <a:lnTo>
                    <a:pt x="5283162" y="2472235"/>
                  </a:lnTo>
                  <a:lnTo>
                    <a:pt x="5283162" y="2496601"/>
                  </a:lnTo>
                </a:path>
                <a:path w="5789930" h="3413125">
                  <a:moveTo>
                    <a:pt x="5789480" y="2163703"/>
                  </a:moveTo>
                  <a:lnTo>
                    <a:pt x="5788115" y="2162376"/>
                  </a:lnTo>
                </a:path>
                <a:path w="5789930" h="3413125">
                  <a:moveTo>
                    <a:pt x="5789480" y="2163703"/>
                  </a:moveTo>
                  <a:lnTo>
                    <a:pt x="5789480" y="2178609"/>
                  </a:lnTo>
                </a:path>
                <a:path w="5789930" h="3413125">
                  <a:moveTo>
                    <a:pt x="5789480" y="2192119"/>
                  </a:moveTo>
                  <a:lnTo>
                    <a:pt x="5788115" y="2190792"/>
                  </a:lnTo>
                </a:path>
                <a:path w="5789930" h="3413125">
                  <a:moveTo>
                    <a:pt x="5789480" y="2202942"/>
                  </a:moveTo>
                  <a:lnTo>
                    <a:pt x="5789480" y="2217847"/>
                  </a:lnTo>
                </a:path>
                <a:path w="5789930" h="3413125">
                  <a:moveTo>
                    <a:pt x="5789480" y="2231375"/>
                  </a:moveTo>
                  <a:lnTo>
                    <a:pt x="5788115" y="2230048"/>
                  </a:lnTo>
                </a:path>
                <a:path w="5789930" h="3413125">
                  <a:moveTo>
                    <a:pt x="5789480" y="2242163"/>
                  </a:moveTo>
                  <a:lnTo>
                    <a:pt x="5789480" y="2257035"/>
                  </a:lnTo>
                </a:path>
                <a:path w="5789930" h="3413125">
                  <a:moveTo>
                    <a:pt x="5789480" y="2270597"/>
                  </a:moveTo>
                  <a:lnTo>
                    <a:pt x="5788115" y="2269269"/>
                  </a:lnTo>
                </a:path>
                <a:path w="5789930" h="3413125">
                  <a:moveTo>
                    <a:pt x="5789480" y="2282797"/>
                  </a:moveTo>
                  <a:lnTo>
                    <a:pt x="5789480" y="2296342"/>
                  </a:lnTo>
                </a:path>
                <a:path w="5789930" h="3413125">
                  <a:moveTo>
                    <a:pt x="5789480" y="2309852"/>
                  </a:moveTo>
                  <a:lnTo>
                    <a:pt x="5788115" y="2308491"/>
                  </a:lnTo>
                </a:path>
                <a:path w="5789930" h="3413125">
                  <a:moveTo>
                    <a:pt x="5789480" y="2322036"/>
                  </a:moveTo>
                  <a:lnTo>
                    <a:pt x="5789480" y="2335580"/>
                  </a:lnTo>
                </a:path>
                <a:path w="5789930" h="3413125">
                  <a:moveTo>
                    <a:pt x="5789480" y="2350452"/>
                  </a:moveTo>
                  <a:lnTo>
                    <a:pt x="5788115" y="2349074"/>
                  </a:lnTo>
                </a:path>
                <a:path w="5789930" h="3413125">
                  <a:moveTo>
                    <a:pt x="5789480" y="2361257"/>
                  </a:moveTo>
                  <a:lnTo>
                    <a:pt x="5789480" y="2374836"/>
                  </a:lnTo>
                </a:path>
                <a:path w="5789930" h="3413125">
                  <a:moveTo>
                    <a:pt x="5789480" y="2389708"/>
                  </a:moveTo>
                  <a:lnTo>
                    <a:pt x="5788115" y="2388346"/>
                  </a:lnTo>
                </a:path>
                <a:path w="5789930" h="3413125">
                  <a:moveTo>
                    <a:pt x="5789480" y="2400479"/>
                  </a:moveTo>
                  <a:lnTo>
                    <a:pt x="5789480" y="2415385"/>
                  </a:lnTo>
                </a:path>
                <a:path w="5789930" h="3413125">
                  <a:moveTo>
                    <a:pt x="5789480" y="2428929"/>
                  </a:moveTo>
                  <a:lnTo>
                    <a:pt x="5788115" y="2427551"/>
                  </a:lnTo>
                </a:path>
                <a:path w="5789930" h="3413125">
                  <a:moveTo>
                    <a:pt x="5789480" y="2439700"/>
                  </a:moveTo>
                  <a:lnTo>
                    <a:pt x="5789480" y="2454640"/>
                  </a:lnTo>
                </a:path>
                <a:path w="5789930" h="3413125">
                  <a:moveTo>
                    <a:pt x="5789480" y="2468185"/>
                  </a:moveTo>
                  <a:lnTo>
                    <a:pt x="5788115" y="2466824"/>
                  </a:lnTo>
                </a:path>
                <a:path w="5789930" h="3413125">
                  <a:moveTo>
                    <a:pt x="5789480" y="2478990"/>
                  </a:moveTo>
                  <a:lnTo>
                    <a:pt x="5789480" y="2493879"/>
                  </a:lnTo>
                </a:path>
                <a:path w="5789930" h="3413125">
                  <a:moveTo>
                    <a:pt x="5789480" y="2507440"/>
                  </a:moveTo>
                  <a:lnTo>
                    <a:pt x="5788115" y="2506045"/>
                  </a:lnTo>
                </a:path>
                <a:path w="5789930" h="3413125">
                  <a:moveTo>
                    <a:pt x="5789480" y="2519624"/>
                  </a:moveTo>
                  <a:lnTo>
                    <a:pt x="5789480" y="2533134"/>
                  </a:lnTo>
                </a:path>
                <a:path w="5789930" h="3413125">
                  <a:moveTo>
                    <a:pt x="5789480" y="2546662"/>
                  </a:moveTo>
                  <a:lnTo>
                    <a:pt x="5788115" y="2545284"/>
                  </a:lnTo>
                </a:path>
                <a:path w="5789930" h="3413125">
                  <a:moveTo>
                    <a:pt x="5789480" y="2558828"/>
                  </a:moveTo>
                  <a:lnTo>
                    <a:pt x="5789480" y="2572339"/>
                  </a:lnTo>
                </a:path>
                <a:path w="5789930" h="3413125">
                  <a:moveTo>
                    <a:pt x="5789480" y="2587245"/>
                  </a:moveTo>
                  <a:lnTo>
                    <a:pt x="5788115" y="2585918"/>
                  </a:lnTo>
                </a:path>
                <a:path w="5789930" h="3413125">
                  <a:moveTo>
                    <a:pt x="5789480" y="2598050"/>
                  </a:moveTo>
                  <a:lnTo>
                    <a:pt x="5789480" y="2611595"/>
                  </a:lnTo>
                </a:path>
                <a:path w="5789930" h="3413125">
                  <a:moveTo>
                    <a:pt x="5789480" y="2626483"/>
                  </a:moveTo>
                  <a:lnTo>
                    <a:pt x="5788115" y="2625139"/>
                  </a:lnTo>
                </a:path>
                <a:path w="5789930" h="3413125">
                  <a:moveTo>
                    <a:pt x="5789480" y="2637323"/>
                  </a:moveTo>
                  <a:lnTo>
                    <a:pt x="5789480" y="2652228"/>
                  </a:lnTo>
                </a:path>
                <a:path w="5789930" h="3413125">
                  <a:moveTo>
                    <a:pt x="5789480" y="2665739"/>
                  </a:moveTo>
                  <a:lnTo>
                    <a:pt x="5788115" y="2664412"/>
                  </a:lnTo>
                </a:path>
                <a:path w="5789930" h="3413125">
                  <a:moveTo>
                    <a:pt x="5789480" y="2676578"/>
                  </a:moveTo>
                  <a:lnTo>
                    <a:pt x="5789480" y="2677922"/>
                  </a:lnTo>
                  <a:lnTo>
                    <a:pt x="5789480" y="2691467"/>
                  </a:lnTo>
                </a:path>
                <a:path w="5789930" h="3413125">
                  <a:moveTo>
                    <a:pt x="5789480" y="2531773"/>
                  </a:moveTo>
                  <a:lnTo>
                    <a:pt x="5789480" y="2691467"/>
                  </a:lnTo>
                </a:path>
                <a:path w="5789930" h="3413125">
                  <a:moveTo>
                    <a:pt x="5789480" y="2595327"/>
                  </a:moveTo>
                  <a:lnTo>
                    <a:pt x="5283162" y="2595327"/>
                  </a:lnTo>
                </a:path>
                <a:path w="5789930" h="3413125">
                  <a:moveTo>
                    <a:pt x="5789480" y="2531773"/>
                  </a:moveTo>
                  <a:lnTo>
                    <a:pt x="5283162" y="2531773"/>
                  </a:lnTo>
                </a:path>
                <a:path w="5789930" h="3413125">
                  <a:moveTo>
                    <a:pt x="5725691" y="2595327"/>
                  </a:moveTo>
                  <a:lnTo>
                    <a:pt x="5725691" y="2691467"/>
                  </a:lnTo>
                </a:path>
                <a:path w="5789930" h="3413125">
                  <a:moveTo>
                    <a:pt x="5660502" y="2595327"/>
                  </a:moveTo>
                  <a:lnTo>
                    <a:pt x="5660502" y="2691467"/>
                  </a:lnTo>
                </a:path>
                <a:path w="5789930" h="3413125">
                  <a:moveTo>
                    <a:pt x="5596730" y="2595327"/>
                  </a:moveTo>
                  <a:lnTo>
                    <a:pt x="5596730" y="2691467"/>
                  </a:lnTo>
                </a:path>
                <a:path w="5789930" h="3413125">
                  <a:moveTo>
                    <a:pt x="5532907" y="2595327"/>
                  </a:moveTo>
                  <a:lnTo>
                    <a:pt x="5532907" y="2691467"/>
                  </a:lnTo>
                </a:path>
                <a:path w="5789930" h="3413125">
                  <a:moveTo>
                    <a:pt x="5469118" y="2595327"/>
                  </a:moveTo>
                  <a:lnTo>
                    <a:pt x="5469118" y="2691467"/>
                  </a:lnTo>
                </a:path>
                <a:path w="5789930" h="3413125">
                  <a:moveTo>
                    <a:pt x="5403946" y="2595327"/>
                  </a:moveTo>
                  <a:lnTo>
                    <a:pt x="5403946" y="2691467"/>
                  </a:lnTo>
                </a:path>
                <a:path w="5789930" h="3413125">
                  <a:moveTo>
                    <a:pt x="5340157" y="2595327"/>
                  </a:moveTo>
                  <a:lnTo>
                    <a:pt x="5340157" y="2691467"/>
                  </a:lnTo>
                </a:path>
                <a:path w="5789930" h="3413125">
                  <a:moveTo>
                    <a:pt x="3864626" y="3326074"/>
                  </a:moveTo>
                  <a:lnTo>
                    <a:pt x="3952859" y="3326074"/>
                  </a:lnTo>
                </a:path>
                <a:path w="5789930" h="3413125">
                  <a:moveTo>
                    <a:pt x="3952859" y="3342290"/>
                  </a:moveTo>
                  <a:lnTo>
                    <a:pt x="3864626" y="3342290"/>
                  </a:lnTo>
                </a:path>
                <a:path w="5789930" h="3413125">
                  <a:moveTo>
                    <a:pt x="3864626" y="3342290"/>
                  </a:moveTo>
                  <a:lnTo>
                    <a:pt x="3864626" y="3326074"/>
                  </a:lnTo>
                </a:path>
                <a:path w="5789930" h="3413125">
                  <a:moveTo>
                    <a:pt x="3952859" y="3326074"/>
                  </a:moveTo>
                  <a:lnTo>
                    <a:pt x="3952859" y="3342290"/>
                  </a:lnTo>
                </a:path>
                <a:path w="5789930" h="3413125">
                  <a:moveTo>
                    <a:pt x="3571422" y="3326074"/>
                  </a:moveTo>
                  <a:lnTo>
                    <a:pt x="3571422" y="3342290"/>
                  </a:lnTo>
                </a:path>
                <a:path w="5789930" h="3413125">
                  <a:moveTo>
                    <a:pt x="3571422" y="3342290"/>
                  </a:moveTo>
                  <a:lnTo>
                    <a:pt x="3483189" y="3342290"/>
                  </a:lnTo>
                </a:path>
                <a:path w="5789930" h="3413125">
                  <a:moveTo>
                    <a:pt x="3483189" y="3326074"/>
                  </a:moveTo>
                  <a:lnTo>
                    <a:pt x="3571422" y="3326074"/>
                  </a:lnTo>
                </a:path>
                <a:path w="5789930" h="3413125">
                  <a:moveTo>
                    <a:pt x="3483189" y="3342290"/>
                  </a:moveTo>
                  <a:lnTo>
                    <a:pt x="3483189" y="3326074"/>
                  </a:lnTo>
                </a:path>
                <a:path w="5789930" h="3413125">
                  <a:moveTo>
                    <a:pt x="5239720" y="2891761"/>
                  </a:moveTo>
                  <a:lnTo>
                    <a:pt x="5239720" y="2667100"/>
                  </a:lnTo>
                </a:path>
                <a:path w="5789930" h="3413125">
                  <a:moveTo>
                    <a:pt x="5239720" y="2667100"/>
                  </a:moveTo>
                  <a:lnTo>
                    <a:pt x="5256004" y="2667100"/>
                  </a:lnTo>
                </a:path>
                <a:path w="5789930" h="3413125">
                  <a:moveTo>
                    <a:pt x="5256004" y="2667100"/>
                  </a:moveTo>
                  <a:lnTo>
                    <a:pt x="5256004" y="2891761"/>
                  </a:lnTo>
                </a:path>
                <a:path w="5789930" h="3413125">
                  <a:moveTo>
                    <a:pt x="5256004" y="2891761"/>
                  </a:moveTo>
                  <a:lnTo>
                    <a:pt x="5239720" y="2891761"/>
                  </a:lnTo>
                </a:path>
                <a:path w="5789930" h="3413125">
                  <a:moveTo>
                    <a:pt x="1502688" y="177254"/>
                  </a:moveTo>
                  <a:lnTo>
                    <a:pt x="1502688" y="0"/>
                  </a:lnTo>
                </a:path>
                <a:path w="5789930" h="3413125">
                  <a:moveTo>
                    <a:pt x="2101319" y="177254"/>
                  </a:moveTo>
                  <a:lnTo>
                    <a:pt x="2101319" y="0"/>
                  </a:lnTo>
                </a:path>
                <a:path w="5789930" h="3413125">
                  <a:moveTo>
                    <a:pt x="1687279" y="177254"/>
                  </a:moveTo>
                  <a:lnTo>
                    <a:pt x="2093143" y="177254"/>
                  </a:lnTo>
                </a:path>
                <a:path w="5789930" h="3413125">
                  <a:moveTo>
                    <a:pt x="0" y="177254"/>
                  </a:moveTo>
                  <a:lnTo>
                    <a:pt x="1495911" y="177254"/>
                  </a:lnTo>
                </a:path>
                <a:path w="5789930" h="3413125">
                  <a:moveTo>
                    <a:pt x="1282797" y="1354513"/>
                  </a:moveTo>
                  <a:lnTo>
                    <a:pt x="1282797" y="196209"/>
                  </a:lnTo>
                </a:path>
                <a:path w="5789930" h="3413125">
                  <a:moveTo>
                    <a:pt x="0" y="196209"/>
                  </a:moveTo>
                  <a:lnTo>
                    <a:pt x="0" y="177254"/>
                  </a:lnTo>
                </a:path>
                <a:path w="5789930" h="3413125">
                  <a:moveTo>
                    <a:pt x="1679137" y="196209"/>
                  </a:moveTo>
                  <a:lnTo>
                    <a:pt x="1679137" y="177254"/>
                  </a:lnTo>
                </a:path>
                <a:path w="5789930" h="3413125">
                  <a:moveTo>
                    <a:pt x="1687279" y="196209"/>
                  </a:moveTo>
                  <a:lnTo>
                    <a:pt x="1687279" y="177254"/>
                  </a:lnTo>
                </a:path>
                <a:path w="5789930" h="3413125">
                  <a:moveTo>
                    <a:pt x="1495911" y="196209"/>
                  </a:moveTo>
                  <a:lnTo>
                    <a:pt x="1495911" y="177254"/>
                  </a:lnTo>
                </a:path>
                <a:path w="5789930" h="3413125">
                  <a:moveTo>
                    <a:pt x="0" y="196209"/>
                  </a:moveTo>
                  <a:lnTo>
                    <a:pt x="1282797" y="196209"/>
                  </a:lnTo>
                </a:path>
                <a:path w="5789930" h="3413125">
                  <a:moveTo>
                    <a:pt x="1502688" y="196209"/>
                  </a:moveTo>
                  <a:lnTo>
                    <a:pt x="1502688" y="177254"/>
                  </a:lnTo>
                </a:path>
                <a:path w="5789930" h="3413125">
                  <a:moveTo>
                    <a:pt x="2093143" y="196209"/>
                  </a:moveTo>
                  <a:lnTo>
                    <a:pt x="2093143" y="177254"/>
                  </a:lnTo>
                </a:path>
                <a:path w="5789930" h="3413125">
                  <a:moveTo>
                    <a:pt x="2101319" y="196209"/>
                  </a:moveTo>
                  <a:lnTo>
                    <a:pt x="2101319" y="177254"/>
                  </a:lnTo>
                </a:path>
                <a:path w="5789930" h="3413125">
                  <a:moveTo>
                    <a:pt x="2277751" y="196209"/>
                  </a:moveTo>
                  <a:lnTo>
                    <a:pt x="2277751" y="177254"/>
                  </a:lnTo>
                </a:path>
                <a:path w="5789930" h="3413125">
                  <a:moveTo>
                    <a:pt x="2285927" y="196209"/>
                  </a:moveTo>
                  <a:lnTo>
                    <a:pt x="2285927" y="177254"/>
                  </a:lnTo>
                </a:path>
                <a:path w="5789930" h="3413125">
                  <a:moveTo>
                    <a:pt x="1301762" y="937710"/>
                  </a:moveTo>
                  <a:lnTo>
                    <a:pt x="1301762" y="196209"/>
                  </a:lnTo>
                </a:path>
                <a:path w="5789930" h="3413125">
                  <a:moveTo>
                    <a:pt x="1301762" y="196209"/>
                  </a:moveTo>
                  <a:lnTo>
                    <a:pt x="1495911" y="196209"/>
                  </a:lnTo>
                </a:path>
                <a:path w="5789930" h="3413125">
                  <a:moveTo>
                    <a:pt x="2285927" y="196209"/>
                  </a:moveTo>
                  <a:lnTo>
                    <a:pt x="2478660" y="196209"/>
                  </a:lnTo>
                </a:path>
                <a:path w="5789930" h="3413125">
                  <a:moveTo>
                    <a:pt x="1900427" y="937710"/>
                  </a:moveTo>
                  <a:lnTo>
                    <a:pt x="1900427" y="196209"/>
                  </a:lnTo>
                </a:path>
                <a:path w="5789930" h="3413125">
                  <a:moveTo>
                    <a:pt x="1900427" y="196209"/>
                  </a:moveTo>
                  <a:lnTo>
                    <a:pt x="2093143" y="196209"/>
                  </a:lnTo>
                </a:path>
                <a:path w="5789930" h="3413125">
                  <a:moveTo>
                    <a:pt x="1881411" y="937710"/>
                  </a:moveTo>
                  <a:lnTo>
                    <a:pt x="1881411" y="196209"/>
                  </a:lnTo>
                </a:path>
                <a:path w="5789930" h="3413125">
                  <a:moveTo>
                    <a:pt x="1687279" y="196209"/>
                  </a:moveTo>
                  <a:lnTo>
                    <a:pt x="1881411" y="196209"/>
                  </a:lnTo>
                </a:path>
                <a:path w="5789930" h="3413125">
                  <a:moveTo>
                    <a:pt x="2979584" y="473602"/>
                  </a:moveTo>
                  <a:lnTo>
                    <a:pt x="2979584" y="19620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4" name="object 40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058516" y="4821950"/>
              <a:ext cx="83982" cy="68301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14178152" y="4886134"/>
              <a:ext cx="790575" cy="20320"/>
            </a:xfrm>
            <a:custGeom>
              <a:avLst/>
              <a:gdLst/>
              <a:ahLst/>
              <a:cxnLst/>
              <a:rect l="l" t="t" r="r" b="b"/>
              <a:pathLst>
                <a:path w="790575" h="20320">
                  <a:moveTo>
                    <a:pt x="790015" y="20316"/>
                  </a:moveTo>
                  <a:lnTo>
                    <a:pt x="788666" y="18955"/>
                  </a:lnTo>
                </a:path>
                <a:path w="790575" h="20320">
                  <a:moveTo>
                    <a:pt x="790015" y="20316"/>
                  </a:moveTo>
                  <a:lnTo>
                    <a:pt x="775079" y="20316"/>
                  </a:lnTo>
                </a:path>
                <a:path w="790575" h="20320">
                  <a:moveTo>
                    <a:pt x="761492" y="20316"/>
                  </a:moveTo>
                  <a:lnTo>
                    <a:pt x="760143" y="18955"/>
                  </a:lnTo>
                </a:path>
                <a:path w="790575" h="20320">
                  <a:moveTo>
                    <a:pt x="750635" y="20316"/>
                  </a:moveTo>
                  <a:lnTo>
                    <a:pt x="735699" y="20316"/>
                  </a:lnTo>
                </a:path>
                <a:path w="790575" h="20320">
                  <a:moveTo>
                    <a:pt x="722146" y="20316"/>
                  </a:moveTo>
                  <a:lnTo>
                    <a:pt x="720764" y="18955"/>
                  </a:lnTo>
                </a:path>
                <a:path w="790575" h="20320">
                  <a:moveTo>
                    <a:pt x="711273" y="20316"/>
                  </a:moveTo>
                  <a:lnTo>
                    <a:pt x="696337" y="20316"/>
                  </a:lnTo>
                </a:path>
                <a:path w="790575" h="20320">
                  <a:moveTo>
                    <a:pt x="682767" y="20316"/>
                  </a:moveTo>
                  <a:lnTo>
                    <a:pt x="681401" y="18955"/>
                  </a:lnTo>
                </a:path>
                <a:path w="790575" h="20320">
                  <a:moveTo>
                    <a:pt x="670562" y="20316"/>
                  </a:moveTo>
                  <a:lnTo>
                    <a:pt x="656992" y="20316"/>
                  </a:lnTo>
                </a:path>
                <a:path w="790575" h="20320">
                  <a:moveTo>
                    <a:pt x="643438" y="20316"/>
                  </a:moveTo>
                  <a:lnTo>
                    <a:pt x="642039" y="18955"/>
                  </a:lnTo>
                </a:path>
                <a:path w="790575" h="20320">
                  <a:moveTo>
                    <a:pt x="631148" y="20316"/>
                  </a:moveTo>
                  <a:lnTo>
                    <a:pt x="617595" y="20316"/>
                  </a:lnTo>
                </a:path>
                <a:path w="790575" h="20320">
                  <a:moveTo>
                    <a:pt x="612201" y="20316"/>
                  </a:moveTo>
                  <a:lnTo>
                    <a:pt x="597231" y="20316"/>
                  </a:lnTo>
                </a:path>
                <a:path w="790575" h="20320">
                  <a:moveTo>
                    <a:pt x="790015" y="1361"/>
                  </a:moveTo>
                  <a:lnTo>
                    <a:pt x="788666" y="0"/>
                  </a:lnTo>
                </a:path>
                <a:path w="790575" h="20320">
                  <a:moveTo>
                    <a:pt x="790015" y="1361"/>
                  </a:moveTo>
                  <a:lnTo>
                    <a:pt x="775079" y="1361"/>
                  </a:lnTo>
                </a:path>
                <a:path w="790575" h="20320">
                  <a:moveTo>
                    <a:pt x="761492" y="1361"/>
                  </a:moveTo>
                  <a:lnTo>
                    <a:pt x="760143" y="0"/>
                  </a:lnTo>
                </a:path>
                <a:path w="790575" h="20320">
                  <a:moveTo>
                    <a:pt x="750635" y="1361"/>
                  </a:moveTo>
                  <a:lnTo>
                    <a:pt x="735699" y="1361"/>
                  </a:lnTo>
                </a:path>
                <a:path w="790575" h="20320">
                  <a:moveTo>
                    <a:pt x="722146" y="1361"/>
                  </a:moveTo>
                  <a:lnTo>
                    <a:pt x="720764" y="0"/>
                  </a:lnTo>
                </a:path>
                <a:path w="790575" h="20320">
                  <a:moveTo>
                    <a:pt x="711273" y="1361"/>
                  </a:moveTo>
                  <a:lnTo>
                    <a:pt x="696337" y="1361"/>
                  </a:lnTo>
                </a:path>
                <a:path w="790575" h="20320">
                  <a:moveTo>
                    <a:pt x="682767" y="1361"/>
                  </a:moveTo>
                  <a:lnTo>
                    <a:pt x="681401" y="0"/>
                  </a:lnTo>
                </a:path>
                <a:path w="790575" h="20320">
                  <a:moveTo>
                    <a:pt x="670562" y="1361"/>
                  </a:moveTo>
                  <a:lnTo>
                    <a:pt x="656992" y="1361"/>
                  </a:lnTo>
                </a:path>
                <a:path w="790575" h="20320">
                  <a:moveTo>
                    <a:pt x="643438" y="1361"/>
                  </a:moveTo>
                  <a:lnTo>
                    <a:pt x="642039" y="0"/>
                  </a:lnTo>
                </a:path>
                <a:path w="790575" h="20320">
                  <a:moveTo>
                    <a:pt x="631148" y="1361"/>
                  </a:moveTo>
                  <a:lnTo>
                    <a:pt x="617595" y="1361"/>
                  </a:lnTo>
                </a:path>
                <a:path w="790575" h="20320">
                  <a:moveTo>
                    <a:pt x="612201" y="1361"/>
                  </a:moveTo>
                  <a:lnTo>
                    <a:pt x="597231" y="1361"/>
                  </a:lnTo>
                </a:path>
                <a:path w="790575" h="20320">
                  <a:moveTo>
                    <a:pt x="191367" y="20316"/>
                  </a:moveTo>
                  <a:lnTo>
                    <a:pt x="190052" y="18955"/>
                  </a:lnTo>
                </a:path>
                <a:path w="790575" h="20320">
                  <a:moveTo>
                    <a:pt x="191367" y="20316"/>
                  </a:moveTo>
                  <a:lnTo>
                    <a:pt x="177762" y="20316"/>
                  </a:lnTo>
                </a:path>
                <a:path w="790575" h="20320">
                  <a:moveTo>
                    <a:pt x="162861" y="20316"/>
                  </a:moveTo>
                  <a:lnTo>
                    <a:pt x="161529" y="18955"/>
                  </a:lnTo>
                </a:path>
                <a:path w="790575" h="20320">
                  <a:moveTo>
                    <a:pt x="152021" y="20316"/>
                  </a:moveTo>
                  <a:lnTo>
                    <a:pt x="138434" y="20316"/>
                  </a:lnTo>
                </a:path>
                <a:path w="790575" h="20320">
                  <a:moveTo>
                    <a:pt x="123549" y="20316"/>
                  </a:moveTo>
                  <a:lnTo>
                    <a:pt x="122167" y="18955"/>
                  </a:lnTo>
                </a:path>
                <a:path w="790575" h="20320">
                  <a:moveTo>
                    <a:pt x="112659" y="20316"/>
                  </a:moveTo>
                  <a:lnTo>
                    <a:pt x="99037" y="20316"/>
                  </a:lnTo>
                </a:path>
                <a:path w="790575" h="20320">
                  <a:moveTo>
                    <a:pt x="84136" y="20316"/>
                  </a:moveTo>
                  <a:lnTo>
                    <a:pt x="82770" y="18955"/>
                  </a:lnTo>
                </a:path>
                <a:path w="790575" h="20320">
                  <a:moveTo>
                    <a:pt x="73279" y="20316"/>
                  </a:moveTo>
                  <a:lnTo>
                    <a:pt x="58343" y="20316"/>
                  </a:lnTo>
                </a:path>
                <a:path w="790575" h="20320">
                  <a:moveTo>
                    <a:pt x="44773" y="20316"/>
                  </a:moveTo>
                  <a:lnTo>
                    <a:pt x="43408" y="18955"/>
                  </a:lnTo>
                </a:path>
                <a:path w="790575" h="20320">
                  <a:moveTo>
                    <a:pt x="33934" y="20316"/>
                  </a:moveTo>
                  <a:lnTo>
                    <a:pt x="18998" y="20316"/>
                  </a:lnTo>
                </a:path>
                <a:path w="790575" h="20320">
                  <a:moveTo>
                    <a:pt x="13536" y="20316"/>
                  </a:moveTo>
                  <a:lnTo>
                    <a:pt x="0" y="20316"/>
                  </a:lnTo>
                </a:path>
                <a:path w="790575" h="20320">
                  <a:moveTo>
                    <a:pt x="191367" y="1361"/>
                  </a:moveTo>
                  <a:lnTo>
                    <a:pt x="190052" y="0"/>
                  </a:lnTo>
                </a:path>
                <a:path w="790575" h="20320">
                  <a:moveTo>
                    <a:pt x="191367" y="1361"/>
                  </a:moveTo>
                  <a:lnTo>
                    <a:pt x="177762" y="1361"/>
                  </a:lnTo>
                </a:path>
                <a:path w="790575" h="20320">
                  <a:moveTo>
                    <a:pt x="162861" y="1361"/>
                  </a:moveTo>
                  <a:lnTo>
                    <a:pt x="161529" y="0"/>
                  </a:lnTo>
                </a:path>
                <a:path w="790575" h="20320">
                  <a:moveTo>
                    <a:pt x="152021" y="1361"/>
                  </a:moveTo>
                  <a:lnTo>
                    <a:pt x="138434" y="1361"/>
                  </a:lnTo>
                </a:path>
                <a:path w="790575" h="20320">
                  <a:moveTo>
                    <a:pt x="123549" y="1361"/>
                  </a:moveTo>
                  <a:lnTo>
                    <a:pt x="122167" y="0"/>
                  </a:lnTo>
                </a:path>
                <a:path w="790575" h="20320">
                  <a:moveTo>
                    <a:pt x="112659" y="1361"/>
                  </a:moveTo>
                  <a:lnTo>
                    <a:pt x="99037" y="1361"/>
                  </a:lnTo>
                </a:path>
                <a:path w="790575" h="20320">
                  <a:moveTo>
                    <a:pt x="84136" y="1361"/>
                  </a:moveTo>
                  <a:lnTo>
                    <a:pt x="82770" y="0"/>
                  </a:lnTo>
                </a:path>
                <a:path w="790575" h="20320">
                  <a:moveTo>
                    <a:pt x="73279" y="1361"/>
                  </a:moveTo>
                  <a:lnTo>
                    <a:pt x="58343" y="13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/>
            <p:cNvSpPr/>
            <p:nvPr/>
          </p:nvSpPr>
          <p:spPr>
            <a:xfrm>
              <a:off x="14178141" y="4886131"/>
              <a:ext cx="45085" cy="1905"/>
            </a:xfrm>
            <a:custGeom>
              <a:avLst/>
              <a:gdLst/>
              <a:ahLst/>
              <a:cxnLst/>
              <a:rect l="l" t="t" r="r" b="b"/>
              <a:pathLst>
                <a:path w="45084" h="1904">
                  <a:moveTo>
                    <a:pt x="44790" y="1361"/>
                  </a:moveTo>
                  <a:lnTo>
                    <a:pt x="43408" y="0"/>
                  </a:lnTo>
                </a:path>
                <a:path w="45084" h="1904">
                  <a:moveTo>
                    <a:pt x="33917" y="1361"/>
                  </a:moveTo>
                  <a:lnTo>
                    <a:pt x="18998" y="1361"/>
                  </a:lnTo>
                </a:path>
                <a:path w="45084" h="1904">
                  <a:moveTo>
                    <a:pt x="13536" y="1361"/>
                  </a:moveTo>
                  <a:lnTo>
                    <a:pt x="0" y="13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7" name="object 4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5181288" y="4884188"/>
              <a:ext cx="480526" cy="185986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12154198" y="3646695"/>
              <a:ext cx="3507740" cy="3197860"/>
            </a:xfrm>
            <a:custGeom>
              <a:avLst/>
              <a:gdLst/>
              <a:ahLst/>
              <a:cxnLst/>
              <a:rect l="l" t="t" r="r" b="b"/>
              <a:pathLst>
                <a:path w="3507740" h="3197859">
                  <a:moveTo>
                    <a:pt x="3507616" y="0"/>
                  </a:moveTo>
                  <a:lnTo>
                    <a:pt x="3507616" y="1240796"/>
                  </a:lnTo>
                </a:path>
                <a:path w="3507740" h="3197859">
                  <a:moveTo>
                    <a:pt x="2813941" y="1240796"/>
                  </a:moveTo>
                  <a:lnTo>
                    <a:pt x="3099020" y="1240796"/>
                  </a:lnTo>
                </a:path>
                <a:path w="3507740" h="3197859">
                  <a:moveTo>
                    <a:pt x="3027089" y="1259735"/>
                  </a:moveTo>
                  <a:lnTo>
                    <a:pt x="3027089" y="1968752"/>
                  </a:lnTo>
                </a:path>
                <a:path w="3507740" h="3197859">
                  <a:moveTo>
                    <a:pt x="3006708" y="1259735"/>
                  </a:moveTo>
                  <a:lnTo>
                    <a:pt x="3006708" y="1949848"/>
                  </a:lnTo>
                </a:path>
                <a:path w="3507740" h="3197859">
                  <a:moveTo>
                    <a:pt x="51567" y="2074336"/>
                  </a:moveTo>
                  <a:lnTo>
                    <a:pt x="63772" y="2083830"/>
                  </a:lnTo>
                </a:path>
                <a:path w="3507740" h="3197859">
                  <a:moveTo>
                    <a:pt x="63772" y="2083830"/>
                  </a:moveTo>
                  <a:lnTo>
                    <a:pt x="12204" y="2155569"/>
                  </a:lnTo>
                </a:path>
                <a:path w="3507740" h="3197859">
                  <a:moveTo>
                    <a:pt x="0" y="2146075"/>
                  </a:moveTo>
                  <a:lnTo>
                    <a:pt x="51567" y="2074336"/>
                  </a:lnTo>
                </a:path>
                <a:path w="3507740" h="3197859">
                  <a:moveTo>
                    <a:pt x="12204" y="2155569"/>
                  </a:moveTo>
                  <a:lnTo>
                    <a:pt x="0" y="2146075"/>
                  </a:lnTo>
                </a:path>
                <a:path w="3507740" h="3197859">
                  <a:moveTo>
                    <a:pt x="2706727" y="3197502"/>
                  </a:moveTo>
                  <a:lnTo>
                    <a:pt x="2727074" y="3197502"/>
                  </a:lnTo>
                </a:path>
                <a:path w="3507740" h="3197859">
                  <a:moveTo>
                    <a:pt x="1381904" y="3178512"/>
                  </a:moveTo>
                  <a:lnTo>
                    <a:pt x="2727074" y="317851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9" name="object 40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4879327" y="6821938"/>
              <a:ext cx="164087" cy="167047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12255994" y="6396246"/>
              <a:ext cx="0" cy="1660525"/>
            </a:xfrm>
            <a:custGeom>
              <a:avLst/>
              <a:gdLst/>
              <a:ahLst/>
              <a:cxnLst/>
              <a:rect l="l" t="t" r="r" b="b"/>
              <a:pathLst>
                <a:path w="0" h="1660525">
                  <a:moveTo>
                    <a:pt x="0" y="584597"/>
                  </a:moveTo>
                  <a:lnTo>
                    <a:pt x="0" y="0"/>
                  </a:lnTo>
                </a:path>
                <a:path w="0" h="1660525">
                  <a:moveTo>
                    <a:pt x="0" y="1660357"/>
                  </a:moveTo>
                  <a:lnTo>
                    <a:pt x="0" y="60493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1" name="object 41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237335" y="3831442"/>
              <a:ext cx="457305" cy="384104"/>
            </a:xfrm>
            <a:prstGeom prst="rect">
              <a:avLst/>
            </a:prstGeom>
          </p:spPr>
        </p:pic>
        <p:sp>
          <p:nvSpPr>
            <p:cNvPr id="412" name="object 412"/>
            <p:cNvSpPr/>
            <p:nvPr/>
          </p:nvSpPr>
          <p:spPr>
            <a:xfrm>
              <a:off x="10108481" y="5062058"/>
              <a:ext cx="145415" cy="852805"/>
            </a:xfrm>
            <a:custGeom>
              <a:avLst/>
              <a:gdLst/>
              <a:ahLst/>
              <a:cxnLst/>
              <a:rect l="l" t="t" r="r" b="b"/>
              <a:pathLst>
                <a:path w="145415" h="852804">
                  <a:moveTo>
                    <a:pt x="145296" y="848428"/>
                  </a:moveTo>
                  <a:lnTo>
                    <a:pt x="137120" y="819994"/>
                  </a:lnTo>
                </a:path>
                <a:path w="145415" h="852804">
                  <a:moveTo>
                    <a:pt x="135839" y="819994"/>
                  </a:moveTo>
                  <a:lnTo>
                    <a:pt x="134440" y="818684"/>
                  </a:lnTo>
                </a:path>
                <a:path w="145415" h="852804">
                  <a:moveTo>
                    <a:pt x="130309" y="852477"/>
                  </a:moveTo>
                  <a:lnTo>
                    <a:pt x="120869" y="824078"/>
                  </a:lnTo>
                </a:path>
                <a:path w="145415" h="852804">
                  <a:moveTo>
                    <a:pt x="135839" y="819994"/>
                  </a:moveTo>
                  <a:lnTo>
                    <a:pt x="134440" y="818684"/>
                  </a:lnTo>
                </a:path>
                <a:path w="145415" h="852804">
                  <a:moveTo>
                    <a:pt x="134440" y="821372"/>
                  </a:moveTo>
                  <a:lnTo>
                    <a:pt x="123583" y="824078"/>
                  </a:lnTo>
                </a:path>
                <a:path w="145415" h="852804">
                  <a:moveTo>
                    <a:pt x="123583" y="824078"/>
                  </a:moveTo>
                  <a:lnTo>
                    <a:pt x="122184" y="822734"/>
                  </a:lnTo>
                </a:path>
                <a:path w="145415" h="852804">
                  <a:moveTo>
                    <a:pt x="122184" y="824078"/>
                  </a:moveTo>
                  <a:lnTo>
                    <a:pt x="120869" y="822734"/>
                  </a:lnTo>
                </a:path>
                <a:path w="145415" h="852804">
                  <a:moveTo>
                    <a:pt x="145296" y="848428"/>
                  </a:moveTo>
                  <a:lnTo>
                    <a:pt x="143879" y="847100"/>
                  </a:lnTo>
                </a:path>
                <a:path w="145415" h="852804">
                  <a:moveTo>
                    <a:pt x="143879" y="848428"/>
                  </a:moveTo>
                  <a:lnTo>
                    <a:pt x="142582" y="847100"/>
                  </a:lnTo>
                </a:path>
                <a:path w="145415" h="852804">
                  <a:moveTo>
                    <a:pt x="143879" y="848428"/>
                  </a:moveTo>
                  <a:lnTo>
                    <a:pt x="131726" y="852477"/>
                  </a:lnTo>
                </a:path>
                <a:path w="145415" h="852804">
                  <a:moveTo>
                    <a:pt x="131726" y="852477"/>
                  </a:moveTo>
                  <a:lnTo>
                    <a:pt x="130309" y="851150"/>
                  </a:lnTo>
                </a:path>
                <a:path w="145415" h="852804">
                  <a:moveTo>
                    <a:pt x="131726" y="852477"/>
                  </a:moveTo>
                  <a:lnTo>
                    <a:pt x="130309" y="851150"/>
                  </a:lnTo>
                </a:path>
                <a:path w="145415" h="852804">
                  <a:moveTo>
                    <a:pt x="135839" y="817323"/>
                  </a:moveTo>
                  <a:lnTo>
                    <a:pt x="127629" y="788906"/>
                  </a:lnTo>
                </a:path>
                <a:path w="145415" h="852804">
                  <a:moveTo>
                    <a:pt x="126246" y="788906"/>
                  </a:moveTo>
                  <a:lnTo>
                    <a:pt x="124983" y="787579"/>
                  </a:lnTo>
                </a:path>
                <a:path w="145415" h="852804">
                  <a:moveTo>
                    <a:pt x="120869" y="822734"/>
                  </a:moveTo>
                  <a:lnTo>
                    <a:pt x="111327" y="794317"/>
                  </a:lnTo>
                </a:path>
                <a:path w="145415" h="852804">
                  <a:moveTo>
                    <a:pt x="124983" y="790216"/>
                  </a:moveTo>
                  <a:lnTo>
                    <a:pt x="126246" y="790216"/>
                  </a:lnTo>
                </a:path>
                <a:path w="145415" h="852804">
                  <a:moveTo>
                    <a:pt x="124983" y="790216"/>
                  </a:moveTo>
                  <a:lnTo>
                    <a:pt x="114110" y="794317"/>
                  </a:lnTo>
                </a:path>
                <a:path w="145415" h="852804">
                  <a:moveTo>
                    <a:pt x="112710" y="794317"/>
                  </a:moveTo>
                  <a:lnTo>
                    <a:pt x="112710" y="792922"/>
                  </a:lnTo>
                </a:path>
                <a:path w="145415" h="852804">
                  <a:moveTo>
                    <a:pt x="112710" y="792922"/>
                  </a:moveTo>
                  <a:lnTo>
                    <a:pt x="111327" y="792922"/>
                  </a:lnTo>
                </a:path>
                <a:path w="145415" h="852804">
                  <a:moveTo>
                    <a:pt x="135839" y="818684"/>
                  </a:moveTo>
                  <a:lnTo>
                    <a:pt x="134440" y="818684"/>
                  </a:lnTo>
                </a:path>
                <a:path w="145415" h="852804">
                  <a:moveTo>
                    <a:pt x="134440" y="818684"/>
                  </a:moveTo>
                  <a:lnTo>
                    <a:pt x="134440" y="817323"/>
                  </a:lnTo>
                </a:path>
                <a:path w="145415" h="852804">
                  <a:moveTo>
                    <a:pt x="134440" y="817323"/>
                  </a:moveTo>
                  <a:lnTo>
                    <a:pt x="122184" y="821372"/>
                  </a:lnTo>
                </a:path>
                <a:path w="145415" h="852804">
                  <a:moveTo>
                    <a:pt x="122184" y="821372"/>
                  </a:moveTo>
                  <a:lnTo>
                    <a:pt x="120869" y="819994"/>
                  </a:lnTo>
                </a:path>
                <a:path w="145415" h="852804">
                  <a:moveTo>
                    <a:pt x="122184" y="822734"/>
                  </a:moveTo>
                  <a:lnTo>
                    <a:pt x="120869" y="822734"/>
                  </a:lnTo>
                </a:path>
                <a:path w="145415" h="852804">
                  <a:moveTo>
                    <a:pt x="58412" y="507447"/>
                  </a:moveTo>
                  <a:lnTo>
                    <a:pt x="53018" y="479013"/>
                  </a:lnTo>
                </a:path>
                <a:path w="145415" h="852804">
                  <a:moveTo>
                    <a:pt x="53018" y="477703"/>
                  </a:moveTo>
                  <a:lnTo>
                    <a:pt x="51618" y="477703"/>
                  </a:lnTo>
                </a:path>
                <a:path w="145415" h="852804">
                  <a:moveTo>
                    <a:pt x="42161" y="510135"/>
                  </a:moveTo>
                  <a:lnTo>
                    <a:pt x="36682" y="481753"/>
                  </a:lnTo>
                </a:path>
                <a:path w="145415" h="852804">
                  <a:moveTo>
                    <a:pt x="51618" y="479013"/>
                  </a:moveTo>
                  <a:lnTo>
                    <a:pt x="50218" y="477703"/>
                  </a:lnTo>
                </a:path>
                <a:path w="145415" h="852804">
                  <a:moveTo>
                    <a:pt x="51618" y="479013"/>
                  </a:moveTo>
                  <a:lnTo>
                    <a:pt x="39345" y="481753"/>
                  </a:lnTo>
                </a:path>
                <a:path w="145415" h="852804">
                  <a:moveTo>
                    <a:pt x="39345" y="481753"/>
                  </a:moveTo>
                  <a:lnTo>
                    <a:pt x="38048" y="480323"/>
                  </a:lnTo>
                  <a:lnTo>
                    <a:pt x="36682" y="479013"/>
                  </a:lnTo>
                </a:path>
                <a:path w="145415" h="852804">
                  <a:moveTo>
                    <a:pt x="58412" y="507447"/>
                  </a:moveTo>
                  <a:lnTo>
                    <a:pt x="57097" y="508774"/>
                  </a:lnTo>
                </a:path>
                <a:path w="145415" h="852804">
                  <a:moveTo>
                    <a:pt x="57097" y="507447"/>
                  </a:moveTo>
                  <a:lnTo>
                    <a:pt x="55698" y="506119"/>
                  </a:lnTo>
                </a:path>
                <a:path w="145415" h="852804">
                  <a:moveTo>
                    <a:pt x="55698" y="507447"/>
                  </a:moveTo>
                  <a:lnTo>
                    <a:pt x="44858" y="510135"/>
                  </a:lnTo>
                </a:path>
                <a:path w="145415" h="852804">
                  <a:moveTo>
                    <a:pt x="43442" y="510135"/>
                  </a:moveTo>
                  <a:lnTo>
                    <a:pt x="42161" y="508774"/>
                  </a:lnTo>
                </a:path>
                <a:path w="145415" h="852804">
                  <a:moveTo>
                    <a:pt x="43442" y="510135"/>
                  </a:moveTo>
                  <a:lnTo>
                    <a:pt x="42161" y="510135"/>
                  </a:lnTo>
                </a:path>
                <a:path w="145415" h="852804">
                  <a:moveTo>
                    <a:pt x="53018" y="476342"/>
                  </a:moveTo>
                  <a:lnTo>
                    <a:pt x="47555" y="446547"/>
                  </a:lnTo>
                </a:path>
                <a:path w="145415" h="852804">
                  <a:moveTo>
                    <a:pt x="47555" y="446547"/>
                  </a:moveTo>
                  <a:lnTo>
                    <a:pt x="46241" y="446547"/>
                  </a:lnTo>
                </a:path>
                <a:path w="145415" h="852804">
                  <a:moveTo>
                    <a:pt x="36682" y="479013"/>
                  </a:moveTo>
                  <a:lnTo>
                    <a:pt x="31271" y="449269"/>
                  </a:lnTo>
                </a:path>
                <a:path w="145415" h="852804">
                  <a:moveTo>
                    <a:pt x="46241" y="446547"/>
                  </a:moveTo>
                  <a:lnTo>
                    <a:pt x="46241" y="447925"/>
                  </a:lnTo>
                </a:path>
                <a:path w="145415" h="852804">
                  <a:moveTo>
                    <a:pt x="46241" y="447925"/>
                  </a:moveTo>
                  <a:lnTo>
                    <a:pt x="33985" y="449269"/>
                  </a:lnTo>
                </a:path>
                <a:path w="145415" h="852804">
                  <a:moveTo>
                    <a:pt x="33985" y="449269"/>
                  </a:moveTo>
                  <a:lnTo>
                    <a:pt x="32585" y="447925"/>
                  </a:lnTo>
                </a:path>
                <a:path w="145415" h="852804">
                  <a:moveTo>
                    <a:pt x="32585" y="449269"/>
                  </a:moveTo>
                  <a:lnTo>
                    <a:pt x="31271" y="447925"/>
                  </a:lnTo>
                </a:path>
                <a:path w="145415" h="852804">
                  <a:moveTo>
                    <a:pt x="51618" y="476342"/>
                  </a:moveTo>
                  <a:lnTo>
                    <a:pt x="50218" y="474946"/>
                  </a:lnTo>
                </a:path>
                <a:path w="145415" h="852804">
                  <a:moveTo>
                    <a:pt x="51618" y="476342"/>
                  </a:moveTo>
                  <a:lnTo>
                    <a:pt x="50218" y="474946"/>
                  </a:lnTo>
                </a:path>
                <a:path w="145415" h="852804">
                  <a:moveTo>
                    <a:pt x="50218" y="476342"/>
                  </a:moveTo>
                  <a:lnTo>
                    <a:pt x="38048" y="477703"/>
                  </a:lnTo>
                </a:path>
                <a:path w="145415" h="852804">
                  <a:moveTo>
                    <a:pt x="38048" y="479013"/>
                  </a:moveTo>
                  <a:lnTo>
                    <a:pt x="36682" y="477703"/>
                  </a:lnTo>
                </a:path>
                <a:path w="145415" h="852804">
                  <a:moveTo>
                    <a:pt x="38048" y="479013"/>
                  </a:moveTo>
                  <a:lnTo>
                    <a:pt x="36682" y="479013"/>
                  </a:lnTo>
                </a:path>
                <a:path w="145415" h="852804">
                  <a:moveTo>
                    <a:pt x="27191" y="285526"/>
                  </a:moveTo>
                  <a:lnTo>
                    <a:pt x="24511" y="257109"/>
                  </a:lnTo>
                </a:path>
                <a:path w="145415" h="852804">
                  <a:moveTo>
                    <a:pt x="24511" y="255782"/>
                  </a:moveTo>
                  <a:lnTo>
                    <a:pt x="23112" y="255782"/>
                  </a:lnTo>
                </a:path>
                <a:path w="145415" h="852804">
                  <a:moveTo>
                    <a:pt x="10839" y="286887"/>
                  </a:moveTo>
                  <a:lnTo>
                    <a:pt x="8176" y="258419"/>
                  </a:lnTo>
                </a:path>
                <a:path w="145415" h="852804">
                  <a:moveTo>
                    <a:pt x="23112" y="257109"/>
                  </a:moveTo>
                  <a:lnTo>
                    <a:pt x="21712" y="255782"/>
                  </a:lnTo>
                </a:path>
                <a:path w="145415" h="852804">
                  <a:moveTo>
                    <a:pt x="23112" y="257109"/>
                  </a:moveTo>
                  <a:lnTo>
                    <a:pt x="10839" y="258419"/>
                  </a:lnTo>
                </a:path>
                <a:path w="145415" h="852804">
                  <a:moveTo>
                    <a:pt x="9541" y="258419"/>
                  </a:moveTo>
                  <a:lnTo>
                    <a:pt x="8176" y="257109"/>
                  </a:lnTo>
                </a:path>
                <a:path w="145415" h="852804">
                  <a:moveTo>
                    <a:pt x="9541" y="257109"/>
                  </a:moveTo>
                  <a:lnTo>
                    <a:pt x="8176" y="257109"/>
                  </a:lnTo>
                </a:path>
                <a:path w="145415" h="852804">
                  <a:moveTo>
                    <a:pt x="27191" y="286887"/>
                  </a:moveTo>
                  <a:lnTo>
                    <a:pt x="25809" y="286887"/>
                  </a:lnTo>
                </a:path>
                <a:path w="145415" h="852804">
                  <a:moveTo>
                    <a:pt x="25809" y="286887"/>
                  </a:moveTo>
                  <a:lnTo>
                    <a:pt x="25809" y="285526"/>
                  </a:lnTo>
                </a:path>
                <a:path w="145415" h="852804">
                  <a:moveTo>
                    <a:pt x="25809" y="285526"/>
                  </a:moveTo>
                  <a:lnTo>
                    <a:pt x="13621" y="286887"/>
                  </a:lnTo>
                </a:path>
                <a:path w="145415" h="852804">
                  <a:moveTo>
                    <a:pt x="12255" y="286887"/>
                  </a:moveTo>
                  <a:lnTo>
                    <a:pt x="10839" y="285526"/>
                  </a:lnTo>
                </a:path>
                <a:path w="145415" h="852804">
                  <a:moveTo>
                    <a:pt x="12255" y="288248"/>
                  </a:moveTo>
                  <a:lnTo>
                    <a:pt x="10839" y="288248"/>
                  </a:lnTo>
                </a:path>
                <a:path w="145415" h="852804">
                  <a:moveTo>
                    <a:pt x="24511" y="254421"/>
                  </a:moveTo>
                  <a:lnTo>
                    <a:pt x="21712" y="224609"/>
                  </a:lnTo>
                </a:path>
                <a:path w="145415" h="852804">
                  <a:moveTo>
                    <a:pt x="21712" y="224609"/>
                  </a:moveTo>
                  <a:lnTo>
                    <a:pt x="20432" y="224609"/>
                  </a:lnTo>
                </a:path>
                <a:path w="145415" h="852804">
                  <a:moveTo>
                    <a:pt x="8176" y="255782"/>
                  </a:moveTo>
                  <a:lnTo>
                    <a:pt x="5479" y="225970"/>
                  </a:lnTo>
                </a:path>
                <a:path w="145415" h="852804">
                  <a:moveTo>
                    <a:pt x="20432" y="224609"/>
                  </a:moveTo>
                  <a:lnTo>
                    <a:pt x="19049" y="223265"/>
                  </a:lnTo>
                </a:path>
                <a:path w="145415" h="852804">
                  <a:moveTo>
                    <a:pt x="20432" y="224609"/>
                  </a:moveTo>
                  <a:lnTo>
                    <a:pt x="8176" y="225970"/>
                  </a:lnTo>
                </a:path>
                <a:path w="145415" h="852804">
                  <a:moveTo>
                    <a:pt x="8176" y="225970"/>
                  </a:moveTo>
                  <a:lnTo>
                    <a:pt x="6896" y="224609"/>
                  </a:lnTo>
                </a:path>
                <a:path w="145415" h="852804">
                  <a:moveTo>
                    <a:pt x="6896" y="225970"/>
                  </a:moveTo>
                  <a:lnTo>
                    <a:pt x="5479" y="224609"/>
                  </a:lnTo>
                </a:path>
                <a:path w="145415" h="852804">
                  <a:moveTo>
                    <a:pt x="24511" y="254421"/>
                  </a:moveTo>
                  <a:lnTo>
                    <a:pt x="23112" y="254421"/>
                  </a:lnTo>
                </a:path>
                <a:path w="145415" h="852804">
                  <a:moveTo>
                    <a:pt x="23112" y="254421"/>
                  </a:moveTo>
                  <a:lnTo>
                    <a:pt x="21712" y="253059"/>
                  </a:lnTo>
                </a:path>
                <a:path w="145415" h="852804">
                  <a:moveTo>
                    <a:pt x="21712" y="254421"/>
                  </a:moveTo>
                  <a:lnTo>
                    <a:pt x="9541" y="254421"/>
                  </a:lnTo>
                </a:path>
                <a:path w="145415" h="852804">
                  <a:moveTo>
                    <a:pt x="9541" y="255782"/>
                  </a:moveTo>
                  <a:lnTo>
                    <a:pt x="8176" y="254421"/>
                  </a:lnTo>
                </a:path>
                <a:path w="145415" h="852804">
                  <a:moveTo>
                    <a:pt x="9541" y="255782"/>
                  </a:moveTo>
                  <a:lnTo>
                    <a:pt x="8176" y="255782"/>
                  </a:lnTo>
                </a:path>
                <a:path w="145415" h="852804">
                  <a:moveTo>
                    <a:pt x="16335" y="62278"/>
                  </a:moveTo>
                  <a:lnTo>
                    <a:pt x="14987" y="32466"/>
                  </a:lnTo>
                </a:path>
                <a:path w="145415" h="852804">
                  <a:moveTo>
                    <a:pt x="14987" y="32466"/>
                  </a:moveTo>
                  <a:lnTo>
                    <a:pt x="13621" y="31139"/>
                  </a:lnTo>
                </a:path>
                <a:path w="145415" h="852804">
                  <a:moveTo>
                    <a:pt x="0" y="62278"/>
                  </a:moveTo>
                  <a:lnTo>
                    <a:pt x="0" y="32466"/>
                  </a:lnTo>
                </a:path>
                <a:path w="145415" h="852804">
                  <a:moveTo>
                    <a:pt x="13621" y="32466"/>
                  </a:moveTo>
                  <a:lnTo>
                    <a:pt x="12255" y="31139"/>
                  </a:lnTo>
                </a:path>
                <a:path w="145415" h="852804">
                  <a:moveTo>
                    <a:pt x="13621" y="33827"/>
                  </a:moveTo>
                  <a:lnTo>
                    <a:pt x="1416" y="33827"/>
                  </a:lnTo>
                </a:path>
                <a:path w="145415" h="852804">
                  <a:moveTo>
                    <a:pt x="1416" y="33827"/>
                  </a:moveTo>
                  <a:lnTo>
                    <a:pt x="1416" y="32466"/>
                  </a:lnTo>
                </a:path>
                <a:path w="145415" h="852804">
                  <a:moveTo>
                    <a:pt x="1416" y="32466"/>
                  </a:moveTo>
                  <a:lnTo>
                    <a:pt x="0" y="32466"/>
                  </a:lnTo>
                </a:path>
                <a:path w="145415" h="852804">
                  <a:moveTo>
                    <a:pt x="14987" y="63622"/>
                  </a:moveTo>
                  <a:lnTo>
                    <a:pt x="13621" y="62278"/>
                  </a:lnTo>
                </a:path>
                <a:path w="145415" h="852804">
                  <a:moveTo>
                    <a:pt x="13621" y="62278"/>
                  </a:moveTo>
                  <a:lnTo>
                    <a:pt x="12255" y="60916"/>
                  </a:lnTo>
                </a:path>
                <a:path w="145415" h="852804">
                  <a:moveTo>
                    <a:pt x="13621" y="62278"/>
                  </a:moveTo>
                  <a:lnTo>
                    <a:pt x="1416" y="62278"/>
                  </a:lnTo>
                </a:path>
                <a:path w="145415" h="852804">
                  <a:moveTo>
                    <a:pt x="1416" y="62278"/>
                  </a:moveTo>
                  <a:lnTo>
                    <a:pt x="0" y="60916"/>
                  </a:lnTo>
                </a:path>
                <a:path w="145415" h="852804">
                  <a:moveTo>
                    <a:pt x="1416" y="63622"/>
                  </a:moveTo>
                  <a:lnTo>
                    <a:pt x="0" y="63622"/>
                  </a:lnTo>
                </a:path>
                <a:path w="145415" h="852804">
                  <a:moveTo>
                    <a:pt x="14987" y="31139"/>
                  </a:moveTo>
                  <a:lnTo>
                    <a:pt x="16335" y="1344"/>
                  </a:lnTo>
                </a:path>
                <a:path w="145415" h="852804">
                  <a:moveTo>
                    <a:pt x="14987" y="1344"/>
                  </a:moveTo>
                  <a:lnTo>
                    <a:pt x="13621" y="0"/>
                  </a:lnTo>
                </a:path>
                <a:path w="145415" h="852804">
                  <a:moveTo>
                    <a:pt x="0" y="31139"/>
                  </a:moveTo>
                  <a:lnTo>
                    <a:pt x="0" y="1344"/>
                  </a:lnTo>
                </a:path>
                <a:path w="145415" h="852804">
                  <a:moveTo>
                    <a:pt x="14987" y="1344"/>
                  </a:moveTo>
                  <a:lnTo>
                    <a:pt x="13621" y="0"/>
                  </a:lnTo>
                </a:path>
                <a:path w="145415" h="852804">
                  <a:moveTo>
                    <a:pt x="13621" y="1344"/>
                  </a:moveTo>
                  <a:lnTo>
                    <a:pt x="1416" y="1344"/>
                  </a:lnTo>
                </a:path>
                <a:path w="145415" h="852804">
                  <a:moveTo>
                    <a:pt x="1416" y="1344"/>
                  </a:moveTo>
                  <a:lnTo>
                    <a:pt x="0" y="0"/>
                  </a:lnTo>
                </a:path>
                <a:path w="145415" h="852804">
                  <a:moveTo>
                    <a:pt x="1416" y="0"/>
                  </a:moveTo>
                  <a:lnTo>
                    <a:pt x="0" y="0"/>
                  </a:lnTo>
                </a:path>
                <a:path w="145415" h="852804">
                  <a:moveTo>
                    <a:pt x="14987" y="31139"/>
                  </a:moveTo>
                  <a:lnTo>
                    <a:pt x="13621" y="29777"/>
                  </a:lnTo>
                </a:path>
                <a:path w="145415" h="852804">
                  <a:moveTo>
                    <a:pt x="13621" y="31139"/>
                  </a:moveTo>
                  <a:lnTo>
                    <a:pt x="12255" y="29777"/>
                  </a:lnTo>
                </a:path>
                <a:path w="145415" h="852804">
                  <a:moveTo>
                    <a:pt x="13621" y="29777"/>
                  </a:moveTo>
                  <a:lnTo>
                    <a:pt x="1416" y="2977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/>
            <p:cNvSpPr/>
            <p:nvPr/>
          </p:nvSpPr>
          <p:spPr>
            <a:xfrm>
              <a:off x="10108474" y="3891569"/>
              <a:ext cx="2640330" cy="2004695"/>
            </a:xfrm>
            <a:custGeom>
              <a:avLst/>
              <a:gdLst/>
              <a:ahLst/>
              <a:cxnLst/>
              <a:rect l="l" t="t" r="r" b="b"/>
              <a:pathLst>
                <a:path w="2640329" h="2004695">
                  <a:moveTo>
                    <a:pt x="1416" y="1200265"/>
                  </a:moveTo>
                  <a:lnTo>
                    <a:pt x="1416" y="1201626"/>
                  </a:lnTo>
                </a:path>
                <a:path w="2640329" h="2004695">
                  <a:moveTo>
                    <a:pt x="1416" y="1201626"/>
                  </a:moveTo>
                  <a:lnTo>
                    <a:pt x="0" y="1201626"/>
                  </a:lnTo>
                </a:path>
                <a:path w="2640329" h="2004695">
                  <a:moveTo>
                    <a:pt x="16352" y="1169126"/>
                  </a:moveTo>
                  <a:lnTo>
                    <a:pt x="16352" y="1139348"/>
                  </a:lnTo>
                </a:path>
                <a:path w="2640329" h="2004695">
                  <a:moveTo>
                    <a:pt x="16352" y="1139348"/>
                  </a:moveTo>
                  <a:lnTo>
                    <a:pt x="14987" y="1139348"/>
                  </a:lnTo>
                </a:path>
                <a:path w="2640329" h="2004695">
                  <a:moveTo>
                    <a:pt x="0" y="1169126"/>
                  </a:moveTo>
                  <a:lnTo>
                    <a:pt x="0" y="1139348"/>
                  </a:lnTo>
                </a:path>
                <a:path w="2640329" h="2004695">
                  <a:moveTo>
                    <a:pt x="14987" y="1139348"/>
                  </a:moveTo>
                  <a:lnTo>
                    <a:pt x="13638" y="1138004"/>
                  </a:lnTo>
                </a:path>
                <a:path w="2640329" h="2004695">
                  <a:moveTo>
                    <a:pt x="14987" y="1139348"/>
                  </a:moveTo>
                  <a:lnTo>
                    <a:pt x="2782" y="1139348"/>
                  </a:lnTo>
                </a:path>
                <a:path w="2640329" h="2004695">
                  <a:moveTo>
                    <a:pt x="2782" y="1139348"/>
                  </a:moveTo>
                  <a:lnTo>
                    <a:pt x="1416" y="1138004"/>
                  </a:lnTo>
                </a:path>
                <a:path w="2640329" h="2004695">
                  <a:moveTo>
                    <a:pt x="1416" y="1139348"/>
                  </a:moveTo>
                  <a:lnTo>
                    <a:pt x="0" y="1138004"/>
                  </a:lnTo>
                </a:path>
                <a:path w="2640329" h="2004695">
                  <a:moveTo>
                    <a:pt x="16352" y="1169126"/>
                  </a:moveTo>
                  <a:lnTo>
                    <a:pt x="14987" y="1169126"/>
                  </a:lnTo>
                </a:path>
                <a:path w="2640329" h="2004695">
                  <a:moveTo>
                    <a:pt x="14987" y="1169126"/>
                  </a:moveTo>
                  <a:lnTo>
                    <a:pt x="13638" y="1167764"/>
                  </a:lnTo>
                </a:path>
                <a:path w="2640329" h="2004695">
                  <a:moveTo>
                    <a:pt x="13638" y="1169126"/>
                  </a:moveTo>
                  <a:lnTo>
                    <a:pt x="1416" y="1167764"/>
                  </a:lnTo>
                </a:path>
                <a:path w="2640329" h="2004695">
                  <a:moveTo>
                    <a:pt x="1416" y="1169126"/>
                  </a:moveTo>
                  <a:lnTo>
                    <a:pt x="0" y="1167764"/>
                  </a:lnTo>
                </a:path>
                <a:path w="2640329" h="2004695">
                  <a:moveTo>
                    <a:pt x="1416" y="1169126"/>
                  </a:moveTo>
                  <a:lnTo>
                    <a:pt x="0" y="1169126"/>
                  </a:lnTo>
                </a:path>
                <a:path w="2640329" h="2004695">
                  <a:moveTo>
                    <a:pt x="16352" y="1136642"/>
                  </a:moveTo>
                  <a:lnTo>
                    <a:pt x="17769" y="1108277"/>
                  </a:lnTo>
                </a:path>
                <a:path w="2640329" h="2004695">
                  <a:moveTo>
                    <a:pt x="17769" y="1106933"/>
                  </a:moveTo>
                  <a:lnTo>
                    <a:pt x="16352" y="1106933"/>
                  </a:lnTo>
                </a:path>
                <a:path w="2640329" h="2004695">
                  <a:moveTo>
                    <a:pt x="1416" y="1136642"/>
                  </a:moveTo>
                  <a:lnTo>
                    <a:pt x="1416" y="1106933"/>
                  </a:lnTo>
                </a:path>
                <a:path w="2640329" h="2004695">
                  <a:moveTo>
                    <a:pt x="16352" y="1106933"/>
                  </a:moveTo>
                  <a:lnTo>
                    <a:pt x="16352" y="1108277"/>
                  </a:lnTo>
                </a:path>
                <a:path w="2640329" h="2004695">
                  <a:moveTo>
                    <a:pt x="16352" y="1108277"/>
                  </a:moveTo>
                  <a:lnTo>
                    <a:pt x="4113" y="1108277"/>
                  </a:lnTo>
                </a:path>
                <a:path w="2640329" h="2004695">
                  <a:moveTo>
                    <a:pt x="2782" y="1106933"/>
                  </a:moveTo>
                  <a:lnTo>
                    <a:pt x="1416" y="1105571"/>
                  </a:lnTo>
                </a:path>
                <a:path w="2640329" h="2004695">
                  <a:moveTo>
                    <a:pt x="2782" y="1106933"/>
                  </a:moveTo>
                  <a:lnTo>
                    <a:pt x="1416" y="1105571"/>
                  </a:lnTo>
                </a:path>
                <a:path w="2640329" h="2004695">
                  <a:moveTo>
                    <a:pt x="16352" y="1138004"/>
                  </a:moveTo>
                  <a:lnTo>
                    <a:pt x="14987" y="1138004"/>
                  </a:lnTo>
                </a:path>
                <a:path w="2640329" h="2004695">
                  <a:moveTo>
                    <a:pt x="14987" y="1136642"/>
                  </a:moveTo>
                  <a:lnTo>
                    <a:pt x="13638" y="1135332"/>
                  </a:lnTo>
                </a:path>
                <a:path w="2640329" h="2004695">
                  <a:moveTo>
                    <a:pt x="14987" y="1136642"/>
                  </a:moveTo>
                  <a:lnTo>
                    <a:pt x="2782" y="1136642"/>
                  </a:lnTo>
                </a:path>
                <a:path w="2640329" h="2004695">
                  <a:moveTo>
                    <a:pt x="2782" y="1136642"/>
                  </a:moveTo>
                  <a:lnTo>
                    <a:pt x="1416" y="1135332"/>
                  </a:lnTo>
                </a:path>
                <a:path w="2640329" h="2004695">
                  <a:moveTo>
                    <a:pt x="1416" y="1136642"/>
                  </a:moveTo>
                  <a:lnTo>
                    <a:pt x="0" y="1135332"/>
                  </a:lnTo>
                </a:path>
                <a:path w="2640329" h="2004695">
                  <a:moveTo>
                    <a:pt x="17769" y="1105571"/>
                  </a:moveTo>
                  <a:lnTo>
                    <a:pt x="19049" y="1075794"/>
                  </a:lnTo>
                </a:path>
                <a:path w="2640329" h="2004695">
                  <a:moveTo>
                    <a:pt x="19049" y="1075794"/>
                  </a:moveTo>
                  <a:lnTo>
                    <a:pt x="17769" y="1075794"/>
                  </a:lnTo>
                </a:path>
                <a:path w="2640329" h="2004695">
                  <a:moveTo>
                    <a:pt x="1416" y="1104176"/>
                  </a:moveTo>
                  <a:lnTo>
                    <a:pt x="2782" y="1074415"/>
                  </a:lnTo>
                </a:path>
                <a:path w="2640329" h="2004695">
                  <a:moveTo>
                    <a:pt x="17769" y="1075794"/>
                  </a:moveTo>
                  <a:lnTo>
                    <a:pt x="16352" y="1074415"/>
                  </a:lnTo>
                </a:path>
                <a:path w="2640329" h="2004695">
                  <a:moveTo>
                    <a:pt x="17769" y="1075794"/>
                  </a:moveTo>
                  <a:lnTo>
                    <a:pt x="5462" y="1075794"/>
                  </a:lnTo>
                </a:path>
                <a:path w="2640329" h="2004695">
                  <a:moveTo>
                    <a:pt x="5462" y="1075794"/>
                  </a:moveTo>
                  <a:lnTo>
                    <a:pt x="5462" y="1074415"/>
                  </a:lnTo>
                </a:path>
                <a:path w="2640329" h="2004695">
                  <a:moveTo>
                    <a:pt x="4113" y="1074415"/>
                  </a:moveTo>
                  <a:lnTo>
                    <a:pt x="2782" y="1073054"/>
                  </a:lnTo>
                </a:path>
                <a:path w="2640329" h="2004695">
                  <a:moveTo>
                    <a:pt x="17769" y="1105571"/>
                  </a:moveTo>
                  <a:lnTo>
                    <a:pt x="16352" y="1105571"/>
                  </a:lnTo>
                </a:path>
                <a:path w="2640329" h="2004695">
                  <a:moveTo>
                    <a:pt x="16352" y="1105571"/>
                  </a:moveTo>
                  <a:lnTo>
                    <a:pt x="14987" y="1104176"/>
                  </a:lnTo>
                </a:path>
                <a:path w="2640329" h="2004695">
                  <a:moveTo>
                    <a:pt x="16352" y="1104176"/>
                  </a:moveTo>
                  <a:lnTo>
                    <a:pt x="4113" y="1104176"/>
                  </a:lnTo>
                </a:path>
                <a:path w="2640329" h="2004695">
                  <a:moveTo>
                    <a:pt x="4113" y="1104176"/>
                  </a:moveTo>
                  <a:lnTo>
                    <a:pt x="2782" y="1102832"/>
                  </a:lnTo>
                </a:path>
                <a:path w="2640329" h="2004695">
                  <a:moveTo>
                    <a:pt x="2782" y="1105571"/>
                  </a:moveTo>
                  <a:lnTo>
                    <a:pt x="1416" y="1104176"/>
                  </a:lnTo>
                </a:path>
                <a:path w="2640329" h="2004695">
                  <a:moveTo>
                    <a:pt x="51618" y="787562"/>
                  </a:moveTo>
                  <a:lnTo>
                    <a:pt x="57114" y="757784"/>
                  </a:lnTo>
                </a:path>
                <a:path w="2640329" h="2004695">
                  <a:moveTo>
                    <a:pt x="57114" y="757784"/>
                  </a:moveTo>
                  <a:lnTo>
                    <a:pt x="55732" y="757784"/>
                  </a:lnTo>
                </a:path>
                <a:path w="2640329" h="2004695">
                  <a:moveTo>
                    <a:pt x="35385" y="784839"/>
                  </a:moveTo>
                  <a:lnTo>
                    <a:pt x="40779" y="755096"/>
                  </a:lnTo>
                </a:path>
                <a:path w="2640329" h="2004695">
                  <a:moveTo>
                    <a:pt x="55732" y="757784"/>
                  </a:moveTo>
                  <a:lnTo>
                    <a:pt x="54315" y="756423"/>
                  </a:lnTo>
                </a:path>
                <a:path w="2640329" h="2004695">
                  <a:moveTo>
                    <a:pt x="54315" y="759162"/>
                  </a:moveTo>
                  <a:lnTo>
                    <a:pt x="43442" y="756423"/>
                  </a:lnTo>
                </a:path>
                <a:path w="2640329" h="2004695">
                  <a:moveTo>
                    <a:pt x="42178" y="756423"/>
                  </a:moveTo>
                  <a:lnTo>
                    <a:pt x="40779" y="755096"/>
                  </a:lnTo>
                </a:path>
                <a:path w="2640329" h="2004695">
                  <a:moveTo>
                    <a:pt x="42178" y="755096"/>
                  </a:moveTo>
                  <a:lnTo>
                    <a:pt x="40779" y="755096"/>
                  </a:lnTo>
                </a:path>
                <a:path w="2640329" h="2004695">
                  <a:moveTo>
                    <a:pt x="69302" y="692852"/>
                  </a:moveTo>
                  <a:lnTo>
                    <a:pt x="76062" y="664384"/>
                  </a:lnTo>
                </a:path>
                <a:path w="2640329" h="2004695">
                  <a:moveTo>
                    <a:pt x="76062" y="664384"/>
                  </a:moveTo>
                  <a:lnTo>
                    <a:pt x="74747" y="664384"/>
                  </a:lnTo>
                </a:path>
                <a:path w="2640329" h="2004695">
                  <a:moveTo>
                    <a:pt x="54315" y="690129"/>
                  </a:moveTo>
                  <a:lnTo>
                    <a:pt x="59828" y="660368"/>
                  </a:lnTo>
                </a:path>
                <a:path w="2640329" h="2004695">
                  <a:moveTo>
                    <a:pt x="74747" y="664384"/>
                  </a:moveTo>
                  <a:lnTo>
                    <a:pt x="73365" y="663091"/>
                  </a:lnTo>
                </a:path>
                <a:path w="2640329" h="2004695">
                  <a:moveTo>
                    <a:pt x="73365" y="664384"/>
                  </a:moveTo>
                  <a:lnTo>
                    <a:pt x="62508" y="661695"/>
                  </a:lnTo>
                </a:path>
                <a:path w="2640329" h="2004695">
                  <a:moveTo>
                    <a:pt x="61109" y="661695"/>
                  </a:moveTo>
                  <a:lnTo>
                    <a:pt x="59828" y="660368"/>
                  </a:lnTo>
                </a:path>
                <a:path w="2640329" h="2004695">
                  <a:moveTo>
                    <a:pt x="61109" y="660368"/>
                  </a:moveTo>
                  <a:lnTo>
                    <a:pt x="59828" y="658990"/>
                  </a:lnTo>
                </a:path>
                <a:path w="2640329" h="2004695">
                  <a:moveTo>
                    <a:pt x="69302" y="694145"/>
                  </a:moveTo>
                  <a:lnTo>
                    <a:pt x="67954" y="692852"/>
                  </a:lnTo>
                  <a:lnTo>
                    <a:pt x="66554" y="691490"/>
                  </a:lnTo>
                </a:path>
                <a:path w="2640329" h="2004695">
                  <a:moveTo>
                    <a:pt x="67954" y="692852"/>
                  </a:moveTo>
                  <a:lnTo>
                    <a:pt x="55732" y="690129"/>
                  </a:lnTo>
                </a:path>
                <a:path w="2640329" h="2004695">
                  <a:moveTo>
                    <a:pt x="55732" y="690129"/>
                  </a:moveTo>
                  <a:lnTo>
                    <a:pt x="54315" y="688785"/>
                  </a:lnTo>
                </a:path>
                <a:path w="2640329" h="2004695">
                  <a:moveTo>
                    <a:pt x="55732" y="690129"/>
                  </a:moveTo>
                  <a:lnTo>
                    <a:pt x="54315" y="690129"/>
                  </a:lnTo>
                </a:path>
                <a:path w="2640329" h="2004695">
                  <a:moveTo>
                    <a:pt x="76062" y="661695"/>
                  </a:moveTo>
                  <a:lnTo>
                    <a:pt x="82838" y="633262"/>
                  </a:lnTo>
                </a:path>
                <a:path w="2640329" h="2004695">
                  <a:moveTo>
                    <a:pt x="82838" y="633262"/>
                  </a:moveTo>
                  <a:lnTo>
                    <a:pt x="81541" y="631952"/>
                  </a:lnTo>
                </a:path>
                <a:path w="2640329" h="2004695">
                  <a:moveTo>
                    <a:pt x="61109" y="658990"/>
                  </a:moveTo>
                  <a:lnTo>
                    <a:pt x="67954" y="629212"/>
                  </a:lnTo>
                </a:path>
                <a:path w="2640329" h="2004695">
                  <a:moveTo>
                    <a:pt x="81541" y="633262"/>
                  </a:moveTo>
                  <a:lnTo>
                    <a:pt x="80124" y="631952"/>
                  </a:lnTo>
                </a:path>
                <a:path w="2640329" h="2004695">
                  <a:moveTo>
                    <a:pt x="81541" y="633262"/>
                  </a:moveTo>
                  <a:lnTo>
                    <a:pt x="69302" y="630556"/>
                  </a:lnTo>
                </a:path>
                <a:path w="2640329" h="2004695">
                  <a:moveTo>
                    <a:pt x="69302" y="630556"/>
                  </a:moveTo>
                  <a:lnTo>
                    <a:pt x="67954" y="629212"/>
                  </a:lnTo>
                  <a:lnTo>
                    <a:pt x="66554" y="627885"/>
                  </a:lnTo>
                </a:path>
                <a:path w="2640329" h="2004695">
                  <a:moveTo>
                    <a:pt x="76062" y="663091"/>
                  </a:moveTo>
                  <a:lnTo>
                    <a:pt x="74747" y="661695"/>
                  </a:lnTo>
                  <a:lnTo>
                    <a:pt x="73365" y="660368"/>
                  </a:lnTo>
                </a:path>
                <a:path w="2640329" h="2004695">
                  <a:moveTo>
                    <a:pt x="74747" y="661695"/>
                  </a:moveTo>
                  <a:lnTo>
                    <a:pt x="62508" y="658990"/>
                  </a:lnTo>
                </a:path>
                <a:path w="2640329" h="2004695">
                  <a:moveTo>
                    <a:pt x="62508" y="658990"/>
                  </a:moveTo>
                  <a:lnTo>
                    <a:pt x="61109" y="657629"/>
                  </a:lnTo>
                </a:path>
                <a:path w="2640329" h="2004695">
                  <a:moveTo>
                    <a:pt x="62508" y="658990"/>
                  </a:moveTo>
                  <a:lnTo>
                    <a:pt x="61109" y="658990"/>
                  </a:lnTo>
                </a:path>
                <a:path w="2640329" h="2004695">
                  <a:moveTo>
                    <a:pt x="82838" y="630556"/>
                  </a:moveTo>
                  <a:lnTo>
                    <a:pt x="91015" y="602140"/>
                  </a:lnTo>
                </a:path>
                <a:path w="2640329" h="2004695">
                  <a:moveTo>
                    <a:pt x="89598" y="602140"/>
                  </a:moveTo>
                  <a:lnTo>
                    <a:pt x="88301" y="600813"/>
                  </a:lnTo>
                </a:path>
                <a:path w="2640329" h="2004695">
                  <a:moveTo>
                    <a:pt x="67954" y="627885"/>
                  </a:moveTo>
                  <a:lnTo>
                    <a:pt x="74747" y="598124"/>
                  </a:lnTo>
                </a:path>
                <a:path w="2640329" h="2004695">
                  <a:moveTo>
                    <a:pt x="88301" y="602140"/>
                  </a:moveTo>
                  <a:lnTo>
                    <a:pt x="86884" y="600813"/>
                  </a:lnTo>
                </a:path>
                <a:path w="2640329" h="2004695">
                  <a:moveTo>
                    <a:pt x="88301" y="602140"/>
                  </a:moveTo>
                  <a:lnTo>
                    <a:pt x="76062" y="599468"/>
                  </a:lnTo>
                </a:path>
                <a:path w="2640329" h="2004695">
                  <a:moveTo>
                    <a:pt x="76062" y="599468"/>
                  </a:moveTo>
                  <a:lnTo>
                    <a:pt x="76062" y="598124"/>
                  </a:lnTo>
                </a:path>
                <a:path w="2640329" h="2004695">
                  <a:moveTo>
                    <a:pt x="76062" y="598124"/>
                  </a:moveTo>
                  <a:lnTo>
                    <a:pt x="74747" y="598124"/>
                  </a:lnTo>
                </a:path>
                <a:path w="2640329" h="2004695">
                  <a:moveTo>
                    <a:pt x="82838" y="630556"/>
                  </a:moveTo>
                  <a:lnTo>
                    <a:pt x="81541" y="630556"/>
                  </a:lnTo>
                </a:path>
                <a:path w="2640329" h="2004695">
                  <a:moveTo>
                    <a:pt x="81541" y="630556"/>
                  </a:moveTo>
                  <a:lnTo>
                    <a:pt x="80124" y="629212"/>
                  </a:lnTo>
                </a:path>
                <a:path w="2640329" h="2004695">
                  <a:moveTo>
                    <a:pt x="81541" y="630556"/>
                  </a:moveTo>
                  <a:lnTo>
                    <a:pt x="69302" y="627885"/>
                  </a:lnTo>
                </a:path>
                <a:path w="2640329" h="2004695">
                  <a:moveTo>
                    <a:pt x="69302" y="627885"/>
                  </a:moveTo>
                  <a:lnTo>
                    <a:pt x="67954" y="626541"/>
                  </a:lnTo>
                </a:path>
                <a:path w="2640329" h="2004695">
                  <a:moveTo>
                    <a:pt x="69302" y="627885"/>
                  </a:moveTo>
                  <a:lnTo>
                    <a:pt x="67954" y="627885"/>
                  </a:lnTo>
                </a:path>
                <a:path w="2640329" h="2004695">
                  <a:moveTo>
                    <a:pt x="91015" y="599468"/>
                  </a:moveTo>
                  <a:lnTo>
                    <a:pt x="97757" y="571052"/>
                  </a:lnTo>
                </a:path>
                <a:path w="2640329" h="2004695">
                  <a:moveTo>
                    <a:pt x="97757" y="571052"/>
                  </a:moveTo>
                  <a:lnTo>
                    <a:pt x="96477" y="571052"/>
                  </a:lnTo>
                </a:path>
                <a:path w="2640329" h="2004695">
                  <a:moveTo>
                    <a:pt x="76062" y="595368"/>
                  </a:moveTo>
                  <a:lnTo>
                    <a:pt x="82838" y="566985"/>
                  </a:lnTo>
                </a:path>
                <a:path w="2640329" h="2004695">
                  <a:moveTo>
                    <a:pt x="96477" y="571052"/>
                  </a:moveTo>
                  <a:lnTo>
                    <a:pt x="95060" y="569691"/>
                  </a:lnTo>
                </a:path>
                <a:path w="2640329" h="2004695">
                  <a:moveTo>
                    <a:pt x="96477" y="571052"/>
                  </a:moveTo>
                  <a:lnTo>
                    <a:pt x="84221" y="568312"/>
                  </a:lnTo>
                </a:path>
                <a:path w="2640329" h="2004695">
                  <a:moveTo>
                    <a:pt x="84221" y="568312"/>
                  </a:moveTo>
                  <a:lnTo>
                    <a:pt x="84221" y="566985"/>
                  </a:lnTo>
                </a:path>
                <a:path w="2640329" h="2004695">
                  <a:moveTo>
                    <a:pt x="84221" y="566985"/>
                  </a:moveTo>
                  <a:lnTo>
                    <a:pt x="82838" y="566985"/>
                  </a:lnTo>
                </a:path>
                <a:path w="2640329" h="2004695">
                  <a:moveTo>
                    <a:pt x="91015" y="600813"/>
                  </a:moveTo>
                  <a:lnTo>
                    <a:pt x="89598" y="599468"/>
                  </a:lnTo>
                  <a:lnTo>
                    <a:pt x="88301" y="598124"/>
                  </a:lnTo>
                </a:path>
                <a:path w="2640329" h="2004695">
                  <a:moveTo>
                    <a:pt x="89598" y="599468"/>
                  </a:moveTo>
                  <a:lnTo>
                    <a:pt x="77444" y="595368"/>
                  </a:lnTo>
                </a:path>
                <a:path w="2640329" h="2004695">
                  <a:moveTo>
                    <a:pt x="77444" y="596729"/>
                  </a:moveTo>
                  <a:lnTo>
                    <a:pt x="76062" y="595368"/>
                  </a:lnTo>
                </a:path>
                <a:path w="2640329" h="2004695">
                  <a:moveTo>
                    <a:pt x="76062" y="596729"/>
                  </a:moveTo>
                  <a:lnTo>
                    <a:pt x="74747" y="595368"/>
                  </a:lnTo>
                </a:path>
                <a:path w="2640329" h="2004695">
                  <a:moveTo>
                    <a:pt x="99174" y="568312"/>
                  </a:moveTo>
                  <a:lnTo>
                    <a:pt x="105951" y="539896"/>
                  </a:lnTo>
                </a:path>
                <a:path w="2640329" h="2004695">
                  <a:moveTo>
                    <a:pt x="105951" y="539896"/>
                  </a:moveTo>
                  <a:lnTo>
                    <a:pt x="104534" y="538569"/>
                  </a:lnTo>
                </a:path>
                <a:path w="2640329" h="2004695">
                  <a:moveTo>
                    <a:pt x="82838" y="564263"/>
                  </a:moveTo>
                  <a:lnTo>
                    <a:pt x="91015" y="535880"/>
                  </a:lnTo>
                </a:path>
                <a:path w="2640329" h="2004695">
                  <a:moveTo>
                    <a:pt x="104534" y="539896"/>
                  </a:moveTo>
                  <a:lnTo>
                    <a:pt x="103271" y="538569"/>
                  </a:lnTo>
                </a:path>
                <a:path w="2640329" h="2004695">
                  <a:moveTo>
                    <a:pt x="104534" y="539896"/>
                  </a:moveTo>
                  <a:lnTo>
                    <a:pt x="92397" y="537207"/>
                  </a:lnTo>
                </a:path>
                <a:path w="2640329" h="2004695">
                  <a:moveTo>
                    <a:pt x="92397" y="537207"/>
                  </a:moveTo>
                  <a:lnTo>
                    <a:pt x="92397" y="535880"/>
                  </a:lnTo>
                </a:path>
                <a:path w="2640329" h="2004695">
                  <a:moveTo>
                    <a:pt x="92397" y="535880"/>
                  </a:moveTo>
                  <a:lnTo>
                    <a:pt x="91015" y="535880"/>
                  </a:lnTo>
                </a:path>
                <a:path w="2640329" h="2004695">
                  <a:moveTo>
                    <a:pt x="97757" y="569691"/>
                  </a:moveTo>
                  <a:lnTo>
                    <a:pt x="97757" y="568312"/>
                  </a:lnTo>
                </a:path>
                <a:path w="2640329" h="2004695">
                  <a:moveTo>
                    <a:pt x="97757" y="568312"/>
                  </a:moveTo>
                  <a:lnTo>
                    <a:pt x="96477" y="566985"/>
                  </a:lnTo>
                </a:path>
                <a:path w="2640329" h="2004695">
                  <a:moveTo>
                    <a:pt x="97757" y="568312"/>
                  </a:moveTo>
                  <a:lnTo>
                    <a:pt x="85621" y="564263"/>
                  </a:lnTo>
                </a:path>
                <a:path w="2640329" h="2004695">
                  <a:moveTo>
                    <a:pt x="85621" y="565624"/>
                  </a:moveTo>
                  <a:lnTo>
                    <a:pt x="84221" y="564263"/>
                  </a:lnTo>
                </a:path>
                <a:path w="2640329" h="2004695">
                  <a:moveTo>
                    <a:pt x="84221" y="565624"/>
                  </a:moveTo>
                  <a:lnTo>
                    <a:pt x="82838" y="564263"/>
                  </a:lnTo>
                </a:path>
                <a:path w="2640329" h="2004695">
                  <a:moveTo>
                    <a:pt x="154753" y="385664"/>
                  </a:moveTo>
                  <a:lnTo>
                    <a:pt x="164329" y="357231"/>
                  </a:lnTo>
                </a:path>
                <a:path w="2640329" h="2004695">
                  <a:moveTo>
                    <a:pt x="164329" y="357231"/>
                  </a:moveTo>
                  <a:lnTo>
                    <a:pt x="162963" y="357231"/>
                  </a:lnTo>
                </a:path>
                <a:path w="2640329" h="2004695">
                  <a:moveTo>
                    <a:pt x="139817" y="380219"/>
                  </a:moveTo>
                  <a:lnTo>
                    <a:pt x="149393" y="351786"/>
                  </a:lnTo>
                </a:path>
                <a:path w="2640329" h="2004695">
                  <a:moveTo>
                    <a:pt x="162963" y="357231"/>
                  </a:moveTo>
                  <a:lnTo>
                    <a:pt x="161546" y="355869"/>
                  </a:lnTo>
                </a:path>
                <a:path w="2640329" h="2004695">
                  <a:moveTo>
                    <a:pt x="162963" y="357231"/>
                  </a:moveTo>
                  <a:lnTo>
                    <a:pt x="150673" y="353232"/>
                  </a:lnTo>
                </a:path>
                <a:path w="2640329" h="2004695">
                  <a:moveTo>
                    <a:pt x="150673" y="353232"/>
                  </a:moveTo>
                  <a:lnTo>
                    <a:pt x="149393" y="351786"/>
                  </a:lnTo>
                </a:path>
                <a:path w="2640329" h="2004695">
                  <a:moveTo>
                    <a:pt x="150673" y="351786"/>
                  </a:moveTo>
                  <a:lnTo>
                    <a:pt x="149393" y="351786"/>
                  </a:lnTo>
                </a:path>
                <a:path w="2640329" h="2004695">
                  <a:moveTo>
                    <a:pt x="153438" y="385664"/>
                  </a:moveTo>
                  <a:lnTo>
                    <a:pt x="152073" y="384269"/>
                  </a:lnTo>
                </a:path>
                <a:path w="2640329" h="2004695">
                  <a:moveTo>
                    <a:pt x="153438" y="384269"/>
                  </a:moveTo>
                  <a:lnTo>
                    <a:pt x="152073" y="382942"/>
                  </a:lnTo>
                </a:path>
                <a:path w="2640329" h="2004695">
                  <a:moveTo>
                    <a:pt x="153438" y="384269"/>
                  </a:moveTo>
                  <a:lnTo>
                    <a:pt x="141216" y="380219"/>
                  </a:lnTo>
                </a:path>
                <a:path w="2640329" h="2004695">
                  <a:moveTo>
                    <a:pt x="141216" y="380219"/>
                  </a:moveTo>
                  <a:lnTo>
                    <a:pt x="139817" y="378892"/>
                  </a:lnTo>
                </a:path>
                <a:path w="2640329" h="2004695">
                  <a:moveTo>
                    <a:pt x="139817" y="380219"/>
                  </a:moveTo>
                  <a:lnTo>
                    <a:pt x="138502" y="378892"/>
                  </a:lnTo>
                </a:path>
                <a:path w="2640329" h="2004695">
                  <a:moveTo>
                    <a:pt x="165609" y="354542"/>
                  </a:moveTo>
                  <a:lnTo>
                    <a:pt x="175185" y="327487"/>
                  </a:lnTo>
                </a:path>
                <a:path w="2640329" h="2004695">
                  <a:moveTo>
                    <a:pt x="175185" y="327487"/>
                  </a:moveTo>
                  <a:lnTo>
                    <a:pt x="173802" y="326126"/>
                  </a:lnTo>
                </a:path>
                <a:path w="2640329" h="2004695">
                  <a:moveTo>
                    <a:pt x="149393" y="349114"/>
                  </a:moveTo>
                  <a:lnTo>
                    <a:pt x="160249" y="322059"/>
                  </a:lnTo>
                </a:path>
                <a:path w="2640329" h="2004695">
                  <a:moveTo>
                    <a:pt x="173802" y="326126"/>
                  </a:moveTo>
                  <a:lnTo>
                    <a:pt x="173802" y="327487"/>
                  </a:lnTo>
                </a:path>
                <a:path w="2640329" h="2004695">
                  <a:moveTo>
                    <a:pt x="173802" y="327487"/>
                  </a:moveTo>
                  <a:lnTo>
                    <a:pt x="161546" y="323369"/>
                  </a:lnTo>
                </a:path>
                <a:path w="2640329" h="2004695">
                  <a:moveTo>
                    <a:pt x="161546" y="322059"/>
                  </a:moveTo>
                  <a:lnTo>
                    <a:pt x="160249" y="320715"/>
                  </a:lnTo>
                </a:path>
                <a:path w="2640329" h="2004695">
                  <a:moveTo>
                    <a:pt x="161546" y="322059"/>
                  </a:moveTo>
                  <a:lnTo>
                    <a:pt x="160249" y="322059"/>
                  </a:lnTo>
                </a:path>
                <a:path w="2640329" h="2004695">
                  <a:moveTo>
                    <a:pt x="164329" y="355869"/>
                  </a:moveTo>
                  <a:lnTo>
                    <a:pt x="164329" y="354542"/>
                  </a:lnTo>
                </a:path>
                <a:path w="2640329" h="2004695">
                  <a:moveTo>
                    <a:pt x="162963" y="354542"/>
                  </a:moveTo>
                  <a:lnTo>
                    <a:pt x="161546" y="353232"/>
                  </a:lnTo>
                </a:path>
                <a:path w="2640329" h="2004695">
                  <a:moveTo>
                    <a:pt x="162963" y="354542"/>
                  </a:moveTo>
                  <a:lnTo>
                    <a:pt x="152073" y="350492"/>
                  </a:lnTo>
                </a:path>
                <a:path w="2640329" h="2004695">
                  <a:moveTo>
                    <a:pt x="152073" y="350492"/>
                  </a:moveTo>
                  <a:lnTo>
                    <a:pt x="150673" y="349114"/>
                  </a:lnTo>
                </a:path>
                <a:path w="2640329" h="2004695">
                  <a:moveTo>
                    <a:pt x="150673" y="350492"/>
                  </a:moveTo>
                  <a:lnTo>
                    <a:pt x="149393" y="349114"/>
                  </a:lnTo>
                </a:path>
                <a:path w="2640329" h="2004695">
                  <a:moveTo>
                    <a:pt x="236294" y="177271"/>
                  </a:moveTo>
                  <a:lnTo>
                    <a:pt x="248465" y="150199"/>
                  </a:lnTo>
                </a:path>
                <a:path w="2640329" h="2004695">
                  <a:moveTo>
                    <a:pt x="248465" y="150199"/>
                  </a:moveTo>
                  <a:lnTo>
                    <a:pt x="247082" y="148837"/>
                  </a:lnTo>
                </a:path>
                <a:path w="2640329" h="2004695">
                  <a:moveTo>
                    <a:pt x="221341" y="170515"/>
                  </a:moveTo>
                  <a:lnTo>
                    <a:pt x="233512" y="143426"/>
                  </a:lnTo>
                </a:path>
                <a:path w="2640329" h="2004695">
                  <a:moveTo>
                    <a:pt x="247082" y="148837"/>
                  </a:moveTo>
                  <a:lnTo>
                    <a:pt x="247082" y="150199"/>
                  </a:lnTo>
                </a:path>
                <a:path w="2640329" h="2004695">
                  <a:moveTo>
                    <a:pt x="247082" y="150199"/>
                  </a:moveTo>
                  <a:lnTo>
                    <a:pt x="236294" y="144770"/>
                  </a:lnTo>
                </a:path>
                <a:path w="2640329" h="2004695">
                  <a:moveTo>
                    <a:pt x="236294" y="144770"/>
                  </a:moveTo>
                  <a:lnTo>
                    <a:pt x="234877" y="143426"/>
                  </a:lnTo>
                  <a:lnTo>
                    <a:pt x="233512" y="142099"/>
                  </a:lnTo>
                </a:path>
                <a:path w="2640329" h="2004695">
                  <a:moveTo>
                    <a:pt x="236294" y="177271"/>
                  </a:moveTo>
                  <a:lnTo>
                    <a:pt x="234877" y="177271"/>
                  </a:lnTo>
                </a:path>
                <a:path w="2640329" h="2004695">
                  <a:moveTo>
                    <a:pt x="234877" y="175910"/>
                  </a:moveTo>
                  <a:lnTo>
                    <a:pt x="233512" y="174582"/>
                  </a:lnTo>
                </a:path>
                <a:path w="2640329" h="2004695">
                  <a:moveTo>
                    <a:pt x="234877" y="175910"/>
                  </a:moveTo>
                  <a:lnTo>
                    <a:pt x="224055" y="170515"/>
                  </a:lnTo>
                </a:path>
                <a:path w="2640329" h="2004695">
                  <a:moveTo>
                    <a:pt x="224055" y="170515"/>
                  </a:moveTo>
                  <a:lnTo>
                    <a:pt x="224055" y="171843"/>
                  </a:lnTo>
                </a:path>
                <a:path w="2640329" h="2004695">
                  <a:moveTo>
                    <a:pt x="222672" y="171843"/>
                  </a:moveTo>
                  <a:lnTo>
                    <a:pt x="222672" y="170515"/>
                  </a:lnTo>
                </a:path>
                <a:path w="2640329" h="2004695">
                  <a:moveTo>
                    <a:pt x="249830" y="147493"/>
                  </a:moveTo>
                  <a:lnTo>
                    <a:pt x="262035" y="121782"/>
                  </a:lnTo>
                </a:path>
                <a:path w="2640329" h="2004695">
                  <a:moveTo>
                    <a:pt x="262035" y="120438"/>
                  </a:moveTo>
                  <a:lnTo>
                    <a:pt x="260687" y="120438"/>
                  </a:lnTo>
                </a:path>
                <a:path w="2640329" h="2004695">
                  <a:moveTo>
                    <a:pt x="234877" y="140738"/>
                  </a:moveTo>
                  <a:lnTo>
                    <a:pt x="248465" y="115027"/>
                  </a:lnTo>
                </a:path>
                <a:path w="2640329" h="2004695">
                  <a:moveTo>
                    <a:pt x="260687" y="120438"/>
                  </a:moveTo>
                  <a:lnTo>
                    <a:pt x="259321" y="119094"/>
                  </a:lnTo>
                </a:path>
                <a:path w="2640329" h="2004695">
                  <a:moveTo>
                    <a:pt x="260687" y="120438"/>
                  </a:moveTo>
                  <a:lnTo>
                    <a:pt x="249830" y="115027"/>
                  </a:lnTo>
                </a:path>
                <a:path w="2640329" h="2004695">
                  <a:moveTo>
                    <a:pt x="249830" y="115027"/>
                  </a:moveTo>
                  <a:lnTo>
                    <a:pt x="248465" y="113665"/>
                  </a:lnTo>
                </a:path>
                <a:path w="2640329" h="2004695">
                  <a:moveTo>
                    <a:pt x="248465" y="115027"/>
                  </a:moveTo>
                  <a:lnTo>
                    <a:pt x="248465" y="113665"/>
                  </a:lnTo>
                </a:path>
                <a:path w="2640329" h="2004695">
                  <a:moveTo>
                    <a:pt x="249830" y="148837"/>
                  </a:moveTo>
                  <a:lnTo>
                    <a:pt x="248465" y="147493"/>
                  </a:lnTo>
                </a:path>
                <a:path w="2640329" h="2004695">
                  <a:moveTo>
                    <a:pt x="248465" y="147493"/>
                  </a:moveTo>
                  <a:lnTo>
                    <a:pt x="247082" y="146132"/>
                  </a:lnTo>
                </a:path>
                <a:path w="2640329" h="2004695">
                  <a:moveTo>
                    <a:pt x="248465" y="146132"/>
                  </a:moveTo>
                  <a:lnTo>
                    <a:pt x="237591" y="142099"/>
                  </a:lnTo>
                </a:path>
                <a:path w="2640329" h="2004695">
                  <a:moveTo>
                    <a:pt x="236294" y="142099"/>
                  </a:moveTo>
                  <a:lnTo>
                    <a:pt x="234877" y="140738"/>
                  </a:lnTo>
                </a:path>
                <a:path w="2640329" h="2004695">
                  <a:moveTo>
                    <a:pt x="236294" y="142099"/>
                  </a:moveTo>
                  <a:lnTo>
                    <a:pt x="234877" y="142099"/>
                  </a:lnTo>
                </a:path>
                <a:path w="2640329" h="2004695">
                  <a:moveTo>
                    <a:pt x="263401" y="119094"/>
                  </a:moveTo>
                  <a:lnTo>
                    <a:pt x="275639" y="92021"/>
                  </a:lnTo>
                </a:path>
                <a:path w="2640329" h="2004695">
                  <a:moveTo>
                    <a:pt x="275639" y="92021"/>
                  </a:moveTo>
                  <a:lnTo>
                    <a:pt x="274257" y="90677"/>
                  </a:lnTo>
                </a:path>
                <a:path w="2640329" h="2004695">
                  <a:moveTo>
                    <a:pt x="248465" y="112287"/>
                  </a:moveTo>
                  <a:lnTo>
                    <a:pt x="262035" y="85249"/>
                  </a:lnTo>
                </a:path>
                <a:path w="2640329" h="2004695">
                  <a:moveTo>
                    <a:pt x="274257" y="92021"/>
                  </a:moveTo>
                  <a:lnTo>
                    <a:pt x="272874" y="90677"/>
                  </a:lnTo>
                </a:path>
                <a:path w="2640329" h="2004695">
                  <a:moveTo>
                    <a:pt x="274257" y="92021"/>
                  </a:moveTo>
                  <a:lnTo>
                    <a:pt x="263401" y="86610"/>
                  </a:lnTo>
                </a:path>
                <a:path w="2640329" h="2004695">
                  <a:moveTo>
                    <a:pt x="263401" y="86610"/>
                  </a:moveTo>
                  <a:lnTo>
                    <a:pt x="262035" y="85249"/>
                  </a:lnTo>
                </a:path>
                <a:path w="2640329" h="2004695">
                  <a:moveTo>
                    <a:pt x="263401" y="85249"/>
                  </a:moveTo>
                  <a:lnTo>
                    <a:pt x="262035" y="85249"/>
                  </a:lnTo>
                </a:path>
                <a:path w="2640329" h="2004695">
                  <a:moveTo>
                    <a:pt x="263401" y="119094"/>
                  </a:moveTo>
                  <a:lnTo>
                    <a:pt x="262035" y="119094"/>
                  </a:lnTo>
                </a:path>
                <a:path w="2640329" h="2004695">
                  <a:moveTo>
                    <a:pt x="262035" y="117715"/>
                  </a:moveTo>
                  <a:lnTo>
                    <a:pt x="260687" y="116371"/>
                  </a:lnTo>
                </a:path>
                <a:path w="2640329" h="2004695">
                  <a:moveTo>
                    <a:pt x="32585" y="1642745"/>
                  </a:moveTo>
                  <a:lnTo>
                    <a:pt x="32585" y="1641418"/>
                  </a:lnTo>
                </a:path>
                <a:path w="2640329" h="2004695">
                  <a:moveTo>
                    <a:pt x="120886" y="2002716"/>
                  </a:moveTo>
                  <a:lnTo>
                    <a:pt x="122184" y="2004077"/>
                  </a:lnTo>
                </a:path>
                <a:path w="2640329" h="2004695">
                  <a:moveTo>
                    <a:pt x="116807" y="1987810"/>
                  </a:moveTo>
                  <a:lnTo>
                    <a:pt x="115407" y="1985087"/>
                  </a:lnTo>
                </a:path>
                <a:path w="2640329" h="2004695">
                  <a:moveTo>
                    <a:pt x="36682" y="1659012"/>
                  </a:moveTo>
                  <a:lnTo>
                    <a:pt x="36682" y="1660340"/>
                  </a:lnTo>
                </a:path>
                <a:path w="2640329" h="2004695">
                  <a:moveTo>
                    <a:pt x="262035" y="117715"/>
                  </a:moveTo>
                  <a:lnTo>
                    <a:pt x="251179" y="112287"/>
                  </a:lnTo>
                </a:path>
                <a:path w="2640329" h="2004695">
                  <a:moveTo>
                    <a:pt x="2640275" y="1215137"/>
                  </a:moveTo>
                  <a:lnTo>
                    <a:pt x="2518091" y="1215137"/>
                  </a:lnTo>
                </a:path>
                <a:path w="2640329" h="2004695">
                  <a:moveTo>
                    <a:pt x="2576452" y="1253082"/>
                  </a:moveTo>
                  <a:lnTo>
                    <a:pt x="2576452" y="1146137"/>
                  </a:lnTo>
                </a:path>
                <a:path w="2640329" h="2004695">
                  <a:moveTo>
                    <a:pt x="249830" y="112287"/>
                  </a:moveTo>
                  <a:lnTo>
                    <a:pt x="248465" y="110943"/>
                  </a:lnTo>
                </a:path>
                <a:path w="2640329" h="2004695">
                  <a:moveTo>
                    <a:pt x="249830" y="113665"/>
                  </a:moveTo>
                  <a:lnTo>
                    <a:pt x="248465" y="112287"/>
                  </a:lnTo>
                </a:path>
                <a:path w="2640329" h="2004695">
                  <a:moveTo>
                    <a:pt x="276971" y="90677"/>
                  </a:moveTo>
                  <a:lnTo>
                    <a:pt x="290507" y="63605"/>
                  </a:lnTo>
                </a:path>
                <a:path w="2640329" h="2004695">
                  <a:moveTo>
                    <a:pt x="290507" y="63605"/>
                  </a:moveTo>
                  <a:lnTo>
                    <a:pt x="289227" y="62261"/>
                  </a:lnTo>
                </a:path>
                <a:path w="2640329" h="2004695">
                  <a:moveTo>
                    <a:pt x="263401" y="82543"/>
                  </a:moveTo>
                  <a:lnTo>
                    <a:pt x="275639" y="56815"/>
                  </a:lnTo>
                </a:path>
                <a:path w="2640329" h="2004695">
                  <a:moveTo>
                    <a:pt x="289227" y="63605"/>
                  </a:moveTo>
                  <a:lnTo>
                    <a:pt x="287827" y="62261"/>
                  </a:lnTo>
                </a:path>
                <a:path w="2640329" h="2004695">
                  <a:moveTo>
                    <a:pt x="289227" y="63605"/>
                  </a:moveTo>
                  <a:lnTo>
                    <a:pt x="278336" y="58194"/>
                  </a:lnTo>
                </a:path>
                <a:path w="2640329" h="2004695">
                  <a:moveTo>
                    <a:pt x="276971" y="56815"/>
                  </a:moveTo>
                  <a:lnTo>
                    <a:pt x="275639" y="55471"/>
                  </a:lnTo>
                </a:path>
                <a:path w="2640329" h="2004695">
                  <a:moveTo>
                    <a:pt x="276971" y="56815"/>
                  </a:moveTo>
                  <a:lnTo>
                    <a:pt x="275639" y="55471"/>
                  </a:lnTo>
                </a:path>
                <a:path w="2640329" h="2004695">
                  <a:moveTo>
                    <a:pt x="276971" y="90677"/>
                  </a:moveTo>
                  <a:lnTo>
                    <a:pt x="275639" y="90677"/>
                  </a:lnTo>
                </a:path>
                <a:path w="2640329" h="2004695">
                  <a:moveTo>
                    <a:pt x="275639" y="89299"/>
                  </a:moveTo>
                  <a:lnTo>
                    <a:pt x="274257" y="87937"/>
                  </a:lnTo>
                </a:path>
                <a:path w="2640329" h="2004695">
                  <a:moveTo>
                    <a:pt x="275639" y="89299"/>
                  </a:moveTo>
                  <a:lnTo>
                    <a:pt x="264817" y="83871"/>
                  </a:lnTo>
                </a:path>
                <a:path w="2640329" h="2004695">
                  <a:moveTo>
                    <a:pt x="264817" y="83871"/>
                  </a:moveTo>
                  <a:lnTo>
                    <a:pt x="263401" y="82543"/>
                  </a:lnTo>
                </a:path>
                <a:path w="2640329" h="2004695">
                  <a:moveTo>
                    <a:pt x="263401" y="83871"/>
                  </a:moveTo>
                  <a:lnTo>
                    <a:pt x="262035" y="82543"/>
                  </a:lnTo>
                </a:path>
                <a:path w="2640329" h="2004695">
                  <a:moveTo>
                    <a:pt x="291907" y="62261"/>
                  </a:moveTo>
                  <a:lnTo>
                    <a:pt x="305460" y="35205"/>
                  </a:lnTo>
                </a:path>
                <a:path w="2640329" h="2004695">
                  <a:moveTo>
                    <a:pt x="305460" y="35205"/>
                  </a:moveTo>
                  <a:lnTo>
                    <a:pt x="304146" y="33827"/>
                  </a:lnTo>
                </a:path>
                <a:path w="2640329" h="2004695">
                  <a:moveTo>
                    <a:pt x="276971" y="54127"/>
                  </a:moveTo>
                  <a:lnTo>
                    <a:pt x="290507" y="28399"/>
                  </a:lnTo>
                </a:path>
                <a:path w="2640329" h="2004695">
                  <a:moveTo>
                    <a:pt x="304146" y="35205"/>
                  </a:moveTo>
                  <a:lnTo>
                    <a:pt x="302763" y="33827"/>
                  </a:lnTo>
                </a:path>
                <a:path w="2640329" h="2004695">
                  <a:moveTo>
                    <a:pt x="302763" y="35205"/>
                  </a:moveTo>
                  <a:lnTo>
                    <a:pt x="291907" y="29777"/>
                  </a:lnTo>
                </a:path>
                <a:path w="2640329" h="2004695">
                  <a:moveTo>
                    <a:pt x="291907" y="28399"/>
                  </a:moveTo>
                  <a:lnTo>
                    <a:pt x="290507" y="27055"/>
                  </a:lnTo>
                </a:path>
                <a:path w="2640329" h="2004695">
                  <a:moveTo>
                    <a:pt x="291907" y="28399"/>
                  </a:moveTo>
                  <a:lnTo>
                    <a:pt x="290507" y="27055"/>
                  </a:lnTo>
                </a:path>
                <a:path w="2640329" h="2004695">
                  <a:moveTo>
                    <a:pt x="290507" y="62261"/>
                  </a:moveTo>
                  <a:lnTo>
                    <a:pt x="290507" y="60865"/>
                  </a:lnTo>
                </a:path>
                <a:path w="2640329" h="2004695">
                  <a:moveTo>
                    <a:pt x="290507" y="60865"/>
                  </a:moveTo>
                  <a:lnTo>
                    <a:pt x="289227" y="59521"/>
                  </a:lnTo>
                </a:path>
                <a:path w="2640329" h="2004695">
                  <a:moveTo>
                    <a:pt x="290507" y="60865"/>
                  </a:moveTo>
                  <a:lnTo>
                    <a:pt x="279651" y="55471"/>
                  </a:lnTo>
                </a:path>
                <a:path w="2640329" h="2004695">
                  <a:moveTo>
                    <a:pt x="278336" y="55471"/>
                  </a:moveTo>
                  <a:lnTo>
                    <a:pt x="276971" y="54127"/>
                  </a:lnTo>
                </a:path>
                <a:path w="2640329" h="2004695">
                  <a:moveTo>
                    <a:pt x="278336" y="55471"/>
                  </a:moveTo>
                  <a:lnTo>
                    <a:pt x="276971" y="55471"/>
                  </a:lnTo>
                </a:path>
                <a:path w="2640329" h="2004695">
                  <a:moveTo>
                    <a:pt x="306877" y="33827"/>
                  </a:moveTo>
                  <a:lnTo>
                    <a:pt x="320396" y="6789"/>
                  </a:lnTo>
                </a:path>
                <a:path w="2640329" h="2004695">
                  <a:moveTo>
                    <a:pt x="320396" y="6789"/>
                  </a:moveTo>
                  <a:lnTo>
                    <a:pt x="318996" y="6789"/>
                  </a:lnTo>
                </a:path>
                <a:path w="2640329" h="2004695">
                  <a:moveTo>
                    <a:pt x="291907" y="25693"/>
                  </a:moveTo>
                  <a:lnTo>
                    <a:pt x="305460" y="0"/>
                  </a:lnTo>
                </a:path>
                <a:path w="2640329" h="2004695">
                  <a:moveTo>
                    <a:pt x="318996" y="6789"/>
                  </a:moveTo>
                  <a:lnTo>
                    <a:pt x="317733" y="5411"/>
                  </a:lnTo>
                </a:path>
                <a:path w="2640329" h="2004695">
                  <a:moveTo>
                    <a:pt x="317733" y="6789"/>
                  </a:moveTo>
                  <a:lnTo>
                    <a:pt x="306877" y="137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/>
            <p:cNvSpPr/>
            <p:nvPr/>
          </p:nvSpPr>
          <p:spPr>
            <a:xfrm>
              <a:off x="10116659" y="3890213"/>
              <a:ext cx="299085" cy="1989455"/>
            </a:xfrm>
            <a:custGeom>
              <a:avLst/>
              <a:gdLst/>
              <a:ahLst/>
              <a:cxnLst/>
              <a:rect l="l" t="t" r="r" b="b"/>
              <a:pathLst>
                <a:path w="299084" h="1989454">
                  <a:moveTo>
                    <a:pt x="298683" y="1344"/>
                  </a:moveTo>
                  <a:lnTo>
                    <a:pt x="297284" y="0"/>
                  </a:lnTo>
                </a:path>
                <a:path w="299084" h="1989454">
                  <a:moveTo>
                    <a:pt x="298683" y="1344"/>
                  </a:moveTo>
                  <a:lnTo>
                    <a:pt x="297284" y="0"/>
                  </a:lnTo>
                </a:path>
                <a:path w="299084" h="1989454">
                  <a:moveTo>
                    <a:pt x="297284" y="35171"/>
                  </a:moveTo>
                  <a:lnTo>
                    <a:pt x="297284" y="33827"/>
                  </a:lnTo>
                </a:path>
                <a:path w="299084" h="1989454">
                  <a:moveTo>
                    <a:pt x="297284" y="33827"/>
                  </a:moveTo>
                  <a:lnTo>
                    <a:pt x="295969" y="32483"/>
                  </a:lnTo>
                </a:path>
                <a:path w="299084" h="1989454">
                  <a:moveTo>
                    <a:pt x="295969" y="33827"/>
                  </a:moveTo>
                  <a:lnTo>
                    <a:pt x="286427" y="27055"/>
                  </a:lnTo>
                </a:path>
                <a:path w="299084" h="1989454">
                  <a:moveTo>
                    <a:pt x="285113" y="27055"/>
                  </a:moveTo>
                  <a:lnTo>
                    <a:pt x="285113" y="28416"/>
                  </a:lnTo>
                </a:path>
                <a:path w="299084" h="1989454">
                  <a:moveTo>
                    <a:pt x="285113" y="28416"/>
                  </a:moveTo>
                  <a:lnTo>
                    <a:pt x="283713" y="27055"/>
                  </a:lnTo>
                </a:path>
                <a:path w="299084" h="1989454">
                  <a:moveTo>
                    <a:pt x="21729" y="1489824"/>
                  </a:moveTo>
                  <a:lnTo>
                    <a:pt x="19015" y="1460114"/>
                  </a:lnTo>
                </a:path>
                <a:path w="299084" h="1989454">
                  <a:moveTo>
                    <a:pt x="19015" y="1460114"/>
                  </a:moveTo>
                  <a:lnTo>
                    <a:pt x="17649" y="1460114"/>
                  </a:lnTo>
                </a:path>
                <a:path w="299084" h="1989454">
                  <a:moveTo>
                    <a:pt x="17649" y="1460114"/>
                  </a:moveTo>
                  <a:lnTo>
                    <a:pt x="16352" y="1458719"/>
                  </a:lnTo>
                </a:path>
                <a:path w="299084" h="1989454">
                  <a:moveTo>
                    <a:pt x="6793" y="1491185"/>
                  </a:moveTo>
                  <a:lnTo>
                    <a:pt x="2679" y="1461441"/>
                  </a:lnTo>
                </a:path>
                <a:path w="299084" h="1989454">
                  <a:moveTo>
                    <a:pt x="20312" y="1492563"/>
                  </a:moveTo>
                  <a:lnTo>
                    <a:pt x="19015" y="1491185"/>
                  </a:lnTo>
                </a:path>
                <a:path w="299084" h="1989454">
                  <a:moveTo>
                    <a:pt x="17649" y="1461441"/>
                  </a:moveTo>
                  <a:lnTo>
                    <a:pt x="5445" y="1462802"/>
                  </a:lnTo>
                </a:path>
                <a:path w="299084" h="1989454">
                  <a:moveTo>
                    <a:pt x="92261" y="1866027"/>
                  </a:moveTo>
                  <a:lnTo>
                    <a:pt x="84221" y="1837577"/>
                  </a:lnTo>
                </a:path>
                <a:path w="299084" h="1989454">
                  <a:moveTo>
                    <a:pt x="84221" y="1837577"/>
                  </a:moveTo>
                  <a:lnTo>
                    <a:pt x="82821" y="1837577"/>
                  </a:lnTo>
                </a:path>
                <a:path w="299084" h="1989454">
                  <a:moveTo>
                    <a:pt x="76028" y="1870043"/>
                  </a:moveTo>
                  <a:lnTo>
                    <a:pt x="69268" y="1841661"/>
                  </a:lnTo>
                </a:path>
                <a:path w="299084" h="1989454">
                  <a:moveTo>
                    <a:pt x="82821" y="1837577"/>
                  </a:moveTo>
                  <a:lnTo>
                    <a:pt x="82821" y="1838972"/>
                  </a:lnTo>
                </a:path>
                <a:path w="299084" h="1989454">
                  <a:moveTo>
                    <a:pt x="82821" y="1838972"/>
                  </a:moveTo>
                  <a:lnTo>
                    <a:pt x="70565" y="1841661"/>
                  </a:lnTo>
                </a:path>
                <a:path w="299084" h="1989454">
                  <a:moveTo>
                    <a:pt x="70565" y="1841661"/>
                  </a:moveTo>
                  <a:lnTo>
                    <a:pt x="69268" y="1840333"/>
                  </a:lnTo>
                </a:path>
                <a:path w="299084" h="1989454">
                  <a:moveTo>
                    <a:pt x="70565" y="1841661"/>
                  </a:moveTo>
                  <a:lnTo>
                    <a:pt x="69268" y="1841661"/>
                  </a:lnTo>
                </a:path>
                <a:path w="299084" h="1989454">
                  <a:moveTo>
                    <a:pt x="92261" y="1867389"/>
                  </a:moveTo>
                  <a:lnTo>
                    <a:pt x="90963" y="1867389"/>
                  </a:lnTo>
                </a:path>
                <a:path w="299084" h="1989454">
                  <a:moveTo>
                    <a:pt x="90963" y="1867389"/>
                  </a:moveTo>
                  <a:lnTo>
                    <a:pt x="89564" y="1866027"/>
                  </a:lnTo>
                </a:path>
                <a:path w="299084" h="1989454">
                  <a:moveTo>
                    <a:pt x="89564" y="1866027"/>
                  </a:moveTo>
                  <a:lnTo>
                    <a:pt x="78707" y="1870043"/>
                  </a:lnTo>
                </a:path>
                <a:path w="299084" h="1989454">
                  <a:moveTo>
                    <a:pt x="77427" y="1870043"/>
                  </a:moveTo>
                  <a:lnTo>
                    <a:pt x="76028" y="1868716"/>
                  </a:lnTo>
                </a:path>
                <a:path w="299084" h="1989454">
                  <a:moveTo>
                    <a:pt x="77427" y="1870043"/>
                  </a:moveTo>
                  <a:lnTo>
                    <a:pt x="77427" y="1871472"/>
                  </a:lnTo>
                </a:path>
                <a:path w="299084" h="1989454">
                  <a:moveTo>
                    <a:pt x="100420" y="1897132"/>
                  </a:moveTo>
                  <a:lnTo>
                    <a:pt x="92261" y="1868716"/>
                  </a:lnTo>
                </a:path>
                <a:path w="299084" h="1989454">
                  <a:moveTo>
                    <a:pt x="92261" y="1868716"/>
                  </a:moveTo>
                  <a:lnTo>
                    <a:pt x="90963" y="1868716"/>
                  </a:lnTo>
                </a:path>
                <a:path w="299084" h="1989454">
                  <a:moveTo>
                    <a:pt x="85501" y="1901216"/>
                  </a:moveTo>
                  <a:lnTo>
                    <a:pt x="77427" y="1872783"/>
                  </a:lnTo>
                </a:path>
                <a:path w="299084" h="1989454">
                  <a:moveTo>
                    <a:pt x="90963" y="1868716"/>
                  </a:moveTo>
                  <a:lnTo>
                    <a:pt x="89564" y="1867389"/>
                  </a:lnTo>
                </a:path>
                <a:path w="299084" h="1989454">
                  <a:moveTo>
                    <a:pt x="90963" y="1870043"/>
                  </a:moveTo>
                  <a:lnTo>
                    <a:pt x="78707" y="1872783"/>
                  </a:lnTo>
                </a:path>
                <a:path w="299084" h="1989454">
                  <a:moveTo>
                    <a:pt x="78707" y="1872783"/>
                  </a:moveTo>
                  <a:lnTo>
                    <a:pt x="77427" y="1871472"/>
                  </a:lnTo>
                </a:path>
                <a:path w="299084" h="1989454">
                  <a:moveTo>
                    <a:pt x="78707" y="1872783"/>
                  </a:moveTo>
                  <a:lnTo>
                    <a:pt x="77427" y="1872783"/>
                  </a:lnTo>
                </a:path>
                <a:path w="299084" h="1989454">
                  <a:moveTo>
                    <a:pt x="100420" y="1898460"/>
                  </a:moveTo>
                  <a:lnTo>
                    <a:pt x="99157" y="1898460"/>
                  </a:lnTo>
                </a:path>
                <a:path w="299084" h="1989454">
                  <a:moveTo>
                    <a:pt x="99157" y="1898460"/>
                  </a:moveTo>
                  <a:lnTo>
                    <a:pt x="99157" y="1897132"/>
                  </a:lnTo>
                </a:path>
                <a:path w="299084" h="1989454">
                  <a:moveTo>
                    <a:pt x="97757" y="1897132"/>
                  </a:moveTo>
                  <a:lnTo>
                    <a:pt x="86884" y="1901216"/>
                  </a:lnTo>
                </a:path>
                <a:path w="299084" h="1989454">
                  <a:moveTo>
                    <a:pt x="86884" y="1901216"/>
                  </a:moveTo>
                  <a:lnTo>
                    <a:pt x="85501" y="1899889"/>
                  </a:lnTo>
                </a:path>
                <a:path w="299084" h="1989454">
                  <a:moveTo>
                    <a:pt x="86884" y="1901216"/>
                  </a:moveTo>
                  <a:lnTo>
                    <a:pt x="85501" y="1902560"/>
                  </a:lnTo>
                </a:path>
                <a:path w="299084" h="1989454">
                  <a:moveTo>
                    <a:pt x="108613" y="1928271"/>
                  </a:moveTo>
                  <a:lnTo>
                    <a:pt x="100420" y="1899889"/>
                  </a:lnTo>
                </a:path>
                <a:path w="299084" h="1989454">
                  <a:moveTo>
                    <a:pt x="100420" y="1899889"/>
                  </a:moveTo>
                  <a:lnTo>
                    <a:pt x="99157" y="1899889"/>
                  </a:lnTo>
                </a:path>
                <a:path w="299084" h="1989454">
                  <a:moveTo>
                    <a:pt x="93677" y="1932338"/>
                  </a:moveTo>
                  <a:lnTo>
                    <a:pt x="85501" y="1903888"/>
                  </a:lnTo>
                </a:path>
                <a:path w="299084" h="1989454">
                  <a:moveTo>
                    <a:pt x="99157" y="1899889"/>
                  </a:moveTo>
                  <a:lnTo>
                    <a:pt x="97757" y="1898460"/>
                  </a:lnTo>
                </a:path>
                <a:path w="299084" h="1989454">
                  <a:moveTo>
                    <a:pt x="99157" y="1901216"/>
                  </a:moveTo>
                  <a:lnTo>
                    <a:pt x="86884" y="1903888"/>
                  </a:lnTo>
                </a:path>
                <a:path w="299084" h="1989454">
                  <a:moveTo>
                    <a:pt x="86884" y="1903888"/>
                  </a:moveTo>
                  <a:lnTo>
                    <a:pt x="85501" y="1902560"/>
                  </a:lnTo>
                </a:path>
                <a:path w="299084" h="1989454">
                  <a:moveTo>
                    <a:pt x="86884" y="1903888"/>
                  </a:moveTo>
                  <a:lnTo>
                    <a:pt x="85501" y="1903888"/>
                  </a:lnTo>
                </a:path>
                <a:path w="299084" h="1989454">
                  <a:moveTo>
                    <a:pt x="108613" y="1928271"/>
                  </a:moveTo>
                  <a:lnTo>
                    <a:pt x="107197" y="1926876"/>
                  </a:lnTo>
                </a:path>
                <a:path w="299084" h="1989454">
                  <a:moveTo>
                    <a:pt x="107197" y="1928271"/>
                  </a:moveTo>
                  <a:lnTo>
                    <a:pt x="105933" y="1926876"/>
                  </a:lnTo>
                </a:path>
                <a:path w="299084" h="1989454">
                  <a:moveTo>
                    <a:pt x="107197" y="1928271"/>
                  </a:moveTo>
                  <a:lnTo>
                    <a:pt x="95077" y="1932338"/>
                  </a:lnTo>
                </a:path>
                <a:path w="299084" h="1989454">
                  <a:moveTo>
                    <a:pt x="95077" y="1932338"/>
                  </a:moveTo>
                  <a:lnTo>
                    <a:pt x="93677" y="1930960"/>
                  </a:lnTo>
                </a:path>
                <a:path w="299084" h="1989454">
                  <a:moveTo>
                    <a:pt x="95077" y="1932338"/>
                  </a:moveTo>
                  <a:lnTo>
                    <a:pt x="93677" y="1932338"/>
                  </a:lnTo>
                </a:path>
                <a:path w="299084" h="1989454">
                  <a:moveTo>
                    <a:pt x="118070" y="1959410"/>
                  </a:moveTo>
                  <a:lnTo>
                    <a:pt x="109911" y="1930960"/>
                  </a:lnTo>
                </a:path>
                <a:path w="299084" h="1989454">
                  <a:moveTo>
                    <a:pt x="109911" y="1929633"/>
                  </a:moveTo>
                  <a:lnTo>
                    <a:pt x="108613" y="1930960"/>
                  </a:lnTo>
                </a:path>
                <a:path w="299084" h="1989454">
                  <a:moveTo>
                    <a:pt x="103134" y="1963426"/>
                  </a:moveTo>
                  <a:lnTo>
                    <a:pt x="95077" y="1935061"/>
                  </a:lnTo>
                </a:path>
                <a:path w="299084" h="1989454">
                  <a:moveTo>
                    <a:pt x="108613" y="1930960"/>
                  </a:moveTo>
                  <a:lnTo>
                    <a:pt x="107197" y="1929633"/>
                  </a:lnTo>
                </a:path>
                <a:path w="299084" h="1989454">
                  <a:moveTo>
                    <a:pt x="108613" y="1930960"/>
                  </a:moveTo>
                  <a:lnTo>
                    <a:pt x="96340" y="1935061"/>
                  </a:lnTo>
                </a:path>
                <a:path w="299084" h="1989454">
                  <a:moveTo>
                    <a:pt x="96340" y="1935061"/>
                  </a:moveTo>
                  <a:lnTo>
                    <a:pt x="95077" y="1933665"/>
                  </a:lnTo>
                </a:path>
                <a:path w="299084" h="1989454">
                  <a:moveTo>
                    <a:pt x="95077" y="1933665"/>
                  </a:moveTo>
                  <a:lnTo>
                    <a:pt x="95077" y="1935061"/>
                  </a:lnTo>
                </a:path>
                <a:path w="299084" h="1989454">
                  <a:moveTo>
                    <a:pt x="118070" y="1959410"/>
                  </a:moveTo>
                  <a:lnTo>
                    <a:pt x="116790" y="1959410"/>
                  </a:lnTo>
                </a:path>
                <a:path w="299084" h="1989454">
                  <a:moveTo>
                    <a:pt x="116790" y="1959410"/>
                  </a:moveTo>
                  <a:lnTo>
                    <a:pt x="115390" y="1958032"/>
                  </a:lnTo>
                </a:path>
                <a:path w="299084" h="1989454">
                  <a:moveTo>
                    <a:pt x="116790" y="1959410"/>
                  </a:moveTo>
                  <a:lnTo>
                    <a:pt x="104534" y="1962065"/>
                  </a:lnTo>
                </a:path>
                <a:path w="299084" h="1989454">
                  <a:moveTo>
                    <a:pt x="104534" y="1963426"/>
                  </a:moveTo>
                  <a:lnTo>
                    <a:pt x="103134" y="1962065"/>
                  </a:lnTo>
                </a:path>
                <a:path w="299084" h="1989454">
                  <a:moveTo>
                    <a:pt x="104534" y="1963426"/>
                  </a:moveTo>
                  <a:lnTo>
                    <a:pt x="103134" y="1963426"/>
                  </a:lnTo>
                </a:path>
                <a:path w="299084" h="1989454">
                  <a:moveTo>
                    <a:pt x="111293" y="1989171"/>
                  </a:moveTo>
                  <a:lnTo>
                    <a:pt x="109911" y="1987810"/>
                  </a:lnTo>
                </a:path>
                <a:path w="299084" h="1989454">
                  <a:moveTo>
                    <a:pt x="24426" y="1523651"/>
                  </a:moveTo>
                  <a:lnTo>
                    <a:pt x="23095" y="1522307"/>
                  </a:lnTo>
                </a:path>
                <a:path w="299084" h="1989454">
                  <a:moveTo>
                    <a:pt x="28506" y="1556151"/>
                  </a:moveTo>
                  <a:lnTo>
                    <a:pt x="27208" y="1554790"/>
                  </a:lnTo>
                </a:path>
                <a:path w="299084" h="1989454">
                  <a:moveTo>
                    <a:pt x="32585" y="1587291"/>
                  </a:moveTo>
                  <a:lnTo>
                    <a:pt x="31186" y="1585963"/>
                  </a:lnTo>
                </a:path>
                <a:path w="299084" h="1989454">
                  <a:moveTo>
                    <a:pt x="5445" y="1461441"/>
                  </a:moveTo>
                  <a:lnTo>
                    <a:pt x="4079" y="1460114"/>
                  </a:lnTo>
                </a:path>
                <a:path w="299084" h="1989454">
                  <a:moveTo>
                    <a:pt x="4079" y="1461441"/>
                  </a:moveTo>
                  <a:lnTo>
                    <a:pt x="2679" y="1460114"/>
                  </a:lnTo>
                </a:path>
                <a:path w="299084" h="1989454">
                  <a:moveTo>
                    <a:pt x="21729" y="1489824"/>
                  </a:moveTo>
                  <a:lnTo>
                    <a:pt x="20312" y="1489824"/>
                  </a:lnTo>
                </a:path>
                <a:path w="299084" h="1989454">
                  <a:moveTo>
                    <a:pt x="20312" y="1489824"/>
                  </a:moveTo>
                  <a:lnTo>
                    <a:pt x="19015" y="1488496"/>
                  </a:lnTo>
                </a:path>
                <a:path w="299084" h="1989454">
                  <a:moveTo>
                    <a:pt x="20312" y="1489824"/>
                  </a:moveTo>
                  <a:lnTo>
                    <a:pt x="8159" y="1491185"/>
                  </a:lnTo>
                </a:path>
                <a:path w="299084" h="1989454">
                  <a:moveTo>
                    <a:pt x="8159" y="1491185"/>
                  </a:moveTo>
                  <a:lnTo>
                    <a:pt x="6793" y="1489824"/>
                  </a:lnTo>
                </a:path>
                <a:path w="299084" h="1989454">
                  <a:moveTo>
                    <a:pt x="8159" y="1491185"/>
                  </a:moveTo>
                  <a:lnTo>
                    <a:pt x="6793" y="1491185"/>
                  </a:lnTo>
                </a:path>
                <a:path w="299084" h="1989454">
                  <a:moveTo>
                    <a:pt x="25792" y="1520980"/>
                  </a:moveTo>
                  <a:lnTo>
                    <a:pt x="23095" y="1492563"/>
                  </a:lnTo>
                </a:path>
                <a:path w="299084" h="1989454">
                  <a:moveTo>
                    <a:pt x="21729" y="1491185"/>
                  </a:moveTo>
                  <a:lnTo>
                    <a:pt x="20312" y="1489824"/>
                  </a:lnTo>
                </a:path>
                <a:path w="299084" h="1989454">
                  <a:moveTo>
                    <a:pt x="9576" y="1523651"/>
                  </a:moveTo>
                  <a:lnTo>
                    <a:pt x="6793" y="1493890"/>
                  </a:lnTo>
                </a:path>
                <a:path w="299084" h="1989454">
                  <a:moveTo>
                    <a:pt x="20312" y="1492563"/>
                  </a:moveTo>
                  <a:lnTo>
                    <a:pt x="8159" y="1493890"/>
                  </a:lnTo>
                </a:path>
                <a:path w="299084" h="1989454">
                  <a:moveTo>
                    <a:pt x="8159" y="1493890"/>
                  </a:moveTo>
                  <a:lnTo>
                    <a:pt x="6793" y="1492563"/>
                  </a:lnTo>
                </a:path>
                <a:path w="299084" h="1989454">
                  <a:moveTo>
                    <a:pt x="8159" y="1493890"/>
                  </a:moveTo>
                  <a:lnTo>
                    <a:pt x="6793" y="1493890"/>
                  </a:lnTo>
                </a:path>
                <a:path w="299084" h="1989454">
                  <a:moveTo>
                    <a:pt x="25792" y="1522307"/>
                  </a:moveTo>
                  <a:lnTo>
                    <a:pt x="24426" y="1522307"/>
                  </a:lnTo>
                </a:path>
                <a:path w="299084" h="1989454">
                  <a:moveTo>
                    <a:pt x="24426" y="1522307"/>
                  </a:moveTo>
                  <a:lnTo>
                    <a:pt x="24426" y="1520980"/>
                  </a:lnTo>
                </a:path>
                <a:path w="299084" h="1989454">
                  <a:moveTo>
                    <a:pt x="24426" y="1520980"/>
                  </a:moveTo>
                  <a:lnTo>
                    <a:pt x="12238" y="1522307"/>
                  </a:lnTo>
                </a:path>
                <a:path w="299084" h="1989454">
                  <a:moveTo>
                    <a:pt x="10856" y="1523651"/>
                  </a:moveTo>
                  <a:lnTo>
                    <a:pt x="9576" y="1522307"/>
                  </a:lnTo>
                </a:path>
                <a:path w="299084" h="1989454">
                  <a:moveTo>
                    <a:pt x="10856" y="1523651"/>
                  </a:moveTo>
                  <a:lnTo>
                    <a:pt x="9576" y="1522307"/>
                  </a:lnTo>
                </a:path>
                <a:path w="299084" h="1989454">
                  <a:moveTo>
                    <a:pt x="29888" y="1553429"/>
                  </a:moveTo>
                  <a:lnTo>
                    <a:pt x="25792" y="1523651"/>
                  </a:lnTo>
                </a:path>
                <a:path w="299084" h="1989454">
                  <a:moveTo>
                    <a:pt x="25792" y="1523651"/>
                  </a:moveTo>
                  <a:lnTo>
                    <a:pt x="24426" y="1523651"/>
                  </a:lnTo>
                </a:path>
                <a:path w="299084" h="1989454">
                  <a:moveTo>
                    <a:pt x="13536" y="1554790"/>
                  </a:moveTo>
                  <a:lnTo>
                    <a:pt x="10856" y="1526408"/>
                  </a:lnTo>
                </a:path>
                <a:path w="299084" h="1989454">
                  <a:moveTo>
                    <a:pt x="24426" y="1525046"/>
                  </a:moveTo>
                  <a:lnTo>
                    <a:pt x="12238" y="1526408"/>
                  </a:lnTo>
                </a:path>
                <a:path w="299084" h="1989454">
                  <a:moveTo>
                    <a:pt x="12238" y="1526408"/>
                  </a:moveTo>
                  <a:lnTo>
                    <a:pt x="12238" y="1525046"/>
                  </a:lnTo>
                </a:path>
                <a:path w="299084" h="1989454">
                  <a:moveTo>
                    <a:pt x="10856" y="1525046"/>
                  </a:moveTo>
                  <a:lnTo>
                    <a:pt x="9576" y="1523651"/>
                  </a:lnTo>
                </a:path>
                <a:path w="299084" h="1989454">
                  <a:moveTo>
                    <a:pt x="29888" y="1553429"/>
                  </a:moveTo>
                  <a:lnTo>
                    <a:pt x="28506" y="1553429"/>
                  </a:lnTo>
                </a:path>
                <a:path w="299084" h="1989454">
                  <a:moveTo>
                    <a:pt x="28506" y="1553429"/>
                  </a:moveTo>
                  <a:lnTo>
                    <a:pt x="27208" y="1552068"/>
                  </a:lnTo>
                </a:path>
                <a:path w="299084" h="1989454">
                  <a:moveTo>
                    <a:pt x="28506" y="1553429"/>
                  </a:moveTo>
                  <a:lnTo>
                    <a:pt x="16352" y="1554790"/>
                  </a:lnTo>
                </a:path>
                <a:path w="299084" h="1989454">
                  <a:moveTo>
                    <a:pt x="14935" y="1554790"/>
                  </a:moveTo>
                  <a:lnTo>
                    <a:pt x="13536" y="1553429"/>
                  </a:lnTo>
                </a:path>
                <a:path w="299084" h="1989454">
                  <a:moveTo>
                    <a:pt x="14935" y="1554790"/>
                  </a:moveTo>
                  <a:lnTo>
                    <a:pt x="14935" y="1556151"/>
                  </a:lnTo>
                </a:path>
                <a:path w="299084" h="1989454">
                  <a:moveTo>
                    <a:pt x="33985" y="1584568"/>
                  </a:moveTo>
                  <a:lnTo>
                    <a:pt x="29888" y="1554790"/>
                  </a:lnTo>
                </a:path>
                <a:path w="299084" h="1989454">
                  <a:moveTo>
                    <a:pt x="29888" y="1554790"/>
                  </a:moveTo>
                  <a:lnTo>
                    <a:pt x="28506" y="1554790"/>
                  </a:lnTo>
                </a:path>
                <a:path w="299084" h="1989454">
                  <a:moveTo>
                    <a:pt x="19015" y="1587291"/>
                  </a:moveTo>
                  <a:lnTo>
                    <a:pt x="14935" y="1557479"/>
                  </a:lnTo>
                </a:path>
                <a:path w="299084" h="1989454">
                  <a:moveTo>
                    <a:pt x="28506" y="1556151"/>
                  </a:moveTo>
                  <a:lnTo>
                    <a:pt x="16352" y="1557479"/>
                  </a:lnTo>
                </a:path>
                <a:path w="299084" h="1989454">
                  <a:moveTo>
                    <a:pt x="16352" y="1557479"/>
                  </a:moveTo>
                  <a:lnTo>
                    <a:pt x="14935" y="1556151"/>
                  </a:lnTo>
                </a:path>
                <a:path w="299084" h="1989454">
                  <a:moveTo>
                    <a:pt x="14935" y="1557479"/>
                  </a:moveTo>
                  <a:lnTo>
                    <a:pt x="13536" y="1556151"/>
                  </a:lnTo>
                </a:path>
                <a:path w="299084" h="1989454">
                  <a:moveTo>
                    <a:pt x="33985" y="1585963"/>
                  </a:moveTo>
                  <a:lnTo>
                    <a:pt x="32585" y="1585963"/>
                  </a:lnTo>
                </a:path>
                <a:path w="299084" h="1989454">
                  <a:moveTo>
                    <a:pt x="111293" y="1989171"/>
                  </a:moveTo>
                  <a:lnTo>
                    <a:pt x="109911" y="1987810"/>
                  </a:lnTo>
                </a:path>
                <a:path w="299084" h="1989454">
                  <a:moveTo>
                    <a:pt x="135703" y="416769"/>
                  </a:moveTo>
                  <a:lnTo>
                    <a:pt x="145262" y="388353"/>
                  </a:lnTo>
                </a:path>
                <a:path w="299084" h="1989454">
                  <a:moveTo>
                    <a:pt x="145262" y="388353"/>
                  </a:moveTo>
                  <a:lnTo>
                    <a:pt x="143913" y="388353"/>
                  </a:lnTo>
                </a:path>
                <a:path w="299084" h="1989454">
                  <a:moveTo>
                    <a:pt x="120784" y="411375"/>
                  </a:moveTo>
                  <a:lnTo>
                    <a:pt x="130326" y="384303"/>
                  </a:lnTo>
                </a:path>
                <a:path w="299084" h="1989454">
                  <a:moveTo>
                    <a:pt x="143913" y="388353"/>
                  </a:moveTo>
                  <a:lnTo>
                    <a:pt x="142514" y="387025"/>
                  </a:lnTo>
                </a:path>
                <a:path w="299084" h="1989454">
                  <a:moveTo>
                    <a:pt x="143913" y="388353"/>
                  </a:moveTo>
                  <a:lnTo>
                    <a:pt x="131640" y="384303"/>
                  </a:lnTo>
                </a:path>
                <a:path w="299084" h="1989454">
                  <a:moveTo>
                    <a:pt x="131640" y="384303"/>
                  </a:moveTo>
                  <a:lnTo>
                    <a:pt x="130326" y="382993"/>
                  </a:lnTo>
                </a:path>
                <a:path w="299084" h="1989454">
                  <a:moveTo>
                    <a:pt x="131640" y="384303"/>
                  </a:moveTo>
                  <a:lnTo>
                    <a:pt x="130326" y="382993"/>
                  </a:lnTo>
                </a:path>
                <a:path w="299084" h="1989454">
                  <a:moveTo>
                    <a:pt x="135703" y="416769"/>
                  </a:moveTo>
                  <a:lnTo>
                    <a:pt x="134406" y="416769"/>
                  </a:lnTo>
                </a:path>
                <a:path w="299084" h="1989454">
                  <a:moveTo>
                    <a:pt x="134406" y="416769"/>
                  </a:moveTo>
                  <a:lnTo>
                    <a:pt x="133040" y="415391"/>
                  </a:lnTo>
                </a:path>
                <a:path w="299084" h="1989454">
                  <a:moveTo>
                    <a:pt x="134406" y="415391"/>
                  </a:moveTo>
                  <a:lnTo>
                    <a:pt x="122133" y="412736"/>
                  </a:lnTo>
                </a:path>
                <a:path w="299084" h="1989454">
                  <a:moveTo>
                    <a:pt x="122133" y="412736"/>
                  </a:moveTo>
                  <a:lnTo>
                    <a:pt x="120784" y="411375"/>
                  </a:lnTo>
                </a:path>
                <a:path w="299084" h="1989454">
                  <a:moveTo>
                    <a:pt x="122133" y="412736"/>
                  </a:moveTo>
                  <a:lnTo>
                    <a:pt x="120784" y="412736"/>
                  </a:lnTo>
                </a:path>
                <a:path w="299084" h="1989454">
                  <a:moveTo>
                    <a:pt x="126263" y="447925"/>
                  </a:moveTo>
                  <a:lnTo>
                    <a:pt x="135703" y="419492"/>
                  </a:lnTo>
                </a:path>
                <a:path w="299084" h="1989454">
                  <a:moveTo>
                    <a:pt x="135703" y="418164"/>
                  </a:moveTo>
                  <a:lnTo>
                    <a:pt x="134406" y="418164"/>
                  </a:lnTo>
                </a:path>
                <a:path w="299084" h="1989454">
                  <a:moveTo>
                    <a:pt x="111293" y="442497"/>
                  </a:moveTo>
                  <a:lnTo>
                    <a:pt x="119470" y="414081"/>
                  </a:lnTo>
                </a:path>
                <a:path w="299084" h="1989454">
                  <a:moveTo>
                    <a:pt x="134406" y="418164"/>
                  </a:moveTo>
                  <a:lnTo>
                    <a:pt x="134406" y="419492"/>
                  </a:lnTo>
                </a:path>
                <a:path w="299084" h="1989454">
                  <a:moveTo>
                    <a:pt x="133040" y="419492"/>
                  </a:moveTo>
                  <a:lnTo>
                    <a:pt x="122133" y="415391"/>
                  </a:lnTo>
                </a:path>
                <a:path w="299084" h="1989454">
                  <a:moveTo>
                    <a:pt x="122133" y="415391"/>
                  </a:moveTo>
                  <a:lnTo>
                    <a:pt x="120784" y="414081"/>
                  </a:lnTo>
                  <a:lnTo>
                    <a:pt x="119470" y="412736"/>
                  </a:lnTo>
                </a:path>
                <a:path w="299084" h="1989454">
                  <a:moveTo>
                    <a:pt x="126263" y="447925"/>
                  </a:moveTo>
                  <a:lnTo>
                    <a:pt x="124847" y="447925"/>
                  </a:lnTo>
                </a:path>
                <a:path w="299084" h="1989454">
                  <a:moveTo>
                    <a:pt x="124847" y="446547"/>
                  </a:moveTo>
                  <a:lnTo>
                    <a:pt x="123549" y="445169"/>
                  </a:lnTo>
                </a:path>
                <a:path w="299084" h="1989454">
                  <a:moveTo>
                    <a:pt x="124847" y="446547"/>
                  </a:moveTo>
                  <a:lnTo>
                    <a:pt x="112693" y="442497"/>
                  </a:lnTo>
                </a:path>
                <a:path w="299084" h="1989454">
                  <a:moveTo>
                    <a:pt x="112693" y="442497"/>
                  </a:moveTo>
                  <a:lnTo>
                    <a:pt x="111293" y="441153"/>
                  </a:lnTo>
                </a:path>
                <a:path w="299084" h="1989454">
                  <a:moveTo>
                    <a:pt x="112693" y="443858"/>
                  </a:moveTo>
                  <a:lnTo>
                    <a:pt x="111293" y="442497"/>
                  </a:lnTo>
                </a:path>
                <a:path w="299084" h="1989454">
                  <a:moveTo>
                    <a:pt x="116790" y="477703"/>
                  </a:moveTo>
                  <a:lnTo>
                    <a:pt x="124847" y="449252"/>
                  </a:lnTo>
                </a:path>
                <a:path w="299084" h="1989454">
                  <a:moveTo>
                    <a:pt x="124847" y="449252"/>
                  </a:moveTo>
                  <a:lnTo>
                    <a:pt x="123549" y="447925"/>
                  </a:lnTo>
                </a:path>
                <a:path w="299084" h="1989454">
                  <a:moveTo>
                    <a:pt x="101820" y="473585"/>
                  </a:moveTo>
                  <a:lnTo>
                    <a:pt x="109911" y="445169"/>
                  </a:lnTo>
                </a:path>
                <a:path w="299084" h="1989454">
                  <a:moveTo>
                    <a:pt x="123549" y="449252"/>
                  </a:moveTo>
                  <a:lnTo>
                    <a:pt x="122133" y="447925"/>
                  </a:lnTo>
                </a:path>
                <a:path w="299084" h="1989454">
                  <a:moveTo>
                    <a:pt x="123549" y="449252"/>
                  </a:moveTo>
                  <a:lnTo>
                    <a:pt x="111293" y="446547"/>
                  </a:lnTo>
                </a:path>
                <a:path w="299084" h="1989454">
                  <a:moveTo>
                    <a:pt x="111293" y="445169"/>
                  </a:moveTo>
                  <a:lnTo>
                    <a:pt x="109911" y="443858"/>
                  </a:lnTo>
                </a:path>
                <a:path w="299084" h="1989454">
                  <a:moveTo>
                    <a:pt x="111293" y="445169"/>
                  </a:moveTo>
                  <a:lnTo>
                    <a:pt x="109911" y="445169"/>
                  </a:lnTo>
                </a:path>
                <a:path w="299084" h="1989454">
                  <a:moveTo>
                    <a:pt x="116790" y="477703"/>
                  </a:moveTo>
                  <a:lnTo>
                    <a:pt x="115390" y="477703"/>
                  </a:lnTo>
                </a:path>
                <a:path w="299084" h="1989454">
                  <a:moveTo>
                    <a:pt x="115390" y="477703"/>
                  </a:moveTo>
                  <a:lnTo>
                    <a:pt x="114007" y="476308"/>
                  </a:lnTo>
                </a:path>
                <a:path w="299084" h="1989454">
                  <a:moveTo>
                    <a:pt x="115390" y="476308"/>
                  </a:moveTo>
                  <a:lnTo>
                    <a:pt x="103134" y="473585"/>
                  </a:lnTo>
                </a:path>
                <a:path w="299084" h="1989454">
                  <a:moveTo>
                    <a:pt x="103134" y="473585"/>
                  </a:moveTo>
                  <a:lnTo>
                    <a:pt x="101820" y="472258"/>
                  </a:lnTo>
                </a:path>
                <a:path w="299084" h="1989454">
                  <a:moveTo>
                    <a:pt x="103134" y="473585"/>
                  </a:moveTo>
                  <a:lnTo>
                    <a:pt x="101820" y="473585"/>
                  </a:lnTo>
                </a:path>
                <a:path w="299084" h="1989454">
                  <a:moveTo>
                    <a:pt x="107197" y="508791"/>
                  </a:moveTo>
                  <a:lnTo>
                    <a:pt x="116790" y="480374"/>
                  </a:lnTo>
                </a:path>
                <a:path w="299084" h="1989454">
                  <a:moveTo>
                    <a:pt x="115390" y="480374"/>
                  </a:moveTo>
                  <a:lnTo>
                    <a:pt x="115390" y="479013"/>
                  </a:lnTo>
                </a:path>
                <a:path w="299084" h="1989454">
                  <a:moveTo>
                    <a:pt x="92261" y="504758"/>
                  </a:moveTo>
                  <a:lnTo>
                    <a:pt x="100420" y="474946"/>
                  </a:lnTo>
                </a:path>
                <a:path w="299084" h="1989454">
                  <a:moveTo>
                    <a:pt x="114007" y="479013"/>
                  </a:moveTo>
                  <a:lnTo>
                    <a:pt x="114007" y="480374"/>
                  </a:lnTo>
                </a:path>
                <a:path w="299084" h="1989454">
                  <a:moveTo>
                    <a:pt x="114007" y="480374"/>
                  </a:moveTo>
                  <a:lnTo>
                    <a:pt x="101820" y="476308"/>
                  </a:lnTo>
                </a:path>
                <a:path w="299084" h="1989454">
                  <a:moveTo>
                    <a:pt x="101820" y="476308"/>
                  </a:moveTo>
                  <a:lnTo>
                    <a:pt x="100420" y="474946"/>
                  </a:lnTo>
                </a:path>
                <a:path w="299084" h="1989454">
                  <a:moveTo>
                    <a:pt x="101820" y="476308"/>
                  </a:moveTo>
                  <a:lnTo>
                    <a:pt x="100420" y="474946"/>
                  </a:lnTo>
                </a:path>
                <a:path w="299084" h="1989454">
                  <a:moveTo>
                    <a:pt x="107197" y="508791"/>
                  </a:moveTo>
                  <a:lnTo>
                    <a:pt x="105933" y="508791"/>
                  </a:lnTo>
                </a:path>
                <a:path w="299084" h="1989454">
                  <a:moveTo>
                    <a:pt x="105933" y="508791"/>
                  </a:moveTo>
                  <a:lnTo>
                    <a:pt x="105933" y="507464"/>
                  </a:lnTo>
                </a:path>
                <a:path w="299084" h="1989454">
                  <a:moveTo>
                    <a:pt x="105933" y="507464"/>
                  </a:moveTo>
                  <a:lnTo>
                    <a:pt x="93677" y="504758"/>
                  </a:lnTo>
                </a:path>
                <a:path w="299084" h="1989454">
                  <a:moveTo>
                    <a:pt x="93677" y="504758"/>
                  </a:moveTo>
                  <a:lnTo>
                    <a:pt x="92261" y="503363"/>
                  </a:lnTo>
                </a:path>
                <a:path w="299084" h="1989454">
                  <a:moveTo>
                    <a:pt x="93677" y="504758"/>
                  </a:moveTo>
                  <a:lnTo>
                    <a:pt x="92261" y="504758"/>
                  </a:lnTo>
                </a:path>
                <a:path w="299084" h="1989454">
                  <a:moveTo>
                    <a:pt x="99157" y="539930"/>
                  </a:moveTo>
                  <a:lnTo>
                    <a:pt x="107197" y="510186"/>
                  </a:lnTo>
                </a:path>
                <a:path w="299084" h="1989454">
                  <a:moveTo>
                    <a:pt x="107197" y="510186"/>
                  </a:moveTo>
                  <a:lnTo>
                    <a:pt x="105933" y="510186"/>
                  </a:lnTo>
                </a:path>
                <a:path w="299084" h="1989454">
                  <a:moveTo>
                    <a:pt x="84221" y="534536"/>
                  </a:moveTo>
                  <a:lnTo>
                    <a:pt x="90963" y="506119"/>
                  </a:lnTo>
                </a:path>
                <a:path w="299084" h="1989454">
                  <a:moveTo>
                    <a:pt x="105933" y="510186"/>
                  </a:moveTo>
                  <a:lnTo>
                    <a:pt x="104534" y="508791"/>
                  </a:lnTo>
                </a:path>
                <a:path w="299084" h="1989454">
                  <a:moveTo>
                    <a:pt x="104534" y="510186"/>
                  </a:moveTo>
                  <a:lnTo>
                    <a:pt x="93677" y="507464"/>
                  </a:lnTo>
                </a:path>
                <a:path w="299084" h="1989454">
                  <a:moveTo>
                    <a:pt x="93677" y="507464"/>
                  </a:moveTo>
                  <a:lnTo>
                    <a:pt x="92261" y="506119"/>
                  </a:lnTo>
                  <a:lnTo>
                    <a:pt x="90963" y="504758"/>
                  </a:lnTo>
                </a:path>
                <a:path w="299084" h="1989454">
                  <a:moveTo>
                    <a:pt x="99157" y="539930"/>
                  </a:moveTo>
                  <a:lnTo>
                    <a:pt x="97757" y="539930"/>
                  </a:lnTo>
                </a:path>
                <a:path w="299084" h="1989454">
                  <a:moveTo>
                    <a:pt x="97757" y="538569"/>
                  </a:moveTo>
                  <a:lnTo>
                    <a:pt x="96340" y="537241"/>
                  </a:lnTo>
                </a:path>
                <a:path w="299084" h="1989454">
                  <a:moveTo>
                    <a:pt x="97757" y="538569"/>
                  </a:moveTo>
                  <a:lnTo>
                    <a:pt x="85501" y="534536"/>
                  </a:lnTo>
                </a:path>
                <a:path w="299084" h="1989454">
                  <a:moveTo>
                    <a:pt x="85501" y="535863"/>
                  </a:moveTo>
                  <a:lnTo>
                    <a:pt x="84221" y="534536"/>
                  </a:lnTo>
                </a:path>
                <a:path w="299084" h="1989454">
                  <a:moveTo>
                    <a:pt x="84221" y="535863"/>
                  </a:moveTo>
                  <a:lnTo>
                    <a:pt x="82821" y="534536"/>
                  </a:lnTo>
                </a:path>
                <a:path w="299084" h="1989454">
                  <a:moveTo>
                    <a:pt x="43442" y="788906"/>
                  </a:moveTo>
                  <a:lnTo>
                    <a:pt x="42042" y="788906"/>
                  </a:lnTo>
                </a:path>
                <a:path w="299084" h="1989454">
                  <a:moveTo>
                    <a:pt x="42042" y="788906"/>
                  </a:moveTo>
                  <a:lnTo>
                    <a:pt x="40728" y="787545"/>
                  </a:lnTo>
                </a:path>
                <a:path w="299084" h="1989454">
                  <a:moveTo>
                    <a:pt x="42042" y="787545"/>
                  </a:moveTo>
                  <a:lnTo>
                    <a:pt x="29888" y="786184"/>
                  </a:lnTo>
                </a:path>
                <a:path w="299084" h="1989454">
                  <a:moveTo>
                    <a:pt x="29888" y="786184"/>
                  </a:moveTo>
                  <a:lnTo>
                    <a:pt x="28506" y="784839"/>
                  </a:lnTo>
                </a:path>
                <a:path w="299084" h="1989454">
                  <a:moveTo>
                    <a:pt x="28506" y="786184"/>
                  </a:moveTo>
                  <a:lnTo>
                    <a:pt x="27208" y="784839"/>
                  </a:lnTo>
                </a:path>
                <a:path w="299084" h="1989454">
                  <a:moveTo>
                    <a:pt x="48921" y="757767"/>
                  </a:moveTo>
                  <a:lnTo>
                    <a:pt x="54315" y="728040"/>
                  </a:lnTo>
                </a:path>
                <a:path w="299084" h="1989454">
                  <a:moveTo>
                    <a:pt x="54315" y="728040"/>
                  </a:moveTo>
                  <a:lnTo>
                    <a:pt x="52932" y="728040"/>
                  </a:lnTo>
                </a:path>
                <a:path w="299084" h="1989454">
                  <a:moveTo>
                    <a:pt x="33985" y="755045"/>
                  </a:moveTo>
                  <a:lnTo>
                    <a:pt x="39396" y="725301"/>
                  </a:lnTo>
                </a:path>
                <a:path w="299084" h="1989454">
                  <a:moveTo>
                    <a:pt x="52932" y="728040"/>
                  </a:moveTo>
                  <a:lnTo>
                    <a:pt x="51635" y="726662"/>
                  </a:lnTo>
                </a:path>
                <a:path w="299084" h="1989454">
                  <a:moveTo>
                    <a:pt x="19015" y="979705"/>
                  </a:moveTo>
                  <a:lnTo>
                    <a:pt x="21729" y="949893"/>
                  </a:lnTo>
                </a:path>
                <a:path w="299084" h="1989454">
                  <a:moveTo>
                    <a:pt x="21729" y="948566"/>
                  </a:moveTo>
                  <a:lnTo>
                    <a:pt x="20312" y="948566"/>
                  </a:lnTo>
                </a:path>
                <a:path w="299084" h="1989454">
                  <a:moveTo>
                    <a:pt x="2679" y="976982"/>
                  </a:moveTo>
                  <a:lnTo>
                    <a:pt x="5445" y="948566"/>
                  </a:lnTo>
                </a:path>
                <a:path w="299084" h="1989454">
                  <a:moveTo>
                    <a:pt x="20312" y="949893"/>
                  </a:moveTo>
                  <a:lnTo>
                    <a:pt x="19015" y="948566"/>
                  </a:lnTo>
                </a:path>
                <a:path w="299084" h="1989454">
                  <a:moveTo>
                    <a:pt x="19015" y="949893"/>
                  </a:moveTo>
                  <a:lnTo>
                    <a:pt x="6793" y="948566"/>
                  </a:lnTo>
                </a:path>
                <a:path w="299084" h="1989454">
                  <a:moveTo>
                    <a:pt x="6793" y="948566"/>
                  </a:moveTo>
                  <a:lnTo>
                    <a:pt x="5445" y="947205"/>
                  </a:lnTo>
                </a:path>
                <a:path w="299084" h="1989454">
                  <a:moveTo>
                    <a:pt x="6793" y="947205"/>
                  </a:moveTo>
                  <a:lnTo>
                    <a:pt x="5445" y="947205"/>
                  </a:lnTo>
                </a:path>
                <a:path w="299084" h="1989454">
                  <a:moveTo>
                    <a:pt x="17649" y="979705"/>
                  </a:moveTo>
                  <a:lnTo>
                    <a:pt x="16352" y="978378"/>
                  </a:lnTo>
                </a:path>
                <a:path w="299084" h="1989454">
                  <a:moveTo>
                    <a:pt x="16352" y="978378"/>
                  </a:moveTo>
                  <a:lnTo>
                    <a:pt x="14935" y="976982"/>
                  </a:lnTo>
                </a:path>
                <a:path w="299084" h="1989454">
                  <a:moveTo>
                    <a:pt x="16352" y="978378"/>
                  </a:moveTo>
                  <a:lnTo>
                    <a:pt x="4079" y="976982"/>
                  </a:lnTo>
                </a:path>
                <a:path w="299084" h="1989454">
                  <a:moveTo>
                    <a:pt x="4079" y="976982"/>
                  </a:moveTo>
                  <a:lnTo>
                    <a:pt x="4079" y="978378"/>
                  </a:lnTo>
                </a:path>
                <a:path w="299084" h="1989454">
                  <a:moveTo>
                    <a:pt x="4079" y="978378"/>
                  </a:moveTo>
                  <a:lnTo>
                    <a:pt x="2679" y="978378"/>
                  </a:lnTo>
                </a:path>
                <a:path w="299084" h="1989454">
                  <a:moveTo>
                    <a:pt x="16352" y="1010810"/>
                  </a:moveTo>
                  <a:lnTo>
                    <a:pt x="17649" y="981066"/>
                  </a:lnTo>
                </a:path>
                <a:path w="299084" h="1989454">
                  <a:moveTo>
                    <a:pt x="17649" y="981066"/>
                  </a:moveTo>
                  <a:lnTo>
                    <a:pt x="16352" y="979705"/>
                  </a:lnTo>
                </a:path>
                <a:path w="299084" h="1989454">
                  <a:moveTo>
                    <a:pt x="0" y="1009483"/>
                  </a:moveTo>
                  <a:lnTo>
                    <a:pt x="2679" y="979705"/>
                  </a:lnTo>
                </a:path>
                <a:path w="299084" h="1989454">
                  <a:moveTo>
                    <a:pt x="16352" y="981066"/>
                  </a:moveTo>
                  <a:lnTo>
                    <a:pt x="14935" y="979705"/>
                  </a:lnTo>
                </a:path>
                <a:path w="299084" h="1989454">
                  <a:moveTo>
                    <a:pt x="16352" y="981066"/>
                  </a:moveTo>
                  <a:lnTo>
                    <a:pt x="4079" y="981066"/>
                  </a:lnTo>
                </a:path>
                <a:path w="299084" h="1989454">
                  <a:moveTo>
                    <a:pt x="4079" y="979705"/>
                  </a:moveTo>
                  <a:lnTo>
                    <a:pt x="2679" y="978378"/>
                  </a:lnTo>
                </a:path>
                <a:path w="299084" h="1989454">
                  <a:moveTo>
                    <a:pt x="4079" y="979705"/>
                  </a:moveTo>
                  <a:lnTo>
                    <a:pt x="2679" y="979705"/>
                  </a:lnTo>
                </a:path>
                <a:path w="299084" h="1989454">
                  <a:moveTo>
                    <a:pt x="14935" y="1010810"/>
                  </a:moveTo>
                  <a:lnTo>
                    <a:pt x="13536" y="1009483"/>
                  </a:lnTo>
                </a:path>
                <a:path w="299084" h="1989454">
                  <a:moveTo>
                    <a:pt x="13536" y="1010810"/>
                  </a:moveTo>
                  <a:lnTo>
                    <a:pt x="12238" y="1009483"/>
                  </a:lnTo>
                </a:path>
                <a:path w="299084" h="1989454">
                  <a:moveTo>
                    <a:pt x="13536" y="1010810"/>
                  </a:moveTo>
                  <a:lnTo>
                    <a:pt x="1382" y="100948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/>
            <p:cNvSpPr/>
            <p:nvPr/>
          </p:nvSpPr>
          <p:spPr>
            <a:xfrm>
              <a:off x="10111248" y="4898328"/>
              <a:ext cx="45085" cy="612140"/>
            </a:xfrm>
            <a:custGeom>
              <a:avLst/>
              <a:gdLst/>
              <a:ahLst/>
              <a:cxnLst/>
              <a:rect l="l" t="t" r="r" b="b"/>
              <a:pathLst>
                <a:path w="45084" h="612139">
                  <a:moveTo>
                    <a:pt x="6793" y="1361"/>
                  </a:moveTo>
                  <a:lnTo>
                    <a:pt x="5411" y="0"/>
                  </a:lnTo>
                </a:path>
                <a:path w="45084" h="612139">
                  <a:moveTo>
                    <a:pt x="6793" y="1361"/>
                  </a:moveTo>
                  <a:lnTo>
                    <a:pt x="5411" y="1361"/>
                  </a:lnTo>
                </a:path>
                <a:path w="45084" h="612139">
                  <a:moveTo>
                    <a:pt x="18947" y="35171"/>
                  </a:moveTo>
                  <a:lnTo>
                    <a:pt x="20346" y="5411"/>
                  </a:lnTo>
                </a:path>
                <a:path w="45084" h="612139">
                  <a:moveTo>
                    <a:pt x="20346" y="5411"/>
                  </a:moveTo>
                  <a:lnTo>
                    <a:pt x="18947" y="4083"/>
                  </a:lnTo>
                </a:path>
                <a:path w="45084" h="612139">
                  <a:moveTo>
                    <a:pt x="2714" y="33827"/>
                  </a:moveTo>
                  <a:lnTo>
                    <a:pt x="5411" y="4083"/>
                  </a:lnTo>
                </a:path>
                <a:path w="45084" h="612139">
                  <a:moveTo>
                    <a:pt x="18947" y="5411"/>
                  </a:moveTo>
                  <a:lnTo>
                    <a:pt x="17667" y="4083"/>
                  </a:lnTo>
                </a:path>
                <a:path w="45084" h="612139">
                  <a:moveTo>
                    <a:pt x="18947" y="5411"/>
                  </a:moveTo>
                  <a:lnTo>
                    <a:pt x="6793" y="4083"/>
                  </a:lnTo>
                </a:path>
                <a:path w="45084" h="612139">
                  <a:moveTo>
                    <a:pt x="6793" y="4083"/>
                  </a:moveTo>
                  <a:lnTo>
                    <a:pt x="5411" y="2688"/>
                  </a:lnTo>
                </a:path>
                <a:path w="45084" h="612139">
                  <a:moveTo>
                    <a:pt x="6793" y="4083"/>
                  </a:moveTo>
                  <a:lnTo>
                    <a:pt x="5411" y="4083"/>
                  </a:lnTo>
                </a:path>
                <a:path w="45084" h="612139">
                  <a:moveTo>
                    <a:pt x="18947" y="35171"/>
                  </a:moveTo>
                  <a:lnTo>
                    <a:pt x="17667" y="35171"/>
                  </a:lnTo>
                </a:path>
                <a:path w="45084" h="612139">
                  <a:moveTo>
                    <a:pt x="17667" y="35171"/>
                  </a:moveTo>
                  <a:lnTo>
                    <a:pt x="17667" y="33827"/>
                  </a:lnTo>
                </a:path>
                <a:path w="45084" h="612139">
                  <a:moveTo>
                    <a:pt x="16284" y="33827"/>
                  </a:moveTo>
                  <a:lnTo>
                    <a:pt x="4113" y="33827"/>
                  </a:lnTo>
                </a:path>
                <a:path w="45084" h="612139">
                  <a:moveTo>
                    <a:pt x="4113" y="33827"/>
                  </a:moveTo>
                  <a:lnTo>
                    <a:pt x="2714" y="32500"/>
                  </a:lnTo>
                </a:path>
                <a:path w="45084" h="612139">
                  <a:moveTo>
                    <a:pt x="4113" y="33827"/>
                  </a:moveTo>
                  <a:lnTo>
                    <a:pt x="2714" y="33827"/>
                  </a:lnTo>
                </a:path>
                <a:path w="45084" h="612139">
                  <a:moveTo>
                    <a:pt x="16284" y="66310"/>
                  </a:moveTo>
                  <a:lnTo>
                    <a:pt x="18947" y="36533"/>
                  </a:lnTo>
                </a:path>
                <a:path w="45084" h="612139">
                  <a:moveTo>
                    <a:pt x="17667" y="36533"/>
                  </a:moveTo>
                  <a:lnTo>
                    <a:pt x="16284" y="35171"/>
                  </a:lnTo>
                </a:path>
                <a:path w="45084" h="612139">
                  <a:moveTo>
                    <a:pt x="1348" y="66310"/>
                  </a:moveTo>
                  <a:lnTo>
                    <a:pt x="2714" y="36533"/>
                  </a:lnTo>
                </a:path>
                <a:path w="45084" h="612139">
                  <a:moveTo>
                    <a:pt x="17667" y="36533"/>
                  </a:moveTo>
                  <a:lnTo>
                    <a:pt x="16284" y="35171"/>
                  </a:lnTo>
                </a:path>
                <a:path w="45084" h="612139">
                  <a:moveTo>
                    <a:pt x="16284" y="37911"/>
                  </a:moveTo>
                  <a:lnTo>
                    <a:pt x="4113" y="36533"/>
                  </a:lnTo>
                </a:path>
                <a:path w="45084" h="612139">
                  <a:moveTo>
                    <a:pt x="4113" y="36533"/>
                  </a:moveTo>
                  <a:lnTo>
                    <a:pt x="2714" y="35171"/>
                  </a:lnTo>
                </a:path>
                <a:path w="45084" h="612139">
                  <a:moveTo>
                    <a:pt x="4113" y="35171"/>
                  </a:moveTo>
                  <a:lnTo>
                    <a:pt x="2714" y="35171"/>
                  </a:lnTo>
                </a:path>
                <a:path w="45084" h="612139">
                  <a:moveTo>
                    <a:pt x="16284" y="66310"/>
                  </a:moveTo>
                  <a:lnTo>
                    <a:pt x="14970" y="66310"/>
                  </a:lnTo>
                </a:path>
                <a:path w="45084" h="612139">
                  <a:moveTo>
                    <a:pt x="14970" y="66310"/>
                  </a:moveTo>
                  <a:lnTo>
                    <a:pt x="13553" y="64949"/>
                  </a:lnTo>
                </a:path>
                <a:path w="45084" h="612139">
                  <a:moveTo>
                    <a:pt x="14970" y="66310"/>
                  </a:moveTo>
                  <a:lnTo>
                    <a:pt x="2714" y="64949"/>
                  </a:lnTo>
                </a:path>
                <a:path w="45084" h="612139">
                  <a:moveTo>
                    <a:pt x="2714" y="66310"/>
                  </a:moveTo>
                  <a:lnTo>
                    <a:pt x="1348" y="64949"/>
                  </a:lnTo>
                </a:path>
                <a:path w="45084" h="612139">
                  <a:moveTo>
                    <a:pt x="1348" y="66310"/>
                  </a:moveTo>
                  <a:lnTo>
                    <a:pt x="0" y="64949"/>
                  </a:lnTo>
                </a:path>
                <a:path w="45084" h="612139">
                  <a:moveTo>
                    <a:pt x="37996" y="576446"/>
                  </a:moveTo>
                  <a:lnTo>
                    <a:pt x="36597" y="575085"/>
                  </a:lnTo>
                </a:path>
                <a:path w="45084" h="612139">
                  <a:moveTo>
                    <a:pt x="37996" y="576446"/>
                  </a:moveTo>
                  <a:lnTo>
                    <a:pt x="25723" y="577841"/>
                  </a:lnTo>
                </a:path>
                <a:path w="45084" h="612139">
                  <a:moveTo>
                    <a:pt x="25723" y="579169"/>
                  </a:moveTo>
                  <a:lnTo>
                    <a:pt x="24443" y="577841"/>
                  </a:lnTo>
                </a:path>
                <a:path w="45084" h="612139">
                  <a:moveTo>
                    <a:pt x="25723" y="579169"/>
                  </a:moveTo>
                  <a:lnTo>
                    <a:pt x="24443" y="579169"/>
                  </a:lnTo>
                </a:path>
                <a:path w="45084" h="612139">
                  <a:moveTo>
                    <a:pt x="44790" y="608946"/>
                  </a:moveTo>
                  <a:lnTo>
                    <a:pt x="39396" y="579169"/>
                  </a:lnTo>
                </a:path>
                <a:path w="45084" h="612139">
                  <a:moveTo>
                    <a:pt x="39396" y="579169"/>
                  </a:moveTo>
                  <a:lnTo>
                    <a:pt x="37996" y="577841"/>
                  </a:lnTo>
                </a:path>
                <a:path w="45084" h="612139">
                  <a:moveTo>
                    <a:pt x="28489" y="610274"/>
                  </a:moveTo>
                  <a:lnTo>
                    <a:pt x="24443" y="581840"/>
                  </a:lnTo>
                </a:path>
                <a:path w="45084" h="612139">
                  <a:moveTo>
                    <a:pt x="37996" y="579169"/>
                  </a:moveTo>
                  <a:lnTo>
                    <a:pt x="25723" y="581840"/>
                  </a:lnTo>
                </a:path>
                <a:path w="45084" h="612139">
                  <a:moveTo>
                    <a:pt x="25723" y="581840"/>
                  </a:moveTo>
                  <a:lnTo>
                    <a:pt x="24443" y="580496"/>
                  </a:lnTo>
                </a:path>
                <a:path w="45084" h="612139">
                  <a:moveTo>
                    <a:pt x="25723" y="580496"/>
                  </a:moveTo>
                  <a:lnTo>
                    <a:pt x="24443" y="580496"/>
                  </a:lnTo>
                </a:path>
                <a:path w="45084" h="612139">
                  <a:moveTo>
                    <a:pt x="44790" y="608946"/>
                  </a:moveTo>
                  <a:lnTo>
                    <a:pt x="43459" y="608946"/>
                  </a:lnTo>
                </a:path>
                <a:path w="45084" h="612139">
                  <a:moveTo>
                    <a:pt x="43459" y="608946"/>
                  </a:moveTo>
                  <a:lnTo>
                    <a:pt x="42059" y="607585"/>
                  </a:lnTo>
                </a:path>
                <a:path w="45084" h="612139">
                  <a:moveTo>
                    <a:pt x="42059" y="607585"/>
                  </a:moveTo>
                  <a:lnTo>
                    <a:pt x="29820" y="610274"/>
                  </a:lnTo>
                </a:path>
                <a:path w="45084" h="612139">
                  <a:moveTo>
                    <a:pt x="29820" y="610274"/>
                  </a:moveTo>
                  <a:lnTo>
                    <a:pt x="28489" y="608946"/>
                  </a:lnTo>
                </a:path>
                <a:path w="45084" h="612139">
                  <a:moveTo>
                    <a:pt x="29820" y="610274"/>
                  </a:moveTo>
                  <a:lnTo>
                    <a:pt x="28489" y="61165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/>
            <p:cNvSpPr/>
            <p:nvPr/>
          </p:nvSpPr>
          <p:spPr>
            <a:xfrm>
              <a:off x="10108467" y="4064758"/>
              <a:ext cx="236854" cy="1221105"/>
            </a:xfrm>
            <a:custGeom>
              <a:avLst/>
              <a:gdLst/>
              <a:ahLst/>
              <a:cxnLst/>
              <a:rect l="l" t="t" r="r" b="b"/>
              <a:pathLst>
                <a:path w="236854" h="1221104">
                  <a:moveTo>
                    <a:pt x="0" y="1062283"/>
                  </a:moveTo>
                  <a:lnTo>
                    <a:pt x="1416" y="1062283"/>
                  </a:lnTo>
                </a:path>
                <a:path w="236854" h="1221104">
                  <a:moveTo>
                    <a:pt x="16352" y="1062283"/>
                  </a:moveTo>
                  <a:lnTo>
                    <a:pt x="16352" y="1070366"/>
                  </a:lnTo>
                </a:path>
                <a:path w="236854" h="1221104">
                  <a:moveTo>
                    <a:pt x="16352" y="1070366"/>
                  </a:moveTo>
                  <a:lnTo>
                    <a:pt x="6913" y="1070366"/>
                  </a:lnTo>
                </a:path>
                <a:path w="236854" h="1221104">
                  <a:moveTo>
                    <a:pt x="10856" y="1208398"/>
                  </a:moveTo>
                  <a:lnTo>
                    <a:pt x="5496" y="1208398"/>
                  </a:lnTo>
                </a:path>
                <a:path w="236854" h="1221104">
                  <a:moveTo>
                    <a:pt x="16352" y="1062283"/>
                  </a:moveTo>
                  <a:lnTo>
                    <a:pt x="12273" y="1062283"/>
                  </a:lnTo>
                </a:path>
                <a:path w="236854" h="1221104">
                  <a:moveTo>
                    <a:pt x="6913" y="1069038"/>
                  </a:moveTo>
                  <a:lnTo>
                    <a:pt x="8210" y="1069038"/>
                  </a:lnTo>
                </a:path>
                <a:path w="236854" h="1221104">
                  <a:moveTo>
                    <a:pt x="5496" y="1069038"/>
                  </a:moveTo>
                  <a:lnTo>
                    <a:pt x="4130" y="1067694"/>
                  </a:lnTo>
                </a:path>
                <a:path w="236854" h="1221104">
                  <a:moveTo>
                    <a:pt x="12273" y="1208398"/>
                  </a:moveTo>
                  <a:lnTo>
                    <a:pt x="10856" y="1207054"/>
                  </a:lnTo>
                </a:path>
                <a:path w="236854" h="1221104">
                  <a:moveTo>
                    <a:pt x="12273" y="1213826"/>
                  </a:moveTo>
                  <a:lnTo>
                    <a:pt x="5496" y="1213826"/>
                  </a:lnTo>
                </a:path>
                <a:path w="236854" h="1221104">
                  <a:moveTo>
                    <a:pt x="21746" y="1205727"/>
                  </a:moveTo>
                  <a:lnTo>
                    <a:pt x="12273" y="1205727"/>
                  </a:lnTo>
                </a:path>
                <a:path w="236854" h="1221104">
                  <a:moveTo>
                    <a:pt x="5496" y="1220565"/>
                  </a:moveTo>
                  <a:lnTo>
                    <a:pt x="8210" y="1220565"/>
                  </a:lnTo>
                </a:path>
                <a:path w="236854" h="1221104">
                  <a:moveTo>
                    <a:pt x="21746" y="1220565"/>
                  </a:moveTo>
                  <a:lnTo>
                    <a:pt x="21746" y="1212448"/>
                  </a:lnTo>
                </a:path>
                <a:path w="236854" h="1221104">
                  <a:moveTo>
                    <a:pt x="5496" y="1215154"/>
                  </a:moveTo>
                  <a:lnTo>
                    <a:pt x="5496" y="1220565"/>
                  </a:lnTo>
                </a:path>
                <a:path w="236854" h="1221104">
                  <a:moveTo>
                    <a:pt x="21746" y="1212448"/>
                  </a:moveTo>
                  <a:lnTo>
                    <a:pt x="12273" y="1212448"/>
                  </a:lnTo>
                </a:path>
                <a:path w="236854" h="1221104">
                  <a:moveTo>
                    <a:pt x="5496" y="1215154"/>
                  </a:moveTo>
                  <a:lnTo>
                    <a:pt x="14987" y="1215154"/>
                  </a:lnTo>
                </a:path>
                <a:path w="236854" h="1221104">
                  <a:moveTo>
                    <a:pt x="21746" y="1220565"/>
                  </a:moveTo>
                  <a:lnTo>
                    <a:pt x="19066" y="1220565"/>
                  </a:lnTo>
                </a:path>
                <a:path w="236854" h="1221104">
                  <a:moveTo>
                    <a:pt x="12273" y="1212448"/>
                  </a:moveTo>
                  <a:lnTo>
                    <a:pt x="14987" y="1212448"/>
                  </a:lnTo>
                </a:path>
                <a:path w="236854" h="1221104">
                  <a:moveTo>
                    <a:pt x="12273" y="1062283"/>
                  </a:moveTo>
                  <a:lnTo>
                    <a:pt x="10856" y="1060939"/>
                  </a:lnTo>
                </a:path>
                <a:path w="236854" h="1221104">
                  <a:moveTo>
                    <a:pt x="19066" y="1220565"/>
                  </a:moveTo>
                  <a:lnTo>
                    <a:pt x="19066" y="1219237"/>
                  </a:lnTo>
                </a:path>
                <a:path w="236854" h="1221104">
                  <a:moveTo>
                    <a:pt x="14987" y="1062283"/>
                  </a:moveTo>
                  <a:lnTo>
                    <a:pt x="12273" y="1062283"/>
                  </a:lnTo>
                </a:path>
                <a:path w="236854" h="1221104">
                  <a:moveTo>
                    <a:pt x="14987" y="1062283"/>
                  </a:moveTo>
                  <a:lnTo>
                    <a:pt x="14987" y="1069038"/>
                  </a:lnTo>
                </a:path>
                <a:path w="236854" h="1221104">
                  <a:moveTo>
                    <a:pt x="14987" y="1069038"/>
                  </a:moveTo>
                  <a:lnTo>
                    <a:pt x="6913" y="1070366"/>
                  </a:lnTo>
                </a:path>
                <a:path w="236854" h="1221104">
                  <a:moveTo>
                    <a:pt x="21746" y="1219237"/>
                  </a:moveTo>
                  <a:lnTo>
                    <a:pt x="19066" y="1219237"/>
                  </a:lnTo>
                </a:path>
                <a:path w="236854" h="1221104">
                  <a:moveTo>
                    <a:pt x="0" y="1062283"/>
                  </a:moveTo>
                  <a:lnTo>
                    <a:pt x="1416" y="1062283"/>
                  </a:lnTo>
                </a:path>
                <a:path w="236854" h="1221104">
                  <a:moveTo>
                    <a:pt x="1416" y="1062283"/>
                  </a:moveTo>
                  <a:lnTo>
                    <a:pt x="0" y="1060939"/>
                  </a:lnTo>
                </a:path>
                <a:path w="236854" h="1221104">
                  <a:moveTo>
                    <a:pt x="6913" y="1069038"/>
                  </a:moveTo>
                  <a:lnTo>
                    <a:pt x="6913" y="1070366"/>
                  </a:lnTo>
                </a:path>
                <a:path w="236854" h="1221104">
                  <a:moveTo>
                    <a:pt x="8210" y="1069038"/>
                  </a:moveTo>
                  <a:lnTo>
                    <a:pt x="8210" y="1067694"/>
                  </a:lnTo>
                </a:path>
                <a:path w="236854" h="1221104">
                  <a:moveTo>
                    <a:pt x="9558" y="1067694"/>
                  </a:moveTo>
                  <a:lnTo>
                    <a:pt x="9558" y="1070366"/>
                  </a:lnTo>
                </a:path>
                <a:path w="236854" h="1221104">
                  <a:moveTo>
                    <a:pt x="21746" y="1219237"/>
                  </a:moveTo>
                  <a:lnTo>
                    <a:pt x="21746" y="1212448"/>
                  </a:lnTo>
                </a:path>
                <a:path w="236854" h="1221104">
                  <a:moveTo>
                    <a:pt x="21746" y="1212448"/>
                  </a:moveTo>
                  <a:lnTo>
                    <a:pt x="12273" y="1212448"/>
                  </a:lnTo>
                </a:path>
                <a:path w="236854" h="1221104">
                  <a:moveTo>
                    <a:pt x="5496" y="1215154"/>
                  </a:moveTo>
                  <a:lnTo>
                    <a:pt x="5496" y="1220565"/>
                  </a:lnTo>
                </a:path>
                <a:path w="236854" h="1221104">
                  <a:moveTo>
                    <a:pt x="5496" y="1220565"/>
                  </a:moveTo>
                  <a:lnTo>
                    <a:pt x="8210" y="1220565"/>
                  </a:lnTo>
                </a:path>
                <a:path w="236854" h="1221104">
                  <a:moveTo>
                    <a:pt x="8210" y="1220565"/>
                  </a:moveTo>
                  <a:lnTo>
                    <a:pt x="6913" y="1219237"/>
                  </a:lnTo>
                </a:path>
                <a:path w="236854" h="1221104">
                  <a:moveTo>
                    <a:pt x="14987" y="1215154"/>
                  </a:moveTo>
                  <a:lnTo>
                    <a:pt x="5496" y="1215154"/>
                  </a:lnTo>
                </a:path>
                <a:path w="236854" h="1221104">
                  <a:moveTo>
                    <a:pt x="12273" y="1212448"/>
                  </a:moveTo>
                  <a:lnTo>
                    <a:pt x="10856" y="1211053"/>
                  </a:lnTo>
                </a:path>
                <a:path w="236854" h="1221104">
                  <a:moveTo>
                    <a:pt x="14987" y="1212448"/>
                  </a:moveTo>
                  <a:lnTo>
                    <a:pt x="14987" y="1215154"/>
                  </a:lnTo>
                </a:path>
                <a:path w="236854" h="1221104">
                  <a:moveTo>
                    <a:pt x="14987" y="1215154"/>
                  </a:moveTo>
                  <a:lnTo>
                    <a:pt x="14987" y="1212448"/>
                  </a:lnTo>
                </a:path>
                <a:path w="236854" h="1221104">
                  <a:moveTo>
                    <a:pt x="21746" y="1212448"/>
                  </a:moveTo>
                  <a:lnTo>
                    <a:pt x="20449" y="1211053"/>
                  </a:lnTo>
                </a:path>
                <a:path w="236854" h="1221104">
                  <a:moveTo>
                    <a:pt x="21746" y="1212448"/>
                  </a:moveTo>
                  <a:lnTo>
                    <a:pt x="21746" y="1202970"/>
                  </a:lnTo>
                </a:path>
                <a:path w="236854" h="1221104">
                  <a:moveTo>
                    <a:pt x="61109" y="553492"/>
                  </a:moveTo>
                  <a:lnTo>
                    <a:pt x="48938" y="552096"/>
                  </a:lnTo>
                </a:path>
                <a:path w="236854" h="1221104">
                  <a:moveTo>
                    <a:pt x="48938" y="550752"/>
                  </a:moveTo>
                  <a:lnTo>
                    <a:pt x="47555" y="549442"/>
                  </a:lnTo>
                </a:path>
                <a:path w="236854" h="1221104">
                  <a:moveTo>
                    <a:pt x="48938" y="550752"/>
                  </a:moveTo>
                  <a:lnTo>
                    <a:pt x="47555" y="550752"/>
                  </a:lnTo>
                </a:path>
                <a:path w="236854" h="1221104">
                  <a:moveTo>
                    <a:pt x="57114" y="583235"/>
                  </a:moveTo>
                  <a:lnTo>
                    <a:pt x="55715" y="583235"/>
                  </a:lnTo>
                </a:path>
                <a:path w="236854" h="1221104">
                  <a:moveTo>
                    <a:pt x="55715" y="583235"/>
                  </a:moveTo>
                  <a:lnTo>
                    <a:pt x="55715" y="581908"/>
                  </a:lnTo>
                </a:path>
                <a:path w="236854" h="1221104">
                  <a:moveTo>
                    <a:pt x="55715" y="581908"/>
                  </a:moveTo>
                  <a:lnTo>
                    <a:pt x="43442" y="580496"/>
                  </a:lnTo>
                </a:path>
                <a:path w="236854" h="1221104">
                  <a:moveTo>
                    <a:pt x="43442" y="580496"/>
                  </a:moveTo>
                  <a:lnTo>
                    <a:pt x="42178" y="579169"/>
                  </a:lnTo>
                </a:path>
                <a:path w="236854" h="1221104">
                  <a:moveTo>
                    <a:pt x="42178" y="580496"/>
                  </a:moveTo>
                  <a:lnTo>
                    <a:pt x="40762" y="579169"/>
                  </a:lnTo>
                </a:path>
                <a:path w="236854" h="1221104">
                  <a:moveTo>
                    <a:pt x="63908" y="552096"/>
                  </a:moveTo>
                  <a:lnTo>
                    <a:pt x="69285" y="522353"/>
                  </a:lnTo>
                </a:path>
                <a:path w="236854" h="1221104">
                  <a:moveTo>
                    <a:pt x="69285" y="522353"/>
                  </a:moveTo>
                  <a:lnTo>
                    <a:pt x="67971" y="522353"/>
                  </a:lnTo>
                </a:path>
                <a:path w="236854" h="1221104">
                  <a:moveTo>
                    <a:pt x="47555" y="548081"/>
                  </a:moveTo>
                  <a:lnTo>
                    <a:pt x="53052" y="519664"/>
                  </a:lnTo>
                </a:path>
                <a:path w="236854" h="1221104">
                  <a:moveTo>
                    <a:pt x="67971" y="522353"/>
                  </a:moveTo>
                  <a:lnTo>
                    <a:pt x="66588" y="520974"/>
                  </a:lnTo>
                </a:path>
                <a:path w="236854" h="1221104">
                  <a:moveTo>
                    <a:pt x="66588" y="522353"/>
                  </a:moveTo>
                  <a:lnTo>
                    <a:pt x="55715" y="519664"/>
                  </a:lnTo>
                </a:path>
                <a:path w="236854" h="1221104">
                  <a:moveTo>
                    <a:pt x="54298" y="519664"/>
                  </a:moveTo>
                  <a:lnTo>
                    <a:pt x="53052" y="518303"/>
                  </a:lnTo>
                </a:path>
                <a:path w="236854" h="1221104">
                  <a:moveTo>
                    <a:pt x="54298" y="519664"/>
                  </a:moveTo>
                  <a:lnTo>
                    <a:pt x="53052" y="518303"/>
                  </a:lnTo>
                </a:path>
                <a:path w="236854" h="1221104">
                  <a:moveTo>
                    <a:pt x="62491" y="552096"/>
                  </a:moveTo>
                  <a:lnTo>
                    <a:pt x="61109" y="550752"/>
                  </a:lnTo>
                  <a:lnTo>
                    <a:pt x="59811" y="549442"/>
                  </a:lnTo>
                </a:path>
                <a:path w="236854" h="1221104">
                  <a:moveTo>
                    <a:pt x="61109" y="550752"/>
                  </a:moveTo>
                  <a:lnTo>
                    <a:pt x="48938" y="548081"/>
                  </a:lnTo>
                </a:path>
                <a:path w="236854" h="1221104">
                  <a:moveTo>
                    <a:pt x="48938" y="548081"/>
                  </a:moveTo>
                  <a:lnTo>
                    <a:pt x="48938" y="549442"/>
                  </a:lnTo>
                </a:path>
                <a:path w="236854" h="1221104">
                  <a:moveTo>
                    <a:pt x="48938" y="549442"/>
                  </a:moveTo>
                  <a:lnTo>
                    <a:pt x="47555" y="549442"/>
                  </a:lnTo>
                </a:path>
                <a:path w="236854" h="1221104">
                  <a:moveTo>
                    <a:pt x="221324" y="0"/>
                  </a:moveTo>
                  <a:lnTo>
                    <a:pt x="222655" y="0"/>
                  </a:lnTo>
                </a:path>
                <a:path w="236854" h="1221104">
                  <a:moveTo>
                    <a:pt x="236277" y="5411"/>
                  </a:moveTo>
                  <a:lnTo>
                    <a:pt x="232163" y="13544"/>
                  </a:lnTo>
                </a:path>
                <a:path w="236854" h="1221104">
                  <a:moveTo>
                    <a:pt x="218559" y="5411"/>
                  </a:moveTo>
                  <a:lnTo>
                    <a:pt x="221324" y="0"/>
                  </a:lnTo>
                </a:path>
                <a:path w="236854" h="1221104">
                  <a:moveTo>
                    <a:pt x="232163" y="13544"/>
                  </a:moveTo>
                  <a:lnTo>
                    <a:pt x="224021" y="9494"/>
                  </a:lnTo>
                </a:path>
                <a:path w="236854" h="1221104">
                  <a:moveTo>
                    <a:pt x="224021" y="8167"/>
                  </a:moveTo>
                  <a:lnTo>
                    <a:pt x="218559" y="5411"/>
                  </a:lnTo>
                </a:path>
                <a:path w="236854" h="1221104">
                  <a:moveTo>
                    <a:pt x="219958" y="4083"/>
                  </a:moveTo>
                  <a:lnTo>
                    <a:pt x="218559" y="4083"/>
                  </a:lnTo>
                </a:path>
                <a:path w="236854" h="1221104">
                  <a:moveTo>
                    <a:pt x="219958" y="2739"/>
                  </a:moveTo>
                  <a:lnTo>
                    <a:pt x="218559" y="1395"/>
                  </a:lnTo>
                </a:path>
                <a:path w="236854" h="1221104">
                  <a:moveTo>
                    <a:pt x="218559" y="5411"/>
                  </a:moveTo>
                  <a:lnTo>
                    <a:pt x="226752" y="8167"/>
                  </a:lnTo>
                </a:path>
                <a:path w="236854" h="1221104">
                  <a:moveTo>
                    <a:pt x="218559" y="5411"/>
                  </a:moveTo>
                  <a:lnTo>
                    <a:pt x="218559" y="4083"/>
                  </a:lnTo>
                </a:path>
                <a:path w="236854" h="1221104">
                  <a:moveTo>
                    <a:pt x="236277" y="5411"/>
                  </a:moveTo>
                  <a:lnTo>
                    <a:pt x="232163" y="4083"/>
                  </a:lnTo>
                </a:path>
                <a:path w="236854" h="1221104">
                  <a:moveTo>
                    <a:pt x="224021" y="9494"/>
                  </a:moveTo>
                  <a:lnTo>
                    <a:pt x="226752" y="9494"/>
                  </a:lnTo>
                </a:path>
                <a:path w="236854" h="1221104">
                  <a:moveTo>
                    <a:pt x="222655" y="8167"/>
                  </a:moveTo>
                  <a:lnTo>
                    <a:pt x="218559" y="5411"/>
                  </a:lnTo>
                </a:path>
                <a:path w="236854" h="1221104">
                  <a:moveTo>
                    <a:pt x="222655" y="8167"/>
                  </a:moveTo>
                  <a:lnTo>
                    <a:pt x="222655" y="6806"/>
                  </a:lnTo>
                </a:path>
                <a:path w="236854" h="1221104">
                  <a:moveTo>
                    <a:pt x="169757" y="143460"/>
                  </a:moveTo>
                  <a:lnTo>
                    <a:pt x="162963" y="140755"/>
                  </a:lnTo>
                </a:path>
                <a:path w="236854" h="1221104">
                  <a:moveTo>
                    <a:pt x="161546" y="146183"/>
                  </a:moveTo>
                  <a:lnTo>
                    <a:pt x="162963" y="147510"/>
                  </a:lnTo>
                </a:path>
                <a:path w="236854" h="1221104">
                  <a:moveTo>
                    <a:pt x="176482" y="152938"/>
                  </a:moveTo>
                  <a:lnTo>
                    <a:pt x="179179" y="144822"/>
                  </a:lnTo>
                </a:path>
                <a:path w="236854" h="1221104">
                  <a:moveTo>
                    <a:pt x="162963" y="140755"/>
                  </a:moveTo>
                  <a:lnTo>
                    <a:pt x="161546" y="146183"/>
                  </a:lnTo>
                </a:path>
                <a:path w="236854" h="1221104">
                  <a:moveTo>
                    <a:pt x="179179" y="144822"/>
                  </a:moveTo>
                  <a:lnTo>
                    <a:pt x="171105" y="142133"/>
                  </a:lnTo>
                </a:path>
                <a:path w="236854" h="1221104">
                  <a:moveTo>
                    <a:pt x="162963" y="140755"/>
                  </a:moveTo>
                  <a:lnTo>
                    <a:pt x="171105" y="144822"/>
                  </a:lnTo>
                </a:path>
                <a:path w="236854" h="1221104">
                  <a:moveTo>
                    <a:pt x="176482" y="152938"/>
                  </a:moveTo>
                  <a:lnTo>
                    <a:pt x="172403" y="151543"/>
                  </a:lnTo>
                </a:path>
                <a:path w="236854" h="1221104">
                  <a:moveTo>
                    <a:pt x="169757" y="142133"/>
                  </a:moveTo>
                  <a:lnTo>
                    <a:pt x="172403" y="142133"/>
                  </a:lnTo>
                </a:path>
                <a:path w="236854" h="1221104">
                  <a:moveTo>
                    <a:pt x="232163" y="4083"/>
                  </a:moveTo>
                  <a:lnTo>
                    <a:pt x="232163" y="5411"/>
                  </a:lnTo>
                </a:path>
                <a:path w="236854" h="1221104">
                  <a:moveTo>
                    <a:pt x="172403" y="151543"/>
                  </a:moveTo>
                  <a:lnTo>
                    <a:pt x="172403" y="150199"/>
                  </a:lnTo>
                </a:path>
                <a:path w="236854" h="1221104">
                  <a:moveTo>
                    <a:pt x="234877" y="5411"/>
                  </a:moveTo>
                  <a:lnTo>
                    <a:pt x="232163" y="5411"/>
                  </a:lnTo>
                </a:path>
                <a:path w="236854" h="1221104">
                  <a:moveTo>
                    <a:pt x="234877" y="5411"/>
                  </a:moveTo>
                  <a:lnTo>
                    <a:pt x="232163" y="12217"/>
                  </a:lnTo>
                </a:path>
                <a:path w="236854" h="1221104">
                  <a:moveTo>
                    <a:pt x="232163" y="12217"/>
                  </a:moveTo>
                  <a:lnTo>
                    <a:pt x="224021" y="9494"/>
                  </a:lnTo>
                </a:path>
                <a:path w="236854" h="1221104">
                  <a:moveTo>
                    <a:pt x="175185" y="151543"/>
                  </a:moveTo>
                  <a:lnTo>
                    <a:pt x="172403" y="150199"/>
                  </a:lnTo>
                </a:path>
                <a:path w="236854" h="1221104">
                  <a:moveTo>
                    <a:pt x="218559" y="4083"/>
                  </a:moveTo>
                  <a:lnTo>
                    <a:pt x="221324" y="0"/>
                  </a:lnTo>
                </a:path>
                <a:path w="236854" h="1221104">
                  <a:moveTo>
                    <a:pt x="221324" y="0"/>
                  </a:moveTo>
                  <a:lnTo>
                    <a:pt x="222655" y="1395"/>
                  </a:lnTo>
                </a:path>
                <a:path w="236854" h="1221104">
                  <a:moveTo>
                    <a:pt x="222655" y="1395"/>
                  </a:moveTo>
                  <a:lnTo>
                    <a:pt x="222655" y="0"/>
                  </a:lnTo>
                </a:path>
                <a:path w="236854" h="1221104">
                  <a:moveTo>
                    <a:pt x="226752" y="8167"/>
                  </a:moveTo>
                  <a:lnTo>
                    <a:pt x="218559" y="4083"/>
                  </a:lnTo>
                </a:path>
                <a:path w="236854" h="1221104">
                  <a:moveTo>
                    <a:pt x="224021" y="9494"/>
                  </a:moveTo>
                  <a:lnTo>
                    <a:pt x="222655" y="8167"/>
                  </a:lnTo>
                </a:path>
                <a:path w="236854" h="1221104">
                  <a:moveTo>
                    <a:pt x="226752" y="9494"/>
                  </a:moveTo>
                  <a:lnTo>
                    <a:pt x="226752" y="8167"/>
                  </a:lnTo>
                </a:path>
                <a:path w="236854" h="1221104">
                  <a:moveTo>
                    <a:pt x="226752" y="8167"/>
                  </a:moveTo>
                  <a:lnTo>
                    <a:pt x="226752" y="108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/>
            <p:cNvSpPr/>
            <p:nvPr/>
          </p:nvSpPr>
          <p:spPr>
            <a:xfrm>
              <a:off x="10151911" y="4078299"/>
              <a:ext cx="189230" cy="1651000"/>
            </a:xfrm>
            <a:custGeom>
              <a:avLst/>
              <a:gdLst/>
              <a:ahLst/>
              <a:cxnLst/>
              <a:rect l="l" t="t" r="r" b="b"/>
              <a:pathLst>
                <a:path w="189229" h="1651000">
                  <a:moveTo>
                    <a:pt x="131743" y="137998"/>
                  </a:moveTo>
                  <a:lnTo>
                    <a:pt x="134457" y="131277"/>
                  </a:lnTo>
                </a:path>
                <a:path w="189229" h="1651000">
                  <a:moveTo>
                    <a:pt x="134457" y="131277"/>
                  </a:moveTo>
                  <a:lnTo>
                    <a:pt x="127663" y="128588"/>
                  </a:lnTo>
                </a:path>
                <a:path w="189229" h="1651000">
                  <a:moveTo>
                    <a:pt x="119521" y="128588"/>
                  </a:moveTo>
                  <a:lnTo>
                    <a:pt x="118104" y="132655"/>
                  </a:lnTo>
                </a:path>
                <a:path w="189229" h="1651000">
                  <a:moveTo>
                    <a:pt x="118104" y="132655"/>
                  </a:moveTo>
                  <a:lnTo>
                    <a:pt x="119521" y="132655"/>
                  </a:lnTo>
                </a:path>
                <a:path w="189229" h="1651000">
                  <a:moveTo>
                    <a:pt x="119521" y="132655"/>
                  </a:moveTo>
                  <a:lnTo>
                    <a:pt x="119521" y="133982"/>
                  </a:lnTo>
                </a:path>
                <a:path w="189229" h="1651000">
                  <a:moveTo>
                    <a:pt x="127663" y="131277"/>
                  </a:moveTo>
                  <a:lnTo>
                    <a:pt x="119521" y="128588"/>
                  </a:lnTo>
                </a:path>
                <a:path w="189229" h="1651000">
                  <a:moveTo>
                    <a:pt x="126298" y="128588"/>
                  </a:moveTo>
                  <a:lnTo>
                    <a:pt x="127663" y="128588"/>
                  </a:lnTo>
                </a:path>
                <a:path w="189229" h="1651000">
                  <a:moveTo>
                    <a:pt x="128977" y="128588"/>
                  </a:moveTo>
                  <a:lnTo>
                    <a:pt x="127663" y="131277"/>
                  </a:lnTo>
                </a:path>
                <a:path w="189229" h="1651000">
                  <a:moveTo>
                    <a:pt x="127663" y="131277"/>
                  </a:moveTo>
                  <a:lnTo>
                    <a:pt x="128977" y="128588"/>
                  </a:lnTo>
                </a:path>
                <a:path w="189229" h="1651000">
                  <a:moveTo>
                    <a:pt x="135754" y="131277"/>
                  </a:moveTo>
                  <a:lnTo>
                    <a:pt x="134457" y="129916"/>
                  </a:lnTo>
                </a:path>
                <a:path w="189229" h="1651000">
                  <a:moveTo>
                    <a:pt x="185973" y="6772"/>
                  </a:moveTo>
                  <a:lnTo>
                    <a:pt x="188738" y="0"/>
                  </a:lnTo>
                </a:path>
                <a:path w="189229" h="1651000">
                  <a:moveTo>
                    <a:pt x="0" y="1496613"/>
                  </a:moveTo>
                  <a:lnTo>
                    <a:pt x="1416" y="1496613"/>
                  </a:lnTo>
                </a:path>
                <a:path w="189229" h="1651000">
                  <a:moveTo>
                    <a:pt x="14987" y="1493924"/>
                  </a:moveTo>
                  <a:lnTo>
                    <a:pt x="16386" y="1500697"/>
                  </a:lnTo>
                </a:path>
                <a:path w="189229" h="1651000">
                  <a:moveTo>
                    <a:pt x="16386" y="1500697"/>
                  </a:moveTo>
                  <a:lnTo>
                    <a:pt x="8193" y="1503385"/>
                  </a:lnTo>
                </a:path>
                <a:path w="189229" h="1651000">
                  <a:moveTo>
                    <a:pt x="8193" y="1502024"/>
                  </a:moveTo>
                  <a:lnTo>
                    <a:pt x="9610" y="1502024"/>
                  </a:lnTo>
                </a:path>
                <a:path w="189229" h="1651000">
                  <a:moveTo>
                    <a:pt x="5479" y="1502024"/>
                  </a:moveTo>
                  <a:lnTo>
                    <a:pt x="4096" y="1500697"/>
                  </a:lnTo>
                </a:path>
                <a:path w="189229" h="1651000">
                  <a:moveTo>
                    <a:pt x="38133" y="1638695"/>
                  </a:moveTo>
                  <a:lnTo>
                    <a:pt x="36716" y="1638695"/>
                  </a:lnTo>
                </a:path>
                <a:path w="189229" h="1651000">
                  <a:moveTo>
                    <a:pt x="36716" y="1634663"/>
                  </a:moveTo>
                  <a:lnTo>
                    <a:pt x="38133" y="1638695"/>
                  </a:lnTo>
                </a:path>
                <a:path w="189229" h="1651000">
                  <a:moveTo>
                    <a:pt x="38133" y="1644141"/>
                  </a:moveTo>
                  <a:lnTo>
                    <a:pt x="31322" y="1645502"/>
                  </a:lnTo>
                </a:path>
                <a:path w="189229" h="1651000">
                  <a:moveTo>
                    <a:pt x="46173" y="1633267"/>
                  </a:moveTo>
                  <a:lnTo>
                    <a:pt x="38133" y="1635990"/>
                  </a:lnTo>
                </a:path>
                <a:path w="189229" h="1651000">
                  <a:moveTo>
                    <a:pt x="32620" y="1650879"/>
                  </a:moveTo>
                  <a:lnTo>
                    <a:pt x="35317" y="1650879"/>
                  </a:lnTo>
                </a:path>
                <a:path w="189229" h="1651000">
                  <a:moveTo>
                    <a:pt x="48972" y="1648173"/>
                  </a:moveTo>
                  <a:lnTo>
                    <a:pt x="47572" y="1640057"/>
                  </a:lnTo>
                </a:path>
                <a:path w="189229" h="1651000">
                  <a:moveTo>
                    <a:pt x="32620" y="1645502"/>
                  </a:moveTo>
                  <a:lnTo>
                    <a:pt x="32620" y="1650879"/>
                  </a:lnTo>
                </a:path>
                <a:path w="189229" h="1651000">
                  <a:moveTo>
                    <a:pt x="47572" y="1640057"/>
                  </a:moveTo>
                  <a:lnTo>
                    <a:pt x="38133" y="1641418"/>
                  </a:lnTo>
                </a:path>
                <a:path w="189229" h="1651000">
                  <a:moveTo>
                    <a:pt x="32620" y="1645502"/>
                  </a:moveTo>
                  <a:lnTo>
                    <a:pt x="40779" y="1644141"/>
                  </a:lnTo>
                </a:path>
                <a:path w="189229" h="1651000">
                  <a:moveTo>
                    <a:pt x="48972" y="1648173"/>
                  </a:moveTo>
                  <a:lnTo>
                    <a:pt x="46173" y="1648173"/>
                  </a:lnTo>
                </a:path>
                <a:path w="189229" h="1651000">
                  <a:moveTo>
                    <a:pt x="38133" y="1642762"/>
                  </a:moveTo>
                  <a:lnTo>
                    <a:pt x="40779" y="1642762"/>
                  </a:lnTo>
                </a:path>
                <a:path w="189229" h="1651000">
                  <a:moveTo>
                    <a:pt x="46173" y="1648173"/>
                  </a:moveTo>
                  <a:lnTo>
                    <a:pt x="44875" y="1646812"/>
                  </a:lnTo>
                </a:path>
                <a:path w="189229" h="1651000">
                  <a:moveTo>
                    <a:pt x="14987" y="1493924"/>
                  </a:moveTo>
                  <a:lnTo>
                    <a:pt x="12273" y="1493924"/>
                  </a:lnTo>
                </a:path>
                <a:path w="189229" h="1651000">
                  <a:moveTo>
                    <a:pt x="14987" y="1493924"/>
                  </a:moveTo>
                  <a:lnTo>
                    <a:pt x="16386" y="1500697"/>
                  </a:lnTo>
                </a:path>
                <a:path w="189229" h="1651000">
                  <a:moveTo>
                    <a:pt x="16386" y="1500697"/>
                  </a:moveTo>
                  <a:lnTo>
                    <a:pt x="8193" y="1502024"/>
                  </a:lnTo>
                </a:path>
                <a:path w="189229" h="1651000">
                  <a:moveTo>
                    <a:pt x="48972" y="1648173"/>
                  </a:moveTo>
                  <a:lnTo>
                    <a:pt x="46173" y="1648173"/>
                  </a:lnTo>
                </a:path>
                <a:path w="189229" h="1651000">
                  <a:moveTo>
                    <a:pt x="0" y="1496613"/>
                  </a:moveTo>
                  <a:lnTo>
                    <a:pt x="1416" y="1496613"/>
                  </a:lnTo>
                </a:path>
                <a:path w="189229" h="1651000">
                  <a:moveTo>
                    <a:pt x="8193" y="1502024"/>
                  </a:moveTo>
                  <a:lnTo>
                    <a:pt x="8193" y="1503385"/>
                  </a:lnTo>
                </a:path>
                <a:path w="189229" h="1651000">
                  <a:moveTo>
                    <a:pt x="9610" y="1502024"/>
                  </a:moveTo>
                  <a:lnTo>
                    <a:pt x="9610" y="1500697"/>
                  </a:lnTo>
                </a:path>
                <a:path w="189229" h="1651000">
                  <a:moveTo>
                    <a:pt x="9610" y="1499301"/>
                  </a:moveTo>
                  <a:lnTo>
                    <a:pt x="9610" y="1502024"/>
                  </a:lnTo>
                </a:path>
                <a:path w="189229" h="1651000">
                  <a:moveTo>
                    <a:pt x="48972" y="1648173"/>
                  </a:moveTo>
                  <a:lnTo>
                    <a:pt x="47572" y="1640057"/>
                  </a:lnTo>
                </a:path>
                <a:path w="189229" h="1651000">
                  <a:moveTo>
                    <a:pt x="47572" y="1640057"/>
                  </a:moveTo>
                  <a:lnTo>
                    <a:pt x="38133" y="1642762"/>
                  </a:lnTo>
                </a:path>
                <a:path w="189229" h="1651000">
                  <a:moveTo>
                    <a:pt x="32620" y="1645502"/>
                  </a:moveTo>
                  <a:lnTo>
                    <a:pt x="33985" y="1650879"/>
                  </a:lnTo>
                </a:path>
                <a:path w="189229" h="1651000">
                  <a:moveTo>
                    <a:pt x="33985" y="1650879"/>
                  </a:moveTo>
                  <a:lnTo>
                    <a:pt x="35317" y="1650879"/>
                  </a:lnTo>
                </a:path>
                <a:path w="189229" h="1651000">
                  <a:moveTo>
                    <a:pt x="35317" y="1650879"/>
                  </a:moveTo>
                  <a:lnTo>
                    <a:pt x="33985" y="1649501"/>
                  </a:lnTo>
                </a:path>
                <a:path w="189229" h="1651000">
                  <a:moveTo>
                    <a:pt x="40779" y="1644141"/>
                  </a:moveTo>
                  <a:lnTo>
                    <a:pt x="32620" y="1645502"/>
                  </a:lnTo>
                </a:path>
                <a:path w="189229" h="1651000">
                  <a:moveTo>
                    <a:pt x="38133" y="1642762"/>
                  </a:moveTo>
                  <a:lnTo>
                    <a:pt x="38133" y="1641418"/>
                  </a:lnTo>
                </a:path>
                <a:path w="189229" h="1651000">
                  <a:moveTo>
                    <a:pt x="40779" y="1642762"/>
                  </a:moveTo>
                  <a:lnTo>
                    <a:pt x="40779" y="1644141"/>
                  </a:lnTo>
                </a:path>
                <a:path w="189229" h="1651000">
                  <a:moveTo>
                    <a:pt x="40779" y="1644141"/>
                  </a:moveTo>
                  <a:lnTo>
                    <a:pt x="40779" y="1641418"/>
                  </a:lnTo>
                </a:path>
                <a:path w="189229" h="1651000">
                  <a:moveTo>
                    <a:pt x="47572" y="1640057"/>
                  </a:moveTo>
                  <a:lnTo>
                    <a:pt x="46173" y="1638695"/>
                  </a:lnTo>
                </a:path>
                <a:path w="189229" h="1651000">
                  <a:moveTo>
                    <a:pt x="47572" y="1640057"/>
                  </a:moveTo>
                  <a:lnTo>
                    <a:pt x="44875" y="1631906"/>
                  </a:lnTo>
                </a:path>
                <a:path w="189229" h="1651000">
                  <a:moveTo>
                    <a:pt x="14987" y="1493924"/>
                  </a:moveTo>
                  <a:lnTo>
                    <a:pt x="12273" y="1493924"/>
                  </a:lnTo>
                </a:path>
                <a:path w="189229" h="1651000">
                  <a:moveTo>
                    <a:pt x="12273" y="1493924"/>
                  </a:moveTo>
                  <a:lnTo>
                    <a:pt x="10873" y="1492529"/>
                  </a:lnTo>
                </a:path>
                <a:path w="189229" h="1651000">
                  <a:moveTo>
                    <a:pt x="1416" y="1496613"/>
                  </a:moveTo>
                  <a:lnTo>
                    <a:pt x="0" y="149528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/>
            <p:cNvSpPr/>
            <p:nvPr/>
          </p:nvSpPr>
          <p:spPr>
            <a:xfrm>
              <a:off x="18122850" y="5182505"/>
              <a:ext cx="69215" cy="1905"/>
            </a:xfrm>
            <a:custGeom>
              <a:avLst/>
              <a:gdLst/>
              <a:ahLst/>
              <a:cxnLst/>
              <a:rect l="l" t="t" r="r" b="b"/>
              <a:pathLst>
                <a:path w="69215" h="1904">
                  <a:moveTo>
                    <a:pt x="69200" y="1327"/>
                  </a:moveTo>
                  <a:lnTo>
                    <a:pt x="67868" y="0"/>
                  </a:lnTo>
                </a:path>
                <a:path w="69215" h="1904">
                  <a:moveTo>
                    <a:pt x="69200" y="1327"/>
                  </a:moveTo>
                  <a:lnTo>
                    <a:pt x="54281" y="1327"/>
                  </a:lnTo>
                </a:path>
                <a:path w="69215" h="1904">
                  <a:moveTo>
                    <a:pt x="40711" y="1327"/>
                  </a:moveTo>
                  <a:lnTo>
                    <a:pt x="39379" y="0"/>
                  </a:lnTo>
                </a:path>
                <a:path w="69215" h="1904">
                  <a:moveTo>
                    <a:pt x="28523" y="1327"/>
                  </a:moveTo>
                  <a:lnTo>
                    <a:pt x="14918" y="1327"/>
                  </a:lnTo>
                </a:path>
                <a:path w="69215" h="1904">
                  <a:moveTo>
                    <a:pt x="1331" y="1327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/>
            <p:cNvSpPr/>
            <p:nvPr/>
          </p:nvSpPr>
          <p:spPr>
            <a:xfrm>
              <a:off x="17121061" y="2926755"/>
              <a:ext cx="1944370" cy="3928745"/>
            </a:xfrm>
            <a:custGeom>
              <a:avLst/>
              <a:gdLst/>
              <a:ahLst/>
              <a:cxnLst/>
              <a:rect l="l" t="t" r="r" b="b"/>
              <a:pathLst>
                <a:path w="1944369" h="3928745">
                  <a:moveTo>
                    <a:pt x="990941" y="2257086"/>
                  </a:moveTo>
                  <a:lnTo>
                    <a:pt x="977337" y="2257086"/>
                  </a:lnTo>
                </a:path>
                <a:path w="1944369" h="3928745">
                  <a:moveTo>
                    <a:pt x="962435" y="2257086"/>
                  </a:moveTo>
                  <a:lnTo>
                    <a:pt x="961035" y="2255759"/>
                  </a:lnTo>
                </a:path>
                <a:path w="1944369" h="3928745">
                  <a:moveTo>
                    <a:pt x="951579" y="2257086"/>
                  </a:moveTo>
                  <a:lnTo>
                    <a:pt x="937974" y="2257086"/>
                  </a:lnTo>
                </a:path>
                <a:path w="1944369" h="3928745">
                  <a:moveTo>
                    <a:pt x="923055" y="2257086"/>
                  </a:moveTo>
                  <a:lnTo>
                    <a:pt x="921690" y="2255759"/>
                  </a:lnTo>
                </a:path>
                <a:path w="1944369" h="3928745">
                  <a:moveTo>
                    <a:pt x="912216" y="2257086"/>
                  </a:moveTo>
                  <a:lnTo>
                    <a:pt x="908120" y="2257086"/>
                  </a:lnTo>
                  <a:lnTo>
                    <a:pt x="894566" y="2257086"/>
                  </a:lnTo>
                </a:path>
                <a:path w="1944369" h="3928745">
                  <a:moveTo>
                    <a:pt x="1070998" y="2242180"/>
                  </a:moveTo>
                  <a:lnTo>
                    <a:pt x="1069649" y="2240853"/>
                  </a:lnTo>
                </a:path>
                <a:path w="1944369" h="3928745">
                  <a:moveTo>
                    <a:pt x="1070998" y="2242180"/>
                  </a:moveTo>
                  <a:lnTo>
                    <a:pt x="1056079" y="2242180"/>
                  </a:lnTo>
                </a:path>
                <a:path w="1944369" h="3928745">
                  <a:moveTo>
                    <a:pt x="1042509" y="2242180"/>
                  </a:moveTo>
                  <a:lnTo>
                    <a:pt x="1041160" y="2240853"/>
                  </a:lnTo>
                </a:path>
                <a:path w="1944369" h="3928745">
                  <a:moveTo>
                    <a:pt x="1030304" y="2242180"/>
                  </a:moveTo>
                  <a:lnTo>
                    <a:pt x="1016699" y="2242180"/>
                  </a:lnTo>
                </a:path>
                <a:path w="1944369" h="3928745">
                  <a:moveTo>
                    <a:pt x="1003129" y="2242180"/>
                  </a:moveTo>
                  <a:lnTo>
                    <a:pt x="1001780" y="2240853"/>
                  </a:lnTo>
                </a:path>
                <a:path w="1944369" h="3928745">
                  <a:moveTo>
                    <a:pt x="990941" y="2242180"/>
                  </a:moveTo>
                  <a:lnTo>
                    <a:pt x="977337" y="2242180"/>
                  </a:lnTo>
                </a:path>
                <a:path w="1944369" h="3928745">
                  <a:moveTo>
                    <a:pt x="962435" y="2242180"/>
                  </a:moveTo>
                  <a:lnTo>
                    <a:pt x="961035" y="2240853"/>
                  </a:lnTo>
                </a:path>
                <a:path w="1944369" h="3928745">
                  <a:moveTo>
                    <a:pt x="951579" y="2242180"/>
                  </a:moveTo>
                  <a:lnTo>
                    <a:pt x="937974" y="2242180"/>
                  </a:lnTo>
                </a:path>
                <a:path w="1944369" h="3928745">
                  <a:moveTo>
                    <a:pt x="923055" y="2242180"/>
                  </a:moveTo>
                  <a:lnTo>
                    <a:pt x="921690" y="2240853"/>
                  </a:lnTo>
                </a:path>
                <a:path w="1944369" h="3928745">
                  <a:moveTo>
                    <a:pt x="912216" y="2242180"/>
                  </a:moveTo>
                  <a:lnTo>
                    <a:pt x="908120" y="2242180"/>
                  </a:lnTo>
                  <a:lnTo>
                    <a:pt x="894566" y="2242180"/>
                  </a:lnTo>
                </a:path>
                <a:path w="1944369" h="3928745">
                  <a:moveTo>
                    <a:pt x="1080540" y="2228670"/>
                  </a:moveTo>
                  <a:lnTo>
                    <a:pt x="1079191" y="2227342"/>
                  </a:lnTo>
                </a:path>
                <a:path w="1944369" h="3928745">
                  <a:moveTo>
                    <a:pt x="1080540" y="2228670"/>
                  </a:moveTo>
                  <a:lnTo>
                    <a:pt x="1066935" y="2228670"/>
                  </a:lnTo>
                </a:path>
                <a:path w="1944369" h="3928745">
                  <a:moveTo>
                    <a:pt x="1052033" y="2228670"/>
                  </a:moveTo>
                  <a:lnTo>
                    <a:pt x="1050651" y="2227342"/>
                  </a:lnTo>
                </a:path>
                <a:path w="1944369" h="3928745">
                  <a:moveTo>
                    <a:pt x="1041160" y="2228670"/>
                  </a:moveTo>
                  <a:lnTo>
                    <a:pt x="1027556" y="2228670"/>
                  </a:lnTo>
                </a:path>
                <a:path w="1944369" h="3928745">
                  <a:moveTo>
                    <a:pt x="1012654" y="2228670"/>
                  </a:moveTo>
                  <a:lnTo>
                    <a:pt x="1011254" y="2227342"/>
                  </a:lnTo>
                </a:path>
                <a:path w="1944369" h="3928745">
                  <a:moveTo>
                    <a:pt x="1001780" y="2228670"/>
                  </a:moveTo>
                  <a:lnTo>
                    <a:pt x="988193" y="2228670"/>
                  </a:lnTo>
                </a:path>
                <a:path w="1944369" h="3928745">
                  <a:moveTo>
                    <a:pt x="973291" y="2228670"/>
                  </a:moveTo>
                  <a:lnTo>
                    <a:pt x="971909" y="2227342"/>
                  </a:lnTo>
                </a:path>
                <a:path w="1944369" h="3928745">
                  <a:moveTo>
                    <a:pt x="962435" y="2228670"/>
                  </a:moveTo>
                  <a:lnTo>
                    <a:pt x="947482" y="2228670"/>
                  </a:lnTo>
                </a:path>
                <a:path w="1944369" h="3928745">
                  <a:moveTo>
                    <a:pt x="933946" y="2228670"/>
                  </a:moveTo>
                  <a:lnTo>
                    <a:pt x="932546" y="2227342"/>
                  </a:lnTo>
                </a:path>
                <a:path w="1944369" h="3928745">
                  <a:moveTo>
                    <a:pt x="923055" y="2228670"/>
                  </a:moveTo>
                  <a:lnTo>
                    <a:pt x="908120" y="2228670"/>
                  </a:lnTo>
                </a:path>
                <a:path w="1944369" h="3928745">
                  <a:moveTo>
                    <a:pt x="897263" y="2228670"/>
                  </a:moveTo>
                  <a:lnTo>
                    <a:pt x="883710" y="2228670"/>
                  </a:lnTo>
                </a:path>
                <a:path w="1944369" h="3928745">
                  <a:moveTo>
                    <a:pt x="894566" y="2001355"/>
                  </a:moveTo>
                  <a:lnTo>
                    <a:pt x="747921" y="2001355"/>
                  </a:lnTo>
                </a:path>
                <a:path w="1944369" h="3928745">
                  <a:moveTo>
                    <a:pt x="1517624" y="2242180"/>
                  </a:moveTo>
                  <a:lnTo>
                    <a:pt x="1517624" y="2228670"/>
                  </a:lnTo>
                </a:path>
                <a:path w="1944369" h="3928745">
                  <a:moveTo>
                    <a:pt x="883710" y="2242180"/>
                  </a:moveTo>
                  <a:lnTo>
                    <a:pt x="883710" y="2228670"/>
                  </a:lnTo>
                </a:path>
                <a:path w="1944369" h="3928745">
                  <a:moveTo>
                    <a:pt x="1080540" y="2242180"/>
                  </a:moveTo>
                  <a:lnTo>
                    <a:pt x="1080540" y="2228670"/>
                  </a:lnTo>
                </a:path>
                <a:path w="1944369" h="3928745">
                  <a:moveTo>
                    <a:pt x="1944191" y="1246276"/>
                  </a:moveTo>
                  <a:lnTo>
                    <a:pt x="1854254" y="1246276"/>
                  </a:lnTo>
                </a:path>
                <a:path w="1944369" h="3928745">
                  <a:moveTo>
                    <a:pt x="1195879" y="519664"/>
                  </a:moveTo>
                  <a:lnTo>
                    <a:pt x="1372379" y="519664"/>
                  </a:lnTo>
                </a:path>
                <a:path w="1944369" h="3928745">
                  <a:moveTo>
                    <a:pt x="1174201" y="519664"/>
                  </a:moveTo>
                  <a:lnTo>
                    <a:pt x="1195879" y="519664"/>
                  </a:lnTo>
                </a:path>
                <a:path w="1944369" h="3928745">
                  <a:moveTo>
                    <a:pt x="777810" y="31139"/>
                  </a:moveTo>
                  <a:lnTo>
                    <a:pt x="1174201" y="31139"/>
                  </a:lnTo>
                </a:path>
                <a:path w="1944369" h="3928745">
                  <a:moveTo>
                    <a:pt x="1174201" y="811929"/>
                  </a:moveTo>
                  <a:lnTo>
                    <a:pt x="777810" y="811929"/>
                  </a:lnTo>
                </a:path>
                <a:path w="1944369" h="3928745">
                  <a:moveTo>
                    <a:pt x="1174201" y="2739"/>
                  </a:moveTo>
                  <a:lnTo>
                    <a:pt x="750670" y="2739"/>
                  </a:lnTo>
                </a:path>
                <a:path w="1944369" h="3928745">
                  <a:moveTo>
                    <a:pt x="1070998" y="1979693"/>
                  </a:moveTo>
                  <a:lnTo>
                    <a:pt x="1174201" y="1979693"/>
                  </a:lnTo>
                </a:path>
                <a:path w="1944369" h="3928745">
                  <a:moveTo>
                    <a:pt x="1174201" y="695540"/>
                  </a:moveTo>
                  <a:lnTo>
                    <a:pt x="1195879" y="695540"/>
                  </a:lnTo>
                </a:path>
                <a:path w="1944369" h="3928745">
                  <a:moveTo>
                    <a:pt x="1174201" y="2228670"/>
                  </a:moveTo>
                  <a:lnTo>
                    <a:pt x="1080540" y="2228670"/>
                  </a:lnTo>
                </a:path>
                <a:path w="1944369" h="3928745">
                  <a:moveTo>
                    <a:pt x="1174201" y="2238164"/>
                  </a:moveTo>
                  <a:lnTo>
                    <a:pt x="1174201" y="695540"/>
                  </a:lnTo>
                </a:path>
                <a:path w="1944369" h="3928745">
                  <a:moveTo>
                    <a:pt x="777810" y="790267"/>
                  </a:moveTo>
                  <a:lnTo>
                    <a:pt x="1174201" y="790267"/>
                  </a:lnTo>
                </a:path>
                <a:path w="1944369" h="3928745">
                  <a:moveTo>
                    <a:pt x="1174201" y="519664"/>
                  </a:moveTo>
                  <a:lnTo>
                    <a:pt x="1174201" y="0"/>
                  </a:lnTo>
                </a:path>
                <a:path w="1944369" h="3928745">
                  <a:moveTo>
                    <a:pt x="1174201" y="2001355"/>
                  </a:moveTo>
                  <a:lnTo>
                    <a:pt x="1070998" y="2001355"/>
                  </a:lnTo>
                </a:path>
                <a:path w="1944369" h="3928745">
                  <a:moveTo>
                    <a:pt x="1070998" y="2001355"/>
                  </a:moveTo>
                  <a:lnTo>
                    <a:pt x="1069649" y="1999959"/>
                  </a:lnTo>
                </a:path>
                <a:path w="1944369" h="3928745">
                  <a:moveTo>
                    <a:pt x="1070998" y="2001355"/>
                  </a:moveTo>
                  <a:lnTo>
                    <a:pt x="1056079" y="2001355"/>
                  </a:lnTo>
                </a:path>
                <a:path w="1944369" h="3928745">
                  <a:moveTo>
                    <a:pt x="1042509" y="2001355"/>
                  </a:moveTo>
                  <a:lnTo>
                    <a:pt x="1041160" y="1999959"/>
                  </a:lnTo>
                </a:path>
                <a:path w="1944369" h="3928745">
                  <a:moveTo>
                    <a:pt x="1030304" y="2001355"/>
                  </a:moveTo>
                  <a:lnTo>
                    <a:pt x="1016699" y="2001355"/>
                  </a:lnTo>
                </a:path>
                <a:path w="1944369" h="3928745">
                  <a:moveTo>
                    <a:pt x="1003129" y="2001355"/>
                  </a:moveTo>
                  <a:lnTo>
                    <a:pt x="1001780" y="1999959"/>
                  </a:lnTo>
                </a:path>
                <a:path w="1944369" h="3928745">
                  <a:moveTo>
                    <a:pt x="990941" y="2001355"/>
                  </a:moveTo>
                  <a:lnTo>
                    <a:pt x="977337" y="2001355"/>
                  </a:lnTo>
                </a:path>
                <a:path w="1944369" h="3928745">
                  <a:moveTo>
                    <a:pt x="962435" y="2001355"/>
                  </a:moveTo>
                  <a:lnTo>
                    <a:pt x="961035" y="1999959"/>
                  </a:lnTo>
                </a:path>
                <a:path w="1944369" h="3928745">
                  <a:moveTo>
                    <a:pt x="951579" y="2001355"/>
                  </a:moveTo>
                  <a:lnTo>
                    <a:pt x="937974" y="2001355"/>
                  </a:lnTo>
                </a:path>
                <a:path w="1944369" h="3928745">
                  <a:moveTo>
                    <a:pt x="923055" y="2001355"/>
                  </a:moveTo>
                  <a:lnTo>
                    <a:pt x="921690" y="1999959"/>
                  </a:lnTo>
                </a:path>
                <a:path w="1944369" h="3928745">
                  <a:moveTo>
                    <a:pt x="912216" y="2001355"/>
                  </a:moveTo>
                  <a:lnTo>
                    <a:pt x="908120" y="2001355"/>
                  </a:lnTo>
                  <a:lnTo>
                    <a:pt x="894566" y="2001355"/>
                  </a:lnTo>
                </a:path>
                <a:path w="1944369" h="3928745">
                  <a:moveTo>
                    <a:pt x="1070998" y="1979693"/>
                  </a:moveTo>
                  <a:lnTo>
                    <a:pt x="1069649" y="1978332"/>
                  </a:lnTo>
                </a:path>
                <a:path w="1944369" h="3928745">
                  <a:moveTo>
                    <a:pt x="1070998" y="1979693"/>
                  </a:moveTo>
                  <a:lnTo>
                    <a:pt x="1056079" y="1979693"/>
                  </a:lnTo>
                </a:path>
                <a:path w="1944369" h="3928745">
                  <a:moveTo>
                    <a:pt x="1042509" y="1979693"/>
                  </a:moveTo>
                  <a:lnTo>
                    <a:pt x="1041160" y="1978332"/>
                  </a:lnTo>
                </a:path>
                <a:path w="1944369" h="3928745">
                  <a:moveTo>
                    <a:pt x="1030304" y="1979693"/>
                  </a:moveTo>
                  <a:lnTo>
                    <a:pt x="1016699" y="1979693"/>
                  </a:lnTo>
                </a:path>
                <a:path w="1944369" h="3928745">
                  <a:moveTo>
                    <a:pt x="1003129" y="1979693"/>
                  </a:moveTo>
                  <a:lnTo>
                    <a:pt x="1001780" y="1978332"/>
                  </a:lnTo>
                </a:path>
                <a:path w="1944369" h="3928745">
                  <a:moveTo>
                    <a:pt x="990941" y="1979693"/>
                  </a:moveTo>
                  <a:lnTo>
                    <a:pt x="977337" y="1979693"/>
                  </a:lnTo>
                </a:path>
                <a:path w="1944369" h="3928745">
                  <a:moveTo>
                    <a:pt x="962435" y="1979693"/>
                  </a:moveTo>
                  <a:lnTo>
                    <a:pt x="961035" y="1978332"/>
                  </a:lnTo>
                </a:path>
                <a:path w="1944369" h="3928745">
                  <a:moveTo>
                    <a:pt x="951579" y="1979693"/>
                  </a:moveTo>
                  <a:lnTo>
                    <a:pt x="937974" y="1979693"/>
                  </a:lnTo>
                </a:path>
                <a:path w="1944369" h="3928745">
                  <a:moveTo>
                    <a:pt x="923055" y="1979693"/>
                  </a:moveTo>
                  <a:lnTo>
                    <a:pt x="921690" y="1978332"/>
                  </a:lnTo>
                </a:path>
                <a:path w="1944369" h="3928745">
                  <a:moveTo>
                    <a:pt x="912216" y="1979693"/>
                  </a:moveTo>
                  <a:lnTo>
                    <a:pt x="908120" y="1979693"/>
                  </a:lnTo>
                  <a:lnTo>
                    <a:pt x="894566" y="1979693"/>
                  </a:lnTo>
                </a:path>
                <a:path w="1944369" h="3928745">
                  <a:moveTo>
                    <a:pt x="1195879" y="695540"/>
                  </a:moveTo>
                  <a:lnTo>
                    <a:pt x="1194530" y="694179"/>
                  </a:lnTo>
                </a:path>
                <a:path w="1944369" h="3928745">
                  <a:moveTo>
                    <a:pt x="1195879" y="695540"/>
                  </a:moveTo>
                  <a:lnTo>
                    <a:pt x="1195879" y="680634"/>
                  </a:lnTo>
                </a:path>
                <a:path w="1944369" h="3928745">
                  <a:moveTo>
                    <a:pt x="1195879" y="667141"/>
                  </a:moveTo>
                  <a:lnTo>
                    <a:pt x="1194530" y="665779"/>
                  </a:lnTo>
                </a:path>
                <a:path w="1944369" h="3928745">
                  <a:moveTo>
                    <a:pt x="1195879" y="656267"/>
                  </a:moveTo>
                  <a:lnTo>
                    <a:pt x="1195879" y="641396"/>
                  </a:lnTo>
                </a:path>
                <a:path w="1944369" h="3928745">
                  <a:moveTo>
                    <a:pt x="1195879" y="627868"/>
                  </a:moveTo>
                  <a:lnTo>
                    <a:pt x="1194530" y="626541"/>
                  </a:lnTo>
                </a:path>
                <a:path w="1944369" h="3928745">
                  <a:moveTo>
                    <a:pt x="1195879" y="617046"/>
                  </a:moveTo>
                  <a:lnTo>
                    <a:pt x="1195879" y="602157"/>
                  </a:lnTo>
                </a:path>
                <a:path w="1944369" h="3928745">
                  <a:moveTo>
                    <a:pt x="1195879" y="588646"/>
                  </a:moveTo>
                  <a:lnTo>
                    <a:pt x="1194530" y="587319"/>
                  </a:lnTo>
                </a:path>
                <a:path w="1944369" h="3928745">
                  <a:moveTo>
                    <a:pt x="1195879" y="576480"/>
                  </a:moveTo>
                  <a:lnTo>
                    <a:pt x="1195879" y="562918"/>
                  </a:lnTo>
                </a:path>
                <a:path w="1944369" h="3928745">
                  <a:moveTo>
                    <a:pt x="1195879" y="549391"/>
                  </a:moveTo>
                  <a:lnTo>
                    <a:pt x="1194530" y="548064"/>
                  </a:lnTo>
                </a:path>
                <a:path w="1944369" h="3928745">
                  <a:moveTo>
                    <a:pt x="1195879" y="537241"/>
                  </a:moveTo>
                  <a:lnTo>
                    <a:pt x="1195879" y="533141"/>
                  </a:lnTo>
                  <a:lnTo>
                    <a:pt x="1195879" y="519664"/>
                  </a:lnTo>
                </a:path>
                <a:path w="1944369" h="3928745">
                  <a:moveTo>
                    <a:pt x="1174201" y="695540"/>
                  </a:moveTo>
                  <a:lnTo>
                    <a:pt x="1172801" y="694179"/>
                  </a:lnTo>
                </a:path>
                <a:path w="1944369" h="3928745">
                  <a:moveTo>
                    <a:pt x="1174201" y="695540"/>
                  </a:moveTo>
                  <a:lnTo>
                    <a:pt x="1174201" y="680634"/>
                  </a:lnTo>
                </a:path>
                <a:path w="1944369" h="3928745">
                  <a:moveTo>
                    <a:pt x="1174201" y="667141"/>
                  </a:moveTo>
                  <a:lnTo>
                    <a:pt x="1172801" y="665779"/>
                  </a:lnTo>
                </a:path>
                <a:path w="1944369" h="3928745">
                  <a:moveTo>
                    <a:pt x="1174201" y="656267"/>
                  </a:moveTo>
                  <a:lnTo>
                    <a:pt x="1174201" y="641396"/>
                  </a:lnTo>
                </a:path>
                <a:path w="1944369" h="3928745">
                  <a:moveTo>
                    <a:pt x="1174201" y="627868"/>
                  </a:moveTo>
                  <a:lnTo>
                    <a:pt x="1172801" y="626541"/>
                  </a:lnTo>
                </a:path>
                <a:path w="1944369" h="3928745">
                  <a:moveTo>
                    <a:pt x="1174201" y="617046"/>
                  </a:moveTo>
                  <a:lnTo>
                    <a:pt x="1174201" y="602157"/>
                  </a:lnTo>
                </a:path>
                <a:path w="1944369" h="3928745">
                  <a:moveTo>
                    <a:pt x="1174201" y="588646"/>
                  </a:moveTo>
                  <a:lnTo>
                    <a:pt x="1172801" y="587319"/>
                  </a:lnTo>
                </a:path>
                <a:path w="1944369" h="3928745">
                  <a:moveTo>
                    <a:pt x="1174201" y="576480"/>
                  </a:moveTo>
                  <a:lnTo>
                    <a:pt x="1174201" y="562918"/>
                  </a:lnTo>
                </a:path>
                <a:path w="1944369" h="3928745">
                  <a:moveTo>
                    <a:pt x="1174201" y="549391"/>
                  </a:moveTo>
                  <a:lnTo>
                    <a:pt x="1172801" y="548064"/>
                  </a:lnTo>
                </a:path>
                <a:path w="1944369" h="3928745">
                  <a:moveTo>
                    <a:pt x="1174201" y="537241"/>
                  </a:moveTo>
                  <a:lnTo>
                    <a:pt x="1174201" y="533141"/>
                  </a:lnTo>
                  <a:lnTo>
                    <a:pt x="1174201" y="519664"/>
                  </a:lnTo>
                </a:path>
                <a:path w="1944369" h="3928745">
                  <a:moveTo>
                    <a:pt x="810379" y="2257086"/>
                  </a:moveTo>
                  <a:lnTo>
                    <a:pt x="810379" y="2238164"/>
                  </a:lnTo>
                </a:path>
                <a:path w="1944369" h="3928745">
                  <a:moveTo>
                    <a:pt x="810379" y="2238164"/>
                  </a:moveTo>
                  <a:lnTo>
                    <a:pt x="874202" y="2257086"/>
                  </a:lnTo>
                </a:path>
                <a:path w="1944369" h="3928745">
                  <a:moveTo>
                    <a:pt x="781873" y="3926887"/>
                  </a:moveTo>
                  <a:lnTo>
                    <a:pt x="781873" y="3656284"/>
                  </a:lnTo>
                </a:path>
                <a:path w="1944369" h="3928745">
                  <a:moveTo>
                    <a:pt x="781873" y="3926887"/>
                  </a:moveTo>
                  <a:lnTo>
                    <a:pt x="1069649" y="3926887"/>
                  </a:lnTo>
                </a:path>
                <a:path w="1944369" h="3928745">
                  <a:moveTo>
                    <a:pt x="1069649" y="3902537"/>
                  </a:moveTo>
                  <a:lnTo>
                    <a:pt x="1069649" y="3926887"/>
                  </a:lnTo>
                </a:path>
                <a:path w="1944369" h="3928745">
                  <a:moveTo>
                    <a:pt x="779176" y="3928282"/>
                  </a:moveTo>
                  <a:lnTo>
                    <a:pt x="779176" y="3654905"/>
                  </a:lnTo>
                </a:path>
                <a:path w="1944369" h="3928745">
                  <a:moveTo>
                    <a:pt x="1069649" y="3656284"/>
                  </a:moveTo>
                  <a:lnTo>
                    <a:pt x="1069649" y="3742826"/>
                  </a:lnTo>
                </a:path>
                <a:path w="1944369" h="3928745">
                  <a:moveTo>
                    <a:pt x="1069649" y="3656284"/>
                  </a:moveTo>
                  <a:lnTo>
                    <a:pt x="781873" y="3656284"/>
                  </a:lnTo>
                </a:path>
                <a:path w="1944369" h="3928745">
                  <a:moveTo>
                    <a:pt x="0" y="3317991"/>
                  </a:moveTo>
                  <a:lnTo>
                    <a:pt x="256573" y="331799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0" name="object 42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7242647" y="6476873"/>
              <a:ext cx="318807" cy="83744"/>
            </a:xfrm>
            <a:prstGeom prst="rect">
              <a:avLst/>
            </a:prstGeom>
          </p:spPr>
        </p:pic>
        <p:sp>
          <p:nvSpPr>
            <p:cNvPr id="421" name="object 421"/>
            <p:cNvSpPr/>
            <p:nvPr/>
          </p:nvSpPr>
          <p:spPr>
            <a:xfrm>
              <a:off x="16967656" y="6478817"/>
              <a:ext cx="198755" cy="80010"/>
            </a:xfrm>
            <a:custGeom>
              <a:avLst/>
              <a:gdLst/>
              <a:ahLst/>
              <a:cxnLst/>
              <a:rect l="l" t="t" r="r" b="b"/>
              <a:pathLst>
                <a:path w="198755" h="80009">
                  <a:moveTo>
                    <a:pt x="198212" y="79855"/>
                  </a:moveTo>
                  <a:lnTo>
                    <a:pt x="158849" y="0"/>
                  </a:lnTo>
                </a:path>
                <a:path w="198755" h="80009">
                  <a:moveTo>
                    <a:pt x="158849" y="79855"/>
                  </a:moveTo>
                  <a:lnTo>
                    <a:pt x="158849" y="0"/>
                  </a:lnTo>
                </a:path>
                <a:path w="198755" h="80009">
                  <a:moveTo>
                    <a:pt x="119487" y="0"/>
                  </a:moveTo>
                  <a:lnTo>
                    <a:pt x="80124" y="79855"/>
                  </a:lnTo>
                </a:path>
                <a:path w="198755" h="80009">
                  <a:moveTo>
                    <a:pt x="119487" y="79855"/>
                  </a:moveTo>
                  <a:lnTo>
                    <a:pt x="80124" y="0"/>
                  </a:lnTo>
                </a:path>
                <a:path w="198755" h="80009">
                  <a:moveTo>
                    <a:pt x="80124" y="79855"/>
                  </a:moveTo>
                  <a:lnTo>
                    <a:pt x="80124" y="0"/>
                  </a:lnTo>
                </a:path>
                <a:path w="198755" h="80009">
                  <a:moveTo>
                    <a:pt x="40745" y="0"/>
                  </a:moveTo>
                  <a:lnTo>
                    <a:pt x="0" y="79855"/>
                  </a:lnTo>
                </a:path>
                <a:path w="198755" h="80009">
                  <a:moveTo>
                    <a:pt x="40745" y="79855"/>
                  </a:moveTo>
                  <a:lnTo>
                    <a:pt x="0" y="0"/>
                  </a:lnTo>
                </a:path>
                <a:path w="198755" h="80009">
                  <a:moveTo>
                    <a:pt x="0" y="79855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2" name="object 42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6847607" y="6476898"/>
              <a:ext cx="82632" cy="83693"/>
            </a:xfrm>
            <a:prstGeom prst="rect">
              <a:avLst/>
            </a:prstGeom>
          </p:spPr>
        </p:pic>
        <p:sp>
          <p:nvSpPr>
            <p:cNvPr id="423" name="object 423"/>
            <p:cNvSpPr/>
            <p:nvPr/>
          </p:nvSpPr>
          <p:spPr>
            <a:xfrm>
              <a:off x="16651392" y="6373276"/>
              <a:ext cx="948055" cy="606425"/>
            </a:xfrm>
            <a:custGeom>
              <a:avLst/>
              <a:gdLst/>
              <a:ahLst/>
              <a:cxnLst/>
              <a:rect l="l" t="t" r="r" b="b"/>
              <a:pathLst>
                <a:path w="948055" h="606425">
                  <a:moveTo>
                    <a:pt x="947482" y="185370"/>
                  </a:moveTo>
                  <a:lnTo>
                    <a:pt x="158815" y="185370"/>
                  </a:lnTo>
                </a:path>
                <a:path w="948055" h="606425">
                  <a:moveTo>
                    <a:pt x="593202" y="79855"/>
                  </a:moveTo>
                  <a:lnTo>
                    <a:pt x="553840" y="0"/>
                  </a:lnTo>
                </a:path>
                <a:path w="948055" h="606425">
                  <a:moveTo>
                    <a:pt x="475098" y="79855"/>
                  </a:moveTo>
                  <a:lnTo>
                    <a:pt x="435752" y="0"/>
                  </a:lnTo>
                </a:path>
                <a:path w="948055" h="606425">
                  <a:moveTo>
                    <a:pt x="396390" y="79855"/>
                  </a:moveTo>
                  <a:lnTo>
                    <a:pt x="357027" y="0"/>
                  </a:lnTo>
                </a:path>
                <a:path w="948055" h="606425">
                  <a:moveTo>
                    <a:pt x="316265" y="79855"/>
                  </a:moveTo>
                  <a:lnTo>
                    <a:pt x="276903" y="0"/>
                  </a:lnTo>
                </a:path>
                <a:path w="948055" h="606425">
                  <a:moveTo>
                    <a:pt x="198161" y="79855"/>
                  </a:moveTo>
                  <a:lnTo>
                    <a:pt x="158815" y="0"/>
                  </a:lnTo>
                </a:path>
                <a:path w="948055" h="606425">
                  <a:moveTo>
                    <a:pt x="593202" y="0"/>
                  </a:moveTo>
                  <a:lnTo>
                    <a:pt x="553840" y="79855"/>
                  </a:lnTo>
                </a:path>
                <a:path w="948055" h="606425">
                  <a:moveTo>
                    <a:pt x="553840" y="0"/>
                  </a:moveTo>
                  <a:lnTo>
                    <a:pt x="553840" y="79855"/>
                  </a:lnTo>
                </a:path>
                <a:path w="948055" h="606425">
                  <a:moveTo>
                    <a:pt x="553840" y="79855"/>
                  </a:moveTo>
                  <a:lnTo>
                    <a:pt x="514477" y="0"/>
                  </a:lnTo>
                </a:path>
                <a:path w="948055" h="606425">
                  <a:moveTo>
                    <a:pt x="553840" y="0"/>
                  </a:moveTo>
                  <a:lnTo>
                    <a:pt x="514477" y="79855"/>
                  </a:lnTo>
                </a:path>
                <a:path w="948055" h="606425">
                  <a:moveTo>
                    <a:pt x="514477" y="0"/>
                  </a:moveTo>
                  <a:lnTo>
                    <a:pt x="514477" y="79855"/>
                  </a:lnTo>
                </a:path>
                <a:path w="948055" h="606425">
                  <a:moveTo>
                    <a:pt x="475098" y="0"/>
                  </a:moveTo>
                  <a:lnTo>
                    <a:pt x="435752" y="79855"/>
                  </a:lnTo>
                </a:path>
                <a:path w="948055" h="606425">
                  <a:moveTo>
                    <a:pt x="435752" y="0"/>
                  </a:moveTo>
                  <a:lnTo>
                    <a:pt x="435752" y="79855"/>
                  </a:lnTo>
                </a:path>
                <a:path w="948055" h="606425">
                  <a:moveTo>
                    <a:pt x="396390" y="0"/>
                  </a:moveTo>
                  <a:lnTo>
                    <a:pt x="357027" y="79855"/>
                  </a:lnTo>
                </a:path>
                <a:path w="948055" h="606425">
                  <a:moveTo>
                    <a:pt x="357027" y="0"/>
                  </a:moveTo>
                  <a:lnTo>
                    <a:pt x="357027" y="79855"/>
                  </a:lnTo>
                </a:path>
                <a:path w="948055" h="606425">
                  <a:moveTo>
                    <a:pt x="316265" y="0"/>
                  </a:moveTo>
                  <a:lnTo>
                    <a:pt x="276903" y="79855"/>
                  </a:lnTo>
                </a:path>
                <a:path w="948055" h="606425">
                  <a:moveTo>
                    <a:pt x="276903" y="0"/>
                  </a:moveTo>
                  <a:lnTo>
                    <a:pt x="276903" y="79855"/>
                  </a:lnTo>
                </a:path>
                <a:path w="948055" h="606425">
                  <a:moveTo>
                    <a:pt x="198161" y="0"/>
                  </a:moveTo>
                  <a:lnTo>
                    <a:pt x="158815" y="79855"/>
                  </a:lnTo>
                </a:path>
                <a:path w="948055" h="606425">
                  <a:moveTo>
                    <a:pt x="158815" y="0"/>
                  </a:moveTo>
                  <a:lnTo>
                    <a:pt x="158815" y="79855"/>
                  </a:lnTo>
                </a:path>
                <a:path w="948055" h="606425">
                  <a:moveTo>
                    <a:pt x="514477" y="79855"/>
                  </a:moveTo>
                  <a:lnTo>
                    <a:pt x="475098" y="0"/>
                  </a:lnTo>
                </a:path>
                <a:path w="948055" h="606425">
                  <a:moveTo>
                    <a:pt x="908120" y="0"/>
                  </a:moveTo>
                  <a:lnTo>
                    <a:pt x="908120" y="79855"/>
                  </a:lnTo>
                </a:path>
                <a:path w="948055" h="606425">
                  <a:moveTo>
                    <a:pt x="947482" y="79855"/>
                  </a:moveTo>
                  <a:lnTo>
                    <a:pt x="908120" y="0"/>
                  </a:lnTo>
                </a:path>
                <a:path w="948055" h="606425">
                  <a:moveTo>
                    <a:pt x="947482" y="0"/>
                  </a:moveTo>
                  <a:lnTo>
                    <a:pt x="908120" y="79855"/>
                  </a:lnTo>
                </a:path>
                <a:path w="948055" h="606425">
                  <a:moveTo>
                    <a:pt x="908120" y="79855"/>
                  </a:moveTo>
                  <a:lnTo>
                    <a:pt x="868757" y="0"/>
                  </a:lnTo>
                </a:path>
                <a:path w="948055" h="606425">
                  <a:moveTo>
                    <a:pt x="908120" y="0"/>
                  </a:moveTo>
                  <a:lnTo>
                    <a:pt x="868757" y="79855"/>
                  </a:lnTo>
                </a:path>
                <a:path w="948055" h="606425">
                  <a:moveTo>
                    <a:pt x="868757" y="0"/>
                  </a:moveTo>
                  <a:lnTo>
                    <a:pt x="868757" y="79855"/>
                  </a:lnTo>
                </a:path>
                <a:path w="948055" h="606425">
                  <a:moveTo>
                    <a:pt x="868757" y="79855"/>
                  </a:moveTo>
                  <a:lnTo>
                    <a:pt x="829395" y="0"/>
                  </a:lnTo>
                </a:path>
                <a:path w="948055" h="606425">
                  <a:moveTo>
                    <a:pt x="868757" y="0"/>
                  </a:moveTo>
                  <a:lnTo>
                    <a:pt x="829395" y="79855"/>
                  </a:lnTo>
                </a:path>
                <a:path w="948055" h="606425">
                  <a:moveTo>
                    <a:pt x="829395" y="0"/>
                  </a:moveTo>
                  <a:lnTo>
                    <a:pt x="829395" y="79855"/>
                  </a:lnTo>
                </a:path>
                <a:path w="948055" h="606425">
                  <a:moveTo>
                    <a:pt x="829395" y="79855"/>
                  </a:moveTo>
                  <a:lnTo>
                    <a:pt x="790015" y="0"/>
                  </a:lnTo>
                </a:path>
                <a:path w="948055" h="606425">
                  <a:moveTo>
                    <a:pt x="829395" y="0"/>
                  </a:moveTo>
                  <a:lnTo>
                    <a:pt x="790015" y="79855"/>
                  </a:lnTo>
                </a:path>
                <a:path w="948055" h="606425">
                  <a:moveTo>
                    <a:pt x="790015" y="0"/>
                  </a:moveTo>
                  <a:lnTo>
                    <a:pt x="790015" y="79855"/>
                  </a:lnTo>
                </a:path>
                <a:path w="948055" h="606425">
                  <a:moveTo>
                    <a:pt x="790015" y="79855"/>
                  </a:moveTo>
                  <a:lnTo>
                    <a:pt x="750670" y="0"/>
                  </a:lnTo>
                </a:path>
                <a:path w="948055" h="606425">
                  <a:moveTo>
                    <a:pt x="790015" y="0"/>
                  </a:moveTo>
                  <a:lnTo>
                    <a:pt x="750670" y="79855"/>
                  </a:lnTo>
                </a:path>
                <a:path w="948055" h="606425">
                  <a:moveTo>
                    <a:pt x="750670" y="0"/>
                  </a:moveTo>
                  <a:lnTo>
                    <a:pt x="750670" y="79855"/>
                  </a:lnTo>
                </a:path>
                <a:path w="948055" h="606425">
                  <a:moveTo>
                    <a:pt x="750670" y="79855"/>
                  </a:moveTo>
                  <a:lnTo>
                    <a:pt x="711290" y="0"/>
                  </a:lnTo>
                </a:path>
                <a:path w="948055" h="606425">
                  <a:moveTo>
                    <a:pt x="750670" y="0"/>
                  </a:moveTo>
                  <a:lnTo>
                    <a:pt x="711290" y="79855"/>
                  </a:lnTo>
                </a:path>
                <a:path w="948055" h="606425">
                  <a:moveTo>
                    <a:pt x="711290" y="0"/>
                  </a:moveTo>
                  <a:lnTo>
                    <a:pt x="711290" y="79855"/>
                  </a:lnTo>
                </a:path>
                <a:path w="948055" h="606425">
                  <a:moveTo>
                    <a:pt x="711290" y="79855"/>
                  </a:moveTo>
                  <a:lnTo>
                    <a:pt x="671945" y="0"/>
                  </a:lnTo>
                </a:path>
                <a:path w="948055" h="606425">
                  <a:moveTo>
                    <a:pt x="711290" y="0"/>
                  </a:moveTo>
                  <a:lnTo>
                    <a:pt x="671945" y="79855"/>
                  </a:lnTo>
                </a:path>
                <a:path w="948055" h="606425">
                  <a:moveTo>
                    <a:pt x="671945" y="0"/>
                  </a:moveTo>
                  <a:lnTo>
                    <a:pt x="671945" y="79855"/>
                  </a:lnTo>
                </a:path>
                <a:path w="948055" h="606425">
                  <a:moveTo>
                    <a:pt x="671945" y="79855"/>
                  </a:moveTo>
                  <a:lnTo>
                    <a:pt x="632582" y="0"/>
                  </a:lnTo>
                </a:path>
                <a:path w="948055" h="606425">
                  <a:moveTo>
                    <a:pt x="671945" y="0"/>
                  </a:moveTo>
                  <a:lnTo>
                    <a:pt x="632582" y="79855"/>
                  </a:lnTo>
                </a:path>
                <a:path w="948055" h="606425">
                  <a:moveTo>
                    <a:pt x="632582" y="0"/>
                  </a:moveTo>
                  <a:lnTo>
                    <a:pt x="632582" y="79855"/>
                  </a:lnTo>
                </a:path>
                <a:path w="948055" h="606425">
                  <a:moveTo>
                    <a:pt x="632582" y="79855"/>
                  </a:moveTo>
                  <a:lnTo>
                    <a:pt x="593202" y="0"/>
                  </a:lnTo>
                </a:path>
                <a:path w="948055" h="606425">
                  <a:moveTo>
                    <a:pt x="632582" y="0"/>
                  </a:moveTo>
                  <a:lnTo>
                    <a:pt x="593202" y="79855"/>
                  </a:lnTo>
                </a:path>
                <a:path w="948055" h="606425">
                  <a:moveTo>
                    <a:pt x="593202" y="0"/>
                  </a:moveTo>
                  <a:lnTo>
                    <a:pt x="593202" y="79855"/>
                  </a:lnTo>
                </a:path>
                <a:path w="948055" h="606425">
                  <a:moveTo>
                    <a:pt x="514477" y="0"/>
                  </a:moveTo>
                  <a:lnTo>
                    <a:pt x="475098" y="79855"/>
                  </a:lnTo>
                </a:path>
                <a:path w="948055" h="606425">
                  <a:moveTo>
                    <a:pt x="475098" y="0"/>
                  </a:moveTo>
                  <a:lnTo>
                    <a:pt x="475098" y="79855"/>
                  </a:lnTo>
                </a:path>
                <a:path w="948055" h="606425">
                  <a:moveTo>
                    <a:pt x="435752" y="79855"/>
                  </a:moveTo>
                  <a:lnTo>
                    <a:pt x="396390" y="0"/>
                  </a:lnTo>
                </a:path>
                <a:path w="948055" h="606425">
                  <a:moveTo>
                    <a:pt x="435752" y="0"/>
                  </a:moveTo>
                  <a:lnTo>
                    <a:pt x="396390" y="79855"/>
                  </a:lnTo>
                </a:path>
                <a:path w="948055" h="606425">
                  <a:moveTo>
                    <a:pt x="396390" y="0"/>
                  </a:moveTo>
                  <a:lnTo>
                    <a:pt x="396390" y="79855"/>
                  </a:lnTo>
                </a:path>
                <a:path w="948055" h="606425">
                  <a:moveTo>
                    <a:pt x="357027" y="79855"/>
                  </a:moveTo>
                  <a:lnTo>
                    <a:pt x="316265" y="0"/>
                  </a:lnTo>
                </a:path>
                <a:path w="948055" h="606425">
                  <a:moveTo>
                    <a:pt x="357027" y="0"/>
                  </a:moveTo>
                  <a:lnTo>
                    <a:pt x="316265" y="79855"/>
                  </a:lnTo>
                </a:path>
                <a:path w="948055" h="606425">
                  <a:moveTo>
                    <a:pt x="316265" y="0"/>
                  </a:moveTo>
                  <a:lnTo>
                    <a:pt x="316265" y="79855"/>
                  </a:lnTo>
                </a:path>
                <a:path w="948055" h="606425">
                  <a:moveTo>
                    <a:pt x="237540" y="79855"/>
                  </a:moveTo>
                  <a:lnTo>
                    <a:pt x="198161" y="0"/>
                  </a:lnTo>
                </a:path>
                <a:path w="948055" h="606425">
                  <a:moveTo>
                    <a:pt x="237540" y="0"/>
                  </a:moveTo>
                  <a:lnTo>
                    <a:pt x="198161" y="79855"/>
                  </a:lnTo>
                </a:path>
                <a:path w="948055" h="606425">
                  <a:moveTo>
                    <a:pt x="198161" y="0"/>
                  </a:moveTo>
                  <a:lnTo>
                    <a:pt x="198161" y="79855"/>
                  </a:lnTo>
                </a:path>
                <a:path w="948055" h="606425">
                  <a:moveTo>
                    <a:pt x="276903" y="79855"/>
                  </a:moveTo>
                  <a:lnTo>
                    <a:pt x="237540" y="0"/>
                  </a:lnTo>
                </a:path>
                <a:path w="948055" h="606425">
                  <a:moveTo>
                    <a:pt x="276903" y="0"/>
                  </a:moveTo>
                  <a:lnTo>
                    <a:pt x="237540" y="79855"/>
                  </a:lnTo>
                </a:path>
                <a:path w="948055" h="606425">
                  <a:moveTo>
                    <a:pt x="237540" y="0"/>
                  </a:moveTo>
                  <a:lnTo>
                    <a:pt x="237540" y="79855"/>
                  </a:lnTo>
                </a:path>
                <a:path w="948055" h="606425">
                  <a:moveTo>
                    <a:pt x="947482" y="0"/>
                  </a:moveTo>
                  <a:lnTo>
                    <a:pt x="158815" y="0"/>
                  </a:lnTo>
                </a:path>
                <a:path w="948055" h="606425">
                  <a:moveTo>
                    <a:pt x="947482" y="185370"/>
                  </a:moveTo>
                  <a:lnTo>
                    <a:pt x="947482" y="105566"/>
                  </a:lnTo>
                </a:path>
                <a:path w="948055" h="606425">
                  <a:moveTo>
                    <a:pt x="947482" y="105566"/>
                  </a:moveTo>
                  <a:lnTo>
                    <a:pt x="158815" y="105566"/>
                  </a:lnTo>
                </a:path>
                <a:path w="948055" h="606425">
                  <a:moveTo>
                    <a:pt x="947482" y="79855"/>
                  </a:moveTo>
                  <a:lnTo>
                    <a:pt x="158815" y="79855"/>
                  </a:lnTo>
                </a:path>
                <a:path w="948055" h="606425">
                  <a:moveTo>
                    <a:pt x="947482" y="0"/>
                  </a:moveTo>
                  <a:lnTo>
                    <a:pt x="947482" y="79855"/>
                  </a:lnTo>
                </a:path>
                <a:path w="948055" h="606425">
                  <a:moveTo>
                    <a:pt x="80073" y="606241"/>
                  </a:moveTo>
                  <a:lnTo>
                    <a:pt x="0" y="464107"/>
                  </a:lnTo>
                </a:path>
                <a:path w="948055" h="606425">
                  <a:moveTo>
                    <a:pt x="0" y="606241"/>
                  </a:moveTo>
                  <a:lnTo>
                    <a:pt x="80073" y="46553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4" name="object 42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2349069" y="3223078"/>
              <a:ext cx="126824" cy="318009"/>
            </a:xfrm>
            <a:prstGeom prst="rect">
              <a:avLst/>
            </a:prstGeom>
          </p:spPr>
        </p:pic>
        <p:pic>
          <p:nvPicPr>
            <p:cNvPr id="425" name="object 42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2097922" y="3623082"/>
              <a:ext cx="173625" cy="137839"/>
            </a:xfrm>
            <a:prstGeom prst="rect">
              <a:avLst/>
            </a:prstGeom>
          </p:spPr>
        </p:pic>
        <p:pic>
          <p:nvPicPr>
            <p:cNvPr id="426" name="object 42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597502" y="5556724"/>
              <a:ext cx="2125634" cy="2301533"/>
            </a:xfrm>
            <a:prstGeom prst="rect">
              <a:avLst/>
            </a:prstGeom>
          </p:spPr>
        </p:pic>
        <p:sp>
          <p:nvSpPr>
            <p:cNvPr id="427" name="object 427"/>
            <p:cNvSpPr/>
            <p:nvPr/>
          </p:nvSpPr>
          <p:spPr>
            <a:xfrm>
              <a:off x="17031498" y="2608753"/>
              <a:ext cx="391160" cy="4994910"/>
            </a:xfrm>
            <a:custGeom>
              <a:avLst/>
              <a:gdLst/>
              <a:ahLst/>
              <a:cxnLst/>
              <a:rect l="l" t="t" r="r" b="b"/>
              <a:pathLst>
                <a:path w="391159" h="4994909">
                  <a:moveTo>
                    <a:pt x="209017" y="345064"/>
                  </a:moveTo>
                  <a:lnTo>
                    <a:pt x="390911" y="345064"/>
                  </a:lnTo>
                </a:path>
                <a:path w="391159" h="4994909">
                  <a:moveTo>
                    <a:pt x="0" y="152938"/>
                  </a:moveTo>
                  <a:lnTo>
                    <a:pt x="0" y="43305"/>
                  </a:lnTo>
                </a:path>
                <a:path w="391159" h="4994909">
                  <a:moveTo>
                    <a:pt x="0" y="0"/>
                  </a:moveTo>
                  <a:lnTo>
                    <a:pt x="183191" y="0"/>
                  </a:lnTo>
                </a:path>
                <a:path w="391159" h="4994909">
                  <a:moveTo>
                    <a:pt x="209017" y="301759"/>
                  </a:moveTo>
                  <a:lnTo>
                    <a:pt x="390911" y="301759"/>
                  </a:lnTo>
                </a:path>
                <a:path w="391159" h="4994909">
                  <a:moveTo>
                    <a:pt x="183191" y="43305"/>
                  </a:moveTo>
                  <a:lnTo>
                    <a:pt x="0" y="43305"/>
                  </a:lnTo>
                </a:path>
                <a:path w="391159" h="4994909">
                  <a:moveTo>
                    <a:pt x="209017" y="388370"/>
                  </a:moveTo>
                  <a:lnTo>
                    <a:pt x="390911" y="388370"/>
                  </a:lnTo>
                </a:path>
                <a:path w="391159" h="4994909">
                  <a:moveTo>
                    <a:pt x="209017" y="258488"/>
                  </a:moveTo>
                  <a:lnTo>
                    <a:pt x="390911" y="258488"/>
                  </a:lnTo>
                </a:path>
                <a:path w="391159" h="4994909">
                  <a:moveTo>
                    <a:pt x="209017" y="216509"/>
                  </a:moveTo>
                  <a:lnTo>
                    <a:pt x="390911" y="216509"/>
                  </a:lnTo>
                </a:path>
                <a:path w="391159" h="4994909">
                  <a:moveTo>
                    <a:pt x="209017" y="173255"/>
                  </a:moveTo>
                  <a:lnTo>
                    <a:pt x="390911" y="173255"/>
                  </a:lnTo>
                </a:path>
                <a:path w="391159" h="4994909">
                  <a:moveTo>
                    <a:pt x="209017" y="129933"/>
                  </a:moveTo>
                  <a:lnTo>
                    <a:pt x="390911" y="129933"/>
                  </a:lnTo>
                </a:path>
                <a:path w="391159" h="4994909">
                  <a:moveTo>
                    <a:pt x="390911" y="43305"/>
                  </a:moveTo>
                  <a:lnTo>
                    <a:pt x="209017" y="43305"/>
                  </a:lnTo>
                </a:path>
                <a:path w="391159" h="4994909">
                  <a:moveTo>
                    <a:pt x="209017" y="86610"/>
                  </a:moveTo>
                  <a:lnTo>
                    <a:pt x="390911" y="86610"/>
                  </a:lnTo>
                </a:path>
                <a:path w="391159" h="4994909">
                  <a:moveTo>
                    <a:pt x="0" y="43305"/>
                  </a:moveTo>
                  <a:lnTo>
                    <a:pt x="183191" y="43305"/>
                  </a:lnTo>
                </a:path>
                <a:path w="391159" h="4994909">
                  <a:moveTo>
                    <a:pt x="183191" y="129933"/>
                  </a:moveTo>
                  <a:lnTo>
                    <a:pt x="0" y="129933"/>
                  </a:lnTo>
                </a:path>
                <a:path w="391159" h="4994909">
                  <a:moveTo>
                    <a:pt x="183191" y="86610"/>
                  </a:moveTo>
                  <a:lnTo>
                    <a:pt x="0" y="86610"/>
                  </a:lnTo>
                </a:path>
                <a:path w="391159" h="4994909">
                  <a:moveTo>
                    <a:pt x="207668" y="0"/>
                  </a:moveTo>
                  <a:lnTo>
                    <a:pt x="207668" y="33810"/>
                  </a:lnTo>
                </a:path>
                <a:path w="391159" h="4994909">
                  <a:moveTo>
                    <a:pt x="207668" y="33810"/>
                  </a:moveTo>
                  <a:lnTo>
                    <a:pt x="184573" y="33810"/>
                  </a:lnTo>
                </a:path>
                <a:path w="391159" h="4994909">
                  <a:moveTo>
                    <a:pt x="184573" y="33810"/>
                  </a:moveTo>
                  <a:lnTo>
                    <a:pt x="184573" y="0"/>
                  </a:lnTo>
                </a:path>
                <a:path w="391159" h="4994909">
                  <a:moveTo>
                    <a:pt x="390911" y="0"/>
                  </a:moveTo>
                  <a:lnTo>
                    <a:pt x="390911" y="43305"/>
                  </a:lnTo>
                </a:path>
                <a:path w="391159" h="4994909">
                  <a:moveTo>
                    <a:pt x="0" y="0"/>
                  </a:moveTo>
                  <a:lnTo>
                    <a:pt x="0" y="43305"/>
                  </a:lnTo>
                </a:path>
                <a:path w="391159" h="4994909">
                  <a:moveTo>
                    <a:pt x="183191" y="0"/>
                  </a:moveTo>
                  <a:lnTo>
                    <a:pt x="183191" y="43305"/>
                  </a:lnTo>
                </a:path>
                <a:path w="391159" h="4994909">
                  <a:moveTo>
                    <a:pt x="390911" y="0"/>
                  </a:moveTo>
                  <a:lnTo>
                    <a:pt x="209017" y="0"/>
                  </a:lnTo>
                </a:path>
                <a:path w="391159" h="4994909">
                  <a:moveTo>
                    <a:pt x="209017" y="0"/>
                  </a:moveTo>
                  <a:lnTo>
                    <a:pt x="209017" y="43305"/>
                  </a:lnTo>
                </a:path>
                <a:path w="391159" h="4994909">
                  <a:moveTo>
                    <a:pt x="390911" y="43305"/>
                  </a:moveTo>
                  <a:lnTo>
                    <a:pt x="390911" y="388370"/>
                  </a:lnTo>
                </a:path>
                <a:path w="391159" h="4994909">
                  <a:moveTo>
                    <a:pt x="299964" y="43305"/>
                  </a:moveTo>
                  <a:lnTo>
                    <a:pt x="256539" y="86610"/>
                  </a:lnTo>
                </a:path>
                <a:path w="391159" h="4994909">
                  <a:moveTo>
                    <a:pt x="299964" y="43305"/>
                  </a:moveTo>
                  <a:lnTo>
                    <a:pt x="343406" y="86610"/>
                  </a:lnTo>
                </a:path>
                <a:path w="391159" h="4994909">
                  <a:moveTo>
                    <a:pt x="207668" y="0"/>
                  </a:moveTo>
                  <a:lnTo>
                    <a:pt x="184573" y="0"/>
                  </a:lnTo>
                </a:path>
                <a:path w="391159" h="4994909">
                  <a:moveTo>
                    <a:pt x="209017" y="43305"/>
                  </a:moveTo>
                  <a:lnTo>
                    <a:pt x="209017" y="431692"/>
                  </a:lnTo>
                </a:path>
                <a:path w="391159" h="4994909">
                  <a:moveTo>
                    <a:pt x="390911" y="43305"/>
                  </a:moveTo>
                  <a:lnTo>
                    <a:pt x="390911" y="431692"/>
                  </a:lnTo>
                </a:path>
                <a:path w="391159" h="4994909">
                  <a:moveTo>
                    <a:pt x="390911" y="431692"/>
                  </a:moveTo>
                  <a:lnTo>
                    <a:pt x="209017" y="431692"/>
                  </a:lnTo>
                </a:path>
                <a:path w="391159" h="4994909">
                  <a:moveTo>
                    <a:pt x="183191" y="43305"/>
                  </a:moveTo>
                  <a:lnTo>
                    <a:pt x="183191" y="138032"/>
                  </a:lnTo>
                </a:path>
                <a:path w="391159" h="4994909">
                  <a:moveTo>
                    <a:pt x="92261" y="345064"/>
                  </a:moveTo>
                  <a:lnTo>
                    <a:pt x="48802" y="301759"/>
                  </a:lnTo>
                </a:path>
                <a:path w="391159" h="4994909">
                  <a:moveTo>
                    <a:pt x="92261" y="345064"/>
                  </a:moveTo>
                  <a:lnTo>
                    <a:pt x="135703" y="300415"/>
                  </a:lnTo>
                </a:path>
                <a:path w="391159" h="4994909">
                  <a:moveTo>
                    <a:pt x="92261" y="139376"/>
                  </a:moveTo>
                  <a:lnTo>
                    <a:pt x="92261" y="345064"/>
                  </a:lnTo>
                </a:path>
                <a:path w="391159" h="4994909">
                  <a:moveTo>
                    <a:pt x="299964" y="396503"/>
                  </a:moveTo>
                  <a:lnTo>
                    <a:pt x="299964" y="43305"/>
                  </a:lnTo>
                </a:path>
                <a:path w="391159" h="4994909">
                  <a:moveTo>
                    <a:pt x="0" y="35205"/>
                  </a:moveTo>
                  <a:lnTo>
                    <a:pt x="183191" y="35205"/>
                  </a:lnTo>
                </a:path>
                <a:path w="391159" h="4994909">
                  <a:moveTo>
                    <a:pt x="92261" y="35205"/>
                  </a:moveTo>
                  <a:lnTo>
                    <a:pt x="92261" y="196260"/>
                  </a:lnTo>
                </a:path>
                <a:path w="391159" h="4994909">
                  <a:moveTo>
                    <a:pt x="209017" y="4649500"/>
                  </a:moveTo>
                  <a:lnTo>
                    <a:pt x="390876" y="4649500"/>
                  </a:lnTo>
                </a:path>
                <a:path w="391159" h="4994909">
                  <a:moveTo>
                    <a:pt x="0" y="4843021"/>
                  </a:moveTo>
                  <a:lnTo>
                    <a:pt x="0" y="4951242"/>
                  </a:lnTo>
                </a:path>
                <a:path w="391159" h="4994909">
                  <a:moveTo>
                    <a:pt x="0" y="4994564"/>
                  </a:moveTo>
                  <a:lnTo>
                    <a:pt x="183191" y="4994564"/>
                  </a:lnTo>
                </a:path>
                <a:path w="391159" h="4994909">
                  <a:moveTo>
                    <a:pt x="209017" y="4692822"/>
                  </a:moveTo>
                  <a:lnTo>
                    <a:pt x="390876" y="4692822"/>
                  </a:lnTo>
                </a:path>
                <a:path w="391159" h="4994909">
                  <a:moveTo>
                    <a:pt x="183191" y="4951242"/>
                  </a:moveTo>
                  <a:lnTo>
                    <a:pt x="0" y="4951242"/>
                  </a:lnTo>
                </a:path>
                <a:path w="391159" h="4994909">
                  <a:moveTo>
                    <a:pt x="209017" y="4606211"/>
                  </a:moveTo>
                  <a:lnTo>
                    <a:pt x="390876" y="4606211"/>
                  </a:lnTo>
                </a:path>
                <a:path w="391159" h="4994909">
                  <a:moveTo>
                    <a:pt x="209017" y="4736110"/>
                  </a:moveTo>
                  <a:lnTo>
                    <a:pt x="390876" y="4736110"/>
                  </a:lnTo>
                </a:path>
                <a:path w="391159" h="4994909">
                  <a:moveTo>
                    <a:pt x="209017" y="4779416"/>
                  </a:moveTo>
                  <a:lnTo>
                    <a:pt x="390876" y="4779416"/>
                  </a:lnTo>
                </a:path>
                <a:path w="391159" h="4994909">
                  <a:moveTo>
                    <a:pt x="209017" y="4822687"/>
                  </a:moveTo>
                  <a:lnTo>
                    <a:pt x="390876" y="4822687"/>
                  </a:lnTo>
                </a:path>
                <a:path w="391159" h="4994909">
                  <a:moveTo>
                    <a:pt x="209017" y="4864648"/>
                  </a:moveTo>
                  <a:lnTo>
                    <a:pt x="390876" y="4864648"/>
                  </a:lnTo>
                </a:path>
                <a:path w="391159" h="4994909">
                  <a:moveTo>
                    <a:pt x="390876" y="4951242"/>
                  </a:moveTo>
                  <a:lnTo>
                    <a:pt x="209017" y="4951242"/>
                  </a:lnTo>
                </a:path>
                <a:path w="391159" h="4994909">
                  <a:moveTo>
                    <a:pt x="209017" y="4907937"/>
                  </a:moveTo>
                  <a:lnTo>
                    <a:pt x="390876" y="4907937"/>
                  </a:lnTo>
                </a:path>
                <a:path w="391159" h="4994909">
                  <a:moveTo>
                    <a:pt x="0" y="4951242"/>
                  </a:moveTo>
                  <a:lnTo>
                    <a:pt x="183191" y="4951242"/>
                  </a:lnTo>
                </a:path>
                <a:path w="391159" h="4994909">
                  <a:moveTo>
                    <a:pt x="183191" y="4864648"/>
                  </a:moveTo>
                  <a:lnTo>
                    <a:pt x="0" y="4864648"/>
                  </a:lnTo>
                </a:path>
                <a:path w="391159" h="4994909">
                  <a:moveTo>
                    <a:pt x="183191" y="4907937"/>
                  </a:moveTo>
                  <a:lnTo>
                    <a:pt x="0" y="4907937"/>
                  </a:lnTo>
                </a:path>
                <a:path w="391159" h="4994909">
                  <a:moveTo>
                    <a:pt x="207668" y="4994564"/>
                  </a:moveTo>
                  <a:lnTo>
                    <a:pt x="207668" y="4960720"/>
                  </a:lnTo>
                </a:path>
                <a:path w="391159" h="4994909">
                  <a:moveTo>
                    <a:pt x="207668" y="4960720"/>
                  </a:moveTo>
                  <a:lnTo>
                    <a:pt x="184573" y="4960720"/>
                  </a:lnTo>
                </a:path>
                <a:path w="391159" h="4994909">
                  <a:moveTo>
                    <a:pt x="184573" y="4960720"/>
                  </a:moveTo>
                  <a:lnTo>
                    <a:pt x="184573" y="4994564"/>
                  </a:lnTo>
                </a:path>
                <a:path w="391159" h="4994909">
                  <a:moveTo>
                    <a:pt x="390876" y="4994564"/>
                  </a:moveTo>
                  <a:lnTo>
                    <a:pt x="390876" y="4951242"/>
                  </a:lnTo>
                </a:path>
                <a:path w="391159" h="4994909">
                  <a:moveTo>
                    <a:pt x="0" y="4994564"/>
                  </a:moveTo>
                  <a:lnTo>
                    <a:pt x="0" y="4951242"/>
                  </a:lnTo>
                </a:path>
                <a:path w="391159" h="4994909">
                  <a:moveTo>
                    <a:pt x="183191" y="4994564"/>
                  </a:moveTo>
                  <a:lnTo>
                    <a:pt x="183191" y="4951242"/>
                  </a:lnTo>
                </a:path>
                <a:path w="391159" h="4994909">
                  <a:moveTo>
                    <a:pt x="390876" y="4994564"/>
                  </a:moveTo>
                  <a:lnTo>
                    <a:pt x="209017" y="4994564"/>
                  </a:lnTo>
                </a:path>
                <a:path w="391159" h="4994909">
                  <a:moveTo>
                    <a:pt x="209017" y="4994564"/>
                  </a:moveTo>
                  <a:lnTo>
                    <a:pt x="209017" y="4951242"/>
                  </a:lnTo>
                </a:path>
                <a:path w="391159" h="4994909">
                  <a:moveTo>
                    <a:pt x="390876" y="4951242"/>
                  </a:moveTo>
                  <a:lnTo>
                    <a:pt x="390876" y="4606211"/>
                  </a:lnTo>
                </a:path>
                <a:path w="391159" h="4994909">
                  <a:moveTo>
                    <a:pt x="299964" y="4951242"/>
                  </a:moveTo>
                  <a:lnTo>
                    <a:pt x="256487" y="4907937"/>
                  </a:lnTo>
                </a:path>
                <a:path w="391159" h="4994909">
                  <a:moveTo>
                    <a:pt x="299964" y="4951242"/>
                  </a:moveTo>
                  <a:lnTo>
                    <a:pt x="343406" y="4907937"/>
                  </a:lnTo>
                </a:path>
                <a:path w="391159" h="4994909">
                  <a:moveTo>
                    <a:pt x="207668" y="4994564"/>
                  </a:moveTo>
                  <a:lnTo>
                    <a:pt x="184573" y="4994564"/>
                  </a:lnTo>
                </a:path>
                <a:path w="391159" h="4994909">
                  <a:moveTo>
                    <a:pt x="209017" y="4951242"/>
                  </a:moveTo>
                  <a:lnTo>
                    <a:pt x="209017" y="4562889"/>
                  </a:lnTo>
                </a:path>
                <a:path w="391159" h="4994909">
                  <a:moveTo>
                    <a:pt x="390876" y="4951242"/>
                  </a:moveTo>
                  <a:lnTo>
                    <a:pt x="390876" y="4562889"/>
                  </a:lnTo>
                </a:path>
                <a:path w="391159" h="4994909">
                  <a:moveTo>
                    <a:pt x="390876" y="4562889"/>
                  </a:moveTo>
                  <a:lnTo>
                    <a:pt x="209017" y="4562889"/>
                  </a:lnTo>
                </a:path>
                <a:path w="391159" h="4994909">
                  <a:moveTo>
                    <a:pt x="183191" y="4951242"/>
                  </a:moveTo>
                  <a:lnTo>
                    <a:pt x="183191" y="4856532"/>
                  </a:lnTo>
                </a:path>
                <a:path w="391159" h="4994909">
                  <a:moveTo>
                    <a:pt x="92261" y="4650827"/>
                  </a:moveTo>
                  <a:lnTo>
                    <a:pt x="48802" y="4692822"/>
                  </a:lnTo>
                </a:path>
                <a:path w="391159" h="4994909">
                  <a:moveTo>
                    <a:pt x="92261" y="4650827"/>
                  </a:moveTo>
                  <a:lnTo>
                    <a:pt x="135703" y="4694166"/>
                  </a:lnTo>
                </a:path>
                <a:path w="391159" h="4994909">
                  <a:moveTo>
                    <a:pt x="92261" y="4855188"/>
                  </a:moveTo>
                  <a:lnTo>
                    <a:pt x="92261" y="4650827"/>
                  </a:lnTo>
                </a:path>
                <a:path w="391159" h="4994909">
                  <a:moveTo>
                    <a:pt x="299964" y="4598095"/>
                  </a:moveTo>
                  <a:lnTo>
                    <a:pt x="299964" y="4951242"/>
                  </a:lnTo>
                </a:path>
                <a:path w="391159" h="4994909">
                  <a:moveTo>
                    <a:pt x="0" y="4959359"/>
                  </a:moveTo>
                  <a:lnTo>
                    <a:pt x="183191" y="4959359"/>
                  </a:lnTo>
                </a:path>
                <a:path w="391159" h="4994909">
                  <a:moveTo>
                    <a:pt x="92261" y="4959359"/>
                  </a:moveTo>
                  <a:lnTo>
                    <a:pt x="92261" y="479969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/>
            <p:cNvSpPr/>
            <p:nvPr/>
          </p:nvSpPr>
          <p:spPr>
            <a:xfrm>
              <a:off x="11608478" y="773894"/>
              <a:ext cx="6363970" cy="3341370"/>
            </a:xfrm>
            <a:custGeom>
              <a:avLst/>
              <a:gdLst/>
              <a:ahLst/>
              <a:cxnLst/>
              <a:rect l="l" t="t" r="r" b="b"/>
              <a:pathLst>
                <a:path w="6363969" h="3341370">
                  <a:moveTo>
                    <a:pt x="251179" y="3123074"/>
                  </a:moveTo>
                  <a:lnTo>
                    <a:pt x="247065" y="3117663"/>
                  </a:lnTo>
                </a:path>
                <a:path w="6363969" h="3341370">
                  <a:moveTo>
                    <a:pt x="251179" y="3117663"/>
                  </a:moveTo>
                  <a:lnTo>
                    <a:pt x="247065" y="3121713"/>
                  </a:lnTo>
                </a:path>
                <a:path w="6363969" h="3341370">
                  <a:moveTo>
                    <a:pt x="247065" y="3124453"/>
                  </a:moveTo>
                  <a:lnTo>
                    <a:pt x="253825" y="3132552"/>
                  </a:lnTo>
                </a:path>
                <a:path w="6363969" h="3341370">
                  <a:moveTo>
                    <a:pt x="253825" y="3132552"/>
                  </a:moveTo>
                  <a:lnTo>
                    <a:pt x="248482" y="3136636"/>
                  </a:lnTo>
                </a:path>
                <a:path w="6363969" h="3341370">
                  <a:moveTo>
                    <a:pt x="238889" y="3131225"/>
                  </a:moveTo>
                  <a:lnTo>
                    <a:pt x="238889" y="3132552"/>
                  </a:lnTo>
                </a:path>
                <a:path w="6363969" h="3341370">
                  <a:moveTo>
                    <a:pt x="248482" y="3136636"/>
                  </a:moveTo>
                  <a:lnTo>
                    <a:pt x="245699" y="3139308"/>
                  </a:lnTo>
                </a:path>
                <a:path w="6363969" h="3341370">
                  <a:moveTo>
                    <a:pt x="249779" y="3121713"/>
                  </a:moveTo>
                  <a:lnTo>
                    <a:pt x="238889" y="3131225"/>
                  </a:lnTo>
                </a:path>
                <a:path w="6363969" h="3341370">
                  <a:moveTo>
                    <a:pt x="248482" y="3136636"/>
                  </a:moveTo>
                  <a:lnTo>
                    <a:pt x="241654" y="3128486"/>
                  </a:lnTo>
                </a:path>
                <a:path w="6363969" h="3341370">
                  <a:moveTo>
                    <a:pt x="247065" y="3124453"/>
                  </a:moveTo>
                  <a:lnTo>
                    <a:pt x="253825" y="3132552"/>
                  </a:lnTo>
                </a:path>
                <a:path w="6363969" h="3341370">
                  <a:moveTo>
                    <a:pt x="249779" y="3121713"/>
                  </a:moveTo>
                  <a:lnTo>
                    <a:pt x="251179" y="3121713"/>
                  </a:lnTo>
                </a:path>
                <a:path w="6363969" h="3341370">
                  <a:moveTo>
                    <a:pt x="253825" y="3119059"/>
                  </a:moveTo>
                  <a:lnTo>
                    <a:pt x="260635" y="3125797"/>
                  </a:lnTo>
                </a:path>
                <a:path w="6363969" h="3341370">
                  <a:moveTo>
                    <a:pt x="259321" y="3127141"/>
                  </a:moveTo>
                  <a:lnTo>
                    <a:pt x="253825" y="3132552"/>
                  </a:lnTo>
                </a:path>
                <a:path w="6363969" h="3341370">
                  <a:moveTo>
                    <a:pt x="257972" y="3128486"/>
                  </a:moveTo>
                  <a:lnTo>
                    <a:pt x="252544" y="3120386"/>
                  </a:lnTo>
                </a:path>
                <a:path w="6363969" h="3341370">
                  <a:moveTo>
                    <a:pt x="252544" y="3120386"/>
                  </a:moveTo>
                  <a:lnTo>
                    <a:pt x="247065" y="3124453"/>
                  </a:lnTo>
                </a:path>
                <a:path w="6363969" h="3341370">
                  <a:moveTo>
                    <a:pt x="244385" y="3133914"/>
                  </a:moveTo>
                  <a:lnTo>
                    <a:pt x="241654" y="3131225"/>
                  </a:lnTo>
                </a:path>
                <a:path w="6363969" h="3341370">
                  <a:moveTo>
                    <a:pt x="245699" y="3139308"/>
                  </a:moveTo>
                  <a:lnTo>
                    <a:pt x="243002" y="3135275"/>
                  </a:lnTo>
                </a:path>
                <a:path w="6363969" h="3341370">
                  <a:moveTo>
                    <a:pt x="248482" y="3117663"/>
                  </a:moveTo>
                  <a:lnTo>
                    <a:pt x="141216" y="2991831"/>
                  </a:lnTo>
                </a:path>
                <a:path w="6363969" h="3341370">
                  <a:moveTo>
                    <a:pt x="21763" y="3328745"/>
                  </a:moveTo>
                  <a:lnTo>
                    <a:pt x="19032" y="3324678"/>
                  </a:lnTo>
                </a:path>
                <a:path w="6363969" h="3341370">
                  <a:moveTo>
                    <a:pt x="6776" y="3328745"/>
                  </a:moveTo>
                  <a:lnTo>
                    <a:pt x="13570" y="3335518"/>
                  </a:lnTo>
                </a:path>
                <a:path w="6363969" h="3341370">
                  <a:moveTo>
                    <a:pt x="13570" y="3335518"/>
                  </a:moveTo>
                  <a:lnTo>
                    <a:pt x="19032" y="3330107"/>
                  </a:lnTo>
                </a:path>
                <a:path w="6363969" h="3341370">
                  <a:moveTo>
                    <a:pt x="14970" y="3320663"/>
                  </a:moveTo>
                  <a:lnTo>
                    <a:pt x="13570" y="3319267"/>
                  </a:lnTo>
                </a:path>
                <a:path w="6363969" h="3341370">
                  <a:moveTo>
                    <a:pt x="19032" y="3330107"/>
                  </a:moveTo>
                  <a:lnTo>
                    <a:pt x="21763" y="3328745"/>
                  </a:lnTo>
                </a:path>
                <a:path w="6363969" h="3341370">
                  <a:moveTo>
                    <a:pt x="2696" y="3330107"/>
                  </a:moveTo>
                  <a:lnTo>
                    <a:pt x="14970" y="3320663"/>
                  </a:lnTo>
                </a:path>
                <a:path w="6363969" h="3341370">
                  <a:moveTo>
                    <a:pt x="19032" y="3331485"/>
                  </a:moveTo>
                  <a:lnTo>
                    <a:pt x="12255" y="3323351"/>
                  </a:lnTo>
                </a:path>
                <a:path w="6363969" h="3341370">
                  <a:moveTo>
                    <a:pt x="6776" y="3327418"/>
                  </a:moveTo>
                  <a:lnTo>
                    <a:pt x="13570" y="3335518"/>
                  </a:lnTo>
                </a:path>
                <a:path w="6363969" h="3341370">
                  <a:moveTo>
                    <a:pt x="0" y="3332812"/>
                  </a:moveTo>
                  <a:lnTo>
                    <a:pt x="6776" y="3340929"/>
                  </a:lnTo>
                </a:path>
                <a:path w="6363969" h="3341370">
                  <a:moveTo>
                    <a:pt x="6776" y="3340929"/>
                  </a:moveTo>
                  <a:lnTo>
                    <a:pt x="13570" y="3335518"/>
                  </a:lnTo>
                </a:path>
                <a:path w="6363969" h="3341370">
                  <a:moveTo>
                    <a:pt x="8193" y="3339567"/>
                  </a:moveTo>
                  <a:lnTo>
                    <a:pt x="2696" y="3332812"/>
                  </a:lnTo>
                </a:path>
                <a:path w="6363969" h="3341370">
                  <a:moveTo>
                    <a:pt x="2696" y="3332812"/>
                  </a:moveTo>
                  <a:lnTo>
                    <a:pt x="6776" y="3328745"/>
                  </a:lnTo>
                </a:path>
                <a:path w="6363969" h="3341370">
                  <a:moveTo>
                    <a:pt x="21763" y="3328745"/>
                  </a:moveTo>
                  <a:lnTo>
                    <a:pt x="19032" y="3324678"/>
                  </a:lnTo>
                </a:path>
                <a:path w="6363969" h="3341370">
                  <a:moveTo>
                    <a:pt x="133074" y="3221869"/>
                  </a:moveTo>
                  <a:lnTo>
                    <a:pt x="135737" y="3224608"/>
                  </a:lnTo>
                </a:path>
                <a:path w="6363969" h="3341370">
                  <a:moveTo>
                    <a:pt x="135737" y="3224608"/>
                  </a:moveTo>
                  <a:lnTo>
                    <a:pt x="244385" y="3133914"/>
                  </a:lnTo>
                </a:path>
                <a:path w="6363969" h="3341370">
                  <a:moveTo>
                    <a:pt x="241654" y="3131225"/>
                  </a:moveTo>
                  <a:lnTo>
                    <a:pt x="133074" y="3221869"/>
                  </a:lnTo>
                </a:path>
                <a:path w="6363969" h="3341370">
                  <a:moveTo>
                    <a:pt x="241654" y="3142030"/>
                  </a:moveTo>
                  <a:lnTo>
                    <a:pt x="143930" y="3224608"/>
                  </a:lnTo>
                </a:path>
                <a:path w="6363969" h="3341370">
                  <a:moveTo>
                    <a:pt x="234843" y="3133914"/>
                  </a:moveTo>
                  <a:lnTo>
                    <a:pt x="137120" y="3216458"/>
                  </a:lnTo>
                </a:path>
                <a:path w="6363969" h="3341370">
                  <a:moveTo>
                    <a:pt x="131674" y="3221869"/>
                  </a:moveTo>
                  <a:lnTo>
                    <a:pt x="134371" y="3219129"/>
                  </a:lnTo>
                </a:path>
                <a:path w="6363969" h="3341370">
                  <a:moveTo>
                    <a:pt x="124898" y="3227280"/>
                  </a:moveTo>
                  <a:lnTo>
                    <a:pt x="131674" y="3235396"/>
                  </a:lnTo>
                </a:path>
                <a:path w="6363969" h="3341370">
                  <a:moveTo>
                    <a:pt x="134371" y="3219129"/>
                  </a:moveTo>
                  <a:lnTo>
                    <a:pt x="134371" y="3220524"/>
                  </a:lnTo>
                </a:path>
                <a:path w="6363969" h="3341370">
                  <a:moveTo>
                    <a:pt x="138468" y="3229968"/>
                  </a:moveTo>
                  <a:lnTo>
                    <a:pt x="131674" y="3221869"/>
                  </a:lnTo>
                </a:path>
                <a:path w="6363969" h="3341370">
                  <a:moveTo>
                    <a:pt x="138468" y="3229968"/>
                  </a:moveTo>
                  <a:lnTo>
                    <a:pt x="141216" y="3227280"/>
                  </a:lnTo>
                </a:path>
                <a:path w="6363969" h="3341370">
                  <a:moveTo>
                    <a:pt x="141216" y="3227280"/>
                  </a:moveTo>
                  <a:lnTo>
                    <a:pt x="138468" y="3224608"/>
                  </a:lnTo>
                </a:path>
                <a:path w="6363969" h="3341370">
                  <a:moveTo>
                    <a:pt x="131674" y="3235396"/>
                  </a:moveTo>
                  <a:lnTo>
                    <a:pt x="138468" y="3229968"/>
                  </a:lnTo>
                </a:path>
                <a:path w="6363969" h="3341370">
                  <a:moveTo>
                    <a:pt x="130360" y="3236757"/>
                  </a:moveTo>
                  <a:lnTo>
                    <a:pt x="123583" y="3228641"/>
                  </a:lnTo>
                </a:path>
                <a:path w="6363969" h="3341370">
                  <a:moveTo>
                    <a:pt x="5181393" y="182648"/>
                  </a:moveTo>
                  <a:lnTo>
                    <a:pt x="5177296" y="182648"/>
                  </a:lnTo>
                </a:path>
                <a:path w="6363969" h="3341370">
                  <a:moveTo>
                    <a:pt x="5983613" y="225970"/>
                  </a:moveTo>
                  <a:lnTo>
                    <a:pt x="5982265" y="224626"/>
                  </a:lnTo>
                </a:path>
                <a:path w="6363969" h="3341370">
                  <a:moveTo>
                    <a:pt x="5983613" y="225970"/>
                  </a:moveTo>
                  <a:lnTo>
                    <a:pt x="5968677" y="225970"/>
                  </a:lnTo>
                </a:path>
                <a:path w="6363969" h="3341370">
                  <a:moveTo>
                    <a:pt x="5955107" y="225970"/>
                  </a:moveTo>
                  <a:lnTo>
                    <a:pt x="5953724" y="224626"/>
                  </a:lnTo>
                </a:path>
                <a:path w="6363969" h="3341370">
                  <a:moveTo>
                    <a:pt x="5944268" y="225970"/>
                  </a:moveTo>
                  <a:lnTo>
                    <a:pt x="5929315" y="225970"/>
                  </a:lnTo>
                </a:path>
                <a:path w="6363969" h="3341370">
                  <a:moveTo>
                    <a:pt x="5915761" y="225970"/>
                  </a:moveTo>
                  <a:lnTo>
                    <a:pt x="5914362" y="224626"/>
                  </a:lnTo>
                </a:path>
                <a:path w="6363969" h="3341370">
                  <a:moveTo>
                    <a:pt x="5903557" y="225970"/>
                  </a:moveTo>
                  <a:lnTo>
                    <a:pt x="5889935" y="225970"/>
                  </a:lnTo>
                </a:path>
                <a:path w="6363969" h="3341370">
                  <a:moveTo>
                    <a:pt x="5876382" y="225970"/>
                  </a:moveTo>
                  <a:lnTo>
                    <a:pt x="5874999" y="224626"/>
                  </a:lnTo>
                </a:path>
                <a:path w="6363969" h="3341370">
                  <a:moveTo>
                    <a:pt x="5864143" y="225970"/>
                  </a:moveTo>
                  <a:lnTo>
                    <a:pt x="5850590" y="225970"/>
                  </a:lnTo>
                </a:path>
                <a:path w="6363969" h="3341370">
                  <a:moveTo>
                    <a:pt x="5835637" y="225970"/>
                  </a:moveTo>
                  <a:lnTo>
                    <a:pt x="5834305" y="224626"/>
                  </a:lnTo>
                </a:path>
                <a:path w="6363969" h="3341370">
                  <a:moveTo>
                    <a:pt x="5824763" y="225970"/>
                  </a:moveTo>
                  <a:lnTo>
                    <a:pt x="5811227" y="225970"/>
                  </a:lnTo>
                </a:path>
                <a:path w="6363969" h="3341370">
                  <a:moveTo>
                    <a:pt x="5796274" y="225970"/>
                  </a:moveTo>
                  <a:lnTo>
                    <a:pt x="5794926" y="224626"/>
                  </a:lnTo>
                </a:path>
                <a:path w="6363969" h="3341370">
                  <a:moveTo>
                    <a:pt x="5785401" y="225970"/>
                  </a:moveTo>
                  <a:lnTo>
                    <a:pt x="5771848" y="225970"/>
                  </a:lnTo>
                </a:path>
                <a:path w="6363969" h="3341370">
                  <a:moveTo>
                    <a:pt x="5756912" y="225970"/>
                  </a:moveTo>
                  <a:lnTo>
                    <a:pt x="5755563" y="224626"/>
                  </a:lnTo>
                </a:path>
                <a:path w="6363969" h="3341370">
                  <a:moveTo>
                    <a:pt x="5746055" y="225970"/>
                  </a:moveTo>
                  <a:lnTo>
                    <a:pt x="5731137" y="225970"/>
                  </a:lnTo>
                </a:path>
                <a:path w="6363969" h="3341370">
                  <a:moveTo>
                    <a:pt x="5717532" y="225970"/>
                  </a:moveTo>
                  <a:lnTo>
                    <a:pt x="5716201" y="224626"/>
                  </a:lnTo>
                </a:path>
                <a:path w="6363969" h="3341370">
                  <a:moveTo>
                    <a:pt x="5706676" y="225970"/>
                  </a:moveTo>
                  <a:lnTo>
                    <a:pt x="5691774" y="225970"/>
                  </a:lnTo>
                </a:path>
                <a:path w="6363969" h="3341370">
                  <a:moveTo>
                    <a:pt x="5678170" y="225970"/>
                  </a:moveTo>
                  <a:lnTo>
                    <a:pt x="5676821" y="224626"/>
                  </a:lnTo>
                </a:path>
                <a:path w="6363969" h="3341370">
                  <a:moveTo>
                    <a:pt x="5665965" y="225970"/>
                  </a:moveTo>
                  <a:lnTo>
                    <a:pt x="5652429" y="225970"/>
                  </a:lnTo>
                </a:path>
                <a:path w="6363969" h="3341370">
                  <a:moveTo>
                    <a:pt x="5638807" y="225970"/>
                  </a:moveTo>
                  <a:lnTo>
                    <a:pt x="5637476" y="224626"/>
                  </a:lnTo>
                </a:path>
                <a:path w="6363969" h="3341370">
                  <a:moveTo>
                    <a:pt x="5626619" y="225970"/>
                  </a:moveTo>
                  <a:lnTo>
                    <a:pt x="5613032" y="225970"/>
                  </a:lnTo>
                </a:path>
                <a:path w="6363969" h="3341370">
                  <a:moveTo>
                    <a:pt x="5598096" y="225970"/>
                  </a:moveTo>
                  <a:lnTo>
                    <a:pt x="5596748" y="224626"/>
                  </a:lnTo>
                </a:path>
                <a:path w="6363969" h="3341370">
                  <a:moveTo>
                    <a:pt x="5594016" y="225970"/>
                  </a:moveTo>
                  <a:lnTo>
                    <a:pt x="5579115" y="225970"/>
                  </a:lnTo>
                </a:path>
                <a:path w="6363969" h="3341370">
                  <a:moveTo>
                    <a:pt x="5171868" y="181287"/>
                  </a:moveTo>
                  <a:lnTo>
                    <a:pt x="5175965" y="181287"/>
                  </a:lnTo>
                </a:path>
                <a:path w="6363969" h="3341370">
                  <a:moveTo>
                    <a:pt x="5170537" y="183992"/>
                  </a:moveTo>
                  <a:lnTo>
                    <a:pt x="5170537" y="179959"/>
                  </a:lnTo>
                </a:path>
                <a:path w="6363969" h="3341370">
                  <a:moveTo>
                    <a:pt x="5167805" y="167793"/>
                  </a:moveTo>
                  <a:lnTo>
                    <a:pt x="5165108" y="167793"/>
                  </a:lnTo>
                </a:path>
                <a:path w="6363969" h="3341370">
                  <a:moveTo>
                    <a:pt x="5170537" y="179959"/>
                  </a:moveTo>
                  <a:lnTo>
                    <a:pt x="5179993" y="178615"/>
                  </a:lnTo>
                </a:path>
                <a:path w="6363969" h="3341370">
                  <a:moveTo>
                    <a:pt x="5165108" y="167793"/>
                  </a:moveTo>
                  <a:lnTo>
                    <a:pt x="5166440" y="177237"/>
                  </a:lnTo>
                </a:path>
                <a:path w="6363969" h="3341370">
                  <a:moveTo>
                    <a:pt x="5166440" y="177237"/>
                  </a:moveTo>
                  <a:lnTo>
                    <a:pt x="5170537" y="177237"/>
                  </a:lnTo>
                </a:path>
                <a:path w="6363969" h="3341370">
                  <a:moveTo>
                    <a:pt x="5170537" y="177237"/>
                  </a:moveTo>
                  <a:lnTo>
                    <a:pt x="5170537" y="179959"/>
                  </a:lnTo>
                </a:path>
                <a:path w="6363969" h="3341370">
                  <a:moveTo>
                    <a:pt x="5152835" y="178615"/>
                  </a:moveTo>
                  <a:lnTo>
                    <a:pt x="5159663" y="225970"/>
                  </a:lnTo>
                </a:path>
                <a:path w="6363969" h="3341370">
                  <a:moveTo>
                    <a:pt x="5167805" y="177237"/>
                  </a:moveTo>
                  <a:lnTo>
                    <a:pt x="5152835" y="178615"/>
                  </a:lnTo>
                </a:path>
                <a:path w="6363969" h="3341370">
                  <a:moveTo>
                    <a:pt x="6347418" y="2705"/>
                  </a:moveTo>
                  <a:lnTo>
                    <a:pt x="6363702" y="0"/>
                  </a:lnTo>
                </a:path>
                <a:path w="6363969" h="3341370">
                  <a:moveTo>
                    <a:pt x="6354194" y="51387"/>
                  </a:moveTo>
                  <a:lnTo>
                    <a:pt x="6347418" y="2705"/>
                  </a:lnTo>
                </a:path>
                <a:path w="6363969" h="3341370">
                  <a:moveTo>
                    <a:pt x="5154235" y="178615"/>
                  </a:moveTo>
                  <a:lnTo>
                    <a:pt x="5150138" y="178615"/>
                  </a:lnTo>
                </a:path>
                <a:path w="6363969" h="3341370">
                  <a:moveTo>
                    <a:pt x="5154235" y="178615"/>
                  </a:moveTo>
                  <a:lnTo>
                    <a:pt x="5154235" y="174548"/>
                  </a:lnTo>
                </a:path>
                <a:path w="6363969" h="3341370">
                  <a:moveTo>
                    <a:pt x="5154235" y="174548"/>
                  </a:moveTo>
                  <a:lnTo>
                    <a:pt x="5158281" y="174548"/>
                  </a:lnTo>
                </a:path>
                <a:path w="6363969" h="3341370">
                  <a:moveTo>
                    <a:pt x="6347418" y="2705"/>
                  </a:moveTo>
                  <a:lnTo>
                    <a:pt x="6348749" y="270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9" name="object 42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596194" y="1056080"/>
              <a:ext cx="6681895" cy="2515415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16780346" y="769828"/>
              <a:ext cx="1221740" cy="247650"/>
            </a:xfrm>
            <a:custGeom>
              <a:avLst/>
              <a:gdLst/>
              <a:ahLst/>
              <a:cxnLst/>
              <a:rect l="l" t="t" r="r" b="b"/>
              <a:pathLst>
                <a:path w="1221740" h="247650">
                  <a:moveTo>
                    <a:pt x="1178229" y="234070"/>
                  </a:moveTo>
                  <a:lnTo>
                    <a:pt x="1195913" y="234070"/>
                  </a:lnTo>
                </a:path>
                <a:path w="1221740" h="247650">
                  <a:moveTo>
                    <a:pt x="1141598" y="37860"/>
                  </a:moveTo>
                  <a:lnTo>
                    <a:pt x="1140249" y="36567"/>
                  </a:lnTo>
                </a:path>
                <a:path w="1221740" h="247650">
                  <a:moveTo>
                    <a:pt x="1141598" y="37860"/>
                  </a:moveTo>
                  <a:lnTo>
                    <a:pt x="1155168" y="35171"/>
                  </a:lnTo>
                </a:path>
                <a:path w="1221740" h="247650">
                  <a:moveTo>
                    <a:pt x="1168772" y="33827"/>
                  </a:moveTo>
                  <a:lnTo>
                    <a:pt x="1167390" y="32483"/>
                  </a:lnTo>
                </a:path>
                <a:path w="1221740" h="247650">
                  <a:moveTo>
                    <a:pt x="1172801" y="32483"/>
                  </a:moveTo>
                  <a:lnTo>
                    <a:pt x="1187754" y="31105"/>
                  </a:lnTo>
                </a:path>
                <a:path w="1221740" h="247650">
                  <a:moveTo>
                    <a:pt x="1195913" y="230037"/>
                  </a:moveTo>
                  <a:lnTo>
                    <a:pt x="1195913" y="234070"/>
                  </a:lnTo>
                </a:path>
                <a:path w="1221740" h="247650">
                  <a:moveTo>
                    <a:pt x="1190502" y="108237"/>
                  </a:moveTo>
                  <a:lnTo>
                    <a:pt x="1221688" y="102809"/>
                  </a:lnTo>
                </a:path>
                <a:path w="1221740" h="247650">
                  <a:moveTo>
                    <a:pt x="1142963" y="10822"/>
                  </a:moveTo>
                  <a:lnTo>
                    <a:pt x="1175549" y="6772"/>
                  </a:lnTo>
                </a:path>
                <a:path w="1221740" h="247650">
                  <a:moveTo>
                    <a:pt x="1141598" y="1344"/>
                  </a:moveTo>
                  <a:lnTo>
                    <a:pt x="1142963" y="1344"/>
                  </a:lnTo>
                </a:path>
                <a:path w="1221740" h="247650">
                  <a:moveTo>
                    <a:pt x="1148391" y="0"/>
                  </a:moveTo>
                  <a:lnTo>
                    <a:pt x="1141598" y="1344"/>
                  </a:lnTo>
                </a:path>
                <a:path w="1221740" h="247650">
                  <a:moveTo>
                    <a:pt x="1156551" y="9426"/>
                  </a:moveTo>
                  <a:lnTo>
                    <a:pt x="1176880" y="5377"/>
                  </a:lnTo>
                </a:path>
                <a:path w="1221740" h="247650">
                  <a:moveTo>
                    <a:pt x="1156551" y="9426"/>
                  </a:moveTo>
                  <a:lnTo>
                    <a:pt x="1155168" y="5377"/>
                  </a:lnTo>
                </a:path>
                <a:path w="1221740" h="247650">
                  <a:moveTo>
                    <a:pt x="1155168" y="5377"/>
                  </a:moveTo>
                  <a:lnTo>
                    <a:pt x="1151122" y="6772"/>
                  </a:lnTo>
                </a:path>
                <a:path w="1221740" h="247650">
                  <a:moveTo>
                    <a:pt x="1149740" y="8116"/>
                  </a:moveTo>
                  <a:lnTo>
                    <a:pt x="1148391" y="0"/>
                  </a:lnTo>
                </a:path>
                <a:path w="1221740" h="247650">
                  <a:moveTo>
                    <a:pt x="1155168" y="8116"/>
                  </a:moveTo>
                  <a:lnTo>
                    <a:pt x="1149740" y="8116"/>
                  </a:lnTo>
                </a:path>
                <a:path w="1221740" h="247650">
                  <a:moveTo>
                    <a:pt x="221239" y="247631"/>
                  </a:moveTo>
                  <a:lnTo>
                    <a:pt x="202274" y="247631"/>
                  </a:lnTo>
                </a:path>
                <a:path w="1221740" h="247650">
                  <a:moveTo>
                    <a:pt x="1194530" y="230037"/>
                  </a:moveTo>
                  <a:lnTo>
                    <a:pt x="1195913" y="230037"/>
                  </a:lnTo>
                </a:path>
                <a:path w="1221740" h="247650">
                  <a:moveTo>
                    <a:pt x="1210832" y="242203"/>
                  </a:moveTo>
                  <a:lnTo>
                    <a:pt x="1208135" y="242203"/>
                  </a:lnTo>
                </a:path>
                <a:path w="1221740" h="247650">
                  <a:moveTo>
                    <a:pt x="1176880" y="16199"/>
                  </a:moveTo>
                  <a:lnTo>
                    <a:pt x="1144312" y="20282"/>
                  </a:lnTo>
                </a:path>
                <a:path w="1221740" h="247650">
                  <a:moveTo>
                    <a:pt x="1144312" y="20282"/>
                  </a:moveTo>
                  <a:lnTo>
                    <a:pt x="1141598" y="2688"/>
                  </a:lnTo>
                </a:path>
                <a:path w="1221740" h="247650">
                  <a:moveTo>
                    <a:pt x="1168772" y="221937"/>
                  </a:moveTo>
                  <a:lnTo>
                    <a:pt x="1167390" y="220542"/>
                  </a:lnTo>
                </a:path>
                <a:path w="1221740" h="247650">
                  <a:moveTo>
                    <a:pt x="1168772" y="221937"/>
                  </a:moveTo>
                  <a:lnTo>
                    <a:pt x="1182326" y="220542"/>
                  </a:lnTo>
                </a:path>
                <a:path w="1221740" h="247650">
                  <a:moveTo>
                    <a:pt x="1197279" y="217871"/>
                  </a:moveTo>
                  <a:lnTo>
                    <a:pt x="1195913" y="216475"/>
                  </a:lnTo>
                </a:path>
                <a:path w="1221740" h="247650">
                  <a:moveTo>
                    <a:pt x="1201307" y="217871"/>
                  </a:moveTo>
                  <a:lnTo>
                    <a:pt x="1214912" y="215165"/>
                  </a:lnTo>
                </a:path>
                <a:path w="1221740" h="247650">
                  <a:moveTo>
                    <a:pt x="16284" y="230037"/>
                  </a:moveTo>
                  <a:lnTo>
                    <a:pt x="5428" y="231381"/>
                  </a:lnTo>
                </a:path>
                <a:path w="1221740" h="247650">
                  <a:moveTo>
                    <a:pt x="14901" y="221937"/>
                  </a:moveTo>
                  <a:lnTo>
                    <a:pt x="9524" y="192126"/>
                  </a:lnTo>
                </a:path>
                <a:path w="1221740" h="247650">
                  <a:moveTo>
                    <a:pt x="5428" y="227297"/>
                  </a:moveTo>
                  <a:lnTo>
                    <a:pt x="4096" y="225953"/>
                  </a:lnTo>
                </a:path>
                <a:path w="1221740" h="247650">
                  <a:moveTo>
                    <a:pt x="10873" y="230037"/>
                  </a:moveTo>
                  <a:lnTo>
                    <a:pt x="6776" y="230037"/>
                  </a:lnTo>
                </a:path>
                <a:path w="1221740" h="247650">
                  <a:moveTo>
                    <a:pt x="16284" y="230037"/>
                  </a:moveTo>
                  <a:lnTo>
                    <a:pt x="14901" y="225953"/>
                  </a:lnTo>
                </a:path>
                <a:path w="1221740" h="247650">
                  <a:moveTo>
                    <a:pt x="14901" y="225953"/>
                  </a:moveTo>
                  <a:lnTo>
                    <a:pt x="10873" y="227297"/>
                  </a:lnTo>
                </a:path>
                <a:path w="1221740" h="247650">
                  <a:moveTo>
                    <a:pt x="4096" y="185353"/>
                  </a:moveTo>
                  <a:lnTo>
                    <a:pt x="10873" y="230037"/>
                  </a:lnTo>
                </a:path>
                <a:path w="1221740" h="247650">
                  <a:moveTo>
                    <a:pt x="5428" y="227297"/>
                  </a:moveTo>
                  <a:lnTo>
                    <a:pt x="5428" y="231381"/>
                  </a:lnTo>
                </a:path>
                <a:path w="1221740" h="247650">
                  <a:moveTo>
                    <a:pt x="17649" y="238137"/>
                  </a:moveTo>
                  <a:lnTo>
                    <a:pt x="6776" y="239532"/>
                  </a:lnTo>
                </a:path>
                <a:path w="1221740" h="247650">
                  <a:moveTo>
                    <a:pt x="16284" y="230037"/>
                  </a:moveTo>
                  <a:lnTo>
                    <a:pt x="17649" y="238137"/>
                  </a:lnTo>
                </a:path>
                <a:path w="1221740" h="247650">
                  <a:moveTo>
                    <a:pt x="0" y="193504"/>
                  </a:moveTo>
                  <a:lnTo>
                    <a:pt x="4096" y="223231"/>
                  </a:lnTo>
                </a:path>
                <a:path w="1221740" h="247650">
                  <a:moveTo>
                    <a:pt x="0" y="185353"/>
                  </a:moveTo>
                  <a:lnTo>
                    <a:pt x="6776" y="230037"/>
                  </a:lnTo>
                </a:path>
                <a:path w="1221740" h="247650">
                  <a:moveTo>
                    <a:pt x="5428" y="231381"/>
                  </a:moveTo>
                  <a:lnTo>
                    <a:pt x="8125" y="246270"/>
                  </a:lnTo>
                </a:path>
                <a:path w="1221740" h="247650">
                  <a:moveTo>
                    <a:pt x="1195913" y="234070"/>
                  </a:moveTo>
                  <a:lnTo>
                    <a:pt x="1163327" y="17577"/>
                  </a:lnTo>
                </a:path>
                <a:path w="1221740" h="247650">
                  <a:moveTo>
                    <a:pt x="822601" y="246270"/>
                  </a:moveTo>
                  <a:lnTo>
                    <a:pt x="822601" y="235448"/>
                  </a:lnTo>
                </a:path>
                <a:path w="1221740" h="247650">
                  <a:moveTo>
                    <a:pt x="818521" y="235448"/>
                  </a:moveTo>
                  <a:lnTo>
                    <a:pt x="818521" y="236792"/>
                  </a:lnTo>
                </a:path>
                <a:path w="1221740" h="247650">
                  <a:moveTo>
                    <a:pt x="822601" y="246270"/>
                  </a:moveTo>
                  <a:lnTo>
                    <a:pt x="819870" y="246270"/>
                  </a:lnTo>
                </a:path>
                <a:path w="1221740" h="247650">
                  <a:moveTo>
                    <a:pt x="818521" y="235448"/>
                  </a:moveTo>
                  <a:lnTo>
                    <a:pt x="822601" y="235448"/>
                  </a:lnTo>
                </a:path>
                <a:path w="1221740" h="247650">
                  <a:moveTo>
                    <a:pt x="29837" y="231381"/>
                  </a:moveTo>
                  <a:lnTo>
                    <a:pt x="29837" y="66276"/>
                  </a:lnTo>
                </a:path>
                <a:path w="1221740" h="247650">
                  <a:moveTo>
                    <a:pt x="28489" y="235448"/>
                  </a:moveTo>
                  <a:lnTo>
                    <a:pt x="16284" y="235448"/>
                  </a:lnTo>
                </a:path>
                <a:path w="1221740" h="247650">
                  <a:moveTo>
                    <a:pt x="16284" y="235448"/>
                  </a:moveTo>
                  <a:lnTo>
                    <a:pt x="16284" y="246270"/>
                  </a:lnTo>
                </a:path>
                <a:path w="1221740" h="247650">
                  <a:moveTo>
                    <a:pt x="29837" y="236792"/>
                  </a:moveTo>
                  <a:lnTo>
                    <a:pt x="29837" y="230037"/>
                  </a:lnTo>
                </a:path>
                <a:path w="1221740" h="247650">
                  <a:moveTo>
                    <a:pt x="25775" y="232760"/>
                  </a:moveTo>
                  <a:lnTo>
                    <a:pt x="32602" y="232760"/>
                  </a:lnTo>
                </a:path>
                <a:path w="1221740" h="247650">
                  <a:moveTo>
                    <a:pt x="33934" y="236792"/>
                  </a:moveTo>
                  <a:lnTo>
                    <a:pt x="33934" y="246270"/>
                  </a:lnTo>
                </a:path>
                <a:path w="1221740" h="247650">
                  <a:moveTo>
                    <a:pt x="33934" y="246270"/>
                  </a:moveTo>
                  <a:lnTo>
                    <a:pt x="40711" y="246270"/>
                  </a:lnTo>
                </a:path>
                <a:path w="1221740" h="247650">
                  <a:moveTo>
                    <a:pt x="44807" y="235448"/>
                  </a:moveTo>
                  <a:lnTo>
                    <a:pt x="44807" y="236792"/>
                  </a:lnTo>
                </a:path>
                <a:path w="1221740" h="247650">
                  <a:moveTo>
                    <a:pt x="40711" y="246270"/>
                  </a:moveTo>
                  <a:lnTo>
                    <a:pt x="44807" y="246270"/>
                  </a:lnTo>
                </a:path>
                <a:path w="1221740" h="247650">
                  <a:moveTo>
                    <a:pt x="29837" y="235448"/>
                  </a:moveTo>
                  <a:lnTo>
                    <a:pt x="44807" y="235448"/>
                  </a:lnTo>
                </a:path>
                <a:path w="1221740" h="247650">
                  <a:moveTo>
                    <a:pt x="40711" y="246270"/>
                  </a:moveTo>
                  <a:lnTo>
                    <a:pt x="40711" y="23544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/>
            <p:cNvSpPr/>
            <p:nvPr/>
          </p:nvSpPr>
          <p:spPr>
            <a:xfrm>
              <a:off x="16764060" y="654806"/>
              <a:ext cx="1988820" cy="361315"/>
            </a:xfrm>
            <a:custGeom>
              <a:avLst/>
              <a:gdLst/>
              <a:ahLst/>
              <a:cxnLst/>
              <a:rect l="l" t="t" r="r" b="b"/>
              <a:pathLst>
                <a:path w="1988819" h="361315">
                  <a:moveTo>
                    <a:pt x="50218" y="350475"/>
                  </a:moveTo>
                  <a:lnTo>
                    <a:pt x="50218" y="361297"/>
                  </a:lnTo>
                </a:path>
                <a:path w="1988819" h="361315">
                  <a:moveTo>
                    <a:pt x="46139" y="350475"/>
                  </a:moveTo>
                  <a:lnTo>
                    <a:pt x="46139" y="351820"/>
                  </a:lnTo>
                </a:path>
                <a:path w="1988819" h="361315">
                  <a:moveTo>
                    <a:pt x="42059" y="350475"/>
                  </a:moveTo>
                  <a:lnTo>
                    <a:pt x="42059" y="361297"/>
                  </a:lnTo>
                </a:path>
                <a:path w="1988819" h="361315">
                  <a:moveTo>
                    <a:pt x="42059" y="361297"/>
                  </a:moveTo>
                  <a:lnTo>
                    <a:pt x="50218" y="361297"/>
                  </a:lnTo>
                </a:path>
                <a:path w="1988819" h="361315">
                  <a:moveTo>
                    <a:pt x="43459" y="361297"/>
                  </a:moveTo>
                  <a:lnTo>
                    <a:pt x="43459" y="351820"/>
                  </a:lnTo>
                </a:path>
                <a:path w="1988819" h="361315">
                  <a:moveTo>
                    <a:pt x="43459" y="351820"/>
                  </a:moveTo>
                  <a:lnTo>
                    <a:pt x="50218" y="351820"/>
                  </a:lnTo>
                </a:path>
                <a:path w="1988819" h="361315">
                  <a:moveTo>
                    <a:pt x="58343" y="355886"/>
                  </a:moveTo>
                  <a:lnTo>
                    <a:pt x="58343" y="351820"/>
                  </a:lnTo>
                </a:path>
                <a:path w="1988819" h="361315">
                  <a:moveTo>
                    <a:pt x="61075" y="361297"/>
                  </a:moveTo>
                  <a:lnTo>
                    <a:pt x="61075" y="355886"/>
                  </a:lnTo>
                </a:path>
                <a:path w="1988819" h="361315">
                  <a:moveTo>
                    <a:pt x="42059" y="361297"/>
                  </a:moveTo>
                  <a:lnTo>
                    <a:pt x="24426" y="361297"/>
                  </a:lnTo>
                </a:path>
                <a:path w="1988819" h="361315">
                  <a:moveTo>
                    <a:pt x="195481" y="351820"/>
                  </a:moveTo>
                  <a:lnTo>
                    <a:pt x="195481" y="355886"/>
                  </a:lnTo>
                </a:path>
                <a:path w="1988819" h="361315">
                  <a:moveTo>
                    <a:pt x="213114" y="351820"/>
                  </a:moveTo>
                  <a:lnTo>
                    <a:pt x="213114" y="361297"/>
                  </a:lnTo>
                </a:path>
                <a:path w="1988819" h="361315">
                  <a:moveTo>
                    <a:pt x="209017" y="350475"/>
                  </a:moveTo>
                  <a:lnTo>
                    <a:pt x="196829" y="350475"/>
                  </a:lnTo>
                  <a:lnTo>
                    <a:pt x="192732" y="350475"/>
                  </a:lnTo>
                </a:path>
                <a:path w="1988819" h="361315">
                  <a:moveTo>
                    <a:pt x="213114" y="350475"/>
                  </a:moveTo>
                  <a:lnTo>
                    <a:pt x="213114" y="361297"/>
                  </a:lnTo>
                </a:path>
                <a:path w="1988819" h="361315">
                  <a:moveTo>
                    <a:pt x="209017" y="350475"/>
                  </a:moveTo>
                  <a:lnTo>
                    <a:pt x="209017" y="351820"/>
                  </a:lnTo>
                </a:path>
                <a:path w="1988819" h="361315">
                  <a:moveTo>
                    <a:pt x="204988" y="350475"/>
                  </a:moveTo>
                  <a:lnTo>
                    <a:pt x="204988" y="361297"/>
                  </a:lnTo>
                </a:path>
                <a:path w="1988819" h="361315">
                  <a:moveTo>
                    <a:pt x="204988" y="361297"/>
                  </a:moveTo>
                  <a:lnTo>
                    <a:pt x="213114" y="361297"/>
                  </a:lnTo>
                </a:path>
                <a:path w="1988819" h="361315">
                  <a:moveTo>
                    <a:pt x="192732" y="350475"/>
                  </a:moveTo>
                  <a:lnTo>
                    <a:pt x="192732" y="351820"/>
                  </a:lnTo>
                </a:path>
                <a:path w="1988819" h="361315">
                  <a:moveTo>
                    <a:pt x="24426" y="290920"/>
                  </a:moveTo>
                  <a:lnTo>
                    <a:pt x="1159248" y="123126"/>
                  </a:lnTo>
                </a:path>
                <a:path w="1988819" h="361315">
                  <a:moveTo>
                    <a:pt x="1988626" y="0"/>
                  </a:moveTo>
                  <a:lnTo>
                    <a:pt x="1171452" y="121782"/>
                  </a:lnTo>
                </a:path>
                <a:path w="1988819" h="361315">
                  <a:moveTo>
                    <a:pt x="828029" y="345064"/>
                  </a:moveTo>
                  <a:lnTo>
                    <a:pt x="826680" y="343720"/>
                  </a:lnTo>
                </a:path>
                <a:path w="1988819" h="361315">
                  <a:moveTo>
                    <a:pt x="828029" y="345064"/>
                  </a:moveTo>
                  <a:lnTo>
                    <a:pt x="828029" y="330192"/>
                  </a:lnTo>
                </a:path>
                <a:path w="1988819" h="361315">
                  <a:moveTo>
                    <a:pt x="828029" y="316665"/>
                  </a:moveTo>
                  <a:lnTo>
                    <a:pt x="826680" y="315303"/>
                  </a:lnTo>
                </a:path>
                <a:path w="1988819" h="361315">
                  <a:moveTo>
                    <a:pt x="828029" y="305809"/>
                  </a:moveTo>
                  <a:lnTo>
                    <a:pt x="828029" y="299053"/>
                  </a:lnTo>
                  <a:lnTo>
                    <a:pt x="828029" y="285509"/>
                  </a:lnTo>
                </a:path>
                <a:path w="1988819" h="361315">
                  <a:moveTo>
                    <a:pt x="196829" y="361297"/>
                  </a:moveTo>
                  <a:lnTo>
                    <a:pt x="196829" y="350475"/>
                  </a:lnTo>
                </a:path>
                <a:path w="1988819" h="361315">
                  <a:moveTo>
                    <a:pt x="196829" y="361297"/>
                  </a:moveTo>
                  <a:lnTo>
                    <a:pt x="194132" y="361297"/>
                  </a:lnTo>
                </a:path>
                <a:path w="1988819" h="361315">
                  <a:moveTo>
                    <a:pt x="194132" y="361297"/>
                  </a:moveTo>
                  <a:lnTo>
                    <a:pt x="194132" y="355886"/>
                  </a:lnTo>
                </a:path>
                <a:path w="1988819" h="361315">
                  <a:moveTo>
                    <a:pt x="204988" y="361297"/>
                  </a:moveTo>
                  <a:lnTo>
                    <a:pt x="196829" y="361297"/>
                  </a:lnTo>
                </a:path>
                <a:path w="1988819" h="361315">
                  <a:moveTo>
                    <a:pt x="207668" y="361297"/>
                  </a:moveTo>
                  <a:lnTo>
                    <a:pt x="207668" y="351820"/>
                  </a:lnTo>
                </a:path>
                <a:path w="1988819" h="361315">
                  <a:moveTo>
                    <a:pt x="207668" y="351820"/>
                  </a:moveTo>
                  <a:lnTo>
                    <a:pt x="213114" y="351820"/>
                  </a:lnTo>
                </a:path>
                <a:path w="1988819" h="361315">
                  <a:moveTo>
                    <a:pt x="195481" y="355886"/>
                  </a:moveTo>
                  <a:lnTo>
                    <a:pt x="58343" y="355886"/>
                  </a:lnTo>
                </a:path>
                <a:path w="1988819" h="361315">
                  <a:moveTo>
                    <a:pt x="58343" y="351820"/>
                  </a:moveTo>
                  <a:lnTo>
                    <a:pt x="195481" y="351820"/>
                  </a:lnTo>
                </a:path>
                <a:path w="1988819" h="361315">
                  <a:moveTo>
                    <a:pt x="66520" y="361297"/>
                  </a:moveTo>
                  <a:lnTo>
                    <a:pt x="188687" y="361297"/>
                  </a:lnTo>
                </a:path>
                <a:path w="1988819" h="361315">
                  <a:moveTo>
                    <a:pt x="66520" y="350475"/>
                  </a:moveTo>
                  <a:lnTo>
                    <a:pt x="188687" y="350475"/>
                  </a:lnTo>
                </a:path>
                <a:path w="1988819" h="361315">
                  <a:moveTo>
                    <a:pt x="245699" y="350475"/>
                  </a:moveTo>
                  <a:lnTo>
                    <a:pt x="245699" y="351820"/>
                  </a:lnTo>
                </a:path>
                <a:path w="1988819" h="361315">
                  <a:moveTo>
                    <a:pt x="241620" y="361297"/>
                  </a:moveTo>
                  <a:lnTo>
                    <a:pt x="241620" y="350475"/>
                  </a:lnTo>
                </a:path>
                <a:path w="1988819" h="361315">
                  <a:moveTo>
                    <a:pt x="213114" y="361297"/>
                  </a:moveTo>
                  <a:lnTo>
                    <a:pt x="241620" y="361297"/>
                  </a:lnTo>
                </a:path>
                <a:path w="1988819" h="361315">
                  <a:moveTo>
                    <a:pt x="209017" y="350475"/>
                  </a:moveTo>
                  <a:lnTo>
                    <a:pt x="245699" y="350475"/>
                  </a:lnTo>
                </a:path>
                <a:path w="1988819" h="361315">
                  <a:moveTo>
                    <a:pt x="4079" y="286887"/>
                  </a:moveTo>
                  <a:lnTo>
                    <a:pt x="12204" y="285509"/>
                  </a:lnTo>
                </a:path>
                <a:path w="1988819" h="361315">
                  <a:moveTo>
                    <a:pt x="5428" y="294987"/>
                  </a:moveTo>
                  <a:lnTo>
                    <a:pt x="4079" y="286887"/>
                  </a:lnTo>
                </a:path>
                <a:path w="1988819" h="361315">
                  <a:moveTo>
                    <a:pt x="0" y="294987"/>
                  </a:moveTo>
                  <a:lnTo>
                    <a:pt x="5428" y="294987"/>
                  </a:lnTo>
                </a:path>
                <a:path w="1988819" h="361315">
                  <a:moveTo>
                    <a:pt x="245699" y="350475"/>
                  </a:moveTo>
                  <a:lnTo>
                    <a:pt x="245699" y="351820"/>
                  </a:lnTo>
                </a:path>
                <a:path w="1988819" h="361315">
                  <a:moveTo>
                    <a:pt x="241620" y="361297"/>
                  </a:moveTo>
                  <a:lnTo>
                    <a:pt x="245699" y="361297"/>
                  </a:lnTo>
                </a:path>
                <a:path w="1988819" h="361315">
                  <a:moveTo>
                    <a:pt x="245699" y="361297"/>
                  </a:moveTo>
                  <a:lnTo>
                    <a:pt x="245699" y="355886"/>
                  </a:lnTo>
                </a:path>
                <a:path w="1988819" h="361315">
                  <a:moveTo>
                    <a:pt x="834806" y="350475"/>
                  </a:moveTo>
                  <a:lnTo>
                    <a:pt x="834806" y="351820"/>
                  </a:lnTo>
                </a:path>
                <a:path w="1988819" h="361315">
                  <a:moveTo>
                    <a:pt x="838885" y="361297"/>
                  </a:moveTo>
                  <a:lnTo>
                    <a:pt x="836171" y="361297"/>
                  </a:lnTo>
                </a:path>
                <a:path w="1988819" h="361315">
                  <a:moveTo>
                    <a:pt x="836171" y="361297"/>
                  </a:moveTo>
                  <a:lnTo>
                    <a:pt x="836171" y="355886"/>
                  </a:lnTo>
                </a:path>
                <a:path w="1988819" h="361315">
                  <a:moveTo>
                    <a:pt x="443860" y="351820"/>
                  </a:moveTo>
                  <a:lnTo>
                    <a:pt x="443860" y="355886"/>
                  </a:lnTo>
                </a:path>
                <a:path w="1988819" h="361315">
                  <a:moveTo>
                    <a:pt x="435735" y="361297"/>
                  </a:moveTo>
                  <a:lnTo>
                    <a:pt x="435735" y="350475"/>
                  </a:lnTo>
                </a:path>
                <a:path w="1988819" h="361315">
                  <a:moveTo>
                    <a:pt x="442512" y="350475"/>
                  </a:moveTo>
                  <a:lnTo>
                    <a:pt x="442512" y="361297"/>
                  </a:lnTo>
                </a:path>
                <a:path w="1988819" h="361315">
                  <a:moveTo>
                    <a:pt x="446592" y="350475"/>
                  </a:moveTo>
                  <a:lnTo>
                    <a:pt x="446592" y="351820"/>
                  </a:lnTo>
                </a:path>
                <a:path w="1988819" h="361315">
                  <a:moveTo>
                    <a:pt x="442512" y="361297"/>
                  </a:moveTo>
                  <a:lnTo>
                    <a:pt x="446592" y="361297"/>
                  </a:lnTo>
                </a:path>
                <a:path w="1988819" h="361315">
                  <a:moveTo>
                    <a:pt x="446592" y="361297"/>
                  </a:moveTo>
                  <a:lnTo>
                    <a:pt x="446592" y="355886"/>
                  </a:lnTo>
                </a:path>
                <a:path w="1988819" h="361315">
                  <a:moveTo>
                    <a:pt x="442512" y="361297"/>
                  </a:moveTo>
                  <a:lnTo>
                    <a:pt x="435735" y="361297"/>
                  </a:lnTo>
                </a:path>
                <a:path w="1988819" h="361315">
                  <a:moveTo>
                    <a:pt x="431656" y="350475"/>
                  </a:moveTo>
                  <a:lnTo>
                    <a:pt x="431656" y="351820"/>
                  </a:lnTo>
                </a:path>
                <a:path w="1988819" h="361315">
                  <a:moveTo>
                    <a:pt x="435735" y="361297"/>
                  </a:moveTo>
                  <a:lnTo>
                    <a:pt x="431656" y="361297"/>
                  </a:lnTo>
                </a:path>
                <a:path w="1988819" h="361315">
                  <a:moveTo>
                    <a:pt x="431656" y="361297"/>
                  </a:moveTo>
                  <a:lnTo>
                    <a:pt x="431656" y="355886"/>
                  </a:lnTo>
                </a:path>
                <a:path w="1988819" h="361315">
                  <a:moveTo>
                    <a:pt x="446592" y="350475"/>
                  </a:moveTo>
                  <a:lnTo>
                    <a:pt x="431656" y="350475"/>
                  </a:lnTo>
                </a:path>
                <a:path w="1988819" h="361315">
                  <a:moveTo>
                    <a:pt x="636645" y="355886"/>
                  </a:moveTo>
                  <a:lnTo>
                    <a:pt x="636645" y="351820"/>
                  </a:lnTo>
                </a:path>
                <a:path w="1988819" h="361315">
                  <a:moveTo>
                    <a:pt x="443860" y="355886"/>
                  </a:moveTo>
                  <a:lnTo>
                    <a:pt x="636645" y="355886"/>
                  </a:lnTo>
                </a:path>
                <a:path w="1988819" h="361315">
                  <a:moveTo>
                    <a:pt x="636645" y="351820"/>
                  </a:moveTo>
                  <a:lnTo>
                    <a:pt x="443860" y="351820"/>
                  </a:lnTo>
                </a:path>
                <a:path w="1988819" h="361315">
                  <a:moveTo>
                    <a:pt x="628468" y="361297"/>
                  </a:moveTo>
                  <a:lnTo>
                    <a:pt x="450637" y="361297"/>
                  </a:lnTo>
                </a:path>
                <a:path w="1988819" h="361315">
                  <a:moveTo>
                    <a:pt x="628468" y="350475"/>
                  </a:moveTo>
                  <a:lnTo>
                    <a:pt x="452020" y="350475"/>
                  </a:lnTo>
                </a:path>
                <a:path w="1988819" h="361315">
                  <a:moveTo>
                    <a:pt x="644787" y="361297"/>
                  </a:moveTo>
                  <a:lnTo>
                    <a:pt x="644787" y="350475"/>
                  </a:lnTo>
                </a:path>
                <a:path w="1988819" h="361315">
                  <a:moveTo>
                    <a:pt x="638010" y="350475"/>
                  </a:moveTo>
                  <a:lnTo>
                    <a:pt x="638010" y="361297"/>
                  </a:lnTo>
                </a:path>
                <a:path w="1988819" h="361315">
                  <a:moveTo>
                    <a:pt x="633896" y="350475"/>
                  </a:moveTo>
                  <a:lnTo>
                    <a:pt x="633896" y="351820"/>
                  </a:lnTo>
                </a:path>
                <a:path w="1988819" h="361315">
                  <a:moveTo>
                    <a:pt x="638010" y="361297"/>
                  </a:moveTo>
                  <a:lnTo>
                    <a:pt x="633896" y="361297"/>
                  </a:lnTo>
                </a:path>
                <a:path w="1988819" h="361315">
                  <a:moveTo>
                    <a:pt x="633896" y="361297"/>
                  </a:moveTo>
                  <a:lnTo>
                    <a:pt x="633896" y="355886"/>
                  </a:lnTo>
                </a:path>
                <a:path w="1988819" h="361315">
                  <a:moveTo>
                    <a:pt x="638010" y="361297"/>
                  </a:moveTo>
                  <a:lnTo>
                    <a:pt x="644787" y="361297"/>
                  </a:lnTo>
                </a:path>
                <a:path w="1988819" h="361315">
                  <a:moveTo>
                    <a:pt x="648866" y="350475"/>
                  </a:moveTo>
                  <a:lnTo>
                    <a:pt x="648866" y="351820"/>
                  </a:lnTo>
                </a:path>
                <a:path w="1988819" h="361315">
                  <a:moveTo>
                    <a:pt x="644787" y="361297"/>
                  </a:moveTo>
                  <a:lnTo>
                    <a:pt x="647501" y="361297"/>
                  </a:lnTo>
                </a:path>
                <a:path w="1988819" h="361315">
                  <a:moveTo>
                    <a:pt x="647501" y="361297"/>
                  </a:moveTo>
                  <a:lnTo>
                    <a:pt x="647501" y="355886"/>
                  </a:lnTo>
                </a:path>
                <a:path w="1988819" h="361315">
                  <a:moveTo>
                    <a:pt x="633896" y="350475"/>
                  </a:moveTo>
                  <a:lnTo>
                    <a:pt x="648866" y="350475"/>
                  </a:lnTo>
                </a:path>
                <a:path w="1988819" h="361315">
                  <a:moveTo>
                    <a:pt x="646135" y="351820"/>
                  </a:moveTo>
                  <a:lnTo>
                    <a:pt x="646135" y="355886"/>
                  </a:lnTo>
                </a:path>
                <a:path w="1988819" h="361315">
                  <a:moveTo>
                    <a:pt x="837537" y="355886"/>
                  </a:moveTo>
                  <a:lnTo>
                    <a:pt x="837537" y="351820"/>
                  </a:lnTo>
                </a:path>
                <a:path w="1988819" h="361315">
                  <a:moveTo>
                    <a:pt x="646135" y="355886"/>
                  </a:moveTo>
                  <a:lnTo>
                    <a:pt x="837537" y="355886"/>
                  </a:lnTo>
                </a:path>
                <a:path w="1988819" h="361315">
                  <a:moveTo>
                    <a:pt x="837537" y="351820"/>
                  </a:moveTo>
                  <a:lnTo>
                    <a:pt x="646135" y="351820"/>
                  </a:lnTo>
                </a:path>
                <a:path w="1988819" h="361315">
                  <a:moveTo>
                    <a:pt x="830726" y="361297"/>
                  </a:moveTo>
                  <a:lnTo>
                    <a:pt x="652946" y="361297"/>
                  </a:lnTo>
                </a:path>
                <a:path w="1988819" h="361315">
                  <a:moveTo>
                    <a:pt x="830726" y="350475"/>
                  </a:moveTo>
                  <a:lnTo>
                    <a:pt x="652946" y="350475"/>
                  </a:lnTo>
                </a:path>
                <a:path w="1988819" h="361315">
                  <a:moveTo>
                    <a:pt x="242968" y="351820"/>
                  </a:moveTo>
                  <a:lnTo>
                    <a:pt x="242968" y="355886"/>
                  </a:lnTo>
                </a:path>
                <a:path w="1988819" h="361315">
                  <a:moveTo>
                    <a:pt x="434387" y="355886"/>
                  </a:moveTo>
                  <a:lnTo>
                    <a:pt x="434387" y="351820"/>
                  </a:lnTo>
                </a:path>
                <a:path w="1988819" h="361315">
                  <a:moveTo>
                    <a:pt x="242968" y="355886"/>
                  </a:moveTo>
                  <a:lnTo>
                    <a:pt x="434387" y="355886"/>
                  </a:lnTo>
                </a:path>
                <a:path w="1988819" h="361315">
                  <a:moveTo>
                    <a:pt x="434387" y="351820"/>
                  </a:moveTo>
                  <a:lnTo>
                    <a:pt x="242968" y="351820"/>
                  </a:lnTo>
                </a:path>
                <a:path w="1988819" h="361315">
                  <a:moveTo>
                    <a:pt x="427559" y="361297"/>
                  </a:moveTo>
                  <a:lnTo>
                    <a:pt x="249745" y="361297"/>
                  </a:lnTo>
                </a:path>
                <a:path w="1988819" h="361315">
                  <a:moveTo>
                    <a:pt x="426228" y="350475"/>
                  </a:moveTo>
                  <a:lnTo>
                    <a:pt x="249745" y="350475"/>
                  </a:lnTo>
                </a:path>
                <a:path w="1988819" h="361315">
                  <a:moveTo>
                    <a:pt x="1054713" y="346426"/>
                  </a:moveTo>
                  <a:lnTo>
                    <a:pt x="1054713" y="185370"/>
                  </a:lnTo>
                </a:path>
                <a:path w="1988819" h="361315">
                  <a:moveTo>
                    <a:pt x="887790" y="361297"/>
                  </a:moveTo>
                  <a:lnTo>
                    <a:pt x="838885" y="361297"/>
                  </a:lnTo>
                </a:path>
                <a:path w="1988819" h="361315">
                  <a:moveTo>
                    <a:pt x="887790" y="350475"/>
                  </a:moveTo>
                  <a:lnTo>
                    <a:pt x="838885" y="350475"/>
                  </a:lnTo>
                </a:path>
                <a:path w="1988819" h="361315">
                  <a:moveTo>
                    <a:pt x="1068301" y="351820"/>
                  </a:moveTo>
                  <a:lnTo>
                    <a:pt x="1068301" y="355886"/>
                  </a:lnTo>
                </a:path>
                <a:path w="1988819" h="361315">
                  <a:moveTo>
                    <a:pt x="1058793" y="361297"/>
                  </a:moveTo>
                  <a:lnTo>
                    <a:pt x="1058793" y="350475"/>
                  </a:lnTo>
                </a:path>
                <a:path w="1988819" h="361315">
                  <a:moveTo>
                    <a:pt x="1066952" y="350475"/>
                  </a:moveTo>
                  <a:lnTo>
                    <a:pt x="1066952" y="361297"/>
                  </a:lnTo>
                </a:path>
                <a:path w="1988819" h="361315">
                  <a:moveTo>
                    <a:pt x="1071015" y="350475"/>
                  </a:moveTo>
                  <a:lnTo>
                    <a:pt x="1071015" y="351820"/>
                  </a:lnTo>
                </a:path>
                <a:path w="1988819" h="361315">
                  <a:moveTo>
                    <a:pt x="1066952" y="361297"/>
                  </a:moveTo>
                  <a:lnTo>
                    <a:pt x="1069649" y="361297"/>
                  </a:lnTo>
                </a:path>
                <a:path w="1988819" h="361315">
                  <a:moveTo>
                    <a:pt x="1069649" y="361297"/>
                  </a:moveTo>
                  <a:lnTo>
                    <a:pt x="1069649" y="355886"/>
                  </a:lnTo>
                </a:path>
                <a:path w="1988819" h="361315">
                  <a:moveTo>
                    <a:pt x="905405" y="351820"/>
                  </a:moveTo>
                  <a:lnTo>
                    <a:pt x="905405" y="355886"/>
                  </a:lnTo>
                </a:path>
                <a:path w="1988819" h="361315">
                  <a:moveTo>
                    <a:pt x="887790" y="351820"/>
                  </a:moveTo>
                  <a:lnTo>
                    <a:pt x="887790" y="361297"/>
                  </a:lnTo>
                </a:path>
                <a:path w="1988819" h="361315">
                  <a:moveTo>
                    <a:pt x="891818" y="350475"/>
                  </a:moveTo>
                  <a:lnTo>
                    <a:pt x="904057" y="350475"/>
                  </a:lnTo>
                  <a:lnTo>
                    <a:pt x="908120" y="350475"/>
                  </a:lnTo>
                </a:path>
                <a:path w="1988819" h="361315">
                  <a:moveTo>
                    <a:pt x="887790" y="350475"/>
                  </a:moveTo>
                  <a:lnTo>
                    <a:pt x="887790" y="361297"/>
                  </a:lnTo>
                </a:path>
                <a:path w="1988819" h="361315">
                  <a:moveTo>
                    <a:pt x="891818" y="350475"/>
                  </a:moveTo>
                  <a:lnTo>
                    <a:pt x="891818" y="351820"/>
                  </a:lnTo>
                </a:path>
                <a:path w="1988819" h="361315">
                  <a:moveTo>
                    <a:pt x="895898" y="350475"/>
                  </a:moveTo>
                  <a:lnTo>
                    <a:pt x="895898" y="361297"/>
                  </a:lnTo>
                </a:path>
                <a:path w="1988819" h="361315">
                  <a:moveTo>
                    <a:pt x="895898" y="361297"/>
                  </a:moveTo>
                  <a:lnTo>
                    <a:pt x="887790" y="361297"/>
                  </a:lnTo>
                </a:path>
                <a:path w="1988819" h="361315">
                  <a:moveTo>
                    <a:pt x="908120" y="350475"/>
                  </a:moveTo>
                  <a:lnTo>
                    <a:pt x="908120" y="351820"/>
                  </a:lnTo>
                </a:path>
                <a:path w="1988819" h="361315">
                  <a:moveTo>
                    <a:pt x="904057" y="361297"/>
                  </a:moveTo>
                  <a:lnTo>
                    <a:pt x="904057" y="350475"/>
                  </a:lnTo>
                </a:path>
                <a:path w="1988819" h="361315">
                  <a:moveTo>
                    <a:pt x="904057" y="361297"/>
                  </a:moveTo>
                  <a:lnTo>
                    <a:pt x="908120" y="361297"/>
                  </a:lnTo>
                </a:path>
                <a:path w="1988819" h="361315">
                  <a:moveTo>
                    <a:pt x="908120" y="361297"/>
                  </a:moveTo>
                  <a:lnTo>
                    <a:pt x="908120" y="355886"/>
                  </a:lnTo>
                </a:path>
                <a:path w="1988819" h="361315">
                  <a:moveTo>
                    <a:pt x="895898" y="361297"/>
                  </a:moveTo>
                  <a:lnTo>
                    <a:pt x="904057" y="361297"/>
                  </a:lnTo>
                </a:path>
                <a:path w="1988819" h="361315">
                  <a:moveTo>
                    <a:pt x="893218" y="361297"/>
                  </a:moveTo>
                  <a:lnTo>
                    <a:pt x="893218" y="351820"/>
                  </a:lnTo>
                </a:path>
                <a:path w="1988819" h="361315">
                  <a:moveTo>
                    <a:pt x="893218" y="351820"/>
                  </a:moveTo>
                  <a:lnTo>
                    <a:pt x="887790" y="351820"/>
                  </a:lnTo>
                </a:path>
                <a:path w="1988819" h="361315">
                  <a:moveTo>
                    <a:pt x="891818" y="350475"/>
                  </a:moveTo>
                  <a:lnTo>
                    <a:pt x="887790" y="350475"/>
                  </a:lnTo>
                </a:path>
                <a:path w="1988819" h="361315">
                  <a:moveTo>
                    <a:pt x="1054713" y="351820"/>
                  </a:moveTo>
                  <a:lnTo>
                    <a:pt x="1054713" y="345064"/>
                  </a:lnTo>
                </a:path>
                <a:path w="1988819" h="361315">
                  <a:moveTo>
                    <a:pt x="1058793" y="347770"/>
                  </a:moveTo>
                  <a:lnTo>
                    <a:pt x="1052016" y="347770"/>
                  </a:lnTo>
                </a:path>
                <a:path w="1988819" h="361315">
                  <a:moveTo>
                    <a:pt x="1050651" y="351820"/>
                  </a:moveTo>
                  <a:lnTo>
                    <a:pt x="1050651" y="361297"/>
                  </a:lnTo>
                </a:path>
                <a:path w="1988819" h="361315">
                  <a:moveTo>
                    <a:pt x="1050651" y="361297"/>
                  </a:moveTo>
                  <a:lnTo>
                    <a:pt x="1043891" y="361297"/>
                  </a:lnTo>
                </a:path>
                <a:path w="1988819" h="361315">
                  <a:moveTo>
                    <a:pt x="1039812" y="350475"/>
                  </a:moveTo>
                  <a:lnTo>
                    <a:pt x="1039812" y="351820"/>
                  </a:lnTo>
                </a:path>
                <a:path w="1988819" h="361315">
                  <a:moveTo>
                    <a:pt x="1043891" y="361297"/>
                  </a:moveTo>
                  <a:lnTo>
                    <a:pt x="1039812" y="361297"/>
                  </a:lnTo>
                </a:path>
                <a:path w="1988819" h="361315">
                  <a:moveTo>
                    <a:pt x="1054713" y="350475"/>
                  </a:moveTo>
                  <a:lnTo>
                    <a:pt x="1039812" y="350475"/>
                  </a:lnTo>
                </a:path>
                <a:path w="1988819" h="361315">
                  <a:moveTo>
                    <a:pt x="1043891" y="361297"/>
                  </a:moveTo>
                  <a:lnTo>
                    <a:pt x="1043891" y="350475"/>
                  </a:lnTo>
                </a:path>
                <a:path w="1988819" h="361315">
                  <a:moveTo>
                    <a:pt x="1050651" y="350475"/>
                  </a:moveTo>
                  <a:lnTo>
                    <a:pt x="1050651" y="361297"/>
                  </a:lnTo>
                </a:path>
                <a:path w="1988819" h="361315">
                  <a:moveTo>
                    <a:pt x="1054713" y="350475"/>
                  </a:moveTo>
                  <a:lnTo>
                    <a:pt x="1054713" y="351820"/>
                  </a:lnTo>
                </a:path>
                <a:path w="1988819" h="361315">
                  <a:moveTo>
                    <a:pt x="1058793" y="361297"/>
                  </a:moveTo>
                  <a:lnTo>
                    <a:pt x="1050651" y="361297"/>
                  </a:lnTo>
                </a:path>
                <a:path w="1988819" h="361315">
                  <a:moveTo>
                    <a:pt x="1057444" y="361297"/>
                  </a:moveTo>
                  <a:lnTo>
                    <a:pt x="1057444" y="351820"/>
                  </a:lnTo>
                </a:path>
                <a:path w="1988819" h="361315">
                  <a:moveTo>
                    <a:pt x="1057444" y="351820"/>
                  </a:moveTo>
                  <a:lnTo>
                    <a:pt x="1050651" y="351820"/>
                  </a:lnTo>
                </a:path>
                <a:path w="1988819" h="361315">
                  <a:moveTo>
                    <a:pt x="1042491" y="355886"/>
                  </a:moveTo>
                  <a:lnTo>
                    <a:pt x="1042491" y="351820"/>
                  </a:lnTo>
                </a:path>
                <a:path w="1988819" h="361315">
                  <a:moveTo>
                    <a:pt x="1039812" y="361297"/>
                  </a:moveTo>
                  <a:lnTo>
                    <a:pt x="1039812" y="355886"/>
                  </a:lnTo>
                </a:path>
                <a:path w="1988819" h="361315">
                  <a:moveTo>
                    <a:pt x="905405" y="355886"/>
                  </a:moveTo>
                  <a:lnTo>
                    <a:pt x="1042491" y="355886"/>
                  </a:lnTo>
                </a:path>
                <a:path w="1988819" h="361315">
                  <a:moveTo>
                    <a:pt x="1042491" y="351820"/>
                  </a:moveTo>
                  <a:lnTo>
                    <a:pt x="905405" y="351820"/>
                  </a:lnTo>
                </a:path>
                <a:path w="1988819" h="361315">
                  <a:moveTo>
                    <a:pt x="1034366" y="361297"/>
                  </a:moveTo>
                  <a:lnTo>
                    <a:pt x="912199" y="36129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/>
            <p:cNvSpPr/>
            <p:nvPr/>
          </p:nvSpPr>
          <p:spPr>
            <a:xfrm>
              <a:off x="17480781" y="6765707"/>
              <a:ext cx="1584960" cy="774065"/>
            </a:xfrm>
            <a:custGeom>
              <a:avLst/>
              <a:gdLst/>
              <a:ahLst/>
              <a:cxnLst/>
              <a:rect l="l" t="t" r="r" b="b"/>
              <a:pathLst>
                <a:path w="1584959" h="774065">
                  <a:moveTo>
                    <a:pt x="1199959" y="101465"/>
                  </a:moveTo>
                  <a:lnTo>
                    <a:pt x="1199959" y="109582"/>
                  </a:lnTo>
                </a:path>
                <a:path w="1584959" h="774065">
                  <a:moveTo>
                    <a:pt x="990924" y="108220"/>
                  </a:moveTo>
                  <a:lnTo>
                    <a:pt x="971943" y="108220"/>
                  </a:lnTo>
                </a:path>
                <a:path w="1584959" h="774065">
                  <a:moveTo>
                    <a:pt x="1198610" y="109582"/>
                  </a:moveTo>
                  <a:lnTo>
                    <a:pt x="993655" y="109582"/>
                  </a:lnTo>
                </a:path>
                <a:path w="1584959" h="774065">
                  <a:moveTo>
                    <a:pt x="1584471" y="109582"/>
                  </a:moveTo>
                  <a:lnTo>
                    <a:pt x="1406296" y="109582"/>
                  </a:lnTo>
                </a:path>
                <a:path w="1584959" h="774065">
                  <a:moveTo>
                    <a:pt x="970543" y="109582"/>
                  </a:moveTo>
                  <a:lnTo>
                    <a:pt x="992273" y="109582"/>
                  </a:lnTo>
                </a:path>
                <a:path w="1584959" h="774065">
                  <a:moveTo>
                    <a:pt x="1092727" y="109582"/>
                  </a:moveTo>
                  <a:lnTo>
                    <a:pt x="1092727" y="108220"/>
                  </a:lnTo>
                </a:path>
                <a:path w="1584959" h="774065">
                  <a:moveTo>
                    <a:pt x="1191833" y="112304"/>
                  </a:moveTo>
                  <a:lnTo>
                    <a:pt x="1191833" y="212426"/>
                  </a:lnTo>
                </a:path>
                <a:path w="1584959" h="774065">
                  <a:moveTo>
                    <a:pt x="995004" y="112304"/>
                  </a:moveTo>
                  <a:lnTo>
                    <a:pt x="995004" y="209737"/>
                  </a:lnTo>
                </a:path>
                <a:path w="1584959" h="774065">
                  <a:moveTo>
                    <a:pt x="1404930" y="109582"/>
                  </a:moveTo>
                  <a:lnTo>
                    <a:pt x="1199959" y="109582"/>
                  </a:lnTo>
                </a:path>
                <a:path w="1584959" h="774065">
                  <a:moveTo>
                    <a:pt x="1195913" y="6755"/>
                  </a:moveTo>
                  <a:lnTo>
                    <a:pt x="990924" y="6755"/>
                  </a:lnTo>
                </a:path>
                <a:path w="1584959" h="774065">
                  <a:moveTo>
                    <a:pt x="992273" y="109582"/>
                  </a:moveTo>
                  <a:lnTo>
                    <a:pt x="992273" y="101465"/>
                  </a:lnTo>
                </a:path>
                <a:path w="1584959" h="774065">
                  <a:moveTo>
                    <a:pt x="1199959" y="101465"/>
                  </a:moveTo>
                  <a:lnTo>
                    <a:pt x="1407679" y="101465"/>
                  </a:lnTo>
                </a:path>
                <a:path w="1584959" h="774065">
                  <a:moveTo>
                    <a:pt x="1300413" y="109582"/>
                  </a:moveTo>
                  <a:lnTo>
                    <a:pt x="1300413" y="108220"/>
                  </a:lnTo>
                </a:path>
                <a:path w="1584959" h="774065">
                  <a:moveTo>
                    <a:pt x="1400868" y="112304"/>
                  </a:moveTo>
                  <a:lnTo>
                    <a:pt x="1400868" y="212426"/>
                  </a:lnTo>
                </a:path>
                <a:path w="1584959" h="774065">
                  <a:moveTo>
                    <a:pt x="1202707" y="112304"/>
                  </a:moveTo>
                  <a:lnTo>
                    <a:pt x="1202707" y="209737"/>
                  </a:lnTo>
                </a:path>
                <a:path w="1584959" h="774065">
                  <a:moveTo>
                    <a:pt x="1094076" y="106910"/>
                  </a:moveTo>
                  <a:lnTo>
                    <a:pt x="1091379" y="106910"/>
                  </a:lnTo>
                </a:path>
                <a:path w="1584959" h="774065">
                  <a:moveTo>
                    <a:pt x="1091379" y="109582"/>
                  </a:moveTo>
                  <a:lnTo>
                    <a:pt x="1091379" y="106910"/>
                  </a:lnTo>
                </a:path>
                <a:path w="1584959" h="774065">
                  <a:moveTo>
                    <a:pt x="1092727" y="108220"/>
                  </a:moveTo>
                  <a:lnTo>
                    <a:pt x="1094076" y="108220"/>
                  </a:lnTo>
                </a:path>
                <a:path w="1584959" h="774065">
                  <a:moveTo>
                    <a:pt x="1404930" y="101465"/>
                  </a:moveTo>
                  <a:lnTo>
                    <a:pt x="1404930" y="109582"/>
                  </a:lnTo>
                </a:path>
                <a:path w="1584959" h="774065">
                  <a:moveTo>
                    <a:pt x="1584471" y="101465"/>
                  </a:moveTo>
                  <a:lnTo>
                    <a:pt x="1407679" y="101465"/>
                  </a:lnTo>
                </a:path>
                <a:path w="1584959" h="774065">
                  <a:moveTo>
                    <a:pt x="1406296" y="101465"/>
                  </a:moveTo>
                  <a:lnTo>
                    <a:pt x="1406296" y="109582"/>
                  </a:lnTo>
                </a:path>
                <a:path w="1584959" h="774065">
                  <a:moveTo>
                    <a:pt x="1303144" y="106910"/>
                  </a:moveTo>
                  <a:lnTo>
                    <a:pt x="1300413" y="106910"/>
                  </a:lnTo>
                </a:path>
                <a:path w="1584959" h="774065">
                  <a:moveTo>
                    <a:pt x="1300413" y="109582"/>
                  </a:moveTo>
                  <a:lnTo>
                    <a:pt x="1300413" y="106910"/>
                  </a:lnTo>
                </a:path>
                <a:path w="1584959" h="774065">
                  <a:moveTo>
                    <a:pt x="1300413" y="108220"/>
                  </a:moveTo>
                  <a:lnTo>
                    <a:pt x="1303144" y="108220"/>
                  </a:lnTo>
                </a:path>
                <a:path w="1584959" h="774065">
                  <a:moveTo>
                    <a:pt x="1508099" y="109582"/>
                  </a:moveTo>
                  <a:lnTo>
                    <a:pt x="1508099" y="108220"/>
                  </a:lnTo>
                </a:path>
                <a:path w="1584959" h="774065">
                  <a:moveTo>
                    <a:pt x="1410359" y="112304"/>
                  </a:moveTo>
                  <a:lnTo>
                    <a:pt x="1410359" y="209737"/>
                  </a:lnTo>
                </a:path>
                <a:path w="1584959" h="774065">
                  <a:moveTo>
                    <a:pt x="1584471" y="0"/>
                  </a:moveTo>
                  <a:lnTo>
                    <a:pt x="990924" y="0"/>
                  </a:lnTo>
                </a:path>
                <a:path w="1584959" h="774065">
                  <a:moveTo>
                    <a:pt x="1510813" y="106910"/>
                  </a:moveTo>
                  <a:lnTo>
                    <a:pt x="1508099" y="106910"/>
                  </a:lnTo>
                </a:path>
                <a:path w="1584959" h="774065">
                  <a:moveTo>
                    <a:pt x="1508099" y="109582"/>
                  </a:moveTo>
                  <a:lnTo>
                    <a:pt x="1508099" y="106910"/>
                  </a:lnTo>
                </a:path>
                <a:path w="1584959" h="774065">
                  <a:moveTo>
                    <a:pt x="1508099" y="108220"/>
                  </a:moveTo>
                  <a:lnTo>
                    <a:pt x="1510813" y="108220"/>
                  </a:lnTo>
                </a:path>
                <a:path w="1584959" h="774065">
                  <a:moveTo>
                    <a:pt x="1094076" y="101465"/>
                  </a:moveTo>
                  <a:lnTo>
                    <a:pt x="1094076" y="108220"/>
                  </a:lnTo>
                </a:path>
                <a:path w="1584959" h="774065">
                  <a:moveTo>
                    <a:pt x="1094076" y="101465"/>
                  </a:moveTo>
                  <a:lnTo>
                    <a:pt x="1094076" y="106910"/>
                  </a:lnTo>
                </a:path>
                <a:path w="1584959" h="774065">
                  <a:moveTo>
                    <a:pt x="1303144" y="101465"/>
                  </a:moveTo>
                  <a:lnTo>
                    <a:pt x="1303144" y="108220"/>
                  </a:lnTo>
                </a:path>
                <a:path w="1584959" h="774065">
                  <a:moveTo>
                    <a:pt x="1303144" y="101465"/>
                  </a:moveTo>
                  <a:lnTo>
                    <a:pt x="1303144" y="106910"/>
                  </a:lnTo>
                </a:path>
                <a:path w="1584959" h="774065">
                  <a:moveTo>
                    <a:pt x="1510813" y="101465"/>
                  </a:moveTo>
                  <a:lnTo>
                    <a:pt x="1510813" y="108220"/>
                  </a:lnTo>
                </a:path>
                <a:path w="1584959" h="774065">
                  <a:moveTo>
                    <a:pt x="1510813" y="101465"/>
                  </a:moveTo>
                  <a:lnTo>
                    <a:pt x="1510813" y="106910"/>
                  </a:lnTo>
                </a:path>
                <a:path w="1584959" h="774065">
                  <a:moveTo>
                    <a:pt x="993655" y="8082"/>
                  </a:moveTo>
                  <a:lnTo>
                    <a:pt x="993655" y="101465"/>
                  </a:lnTo>
                  <a:lnTo>
                    <a:pt x="993655" y="109582"/>
                  </a:lnTo>
                </a:path>
                <a:path w="1584959" h="774065">
                  <a:moveTo>
                    <a:pt x="1199959" y="101465"/>
                  </a:moveTo>
                  <a:lnTo>
                    <a:pt x="990924" y="101465"/>
                  </a:lnTo>
                </a:path>
                <a:path w="1584959" h="774065">
                  <a:moveTo>
                    <a:pt x="1198610" y="101465"/>
                  </a:moveTo>
                  <a:lnTo>
                    <a:pt x="1198610" y="109582"/>
                  </a:lnTo>
                </a:path>
                <a:path w="1584959" h="774065">
                  <a:moveTo>
                    <a:pt x="1201358" y="8082"/>
                  </a:moveTo>
                  <a:lnTo>
                    <a:pt x="1201358" y="101465"/>
                  </a:lnTo>
                </a:path>
                <a:path w="1584959" h="774065">
                  <a:moveTo>
                    <a:pt x="1197245" y="8082"/>
                  </a:moveTo>
                  <a:lnTo>
                    <a:pt x="1197245" y="101465"/>
                  </a:lnTo>
                </a:path>
                <a:path w="1584959" h="774065">
                  <a:moveTo>
                    <a:pt x="1584471" y="6755"/>
                  </a:moveTo>
                  <a:lnTo>
                    <a:pt x="1403582" y="6755"/>
                  </a:lnTo>
                  <a:lnTo>
                    <a:pt x="1195913" y="6755"/>
                  </a:lnTo>
                </a:path>
                <a:path w="1584959" h="774065">
                  <a:moveTo>
                    <a:pt x="1403582" y="101465"/>
                  </a:moveTo>
                  <a:lnTo>
                    <a:pt x="1403582" y="6755"/>
                  </a:lnTo>
                </a:path>
                <a:path w="1584959" h="774065">
                  <a:moveTo>
                    <a:pt x="1407679" y="101465"/>
                  </a:moveTo>
                  <a:lnTo>
                    <a:pt x="1407679" y="6755"/>
                  </a:lnTo>
                </a:path>
                <a:path w="1584959" h="774065">
                  <a:moveTo>
                    <a:pt x="139817" y="642757"/>
                  </a:moveTo>
                  <a:lnTo>
                    <a:pt x="143896" y="642757"/>
                  </a:lnTo>
                </a:path>
                <a:path w="1584959" h="774065">
                  <a:moveTo>
                    <a:pt x="139817" y="642757"/>
                  </a:moveTo>
                  <a:lnTo>
                    <a:pt x="143896" y="642757"/>
                  </a:lnTo>
                </a:path>
                <a:path w="1584959" h="774065">
                  <a:moveTo>
                    <a:pt x="145245" y="759128"/>
                  </a:moveTo>
                  <a:lnTo>
                    <a:pt x="139817" y="759128"/>
                  </a:lnTo>
                </a:path>
                <a:path w="1584959" h="774065">
                  <a:moveTo>
                    <a:pt x="145245" y="640051"/>
                  </a:moveTo>
                  <a:lnTo>
                    <a:pt x="145245" y="759128"/>
                  </a:lnTo>
                </a:path>
                <a:path w="1584959" h="774065">
                  <a:moveTo>
                    <a:pt x="145245" y="506051"/>
                  </a:moveTo>
                  <a:lnTo>
                    <a:pt x="145245" y="389697"/>
                  </a:lnTo>
                </a:path>
                <a:path w="1584959" h="774065">
                  <a:moveTo>
                    <a:pt x="139817" y="386974"/>
                  </a:moveTo>
                  <a:lnTo>
                    <a:pt x="143896" y="386974"/>
                  </a:lnTo>
                </a:path>
                <a:path w="1584959" h="774065">
                  <a:moveTo>
                    <a:pt x="145245" y="640051"/>
                  </a:moveTo>
                  <a:lnTo>
                    <a:pt x="143896" y="640051"/>
                  </a:lnTo>
                </a:path>
                <a:path w="1584959" h="774065">
                  <a:moveTo>
                    <a:pt x="145245" y="389697"/>
                  </a:moveTo>
                  <a:lnTo>
                    <a:pt x="145245" y="270603"/>
                  </a:lnTo>
                </a:path>
                <a:path w="1584959" h="774065">
                  <a:moveTo>
                    <a:pt x="145245" y="640051"/>
                  </a:moveTo>
                  <a:lnTo>
                    <a:pt x="145245" y="523663"/>
                  </a:lnTo>
                </a:path>
                <a:path w="1584959" h="774065">
                  <a:moveTo>
                    <a:pt x="143896" y="773966"/>
                  </a:moveTo>
                  <a:lnTo>
                    <a:pt x="124864" y="773966"/>
                  </a:lnTo>
                </a:path>
                <a:path w="1584959" h="774065">
                  <a:moveTo>
                    <a:pt x="112659" y="546668"/>
                  </a:moveTo>
                  <a:lnTo>
                    <a:pt x="112659" y="657663"/>
                  </a:lnTo>
                </a:path>
                <a:path w="1584959" h="774065">
                  <a:moveTo>
                    <a:pt x="112659" y="657663"/>
                  </a:moveTo>
                  <a:lnTo>
                    <a:pt x="0" y="657663"/>
                  </a:lnTo>
                </a:path>
                <a:path w="1584959" h="774065">
                  <a:moveTo>
                    <a:pt x="0" y="657663"/>
                  </a:moveTo>
                  <a:lnTo>
                    <a:pt x="0" y="546668"/>
                  </a:lnTo>
                </a:path>
                <a:path w="1584959" h="774065">
                  <a:moveTo>
                    <a:pt x="0" y="546668"/>
                  </a:moveTo>
                  <a:lnTo>
                    <a:pt x="112659" y="546668"/>
                  </a:lnTo>
                </a:path>
                <a:path w="1584959" h="774065">
                  <a:moveTo>
                    <a:pt x="147942" y="523663"/>
                  </a:moveTo>
                  <a:lnTo>
                    <a:pt x="266063" y="523663"/>
                  </a:lnTo>
                </a:path>
                <a:path w="1584959" h="774065">
                  <a:moveTo>
                    <a:pt x="139817" y="270603"/>
                  </a:moveTo>
                  <a:lnTo>
                    <a:pt x="139817" y="259781"/>
                  </a:lnTo>
                </a:path>
                <a:path w="1584959" h="774065">
                  <a:moveTo>
                    <a:pt x="145245" y="270603"/>
                  </a:moveTo>
                  <a:lnTo>
                    <a:pt x="145245" y="259781"/>
                  </a:lnTo>
                </a:path>
                <a:path w="1584959" h="774065">
                  <a:moveTo>
                    <a:pt x="139817" y="259781"/>
                  </a:moveTo>
                  <a:lnTo>
                    <a:pt x="145245" y="259781"/>
                  </a:lnTo>
                </a:path>
                <a:path w="1584959" h="774065">
                  <a:moveTo>
                    <a:pt x="147942" y="759128"/>
                  </a:moveTo>
                  <a:lnTo>
                    <a:pt x="267412" y="759128"/>
                  </a:lnTo>
                </a:path>
                <a:path w="1584959" h="774065">
                  <a:moveTo>
                    <a:pt x="145245" y="522284"/>
                  </a:moveTo>
                  <a:lnTo>
                    <a:pt x="145245" y="507447"/>
                  </a:lnTo>
                </a:path>
                <a:path w="1584959" h="774065">
                  <a:moveTo>
                    <a:pt x="147942" y="506051"/>
                  </a:moveTo>
                  <a:lnTo>
                    <a:pt x="263332" y="506051"/>
                  </a:lnTo>
                </a:path>
                <a:path w="1584959" h="774065">
                  <a:moveTo>
                    <a:pt x="147942" y="271964"/>
                  </a:moveTo>
                  <a:lnTo>
                    <a:pt x="264681" y="271964"/>
                  </a:lnTo>
                </a:path>
                <a:path w="1584959" h="774065">
                  <a:moveTo>
                    <a:pt x="145245" y="769967"/>
                  </a:moveTo>
                  <a:lnTo>
                    <a:pt x="139817" y="769967"/>
                  </a:lnTo>
                </a:path>
                <a:path w="1584959" h="774065">
                  <a:moveTo>
                    <a:pt x="145245" y="759128"/>
                  </a:moveTo>
                  <a:lnTo>
                    <a:pt x="145245" y="769967"/>
                  </a:lnTo>
                </a:path>
                <a:path w="1584959" h="774065">
                  <a:moveTo>
                    <a:pt x="139817" y="759128"/>
                  </a:moveTo>
                  <a:lnTo>
                    <a:pt x="139817" y="769967"/>
                  </a:lnTo>
                </a:path>
                <a:path w="1584959" h="774065">
                  <a:moveTo>
                    <a:pt x="139817" y="386974"/>
                  </a:moveTo>
                  <a:lnTo>
                    <a:pt x="139817" y="506051"/>
                  </a:lnTo>
                </a:path>
                <a:path w="1584959" h="774065">
                  <a:moveTo>
                    <a:pt x="139817" y="642757"/>
                  </a:moveTo>
                  <a:lnTo>
                    <a:pt x="139817" y="523663"/>
                  </a:lnTo>
                </a:path>
                <a:path w="1584959" h="774065">
                  <a:moveTo>
                    <a:pt x="145245" y="270603"/>
                  </a:moveTo>
                  <a:lnTo>
                    <a:pt x="139817" y="270603"/>
                  </a:lnTo>
                </a:path>
                <a:path w="1584959" h="774065">
                  <a:moveTo>
                    <a:pt x="139817" y="759128"/>
                  </a:moveTo>
                  <a:lnTo>
                    <a:pt x="139817" y="642757"/>
                  </a:lnTo>
                </a:path>
                <a:path w="1584959" h="774065">
                  <a:moveTo>
                    <a:pt x="145245" y="759128"/>
                  </a:moveTo>
                  <a:lnTo>
                    <a:pt x="139817" y="759128"/>
                  </a:lnTo>
                </a:path>
                <a:path w="1584959" h="774065">
                  <a:moveTo>
                    <a:pt x="143896" y="642757"/>
                  </a:moveTo>
                  <a:lnTo>
                    <a:pt x="143896" y="640051"/>
                  </a:lnTo>
                </a:path>
                <a:path w="1584959" h="774065">
                  <a:moveTo>
                    <a:pt x="145245" y="640051"/>
                  </a:moveTo>
                  <a:lnTo>
                    <a:pt x="143896" y="640051"/>
                  </a:lnTo>
                </a:path>
                <a:path w="1584959" h="774065">
                  <a:moveTo>
                    <a:pt x="143896" y="640051"/>
                  </a:moveTo>
                  <a:lnTo>
                    <a:pt x="143896" y="642757"/>
                  </a:lnTo>
                </a:path>
                <a:path w="1584959" h="774065">
                  <a:moveTo>
                    <a:pt x="139817" y="522284"/>
                  </a:moveTo>
                  <a:lnTo>
                    <a:pt x="139817" y="507447"/>
                  </a:lnTo>
                </a:path>
                <a:path w="1584959" h="774065">
                  <a:moveTo>
                    <a:pt x="139817" y="270603"/>
                  </a:moveTo>
                  <a:lnTo>
                    <a:pt x="139817" y="386974"/>
                  </a:lnTo>
                </a:path>
                <a:path w="1584959" h="774065">
                  <a:moveTo>
                    <a:pt x="145245" y="270603"/>
                  </a:moveTo>
                  <a:lnTo>
                    <a:pt x="139817" y="270603"/>
                  </a:lnTo>
                </a:path>
                <a:path w="1584959" h="774065">
                  <a:moveTo>
                    <a:pt x="139817" y="386974"/>
                  </a:moveTo>
                  <a:lnTo>
                    <a:pt x="143896" y="386974"/>
                  </a:lnTo>
                </a:path>
                <a:path w="1584959" h="774065">
                  <a:moveTo>
                    <a:pt x="145245" y="389697"/>
                  </a:moveTo>
                  <a:lnTo>
                    <a:pt x="143896" y="389697"/>
                  </a:lnTo>
                </a:path>
                <a:path w="1584959" h="774065">
                  <a:moveTo>
                    <a:pt x="143896" y="386974"/>
                  </a:moveTo>
                  <a:lnTo>
                    <a:pt x="143896" y="389697"/>
                  </a:lnTo>
                </a:path>
                <a:path w="1584959" h="774065">
                  <a:moveTo>
                    <a:pt x="145245" y="389697"/>
                  </a:moveTo>
                  <a:lnTo>
                    <a:pt x="143896" y="389697"/>
                  </a:lnTo>
                </a:path>
                <a:path w="1584959" h="774065">
                  <a:moveTo>
                    <a:pt x="143896" y="389697"/>
                  </a:moveTo>
                  <a:lnTo>
                    <a:pt x="143896" y="386974"/>
                  </a:lnTo>
                </a:path>
                <a:path w="1584959" h="774065">
                  <a:moveTo>
                    <a:pt x="145245" y="507447"/>
                  </a:moveTo>
                  <a:lnTo>
                    <a:pt x="139817" y="507447"/>
                  </a:lnTo>
                </a:path>
                <a:path w="1584959" h="774065">
                  <a:moveTo>
                    <a:pt x="145245" y="506051"/>
                  </a:moveTo>
                  <a:lnTo>
                    <a:pt x="139817" y="506051"/>
                  </a:lnTo>
                </a:path>
                <a:path w="1584959" h="774065">
                  <a:moveTo>
                    <a:pt x="139817" y="522284"/>
                  </a:moveTo>
                  <a:lnTo>
                    <a:pt x="145245" y="522284"/>
                  </a:lnTo>
                </a:path>
                <a:path w="1584959" h="774065">
                  <a:moveTo>
                    <a:pt x="139817" y="523663"/>
                  </a:moveTo>
                  <a:lnTo>
                    <a:pt x="145245" y="52366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/>
            <p:cNvSpPr/>
            <p:nvPr/>
          </p:nvSpPr>
          <p:spPr>
            <a:xfrm>
              <a:off x="16631021" y="2932172"/>
              <a:ext cx="0" cy="4347845"/>
            </a:xfrm>
            <a:custGeom>
              <a:avLst/>
              <a:gdLst/>
              <a:ahLst/>
              <a:cxnLst/>
              <a:rect l="l" t="t" r="r" b="b"/>
              <a:pathLst>
                <a:path w="0" h="4347845">
                  <a:moveTo>
                    <a:pt x="0" y="127193"/>
                  </a:moveTo>
                  <a:lnTo>
                    <a:pt x="0" y="0"/>
                  </a:lnTo>
                </a:path>
                <a:path w="0" h="4347845">
                  <a:moveTo>
                    <a:pt x="0" y="4220530"/>
                  </a:moveTo>
                  <a:lnTo>
                    <a:pt x="0" y="434772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/>
            <p:cNvSpPr/>
            <p:nvPr/>
          </p:nvSpPr>
          <p:spPr>
            <a:xfrm>
              <a:off x="18551789" y="5679106"/>
              <a:ext cx="301625" cy="100330"/>
            </a:xfrm>
            <a:custGeom>
              <a:avLst/>
              <a:gdLst/>
              <a:ahLst/>
              <a:cxnLst/>
              <a:rect l="l" t="t" r="r" b="b"/>
              <a:pathLst>
                <a:path w="301625" h="100329">
                  <a:moveTo>
                    <a:pt x="76010" y="100155"/>
                  </a:moveTo>
                  <a:lnTo>
                    <a:pt x="74679" y="98794"/>
                  </a:lnTo>
                </a:path>
                <a:path w="301625" h="100329">
                  <a:moveTo>
                    <a:pt x="76010" y="100155"/>
                  </a:moveTo>
                  <a:lnTo>
                    <a:pt x="81456" y="94727"/>
                  </a:lnTo>
                </a:path>
                <a:path w="301625" h="100329">
                  <a:moveTo>
                    <a:pt x="81456" y="93383"/>
                  </a:moveTo>
                  <a:lnTo>
                    <a:pt x="86901" y="87972"/>
                  </a:lnTo>
                </a:path>
                <a:path w="301625" h="100329">
                  <a:moveTo>
                    <a:pt x="73296" y="97415"/>
                  </a:moveTo>
                  <a:lnTo>
                    <a:pt x="71948" y="96088"/>
                  </a:lnTo>
                </a:path>
                <a:path w="301625" h="100329">
                  <a:moveTo>
                    <a:pt x="73296" y="97415"/>
                  </a:moveTo>
                  <a:lnTo>
                    <a:pt x="78742" y="91987"/>
                  </a:lnTo>
                  <a:lnTo>
                    <a:pt x="84170" y="86576"/>
                  </a:lnTo>
                </a:path>
                <a:path w="301625" h="100329">
                  <a:moveTo>
                    <a:pt x="4079" y="100155"/>
                  </a:moveTo>
                  <a:lnTo>
                    <a:pt x="2731" y="98794"/>
                  </a:lnTo>
                </a:path>
                <a:path w="301625" h="100329">
                  <a:moveTo>
                    <a:pt x="4079" y="100155"/>
                  </a:moveTo>
                  <a:lnTo>
                    <a:pt x="9507" y="94727"/>
                  </a:lnTo>
                </a:path>
                <a:path w="301625" h="100329">
                  <a:moveTo>
                    <a:pt x="9507" y="93383"/>
                  </a:moveTo>
                  <a:lnTo>
                    <a:pt x="14952" y="87972"/>
                  </a:lnTo>
                </a:path>
                <a:path w="301625" h="100329">
                  <a:moveTo>
                    <a:pt x="1382" y="97415"/>
                  </a:moveTo>
                  <a:lnTo>
                    <a:pt x="0" y="96088"/>
                  </a:lnTo>
                </a:path>
                <a:path w="301625" h="100329">
                  <a:moveTo>
                    <a:pt x="1382" y="97415"/>
                  </a:moveTo>
                  <a:lnTo>
                    <a:pt x="6827" y="91987"/>
                  </a:lnTo>
                  <a:lnTo>
                    <a:pt x="12255" y="86576"/>
                  </a:lnTo>
                </a:path>
                <a:path w="301625" h="100329">
                  <a:moveTo>
                    <a:pt x="181927" y="16267"/>
                  </a:moveTo>
                  <a:lnTo>
                    <a:pt x="180562" y="14837"/>
                  </a:lnTo>
                </a:path>
                <a:path w="301625" h="100329">
                  <a:moveTo>
                    <a:pt x="181927" y="16267"/>
                  </a:moveTo>
                  <a:lnTo>
                    <a:pt x="187338" y="10822"/>
                  </a:lnTo>
                </a:path>
                <a:path w="301625" h="100329">
                  <a:moveTo>
                    <a:pt x="187338" y="10822"/>
                  </a:moveTo>
                  <a:lnTo>
                    <a:pt x="192767" y="4083"/>
                  </a:lnTo>
                </a:path>
                <a:path w="301625" h="100329">
                  <a:moveTo>
                    <a:pt x="180562" y="14837"/>
                  </a:moveTo>
                  <a:lnTo>
                    <a:pt x="179179" y="13510"/>
                  </a:lnTo>
                </a:path>
                <a:path w="301625" h="100329">
                  <a:moveTo>
                    <a:pt x="180562" y="14837"/>
                  </a:moveTo>
                  <a:lnTo>
                    <a:pt x="184607" y="8116"/>
                  </a:lnTo>
                </a:path>
                <a:path w="301625" h="100329">
                  <a:moveTo>
                    <a:pt x="184607" y="8116"/>
                  </a:moveTo>
                  <a:lnTo>
                    <a:pt x="190052" y="2705"/>
                  </a:lnTo>
                </a:path>
                <a:path w="301625" h="100329">
                  <a:moveTo>
                    <a:pt x="181927" y="100155"/>
                  </a:moveTo>
                  <a:lnTo>
                    <a:pt x="180562" y="98794"/>
                  </a:lnTo>
                </a:path>
                <a:path w="301625" h="100329">
                  <a:moveTo>
                    <a:pt x="181927" y="100155"/>
                  </a:moveTo>
                  <a:lnTo>
                    <a:pt x="187338" y="94727"/>
                  </a:lnTo>
                </a:path>
                <a:path w="301625" h="100329">
                  <a:moveTo>
                    <a:pt x="187338" y="93383"/>
                  </a:moveTo>
                  <a:lnTo>
                    <a:pt x="192767" y="87972"/>
                  </a:lnTo>
                </a:path>
                <a:path w="301625" h="100329">
                  <a:moveTo>
                    <a:pt x="108613" y="97415"/>
                  </a:moveTo>
                  <a:lnTo>
                    <a:pt x="107231" y="96088"/>
                  </a:lnTo>
                </a:path>
                <a:path w="301625" h="100329">
                  <a:moveTo>
                    <a:pt x="108613" y="97415"/>
                  </a:moveTo>
                  <a:lnTo>
                    <a:pt x="112693" y="91987"/>
                  </a:lnTo>
                </a:path>
                <a:path w="301625" h="100329">
                  <a:moveTo>
                    <a:pt x="114042" y="91987"/>
                  </a:moveTo>
                  <a:lnTo>
                    <a:pt x="118121" y="86576"/>
                  </a:lnTo>
                </a:path>
                <a:path w="301625" h="100329">
                  <a:moveTo>
                    <a:pt x="218542" y="14837"/>
                  </a:moveTo>
                  <a:lnTo>
                    <a:pt x="217193" y="13510"/>
                  </a:lnTo>
                </a:path>
                <a:path w="301625" h="100329">
                  <a:moveTo>
                    <a:pt x="218542" y="14837"/>
                  </a:moveTo>
                  <a:lnTo>
                    <a:pt x="223970" y="8116"/>
                  </a:lnTo>
                </a:path>
                <a:path w="301625" h="100329">
                  <a:moveTo>
                    <a:pt x="223970" y="8116"/>
                  </a:moveTo>
                  <a:lnTo>
                    <a:pt x="228049" y="2705"/>
                  </a:lnTo>
                </a:path>
                <a:path w="301625" h="100329">
                  <a:moveTo>
                    <a:pt x="215845" y="12183"/>
                  </a:moveTo>
                  <a:lnTo>
                    <a:pt x="214496" y="10822"/>
                  </a:lnTo>
                </a:path>
                <a:path w="301625" h="100329">
                  <a:moveTo>
                    <a:pt x="215845" y="12183"/>
                  </a:moveTo>
                  <a:lnTo>
                    <a:pt x="221256" y="6755"/>
                  </a:lnTo>
                </a:path>
                <a:path w="301625" h="100329">
                  <a:moveTo>
                    <a:pt x="221256" y="6755"/>
                  </a:moveTo>
                  <a:lnTo>
                    <a:pt x="226718" y="0"/>
                  </a:lnTo>
                </a:path>
                <a:path w="301625" h="100329">
                  <a:moveTo>
                    <a:pt x="291890" y="16267"/>
                  </a:moveTo>
                  <a:lnTo>
                    <a:pt x="290490" y="14837"/>
                  </a:lnTo>
                </a:path>
                <a:path w="301625" h="100329">
                  <a:moveTo>
                    <a:pt x="291890" y="16267"/>
                  </a:moveTo>
                  <a:lnTo>
                    <a:pt x="295918" y="10822"/>
                  </a:lnTo>
                </a:path>
                <a:path w="301625" h="100329">
                  <a:moveTo>
                    <a:pt x="295918" y="10822"/>
                  </a:moveTo>
                  <a:lnTo>
                    <a:pt x="301363" y="4083"/>
                  </a:lnTo>
                </a:path>
                <a:path w="301625" h="100329">
                  <a:moveTo>
                    <a:pt x="289142" y="14837"/>
                  </a:moveTo>
                  <a:lnTo>
                    <a:pt x="287793" y="13510"/>
                  </a:lnTo>
                </a:path>
                <a:path w="301625" h="100329">
                  <a:moveTo>
                    <a:pt x="289142" y="14837"/>
                  </a:moveTo>
                  <a:lnTo>
                    <a:pt x="293221" y="8116"/>
                  </a:lnTo>
                </a:path>
                <a:path w="301625" h="100329">
                  <a:moveTo>
                    <a:pt x="294570" y="8116"/>
                  </a:moveTo>
                  <a:lnTo>
                    <a:pt x="298649" y="2705"/>
                  </a:lnTo>
                </a:path>
                <a:path w="301625" h="100329">
                  <a:moveTo>
                    <a:pt x="291890" y="100155"/>
                  </a:moveTo>
                  <a:lnTo>
                    <a:pt x="290490" y="98794"/>
                  </a:lnTo>
                </a:path>
                <a:path w="301625" h="100329">
                  <a:moveTo>
                    <a:pt x="291890" y="100155"/>
                  </a:moveTo>
                  <a:lnTo>
                    <a:pt x="295918" y="94727"/>
                  </a:lnTo>
                </a:path>
                <a:path w="301625" h="100329">
                  <a:moveTo>
                    <a:pt x="295918" y="93383"/>
                  </a:moveTo>
                  <a:lnTo>
                    <a:pt x="301363" y="87972"/>
                  </a:lnTo>
                </a:path>
                <a:path w="301625" h="100329">
                  <a:moveTo>
                    <a:pt x="289142" y="97415"/>
                  </a:moveTo>
                  <a:lnTo>
                    <a:pt x="287793" y="96088"/>
                  </a:lnTo>
                </a:path>
                <a:path w="301625" h="100329">
                  <a:moveTo>
                    <a:pt x="289142" y="97415"/>
                  </a:moveTo>
                  <a:lnTo>
                    <a:pt x="293221" y="91987"/>
                  </a:lnTo>
                </a:path>
                <a:path w="301625" h="100329">
                  <a:moveTo>
                    <a:pt x="294570" y="91987"/>
                  </a:moveTo>
                  <a:lnTo>
                    <a:pt x="298649" y="86576"/>
                  </a:lnTo>
                </a:path>
                <a:path w="301625" h="100329">
                  <a:moveTo>
                    <a:pt x="219941" y="100155"/>
                  </a:moveTo>
                  <a:lnTo>
                    <a:pt x="218542" y="98794"/>
                  </a:lnTo>
                </a:path>
                <a:path w="301625" h="100329">
                  <a:moveTo>
                    <a:pt x="219941" y="100155"/>
                  </a:moveTo>
                  <a:lnTo>
                    <a:pt x="223970" y="9472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/>
            <p:cNvSpPr/>
            <p:nvPr/>
          </p:nvSpPr>
          <p:spPr>
            <a:xfrm>
              <a:off x="18190724" y="5679137"/>
              <a:ext cx="590550" cy="870585"/>
            </a:xfrm>
            <a:custGeom>
              <a:avLst/>
              <a:gdLst/>
              <a:ahLst/>
              <a:cxnLst/>
              <a:rect l="l" t="t" r="r" b="b"/>
              <a:pathLst>
                <a:path w="590550" h="870584">
                  <a:moveTo>
                    <a:pt x="586426" y="93332"/>
                  </a:moveTo>
                  <a:lnTo>
                    <a:pt x="590471" y="87955"/>
                  </a:lnTo>
                </a:path>
                <a:path w="590550" h="870584">
                  <a:moveTo>
                    <a:pt x="578249" y="97381"/>
                  </a:moveTo>
                  <a:lnTo>
                    <a:pt x="576901" y="96054"/>
                  </a:lnTo>
                </a:path>
                <a:path w="590550" h="870584">
                  <a:moveTo>
                    <a:pt x="578249" y="97381"/>
                  </a:moveTo>
                  <a:lnTo>
                    <a:pt x="582346" y="91936"/>
                  </a:lnTo>
                </a:path>
                <a:path w="590550" h="870584">
                  <a:moveTo>
                    <a:pt x="583678" y="91936"/>
                  </a:moveTo>
                  <a:lnTo>
                    <a:pt x="587774" y="86559"/>
                  </a:lnTo>
                </a:path>
                <a:path w="590550" h="870584">
                  <a:moveTo>
                    <a:pt x="222638" y="16250"/>
                  </a:moveTo>
                  <a:lnTo>
                    <a:pt x="221239" y="14837"/>
                  </a:lnTo>
                </a:path>
                <a:path w="590550" h="870584">
                  <a:moveTo>
                    <a:pt x="222638" y="16250"/>
                  </a:moveTo>
                  <a:lnTo>
                    <a:pt x="226667" y="10805"/>
                  </a:lnTo>
                </a:path>
                <a:path w="590550" h="870584">
                  <a:moveTo>
                    <a:pt x="226667" y="10805"/>
                  </a:moveTo>
                  <a:lnTo>
                    <a:pt x="232095" y="4066"/>
                  </a:lnTo>
                </a:path>
                <a:path w="590550" h="870584">
                  <a:moveTo>
                    <a:pt x="219890" y="14837"/>
                  </a:moveTo>
                  <a:lnTo>
                    <a:pt x="218542" y="13510"/>
                  </a:lnTo>
                </a:path>
                <a:path w="590550" h="870584">
                  <a:moveTo>
                    <a:pt x="219890" y="14837"/>
                  </a:moveTo>
                  <a:lnTo>
                    <a:pt x="223970" y="8099"/>
                  </a:lnTo>
                </a:path>
                <a:path w="590550" h="870584">
                  <a:moveTo>
                    <a:pt x="225318" y="8099"/>
                  </a:moveTo>
                  <a:lnTo>
                    <a:pt x="229398" y="2671"/>
                  </a:lnTo>
                </a:path>
                <a:path w="590550" h="870584">
                  <a:moveTo>
                    <a:pt x="222638" y="100121"/>
                  </a:moveTo>
                  <a:lnTo>
                    <a:pt x="221239" y="98760"/>
                  </a:lnTo>
                </a:path>
                <a:path w="590550" h="870584">
                  <a:moveTo>
                    <a:pt x="222638" y="100121"/>
                  </a:moveTo>
                  <a:lnTo>
                    <a:pt x="226667" y="94693"/>
                  </a:lnTo>
                </a:path>
                <a:path w="590550" h="870584">
                  <a:moveTo>
                    <a:pt x="226667" y="93332"/>
                  </a:moveTo>
                  <a:lnTo>
                    <a:pt x="232095" y="87955"/>
                  </a:lnTo>
                </a:path>
                <a:path w="590550" h="870584">
                  <a:moveTo>
                    <a:pt x="219890" y="97381"/>
                  </a:moveTo>
                  <a:lnTo>
                    <a:pt x="218542" y="96054"/>
                  </a:lnTo>
                </a:path>
                <a:path w="590550" h="870584">
                  <a:moveTo>
                    <a:pt x="219890" y="97381"/>
                  </a:moveTo>
                  <a:lnTo>
                    <a:pt x="223970" y="91936"/>
                  </a:lnTo>
                </a:path>
                <a:path w="590550" h="870584">
                  <a:moveTo>
                    <a:pt x="225318" y="91936"/>
                  </a:moveTo>
                  <a:lnTo>
                    <a:pt x="229398" y="86559"/>
                  </a:lnTo>
                </a:path>
                <a:path w="590550" h="870584">
                  <a:moveTo>
                    <a:pt x="541618" y="97381"/>
                  </a:moveTo>
                  <a:lnTo>
                    <a:pt x="540235" y="96054"/>
                  </a:lnTo>
                </a:path>
                <a:path w="590550" h="870584">
                  <a:moveTo>
                    <a:pt x="541618" y="97381"/>
                  </a:moveTo>
                  <a:lnTo>
                    <a:pt x="545681" y="91936"/>
                  </a:lnTo>
                </a:path>
                <a:path w="590550" h="870584">
                  <a:moveTo>
                    <a:pt x="545681" y="91936"/>
                  </a:moveTo>
                  <a:lnTo>
                    <a:pt x="551109" y="86559"/>
                  </a:lnTo>
                </a:path>
                <a:path w="590550" h="870584">
                  <a:moveTo>
                    <a:pt x="471035" y="100121"/>
                  </a:moveTo>
                  <a:lnTo>
                    <a:pt x="469670" y="98760"/>
                  </a:lnTo>
                </a:path>
                <a:path w="590550" h="870584">
                  <a:moveTo>
                    <a:pt x="471035" y="100121"/>
                  </a:moveTo>
                  <a:lnTo>
                    <a:pt x="476446" y="94693"/>
                  </a:lnTo>
                </a:path>
                <a:path w="590550" h="870584">
                  <a:moveTo>
                    <a:pt x="476446" y="93332"/>
                  </a:moveTo>
                  <a:lnTo>
                    <a:pt x="481892" y="87955"/>
                  </a:lnTo>
                </a:path>
                <a:path w="590550" h="870584">
                  <a:moveTo>
                    <a:pt x="150673" y="100121"/>
                  </a:moveTo>
                  <a:lnTo>
                    <a:pt x="149341" y="98760"/>
                  </a:lnTo>
                </a:path>
                <a:path w="590550" h="870584">
                  <a:moveTo>
                    <a:pt x="150673" y="100121"/>
                  </a:moveTo>
                  <a:lnTo>
                    <a:pt x="154770" y="94693"/>
                  </a:lnTo>
                </a:path>
                <a:path w="590550" h="870584">
                  <a:moveTo>
                    <a:pt x="156118" y="93332"/>
                  </a:moveTo>
                  <a:lnTo>
                    <a:pt x="160147" y="87955"/>
                  </a:lnTo>
                </a:path>
                <a:path w="590550" h="870584">
                  <a:moveTo>
                    <a:pt x="256573" y="14837"/>
                  </a:moveTo>
                  <a:lnTo>
                    <a:pt x="255173" y="13510"/>
                  </a:lnTo>
                </a:path>
                <a:path w="590550" h="870584">
                  <a:moveTo>
                    <a:pt x="256573" y="14837"/>
                  </a:moveTo>
                  <a:lnTo>
                    <a:pt x="262001" y="8099"/>
                  </a:lnTo>
                </a:path>
                <a:path w="590550" h="870584">
                  <a:moveTo>
                    <a:pt x="262001" y="8099"/>
                  </a:moveTo>
                  <a:lnTo>
                    <a:pt x="267429" y="2671"/>
                  </a:lnTo>
                </a:path>
                <a:path w="590550" h="870584">
                  <a:moveTo>
                    <a:pt x="255173" y="12166"/>
                  </a:moveTo>
                  <a:lnTo>
                    <a:pt x="253825" y="10805"/>
                  </a:lnTo>
                </a:path>
                <a:path w="590550" h="870584">
                  <a:moveTo>
                    <a:pt x="255173" y="12166"/>
                  </a:moveTo>
                  <a:lnTo>
                    <a:pt x="259270" y="6738"/>
                  </a:lnTo>
                </a:path>
                <a:path w="590550" h="870584">
                  <a:moveTo>
                    <a:pt x="259270" y="6738"/>
                  </a:moveTo>
                  <a:lnTo>
                    <a:pt x="264681" y="0"/>
                  </a:lnTo>
                </a:path>
                <a:path w="590550" h="870584">
                  <a:moveTo>
                    <a:pt x="329853" y="16250"/>
                  </a:moveTo>
                  <a:lnTo>
                    <a:pt x="328470" y="14837"/>
                  </a:lnTo>
                </a:path>
                <a:path w="590550" h="870584">
                  <a:moveTo>
                    <a:pt x="329853" y="16250"/>
                  </a:moveTo>
                  <a:lnTo>
                    <a:pt x="333932" y="10805"/>
                  </a:lnTo>
                </a:path>
                <a:path w="590550" h="870584">
                  <a:moveTo>
                    <a:pt x="335281" y="10805"/>
                  </a:moveTo>
                  <a:lnTo>
                    <a:pt x="339343" y="4066"/>
                  </a:lnTo>
                </a:path>
                <a:path w="590550" h="870584">
                  <a:moveTo>
                    <a:pt x="327121" y="14837"/>
                  </a:moveTo>
                  <a:lnTo>
                    <a:pt x="325790" y="13510"/>
                  </a:lnTo>
                </a:path>
                <a:path w="590550" h="870584">
                  <a:moveTo>
                    <a:pt x="327121" y="14837"/>
                  </a:moveTo>
                  <a:lnTo>
                    <a:pt x="332567" y="8099"/>
                  </a:lnTo>
                </a:path>
                <a:path w="590550" h="870584">
                  <a:moveTo>
                    <a:pt x="332567" y="8099"/>
                  </a:moveTo>
                  <a:lnTo>
                    <a:pt x="337995" y="2671"/>
                  </a:lnTo>
                </a:path>
                <a:path w="590550" h="870584">
                  <a:moveTo>
                    <a:pt x="329853" y="100121"/>
                  </a:moveTo>
                  <a:lnTo>
                    <a:pt x="328470" y="98760"/>
                  </a:lnTo>
                </a:path>
                <a:path w="590550" h="870584">
                  <a:moveTo>
                    <a:pt x="329853" y="100121"/>
                  </a:moveTo>
                  <a:lnTo>
                    <a:pt x="333932" y="94693"/>
                  </a:lnTo>
                </a:path>
                <a:path w="590550" h="870584">
                  <a:moveTo>
                    <a:pt x="335281" y="93332"/>
                  </a:moveTo>
                  <a:lnTo>
                    <a:pt x="339343" y="87955"/>
                  </a:lnTo>
                </a:path>
                <a:path w="590550" h="870584">
                  <a:moveTo>
                    <a:pt x="327121" y="97381"/>
                  </a:moveTo>
                  <a:lnTo>
                    <a:pt x="325790" y="96054"/>
                  </a:lnTo>
                </a:path>
                <a:path w="590550" h="870584">
                  <a:moveTo>
                    <a:pt x="327121" y="97381"/>
                  </a:moveTo>
                  <a:lnTo>
                    <a:pt x="332567" y="91936"/>
                  </a:lnTo>
                  <a:lnTo>
                    <a:pt x="337995" y="86559"/>
                  </a:lnTo>
                </a:path>
                <a:path w="590550" h="870584">
                  <a:moveTo>
                    <a:pt x="257921" y="100121"/>
                  </a:moveTo>
                  <a:lnTo>
                    <a:pt x="256573" y="98760"/>
                  </a:lnTo>
                </a:path>
                <a:path w="590550" h="870584">
                  <a:moveTo>
                    <a:pt x="257921" y="100121"/>
                  </a:moveTo>
                  <a:lnTo>
                    <a:pt x="263349" y="94693"/>
                  </a:lnTo>
                </a:path>
                <a:path w="590550" h="870584">
                  <a:moveTo>
                    <a:pt x="263349" y="93332"/>
                  </a:moveTo>
                  <a:lnTo>
                    <a:pt x="267429" y="87955"/>
                  </a:lnTo>
                </a:path>
                <a:path w="590550" h="870584">
                  <a:moveTo>
                    <a:pt x="471035" y="14837"/>
                  </a:moveTo>
                  <a:lnTo>
                    <a:pt x="469670" y="13510"/>
                  </a:lnTo>
                </a:path>
                <a:path w="590550" h="870584">
                  <a:moveTo>
                    <a:pt x="471035" y="14837"/>
                  </a:moveTo>
                  <a:lnTo>
                    <a:pt x="475115" y="8099"/>
                  </a:lnTo>
                </a:path>
                <a:path w="590550" h="870584">
                  <a:moveTo>
                    <a:pt x="476446" y="8099"/>
                  </a:moveTo>
                  <a:lnTo>
                    <a:pt x="480543" y="2671"/>
                  </a:lnTo>
                </a:path>
                <a:path w="590550" h="870584">
                  <a:moveTo>
                    <a:pt x="468287" y="12166"/>
                  </a:moveTo>
                  <a:lnTo>
                    <a:pt x="466939" y="10805"/>
                  </a:lnTo>
                </a:path>
                <a:path w="590550" h="870584">
                  <a:moveTo>
                    <a:pt x="468287" y="12166"/>
                  </a:moveTo>
                  <a:lnTo>
                    <a:pt x="473766" y="6738"/>
                  </a:lnTo>
                </a:path>
                <a:path w="590550" h="870584">
                  <a:moveTo>
                    <a:pt x="473766" y="6738"/>
                  </a:moveTo>
                  <a:lnTo>
                    <a:pt x="477812" y="0"/>
                  </a:lnTo>
                </a:path>
                <a:path w="590550" h="870584">
                  <a:moveTo>
                    <a:pt x="149341" y="14837"/>
                  </a:moveTo>
                  <a:lnTo>
                    <a:pt x="147942" y="13510"/>
                  </a:lnTo>
                </a:path>
                <a:path w="590550" h="870584">
                  <a:moveTo>
                    <a:pt x="149341" y="14837"/>
                  </a:moveTo>
                  <a:lnTo>
                    <a:pt x="154770" y="8099"/>
                  </a:lnTo>
                </a:path>
                <a:path w="590550" h="870584">
                  <a:moveTo>
                    <a:pt x="154770" y="8099"/>
                  </a:moveTo>
                  <a:lnTo>
                    <a:pt x="160147" y="2671"/>
                  </a:lnTo>
                </a:path>
                <a:path w="590550" h="870584">
                  <a:moveTo>
                    <a:pt x="146593" y="12166"/>
                  </a:moveTo>
                  <a:lnTo>
                    <a:pt x="145245" y="10805"/>
                  </a:lnTo>
                </a:path>
                <a:path w="590550" h="870584">
                  <a:moveTo>
                    <a:pt x="146593" y="12166"/>
                  </a:moveTo>
                  <a:lnTo>
                    <a:pt x="152004" y="6738"/>
                  </a:lnTo>
                </a:path>
                <a:path w="590550" h="870584">
                  <a:moveTo>
                    <a:pt x="152004" y="6738"/>
                  </a:moveTo>
                  <a:lnTo>
                    <a:pt x="157467" y="0"/>
                  </a:lnTo>
                </a:path>
                <a:path w="590550" h="870584">
                  <a:moveTo>
                    <a:pt x="255173" y="97381"/>
                  </a:moveTo>
                  <a:lnTo>
                    <a:pt x="253825" y="96054"/>
                  </a:lnTo>
                </a:path>
                <a:path w="590550" h="870584">
                  <a:moveTo>
                    <a:pt x="255173" y="97381"/>
                  </a:moveTo>
                  <a:lnTo>
                    <a:pt x="260618" y="91936"/>
                  </a:lnTo>
                  <a:lnTo>
                    <a:pt x="266046" y="86559"/>
                  </a:lnTo>
                </a:path>
                <a:path w="590550" h="870584">
                  <a:moveTo>
                    <a:pt x="365135" y="14837"/>
                  </a:moveTo>
                  <a:lnTo>
                    <a:pt x="363787" y="13510"/>
                  </a:lnTo>
                </a:path>
                <a:path w="590550" h="870584">
                  <a:moveTo>
                    <a:pt x="365135" y="14837"/>
                  </a:moveTo>
                  <a:lnTo>
                    <a:pt x="369232" y="8099"/>
                  </a:lnTo>
                </a:path>
                <a:path w="590550" h="870584">
                  <a:moveTo>
                    <a:pt x="369232" y="8099"/>
                  </a:moveTo>
                  <a:lnTo>
                    <a:pt x="374660" y="2671"/>
                  </a:lnTo>
                </a:path>
                <a:path w="590550" h="870584">
                  <a:moveTo>
                    <a:pt x="362455" y="12166"/>
                  </a:moveTo>
                  <a:lnTo>
                    <a:pt x="361073" y="10805"/>
                  </a:lnTo>
                </a:path>
                <a:path w="590550" h="870584">
                  <a:moveTo>
                    <a:pt x="362455" y="12166"/>
                  </a:moveTo>
                  <a:lnTo>
                    <a:pt x="366484" y="6738"/>
                  </a:lnTo>
                </a:path>
                <a:path w="590550" h="870584">
                  <a:moveTo>
                    <a:pt x="367884" y="6738"/>
                  </a:moveTo>
                  <a:lnTo>
                    <a:pt x="371912" y="0"/>
                  </a:lnTo>
                </a:path>
                <a:path w="590550" h="870584">
                  <a:moveTo>
                    <a:pt x="437084" y="16250"/>
                  </a:moveTo>
                  <a:lnTo>
                    <a:pt x="435752" y="14837"/>
                  </a:lnTo>
                </a:path>
                <a:path w="590550" h="870584">
                  <a:moveTo>
                    <a:pt x="437084" y="16250"/>
                  </a:moveTo>
                  <a:lnTo>
                    <a:pt x="442529" y="10805"/>
                  </a:lnTo>
                </a:path>
                <a:path w="590550" h="870584">
                  <a:moveTo>
                    <a:pt x="442529" y="10805"/>
                  </a:moveTo>
                  <a:lnTo>
                    <a:pt x="447957" y="4066"/>
                  </a:lnTo>
                </a:path>
                <a:path w="590550" h="870584">
                  <a:moveTo>
                    <a:pt x="434353" y="14837"/>
                  </a:moveTo>
                  <a:lnTo>
                    <a:pt x="433004" y="13510"/>
                  </a:lnTo>
                </a:path>
                <a:path w="590550" h="870584">
                  <a:moveTo>
                    <a:pt x="434353" y="14837"/>
                  </a:moveTo>
                  <a:lnTo>
                    <a:pt x="439798" y="8099"/>
                  </a:lnTo>
                </a:path>
                <a:path w="590550" h="870584">
                  <a:moveTo>
                    <a:pt x="439798" y="8099"/>
                  </a:moveTo>
                  <a:lnTo>
                    <a:pt x="445226" y="2671"/>
                  </a:lnTo>
                </a:path>
                <a:path w="590550" h="870584">
                  <a:moveTo>
                    <a:pt x="283713" y="857905"/>
                  </a:moveTo>
                  <a:lnTo>
                    <a:pt x="282348" y="856510"/>
                  </a:lnTo>
                </a:path>
                <a:path w="590550" h="870584">
                  <a:moveTo>
                    <a:pt x="283713" y="857905"/>
                  </a:moveTo>
                  <a:lnTo>
                    <a:pt x="289107" y="861904"/>
                  </a:lnTo>
                </a:path>
                <a:path w="590550" h="870584">
                  <a:moveTo>
                    <a:pt x="289107" y="861904"/>
                  </a:moveTo>
                  <a:lnTo>
                    <a:pt x="294536" y="867332"/>
                  </a:lnTo>
                </a:path>
                <a:path w="590550" h="870584">
                  <a:moveTo>
                    <a:pt x="196829" y="859233"/>
                  </a:moveTo>
                  <a:lnTo>
                    <a:pt x="195481" y="857905"/>
                  </a:lnTo>
                </a:path>
                <a:path w="590550" h="870584">
                  <a:moveTo>
                    <a:pt x="196829" y="859233"/>
                  </a:moveTo>
                  <a:lnTo>
                    <a:pt x="202257" y="864644"/>
                  </a:lnTo>
                </a:path>
                <a:path w="590550" h="870584">
                  <a:moveTo>
                    <a:pt x="203606" y="864644"/>
                  </a:moveTo>
                  <a:lnTo>
                    <a:pt x="209051" y="870072"/>
                  </a:lnTo>
                </a:path>
                <a:path w="590550" h="870584">
                  <a:moveTo>
                    <a:pt x="199526" y="857905"/>
                  </a:moveTo>
                  <a:lnTo>
                    <a:pt x="198178" y="856510"/>
                  </a:lnTo>
                </a:path>
                <a:path w="590550" h="870584">
                  <a:moveTo>
                    <a:pt x="199526" y="857905"/>
                  </a:moveTo>
                  <a:lnTo>
                    <a:pt x="204937" y="861904"/>
                  </a:lnTo>
                </a:path>
                <a:path w="590550" h="870584">
                  <a:moveTo>
                    <a:pt x="204937" y="861904"/>
                  </a:moveTo>
                  <a:lnTo>
                    <a:pt x="211765" y="867332"/>
                  </a:lnTo>
                </a:path>
                <a:path w="590550" h="870584">
                  <a:moveTo>
                    <a:pt x="196829" y="787528"/>
                  </a:moveTo>
                  <a:lnTo>
                    <a:pt x="195481" y="786201"/>
                  </a:lnTo>
                </a:path>
                <a:path w="590550" h="870584">
                  <a:moveTo>
                    <a:pt x="196829" y="787528"/>
                  </a:moveTo>
                  <a:lnTo>
                    <a:pt x="202257" y="792905"/>
                  </a:lnTo>
                </a:path>
                <a:path w="590550" h="870584">
                  <a:moveTo>
                    <a:pt x="203606" y="792905"/>
                  </a:moveTo>
                  <a:lnTo>
                    <a:pt x="209051" y="798350"/>
                  </a:lnTo>
                </a:path>
                <a:path w="590550" h="870584">
                  <a:moveTo>
                    <a:pt x="199526" y="786201"/>
                  </a:moveTo>
                  <a:lnTo>
                    <a:pt x="198178" y="784805"/>
                  </a:lnTo>
                </a:path>
                <a:path w="590550" h="870584">
                  <a:moveTo>
                    <a:pt x="199526" y="786201"/>
                  </a:moveTo>
                  <a:lnTo>
                    <a:pt x="204937" y="790216"/>
                  </a:lnTo>
                </a:path>
                <a:path w="590550" h="870584">
                  <a:moveTo>
                    <a:pt x="204937" y="791578"/>
                  </a:moveTo>
                  <a:lnTo>
                    <a:pt x="211765" y="795593"/>
                  </a:lnTo>
                </a:path>
                <a:path w="590550" h="870584">
                  <a:moveTo>
                    <a:pt x="283713" y="787528"/>
                  </a:moveTo>
                  <a:lnTo>
                    <a:pt x="282348" y="786201"/>
                  </a:lnTo>
                </a:path>
                <a:path w="590550" h="870584">
                  <a:moveTo>
                    <a:pt x="283713" y="787528"/>
                  </a:moveTo>
                  <a:lnTo>
                    <a:pt x="289107" y="791578"/>
                  </a:lnTo>
                </a:path>
                <a:path w="590550" h="870584">
                  <a:moveTo>
                    <a:pt x="289107" y="792905"/>
                  </a:moveTo>
                  <a:lnTo>
                    <a:pt x="294536" y="797006"/>
                  </a:lnTo>
                </a:path>
                <a:path w="590550" h="870584">
                  <a:moveTo>
                    <a:pt x="285062" y="784805"/>
                  </a:moveTo>
                  <a:lnTo>
                    <a:pt x="283713" y="783444"/>
                  </a:lnTo>
                </a:path>
                <a:path w="590550" h="870584">
                  <a:moveTo>
                    <a:pt x="285062" y="784805"/>
                  </a:moveTo>
                  <a:lnTo>
                    <a:pt x="290490" y="790216"/>
                  </a:lnTo>
                </a:path>
                <a:path w="590550" h="870584">
                  <a:moveTo>
                    <a:pt x="291839" y="790216"/>
                  </a:moveTo>
                  <a:lnTo>
                    <a:pt x="297267" y="794266"/>
                  </a:lnTo>
                </a:path>
                <a:path w="590550" h="870584">
                  <a:moveTo>
                    <a:pt x="280999" y="859233"/>
                  </a:moveTo>
                  <a:lnTo>
                    <a:pt x="279651" y="857905"/>
                  </a:lnTo>
                </a:path>
                <a:path w="590550" h="870584">
                  <a:moveTo>
                    <a:pt x="280999" y="859233"/>
                  </a:moveTo>
                  <a:lnTo>
                    <a:pt x="286427" y="864644"/>
                  </a:lnTo>
                </a:path>
                <a:path w="590550" h="870584">
                  <a:moveTo>
                    <a:pt x="287759" y="864644"/>
                  </a:moveTo>
                  <a:lnTo>
                    <a:pt x="293187" y="870072"/>
                  </a:lnTo>
                </a:path>
                <a:path w="590550" h="870584">
                  <a:moveTo>
                    <a:pt x="162895" y="857905"/>
                  </a:moveTo>
                  <a:lnTo>
                    <a:pt x="161529" y="856510"/>
                  </a:lnTo>
                </a:path>
                <a:path w="590550" h="870584">
                  <a:moveTo>
                    <a:pt x="162895" y="857905"/>
                  </a:moveTo>
                  <a:lnTo>
                    <a:pt x="168323" y="861904"/>
                  </a:lnTo>
                </a:path>
                <a:path w="590550" h="870584">
                  <a:moveTo>
                    <a:pt x="169671" y="861904"/>
                  </a:moveTo>
                  <a:lnTo>
                    <a:pt x="175100" y="867332"/>
                  </a:lnTo>
                </a:path>
                <a:path w="590550" h="870584">
                  <a:moveTo>
                    <a:pt x="77376" y="859233"/>
                  </a:moveTo>
                  <a:lnTo>
                    <a:pt x="75993" y="857905"/>
                  </a:lnTo>
                </a:path>
                <a:path w="590550" h="870584">
                  <a:moveTo>
                    <a:pt x="77376" y="859233"/>
                  </a:moveTo>
                  <a:lnTo>
                    <a:pt x="82821" y="864644"/>
                  </a:lnTo>
                </a:path>
                <a:path w="590550" h="870584">
                  <a:moveTo>
                    <a:pt x="82821" y="864644"/>
                  </a:moveTo>
                  <a:lnTo>
                    <a:pt x="89598" y="870072"/>
                  </a:lnTo>
                </a:path>
                <a:path w="590550" h="870584">
                  <a:moveTo>
                    <a:pt x="78725" y="857905"/>
                  </a:moveTo>
                  <a:lnTo>
                    <a:pt x="77376" y="856510"/>
                  </a:lnTo>
                </a:path>
                <a:path w="590550" h="870584">
                  <a:moveTo>
                    <a:pt x="78725" y="857905"/>
                  </a:moveTo>
                  <a:lnTo>
                    <a:pt x="85501" y="861904"/>
                  </a:lnTo>
                </a:path>
                <a:path w="590550" h="870584">
                  <a:moveTo>
                    <a:pt x="85501" y="861904"/>
                  </a:moveTo>
                  <a:lnTo>
                    <a:pt x="90946" y="867332"/>
                  </a:lnTo>
                </a:path>
                <a:path w="590550" h="870584">
                  <a:moveTo>
                    <a:pt x="77376" y="787528"/>
                  </a:moveTo>
                  <a:lnTo>
                    <a:pt x="75993" y="786201"/>
                  </a:lnTo>
                </a:path>
                <a:path w="590550" h="870584">
                  <a:moveTo>
                    <a:pt x="77376" y="787528"/>
                  </a:moveTo>
                  <a:lnTo>
                    <a:pt x="82821" y="792905"/>
                  </a:lnTo>
                </a:path>
                <a:path w="590550" h="870584">
                  <a:moveTo>
                    <a:pt x="82821" y="792905"/>
                  </a:moveTo>
                  <a:lnTo>
                    <a:pt x="89598" y="798350"/>
                  </a:lnTo>
                </a:path>
                <a:path w="590550" h="870584">
                  <a:moveTo>
                    <a:pt x="78725" y="786201"/>
                  </a:moveTo>
                  <a:lnTo>
                    <a:pt x="77376" y="784805"/>
                  </a:lnTo>
                </a:path>
                <a:path w="590550" h="870584">
                  <a:moveTo>
                    <a:pt x="78725" y="786201"/>
                  </a:moveTo>
                  <a:lnTo>
                    <a:pt x="85501" y="790216"/>
                  </a:lnTo>
                </a:path>
                <a:path w="590550" h="870584">
                  <a:moveTo>
                    <a:pt x="85501" y="791578"/>
                  </a:moveTo>
                  <a:lnTo>
                    <a:pt x="90946" y="795593"/>
                  </a:lnTo>
                </a:path>
                <a:path w="590550" h="870584">
                  <a:moveTo>
                    <a:pt x="162895" y="787528"/>
                  </a:moveTo>
                  <a:lnTo>
                    <a:pt x="161529" y="786201"/>
                  </a:lnTo>
                </a:path>
                <a:path w="590550" h="870584">
                  <a:moveTo>
                    <a:pt x="162895" y="787528"/>
                  </a:moveTo>
                  <a:lnTo>
                    <a:pt x="168323" y="791578"/>
                  </a:lnTo>
                </a:path>
                <a:path w="590550" h="870584">
                  <a:moveTo>
                    <a:pt x="169671" y="792905"/>
                  </a:moveTo>
                  <a:lnTo>
                    <a:pt x="175100" y="797006"/>
                  </a:lnTo>
                </a:path>
                <a:path w="590550" h="870584">
                  <a:moveTo>
                    <a:pt x="165592" y="784805"/>
                  </a:moveTo>
                  <a:lnTo>
                    <a:pt x="164243" y="783444"/>
                  </a:lnTo>
                </a:path>
                <a:path w="590550" h="870584">
                  <a:moveTo>
                    <a:pt x="165592" y="784805"/>
                  </a:moveTo>
                  <a:lnTo>
                    <a:pt x="171020" y="790216"/>
                  </a:lnTo>
                </a:path>
                <a:path w="590550" h="870584">
                  <a:moveTo>
                    <a:pt x="171020" y="790216"/>
                  </a:moveTo>
                  <a:lnTo>
                    <a:pt x="176448" y="794266"/>
                  </a:lnTo>
                </a:path>
                <a:path w="590550" h="870584">
                  <a:moveTo>
                    <a:pt x="161529" y="859233"/>
                  </a:moveTo>
                  <a:lnTo>
                    <a:pt x="160147" y="857905"/>
                  </a:lnTo>
                </a:path>
                <a:path w="590550" h="870584">
                  <a:moveTo>
                    <a:pt x="161529" y="859233"/>
                  </a:moveTo>
                  <a:lnTo>
                    <a:pt x="166974" y="864644"/>
                  </a:lnTo>
                  <a:lnTo>
                    <a:pt x="172420" y="870072"/>
                  </a:lnTo>
                </a:path>
                <a:path w="590550" h="870584">
                  <a:moveTo>
                    <a:pt x="2696" y="663023"/>
                  </a:moveTo>
                  <a:lnTo>
                    <a:pt x="1348" y="661661"/>
                  </a:lnTo>
                </a:path>
                <a:path w="590550" h="870584">
                  <a:moveTo>
                    <a:pt x="2696" y="663023"/>
                  </a:moveTo>
                  <a:lnTo>
                    <a:pt x="8125" y="667072"/>
                  </a:lnTo>
                </a:path>
                <a:path w="590550" h="870584">
                  <a:moveTo>
                    <a:pt x="9524" y="668434"/>
                  </a:moveTo>
                  <a:lnTo>
                    <a:pt x="14952" y="672467"/>
                  </a:lnTo>
                </a:path>
                <a:path w="590550" h="870584">
                  <a:moveTo>
                    <a:pt x="2696" y="592679"/>
                  </a:moveTo>
                  <a:lnTo>
                    <a:pt x="1348" y="591352"/>
                  </a:lnTo>
                </a:path>
                <a:path w="590550" h="870584">
                  <a:moveTo>
                    <a:pt x="2696" y="592679"/>
                  </a:moveTo>
                  <a:lnTo>
                    <a:pt x="8125" y="598056"/>
                  </a:lnTo>
                </a:path>
                <a:path w="590550" h="870584">
                  <a:moveTo>
                    <a:pt x="9524" y="598056"/>
                  </a:moveTo>
                  <a:lnTo>
                    <a:pt x="14952" y="602123"/>
                  </a:lnTo>
                </a:path>
                <a:path w="590550" h="870584">
                  <a:moveTo>
                    <a:pt x="5428" y="589974"/>
                  </a:moveTo>
                  <a:lnTo>
                    <a:pt x="4096" y="588612"/>
                  </a:lnTo>
                </a:path>
                <a:path w="590550" h="870584">
                  <a:moveTo>
                    <a:pt x="5428" y="589974"/>
                  </a:moveTo>
                  <a:lnTo>
                    <a:pt x="10873" y="595334"/>
                  </a:lnTo>
                  <a:lnTo>
                    <a:pt x="16301" y="600796"/>
                  </a:lnTo>
                </a:path>
                <a:path w="590550" h="870584">
                  <a:moveTo>
                    <a:pt x="1348" y="665728"/>
                  </a:moveTo>
                  <a:lnTo>
                    <a:pt x="0" y="664401"/>
                  </a:lnTo>
                </a:path>
                <a:path w="590550" h="870584">
                  <a:moveTo>
                    <a:pt x="1348" y="665728"/>
                  </a:moveTo>
                  <a:lnTo>
                    <a:pt x="6776" y="669778"/>
                  </a:lnTo>
                </a:path>
                <a:path w="590550" h="870584">
                  <a:moveTo>
                    <a:pt x="6776" y="669778"/>
                  </a:moveTo>
                  <a:lnTo>
                    <a:pt x="12204" y="67520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/>
            <p:cNvSpPr/>
            <p:nvPr/>
          </p:nvSpPr>
          <p:spPr>
            <a:xfrm>
              <a:off x="17875804" y="5675044"/>
              <a:ext cx="1189990" cy="782320"/>
            </a:xfrm>
            <a:custGeom>
              <a:avLst/>
              <a:gdLst/>
              <a:ahLst/>
              <a:cxnLst/>
              <a:rect l="l" t="t" r="r" b="b"/>
              <a:pathLst>
                <a:path w="1189990" h="782320">
                  <a:moveTo>
                    <a:pt x="317614" y="437052"/>
                  </a:moveTo>
                  <a:lnTo>
                    <a:pt x="316265" y="435691"/>
                  </a:lnTo>
                </a:path>
                <a:path w="1189990" h="782320">
                  <a:moveTo>
                    <a:pt x="317614" y="437052"/>
                  </a:moveTo>
                  <a:lnTo>
                    <a:pt x="323059" y="442497"/>
                  </a:lnTo>
                </a:path>
                <a:path w="1189990" h="782320">
                  <a:moveTo>
                    <a:pt x="324441" y="442497"/>
                  </a:moveTo>
                  <a:lnTo>
                    <a:pt x="329870" y="447891"/>
                  </a:lnTo>
                </a:path>
                <a:path w="1189990" h="782320">
                  <a:moveTo>
                    <a:pt x="317614" y="366708"/>
                  </a:moveTo>
                  <a:lnTo>
                    <a:pt x="316265" y="365347"/>
                  </a:lnTo>
                </a:path>
                <a:path w="1189990" h="782320">
                  <a:moveTo>
                    <a:pt x="317614" y="366708"/>
                  </a:moveTo>
                  <a:lnTo>
                    <a:pt x="323059" y="372119"/>
                  </a:lnTo>
                </a:path>
                <a:path w="1189990" h="782320">
                  <a:moveTo>
                    <a:pt x="324441" y="372119"/>
                  </a:moveTo>
                  <a:lnTo>
                    <a:pt x="329870" y="377496"/>
                  </a:lnTo>
                </a:path>
                <a:path w="1189990" h="782320">
                  <a:moveTo>
                    <a:pt x="320362" y="365347"/>
                  </a:moveTo>
                  <a:lnTo>
                    <a:pt x="319013" y="363986"/>
                  </a:lnTo>
                </a:path>
                <a:path w="1189990" h="782320">
                  <a:moveTo>
                    <a:pt x="320362" y="365347"/>
                  </a:moveTo>
                  <a:lnTo>
                    <a:pt x="325790" y="369397"/>
                  </a:lnTo>
                </a:path>
                <a:path w="1189990" h="782320">
                  <a:moveTo>
                    <a:pt x="325790" y="369397"/>
                  </a:moveTo>
                  <a:lnTo>
                    <a:pt x="331201" y="374791"/>
                  </a:lnTo>
                </a:path>
                <a:path w="1189990" h="782320">
                  <a:moveTo>
                    <a:pt x="316265" y="439792"/>
                  </a:moveTo>
                  <a:lnTo>
                    <a:pt x="314917" y="438447"/>
                  </a:lnTo>
                </a:path>
                <a:path w="1189990" h="782320">
                  <a:moveTo>
                    <a:pt x="316265" y="439792"/>
                  </a:moveTo>
                  <a:lnTo>
                    <a:pt x="321693" y="445203"/>
                  </a:lnTo>
                </a:path>
                <a:path w="1189990" h="782320">
                  <a:moveTo>
                    <a:pt x="321693" y="445203"/>
                  </a:moveTo>
                  <a:lnTo>
                    <a:pt x="327121" y="449269"/>
                  </a:lnTo>
                </a:path>
                <a:path w="1189990" h="782320">
                  <a:moveTo>
                    <a:pt x="1189447" y="772707"/>
                  </a:moveTo>
                  <a:lnTo>
                    <a:pt x="1130741" y="772707"/>
                  </a:lnTo>
                </a:path>
                <a:path w="1189990" h="782320">
                  <a:moveTo>
                    <a:pt x="1189085" y="763178"/>
                  </a:moveTo>
                  <a:lnTo>
                    <a:pt x="1130741" y="763178"/>
                  </a:lnTo>
                </a:path>
                <a:path w="1189990" h="782320">
                  <a:moveTo>
                    <a:pt x="1189447" y="744256"/>
                  </a:moveTo>
                  <a:lnTo>
                    <a:pt x="1130741" y="744256"/>
                  </a:lnTo>
                </a:path>
                <a:path w="1189990" h="782320">
                  <a:moveTo>
                    <a:pt x="1160613" y="775327"/>
                  </a:moveTo>
                  <a:lnTo>
                    <a:pt x="1160613" y="734779"/>
                  </a:lnTo>
                </a:path>
                <a:path w="1189990" h="782320">
                  <a:moveTo>
                    <a:pt x="754715" y="634640"/>
                  </a:moveTo>
                  <a:lnTo>
                    <a:pt x="696354" y="634640"/>
                  </a:lnTo>
                </a:path>
                <a:path w="1189990" h="782320">
                  <a:moveTo>
                    <a:pt x="747921" y="619734"/>
                  </a:moveTo>
                  <a:lnTo>
                    <a:pt x="747921" y="652218"/>
                  </a:lnTo>
                </a:path>
                <a:path w="1189990" h="782320">
                  <a:moveTo>
                    <a:pt x="732968" y="619734"/>
                  </a:moveTo>
                  <a:lnTo>
                    <a:pt x="732968" y="652218"/>
                  </a:lnTo>
                </a:path>
                <a:path w="1189990" h="782320">
                  <a:moveTo>
                    <a:pt x="716735" y="619734"/>
                  </a:moveTo>
                  <a:lnTo>
                    <a:pt x="716735" y="652218"/>
                  </a:lnTo>
                </a:path>
                <a:path w="1189990" h="782320">
                  <a:moveTo>
                    <a:pt x="701799" y="619734"/>
                  </a:moveTo>
                  <a:lnTo>
                    <a:pt x="701799" y="652218"/>
                  </a:lnTo>
                </a:path>
                <a:path w="1189990" h="782320">
                  <a:moveTo>
                    <a:pt x="760143" y="644084"/>
                  </a:moveTo>
                  <a:lnTo>
                    <a:pt x="696354" y="644084"/>
                  </a:lnTo>
                </a:path>
                <a:path w="1189990" h="782320">
                  <a:moveTo>
                    <a:pt x="842965" y="619734"/>
                  </a:moveTo>
                  <a:lnTo>
                    <a:pt x="842965" y="652218"/>
                  </a:lnTo>
                </a:path>
                <a:path w="1189990" h="782320">
                  <a:moveTo>
                    <a:pt x="826646" y="619734"/>
                  </a:moveTo>
                  <a:lnTo>
                    <a:pt x="826646" y="652218"/>
                  </a:lnTo>
                </a:path>
                <a:path w="1189990" h="782320">
                  <a:moveTo>
                    <a:pt x="811745" y="619734"/>
                  </a:moveTo>
                  <a:lnTo>
                    <a:pt x="811745" y="652218"/>
                  </a:lnTo>
                </a:path>
                <a:path w="1189990" h="782320">
                  <a:moveTo>
                    <a:pt x="795460" y="619734"/>
                  </a:moveTo>
                  <a:lnTo>
                    <a:pt x="795460" y="652218"/>
                  </a:lnTo>
                </a:path>
                <a:path w="1189990" h="782320">
                  <a:moveTo>
                    <a:pt x="849742" y="634640"/>
                  </a:moveTo>
                  <a:lnTo>
                    <a:pt x="788684" y="634640"/>
                  </a:lnTo>
                </a:path>
                <a:path w="1189990" h="782320">
                  <a:moveTo>
                    <a:pt x="1183657" y="775327"/>
                  </a:moveTo>
                  <a:lnTo>
                    <a:pt x="1183657" y="734779"/>
                  </a:lnTo>
                </a:path>
                <a:path w="1189990" h="782320">
                  <a:moveTo>
                    <a:pt x="1189447" y="748272"/>
                  </a:moveTo>
                  <a:lnTo>
                    <a:pt x="1130741" y="748272"/>
                  </a:lnTo>
                </a:path>
                <a:path w="1189990" h="782320">
                  <a:moveTo>
                    <a:pt x="1189447" y="767262"/>
                  </a:moveTo>
                  <a:lnTo>
                    <a:pt x="1130741" y="767262"/>
                  </a:lnTo>
                </a:path>
                <a:path w="1189990" h="782320">
                  <a:moveTo>
                    <a:pt x="1189447" y="757767"/>
                  </a:moveTo>
                  <a:lnTo>
                    <a:pt x="1130741" y="757767"/>
                  </a:lnTo>
                </a:path>
                <a:path w="1189990" h="782320">
                  <a:moveTo>
                    <a:pt x="1189447" y="753683"/>
                  </a:moveTo>
                  <a:lnTo>
                    <a:pt x="1130741" y="753683"/>
                  </a:lnTo>
                </a:path>
                <a:path w="1189990" h="782320">
                  <a:moveTo>
                    <a:pt x="1144295" y="775327"/>
                  </a:moveTo>
                  <a:lnTo>
                    <a:pt x="1144295" y="734779"/>
                  </a:lnTo>
                </a:path>
                <a:path w="1189990" h="782320">
                  <a:moveTo>
                    <a:pt x="1136169" y="775327"/>
                  </a:moveTo>
                  <a:lnTo>
                    <a:pt x="1136169" y="734779"/>
                  </a:lnTo>
                </a:path>
                <a:path w="1189990" h="782320">
                  <a:moveTo>
                    <a:pt x="1175532" y="775327"/>
                  </a:moveTo>
                  <a:lnTo>
                    <a:pt x="1175532" y="734779"/>
                  </a:lnTo>
                </a:path>
                <a:path w="1189990" h="782320">
                  <a:moveTo>
                    <a:pt x="787284" y="636002"/>
                  </a:moveTo>
                  <a:lnTo>
                    <a:pt x="764223" y="636002"/>
                  </a:lnTo>
                </a:path>
                <a:path w="1189990" h="782320">
                  <a:moveTo>
                    <a:pt x="775079" y="648151"/>
                  </a:moveTo>
                  <a:lnTo>
                    <a:pt x="775079" y="625162"/>
                  </a:lnTo>
                </a:path>
                <a:path w="1189990" h="782320">
                  <a:moveTo>
                    <a:pt x="1189447" y="738828"/>
                  </a:moveTo>
                  <a:lnTo>
                    <a:pt x="1130741" y="738828"/>
                  </a:lnTo>
                </a:path>
                <a:path w="1189990" h="782320">
                  <a:moveTo>
                    <a:pt x="1189447" y="727972"/>
                  </a:moveTo>
                  <a:lnTo>
                    <a:pt x="1123931" y="727972"/>
                  </a:lnTo>
                </a:path>
                <a:path w="1189990" h="782320">
                  <a:moveTo>
                    <a:pt x="1123931" y="727972"/>
                  </a:moveTo>
                  <a:lnTo>
                    <a:pt x="1123931" y="775327"/>
                  </a:lnTo>
                </a:path>
                <a:path w="1189990" h="782320">
                  <a:moveTo>
                    <a:pt x="1189447" y="730729"/>
                  </a:moveTo>
                  <a:lnTo>
                    <a:pt x="1128010" y="730729"/>
                  </a:lnTo>
                </a:path>
                <a:path w="1189990" h="782320">
                  <a:moveTo>
                    <a:pt x="1128010" y="730729"/>
                  </a:moveTo>
                  <a:lnTo>
                    <a:pt x="1128010" y="775327"/>
                  </a:lnTo>
                </a:path>
                <a:path w="1189990" h="782320">
                  <a:moveTo>
                    <a:pt x="1152420" y="775327"/>
                  </a:moveTo>
                  <a:lnTo>
                    <a:pt x="1152420" y="734779"/>
                  </a:lnTo>
                </a:path>
                <a:path w="1189990" h="782320">
                  <a:moveTo>
                    <a:pt x="111293" y="510101"/>
                  </a:moveTo>
                  <a:lnTo>
                    <a:pt x="0" y="510101"/>
                  </a:lnTo>
                </a:path>
                <a:path w="1189990" h="782320">
                  <a:moveTo>
                    <a:pt x="1123931" y="727972"/>
                  </a:moveTo>
                  <a:lnTo>
                    <a:pt x="1122565" y="726611"/>
                  </a:lnTo>
                </a:path>
                <a:path w="1189990" h="782320">
                  <a:moveTo>
                    <a:pt x="1123931" y="782117"/>
                  </a:moveTo>
                  <a:lnTo>
                    <a:pt x="1122565" y="780790"/>
                  </a:lnTo>
                </a:path>
                <a:path w="1189990" h="782320">
                  <a:moveTo>
                    <a:pt x="752001" y="104222"/>
                  </a:moveTo>
                  <a:lnTo>
                    <a:pt x="750652" y="102877"/>
                  </a:lnTo>
                </a:path>
                <a:path w="1189990" h="782320">
                  <a:moveTo>
                    <a:pt x="752001" y="104222"/>
                  </a:moveTo>
                  <a:lnTo>
                    <a:pt x="757429" y="98777"/>
                  </a:lnTo>
                </a:path>
                <a:path w="1189990" h="782320">
                  <a:moveTo>
                    <a:pt x="757429" y="97415"/>
                  </a:moveTo>
                  <a:lnTo>
                    <a:pt x="762874" y="92038"/>
                  </a:lnTo>
                </a:path>
                <a:path w="1189990" h="782320">
                  <a:moveTo>
                    <a:pt x="749253" y="101482"/>
                  </a:moveTo>
                  <a:lnTo>
                    <a:pt x="747921" y="100155"/>
                  </a:lnTo>
                </a:path>
                <a:path w="1189990" h="782320">
                  <a:moveTo>
                    <a:pt x="749253" y="101482"/>
                  </a:moveTo>
                  <a:lnTo>
                    <a:pt x="754715" y="96037"/>
                  </a:lnTo>
                  <a:lnTo>
                    <a:pt x="760143" y="90643"/>
                  </a:lnTo>
                </a:path>
                <a:path w="1189990" h="782320">
                  <a:moveTo>
                    <a:pt x="671945" y="108237"/>
                  </a:moveTo>
                  <a:lnTo>
                    <a:pt x="768302" y="108237"/>
                  </a:lnTo>
                </a:path>
                <a:path w="1189990" h="782320">
                  <a:moveTo>
                    <a:pt x="768302" y="108237"/>
                  </a:moveTo>
                  <a:lnTo>
                    <a:pt x="768302" y="0"/>
                  </a:lnTo>
                </a:path>
                <a:path w="1189990" h="782320">
                  <a:moveTo>
                    <a:pt x="768302" y="0"/>
                  </a:moveTo>
                  <a:lnTo>
                    <a:pt x="671945" y="0"/>
                  </a:lnTo>
                </a:path>
                <a:path w="1189990" h="782320">
                  <a:moveTo>
                    <a:pt x="671945" y="0"/>
                  </a:moveTo>
                  <a:lnTo>
                    <a:pt x="671945" y="108237"/>
                  </a:lnTo>
                </a:path>
                <a:path w="1189990" h="782320">
                  <a:moveTo>
                    <a:pt x="680070" y="104222"/>
                  </a:moveTo>
                  <a:lnTo>
                    <a:pt x="678704" y="102877"/>
                  </a:lnTo>
                </a:path>
                <a:path w="1189990" h="782320">
                  <a:moveTo>
                    <a:pt x="680070" y="104222"/>
                  </a:moveTo>
                  <a:lnTo>
                    <a:pt x="685481" y="98777"/>
                  </a:lnTo>
                </a:path>
                <a:path w="1189990" h="782320">
                  <a:moveTo>
                    <a:pt x="685481" y="97415"/>
                  </a:moveTo>
                  <a:lnTo>
                    <a:pt x="690926" y="92038"/>
                  </a:lnTo>
                </a:path>
                <a:path w="1189990" h="782320">
                  <a:moveTo>
                    <a:pt x="677373" y="101482"/>
                  </a:moveTo>
                  <a:lnTo>
                    <a:pt x="675973" y="100155"/>
                  </a:lnTo>
                </a:path>
                <a:path w="1189990" h="782320">
                  <a:moveTo>
                    <a:pt x="677373" y="101482"/>
                  </a:moveTo>
                  <a:lnTo>
                    <a:pt x="682801" y="96037"/>
                  </a:lnTo>
                  <a:lnTo>
                    <a:pt x="688229" y="90643"/>
                  </a:lnTo>
                </a:path>
                <a:path w="1189990" h="782320">
                  <a:moveTo>
                    <a:pt x="857884" y="20333"/>
                  </a:moveTo>
                  <a:lnTo>
                    <a:pt x="856552" y="18904"/>
                  </a:lnTo>
                </a:path>
                <a:path w="1189990" h="782320">
                  <a:moveTo>
                    <a:pt x="857884" y="20333"/>
                  </a:moveTo>
                  <a:lnTo>
                    <a:pt x="863329" y="14905"/>
                  </a:lnTo>
                </a:path>
                <a:path w="1189990" h="782320">
                  <a:moveTo>
                    <a:pt x="863329" y="14905"/>
                  </a:moveTo>
                  <a:lnTo>
                    <a:pt x="868757" y="8133"/>
                  </a:lnTo>
                </a:path>
                <a:path w="1189990" h="782320">
                  <a:moveTo>
                    <a:pt x="856552" y="18904"/>
                  </a:moveTo>
                  <a:lnTo>
                    <a:pt x="855153" y="17577"/>
                  </a:lnTo>
                </a:path>
                <a:path w="1189990" h="782320">
                  <a:moveTo>
                    <a:pt x="856552" y="18904"/>
                  </a:moveTo>
                  <a:lnTo>
                    <a:pt x="860598" y="12183"/>
                  </a:lnTo>
                </a:path>
                <a:path w="1189990" h="782320">
                  <a:moveTo>
                    <a:pt x="860598" y="12183"/>
                  </a:moveTo>
                  <a:lnTo>
                    <a:pt x="866026" y="6738"/>
                  </a:lnTo>
                </a:path>
                <a:path w="1189990" h="782320">
                  <a:moveTo>
                    <a:pt x="857884" y="104222"/>
                  </a:moveTo>
                  <a:lnTo>
                    <a:pt x="856552" y="102877"/>
                  </a:lnTo>
                </a:path>
                <a:path w="1189990" h="782320">
                  <a:moveTo>
                    <a:pt x="857884" y="104222"/>
                  </a:moveTo>
                  <a:lnTo>
                    <a:pt x="863329" y="98777"/>
                  </a:lnTo>
                </a:path>
                <a:path w="1189990" h="782320">
                  <a:moveTo>
                    <a:pt x="863329" y="97415"/>
                  </a:moveTo>
                  <a:lnTo>
                    <a:pt x="868757" y="92038"/>
                  </a:lnTo>
                </a:path>
                <a:path w="1189990" h="782320">
                  <a:moveTo>
                    <a:pt x="784587" y="101482"/>
                  </a:moveTo>
                  <a:lnTo>
                    <a:pt x="783221" y="100155"/>
                  </a:lnTo>
                </a:path>
                <a:path w="1189990" h="782320">
                  <a:moveTo>
                    <a:pt x="784587" y="101482"/>
                  </a:moveTo>
                  <a:lnTo>
                    <a:pt x="788684" y="96037"/>
                  </a:lnTo>
                </a:path>
                <a:path w="1189990" h="782320">
                  <a:moveTo>
                    <a:pt x="790032" y="96037"/>
                  </a:moveTo>
                  <a:lnTo>
                    <a:pt x="794112" y="90643"/>
                  </a:lnTo>
                </a:path>
                <a:path w="1189990" h="782320">
                  <a:moveTo>
                    <a:pt x="894532" y="18904"/>
                  </a:moveTo>
                  <a:lnTo>
                    <a:pt x="893167" y="17577"/>
                  </a:lnTo>
                </a:path>
                <a:path w="1189990" h="782320">
                  <a:moveTo>
                    <a:pt x="894532" y="18904"/>
                  </a:moveTo>
                  <a:lnTo>
                    <a:pt x="899960" y="12183"/>
                  </a:lnTo>
                </a:path>
                <a:path w="1189990" h="782320">
                  <a:moveTo>
                    <a:pt x="899960" y="12183"/>
                  </a:moveTo>
                  <a:lnTo>
                    <a:pt x="904023" y="6738"/>
                  </a:lnTo>
                </a:path>
                <a:path w="1189990" h="782320">
                  <a:moveTo>
                    <a:pt x="891818" y="16250"/>
                  </a:moveTo>
                  <a:lnTo>
                    <a:pt x="890470" y="14905"/>
                  </a:lnTo>
                </a:path>
                <a:path w="1189990" h="782320">
                  <a:moveTo>
                    <a:pt x="891818" y="16250"/>
                  </a:moveTo>
                  <a:lnTo>
                    <a:pt x="897246" y="10822"/>
                  </a:lnTo>
                </a:path>
                <a:path w="1189990" h="782320">
                  <a:moveTo>
                    <a:pt x="897246" y="10822"/>
                  </a:moveTo>
                  <a:lnTo>
                    <a:pt x="902691" y="4066"/>
                  </a:lnTo>
                </a:path>
                <a:path w="1189990" h="782320">
                  <a:moveTo>
                    <a:pt x="967846" y="20333"/>
                  </a:moveTo>
                  <a:lnTo>
                    <a:pt x="966481" y="18904"/>
                  </a:lnTo>
                </a:path>
                <a:path w="1189990" h="782320">
                  <a:moveTo>
                    <a:pt x="967846" y="20333"/>
                  </a:moveTo>
                  <a:lnTo>
                    <a:pt x="971909" y="14905"/>
                  </a:lnTo>
                </a:path>
                <a:path w="1189990" h="782320">
                  <a:moveTo>
                    <a:pt x="971909" y="14905"/>
                  </a:moveTo>
                  <a:lnTo>
                    <a:pt x="977320" y="8133"/>
                  </a:lnTo>
                </a:path>
                <a:path w="1189990" h="782320">
                  <a:moveTo>
                    <a:pt x="965132" y="18904"/>
                  </a:moveTo>
                  <a:lnTo>
                    <a:pt x="963766" y="17577"/>
                  </a:lnTo>
                </a:path>
                <a:path w="1189990" h="782320">
                  <a:moveTo>
                    <a:pt x="965132" y="18904"/>
                  </a:moveTo>
                  <a:lnTo>
                    <a:pt x="969195" y="12183"/>
                  </a:lnTo>
                </a:path>
                <a:path w="1189990" h="782320">
                  <a:moveTo>
                    <a:pt x="970560" y="12183"/>
                  </a:moveTo>
                  <a:lnTo>
                    <a:pt x="974640" y="6738"/>
                  </a:lnTo>
                </a:path>
                <a:path w="1189990" h="782320">
                  <a:moveTo>
                    <a:pt x="967846" y="104222"/>
                  </a:moveTo>
                  <a:lnTo>
                    <a:pt x="966481" y="102877"/>
                  </a:lnTo>
                </a:path>
                <a:path w="1189990" h="782320">
                  <a:moveTo>
                    <a:pt x="967846" y="104222"/>
                  </a:moveTo>
                  <a:lnTo>
                    <a:pt x="971909" y="98777"/>
                  </a:lnTo>
                </a:path>
                <a:path w="1189990" h="782320">
                  <a:moveTo>
                    <a:pt x="971909" y="97415"/>
                  </a:moveTo>
                  <a:lnTo>
                    <a:pt x="977320" y="92038"/>
                  </a:lnTo>
                </a:path>
                <a:path w="1189990" h="782320">
                  <a:moveTo>
                    <a:pt x="965132" y="101482"/>
                  </a:moveTo>
                  <a:lnTo>
                    <a:pt x="963766" y="100155"/>
                  </a:lnTo>
                </a:path>
                <a:path w="1189990" h="782320">
                  <a:moveTo>
                    <a:pt x="965132" y="101482"/>
                  </a:moveTo>
                  <a:lnTo>
                    <a:pt x="969195" y="96037"/>
                  </a:lnTo>
                </a:path>
                <a:path w="1189990" h="782320">
                  <a:moveTo>
                    <a:pt x="970560" y="96037"/>
                  </a:moveTo>
                  <a:lnTo>
                    <a:pt x="974640" y="90643"/>
                  </a:lnTo>
                </a:path>
                <a:path w="1189990" h="782320">
                  <a:moveTo>
                    <a:pt x="886390" y="108237"/>
                  </a:moveTo>
                  <a:lnTo>
                    <a:pt x="982765" y="108237"/>
                  </a:lnTo>
                </a:path>
                <a:path w="1189990" h="782320">
                  <a:moveTo>
                    <a:pt x="982765" y="108237"/>
                  </a:moveTo>
                  <a:lnTo>
                    <a:pt x="982765" y="0"/>
                  </a:lnTo>
                </a:path>
                <a:path w="1189990" h="782320">
                  <a:moveTo>
                    <a:pt x="982765" y="0"/>
                  </a:moveTo>
                  <a:lnTo>
                    <a:pt x="886390" y="0"/>
                  </a:lnTo>
                </a:path>
                <a:path w="1189990" h="782320">
                  <a:moveTo>
                    <a:pt x="886390" y="0"/>
                  </a:moveTo>
                  <a:lnTo>
                    <a:pt x="886390" y="108237"/>
                  </a:lnTo>
                </a:path>
                <a:path w="1189990" h="782320">
                  <a:moveTo>
                    <a:pt x="895898" y="104222"/>
                  </a:moveTo>
                  <a:lnTo>
                    <a:pt x="894532" y="102877"/>
                  </a:lnTo>
                </a:path>
                <a:path w="1189990" h="782320">
                  <a:moveTo>
                    <a:pt x="895898" y="104222"/>
                  </a:moveTo>
                  <a:lnTo>
                    <a:pt x="899960" y="98777"/>
                  </a:lnTo>
                </a:path>
                <a:path w="1189990" h="782320">
                  <a:moveTo>
                    <a:pt x="901343" y="97415"/>
                  </a:moveTo>
                  <a:lnTo>
                    <a:pt x="905388" y="92038"/>
                  </a:lnTo>
                </a:path>
                <a:path w="1189990" h="782320">
                  <a:moveTo>
                    <a:pt x="893167" y="101482"/>
                  </a:moveTo>
                  <a:lnTo>
                    <a:pt x="891818" y="100155"/>
                  </a:lnTo>
                </a:path>
                <a:path w="1189990" h="782320">
                  <a:moveTo>
                    <a:pt x="893167" y="101482"/>
                  </a:moveTo>
                  <a:lnTo>
                    <a:pt x="897246" y="96037"/>
                  </a:lnTo>
                </a:path>
                <a:path w="1189990" h="782320">
                  <a:moveTo>
                    <a:pt x="898595" y="96037"/>
                  </a:moveTo>
                  <a:lnTo>
                    <a:pt x="902691" y="90643"/>
                  </a:lnTo>
                </a:path>
                <a:path w="1189990" h="782320">
                  <a:moveTo>
                    <a:pt x="537556" y="20333"/>
                  </a:moveTo>
                  <a:lnTo>
                    <a:pt x="536156" y="18904"/>
                  </a:lnTo>
                </a:path>
                <a:path w="1189990" h="782320">
                  <a:moveTo>
                    <a:pt x="537556" y="20333"/>
                  </a:moveTo>
                  <a:lnTo>
                    <a:pt x="541584" y="14905"/>
                  </a:lnTo>
                </a:path>
                <a:path w="1189990" h="782320">
                  <a:moveTo>
                    <a:pt x="541584" y="14905"/>
                  </a:moveTo>
                  <a:lnTo>
                    <a:pt x="547012" y="8133"/>
                  </a:lnTo>
                </a:path>
                <a:path w="1189990" h="782320">
                  <a:moveTo>
                    <a:pt x="534824" y="18904"/>
                  </a:moveTo>
                  <a:lnTo>
                    <a:pt x="533459" y="17577"/>
                  </a:lnTo>
                </a:path>
                <a:path w="1189990" h="782320">
                  <a:moveTo>
                    <a:pt x="534824" y="18904"/>
                  </a:moveTo>
                  <a:lnTo>
                    <a:pt x="538887" y="12183"/>
                  </a:lnTo>
                </a:path>
                <a:path w="1189990" h="782320">
                  <a:moveTo>
                    <a:pt x="540235" y="12183"/>
                  </a:moveTo>
                  <a:lnTo>
                    <a:pt x="544315" y="6738"/>
                  </a:lnTo>
                </a:path>
                <a:path w="1189990" h="782320">
                  <a:moveTo>
                    <a:pt x="537556" y="104222"/>
                  </a:moveTo>
                  <a:lnTo>
                    <a:pt x="536156" y="102877"/>
                  </a:lnTo>
                </a:path>
                <a:path w="1189990" h="782320">
                  <a:moveTo>
                    <a:pt x="537556" y="104222"/>
                  </a:moveTo>
                  <a:lnTo>
                    <a:pt x="541584" y="98777"/>
                  </a:lnTo>
                </a:path>
                <a:path w="1189990" h="782320">
                  <a:moveTo>
                    <a:pt x="541584" y="97415"/>
                  </a:moveTo>
                  <a:lnTo>
                    <a:pt x="547012" y="92038"/>
                  </a:lnTo>
                </a:path>
                <a:path w="1189990" h="782320">
                  <a:moveTo>
                    <a:pt x="534824" y="101482"/>
                  </a:moveTo>
                  <a:lnTo>
                    <a:pt x="533459" y="100155"/>
                  </a:lnTo>
                </a:path>
                <a:path w="1189990" h="782320">
                  <a:moveTo>
                    <a:pt x="534824" y="101482"/>
                  </a:moveTo>
                  <a:lnTo>
                    <a:pt x="538887" y="96037"/>
                  </a:lnTo>
                </a:path>
                <a:path w="1189990" h="782320">
                  <a:moveTo>
                    <a:pt x="540235" y="96037"/>
                  </a:moveTo>
                  <a:lnTo>
                    <a:pt x="544315" y="90643"/>
                  </a:lnTo>
                </a:path>
                <a:path w="1189990" h="782320">
                  <a:moveTo>
                    <a:pt x="856552" y="101482"/>
                  </a:moveTo>
                  <a:lnTo>
                    <a:pt x="855153" y="100155"/>
                  </a:lnTo>
                </a:path>
                <a:path w="1189990" h="782320">
                  <a:moveTo>
                    <a:pt x="856552" y="101482"/>
                  </a:moveTo>
                  <a:lnTo>
                    <a:pt x="860598" y="96037"/>
                  </a:lnTo>
                </a:path>
                <a:path w="1189990" h="782320">
                  <a:moveTo>
                    <a:pt x="860598" y="96037"/>
                  </a:moveTo>
                  <a:lnTo>
                    <a:pt x="866026" y="90643"/>
                  </a:lnTo>
                </a:path>
                <a:path w="1189990" h="782320">
                  <a:moveTo>
                    <a:pt x="777810" y="108237"/>
                  </a:moveTo>
                  <a:lnTo>
                    <a:pt x="874168" y="108237"/>
                  </a:lnTo>
                </a:path>
                <a:path w="1189990" h="782320">
                  <a:moveTo>
                    <a:pt x="874168" y="108237"/>
                  </a:moveTo>
                  <a:lnTo>
                    <a:pt x="874168" y="0"/>
                  </a:lnTo>
                </a:path>
                <a:path w="1189990" h="782320">
                  <a:moveTo>
                    <a:pt x="874168" y="0"/>
                  </a:moveTo>
                  <a:lnTo>
                    <a:pt x="777810" y="0"/>
                  </a:lnTo>
                </a:path>
                <a:path w="1189990" h="782320">
                  <a:moveTo>
                    <a:pt x="777810" y="0"/>
                  </a:moveTo>
                  <a:lnTo>
                    <a:pt x="777810" y="108237"/>
                  </a:lnTo>
                </a:path>
                <a:path w="1189990" h="782320">
                  <a:moveTo>
                    <a:pt x="785935" y="104222"/>
                  </a:moveTo>
                  <a:lnTo>
                    <a:pt x="784587" y="102877"/>
                  </a:lnTo>
                </a:path>
                <a:path w="1189990" h="782320">
                  <a:moveTo>
                    <a:pt x="785935" y="104222"/>
                  </a:moveTo>
                  <a:lnTo>
                    <a:pt x="791381" y="98777"/>
                  </a:lnTo>
                </a:path>
                <a:path w="1189990" h="782320">
                  <a:moveTo>
                    <a:pt x="791381" y="97415"/>
                  </a:moveTo>
                  <a:lnTo>
                    <a:pt x="796809" y="92038"/>
                  </a:lnTo>
                </a:path>
                <a:path w="1189990" h="782320">
                  <a:moveTo>
                    <a:pt x="456065" y="108237"/>
                  </a:moveTo>
                  <a:lnTo>
                    <a:pt x="552457" y="108237"/>
                  </a:lnTo>
                </a:path>
                <a:path w="1189990" h="782320">
                  <a:moveTo>
                    <a:pt x="552457" y="108237"/>
                  </a:moveTo>
                  <a:lnTo>
                    <a:pt x="552457" y="0"/>
                  </a:lnTo>
                </a:path>
                <a:path w="1189990" h="782320">
                  <a:moveTo>
                    <a:pt x="552457" y="0"/>
                  </a:moveTo>
                  <a:lnTo>
                    <a:pt x="456065" y="0"/>
                  </a:lnTo>
                </a:path>
                <a:path w="1189990" h="782320">
                  <a:moveTo>
                    <a:pt x="456065" y="0"/>
                  </a:moveTo>
                  <a:lnTo>
                    <a:pt x="456065" y="108237"/>
                  </a:lnTo>
                </a:path>
                <a:path w="1189990" h="782320">
                  <a:moveTo>
                    <a:pt x="465590" y="104222"/>
                  </a:moveTo>
                  <a:lnTo>
                    <a:pt x="464242" y="102877"/>
                  </a:lnTo>
                </a:path>
                <a:path w="1189990" h="782320">
                  <a:moveTo>
                    <a:pt x="465590" y="104222"/>
                  </a:moveTo>
                  <a:lnTo>
                    <a:pt x="469687" y="98777"/>
                  </a:lnTo>
                </a:path>
                <a:path w="1189990" h="782320">
                  <a:moveTo>
                    <a:pt x="471018" y="97415"/>
                  </a:moveTo>
                  <a:lnTo>
                    <a:pt x="475064" y="92038"/>
                  </a:lnTo>
                </a:path>
                <a:path w="1189990" h="782320">
                  <a:moveTo>
                    <a:pt x="462859" y="101482"/>
                  </a:moveTo>
                  <a:lnTo>
                    <a:pt x="461527" y="100155"/>
                  </a:lnTo>
                </a:path>
                <a:path w="1189990" h="782320">
                  <a:moveTo>
                    <a:pt x="462859" y="101482"/>
                  </a:moveTo>
                  <a:lnTo>
                    <a:pt x="468287" y="96037"/>
                  </a:lnTo>
                </a:path>
                <a:path w="1189990" h="782320">
                  <a:moveTo>
                    <a:pt x="468287" y="96037"/>
                  </a:moveTo>
                  <a:lnTo>
                    <a:pt x="472384" y="90643"/>
                  </a:lnTo>
                </a:path>
                <a:path w="1189990" h="782320">
                  <a:moveTo>
                    <a:pt x="571490" y="18904"/>
                  </a:moveTo>
                  <a:lnTo>
                    <a:pt x="570107" y="17577"/>
                  </a:lnTo>
                </a:path>
                <a:path w="1189990" h="782320">
                  <a:moveTo>
                    <a:pt x="571490" y="18904"/>
                  </a:moveTo>
                  <a:lnTo>
                    <a:pt x="576918" y="12183"/>
                  </a:lnTo>
                </a:path>
                <a:path w="1189990" h="782320">
                  <a:moveTo>
                    <a:pt x="576918" y="12183"/>
                  </a:moveTo>
                  <a:lnTo>
                    <a:pt x="582329" y="6738"/>
                  </a:lnTo>
                </a:path>
                <a:path w="1189990" h="782320">
                  <a:moveTo>
                    <a:pt x="570107" y="16250"/>
                  </a:moveTo>
                  <a:lnTo>
                    <a:pt x="568742" y="14905"/>
                  </a:lnTo>
                </a:path>
                <a:path w="1189990" h="782320">
                  <a:moveTo>
                    <a:pt x="570107" y="16250"/>
                  </a:moveTo>
                  <a:lnTo>
                    <a:pt x="574170" y="10822"/>
                  </a:lnTo>
                </a:path>
                <a:path w="1189990" h="782320">
                  <a:moveTo>
                    <a:pt x="574170" y="10822"/>
                  </a:moveTo>
                  <a:lnTo>
                    <a:pt x="579598" y="40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/>
            <p:cNvSpPr/>
            <p:nvPr/>
          </p:nvSpPr>
          <p:spPr>
            <a:xfrm>
              <a:off x="18102477" y="5675048"/>
              <a:ext cx="963294" cy="887730"/>
            </a:xfrm>
            <a:custGeom>
              <a:avLst/>
              <a:gdLst/>
              <a:ahLst/>
              <a:cxnLst/>
              <a:rect l="l" t="t" r="r" b="b"/>
              <a:pathLst>
                <a:path w="963294" h="887729">
                  <a:moveTo>
                    <a:pt x="418102" y="20333"/>
                  </a:moveTo>
                  <a:lnTo>
                    <a:pt x="416720" y="18904"/>
                  </a:lnTo>
                </a:path>
                <a:path w="963294" h="887729">
                  <a:moveTo>
                    <a:pt x="418102" y="20333"/>
                  </a:moveTo>
                  <a:lnTo>
                    <a:pt x="422182" y="14905"/>
                  </a:lnTo>
                </a:path>
                <a:path w="963294" h="887729">
                  <a:moveTo>
                    <a:pt x="423531" y="14905"/>
                  </a:moveTo>
                  <a:lnTo>
                    <a:pt x="427576" y="8150"/>
                  </a:lnTo>
                </a:path>
                <a:path w="963294" h="887729">
                  <a:moveTo>
                    <a:pt x="415371" y="18904"/>
                  </a:moveTo>
                  <a:lnTo>
                    <a:pt x="414023" y="17577"/>
                  </a:lnTo>
                </a:path>
                <a:path w="963294" h="887729">
                  <a:moveTo>
                    <a:pt x="415371" y="18904"/>
                  </a:moveTo>
                  <a:lnTo>
                    <a:pt x="420816" y="12183"/>
                  </a:lnTo>
                </a:path>
                <a:path w="963294" h="887729">
                  <a:moveTo>
                    <a:pt x="420816" y="12183"/>
                  </a:moveTo>
                  <a:lnTo>
                    <a:pt x="426245" y="6755"/>
                  </a:lnTo>
                </a:path>
                <a:path w="963294" h="887729">
                  <a:moveTo>
                    <a:pt x="418102" y="104222"/>
                  </a:moveTo>
                  <a:lnTo>
                    <a:pt x="416720" y="102860"/>
                  </a:lnTo>
                </a:path>
                <a:path w="963294" h="887729">
                  <a:moveTo>
                    <a:pt x="418102" y="104222"/>
                  </a:moveTo>
                  <a:lnTo>
                    <a:pt x="422182" y="98777"/>
                  </a:lnTo>
                </a:path>
                <a:path w="963294" h="887729">
                  <a:moveTo>
                    <a:pt x="423531" y="97415"/>
                  </a:moveTo>
                  <a:lnTo>
                    <a:pt x="427576" y="92038"/>
                  </a:lnTo>
                </a:path>
                <a:path w="963294" h="887729">
                  <a:moveTo>
                    <a:pt x="415371" y="101482"/>
                  </a:moveTo>
                  <a:lnTo>
                    <a:pt x="414023" y="100121"/>
                  </a:lnTo>
                </a:path>
                <a:path w="963294" h="887729">
                  <a:moveTo>
                    <a:pt x="415371" y="101482"/>
                  </a:moveTo>
                  <a:lnTo>
                    <a:pt x="420816" y="96037"/>
                  </a:lnTo>
                  <a:lnTo>
                    <a:pt x="426245" y="90643"/>
                  </a:lnTo>
                </a:path>
                <a:path w="963294" h="887729">
                  <a:moveTo>
                    <a:pt x="337995" y="108220"/>
                  </a:moveTo>
                  <a:lnTo>
                    <a:pt x="434387" y="108220"/>
                  </a:lnTo>
                </a:path>
                <a:path w="963294" h="887729">
                  <a:moveTo>
                    <a:pt x="434387" y="108220"/>
                  </a:moveTo>
                  <a:lnTo>
                    <a:pt x="434387" y="0"/>
                  </a:lnTo>
                </a:path>
                <a:path w="963294" h="887729">
                  <a:moveTo>
                    <a:pt x="434387" y="0"/>
                  </a:moveTo>
                  <a:lnTo>
                    <a:pt x="337995" y="0"/>
                  </a:lnTo>
                </a:path>
                <a:path w="963294" h="887729">
                  <a:moveTo>
                    <a:pt x="337995" y="0"/>
                  </a:moveTo>
                  <a:lnTo>
                    <a:pt x="337995" y="108220"/>
                  </a:lnTo>
                </a:path>
                <a:path w="963294" h="887729">
                  <a:moveTo>
                    <a:pt x="346154" y="104222"/>
                  </a:moveTo>
                  <a:lnTo>
                    <a:pt x="344806" y="102860"/>
                  </a:lnTo>
                </a:path>
                <a:path w="963294" h="887729">
                  <a:moveTo>
                    <a:pt x="346154" y="104222"/>
                  </a:moveTo>
                  <a:lnTo>
                    <a:pt x="351599" y="98777"/>
                  </a:lnTo>
                </a:path>
                <a:path w="963294" h="887729">
                  <a:moveTo>
                    <a:pt x="351599" y="97415"/>
                  </a:moveTo>
                  <a:lnTo>
                    <a:pt x="355662" y="92038"/>
                  </a:lnTo>
                </a:path>
                <a:path w="963294" h="887729">
                  <a:moveTo>
                    <a:pt x="559285" y="18904"/>
                  </a:moveTo>
                  <a:lnTo>
                    <a:pt x="557920" y="17577"/>
                  </a:lnTo>
                </a:path>
                <a:path w="963294" h="887729">
                  <a:moveTo>
                    <a:pt x="559285" y="18904"/>
                  </a:moveTo>
                  <a:lnTo>
                    <a:pt x="563365" y="12183"/>
                  </a:lnTo>
                </a:path>
                <a:path w="963294" h="887729">
                  <a:moveTo>
                    <a:pt x="564696" y="12183"/>
                  </a:moveTo>
                  <a:lnTo>
                    <a:pt x="568776" y="6755"/>
                  </a:lnTo>
                </a:path>
                <a:path w="963294" h="887729">
                  <a:moveTo>
                    <a:pt x="556537" y="16267"/>
                  </a:moveTo>
                  <a:lnTo>
                    <a:pt x="555188" y="14905"/>
                  </a:lnTo>
                </a:path>
                <a:path w="963294" h="887729">
                  <a:moveTo>
                    <a:pt x="556537" y="16267"/>
                  </a:moveTo>
                  <a:lnTo>
                    <a:pt x="562016" y="10805"/>
                  </a:lnTo>
                </a:path>
                <a:path w="963294" h="887729">
                  <a:moveTo>
                    <a:pt x="562016" y="10805"/>
                  </a:moveTo>
                  <a:lnTo>
                    <a:pt x="566062" y="4066"/>
                  </a:lnTo>
                </a:path>
                <a:path w="963294" h="887729">
                  <a:moveTo>
                    <a:pt x="237591" y="18904"/>
                  </a:moveTo>
                  <a:lnTo>
                    <a:pt x="236192" y="17577"/>
                  </a:lnTo>
                </a:path>
                <a:path w="963294" h="887729">
                  <a:moveTo>
                    <a:pt x="237591" y="18904"/>
                  </a:moveTo>
                  <a:lnTo>
                    <a:pt x="243019" y="12183"/>
                  </a:lnTo>
                </a:path>
                <a:path w="963294" h="887729">
                  <a:moveTo>
                    <a:pt x="243019" y="12183"/>
                  </a:moveTo>
                  <a:lnTo>
                    <a:pt x="248396" y="6755"/>
                  </a:lnTo>
                </a:path>
                <a:path w="963294" h="887729">
                  <a:moveTo>
                    <a:pt x="234843" y="16267"/>
                  </a:moveTo>
                  <a:lnTo>
                    <a:pt x="233495" y="14905"/>
                  </a:lnTo>
                </a:path>
                <a:path w="963294" h="887729">
                  <a:moveTo>
                    <a:pt x="234843" y="16267"/>
                  </a:moveTo>
                  <a:lnTo>
                    <a:pt x="240254" y="10805"/>
                  </a:lnTo>
                </a:path>
                <a:path w="963294" h="887729">
                  <a:moveTo>
                    <a:pt x="240254" y="10805"/>
                  </a:moveTo>
                  <a:lnTo>
                    <a:pt x="245716" y="4066"/>
                  </a:lnTo>
                </a:path>
                <a:path w="963294" h="887729">
                  <a:moveTo>
                    <a:pt x="343423" y="101482"/>
                  </a:moveTo>
                  <a:lnTo>
                    <a:pt x="342074" y="100121"/>
                  </a:lnTo>
                </a:path>
                <a:path w="963294" h="887729">
                  <a:moveTo>
                    <a:pt x="343423" y="101482"/>
                  </a:moveTo>
                  <a:lnTo>
                    <a:pt x="348851" y="96037"/>
                  </a:lnTo>
                  <a:lnTo>
                    <a:pt x="354279" y="90643"/>
                  </a:lnTo>
                </a:path>
                <a:path w="963294" h="887729">
                  <a:moveTo>
                    <a:pt x="453385" y="18904"/>
                  </a:moveTo>
                  <a:lnTo>
                    <a:pt x="452037" y="17577"/>
                  </a:lnTo>
                </a:path>
                <a:path w="963294" h="887729">
                  <a:moveTo>
                    <a:pt x="453385" y="18904"/>
                  </a:moveTo>
                  <a:lnTo>
                    <a:pt x="457482" y="12183"/>
                  </a:lnTo>
                </a:path>
                <a:path w="963294" h="887729">
                  <a:moveTo>
                    <a:pt x="457482" y="12183"/>
                  </a:moveTo>
                  <a:lnTo>
                    <a:pt x="462910" y="6755"/>
                  </a:lnTo>
                </a:path>
                <a:path w="963294" h="887729">
                  <a:moveTo>
                    <a:pt x="450688" y="16267"/>
                  </a:moveTo>
                  <a:lnTo>
                    <a:pt x="449306" y="14905"/>
                  </a:lnTo>
                </a:path>
                <a:path w="963294" h="887729">
                  <a:moveTo>
                    <a:pt x="450688" y="16267"/>
                  </a:moveTo>
                  <a:lnTo>
                    <a:pt x="454734" y="10805"/>
                  </a:lnTo>
                </a:path>
                <a:path w="963294" h="887729">
                  <a:moveTo>
                    <a:pt x="456133" y="10805"/>
                  </a:moveTo>
                  <a:lnTo>
                    <a:pt x="460162" y="4066"/>
                  </a:lnTo>
                </a:path>
                <a:path w="963294" h="887729">
                  <a:moveTo>
                    <a:pt x="525317" y="20333"/>
                  </a:moveTo>
                  <a:lnTo>
                    <a:pt x="523985" y="18904"/>
                  </a:lnTo>
                </a:path>
                <a:path w="963294" h="887729">
                  <a:moveTo>
                    <a:pt x="525317" y="20333"/>
                  </a:moveTo>
                  <a:lnTo>
                    <a:pt x="530779" y="14905"/>
                  </a:lnTo>
                </a:path>
                <a:path w="963294" h="887729">
                  <a:moveTo>
                    <a:pt x="530779" y="14905"/>
                  </a:moveTo>
                  <a:lnTo>
                    <a:pt x="536207" y="8150"/>
                  </a:lnTo>
                </a:path>
                <a:path w="963294" h="887729">
                  <a:moveTo>
                    <a:pt x="522603" y="18904"/>
                  </a:moveTo>
                  <a:lnTo>
                    <a:pt x="521254" y="17577"/>
                  </a:lnTo>
                </a:path>
                <a:path w="963294" h="887729">
                  <a:moveTo>
                    <a:pt x="522603" y="18904"/>
                  </a:moveTo>
                  <a:lnTo>
                    <a:pt x="528048" y="12183"/>
                  </a:lnTo>
                </a:path>
                <a:path w="963294" h="887729">
                  <a:moveTo>
                    <a:pt x="528048" y="12183"/>
                  </a:moveTo>
                  <a:lnTo>
                    <a:pt x="533476" y="6755"/>
                  </a:lnTo>
                </a:path>
                <a:path w="963294" h="887729">
                  <a:moveTo>
                    <a:pt x="940705" y="775361"/>
                  </a:moveTo>
                  <a:lnTo>
                    <a:pt x="940705" y="734762"/>
                  </a:lnTo>
                </a:path>
                <a:path w="963294" h="887729">
                  <a:moveTo>
                    <a:pt x="623057" y="644118"/>
                  </a:moveTo>
                  <a:lnTo>
                    <a:pt x="559285" y="644118"/>
                  </a:lnTo>
                </a:path>
                <a:path w="963294" h="887729">
                  <a:moveTo>
                    <a:pt x="623057" y="625162"/>
                  </a:moveTo>
                  <a:lnTo>
                    <a:pt x="559285" y="625162"/>
                  </a:lnTo>
                </a:path>
                <a:path w="963294" h="887729">
                  <a:moveTo>
                    <a:pt x="532110" y="625162"/>
                  </a:moveTo>
                  <a:lnTo>
                    <a:pt x="469687" y="625162"/>
                  </a:lnTo>
                </a:path>
                <a:path w="963294" h="887729">
                  <a:moveTo>
                    <a:pt x="371963" y="861989"/>
                  </a:moveTo>
                  <a:lnTo>
                    <a:pt x="370581" y="860594"/>
                  </a:lnTo>
                </a:path>
                <a:path w="963294" h="887729">
                  <a:moveTo>
                    <a:pt x="371963" y="861989"/>
                  </a:moveTo>
                  <a:lnTo>
                    <a:pt x="377357" y="865971"/>
                  </a:lnTo>
                </a:path>
                <a:path w="963294" h="887729">
                  <a:moveTo>
                    <a:pt x="377357" y="865971"/>
                  </a:moveTo>
                  <a:lnTo>
                    <a:pt x="382785" y="871416"/>
                  </a:lnTo>
                </a:path>
                <a:path w="963294" h="887729">
                  <a:moveTo>
                    <a:pt x="285062" y="863316"/>
                  </a:moveTo>
                  <a:lnTo>
                    <a:pt x="283713" y="861989"/>
                  </a:lnTo>
                </a:path>
                <a:path w="963294" h="887729">
                  <a:moveTo>
                    <a:pt x="285062" y="863316"/>
                  </a:moveTo>
                  <a:lnTo>
                    <a:pt x="290490" y="868728"/>
                  </a:lnTo>
                </a:path>
                <a:path w="963294" h="887729">
                  <a:moveTo>
                    <a:pt x="291839" y="868728"/>
                  </a:moveTo>
                  <a:lnTo>
                    <a:pt x="297284" y="874173"/>
                  </a:lnTo>
                </a:path>
                <a:path w="963294" h="887729">
                  <a:moveTo>
                    <a:pt x="287759" y="861989"/>
                  </a:moveTo>
                  <a:lnTo>
                    <a:pt x="286427" y="860594"/>
                  </a:lnTo>
                </a:path>
                <a:path w="963294" h="887729">
                  <a:moveTo>
                    <a:pt x="287759" y="861989"/>
                  </a:moveTo>
                  <a:lnTo>
                    <a:pt x="293187" y="865971"/>
                  </a:lnTo>
                </a:path>
                <a:path w="963294" h="887729">
                  <a:moveTo>
                    <a:pt x="293187" y="865971"/>
                  </a:moveTo>
                  <a:lnTo>
                    <a:pt x="300015" y="871416"/>
                  </a:lnTo>
                </a:path>
                <a:path w="963294" h="887729">
                  <a:moveTo>
                    <a:pt x="280999" y="783529"/>
                  </a:moveTo>
                  <a:lnTo>
                    <a:pt x="280999" y="879567"/>
                  </a:lnTo>
                </a:path>
                <a:path w="963294" h="887729">
                  <a:moveTo>
                    <a:pt x="280999" y="879567"/>
                  </a:moveTo>
                  <a:lnTo>
                    <a:pt x="389613" y="879567"/>
                  </a:lnTo>
                </a:path>
                <a:path w="963294" h="887729">
                  <a:moveTo>
                    <a:pt x="389613" y="879567"/>
                  </a:moveTo>
                  <a:lnTo>
                    <a:pt x="389613" y="783529"/>
                  </a:lnTo>
                </a:path>
                <a:path w="963294" h="887729">
                  <a:moveTo>
                    <a:pt x="389613" y="783529"/>
                  </a:moveTo>
                  <a:lnTo>
                    <a:pt x="280999" y="783529"/>
                  </a:lnTo>
                </a:path>
                <a:path w="963294" h="887729">
                  <a:moveTo>
                    <a:pt x="285062" y="791612"/>
                  </a:moveTo>
                  <a:lnTo>
                    <a:pt x="283713" y="790284"/>
                  </a:lnTo>
                </a:path>
                <a:path w="963294" h="887729">
                  <a:moveTo>
                    <a:pt x="285062" y="791612"/>
                  </a:moveTo>
                  <a:lnTo>
                    <a:pt x="290490" y="797023"/>
                  </a:lnTo>
                </a:path>
                <a:path w="963294" h="887729">
                  <a:moveTo>
                    <a:pt x="291839" y="797023"/>
                  </a:moveTo>
                  <a:lnTo>
                    <a:pt x="297284" y="802451"/>
                  </a:lnTo>
                </a:path>
                <a:path w="963294" h="887729">
                  <a:moveTo>
                    <a:pt x="287759" y="790284"/>
                  </a:moveTo>
                  <a:lnTo>
                    <a:pt x="286427" y="788906"/>
                  </a:lnTo>
                </a:path>
                <a:path w="963294" h="887729">
                  <a:moveTo>
                    <a:pt x="287759" y="790284"/>
                  </a:moveTo>
                  <a:lnTo>
                    <a:pt x="293187" y="794317"/>
                  </a:lnTo>
                </a:path>
                <a:path w="963294" h="887729">
                  <a:moveTo>
                    <a:pt x="293187" y="795678"/>
                  </a:moveTo>
                  <a:lnTo>
                    <a:pt x="300015" y="799694"/>
                  </a:lnTo>
                </a:path>
                <a:path w="963294" h="887729">
                  <a:moveTo>
                    <a:pt x="371963" y="791612"/>
                  </a:moveTo>
                  <a:lnTo>
                    <a:pt x="370581" y="790284"/>
                  </a:lnTo>
                </a:path>
                <a:path w="963294" h="887729">
                  <a:moveTo>
                    <a:pt x="371963" y="791612"/>
                  </a:moveTo>
                  <a:lnTo>
                    <a:pt x="377357" y="795678"/>
                  </a:lnTo>
                </a:path>
                <a:path w="963294" h="887729">
                  <a:moveTo>
                    <a:pt x="377357" y="797023"/>
                  </a:moveTo>
                  <a:lnTo>
                    <a:pt x="382785" y="801123"/>
                  </a:lnTo>
                </a:path>
                <a:path w="963294" h="887729">
                  <a:moveTo>
                    <a:pt x="373312" y="788906"/>
                  </a:moveTo>
                  <a:lnTo>
                    <a:pt x="371963" y="787545"/>
                  </a:lnTo>
                </a:path>
                <a:path w="963294" h="887729">
                  <a:moveTo>
                    <a:pt x="373312" y="788906"/>
                  </a:moveTo>
                  <a:lnTo>
                    <a:pt x="378740" y="794317"/>
                  </a:lnTo>
                </a:path>
                <a:path w="963294" h="887729">
                  <a:moveTo>
                    <a:pt x="380088" y="794317"/>
                  </a:moveTo>
                  <a:lnTo>
                    <a:pt x="385517" y="798367"/>
                  </a:lnTo>
                </a:path>
                <a:path w="963294" h="887729">
                  <a:moveTo>
                    <a:pt x="369249" y="863316"/>
                  </a:moveTo>
                  <a:lnTo>
                    <a:pt x="367884" y="861989"/>
                  </a:lnTo>
                </a:path>
                <a:path w="963294" h="887729">
                  <a:moveTo>
                    <a:pt x="369249" y="863316"/>
                  </a:moveTo>
                  <a:lnTo>
                    <a:pt x="374660" y="868728"/>
                  </a:lnTo>
                </a:path>
                <a:path w="963294" h="887729">
                  <a:moveTo>
                    <a:pt x="376009" y="868728"/>
                  </a:moveTo>
                  <a:lnTo>
                    <a:pt x="381437" y="874173"/>
                  </a:lnTo>
                </a:path>
                <a:path w="963294" h="887729">
                  <a:moveTo>
                    <a:pt x="251145" y="861989"/>
                  </a:moveTo>
                  <a:lnTo>
                    <a:pt x="249779" y="860594"/>
                  </a:lnTo>
                </a:path>
                <a:path w="963294" h="887729">
                  <a:moveTo>
                    <a:pt x="251145" y="861989"/>
                  </a:moveTo>
                  <a:lnTo>
                    <a:pt x="256573" y="865971"/>
                  </a:lnTo>
                </a:path>
                <a:path w="963294" h="887729">
                  <a:moveTo>
                    <a:pt x="257921" y="865971"/>
                  </a:moveTo>
                  <a:lnTo>
                    <a:pt x="263349" y="871416"/>
                  </a:lnTo>
                </a:path>
                <a:path w="963294" h="887729">
                  <a:moveTo>
                    <a:pt x="165626" y="863316"/>
                  </a:moveTo>
                  <a:lnTo>
                    <a:pt x="164243" y="861989"/>
                  </a:lnTo>
                </a:path>
                <a:path w="963294" h="887729">
                  <a:moveTo>
                    <a:pt x="165626" y="863316"/>
                  </a:moveTo>
                  <a:lnTo>
                    <a:pt x="171071" y="868728"/>
                  </a:lnTo>
                </a:path>
                <a:path w="963294" h="887729">
                  <a:moveTo>
                    <a:pt x="171071" y="868728"/>
                  </a:moveTo>
                  <a:lnTo>
                    <a:pt x="177848" y="874173"/>
                  </a:lnTo>
                </a:path>
                <a:path w="963294" h="887729">
                  <a:moveTo>
                    <a:pt x="166974" y="861989"/>
                  </a:moveTo>
                  <a:lnTo>
                    <a:pt x="165626" y="860594"/>
                  </a:lnTo>
                </a:path>
                <a:path w="963294" h="887729">
                  <a:moveTo>
                    <a:pt x="166974" y="861989"/>
                  </a:moveTo>
                  <a:lnTo>
                    <a:pt x="173751" y="865971"/>
                  </a:lnTo>
                </a:path>
                <a:path w="963294" h="887729">
                  <a:moveTo>
                    <a:pt x="173751" y="865971"/>
                  </a:moveTo>
                  <a:lnTo>
                    <a:pt x="179196" y="871416"/>
                  </a:lnTo>
                </a:path>
                <a:path w="963294" h="887729">
                  <a:moveTo>
                    <a:pt x="160198" y="783529"/>
                  </a:moveTo>
                  <a:lnTo>
                    <a:pt x="160198" y="879567"/>
                  </a:lnTo>
                </a:path>
                <a:path w="963294" h="887729">
                  <a:moveTo>
                    <a:pt x="160198" y="879567"/>
                  </a:moveTo>
                  <a:lnTo>
                    <a:pt x="270109" y="879567"/>
                  </a:lnTo>
                </a:path>
                <a:path w="963294" h="887729">
                  <a:moveTo>
                    <a:pt x="270109" y="879567"/>
                  </a:moveTo>
                  <a:lnTo>
                    <a:pt x="270109" y="783529"/>
                  </a:lnTo>
                </a:path>
                <a:path w="963294" h="887729">
                  <a:moveTo>
                    <a:pt x="270109" y="783529"/>
                  </a:moveTo>
                  <a:lnTo>
                    <a:pt x="160198" y="783529"/>
                  </a:lnTo>
                </a:path>
                <a:path w="963294" h="887729">
                  <a:moveTo>
                    <a:pt x="165626" y="791612"/>
                  </a:moveTo>
                  <a:lnTo>
                    <a:pt x="164243" y="790284"/>
                  </a:lnTo>
                </a:path>
                <a:path w="963294" h="887729">
                  <a:moveTo>
                    <a:pt x="165626" y="791612"/>
                  </a:moveTo>
                  <a:lnTo>
                    <a:pt x="171071" y="797023"/>
                  </a:lnTo>
                </a:path>
                <a:path w="963294" h="887729">
                  <a:moveTo>
                    <a:pt x="171071" y="797023"/>
                  </a:moveTo>
                  <a:lnTo>
                    <a:pt x="177848" y="802451"/>
                  </a:lnTo>
                </a:path>
                <a:path w="963294" h="887729">
                  <a:moveTo>
                    <a:pt x="166974" y="790284"/>
                  </a:moveTo>
                  <a:lnTo>
                    <a:pt x="165626" y="788906"/>
                  </a:lnTo>
                </a:path>
                <a:path w="963294" h="887729">
                  <a:moveTo>
                    <a:pt x="166974" y="790284"/>
                  </a:moveTo>
                  <a:lnTo>
                    <a:pt x="173751" y="794317"/>
                  </a:lnTo>
                </a:path>
                <a:path w="963294" h="887729">
                  <a:moveTo>
                    <a:pt x="173751" y="795678"/>
                  </a:moveTo>
                  <a:lnTo>
                    <a:pt x="179196" y="799694"/>
                  </a:lnTo>
                </a:path>
                <a:path w="963294" h="887729">
                  <a:moveTo>
                    <a:pt x="251145" y="791612"/>
                  </a:moveTo>
                  <a:lnTo>
                    <a:pt x="249779" y="790284"/>
                  </a:lnTo>
                </a:path>
                <a:path w="963294" h="887729">
                  <a:moveTo>
                    <a:pt x="251145" y="791612"/>
                  </a:moveTo>
                  <a:lnTo>
                    <a:pt x="256573" y="795678"/>
                  </a:lnTo>
                </a:path>
                <a:path w="963294" h="887729">
                  <a:moveTo>
                    <a:pt x="257921" y="797023"/>
                  </a:moveTo>
                  <a:lnTo>
                    <a:pt x="263349" y="801123"/>
                  </a:lnTo>
                </a:path>
                <a:path w="963294" h="887729">
                  <a:moveTo>
                    <a:pt x="253825" y="788906"/>
                  </a:moveTo>
                  <a:lnTo>
                    <a:pt x="252493" y="787545"/>
                  </a:lnTo>
                </a:path>
                <a:path w="963294" h="887729">
                  <a:moveTo>
                    <a:pt x="253825" y="788906"/>
                  </a:moveTo>
                  <a:lnTo>
                    <a:pt x="259270" y="794317"/>
                  </a:lnTo>
                </a:path>
                <a:path w="963294" h="887729">
                  <a:moveTo>
                    <a:pt x="259270" y="794317"/>
                  </a:moveTo>
                  <a:lnTo>
                    <a:pt x="264698" y="798367"/>
                  </a:lnTo>
                </a:path>
                <a:path w="963294" h="887729">
                  <a:moveTo>
                    <a:pt x="249779" y="863316"/>
                  </a:moveTo>
                  <a:lnTo>
                    <a:pt x="248396" y="861989"/>
                  </a:lnTo>
                </a:path>
                <a:path w="963294" h="887729">
                  <a:moveTo>
                    <a:pt x="249779" y="863316"/>
                  </a:moveTo>
                  <a:lnTo>
                    <a:pt x="255224" y="868728"/>
                  </a:lnTo>
                  <a:lnTo>
                    <a:pt x="260652" y="874173"/>
                  </a:lnTo>
                </a:path>
                <a:path w="963294" h="887729">
                  <a:moveTo>
                    <a:pt x="90946" y="667124"/>
                  </a:moveTo>
                  <a:lnTo>
                    <a:pt x="89598" y="665779"/>
                  </a:lnTo>
                </a:path>
                <a:path w="963294" h="887729">
                  <a:moveTo>
                    <a:pt x="90946" y="667124"/>
                  </a:moveTo>
                  <a:lnTo>
                    <a:pt x="96374" y="671173"/>
                  </a:lnTo>
                </a:path>
                <a:path w="963294" h="887729">
                  <a:moveTo>
                    <a:pt x="97774" y="672535"/>
                  </a:moveTo>
                  <a:lnTo>
                    <a:pt x="103202" y="676550"/>
                  </a:lnTo>
                </a:path>
                <a:path w="963294" h="887729">
                  <a:moveTo>
                    <a:pt x="5428" y="669812"/>
                  </a:moveTo>
                  <a:lnTo>
                    <a:pt x="4096" y="668485"/>
                  </a:lnTo>
                </a:path>
                <a:path w="963294" h="887729">
                  <a:moveTo>
                    <a:pt x="5428" y="669812"/>
                  </a:moveTo>
                  <a:lnTo>
                    <a:pt x="10873" y="673862"/>
                  </a:lnTo>
                </a:path>
                <a:path w="963294" h="887729">
                  <a:moveTo>
                    <a:pt x="10873" y="673862"/>
                  </a:moveTo>
                  <a:lnTo>
                    <a:pt x="17649" y="679324"/>
                  </a:lnTo>
                </a:path>
                <a:path w="963294" h="887729">
                  <a:moveTo>
                    <a:pt x="6776" y="667124"/>
                  </a:moveTo>
                  <a:lnTo>
                    <a:pt x="5428" y="665779"/>
                  </a:lnTo>
                </a:path>
                <a:path w="963294" h="887729">
                  <a:moveTo>
                    <a:pt x="6776" y="667124"/>
                  </a:moveTo>
                  <a:lnTo>
                    <a:pt x="13553" y="671173"/>
                  </a:lnTo>
                </a:path>
                <a:path w="963294" h="887729">
                  <a:moveTo>
                    <a:pt x="13553" y="672535"/>
                  </a:moveTo>
                  <a:lnTo>
                    <a:pt x="18998" y="676550"/>
                  </a:lnTo>
                </a:path>
                <a:path w="963294" h="887729">
                  <a:moveTo>
                    <a:pt x="5428" y="598073"/>
                  </a:moveTo>
                  <a:lnTo>
                    <a:pt x="4096" y="596746"/>
                  </a:lnTo>
                </a:path>
                <a:path w="963294" h="887729">
                  <a:moveTo>
                    <a:pt x="5428" y="598073"/>
                  </a:moveTo>
                  <a:lnTo>
                    <a:pt x="10873" y="602123"/>
                  </a:lnTo>
                </a:path>
                <a:path w="963294" h="887729">
                  <a:moveTo>
                    <a:pt x="10873" y="603484"/>
                  </a:moveTo>
                  <a:lnTo>
                    <a:pt x="17649" y="607585"/>
                  </a:lnTo>
                </a:path>
                <a:path w="963294" h="887729">
                  <a:moveTo>
                    <a:pt x="0" y="588612"/>
                  </a:moveTo>
                  <a:lnTo>
                    <a:pt x="0" y="684718"/>
                  </a:lnTo>
                </a:path>
                <a:path w="963294" h="887729">
                  <a:moveTo>
                    <a:pt x="0" y="684718"/>
                  </a:moveTo>
                  <a:lnTo>
                    <a:pt x="109979" y="684718"/>
                  </a:lnTo>
                </a:path>
                <a:path w="963294" h="887729">
                  <a:moveTo>
                    <a:pt x="109979" y="684718"/>
                  </a:moveTo>
                  <a:lnTo>
                    <a:pt x="109979" y="588612"/>
                  </a:lnTo>
                </a:path>
                <a:path w="963294" h="887729">
                  <a:moveTo>
                    <a:pt x="109979" y="588612"/>
                  </a:moveTo>
                  <a:lnTo>
                    <a:pt x="0" y="588612"/>
                  </a:lnTo>
                </a:path>
                <a:path w="963294" h="887729">
                  <a:moveTo>
                    <a:pt x="6776" y="595419"/>
                  </a:moveTo>
                  <a:lnTo>
                    <a:pt x="5428" y="594057"/>
                  </a:lnTo>
                </a:path>
                <a:path w="963294" h="887729">
                  <a:moveTo>
                    <a:pt x="6776" y="595419"/>
                  </a:moveTo>
                  <a:lnTo>
                    <a:pt x="13553" y="599417"/>
                  </a:lnTo>
                </a:path>
                <a:path w="963294" h="887729">
                  <a:moveTo>
                    <a:pt x="13553" y="600796"/>
                  </a:moveTo>
                  <a:lnTo>
                    <a:pt x="18998" y="604897"/>
                  </a:lnTo>
                </a:path>
                <a:path w="963294" h="887729">
                  <a:moveTo>
                    <a:pt x="90946" y="596746"/>
                  </a:moveTo>
                  <a:lnTo>
                    <a:pt x="89598" y="595419"/>
                  </a:lnTo>
                </a:path>
                <a:path w="963294" h="887729">
                  <a:moveTo>
                    <a:pt x="90946" y="596746"/>
                  </a:moveTo>
                  <a:lnTo>
                    <a:pt x="96374" y="602123"/>
                  </a:lnTo>
                </a:path>
                <a:path w="963294" h="887729">
                  <a:moveTo>
                    <a:pt x="97774" y="602123"/>
                  </a:moveTo>
                  <a:lnTo>
                    <a:pt x="103202" y="606224"/>
                  </a:lnTo>
                </a:path>
                <a:path w="963294" h="887729">
                  <a:moveTo>
                    <a:pt x="93677" y="594057"/>
                  </a:moveTo>
                  <a:lnTo>
                    <a:pt x="92329" y="592713"/>
                  </a:lnTo>
                </a:path>
                <a:path w="963294" h="887729">
                  <a:moveTo>
                    <a:pt x="93677" y="594057"/>
                  </a:moveTo>
                  <a:lnTo>
                    <a:pt x="99123" y="599417"/>
                  </a:lnTo>
                  <a:lnTo>
                    <a:pt x="104551" y="604897"/>
                  </a:lnTo>
                </a:path>
                <a:path w="963294" h="887729">
                  <a:moveTo>
                    <a:pt x="89598" y="669812"/>
                  </a:moveTo>
                  <a:lnTo>
                    <a:pt x="88249" y="668485"/>
                  </a:lnTo>
                </a:path>
                <a:path w="963294" h="887729">
                  <a:moveTo>
                    <a:pt x="89598" y="669812"/>
                  </a:moveTo>
                  <a:lnTo>
                    <a:pt x="95026" y="673862"/>
                  </a:lnTo>
                </a:path>
                <a:path w="963294" h="887729">
                  <a:moveTo>
                    <a:pt x="95026" y="673862"/>
                  </a:moveTo>
                  <a:lnTo>
                    <a:pt x="100454" y="679324"/>
                  </a:lnTo>
                </a:path>
                <a:path w="963294" h="887729">
                  <a:moveTo>
                    <a:pt x="909519" y="807828"/>
                  </a:moveTo>
                  <a:lnTo>
                    <a:pt x="909519" y="855183"/>
                  </a:lnTo>
                </a:path>
                <a:path w="963294" h="887729">
                  <a:moveTo>
                    <a:pt x="921724" y="867366"/>
                  </a:moveTo>
                  <a:lnTo>
                    <a:pt x="962773" y="867366"/>
                  </a:lnTo>
                </a:path>
                <a:path w="963294" h="887729">
                  <a:moveTo>
                    <a:pt x="962773" y="795678"/>
                  </a:moveTo>
                  <a:lnTo>
                    <a:pt x="921724" y="795678"/>
                  </a:lnTo>
                </a:path>
                <a:path w="963294" h="887729">
                  <a:moveTo>
                    <a:pt x="962773" y="855183"/>
                  </a:moveTo>
                  <a:lnTo>
                    <a:pt x="959721" y="855183"/>
                  </a:lnTo>
                </a:path>
                <a:path w="963294" h="887729">
                  <a:moveTo>
                    <a:pt x="187355" y="473619"/>
                  </a:moveTo>
                  <a:lnTo>
                    <a:pt x="90946" y="473619"/>
                  </a:lnTo>
                </a:path>
                <a:path w="963294" h="887729">
                  <a:moveTo>
                    <a:pt x="90946" y="581840"/>
                  </a:moveTo>
                  <a:lnTo>
                    <a:pt x="90946" y="464107"/>
                  </a:lnTo>
                </a:path>
                <a:path w="963294" h="887729">
                  <a:moveTo>
                    <a:pt x="700434" y="607585"/>
                  </a:moveTo>
                  <a:lnTo>
                    <a:pt x="700434" y="464107"/>
                  </a:lnTo>
                </a:path>
                <a:path w="963294" h="887729">
                  <a:moveTo>
                    <a:pt x="700434" y="464107"/>
                  </a:moveTo>
                  <a:lnTo>
                    <a:pt x="396390" y="464107"/>
                  </a:lnTo>
                </a:path>
                <a:path w="963294" h="887729">
                  <a:moveTo>
                    <a:pt x="396390" y="464107"/>
                  </a:moveTo>
                  <a:lnTo>
                    <a:pt x="396390" y="607585"/>
                  </a:lnTo>
                </a:path>
                <a:path w="963294" h="887729">
                  <a:moveTo>
                    <a:pt x="396390" y="607585"/>
                  </a:moveTo>
                  <a:lnTo>
                    <a:pt x="700434" y="607585"/>
                  </a:lnTo>
                </a:path>
                <a:path w="963294" h="887729">
                  <a:moveTo>
                    <a:pt x="700434" y="595419"/>
                  </a:moveTo>
                  <a:lnTo>
                    <a:pt x="396390" y="595419"/>
                  </a:lnTo>
                </a:path>
                <a:path w="963294" h="887729">
                  <a:moveTo>
                    <a:pt x="700434" y="595419"/>
                  </a:moveTo>
                  <a:lnTo>
                    <a:pt x="396390" y="464107"/>
                  </a:lnTo>
                </a:path>
                <a:path w="963294" h="887729">
                  <a:moveTo>
                    <a:pt x="893218" y="473619"/>
                  </a:moveTo>
                  <a:lnTo>
                    <a:pt x="821269" y="473619"/>
                  </a:lnTo>
                </a:path>
                <a:path w="963294" h="887729">
                  <a:moveTo>
                    <a:pt x="821269" y="464107"/>
                  </a:moveTo>
                  <a:lnTo>
                    <a:pt x="925770" y="464107"/>
                  </a:lnTo>
                </a:path>
                <a:path w="963294" h="887729">
                  <a:moveTo>
                    <a:pt x="893218" y="887649"/>
                  </a:moveTo>
                  <a:lnTo>
                    <a:pt x="780558" y="775361"/>
                  </a:lnTo>
                </a:path>
                <a:path w="963294" h="887729">
                  <a:moveTo>
                    <a:pt x="893218" y="775361"/>
                  </a:moveTo>
                  <a:lnTo>
                    <a:pt x="780558" y="887649"/>
                  </a:lnTo>
                </a:path>
                <a:path w="963294" h="887729">
                  <a:moveTo>
                    <a:pt x="780558" y="787545"/>
                  </a:moveTo>
                  <a:lnTo>
                    <a:pt x="523985" y="787545"/>
                  </a:lnTo>
                </a:path>
                <a:path w="963294" h="887729">
                  <a:moveTo>
                    <a:pt x="523985" y="875500"/>
                  </a:moveTo>
                  <a:lnTo>
                    <a:pt x="780558" y="875500"/>
                  </a:lnTo>
                </a:path>
                <a:path w="963294" h="887729">
                  <a:moveTo>
                    <a:pt x="962773" y="875500"/>
                  </a:moveTo>
                  <a:lnTo>
                    <a:pt x="893218" y="875500"/>
                  </a:lnTo>
                </a:path>
                <a:path w="963294" h="887729">
                  <a:moveTo>
                    <a:pt x="962773" y="787545"/>
                  </a:moveTo>
                  <a:lnTo>
                    <a:pt x="893218" y="787545"/>
                  </a:lnTo>
                </a:path>
                <a:path w="963294" h="887729">
                  <a:moveTo>
                    <a:pt x="962773" y="775361"/>
                  </a:moveTo>
                  <a:lnTo>
                    <a:pt x="893218" y="775361"/>
                  </a:lnTo>
                </a:path>
                <a:path w="963294" h="887729">
                  <a:moveTo>
                    <a:pt x="893218" y="775361"/>
                  </a:moveTo>
                  <a:lnTo>
                    <a:pt x="893218" y="887649"/>
                  </a:lnTo>
                </a:path>
                <a:path w="963294" h="887729">
                  <a:moveTo>
                    <a:pt x="780558" y="887649"/>
                  </a:moveTo>
                  <a:lnTo>
                    <a:pt x="780558" y="775361"/>
                  </a:lnTo>
                </a:path>
                <a:path w="963294" h="887729">
                  <a:moveTo>
                    <a:pt x="780558" y="775361"/>
                  </a:moveTo>
                  <a:lnTo>
                    <a:pt x="412691" y="775361"/>
                  </a:lnTo>
                </a:path>
                <a:path w="963294" h="887729">
                  <a:moveTo>
                    <a:pt x="412691" y="775361"/>
                  </a:moveTo>
                  <a:lnTo>
                    <a:pt x="412691" y="887649"/>
                  </a:lnTo>
                </a:path>
                <a:path w="963294" h="887729">
                  <a:moveTo>
                    <a:pt x="412691" y="887649"/>
                  </a:moveTo>
                  <a:lnTo>
                    <a:pt x="780558" y="88764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/>
            <p:cNvSpPr/>
            <p:nvPr/>
          </p:nvSpPr>
          <p:spPr>
            <a:xfrm>
              <a:off x="18129630" y="6139150"/>
              <a:ext cx="932815" cy="424180"/>
            </a:xfrm>
            <a:custGeom>
              <a:avLst/>
              <a:gdLst/>
              <a:ahLst/>
              <a:cxnLst/>
              <a:rect l="l" t="t" r="r" b="b"/>
              <a:pathLst>
                <a:path w="932815" h="424179">
                  <a:moveTo>
                    <a:pt x="263349" y="162382"/>
                  </a:moveTo>
                  <a:lnTo>
                    <a:pt x="263349" y="117732"/>
                  </a:lnTo>
                </a:path>
                <a:path w="932815" h="424179">
                  <a:moveTo>
                    <a:pt x="929849" y="315338"/>
                  </a:moveTo>
                  <a:lnTo>
                    <a:pt x="921724" y="315338"/>
                  </a:lnTo>
                  <a:lnTo>
                    <a:pt x="914896" y="315338"/>
                  </a:lnTo>
                </a:path>
                <a:path w="932815" h="424179">
                  <a:moveTo>
                    <a:pt x="906788" y="315338"/>
                  </a:moveTo>
                  <a:lnTo>
                    <a:pt x="899994" y="315338"/>
                  </a:lnTo>
                  <a:lnTo>
                    <a:pt x="891835" y="315338"/>
                  </a:lnTo>
                </a:path>
                <a:path w="932815" h="424179">
                  <a:moveTo>
                    <a:pt x="885059" y="315338"/>
                  </a:moveTo>
                  <a:lnTo>
                    <a:pt x="880979" y="315338"/>
                  </a:lnTo>
                  <a:lnTo>
                    <a:pt x="874202" y="315338"/>
                  </a:lnTo>
                </a:path>
                <a:path w="932815" h="424179">
                  <a:moveTo>
                    <a:pt x="874202" y="315338"/>
                  </a:moveTo>
                  <a:lnTo>
                    <a:pt x="874202" y="311237"/>
                  </a:lnTo>
                </a:path>
                <a:path w="932815" h="424179">
                  <a:moveTo>
                    <a:pt x="932580" y="318009"/>
                  </a:moveTo>
                  <a:lnTo>
                    <a:pt x="925770" y="318009"/>
                  </a:lnTo>
                  <a:lnTo>
                    <a:pt x="917644" y="318009"/>
                  </a:lnTo>
                </a:path>
                <a:path w="932815" h="424179">
                  <a:moveTo>
                    <a:pt x="910868" y="318009"/>
                  </a:moveTo>
                  <a:lnTo>
                    <a:pt x="902691" y="318009"/>
                  </a:lnTo>
                  <a:lnTo>
                    <a:pt x="895915" y="318009"/>
                  </a:lnTo>
                </a:path>
                <a:path w="932815" h="424179">
                  <a:moveTo>
                    <a:pt x="887790" y="318009"/>
                  </a:moveTo>
                  <a:lnTo>
                    <a:pt x="879630" y="318009"/>
                  </a:lnTo>
                  <a:lnTo>
                    <a:pt x="878282" y="318009"/>
                  </a:lnTo>
                  <a:lnTo>
                    <a:pt x="870106" y="318009"/>
                  </a:lnTo>
                </a:path>
                <a:path w="932815" h="424179">
                  <a:moveTo>
                    <a:pt x="870106" y="318009"/>
                  </a:moveTo>
                  <a:lnTo>
                    <a:pt x="870106" y="311237"/>
                  </a:lnTo>
                </a:path>
                <a:path w="932815" h="424179">
                  <a:moveTo>
                    <a:pt x="673276" y="0"/>
                  </a:moveTo>
                  <a:lnTo>
                    <a:pt x="369232" y="131311"/>
                  </a:lnTo>
                </a:path>
                <a:path w="932815" h="424179">
                  <a:moveTo>
                    <a:pt x="738465" y="117732"/>
                  </a:moveTo>
                  <a:lnTo>
                    <a:pt x="898595" y="117732"/>
                  </a:lnTo>
                </a:path>
                <a:path w="932815" h="424179">
                  <a:moveTo>
                    <a:pt x="898595" y="117732"/>
                  </a:moveTo>
                  <a:lnTo>
                    <a:pt x="898595" y="0"/>
                  </a:lnTo>
                </a:path>
                <a:path w="932815" h="424179">
                  <a:moveTo>
                    <a:pt x="866077" y="117732"/>
                  </a:moveTo>
                  <a:lnTo>
                    <a:pt x="866077" y="0"/>
                  </a:lnTo>
                </a:path>
                <a:path w="932815" h="424179">
                  <a:moveTo>
                    <a:pt x="263349" y="162382"/>
                  </a:moveTo>
                  <a:lnTo>
                    <a:pt x="369232" y="162382"/>
                  </a:lnTo>
                </a:path>
                <a:path w="932815" h="424179">
                  <a:moveTo>
                    <a:pt x="369232" y="162382"/>
                  </a:moveTo>
                  <a:lnTo>
                    <a:pt x="369232" y="117732"/>
                  </a:lnTo>
                </a:path>
                <a:path w="932815" h="424179">
                  <a:moveTo>
                    <a:pt x="369232" y="0"/>
                  </a:moveTo>
                  <a:lnTo>
                    <a:pt x="160198" y="0"/>
                  </a:lnTo>
                </a:path>
                <a:path w="932815" h="424179">
                  <a:moveTo>
                    <a:pt x="160198" y="0"/>
                  </a:moveTo>
                  <a:lnTo>
                    <a:pt x="160198" y="117732"/>
                  </a:lnTo>
                </a:path>
                <a:path w="932815" h="424179">
                  <a:moveTo>
                    <a:pt x="160198" y="117732"/>
                  </a:moveTo>
                  <a:lnTo>
                    <a:pt x="369232" y="117732"/>
                  </a:lnTo>
                </a:path>
                <a:path w="932815" h="424179">
                  <a:moveTo>
                    <a:pt x="63789" y="108305"/>
                  </a:moveTo>
                  <a:lnTo>
                    <a:pt x="160198" y="108305"/>
                  </a:lnTo>
                </a:path>
                <a:path w="932815" h="424179">
                  <a:moveTo>
                    <a:pt x="160198" y="0"/>
                  </a:moveTo>
                  <a:lnTo>
                    <a:pt x="0" y="0"/>
                  </a:lnTo>
                </a:path>
                <a:path w="932815" h="424179">
                  <a:moveTo>
                    <a:pt x="0" y="0"/>
                  </a:moveTo>
                  <a:lnTo>
                    <a:pt x="0" y="117732"/>
                  </a:lnTo>
                </a:path>
                <a:path w="932815" h="424179">
                  <a:moveTo>
                    <a:pt x="0" y="117732"/>
                  </a:moveTo>
                  <a:lnTo>
                    <a:pt x="160198" y="117732"/>
                  </a:lnTo>
                </a:path>
                <a:path w="932815" h="424179">
                  <a:moveTo>
                    <a:pt x="673276" y="162382"/>
                  </a:moveTo>
                  <a:lnTo>
                    <a:pt x="673276" y="143477"/>
                  </a:lnTo>
                </a:path>
                <a:path w="932815" h="424179">
                  <a:moveTo>
                    <a:pt x="673276" y="148871"/>
                  </a:moveTo>
                  <a:lnTo>
                    <a:pt x="673276" y="196226"/>
                  </a:lnTo>
                </a:path>
                <a:path w="932815" h="424179">
                  <a:moveTo>
                    <a:pt x="673276" y="196226"/>
                  </a:moveTo>
                  <a:lnTo>
                    <a:pt x="369232" y="196226"/>
                  </a:lnTo>
                </a:path>
                <a:path w="932815" h="424179">
                  <a:moveTo>
                    <a:pt x="369232" y="196226"/>
                  </a:moveTo>
                  <a:lnTo>
                    <a:pt x="369232" y="148871"/>
                  </a:lnTo>
                </a:path>
                <a:path w="932815" h="424179">
                  <a:moveTo>
                    <a:pt x="369232" y="148871"/>
                  </a:moveTo>
                  <a:lnTo>
                    <a:pt x="673276" y="148871"/>
                  </a:lnTo>
                </a:path>
                <a:path w="932815" h="424179">
                  <a:moveTo>
                    <a:pt x="670579" y="151594"/>
                  </a:moveTo>
                  <a:lnTo>
                    <a:pt x="670579" y="193521"/>
                  </a:lnTo>
                </a:path>
                <a:path w="932815" h="424179">
                  <a:moveTo>
                    <a:pt x="670579" y="193521"/>
                  </a:moveTo>
                  <a:lnTo>
                    <a:pt x="371912" y="193521"/>
                  </a:lnTo>
                </a:path>
                <a:path w="932815" h="424179">
                  <a:moveTo>
                    <a:pt x="371912" y="193521"/>
                  </a:moveTo>
                  <a:lnTo>
                    <a:pt x="371912" y="151594"/>
                  </a:lnTo>
                </a:path>
                <a:path w="932815" h="424179">
                  <a:moveTo>
                    <a:pt x="371912" y="151594"/>
                  </a:moveTo>
                  <a:lnTo>
                    <a:pt x="670579" y="151594"/>
                  </a:lnTo>
                </a:path>
                <a:path w="932815" h="424179">
                  <a:moveTo>
                    <a:pt x="673276" y="0"/>
                  </a:moveTo>
                  <a:lnTo>
                    <a:pt x="794129" y="0"/>
                  </a:lnTo>
                </a:path>
                <a:path w="932815" h="424179">
                  <a:moveTo>
                    <a:pt x="794129" y="0"/>
                  </a:moveTo>
                  <a:lnTo>
                    <a:pt x="794129" y="117732"/>
                  </a:lnTo>
                </a:path>
                <a:path w="932815" h="424179">
                  <a:moveTo>
                    <a:pt x="794129" y="117732"/>
                  </a:moveTo>
                  <a:lnTo>
                    <a:pt x="673276" y="117732"/>
                  </a:lnTo>
                </a:path>
                <a:path w="932815" h="424179">
                  <a:moveTo>
                    <a:pt x="866077" y="108305"/>
                  </a:moveTo>
                  <a:lnTo>
                    <a:pt x="794129" y="108305"/>
                  </a:lnTo>
                </a:path>
                <a:path w="932815" h="424179">
                  <a:moveTo>
                    <a:pt x="753401" y="411392"/>
                  </a:moveTo>
                  <a:lnTo>
                    <a:pt x="753401" y="323437"/>
                  </a:lnTo>
                </a:path>
                <a:path w="932815" h="424179">
                  <a:moveTo>
                    <a:pt x="496844" y="323437"/>
                  </a:moveTo>
                  <a:lnTo>
                    <a:pt x="496844" y="411392"/>
                  </a:lnTo>
                </a:path>
                <a:path w="932815" h="424179">
                  <a:moveTo>
                    <a:pt x="866077" y="311237"/>
                  </a:moveTo>
                  <a:lnTo>
                    <a:pt x="866077" y="423558"/>
                  </a:lnTo>
                </a:path>
                <a:path w="932815" h="424179">
                  <a:moveTo>
                    <a:pt x="866077" y="423558"/>
                  </a:moveTo>
                  <a:lnTo>
                    <a:pt x="753401" y="423558"/>
                  </a:lnTo>
                </a:path>
                <a:path w="932815" h="424179">
                  <a:moveTo>
                    <a:pt x="753401" y="423558"/>
                  </a:moveTo>
                  <a:lnTo>
                    <a:pt x="753401" y="311237"/>
                  </a:lnTo>
                </a:path>
                <a:path w="932815" h="424179">
                  <a:moveTo>
                    <a:pt x="753401" y="311237"/>
                  </a:moveTo>
                  <a:lnTo>
                    <a:pt x="866077" y="31123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9" name="object 43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8100544" y="6033039"/>
              <a:ext cx="113854" cy="99985"/>
            </a:xfrm>
            <a:prstGeom prst="rect">
              <a:avLst/>
            </a:prstGeom>
          </p:spPr>
        </p:pic>
        <p:pic>
          <p:nvPicPr>
            <p:cNvPr id="440" name="object 44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7873870" y="6185159"/>
              <a:ext cx="115168" cy="370044"/>
            </a:xfrm>
            <a:prstGeom prst="rect">
              <a:avLst/>
            </a:prstGeom>
          </p:spPr>
        </p:pic>
        <p:sp>
          <p:nvSpPr>
            <p:cNvPr id="441" name="object 441"/>
            <p:cNvSpPr/>
            <p:nvPr/>
          </p:nvSpPr>
          <p:spPr>
            <a:xfrm>
              <a:off x="17921937" y="5683191"/>
              <a:ext cx="193040" cy="395605"/>
            </a:xfrm>
            <a:custGeom>
              <a:avLst/>
              <a:gdLst/>
              <a:ahLst/>
              <a:cxnLst/>
              <a:rect l="l" t="t" r="r" b="b"/>
              <a:pathLst>
                <a:path w="193040" h="395604">
                  <a:moveTo>
                    <a:pt x="8142" y="391075"/>
                  </a:moveTo>
                  <a:lnTo>
                    <a:pt x="6793" y="389663"/>
                  </a:lnTo>
                </a:path>
                <a:path w="193040" h="395604">
                  <a:moveTo>
                    <a:pt x="8142" y="391075"/>
                  </a:moveTo>
                  <a:lnTo>
                    <a:pt x="13570" y="385647"/>
                  </a:lnTo>
                </a:path>
                <a:path w="193040" h="395604">
                  <a:moveTo>
                    <a:pt x="13570" y="384235"/>
                  </a:moveTo>
                  <a:lnTo>
                    <a:pt x="18998" y="378858"/>
                  </a:lnTo>
                </a:path>
                <a:path w="193040" h="395604">
                  <a:moveTo>
                    <a:pt x="101803" y="77064"/>
                  </a:moveTo>
                  <a:lnTo>
                    <a:pt x="101803" y="24349"/>
                  </a:lnTo>
                </a:path>
                <a:path w="193040" h="395604">
                  <a:moveTo>
                    <a:pt x="108596" y="78477"/>
                  </a:moveTo>
                  <a:lnTo>
                    <a:pt x="108596" y="31105"/>
                  </a:lnTo>
                </a:path>
                <a:path w="193040" h="395604">
                  <a:moveTo>
                    <a:pt x="114024" y="78477"/>
                  </a:moveTo>
                  <a:lnTo>
                    <a:pt x="114024" y="36533"/>
                  </a:lnTo>
                </a:path>
                <a:path w="193040" h="395604">
                  <a:moveTo>
                    <a:pt x="61109" y="46010"/>
                  </a:moveTo>
                  <a:lnTo>
                    <a:pt x="61109" y="41927"/>
                  </a:lnTo>
                </a:path>
                <a:path w="193040" h="395604">
                  <a:moveTo>
                    <a:pt x="69234" y="48682"/>
                  </a:moveTo>
                  <a:lnTo>
                    <a:pt x="69234" y="32432"/>
                  </a:lnTo>
                </a:path>
                <a:path w="193040" h="395604">
                  <a:moveTo>
                    <a:pt x="70582" y="220525"/>
                  </a:moveTo>
                  <a:lnTo>
                    <a:pt x="70582" y="205653"/>
                  </a:lnTo>
                </a:path>
                <a:path w="193040" h="395604">
                  <a:moveTo>
                    <a:pt x="80090" y="221920"/>
                  </a:moveTo>
                  <a:lnTo>
                    <a:pt x="80090" y="204292"/>
                  </a:lnTo>
                </a:path>
                <a:path w="193040" h="395604">
                  <a:moveTo>
                    <a:pt x="86867" y="220525"/>
                  </a:moveTo>
                  <a:lnTo>
                    <a:pt x="86867" y="197554"/>
                  </a:lnTo>
                </a:path>
                <a:path w="193040" h="395604">
                  <a:moveTo>
                    <a:pt x="95026" y="221920"/>
                  </a:moveTo>
                  <a:lnTo>
                    <a:pt x="95026" y="194831"/>
                  </a:lnTo>
                </a:path>
                <a:path w="193040" h="395604">
                  <a:moveTo>
                    <a:pt x="101803" y="220525"/>
                  </a:moveTo>
                  <a:lnTo>
                    <a:pt x="101803" y="169103"/>
                  </a:lnTo>
                </a:path>
                <a:path w="193040" h="395604">
                  <a:moveTo>
                    <a:pt x="108596" y="221920"/>
                  </a:moveTo>
                  <a:lnTo>
                    <a:pt x="108596" y="174531"/>
                  </a:lnTo>
                </a:path>
                <a:path w="193040" h="395604">
                  <a:moveTo>
                    <a:pt x="114024" y="223248"/>
                  </a:moveTo>
                  <a:lnTo>
                    <a:pt x="114024" y="181287"/>
                  </a:lnTo>
                </a:path>
                <a:path w="193040" h="395604">
                  <a:moveTo>
                    <a:pt x="173785" y="43288"/>
                  </a:moveTo>
                  <a:lnTo>
                    <a:pt x="93695" y="43288"/>
                  </a:lnTo>
                </a:path>
                <a:path w="193040" h="395604">
                  <a:moveTo>
                    <a:pt x="161546" y="77064"/>
                  </a:moveTo>
                  <a:lnTo>
                    <a:pt x="161546" y="31105"/>
                  </a:lnTo>
                </a:path>
                <a:path w="193040" h="395604">
                  <a:moveTo>
                    <a:pt x="166991" y="75737"/>
                  </a:moveTo>
                  <a:lnTo>
                    <a:pt x="166991" y="37860"/>
                  </a:lnTo>
                </a:path>
                <a:path w="193040" h="395604">
                  <a:moveTo>
                    <a:pt x="84170" y="120387"/>
                  </a:moveTo>
                  <a:lnTo>
                    <a:pt x="107248" y="120387"/>
                  </a:lnTo>
                </a:path>
                <a:path w="193040" h="395604">
                  <a:moveTo>
                    <a:pt x="96374" y="131243"/>
                  </a:moveTo>
                  <a:lnTo>
                    <a:pt x="96374" y="109582"/>
                  </a:lnTo>
                </a:path>
                <a:path w="193040" h="395604">
                  <a:moveTo>
                    <a:pt x="172420" y="74410"/>
                  </a:moveTo>
                  <a:lnTo>
                    <a:pt x="81422" y="74410"/>
                  </a:lnTo>
                </a:path>
                <a:path w="193040" h="395604">
                  <a:moveTo>
                    <a:pt x="173785" y="70343"/>
                  </a:moveTo>
                  <a:lnTo>
                    <a:pt x="100471" y="70343"/>
                  </a:lnTo>
                </a:path>
                <a:path w="193040" h="395604">
                  <a:moveTo>
                    <a:pt x="173785" y="63571"/>
                  </a:moveTo>
                  <a:lnTo>
                    <a:pt x="114024" y="63571"/>
                  </a:lnTo>
                </a:path>
                <a:path w="193040" h="395604">
                  <a:moveTo>
                    <a:pt x="119453" y="78477"/>
                  </a:moveTo>
                  <a:lnTo>
                    <a:pt x="119453" y="60899"/>
                  </a:lnTo>
                </a:path>
                <a:path w="193040" h="395604">
                  <a:moveTo>
                    <a:pt x="126229" y="77064"/>
                  </a:moveTo>
                  <a:lnTo>
                    <a:pt x="126229" y="52749"/>
                  </a:lnTo>
                </a:path>
                <a:path w="193040" h="395604">
                  <a:moveTo>
                    <a:pt x="135737" y="78477"/>
                  </a:moveTo>
                  <a:lnTo>
                    <a:pt x="135737" y="51404"/>
                  </a:lnTo>
                </a:path>
                <a:path w="193040" h="395604">
                  <a:moveTo>
                    <a:pt x="142531" y="77064"/>
                  </a:moveTo>
                  <a:lnTo>
                    <a:pt x="142531" y="24349"/>
                  </a:lnTo>
                </a:path>
                <a:path w="193040" h="395604">
                  <a:moveTo>
                    <a:pt x="147959" y="78477"/>
                  </a:moveTo>
                  <a:lnTo>
                    <a:pt x="147959" y="31105"/>
                  </a:lnTo>
                </a:path>
                <a:path w="193040" h="395604">
                  <a:moveTo>
                    <a:pt x="154735" y="78477"/>
                  </a:moveTo>
                  <a:lnTo>
                    <a:pt x="154735" y="36533"/>
                  </a:lnTo>
                </a:path>
                <a:path w="193040" h="395604">
                  <a:moveTo>
                    <a:pt x="173785" y="182648"/>
                  </a:moveTo>
                  <a:lnTo>
                    <a:pt x="112676" y="182648"/>
                  </a:lnTo>
                </a:path>
                <a:path w="193040" h="395604">
                  <a:moveTo>
                    <a:pt x="172420" y="219198"/>
                  </a:moveTo>
                  <a:lnTo>
                    <a:pt x="81422" y="219198"/>
                  </a:lnTo>
                </a:path>
                <a:path w="193040" h="395604">
                  <a:moveTo>
                    <a:pt x="173785" y="213770"/>
                  </a:moveTo>
                  <a:lnTo>
                    <a:pt x="100471" y="213770"/>
                  </a:lnTo>
                </a:path>
                <a:path w="193040" h="395604">
                  <a:moveTo>
                    <a:pt x="173785" y="207015"/>
                  </a:moveTo>
                  <a:lnTo>
                    <a:pt x="114024" y="207015"/>
                  </a:lnTo>
                </a:path>
                <a:path w="193040" h="395604">
                  <a:moveTo>
                    <a:pt x="80090" y="51404"/>
                  </a:moveTo>
                  <a:lnTo>
                    <a:pt x="80090" y="35171"/>
                  </a:lnTo>
                </a:path>
                <a:path w="193040" h="395604">
                  <a:moveTo>
                    <a:pt x="85535" y="50060"/>
                  </a:moveTo>
                  <a:lnTo>
                    <a:pt x="85535" y="29777"/>
                  </a:lnTo>
                </a:path>
                <a:path w="193040" h="395604">
                  <a:moveTo>
                    <a:pt x="96374" y="48682"/>
                  </a:moveTo>
                  <a:lnTo>
                    <a:pt x="96374" y="35171"/>
                  </a:lnTo>
                </a:path>
                <a:path w="193040" h="395604">
                  <a:moveTo>
                    <a:pt x="134389" y="58177"/>
                  </a:moveTo>
                  <a:lnTo>
                    <a:pt x="88249" y="58177"/>
                  </a:lnTo>
                </a:path>
                <a:path w="193040" h="395604">
                  <a:moveTo>
                    <a:pt x="133057" y="52749"/>
                  </a:moveTo>
                  <a:lnTo>
                    <a:pt x="96374" y="52749"/>
                  </a:lnTo>
                </a:path>
                <a:path w="193040" h="395604">
                  <a:moveTo>
                    <a:pt x="133057" y="48682"/>
                  </a:moveTo>
                  <a:lnTo>
                    <a:pt x="70582" y="48682"/>
                  </a:lnTo>
                </a:path>
                <a:path w="193040" h="395604">
                  <a:moveTo>
                    <a:pt x="133057" y="43288"/>
                  </a:moveTo>
                  <a:lnTo>
                    <a:pt x="54315" y="43288"/>
                  </a:lnTo>
                </a:path>
                <a:path w="193040" h="395604">
                  <a:moveTo>
                    <a:pt x="134389" y="39255"/>
                  </a:moveTo>
                  <a:lnTo>
                    <a:pt x="71982" y="39255"/>
                  </a:lnTo>
                </a:path>
                <a:path w="193040" h="395604">
                  <a:moveTo>
                    <a:pt x="51567" y="77064"/>
                  </a:moveTo>
                  <a:lnTo>
                    <a:pt x="51567" y="68982"/>
                  </a:lnTo>
                </a:path>
                <a:path w="193040" h="395604">
                  <a:moveTo>
                    <a:pt x="61109" y="78477"/>
                  </a:moveTo>
                  <a:lnTo>
                    <a:pt x="61109" y="64898"/>
                  </a:lnTo>
                </a:path>
                <a:path w="193040" h="395604">
                  <a:moveTo>
                    <a:pt x="133057" y="74410"/>
                  </a:moveTo>
                  <a:lnTo>
                    <a:pt x="40728" y="74410"/>
                  </a:lnTo>
                </a:path>
                <a:path w="193040" h="395604">
                  <a:moveTo>
                    <a:pt x="133057" y="70343"/>
                  </a:moveTo>
                  <a:lnTo>
                    <a:pt x="59709" y="70343"/>
                  </a:lnTo>
                </a:path>
                <a:path w="193040" h="395604">
                  <a:moveTo>
                    <a:pt x="133057" y="63571"/>
                  </a:moveTo>
                  <a:lnTo>
                    <a:pt x="74645" y="63571"/>
                  </a:lnTo>
                </a:path>
                <a:path w="193040" h="395604">
                  <a:moveTo>
                    <a:pt x="70582" y="77064"/>
                  </a:moveTo>
                  <a:lnTo>
                    <a:pt x="70582" y="62227"/>
                  </a:lnTo>
                </a:path>
                <a:path w="193040" h="395604">
                  <a:moveTo>
                    <a:pt x="80090" y="78477"/>
                  </a:moveTo>
                  <a:lnTo>
                    <a:pt x="80090" y="60899"/>
                  </a:lnTo>
                </a:path>
                <a:path w="193040" h="395604">
                  <a:moveTo>
                    <a:pt x="86867" y="77064"/>
                  </a:moveTo>
                  <a:lnTo>
                    <a:pt x="86867" y="52749"/>
                  </a:lnTo>
                </a:path>
                <a:path w="193040" h="395604">
                  <a:moveTo>
                    <a:pt x="95026" y="78477"/>
                  </a:moveTo>
                  <a:lnTo>
                    <a:pt x="95026" y="51404"/>
                  </a:lnTo>
                </a:path>
                <a:path w="193040" h="395604">
                  <a:moveTo>
                    <a:pt x="147959" y="221920"/>
                  </a:moveTo>
                  <a:lnTo>
                    <a:pt x="147959" y="174531"/>
                  </a:lnTo>
                </a:path>
                <a:path w="193040" h="395604">
                  <a:moveTo>
                    <a:pt x="154735" y="223248"/>
                  </a:moveTo>
                  <a:lnTo>
                    <a:pt x="154735" y="181287"/>
                  </a:lnTo>
                </a:path>
                <a:path w="193040" h="395604">
                  <a:moveTo>
                    <a:pt x="161546" y="220525"/>
                  </a:moveTo>
                  <a:lnTo>
                    <a:pt x="161546" y="175893"/>
                  </a:lnTo>
                </a:path>
                <a:path w="193040" h="395604">
                  <a:moveTo>
                    <a:pt x="166991" y="220525"/>
                  </a:moveTo>
                  <a:lnTo>
                    <a:pt x="166991" y="181287"/>
                  </a:lnTo>
                </a:path>
                <a:path w="193040" h="395604">
                  <a:moveTo>
                    <a:pt x="80090" y="194831"/>
                  </a:moveTo>
                  <a:lnTo>
                    <a:pt x="80090" y="178615"/>
                  </a:lnTo>
                </a:path>
                <a:path w="193040" h="395604">
                  <a:moveTo>
                    <a:pt x="85535" y="194831"/>
                  </a:moveTo>
                  <a:lnTo>
                    <a:pt x="85535" y="174531"/>
                  </a:lnTo>
                </a:path>
                <a:path w="193040" h="395604">
                  <a:moveTo>
                    <a:pt x="96374" y="192126"/>
                  </a:moveTo>
                  <a:lnTo>
                    <a:pt x="96374" y="178615"/>
                  </a:lnTo>
                </a:path>
                <a:path w="193040" h="395604">
                  <a:moveTo>
                    <a:pt x="134389" y="201603"/>
                  </a:moveTo>
                  <a:lnTo>
                    <a:pt x="88249" y="201603"/>
                  </a:lnTo>
                </a:path>
                <a:path w="193040" h="395604">
                  <a:moveTo>
                    <a:pt x="133057" y="196192"/>
                  </a:moveTo>
                  <a:lnTo>
                    <a:pt x="96374" y="196192"/>
                  </a:lnTo>
                </a:path>
                <a:path w="193040" h="395604">
                  <a:moveTo>
                    <a:pt x="133057" y="192126"/>
                  </a:moveTo>
                  <a:lnTo>
                    <a:pt x="70582" y="192126"/>
                  </a:lnTo>
                </a:path>
                <a:path w="193040" h="395604">
                  <a:moveTo>
                    <a:pt x="133057" y="186732"/>
                  </a:moveTo>
                  <a:lnTo>
                    <a:pt x="54315" y="186732"/>
                  </a:lnTo>
                </a:path>
                <a:path w="193040" h="395604">
                  <a:moveTo>
                    <a:pt x="134389" y="182648"/>
                  </a:moveTo>
                  <a:lnTo>
                    <a:pt x="71982" y="182648"/>
                  </a:lnTo>
                </a:path>
                <a:path w="193040" h="395604">
                  <a:moveTo>
                    <a:pt x="51567" y="220525"/>
                  </a:moveTo>
                  <a:lnTo>
                    <a:pt x="51567" y="212443"/>
                  </a:lnTo>
                </a:path>
                <a:path w="193040" h="395604">
                  <a:moveTo>
                    <a:pt x="61109" y="221920"/>
                  </a:moveTo>
                  <a:lnTo>
                    <a:pt x="61109" y="209686"/>
                  </a:lnTo>
                </a:path>
                <a:path w="193040" h="395604">
                  <a:moveTo>
                    <a:pt x="133057" y="219198"/>
                  </a:moveTo>
                  <a:lnTo>
                    <a:pt x="40728" y="219198"/>
                  </a:lnTo>
                </a:path>
                <a:path w="193040" h="395604">
                  <a:moveTo>
                    <a:pt x="133057" y="213770"/>
                  </a:moveTo>
                  <a:lnTo>
                    <a:pt x="59709" y="213770"/>
                  </a:lnTo>
                </a:path>
                <a:path w="193040" h="395604">
                  <a:moveTo>
                    <a:pt x="133057" y="207015"/>
                  </a:moveTo>
                  <a:lnTo>
                    <a:pt x="74645" y="207015"/>
                  </a:lnTo>
                </a:path>
                <a:path w="193040" h="395604">
                  <a:moveTo>
                    <a:pt x="135737" y="192126"/>
                  </a:moveTo>
                  <a:lnTo>
                    <a:pt x="135737" y="178615"/>
                  </a:lnTo>
                </a:path>
                <a:path w="193040" h="395604">
                  <a:moveTo>
                    <a:pt x="173785" y="201603"/>
                  </a:moveTo>
                  <a:lnTo>
                    <a:pt x="127612" y="201603"/>
                  </a:lnTo>
                </a:path>
                <a:path w="193040" h="395604">
                  <a:moveTo>
                    <a:pt x="172420" y="196192"/>
                  </a:moveTo>
                  <a:lnTo>
                    <a:pt x="137103" y="196192"/>
                  </a:lnTo>
                </a:path>
                <a:path w="193040" h="395604">
                  <a:moveTo>
                    <a:pt x="120801" y="220525"/>
                  </a:moveTo>
                  <a:lnTo>
                    <a:pt x="120801" y="175893"/>
                  </a:lnTo>
                </a:path>
                <a:path w="193040" h="395604">
                  <a:moveTo>
                    <a:pt x="127612" y="220525"/>
                  </a:moveTo>
                  <a:lnTo>
                    <a:pt x="127612" y="181287"/>
                  </a:lnTo>
                </a:path>
                <a:path w="193040" h="395604">
                  <a:moveTo>
                    <a:pt x="61109" y="189403"/>
                  </a:moveTo>
                  <a:lnTo>
                    <a:pt x="61109" y="185404"/>
                  </a:lnTo>
                </a:path>
                <a:path w="193040" h="395604">
                  <a:moveTo>
                    <a:pt x="69234" y="192126"/>
                  </a:moveTo>
                  <a:lnTo>
                    <a:pt x="69234" y="177220"/>
                  </a:lnTo>
                </a:path>
                <a:path w="193040" h="395604">
                  <a:moveTo>
                    <a:pt x="119453" y="51404"/>
                  </a:moveTo>
                  <a:lnTo>
                    <a:pt x="119453" y="35171"/>
                  </a:lnTo>
                </a:path>
                <a:path w="193040" h="395604">
                  <a:moveTo>
                    <a:pt x="126229" y="50060"/>
                  </a:moveTo>
                  <a:lnTo>
                    <a:pt x="126229" y="29777"/>
                  </a:lnTo>
                </a:path>
                <a:path w="193040" h="395604">
                  <a:moveTo>
                    <a:pt x="135737" y="48682"/>
                  </a:moveTo>
                  <a:lnTo>
                    <a:pt x="135737" y="35171"/>
                  </a:lnTo>
                </a:path>
                <a:path w="193040" h="395604">
                  <a:moveTo>
                    <a:pt x="173785" y="58177"/>
                  </a:moveTo>
                  <a:lnTo>
                    <a:pt x="127612" y="58177"/>
                  </a:lnTo>
                </a:path>
                <a:path w="193040" h="395604">
                  <a:moveTo>
                    <a:pt x="172420" y="52749"/>
                  </a:moveTo>
                  <a:lnTo>
                    <a:pt x="137103" y="52749"/>
                  </a:lnTo>
                </a:path>
                <a:path w="193040" h="395604">
                  <a:moveTo>
                    <a:pt x="173785" y="48682"/>
                  </a:moveTo>
                  <a:lnTo>
                    <a:pt x="109928" y="48682"/>
                  </a:lnTo>
                </a:path>
                <a:path w="193040" h="395604">
                  <a:moveTo>
                    <a:pt x="173785" y="39255"/>
                  </a:moveTo>
                  <a:lnTo>
                    <a:pt x="112676" y="39255"/>
                  </a:lnTo>
                </a:path>
                <a:path w="193040" h="395604">
                  <a:moveTo>
                    <a:pt x="185973" y="234104"/>
                  </a:moveTo>
                  <a:lnTo>
                    <a:pt x="185973" y="6755"/>
                  </a:lnTo>
                </a:path>
                <a:path w="193040" h="395604">
                  <a:moveTo>
                    <a:pt x="185973" y="6755"/>
                  </a:moveTo>
                  <a:lnTo>
                    <a:pt x="6793" y="6755"/>
                  </a:lnTo>
                </a:path>
                <a:path w="193040" h="395604">
                  <a:moveTo>
                    <a:pt x="6793" y="6755"/>
                  </a:moveTo>
                  <a:lnTo>
                    <a:pt x="6793" y="234104"/>
                  </a:lnTo>
                </a:path>
                <a:path w="193040" h="395604">
                  <a:moveTo>
                    <a:pt x="6793" y="234104"/>
                  </a:moveTo>
                  <a:lnTo>
                    <a:pt x="185973" y="234104"/>
                  </a:lnTo>
                </a:path>
                <a:path w="193040" h="395604">
                  <a:moveTo>
                    <a:pt x="192749" y="240859"/>
                  </a:moveTo>
                  <a:lnTo>
                    <a:pt x="192749" y="0"/>
                  </a:lnTo>
                </a:path>
                <a:path w="193040" h="395604">
                  <a:moveTo>
                    <a:pt x="192749" y="0"/>
                  </a:moveTo>
                  <a:lnTo>
                    <a:pt x="0" y="0"/>
                  </a:lnTo>
                </a:path>
                <a:path w="193040" h="395604">
                  <a:moveTo>
                    <a:pt x="0" y="0"/>
                  </a:moveTo>
                  <a:lnTo>
                    <a:pt x="0" y="240859"/>
                  </a:lnTo>
                </a:path>
                <a:path w="193040" h="395604">
                  <a:moveTo>
                    <a:pt x="0" y="240859"/>
                  </a:moveTo>
                  <a:lnTo>
                    <a:pt x="192749" y="240859"/>
                  </a:lnTo>
                </a:path>
                <a:path w="193040" h="395604">
                  <a:moveTo>
                    <a:pt x="173785" y="192126"/>
                  </a:moveTo>
                  <a:lnTo>
                    <a:pt x="109928" y="192126"/>
                  </a:lnTo>
                </a:path>
                <a:path w="193040" h="395604">
                  <a:moveTo>
                    <a:pt x="5445" y="388336"/>
                  </a:moveTo>
                  <a:lnTo>
                    <a:pt x="4096" y="386974"/>
                  </a:lnTo>
                </a:path>
                <a:path w="193040" h="395604">
                  <a:moveTo>
                    <a:pt x="5445" y="388336"/>
                  </a:moveTo>
                  <a:lnTo>
                    <a:pt x="10873" y="382908"/>
                  </a:lnTo>
                  <a:lnTo>
                    <a:pt x="16301" y="377496"/>
                  </a:lnTo>
                </a:path>
                <a:path w="193040" h="395604">
                  <a:moveTo>
                    <a:pt x="173785" y="186732"/>
                  </a:moveTo>
                  <a:lnTo>
                    <a:pt x="93695" y="186732"/>
                  </a:lnTo>
                </a:path>
                <a:path w="193040" h="395604">
                  <a:moveTo>
                    <a:pt x="6793" y="305775"/>
                  </a:moveTo>
                  <a:lnTo>
                    <a:pt x="5445" y="304413"/>
                  </a:lnTo>
                </a:path>
                <a:path w="193040" h="395604">
                  <a:moveTo>
                    <a:pt x="6793" y="305775"/>
                  </a:moveTo>
                  <a:lnTo>
                    <a:pt x="12221" y="299019"/>
                  </a:lnTo>
                </a:path>
                <a:path w="193040" h="395604">
                  <a:moveTo>
                    <a:pt x="12221" y="299019"/>
                  </a:moveTo>
                  <a:lnTo>
                    <a:pt x="17649" y="293591"/>
                  </a:lnTo>
                </a:path>
                <a:path w="193040" h="395604">
                  <a:moveTo>
                    <a:pt x="5445" y="303103"/>
                  </a:moveTo>
                  <a:lnTo>
                    <a:pt x="4096" y="301742"/>
                  </a:lnTo>
                </a:path>
                <a:path w="193040" h="395604">
                  <a:moveTo>
                    <a:pt x="5445" y="303103"/>
                  </a:moveTo>
                  <a:lnTo>
                    <a:pt x="9490" y="297658"/>
                  </a:lnTo>
                </a:path>
                <a:path w="193040" h="395604">
                  <a:moveTo>
                    <a:pt x="10873" y="296331"/>
                  </a:moveTo>
                  <a:lnTo>
                    <a:pt x="14901" y="290903"/>
                  </a:lnTo>
                </a:path>
                <a:path w="193040" h="395604">
                  <a:moveTo>
                    <a:pt x="135737" y="221920"/>
                  </a:moveTo>
                  <a:lnTo>
                    <a:pt x="135737" y="194831"/>
                  </a:lnTo>
                </a:path>
                <a:path w="193040" h="395604">
                  <a:moveTo>
                    <a:pt x="142531" y="220525"/>
                  </a:moveTo>
                  <a:lnTo>
                    <a:pt x="142531" y="169103"/>
                  </a:lnTo>
                </a:path>
                <a:path w="193040" h="395604">
                  <a:moveTo>
                    <a:pt x="80090" y="307170"/>
                  </a:moveTo>
                  <a:lnTo>
                    <a:pt x="78742" y="305775"/>
                  </a:lnTo>
                </a:path>
                <a:path w="193040" h="395604">
                  <a:moveTo>
                    <a:pt x="80090" y="307170"/>
                  </a:moveTo>
                  <a:lnTo>
                    <a:pt x="85535" y="301742"/>
                  </a:lnTo>
                </a:path>
                <a:path w="193040" h="395604">
                  <a:moveTo>
                    <a:pt x="85535" y="301742"/>
                  </a:moveTo>
                  <a:lnTo>
                    <a:pt x="89598" y="294953"/>
                  </a:lnTo>
                </a:path>
                <a:path w="193040" h="395604">
                  <a:moveTo>
                    <a:pt x="77393" y="305775"/>
                  </a:moveTo>
                  <a:lnTo>
                    <a:pt x="75993" y="304413"/>
                  </a:lnTo>
                </a:path>
                <a:path w="193040" h="395604">
                  <a:moveTo>
                    <a:pt x="77393" y="305775"/>
                  </a:moveTo>
                  <a:lnTo>
                    <a:pt x="82821" y="299019"/>
                  </a:lnTo>
                </a:path>
                <a:path w="193040" h="395604">
                  <a:moveTo>
                    <a:pt x="82821" y="299019"/>
                  </a:moveTo>
                  <a:lnTo>
                    <a:pt x="88249" y="293591"/>
                  </a:lnTo>
                </a:path>
                <a:path w="193040" h="395604">
                  <a:moveTo>
                    <a:pt x="80090" y="391075"/>
                  </a:moveTo>
                  <a:lnTo>
                    <a:pt x="78742" y="389663"/>
                  </a:lnTo>
                </a:path>
                <a:path w="193040" h="395604">
                  <a:moveTo>
                    <a:pt x="80090" y="391075"/>
                  </a:moveTo>
                  <a:lnTo>
                    <a:pt x="85535" y="385647"/>
                  </a:lnTo>
                </a:path>
                <a:path w="193040" h="395604">
                  <a:moveTo>
                    <a:pt x="85535" y="384235"/>
                  </a:moveTo>
                  <a:lnTo>
                    <a:pt x="89598" y="378858"/>
                  </a:lnTo>
                </a:path>
                <a:path w="193040" h="395604">
                  <a:moveTo>
                    <a:pt x="77393" y="388336"/>
                  </a:moveTo>
                  <a:lnTo>
                    <a:pt x="75993" y="386974"/>
                  </a:lnTo>
                </a:path>
                <a:path w="193040" h="395604">
                  <a:moveTo>
                    <a:pt x="77393" y="388336"/>
                  </a:moveTo>
                  <a:lnTo>
                    <a:pt x="82821" y="382908"/>
                  </a:lnTo>
                  <a:lnTo>
                    <a:pt x="88249" y="377496"/>
                  </a:lnTo>
                </a:path>
                <a:path w="193040" h="395604">
                  <a:moveTo>
                    <a:pt x="0" y="395091"/>
                  </a:moveTo>
                  <a:lnTo>
                    <a:pt x="96374" y="395091"/>
                  </a:lnTo>
                </a:path>
                <a:path w="193040" h="395604">
                  <a:moveTo>
                    <a:pt x="96374" y="395091"/>
                  </a:moveTo>
                  <a:lnTo>
                    <a:pt x="96374" y="286870"/>
                  </a:lnTo>
                </a:path>
                <a:path w="193040" h="395604">
                  <a:moveTo>
                    <a:pt x="96374" y="286870"/>
                  </a:moveTo>
                  <a:lnTo>
                    <a:pt x="0" y="286870"/>
                  </a:lnTo>
                </a:path>
                <a:path w="193040" h="395604">
                  <a:moveTo>
                    <a:pt x="0" y="286870"/>
                  </a:moveTo>
                  <a:lnTo>
                    <a:pt x="0" y="39509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/>
            <p:cNvSpPr/>
            <p:nvPr/>
          </p:nvSpPr>
          <p:spPr>
            <a:xfrm>
              <a:off x="12728409" y="925404"/>
              <a:ext cx="6225540" cy="7212965"/>
            </a:xfrm>
            <a:custGeom>
              <a:avLst/>
              <a:gdLst/>
              <a:ahLst/>
              <a:cxnLst/>
              <a:rect l="l" t="t" r="r" b="b"/>
              <a:pathLst>
                <a:path w="6225540" h="7212965">
                  <a:moveTo>
                    <a:pt x="962418" y="7205623"/>
                  </a:moveTo>
                  <a:lnTo>
                    <a:pt x="962418" y="7194869"/>
                  </a:lnTo>
                </a:path>
                <a:path w="6225540" h="7212965">
                  <a:moveTo>
                    <a:pt x="962418" y="7205623"/>
                  </a:moveTo>
                  <a:lnTo>
                    <a:pt x="962418" y="7212429"/>
                  </a:lnTo>
                </a:path>
                <a:path w="6225540" h="7212965">
                  <a:moveTo>
                    <a:pt x="0" y="7205623"/>
                  </a:moveTo>
                  <a:lnTo>
                    <a:pt x="0" y="7194869"/>
                  </a:lnTo>
                </a:path>
                <a:path w="6225540" h="7212965">
                  <a:moveTo>
                    <a:pt x="422114" y="7093318"/>
                  </a:moveTo>
                  <a:lnTo>
                    <a:pt x="453351" y="7093318"/>
                  </a:lnTo>
                </a:path>
                <a:path w="6225540" h="7212965">
                  <a:moveTo>
                    <a:pt x="453351" y="7144757"/>
                  </a:moveTo>
                  <a:lnTo>
                    <a:pt x="453351" y="7093318"/>
                  </a:lnTo>
                </a:path>
                <a:path w="6225540" h="7212965">
                  <a:moveTo>
                    <a:pt x="2860114" y="7146119"/>
                  </a:moveTo>
                  <a:lnTo>
                    <a:pt x="2860114" y="7131213"/>
                  </a:lnTo>
                </a:path>
                <a:path w="6225540" h="7212965">
                  <a:moveTo>
                    <a:pt x="2345653" y="7144757"/>
                  </a:moveTo>
                  <a:lnTo>
                    <a:pt x="2378239" y="7144757"/>
                  </a:lnTo>
                </a:path>
                <a:path w="6225540" h="7212965">
                  <a:moveTo>
                    <a:pt x="916211" y="7146119"/>
                  </a:moveTo>
                  <a:lnTo>
                    <a:pt x="936592" y="7146119"/>
                  </a:lnTo>
                </a:path>
                <a:path w="6225540" h="7212965">
                  <a:moveTo>
                    <a:pt x="2345653" y="7093318"/>
                  </a:moveTo>
                  <a:lnTo>
                    <a:pt x="2378239" y="7093318"/>
                  </a:lnTo>
                </a:path>
                <a:path w="6225540" h="7212965">
                  <a:moveTo>
                    <a:pt x="2345653" y="7093318"/>
                  </a:moveTo>
                  <a:lnTo>
                    <a:pt x="2345653" y="7144757"/>
                  </a:lnTo>
                </a:path>
                <a:path w="6225540" h="7212965">
                  <a:moveTo>
                    <a:pt x="2378239" y="7144757"/>
                  </a:moveTo>
                  <a:lnTo>
                    <a:pt x="2378239" y="7093318"/>
                  </a:lnTo>
                </a:path>
                <a:path w="6225540" h="7212965">
                  <a:moveTo>
                    <a:pt x="2344305" y="7131213"/>
                  </a:moveTo>
                  <a:lnTo>
                    <a:pt x="2344305" y="7146119"/>
                  </a:lnTo>
                </a:path>
                <a:path w="6225540" h="7212965">
                  <a:moveTo>
                    <a:pt x="5744656" y="7144757"/>
                  </a:moveTo>
                  <a:lnTo>
                    <a:pt x="5712070" y="7144757"/>
                  </a:lnTo>
                </a:path>
                <a:path w="6225540" h="7212965">
                  <a:moveTo>
                    <a:pt x="6225199" y="7144757"/>
                  </a:moveTo>
                  <a:lnTo>
                    <a:pt x="6193979" y="7144757"/>
                  </a:lnTo>
                </a:path>
                <a:path w="6225540" h="7212965">
                  <a:moveTo>
                    <a:pt x="5984910" y="7144757"/>
                  </a:moveTo>
                  <a:lnTo>
                    <a:pt x="5953724" y="7144757"/>
                  </a:lnTo>
                </a:path>
                <a:path w="6225540" h="7212965">
                  <a:moveTo>
                    <a:pt x="6225199" y="7093318"/>
                  </a:moveTo>
                  <a:lnTo>
                    <a:pt x="6193979" y="7093318"/>
                  </a:lnTo>
                </a:path>
                <a:path w="6225540" h="7212965">
                  <a:moveTo>
                    <a:pt x="5984910" y="7093318"/>
                  </a:moveTo>
                  <a:lnTo>
                    <a:pt x="5953724" y="7093318"/>
                  </a:lnTo>
                </a:path>
                <a:path w="6225540" h="7212965">
                  <a:moveTo>
                    <a:pt x="6225199" y="7093318"/>
                  </a:moveTo>
                  <a:lnTo>
                    <a:pt x="6225199" y="7144757"/>
                  </a:lnTo>
                </a:path>
                <a:path w="6225540" h="7212965">
                  <a:moveTo>
                    <a:pt x="6193979" y="7144757"/>
                  </a:moveTo>
                  <a:lnTo>
                    <a:pt x="6193979" y="7093318"/>
                  </a:lnTo>
                </a:path>
                <a:path w="6225540" h="7212965">
                  <a:moveTo>
                    <a:pt x="5984910" y="7093318"/>
                  </a:moveTo>
                  <a:lnTo>
                    <a:pt x="5984910" y="7144757"/>
                  </a:lnTo>
                </a:path>
                <a:path w="6225540" h="7212965">
                  <a:moveTo>
                    <a:pt x="5953724" y="7144757"/>
                  </a:moveTo>
                  <a:lnTo>
                    <a:pt x="5953724" y="7093318"/>
                  </a:lnTo>
                </a:path>
                <a:path w="6225540" h="7212965">
                  <a:moveTo>
                    <a:pt x="6056859" y="0"/>
                  </a:moveTo>
                  <a:lnTo>
                    <a:pt x="6009371" y="546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/>
            <p:cNvSpPr/>
            <p:nvPr/>
          </p:nvSpPr>
          <p:spPr>
            <a:xfrm>
              <a:off x="11508023" y="773908"/>
              <a:ext cx="7355205" cy="7346950"/>
            </a:xfrm>
            <a:custGeom>
              <a:avLst/>
              <a:gdLst/>
              <a:ahLst/>
              <a:cxnLst/>
              <a:rect l="l" t="t" r="r" b="b"/>
              <a:pathLst>
                <a:path w="7355205" h="7346950">
                  <a:moveTo>
                    <a:pt x="7350547" y="1081137"/>
                  </a:moveTo>
                  <a:lnTo>
                    <a:pt x="7354627" y="1113620"/>
                  </a:lnTo>
                </a:path>
                <a:path w="7355205" h="7346950">
                  <a:moveTo>
                    <a:pt x="7300328" y="1087909"/>
                  </a:moveTo>
                  <a:lnTo>
                    <a:pt x="7304408" y="1120375"/>
                  </a:lnTo>
                </a:path>
                <a:path w="7355205" h="7346950">
                  <a:moveTo>
                    <a:pt x="7300328" y="1087909"/>
                  </a:moveTo>
                  <a:lnTo>
                    <a:pt x="7350547" y="1081137"/>
                  </a:lnTo>
                </a:path>
                <a:path w="7355205" h="7346950">
                  <a:moveTo>
                    <a:pt x="7354627" y="1113620"/>
                  </a:moveTo>
                  <a:lnTo>
                    <a:pt x="7304408" y="1120375"/>
                  </a:lnTo>
                </a:path>
                <a:path w="7355205" h="7346950">
                  <a:moveTo>
                    <a:pt x="7232459" y="190747"/>
                  </a:moveTo>
                  <a:lnTo>
                    <a:pt x="7228397" y="159642"/>
                  </a:lnTo>
                </a:path>
                <a:path w="7355205" h="7346950">
                  <a:moveTo>
                    <a:pt x="5276402" y="225953"/>
                  </a:moveTo>
                  <a:lnTo>
                    <a:pt x="5243833" y="229986"/>
                  </a:lnTo>
                </a:path>
                <a:path w="7355205" h="7346950">
                  <a:moveTo>
                    <a:pt x="4046571" y="7296250"/>
                  </a:moveTo>
                  <a:lnTo>
                    <a:pt x="4079106" y="7296250"/>
                  </a:lnTo>
                </a:path>
                <a:path w="7355205" h="7346950">
                  <a:moveTo>
                    <a:pt x="4046571" y="7244794"/>
                  </a:moveTo>
                  <a:lnTo>
                    <a:pt x="4079106" y="7244794"/>
                  </a:lnTo>
                </a:path>
                <a:path w="7355205" h="7346950">
                  <a:moveTo>
                    <a:pt x="4046571" y="7244794"/>
                  </a:moveTo>
                  <a:lnTo>
                    <a:pt x="4046571" y="7296250"/>
                  </a:lnTo>
                </a:path>
                <a:path w="7355205" h="7346950">
                  <a:moveTo>
                    <a:pt x="4079106" y="7296250"/>
                  </a:moveTo>
                  <a:lnTo>
                    <a:pt x="4079106" y="7244794"/>
                  </a:lnTo>
                </a:path>
                <a:path w="7355205" h="7346950">
                  <a:moveTo>
                    <a:pt x="2123049" y="7296250"/>
                  </a:moveTo>
                  <a:lnTo>
                    <a:pt x="2155652" y="7296250"/>
                  </a:lnTo>
                </a:path>
                <a:path w="7355205" h="7346950">
                  <a:moveTo>
                    <a:pt x="2123049" y="7244794"/>
                  </a:moveTo>
                  <a:lnTo>
                    <a:pt x="2155652" y="7244794"/>
                  </a:lnTo>
                </a:path>
                <a:path w="7355205" h="7346950">
                  <a:moveTo>
                    <a:pt x="2123049" y="7244794"/>
                  </a:moveTo>
                  <a:lnTo>
                    <a:pt x="2123049" y="7296250"/>
                  </a:lnTo>
                </a:path>
                <a:path w="7355205" h="7346950">
                  <a:moveTo>
                    <a:pt x="2155652" y="7296250"/>
                  </a:moveTo>
                  <a:lnTo>
                    <a:pt x="2155652" y="7244794"/>
                  </a:lnTo>
                </a:path>
                <a:path w="7355205" h="7346950">
                  <a:moveTo>
                    <a:pt x="2156966" y="7297611"/>
                  </a:moveTo>
                  <a:lnTo>
                    <a:pt x="2156966" y="7282705"/>
                  </a:lnTo>
                </a:path>
                <a:path w="7355205" h="7346950">
                  <a:moveTo>
                    <a:pt x="1641174" y="7282705"/>
                  </a:moveTo>
                  <a:lnTo>
                    <a:pt x="1641174" y="7297611"/>
                  </a:lnTo>
                </a:path>
                <a:path w="7355205" h="7346950">
                  <a:moveTo>
                    <a:pt x="1661521" y="7297611"/>
                  </a:moveTo>
                  <a:lnTo>
                    <a:pt x="1641174" y="7297611"/>
                  </a:lnTo>
                </a:path>
                <a:path w="7355205" h="7346950">
                  <a:moveTo>
                    <a:pt x="4080506" y="7297611"/>
                  </a:moveTo>
                  <a:lnTo>
                    <a:pt x="4060125" y="7297611"/>
                  </a:lnTo>
                </a:path>
                <a:path w="7355205" h="7346950">
                  <a:moveTo>
                    <a:pt x="3585009" y="7297611"/>
                  </a:moveTo>
                  <a:lnTo>
                    <a:pt x="3564696" y="7297611"/>
                  </a:lnTo>
                </a:path>
                <a:path w="7355205" h="7346950">
                  <a:moveTo>
                    <a:pt x="6454632" y="51370"/>
                  </a:moveTo>
                  <a:lnTo>
                    <a:pt x="6485886" y="47338"/>
                  </a:lnTo>
                </a:path>
                <a:path w="7355205" h="7346950">
                  <a:moveTo>
                    <a:pt x="6464174" y="0"/>
                  </a:moveTo>
                  <a:lnTo>
                    <a:pt x="6470933" y="47338"/>
                  </a:lnTo>
                </a:path>
                <a:path w="7355205" h="7346950">
                  <a:moveTo>
                    <a:pt x="6931096" y="7346361"/>
                  </a:moveTo>
                  <a:lnTo>
                    <a:pt x="6931096" y="7297611"/>
                  </a:lnTo>
                </a:path>
                <a:path w="7355205" h="7346950">
                  <a:moveTo>
                    <a:pt x="222621" y="3219129"/>
                  </a:moveTo>
                  <a:lnTo>
                    <a:pt x="228049" y="3224591"/>
                  </a:lnTo>
                </a:path>
                <a:path w="7355205" h="7346950">
                  <a:moveTo>
                    <a:pt x="224038" y="3217802"/>
                  </a:moveTo>
                  <a:lnTo>
                    <a:pt x="229415" y="3224591"/>
                  </a:lnTo>
                </a:path>
                <a:path w="7355205" h="7346950">
                  <a:moveTo>
                    <a:pt x="240271" y="3239446"/>
                  </a:moveTo>
                  <a:lnTo>
                    <a:pt x="234809" y="3232691"/>
                  </a:lnTo>
                </a:path>
                <a:path w="7355205" h="7346950">
                  <a:moveTo>
                    <a:pt x="241688" y="3238102"/>
                  </a:moveTo>
                  <a:lnTo>
                    <a:pt x="236192" y="3232691"/>
                  </a:lnTo>
                </a:path>
                <a:path w="7355205" h="7346950">
                  <a:moveTo>
                    <a:pt x="219958" y="3232691"/>
                  </a:moveTo>
                  <a:lnTo>
                    <a:pt x="226752" y="3239446"/>
                  </a:lnTo>
                </a:path>
                <a:path w="7355205" h="7346950">
                  <a:moveTo>
                    <a:pt x="226752" y="3239446"/>
                  </a:moveTo>
                  <a:lnTo>
                    <a:pt x="221256" y="3244840"/>
                  </a:lnTo>
                </a:path>
                <a:path w="7355205" h="7346950">
                  <a:moveTo>
                    <a:pt x="211765" y="3239446"/>
                  </a:moveTo>
                  <a:lnTo>
                    <a:pt x="210399" y="3238102"/>
                  </a:lnTo>
                </a:path>
                <a:path w="7355205" h="7346950">
                  <a:moveTo>
                    <a:pt x="221256" y="3244840"/>
                  </a:moveTo>
                  <a:lnTo>
                    <a:pt x="218559" y="3247580"/>
                  </a:lnTo>
                </a:path>
                <a:path w="7355205" h="7346950">
                  <a:moveTo>
                    <a:pt x="218559" y="3247580"/>
                  </a:moveTo>
                  <a:lnTo>
                    <a:pt x="215879" y="3243496"/>
                  </a:lnTo>
                </a:path>
                <a:path w="7355205" h="7346950">
                  <a:moveTo>
                    <a:pt x="221256" y="3244840"/>
                  </a:moveTo>
                  <a:lnTo>
                    <a:pt x="214479" y="3236757"/>
                  </a:lnTo>
                </a:path>
                <a:path w="7355205" h="7346950">
                  <a:moveTo>
                    <a:pt x="222621" y="3228624"/>
                  </a:moveTo>
                  <a:lnTo>
                    <a:pt x="232112" y="3221852"/>
                  </a:lnTo>
                </a:path>
                <a:path w="7355205" h="7346950">
                  <a:moveTo>
                    <a:pt x="219958" y="3232691"/>
                  </a:moveTo>
                  <a:lnTo>
                    <a:pt x="226752" y="3239446"/>
                  </a:lnTo>
                </a:path>
                <a:path w="7355205" h="7346950">
                  <a:moveTo>
                    <a:pt x="222621" y="3229951"/>
                  </a:moveTo>
                  <a:lnTo>
                    <a:pt x="221256" y="3228624"/>
                  </a:lnTo>
                </a:path>
                <a:path w="7355205" h="7346950">
                  <a:moveTo>
                    <a:pt x="232112" y="3235396"/>
                  </a:moveTo>
                  <a:lnTo>
                    <a:pt x="226752" y="3239446"/>
                  </a:lnTo>
                </a:path>
                <a:path w="7355205" h="7346950">
                  <a:moveTo>
                    <a:pt x="224038" y="3228624"/>
                  </a:moveTo>
                  <a:lnTo>
                    <a:pt x="219958" y="3232691"/>
                  </a:lnTo>
                </a:path>
                <a:path w="7355205" h="7346950">
                  <a:moveTo>
                    <a:pt x="222621" y="3229951"/>
                  </a:moveTo>
                  <a:lnTo>
                    <a:pt x="214479" y="3236757"/>
                  </a:lnTo>
                </a:path>
                <a:path w="7355205" h="7346950">
                  <a:moveTo>
                    <a:pt x="214479" y="3236757"/>
                  </a:moveTo>
                  <a:lnTo>
                    <a:pt x="211765" y="3239446"/>
                  </a:lnTo>
                </a:path>
                <a:path w="7355205" h="7346950">
                  <a:moveTo>
                    <a:pt x="104551" y="3331468"/>
                  </a:moveTo>
                  <a:lnTo>
                    <a:pt x="100454" y="3326040"/>
                  </a:lnTo>
                </a:path>
                <a:path w="7355205" h="7346950">
                  <a:moveTo>
                    <a:pt x="99106" y="3331468"/>
                  </a:moveTo>
                  <a:lnTo>
                    <a:pt x="104551" y="3327401"/>
                  </a:lnTo>
                </a:path>
                <a:path w="7355205" h="7346950">
                  <a:moveTo>
                    <a:pt x="217176" y="3242169"/>
                  </a:moveTo>
                  <a:lnTo>
                    <a:pt x="214479" y="3238102"/>
                  </a:lnTo>
                </a:path>
                <a:path w="7355205" h="7346950">
                  <a:moveTo>
                    <a:pt x="114042" y="3323351"/>
                  </a:moveTo>
                  <a:lnTo>
                    <a:pt x="116721" y="3326040"/>
                  </a:lnTo>
                </a:path>
                <a:path w="7355205" h="7346950">
                  <a:moveTo>
                    <a:pt x="116721" y="3326040"/>
                  </a:moveTo>
                  <a:lnTo>
                    <a:pt x="217176" y="3242169"/>
                  </a:lnTo>
                </a:path>
                <a:path w="7355205" h="7346950">
                  <a:moveTo>
                    <a:pt x="214479" y="3238102"/>
                  </a:moveTo>
                  <a:lnTo>
                    <a:pt x="114042" y="3323351"/>
                  </a:lnTo>
                </a:path>
                <a:path w="7355205" h="7346950">
                  <a:moveTo>
                    <a:pt x="214479" y="3250268"/>
                  </a:moveTo>
                  <a:lnTo>
                    <a:pt x="126298" y="3324661"/>
                  </a:lnTo>
                </a:path>
                <a:path w="7355205" h="7346950">
                  <a:moveTo>
                    <a:pt x="207685" y="3242169"/>
                  </a:moveTo>
                  <a:lnTo>
                    <a:pt x="119504" y="3317923"/>
                  </a:lnTo>
                </a:path>
                <a:path w="7355205" h="7346950">
                  <a:moveTo>
                    <a:pt x="363787" y="3110891"/>
                  </a:moveTo>
                  <a:lnTo>
                    <a:pt x="370581" y="3119042"/>
                  </a:lnTo>
                </a:path>
                <a:path w="7355205" h="7346950">
                  <a:moveTo>
                    <a:pt x="361090" y="3125797"/>
                  </a:moveTo>
                  <a:lnTo>
                    <a:pt x="370581" y="3119042"/>
                  </a:lnTo>
                </a:path>
                <a:path w="7355205" h="7346950">
                  <a:moveTo>
                    <a:pt x="351633" y="3120369"/>
                  </a:moveTo>
                  <a:lnTo>
                    <a:pt x="363787" y="3110891"/>
                  </a:lnTo>
                </a:path>
                <a:path w="7355205" h="7346950">
                  <a:moveTo>
                    <a:pt x="91015" y="3340929"/>
                  </a:moveTo>
                  <a:lnTo>
                    <a:pt x="97791" y="3349062"/>
                  </a:lnTo>
                </a:path>
                <a:path w="7355205" h="7346950">
                  <a:moveTo>
                    <a:pt x="107248" y="3340929"/>
                  </a:moveTo>
                  <a:lnTo>
                    <a:pt x="97791" y="3349062"/>
                  </a:lnTo>
                </a:path>
                <a:path w="7355205" h="7346950">
                  <a:moveTo>
                    <a:pt x="103151" y="3331468"/>
                  </a:moveTo>
                  <a:lnTo>
                    <a:pt x="91015" y="3340929"/>
                  </a:lnTo>
                </a:path>
                <a:path w="7355205" h="7346950">
                  <a:moveTo>
                    <a:pt x="100454" y="3327401"/>
                  </a:moveTo>
                  <a:lnTo>
                    <a:pt x="99106" y="3326040"/>
                  </a:lnTo>
                </a:path>
                <a:path w="7355205" h="7346950">
                  <a:moveTo>
                    <a:pt x="100454" y="3327401"/>
                  </a:moveTo>
                  <a:lnTo>
                    <a:pt x="95077" y="3320663"/>
                  </a:lnTo>
                </a:path>
                <a:path w="7355205" h="7346950">
                  <a:moveTo>
                    <a:pt x="88215" y="3312529"/>
                  </a:moveTo>
                  <a:lnTo>
                    <a:pt x="82821" y="3305757"/>
                  </a:lnTo>
                </a:path>
                <a:path w="7355205" h="7346950">
                  <a:moveTo>
                    <a:pt x="74662" y="3297657"/>
                  </a:moveTo>
                  <a:lnTo>
                    <a:pt x="69285" y="3290851"/>
                  </a:lnTo>
                </a:path>
                <a:path w="7355205" h="7346950">
                  <a:moveTo>
                    <a:pt x="62491" y="3282751"/>
                  </a:moveTo>
                  <a:lnTo>
                    <a:pt x="56995" y="3275996"/>
                  </a:lnTo>
                </a:path>
                <a:path w="7355205" h="7346950">
                  <a:moveTo>
                    <a:pt x="50235" y="3267845"/>
                  </a:moveTo>
                  <a:lnTo>
                    <a:pt x="43425" y="3261090"/>
                  </a:lnTo>
                </a:path>
                <a:path w="7355205" h="7346950">
                  <a:moveTo>
                    <a:pt x="36665" y="3252991"/>
                  </a:moveTo>
                  <a:lnTo>
                    <a:pt x="31220" y="3246201"/>
                  </a:lnTo>
                </a:path>
                <a:path w="7355205" h="7346950">
                  <a:moveTo>
                    <a:pt x="24443" y="3236757"/>
                  </a:moveTo>
                  <a:lnTo>
                    <a:pt x="19049" y="3231329"/>
                  </a:lnTo>
                </a:path>
                <a:path w="7355205" h="7346950">
                  <a:moveTo>
                    <a:pt x="10890" y="3221852"/>
                  </a:moveTo>
                  <a:lnTo>
                    <a:pt x="6810" y="3216441"/>
                  </a:lnTo>
                </a:path>
                <a:path w="7355205" h="7346950">
                  <a:moveTo>
                    <a:pt x="6810" y="3216441"/>
                  </a:moveTo>
                  <a:lnTo>
                    <a:pt x="0" y="320968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4" name="object 44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0698379" y="3437657"/>
              <a:ext cx="369056" cy="237991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11440204" y="3891558"/>
              <a:ext cx="76200" cy="83185"/>
            </a:xfrm>
            <a:custGeom>
              <a:avLst/>
              <a:gdLst/>
              <a:ahLst/>
              <a:cxnLst/>
              <a:rect l="l" t="t" r="r" b="b"/>
              <a:pathLst>
                <a:path w="76200" h="83185">
                  <a:moveTo>
                    <a:pt x="76010" y="0"/>
                  </a:moveTo>
                  <a:lnTo>
                    <a:pt x="0" y="8256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6" name="object 44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7775359" y="6876061"/>
              <a:ext cx="198772" cy="332711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12693086" y="8128338"/>
              <a:ext cx="5050155" cy="16510"/>
            </a:xfrm>
            <a:custGeom>
              <a:avLst/>
              <a:gdLst/>
              <a:ahLst/>
              <a:cxnLst/>
              <a:rect l="l" t="t" r="r" b="b"/>
              <a:pathLst>
                <a:path w="5050155" h="16509">
                  <a:moveTo>
                    <a:pt x="0" y="16233"/>
                  </a:moveTo>
                  <a:lnTo>
                    <a:pt x="0" y="0"/>
                  </a:lnTo>
                </a:path>
                <a:path w="5050155" h="16509">
                  <a:moveTo>
                    <a:pt x="252459" y="16233"/>
                  </a:moveTo>
                  <a:lnTo>
                    <a:pt x="252459" y="0"/>
                  </a:lnTo>
                </a:path>
                <a:path w="5050155" h="16509">
                  <a:moveTo>
                    <a:pt x="252459" y="16233"/>
                  </a:moveTo>
                  <a:lnTo>
                    <a:pt x="252459" y="0"/>
                  </a:lnTo>
                </a:path>
                <a:path w="5050155" h="16509">
                  <a:moveTo>
                    <a:pt x="252459" y="16233"/>
                  </a:moveTo>
                  <a:lnTo>
                    <a:pt x="252459" y="0"/>
                  </a:lnTo>
                </a:path>
                <a:path w="5050155" h="16509">
                  <a:moveTo>
                    <a:pt x="505021" y="16233"/>
                  </a:moveTo>
                  <a:lnTo>
                    <a:pt x="505021" y="0"/>
                  </a:lnTo>
                </a:path>
                <a:path w="5050155" h="16509">
                  <a:moveTo>
                    <a:pt x="505021" y="16233"/>
                  </a:moveTo>
                  <a:lnTo>
                    <a:pt x="505021" y="0"/>
                  </a:lnTo>
                </a:path>
                <a:path w="5050155" h="16509">
                  <a:moveTo>
                    <a:pt x="505021" y="16233"/>
                  </a:moveTo>
                  <a:lnTo>
                    <a:pt x="505021" y="0"/>
                  </a:lnTo>
                </a:path>
                <a:path w="5050155" h="16509">
                  <a:moveTo>
                    <a:pt x="757463" y="16233"/>
                  </a:moveTo>
                  <a:lnTo>
                    <a:pt x="757463" y="0"/>
                  </a:lnTo>
                </a:path>
                <a:path w="5050155" h="16509">
                  <a:moveTo>
                    <a:pt x="757463" y="16233"/>
                  </a:moveTo>
                  <a:lnTo>
                    <a:pt x="757463" y="0"/>
                  </a:lnTo>
                </a:path>
                <a:path w="5050155" h="16509">
                  <a:moveTo>
                    <a:pt x="757463" y="16233"/>
                  </a:moveTo>
                  <a:lnTo>
                    <a:pt x="757463" y="0"/>
                  </a:lnTo>
                </a:path>
                <a:path w="5050155" h="16509">
                  <a:moveTo>
                    <a:pt x="1009923" y="16233"/>
                  </a:moveTo>
                  <a:lnTo>
                    <a:pt x="1009923" y="0"/>
                  </a:lnTo>
                </a:path>
                <a:path w="5050155" h="16509">
                  <a:moveTo>
                    <a:pt x="1009923" y="16233"/>
                  </a:moveTo>
                  <a:lnTo>
                    <a:pt x="1009923" y="0"/>
                  </a:lnTo>
                </a:path>
                <a:path w="5050155" h="16509">
                  <a:moveTo>
                    <a:pt x="1009923" y="16233"/>
                  </a:moveTo>
                  <a:lnTo>
                    <a:pt x="1009923" y="0"/>
                  </a:lnTo>
                </a:path>
                <a:path w="5050155" h="16509">
                  <a:moveTo>
                    <a:pt x="1262433" y="16233"/>
                  </a:moveTo>
                  <a:lnTo>
                    <a:pt x="1262433" y="0"/>
                  </a:lnTo>
                </a:path>
                <a:path w="5050155" h="16509">
                  <a:moveTo>
                    <a:pt x="1262433" y="16233"/>
                  </a:moveTo>
                  <a:lnTo>
                    <a:pt x="1262433" y="0"/>
                  </a:lnTo>
                </a:path>
                <a:path w="5050155" h="16509">
                  <a:moveTo>
                    <a:pt x="1262433" y="16233"/>
                  </a:moveTo>
                  <a:lnTo>
                    <a:pt x="1262433" y="0"/>
                  </a:lnTo>
                </a:path>
                <a:path w="5050155" h="16509">
                  <a:moveTo>
                    <a:pt x="1514893" y="16233"/>
                  </a:moveTo>
                  <a:lnTo>
                    <a:pt x="1514893" y="0"/>
                  </a:lnTo>
                </a:path>
                <a:path w="5050155" h="16509">
                  <a:moveTo>
                    <a:pt x="1514893" y="16233"/>
                  </a:moveTo>
                  <a:lnTo>
                    <a:pt x="1514893" y="0"/>
                  </a:lnTo>
                </a:path>
                <a:path w="5050155" h="16509">
                  <a:moveTo>
                    <a:pt x="1514893" y="16233"/>
                  </a:moveTo>
                  <a:lnTo>
                    <a:pt x="1514893" y="0"/>
                  </a:lnTo>
                </a:path>
                <a:path w="5050155" h="16509">
                  <a:moveTo>
                    <a:pt x="2019863" y="16233"/>
                  </a:moveTo>
                  <a:lnTo>
                    <a:pt x="2019863" y="0"/>
                  </a:lnTo>
                </a:path>
                <a:path w="5050155" h="16509">
                  <a:moveTo>
                    <a:pt x="2019863" y="16233"/>
                  </a:moveTo>
                  <a:lnTo>
                    <a:pt x="2019863" y="0"/>
                  </a:lnTo>
                </a:path>
                <a:path w="5050155" h="16509">
                  <a:moveTo>
                    <a:pt x="2019863" y="16233"/>
                  </a:moveTo>
                  <a:lnTo>
                    <a:pt x="2019863" y="0"/>
                  </a:lnTo>
                </a:path>
                <a:path w="5050155" h="16509">
                  <a:moveTo>
                    <a:pt x="2272374" y="16233"/>
                  </a:moveTo>
                  <a:lnTo>
                    <a:pt x="2272374" y="0"/>
                  </a:lnTo>
                </a:path>
                <a:path w="5050155" h="16509">
                  <a:moveTo>
                    <a:pt x="2272374" y="16233"/>
                  </a:moveTo>
                  <a:lnTo>
                    <a:pt x="2272374" y="0"/>
                  </a:lnTo>
                </a:path>
                <a:path w="5050155" h="16509">
                  <a:moveTo>
                    <a:pt x="2272374" y="16233"/>
                  </a:moveTo>
                  <a:lnTo>
                    <a:pt x="2272374" y="0"/>
                  </a:lnTo>
                </a:path>
                <a:path w="5050155" h="16509">
                  <a:moveTo>
                    <a:pt x="2524867" y="16233"/>
                  </a:moveTo>
                  <a:lnTo>
                    <a:pt x="2524867" y="0"/>
                  </a:lnTo>
                </a:path>
                <a:path w="5050155" h="16509">
                  <a:moveTo>
                    <a:pt x="2524867" y="16233"/>
                  </a:moveTo>
                  <a:lnTo>
                    <a:pt x="2524867" y="0"/>
                  </a:lnTo>
                </a:path>
                <a:path w="5050155" h="16509">
                  <a:moveTo>
                    <a:pt x="2524867" y="16233"/>
                  </a:moveTo>
                  <a:lnTo>
                    <a:pt x="2524867" y="0"/>
                  </a:lnTo>
                </a:path>
                <a:path w="5050155" h="16509">
                  <a:moveTo>
                    <a:pt x="2777361" y="16233"/>
                  </a:moveTo>
                  <a:lnTo>
                    <a:pt x="2777361" y="0"/>
                  </a:lnTo>
                </a:path>
                <a:path w="5050155" h="16509">
                  <a:moveTo>
                    <a:pt x="2777361" y="16233"/>
                  </a:moveTo>
                  <a:lnTo>
                    <a:pt x="2777361" y="0"/>
                  </a:lnTo>
                </a:path>
                <a:path w="5050155" h="16509">
                  <a:moveTo>
                    <a:pt x="2777361" y="16233"/>
                  </a:moveTo>
                  <a:lnTo>
                    <a:pt x="2777361" y="0"/>
                  </a:lnTo>
                </a:path>
                <a:path w="5050155" h="16509">
                  <a:moveTo>
                    <a:pt x="3029820" y="16233"/>
                  </a:moveTo>
                  <a:lnTo>
                    <a:pt x="3029820" y="0"/>
                  </a:lnTo>
                </a:path>
                <a:path w="5050155" h="16509">
                  <a:moveTo>
                    <a:pt x="3029820" y="16233"/>
                  </a:moveTo>
                  <a:lnTo>
                    <a:pt x="3029820" y="0"/>
                  </a:lnTo>
                </a:path>
                <a:path w="5050155" h="16509">
                  <a:moveTo>
                    <a:pt x="3029820" y="16233"/>
                  </a:moveTo>
                  <a:lnTo>
                    <a:pt x="3029820" y="0"/>
                  </a:lnTo>
                </a:path>
                <a:path w="5050155" h="16509">
                  <a:moveTo>
                    <a:pt x="3282314" y="16233"/>
                  </a:moveTo>
                  <a:lnTo>
                    <a:pt x="3282314" y="0"/>
                  </a:lnTo>
                </a:path>
                <a:path w="5050155" h="16509">
                  <a:moveTo>
                    <a:pt x="3282314" y="16233"/>
                  </a:moveTo>
                  <a:lnTo>
                    <a:pt x="3282314" y="0"/>
                  </a:lnTo>
                </a:path>
                <a:path w="5050155" h="16509">
                  <a:moveTo>
                    <a:pt x="3282314" y="16233"/>
                  </a:moveTo>
                  <a:lnTo>
                    <a:pt x="3282314" y="0"/>
                  </a:lnTo>
                </a:path>
                <a:path w="5050155" h="16509">
                  <a:moveTo>
                    <a:pt x="3534790" y="16233"/>
                  </a:moveTo>
                  <a:lnTo>
                    <a:pt x="3534790" y="0"/>
                  </a:lnTo>
                </a:path>
                <a:path w="5050155" h="16509">
                  <a:moveTo>
                    <a:pt x="3536139" y="16233"/>
                  </a:moveTo>
                  <a:lnTo>
                    <a:pt x="3536139" y="0"/>
                  </a:lnTo>
                </a:path>
                <a:path w="5050155" h="16509">
                  <a:moveTo>
                    <a:pt x="3536139" y="16233"/>
                  </a:moveTo>
                  <a:lnTo>
                    <a:pt x="3536139" y="0"/>
                  </a:lnTo>
                </a:path>
                <a:path w="5050155" h="16509">
                  <a:moveTo>
                    <a:pt x="3787267" y="16233"/>
                  </a:moveTo>
                  <a:lnTo>
                    <a:pt x="3787267" y="0"/>
                  </a:lnTo>
                </a:path>
                <a:path w="5050155" h="16509">
                  <a:moveTo>
                    <a:pt x="3788598" y="16233"/>
                  </a:moveTo>
                  <a:lnTo>
                    <a:pt x="3788598" y="0"/>
                  </a:lnTo>
                </a:path>
                <a:path w="5050155" h="16509">
                  <a:moveTo>
                    <a:pt x="3788598" y="16233"/>
                  </a:moveTo>
                  <a:lnTo>
                    <a:pt x="3788598" y="0"/>
                  </a:lnTo>
                </a:path>
                <a:path w="5050155" h="16509">
                  <a:moveTo>
                    <a:pt x="4039743" y="16233"/>
                  </a:moveTo>
                  <a:lnTo>
                    <a:pt x="4039743" y="0"/>
                  </a:lnTo>
                </a:path>
                <a:path w="5050155" h="16509">
                  <a:moveTo>
                    <a:pt x="4041075" y="16233"/>
                  </a:moveTo>
                  <a:lnTo>
                    <a:pt x="4041075" y="0"/>
                  </a:lnTo>
                </a:path>
                <a:path w="5050155" h="16509">
                  <a:moveTo>
                    <a:pt x="4041075" y="16233"/>
                  </a:moveTo>
                  <a:lnTo>
                    <a:pt x="4041075" y="0"/>
                  </a:lnTo>
                </a:path>
                <a:path w="5050155" h="16509">
                  <a:moveTo>
                    <a:pt x="4292220" y="16233"/>
                  </a:moveTo>
                  <a:lnTo>
                    <a:pt x="4292220" y="0"/>
                  </a:lnTo>
                </a:path>
                <a:path w="5050155" h="16509">
                  <a:moveTo>
                    <a:pt x="4293603" y="16233"/>
                  </a:moveTo>
                  <a:lnTo>
                    <a:pt x="4293603" y="0"/>
                  </a:lnTo>
                </a:path>
                <a:path w="5050155" h="16509">
                  <a:moveTo>
                    <a:pt x="4293603" y="16233"/>
                  </a:moveTo>
                  <a:lnTo>
                    <a:pt x="4293603" y="0"/>
                  </a:lnTo>
                </a:path>
                <a:path w="5050155" h="16509">
                  <a:moveTo>
                    <a:pt x="4544731" y="16233"/>
                  </a:moveTo>
                  <a:lnTo>
                    <a:pt x="4544731" y="0"/>
                  </a:lnTo>
                </a:path>
                <a:path w="5050155" h="16509">
                  <a:moveTo>
                    <a:pt x="4546096" y="16233"/>
                  </a:moveTo>
                  <a:lnTo>
                    <a:pt x="4546096" y="0"/>
                  </a:lnTo>
                </a:path>
                <a:path w="5050155" h="16509">
                  <a:moveTo>
                    <a:pt x="4546096" y="16233"/>
                  </a:moveTo>
                  <a:lnTo>
                    <a:pt x="4546096" y="0"/>
                  </a:lnTo>
                </a:path>
                <a:path w="5050155" h="16509">
                  <a:moveTo>
                    <a:pt x="4797241" y="16233"/>
                  </a:moveTo>
                  <a:lnTo>
                    <a:pt x="4797241" y="0"/>
                  </a:lnTo>
                </a:path>
                <a:path w="5050155" h="16509">
                  <a:moveTo>
                    <a:pt x="4798539" y="16233"/>
                  </a:moveTo>
                  <a:lnTo>
                    <a:pt x="4798539" y="0"/>
                  </a:lnTo>
                </a:path>
                <a:path w="5050155" h="16509">
                  <a:moveTo>
                    <a:pt x="4798539" y="16233"/>
                  </a:moveTo>
                  <a:lnTo>
                    <a:pt x="4798539" y="0"/>
                  </a:lnTo>
                </a:path>
                <a:path w="5050155" h="16509">
                  <a:moveTo>
                    <a:pt x="5049701" y="16233"/>
                  </a:moveTo>
                  <a:lnTo>
                    <a:pt x="5049701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/>
            <p:cNvSpPr/>
            <p:nvPr/>
          </p:nvSpPr>
          <p:spPr>
            <a:xfrm>
              <a:off x="14126552" y="8128338"/>
              <a:ext cx="3869054" cy="16510"/>
            </a:xfrm>
            <a:custGeom>
              <a:avLst/>
              <a:gdLst/>
              <a:ahLst/>
              <a:cxnLst/>
              <a:rect l="l" t="t" r="r" b="b"/>
              <a:pathLst>
                <a:path w="3869055" h="16509">
                  <a:moveTo>
                    <a:pt x="3617561" y="16233"/>
                  </a:moveTo>
                  <a:lnTo>
                    <a:pt x="3617561" y="0"/>
                  </a:lnTo>
                </a:path>
                <a:path w="3869055" h="16509">
                  <a:moveTo>
                    <a:pt x="3617561" y="16233"/>
                  </a:moveTo>
                  <a:lnTo>
                    <a:pt x="3617561" y="0"/>
                  </a:lnTo>
                </a:path>
                <a:path w="3869055" h="16509">
                  <a:moveTo>
                    <a:pt x="3868706" y="16233"/>
                  </a:moveTo>
                  <a:lnTo>
                    <a:pt x="3868706" y="0"/>
                  </a:lnTo>
                </a:path>
                <a:path w="3869055" h="16509">
                  <a:moveTo>
                    <a:pt x="3868706" y="16233"/>
                  </a:moveTo>
                  <a:lnTo>
                    <a:pt x="3867358" y="14905"/>
                  </a:lnTo>
                </a:path>
                <a:path w="3869055" h="16509">
                  <a:moveTo>
                    <a:pt x="3868706" y="16233"/>
                  </a:moveTo>
                  <a:lnTo>
                    <a:pt x="3860530" y="16233"/>
                  </a:lnTo>
                </a:path>
                <a:path w="3869055" h="16509">
                  <a:moveTo>
                    <a:pt x="3849690" y="16233"/>
                  </a:moveTo>
                  <a:lnTo>
                    <a:pt x="3840183" y="16233"/>
                  </a:lnTo>
                </a:path>
                <a:path w="3869055" h="16509">
                  <a:moveTo>
                    <a:pt x="3829326" y="16233"/>
                  </a:moveTo>
                  <a:lnTo>
                    <a:pt x="3821167" y="16233"/>
                  </a:lnTo>
                </a:path>
                <a:path w="3869055" h="16509">
                  <a:moveTo>
                    <a:pt x="3808962" y="16233"/>
                  </a:moveTo>
                  <a:lnTo>
                    <a:pt x="3800837" y="16233"/>
                  </a:lnTo>
                </a:path>
                <a:path w="3869055" h="16509">
                  <a:moveTo>
                    <a:pt x="3789964" y="16233"/>
                  </a:moveTo>
                  <a:lnTo>
                    <a:pt x="3781805" y="16233"/>
                  </a:lnTo>
                </a:path>
                <a:path w="3869055" h="16509">
                  <a:moveTo>
                    <a:pt x="3769600" y="16233"/>
                  </a:moveTo>
                  <a:lnTo>
                    <a:pt x="3761475" y="16233"/>
                  </a:lnTo>
                </a:path>
                <a:path w="3869055" h="16509">
                  <a:moveTo>
                    <a:pt x="3750601" y="16233"/>
                  </a:moveTo>
                  <a:lnTo>
                    <a:pt x="3741094" y="16233"/>
                  </a:lnTo>
                </a:path>
                <a:path w="3869055" h="16509">
                  <a:moveTo>
                    <a:pt x="3730237" y="16233"/>
                  </a:moveTo>
                  <a:lnTo>
                    <a:pt x="3722112" y="16233"/>
                  </a:lnTo>
                </a:path>
                <a:path w="3869055" h="16509">
                  <a:moveTo>
                    <a:pt x="3709890" y="16233"/>
                  </a:moveTo>
                  <a:lnTo>
                    <a:pt x="3701714" y="16233"/>
                  </a:lnTo>
                </a:path>
                <a:path w="3869055" h="16509">
                  <a:moveTo>
                    <a:pt x="3690875" y="16233"/>
                  </a:moveTo>
                  <a:lnTo>
                    <a:pt x="3682733" y="16233"/>
                  </a:lnTo>
                </a:path>
                <a:path w="3869055" h="16509">
                  <a:moveTo>
                    <a:pt x="3670494" y="16233"/>
                  </a:moveTo>
                  <a:lnTo>
                    <a:pt x="3662369" y="16233"/>
                  </a:lnTo>
                </a:path>
                <a:path w="3869055" h="16509">
                  <a:moveTo>
                    <a:pt x="3651495" y="16233"/>
                  </a:moveTo>
                  <a:lnTo>
                    <a:pt x="3641988" y="16233"/>
                  </a:lnTo>
                </a:path>
                <a:path w="3869055" h="16509">
                  <a:moveTo>
                    <a:pt x="3631114" y="16233"/>
                  </a:moveTo>
                  <a:lnTo>
                    <a:pt x="3622989" y="16233"/>
                  </a:lnTo>
                </a:path>
                <a:path w="3869055" h="16509">
                  <a:moveTo>
                    <a:pt x="3612150" y="16233"/>
                  </a:moveTo>
                  <a:lnTo>
                    <a:pt x="3602625" y="16233"/>
                  </a:lnTo>
                </a:path>
                <a:path w="3869055" h="16509">
                  <a:moveTo>
                    <a:pt x="3591769" y="16233"/>
                  </a:moveTo>
                  <a:lnTo>
                    <a:pt x="3583644" y="16233"/>
                  </a:lnTo>
                </a:path>
                <a:path w="3869055" h="16509">
                  <a:moveTo>
                    <a:pt x="3571422" y="16233"/>
                  </a:moveTo>
                  <a:lnTo>
                    <a:pt x="3563263" y="16233"/>
                  </a:lnTo>
                </a:path>
                <a:path w="3869055" h="16509">
                  <a:moveTo>
                    <a:pt x="3552389" y="16233"/>
                  </a:moveTo>
                  <a:lnTo>
                    <a:pt x="3544264" y="16233"/>
                  </a:lnTo>
                </a:path>
                <a:path w="3869055" h="16509">
                  <a:moveTo>
                    <a:pt x="3532076" y="16233"/>
                  </a:moveTo>
                  <a:lnTo>
                    <a:pt x="3523900" y="16233"/>
                  </a:lnTo>
                </a:path>
                <a:path w="3869055" h="16509">
                  <a:moveTo>
                    <a:pt x="3513027" y="16233"/>
                  </a:moveTo>
                  <a:lnTo>
                    <a:pt x="3503553" y="16233"/>
                  </a:lnTo>
                </a:path>
                <a:path w="3869055" h="16509">
                  <a:moveTo>
                    <a:pt x="3492714" y="16233"/>
                  </a:moveTo>
                  <a:lnTo>
                    <a:pt x="3484520" y="16233"/>
                  </a:lnTo>
                </a:path>
                <a:path w="3869055" h="16509">
                  <a:moveTo>
                    <a:pt x="3472316" y="16233"/>
                  </a:moveTo>
                  <a:lnTo>
                    <a:pt x="3464191" y="16233"/>
                  </a:lnTo>
                </a:path>
                <a:path w="3869055" h="16509">
                  <a:moveTo>
                    <a:pt x="3453317" y="16233"/>
                  </a:moveTo>
                  <a:lnTo>
                    <a:pt x="3445175" y="16233"/>
                  </a:lnTo>
                </a:path>
                <a:path w="3869055" h="16509">
                  <a:moveTo>
                    <a:pt x="3432953" y="16233"/>
                  </a:moveTo>
                  <a:lnTo>
                    <a:pt x="3424777" y="16233"/>
                  </a:lnTo>
                </a:path>
                <a:path w="3869055" h="16509">
                  <a:moveTo>
                    <a:pt x="3413972" y="16233"/>
                  </a:moveTo>
                  <a:lnTo>
                    <a:pt x="3404464" y="16233"/>
                  </a:lnTo>
                </a:path>
                <a:path w="3869055" h="16509">
                  <a:moveTo>
                    <a:pt x="3393591" y="16233"/>
                  </a:moveTo>
                  <a:lnTo>
                    <a:pt x="3385431" y="16233"/>
                  </a:lnTo>
                </a:path>
                <a:path w="3869055" h="16509">
                  <a:moveTo>
                    <a:pt x="3374609" y="16233"/>
                  </a:moveTo>
                  <a:lnTo>
                    <a:pt x="3365084" y="16233"/>
                  </a:lnTo>
                </a:path>
                <a:path w="3869055" h="16509">
                  <a:moveTo>
                    <a:pt x="3354228" y="16233"/>
                  </a:moveTo>
                  <a:lnTo>
                    <a:pt x="3346069" y="16233"/>
                  </a:lnTo>
                </a:path>
                <a:path w="3869055" h="16509">
                  <a:moveTo>
                    <a:pt x="3333847" y="16233"/>
                  </a:moveTo>
                  <a:lnTo>
                    <a:pt x="3325722" y="16233"/>
                  </a:lnTo>
                </a:path>
                <a:path w="3869055" h="16509">
                  <a:moveTo>
                    <a:pt x="3314849" y="16233"/>
                  </a:moveTo>
                  <a:lnTo>
                    <a:pt x="3306689" y="16233"/>
                  </a:lnTo>
                </a:path>
                <a:path w="3869055" h="16509">
                  <a:moveTo>
                    <a:pt x="3294485" y="16233"/>
                  </a:moveTo>
                  <a:lnTo>
                    <a:pt x="3286359" y="16233"/>
                  </a:lnTo>
                </a:path>
                <a:path w="3869055" h="16509">
                  <a:moveTo>
                    <a:pt x="3275503" y="16233"/>
                  </a:moveTo>
                  <a:lnTo>
                    <a:pt x="3265978" y="16233"/>
                  </a:lnTo>
                </a:path>
                <a:path w="3869055" h="16509">
                  <a:moveTo>
                    <a:pt x="3255122" y="16233"/>
                  </a:moveTo>
                  <a:lnTo>
                    <a:pt x="3246997" y="16233"/>
                  </a:lnTo>
                </a:path>
                <a:path w="3869055" h="16509">
                  <a:moveTo>
                    <a:pt x="3234775" y="16233"/>
                  </a:moveTo>
                  <a:lnTo>
                    <a:pt x="3226616" y="16233"/>
                  </a:lnTo>
                </a:path>
                <a:path w="3869055" h="16509">
                  <a:moveTo>
                    <a:pt x="3215759" y="16233"/>
                  </a:moveTo>
                  <a:lnTo>
                    <a:pt x="3207634" y="16233"/>
                  </a:lnTo>
                </a:path>
                <a:path w="3869055" h="16509">
                  <a:moveTo>
                    <a:pt x="3195395" y="16233"/>
                  </a:moveTo>
                  <a:lnTo>
                    <a:pt x="3187270" y="16233"/>
                  </a:lnTo>
                </a:path>
                <a:path w="3869055" h="16509">
                  <a:moveTo>
                    <a:pt x="3176380" y="16233"/>
                  </a:moveTo>
                  <a:lnTo>
                    <a:pt x="3166889" y="16233"/>
                  </a:lnTo>
                </a:path>
                <a:path w="3869055" h="16509">
                  <a:moveTo>
                    <a:pt x="3156016" y="16233"/>
                  </a:moveTo>
                  <a:lnTo>
                    <a:pt x="3147891" y="16233"/>
                  </a:lnTo>
                </a:path>
                <a:path w="3869055" h="16509">
                  <a:moveTo>
                    <a:pt x="3137034" y="16233"/>
                  </a:moveTo>
                  <a:lnTo>
                    <a:pt x="3127527" y="16233"/>
                  </a:lnTo>
                </a:path>
                <a:path w="3869055" h="16509">
                  <a:moveTo>
                    <a:pt x="3116653" y="16233"/>
                  </a:moveTo>
                  <a:lnTo>
                    <a:pt x="3108545" y="16233"/>
                  </a:lnTo>
                </a:path>
                <a:path w="3869055" h="16509">
                  <a:moveTo>
                    <a:pt x="3096306" y="16233"/>
                  </a:moveTo>
                  <a:lnTo>
                    <a:pt x="3088147" y="16233"/>
                  </a:lnTo>
                </a:path>
                <a:path w="3869055" h="16509">
                  <a:moveTo>
                    <a:pt x="3077291" y="16233"/>
                  </a:moveTo>
                  <a:lnTo>
                    <a:pt x="3069166" y="16233"/>
                  </a:lnTo>
                </a:path>
                <a:path w="3869055" h="16509">
                  <a:moveTo>
                    <a:pt x="3056961" y="16233"/>
                  </a:moveTo>
                  <a:lnTo>
                    <a:pt x="3048785" y="16233"/>
                  </a:lnTo>
                </a:path>
                <a:path w="3869055" h="16509">
                  <a:moveTo>
                    <a:pt x="3037911" y="16233"/>
                  </a:moveTo>
                  <a:lnTo>
                    <a:pt x="3028455" y="16233"/>
                  </a:lnTo>
                </a:path>
                <a:path w="3869055" h="16509">
                  <a:moveTo>
                    <a:pt x="3017581" y="16233"/>
                  </a:moveTo>
                  <a:lnTo>
                    <a:pt x="3009439" y="16233"/>
                  </a:lnTo>
                </a:path>
                <a:path w="3869055" h="16509">
                  <a:moveTo>
                    <a:pt x="2997217" y="16233"/>
                  </a:moveTo>
                  <a:lnTo>
                    <a:pt x="2989092" y="16233"/>
                  </a:lnTo>
                </a:path>
                <a:path w="3869055" h="16509">
                  <a:moveTo>
                    <a:pt x="2978219" y="16233"/>
                  </a:moveTo>
                  <a:lnTo>
                    <a:pt x="2970043" y="16233"/>
                  </a:lnTo>
                </a:path>
                <a:path w="3869055" h="16509">
                  <a:moveTo>
                    <a:pt x="2957855" y="16233"/>
                  </a:moveTo>
                  <a:lnTo>
                    <a:pt x="2949713" y="16233"/>
                  </a:lnTo>
                </a:path>
                <a:path w="3869055" h="16509">
                  <a:moveTo>
                    <a:pt x="2938873" y="16233"/>
                  </a:moveTo>
                  <a:lnTo>
                    <a:pt x="2929349" y="16233"/>
                  </a:lnTo>
                </a:path>
                <a:path w="3869055" h="16509">
                  <a:moveTo>
                    <a:pt x="2918475" y="16233"/>
                  </a:moveTo>
                  <a:lnTo>
                    <a:pt x="2910367" y="16233"/>
                  </a:lnTo>
                </a:path>
                <a:path w="3869055" h="16509">
                  <a:moveTo>
                    <a:pt x="2899494" y="16233"/>
                  </a:moveTo>
                  <a:lnTo>
                    <a:pt x="2889969" y="16233"/>
                  </a:lnTo>
                </a:path>
                <a:path w="3869055" h="16509">
                  <a:moveTo>
                    <a:pt x="2879113" y="16233"/>
                  </a:moveTo>
                  <a:lnTo>
                    <a:pt x="2870988" y="16233"/>
                  </a:lnTo>
                </a:path>
                <a:path w="3869055" h="16509">
                  <a:moveTo>
                    <a:pt x="2858749" y="16233"/>
                  </a:moveTo>
                  <a:lnTo>
                    <a:pt x="2850624" y="16233"/>
                  </a:lnTo>
                </a:path>
                <a:path w="3869055" h="16509">
                  <a:moveTo>
                    <a:pt x="2839767" y="16233"/>
                  </a:moveTo>
                  <a:lnTo>
                    <a:pt x="2831625" y="16233"/>
                  </a:lnTo>
                </a:path>
                <a:path w="3869055" h="16509">
                  <a:moveTo>
                    <a:pt x="2819386" y="16233"/>
                  </a:moveTo>
                  <a:lnTo>
                    <a:pt x="2811244" y="16233"/>
                  </a:lnTo>
                </a:path>
                <a:path w="3869055" h="16509">
                  <a:moveTo>
                    <a:pt x="2800388" y="16233"/>
                  </a:moveTo>
                  <a:lnTo>
                    <a:pt x="2790880" y="16233"/>
                  </a:lnTo>
                </a:path>
                <a:path w="3869055" h="16509">
                  <a:moveTo>
                    <a:pt x="2780007" y="16233"/>
                  </a:moveTo>
                  <a:lnTo>
                    <a:pt x="2771881" y="16233"/>
                  </a:lnTo>
                </a:path>
                <a:path w="3869055" h="16509">
                  <a:moveTo>
                    <a:pt x="2759677" y="16233"/>
                  </a:moveTo>
                  <a:lnTo>
                    <a:pt x="2751517" y="16233"/>
                  </a:lnTo>
                </a:path>
                <a:path w="3869055" h="16509">
                  <a:moveTo>
                    <a:pt x="2740661" y="16233"/>
                  </a:moveTo>
                  <a:lnTo>
                    <a:pt x="2732536" y="16233"/>
                  </a:lnTo>
                </a:path>
                <a:path w="3869055" h="16509">
                  <a:moveTo>
                    <a:pt x="2720297" y="16233"/>
                  </a:moveTo>
                  <a:lnTo>
                    <a:pt x="2712155" y="16233"/>
                  </a:lnTo>
                </a:path>
                <a:path w="3869055" h="16509">
                  <a:moveTo>
                    <a:pt x="2701282" y="16233"/>
                  </a:moveTo>
                  <a:lnTo>
                    <a:pt x="2691808" y="16233"/>
                  </a:lnTo>
                </a:path>
                <a:path w="3869055" h="16509">
                  <a:moveTo>
                    <a:pt x="2680952" y="16233"/>
                  </a:moveTo>
                  <a:lnTo>
                    <a:pt x="2672775" y="16233"/>
                  </a:lnTo>
                </a:path>
                <a:path w="3869055" h="16509">
                  <a:moveTo>
                    <a:pt x="2661919" y="16233"/>
                  </a:moveTo>
                  <a:lnTo>
                    <a:pt x="2652463" y="16233"/>
                  </a:lnTo>
                </a:path>
                <a:path w="3869055" h="16509">
                  <a:moveTo>
                    <a:pt x="2641572" y="16233"/>
                  </a:moveTo>
                  <a:lnTo>
                    <a:pt x="2633413" y="16233"/>
                  </a:lnTo>
                </a:path>
                <a:path w="3869055" h="16509">
                  <a:moveTo>
                    <a:pt x="2621208" y="16233"/>
                  </a:moveTo>
                  <a:lnTo>
                    <a:pt x="2613032" y="16233"/>
                  </a:lnTo>
                </a:path>
                <a:path w="3869055" h="16509">
                  <a:moveTo>
                    <a:pt x="2602227" y="16233"/>
                  </a:moveTo>
                  <a:lnTo>
                    <a:pt x="2594067" y="16233"/>
                  </a:lnTo>
                </a:path>
                <a:path w="3869055" h="16509">
                  <a:moveTo>
                    <a:pt x="2581828" y="16233"/>
                  </a:moveTo>
                  <a:lnTo>
                    <a:pt x="2573686" y="16233"/>
                  </a:lnTo>
                </a:path>
                <a:path w="3869055" h="16509">
                  <a:moveTo>
                    <a:pt x="2562864" y="16233"/>
                  </a:moveTo>
                  <a:lnTo>
                    <a:pt x="2553339" y="16233"/>
                  </a:lnTo>
                </a:path>
                <a:path w="3869055" h="16509">
                  <a:moveTo>
                    <a:pt x="2542483" y="16233"/>
                  </a:moveTo>
                  <a:lnTo>
                    <a:pt x="2534307" y="16233"/>
                  </a:lnTo>
                </a:path>
                <a:path w="3869055" h="16509">
                  <a:moveTo>
                    <a:pt x="2522119" y="16233"/>
                  </a:moveTo>
                  <a:lnTo>
                    <a:pt x="2513977" y="16233"/>
                  </a:lnTo>
                </a:path>
                <a:path w="3869055" h="16509">
                  <a:moveTo>
                    <a:pt x="2503103" y="16233"/>
                  </a:moveTo>
                  <a:lnTo>
                    <a:pt x="2494927" y="16233"/>
                  </a:lnTo>
                </a:path>
                <a:path w="3869055" h="16509">
                  <a:moveTo>
                    <a:pt x="2482739" y="16233"/>
                  </a:moveTo>
                  <a:lnTo>
                    <a:pt x="2474614" y="16233"/>
                  </a:lnTo>
                </a:path>
                <a:path w="3869055" h="16509">
                  <a:moveTo>
                    <a:pt x="2463775" y="16233"/>
                  </a:moveTo>
                  <a:lnTo>
                    <a:pt x="2454233" y="16233"/>
                  </a:lnTo>
                </a:path>
                <a:path w="3869055" h="16509">
                  <a:moveTo>
                    <a:pt x="2443377" y="16233"/>
                  </a:moveTo>
                  <a:lnTo>
                    <a:pt x="2435235" y="16233"/>
                  </a:lnTo>
                </a:path>
                <a:path w="3869055" h="16509">
                  <a:moveTo>
                    <a:pt x="2424378" y="16233"/>
                  </a:moveTo>
                  <a:lnTo>
                    <a:pt x="2414871" y="16233"/>
                  </a:lnTo>
                </a:path>
                <a:path w="3869055" h="16509">
                  <a:moveTo>
                    <a:pt x="2404014" y="16233"/>
                  </a:moveTo>
                  <a:lnTo>
                    <a:pt x="2395889" y="16233"/>
                  </a:lnTo>
                </a:path>
                <a:path w="3869055" h="16509">
                  <a:moveTo>
                    <a:pt x="2383633" y="16233"/>
                  </a:moveTo>
                  <a:lnTo>
                    <a:pt x="2375525" y="16233"/>
                  </a:lnTo>
                </a:path>
                <a:path w="3869055" h="16509">
                  <a:moveTo>
                    <a:pt x="2364652" y="16233"/>
                  </a:moveTo>
                  <a:lnTo>
                    <a:pt x="2356510" y="16233"/>
                  </a:lnTo>
                </a:path>
                <a:path w="3869055" h="16509">
                  <a:moveTo>
                    <a:pt x="2344271" y="16233"/>
                  </a:moveTo>
                  <a:lnTo>
                    <a:pt x="2336146" y="16233"/>
                  </a:lnTo>
                </a:path>
                <a:path w="3869055" h="16509">
                  <a:moveTo>
                    <a:pt x="2325289" y="16233"/>
                  </a:moveTo>
                  <a:lnTo>
                    <a:pt x="2315782" y="16233"/>
                  </a:lnTo>
                </a:path>
                <a:path w="3869055" h="16509">
                  <a:moveTo>
                    <a:pt x="2304908" y="16233"/>
                  </a:moveTo>
                  <a:lnTo>
                    <a:pt x="2296783" y="16233"/>
                  </a:lnTo>
                </a:path>
                <a:path w="3869055" h="16509">
                  <a:moveTo>
                    <a:pt x="2284561" y="16233"/>
                  </a:moveTo>
                  <a:lnTo>
                    <a:pt x="2276402" y="16233"/>
                  </a:lnTo>
                </a:path>
                <a:path w="3869055" h="16509">
                  <a:moveTo>
                    <a:pt x="2265546" y="16233"/>
                  </a:moveTo>
                  <a:lnTo>
                    <a:pt x="2257421" y="16233"/>
                  </a:lnTo>
                </a:path>
                <a:path w="3869055" h="16509">
                  <a:moveTo>
                    <a:pt x="2245199" y="16233"/>
                  </a:moveTo>
                  <a:lnTo>
                    <a:pt x="2237040" y="16233"/>
                  </a:lnTo>
                </a:path>
                <a:path w="3869055" h="16509">
                  <a:moveTo>
                    <a:pt x="2226166" y="16233"/>
                  </a:moveTo>
                  <a:lnTo>
                    <a:pt x="2216693" y="16233"/>
                  </a:lnTo>
                </a:path>
                <a:path w="3869055" h="16509">
                  <a:moveTo>
                    <a:pt x="2205853" y="16233"/>
                  </a:moveTo>
                  <a:lnTo>
                    <a:pt x="2197677" y="16233"/>
                  </a:lnTo>
                </a:path>
                <a:path w="3869055" h="16509">
                  <a:moveTo>
                    <a:pt x="2186821" y="16233"/>
                  </a:moveTo>
                  <a:lnTo>
                    <a:pt x="2177347" y="16233"/>
                  </a:lnTo>
                </a:path>
                <a:path w="3869055" h="16509">
                  <a:moveTo>
                    <a:pt x="2166474" y="16233"/>
                  </a:moveTo>
                  <a:lnTo>
                    <a:pt x="2158297" y="16233"/>
                  </a:lnTo>
                </a:path>
                <a:path w="3869055" h="16509">
                  <a:moveTo>
                    <a:pt x="2146110" y="16233"/>
                  </a:moveTo>
                  <a:lnTo>
                    <a:pt x="2137933" y="16233"/>
                  </a:lnTo>
                </a:path>
                <a:path w="3869055" h="16509">
                  <a:moveTo>
                    <a:pt x="2127111" y="16233"/>
                  </a:moveTo>
                  <a:lnTo>
                    <a:pt x="2118935" y="16233"/>
                  </a:lnTo>
                </a:path>
                <a:path w="3869055" h="16509">
                  <a:moveTo>
                    <a:pt x="2106730" y="16233"/>
                  </a:moveTo>
                  <a:lnTo>
                    <a:pt x="2098588" y="16233"/>
                  </a:lnTo>
                </a:path>
                <a:path w="3869055" h="16509">
                  <a:moveTo>
                    <a:pt x="2087766" y="16233"/>
                  </a:moveTo>
                  <a:lnTo>
                    <a:pt x="2078224" y="16233"/>
                  </a:lnTo>
                </a:path>
                <a:path w="3869055" h="16509">
                  <a:moveTo>
                    <a:pt x="2067385" y="16233"/>
                  </a:moveTo>
                  <a:lnTo>
                    <a:pt x="2059208" y="16233"/>
                  </a:lnTo>
                </a:path>
                <a:path w="3869055" h="16509">
                  <a:moveTo>
                    <a:pt x="2047004" y="16233"/>
                  </a:moveTo>
                  <a:lnTo>
                    <a:pt x="2038878" y="16233"/>
                  </a:lnTo>
                </a:path>
                <a:path w="3869055" h="16509">
                  <a:moveTo>
                    <a:pt x="2028022" y="16233"/>
                  </a:moveTo>
                  <a:lnTo>
                    <a:pt x="2019846" y="16233"/>
                  </a:lnTo>
                </a:path>
                <a:path w="3869055" h="16509">
                  <a:moveTo>
                    <a:pt x="2007641" y="16233"/>
                  </a:moveTo>
                  <a:lnTo>
                    <a:pt x="1999516" y="16233"/>
                  </a:lnTo>
                </a:path>
                <a:path w="3869055" h="16509">
                  <a:moveTo>
                    <a:pt x="1988643" y="16233"/>
                  </a:moveTo>
                  <a:lnTo>
                    <a:pt x="1979135" y="16233"/>
                  </a:lnTo>
                </a:path>
                <a:path w="3869055" h="16509">
                  <a:moveTo>
                    <a:pt x="1968262" y="16233"/>
                  </a:moveTo>
                  <a:lnTo>
                    <a:pt x="1960136" y="16233"/>
                  </a:lnTo>
                </a:path>
                <a:path w="3869055" h="16509">
                  <a:moveTo>
                    <a:pt x="1949280" y="16233"/>
                  </a:moveTo>
                  <a:lnTo>
                    <a:pt x="1939772" y="16233"/>
                  </a:lnTo>
                </a:path>
                <a:path w="3869055" h="16509">
                  <a:moveTo>
                    <a:pt x="1928916" y="16233"/>
                  </a:moveTo>
                  <a:lnTo>
                    <a:pt x="1920791" y="16233"/>
                  </a:lnTo>
                </a:path>
                <a:path w="3869055" h="16509">
                  <a:moveTo>
                    <a:pt x="1908535" y="16233"/>
                  </a:moveTo>
                  <a:lnTo>
                    <a:pt x="1900410" y="16233"/>
                  </a:lnTo>
                </a:path>
                <a:path w="3869055" h="16509">
                  <a:moveTo>
                    <a:pt x="1889537" y="16233"/>
                  </a:moveTo>
                  <a:lnTo>
                    <a:pt x="1881411" y="16233"/>
                  </a:lnTo>
                </a:path>
                <a:path w="3869055" h="16509">
                  <a:moveTo>
                    <a:pt x="1869172" y="16233"/>
                  </a:moveTo>
                  <a:lnTo>
                    <a:pt x="1861030" y="16233"/>
                  </a:lnTo>
                </a:path>
                <a:path w="3869055" h="16509">
                  <a:moveTo>
                    <a:pt x="1850157" y="16233"/>
                  </a:moveTo>
                  <a:lnTo>
                    <a:pt x="1840666" y="16233"/>
                  </a:lnTo>
                </a:path>
                <a:path w="3869055" h="16509">
                  <a:moveTo>
                    <a:pt x="1829793" y="16233"/>
                  </a:moveTo>
                  <a:lnTo>
                    <a:pt x="1821668" y="16233"/>
                  </a:lnTo>
                </a:path>
                <a:path w="3869055" h="16509">
                  <a:moveTo>
                    <a:pt x="1809463" y="16233"/>
                  </a:moveTo>
                  <a:lnTo>
                    <a:pt x="1801287" y="16233"/>
                  </a:lnTo>
                </a:path>
                <a:path w="3869055" h="16509">
                  <a:moveTo>
                    <a:pt x="1790447" y="16233"/>
                  </a:moveTo>
                  <a:lnTo>
                    <a:pt x="1782322" y="16233"/>
                  </a:lnTo>
                </a:path>
                <a:path w="3869055" h="16509">
                  <a:moveTo>
                    <a:pt x="1770100" y="16233"/>
                  </a:moveTo>
                  <a:lnTo>
                    <a:pt x="1761941" y="16233"/>
                  </a:lnTo>
                </a:path>
                <a:path w="3869055" h="16509">
                  <a:moveTo>
                    <a:pt x="1751068" y="16233"/>
                  </a:moveTo>
                  <a:lnTo>
                    <a:pt x="1741577" y="16233"/>
                  </a:lnTo>
                </a:path>
                <a:path w="3869055" h="16509">
                  <a:moveTo>
                    <a:pt x="1730738" y="16233"/>
                  </a:moveTo>
                  <a:lnTo>
                    <a:pt x="1722579" y="16233"/>
                  </a:lnTo>
                </a:path>
                <a:path w="3869055" h="16509">
                  <a:moveTo>
                    <a:pt x="1711705" y="16233"/>
                  </a:moveTo>
                  <a:lnTo>
                    <a:pt x="1702232" y="16233"/>
                  </a:lnTo>
                </a:path>
                <a:path w="3869055" h="16509">
                  <a:moveTo>
                    <a:pt x="1691375" y="16233"/>
                  </a:moveTo>
                  <a:lnTo>
                    <a:pt x="1683199" y="16233"/>
                  </a:lnTo>
                </a:path>
                <a:path w="3869055" h="16509">
                  <a:moveTo>
                    <a:pt x="1670994" y="16233"/>
                  </a:moveTo>
                  <a:lnTo>
                    <a:pt x="1662869" y="16233"/>
                  </a:lnTo>
                </a:path>
                <a:path w="3869055" h="16509">
                  <a:moveTo>
                    <a:pt x="1651996" y="16233"/>
                  </a:moveTo>
                  <a:lnTo>
                    <a:pt x="1643854" y="16233"/>
                  </a:lnTo>
                </a:path>
                <a:path w="3869055" h="16509">
                  <a:moveTo>
                    <a:pt x="1631615" y="16233"/>
                  </a:moveTo>
                  <a:lnTo>
                    <a:pt x="1623507" y="16233"/>
                  </a:lnTo>
                </a:path>
                <a:path w="3869055" h="16509">
                  <a:moveTo>
                    <a:pt x="1612633" y="16233"/>
                  </a:moveTo>
                  <a:lnTo>
                    <a:pt x="1603126" y="16233"/>
                  </a:lnTo>
                </a:path>
                <a:path w="3869055" h="16509">
                  <a:moveTo>
                    <a:pt x="1592269" y="16233"/>
                  </a:moveTo>
                  <a:lnTo>
                    <a:pt x="1584144" y="16233"/>
                  </a:lnTo>
                </a:path>
                <a:path w="3869055" h="16509">
                  <a:moveTo>
                    <a:pt x="1571888" y="16233"/>
                  </a:moveTo>
                  <a:lnTo>
                    <a:pt x="1563780" y="16233"/>
                  </a:lnTo>
                </a:path>
                <a:path w="3869055" h="16509">
                  <a:moveTo>
                    <a:pt x="1552907" y="16233"/>
                  </a:moveTo>
                  <a:lnTo>
                    <a:pt x="1544782" y="16233"/>
                  </a:lnTo>
                </a:path>
                <a:path w="3869055" h="16509">
                  <a:moveTo>
                    <a:pt x="1532526" y="16233"/>
                  </a:moveTo>
                  <a:lnTo>
                    <a:pt x="1524401" y="16233"/>
                  </a:lnTo>
                </a:path>
                <a:path w="3869055" h="16509">
                  <a:moveTo>
                    <a:pt x="1513527" y="16233"/>
                  </a:moveTo>
                  <a:lnTo>
                    <a:pt x="1504037" y="16233"/>
                  </a:lnTo>
                </a:path>
                <a:path w="3869055" h="16509">
                  <a:moveTo>
                    <a:pt x="1493163" y="16233"/>
                  </a:moveTo>
                  <a:lnTo>
                    <a:pt x="1485021" y="16233"/>
                  </a:lnTo>
                </a:path>
                <a:path w="3869055" h="16509">
                  <a:moveTo>
                    <a:pt x="1474182" y="16233"/>
                  </a:moveTo>
                  <a:lnTo>
                    <a:pt x="1464657" y="16233"/>
                  </a:lnTo>
                </a:path>
                <a:path w="3869055" h="16509">
                  <a:moveTo>
                    <a:pt x="1453801" y="16233"/>
                  </a:moveTo>
                  <a:lnTo>
                    <a:pt x="1445676" y="16233"/>
                  </a:lnTo>
                </a:path>
                <a:path w="3869055" h="16509">
                  <a:moveTo>
                    <a:pt x="1433454" y="16233"/>
                  </a:moveTo>
                  <a:lnTo>
                    <a:pt x="1425294" y="16233"/>
                  </a:lnTo>
                </a:path>
                <a:path w="3869055" h="16509">
                  <a:moveTo>
                    <a:pt x="1414438" y="16233"/>
                  </a:moveTo>
                  <a:lnTo>
                    <a:pt x="1406296" y="16233"/>
                  </a:lnTo>
                </a:path>
                <a:path w="3869055" h="16509">
                  <a:moveTo>
                    <a:pt x="1394108" y="16233"/>
                  </a:moveTo>
                  <a:lnTo>
                    <a:pt x="1385932" y="16233"/>
                  </a:lnTo>
                </a:path>
                <a:path w="3869055" h="16509">
                  <a:moveTo>
                    <a:pt x="1375059" y="16233"/>
                  </a:moveTo>
                  <a:lnTo>
                    <a:pt x="1365602" y="16233"/>
                  </a:lnTo>
                </a:path>
                <a:path w="3869055" h="16509">
                  <a:moveTo>
                    <a:pt x="1354729" y="16233"/>
                  </a:moveTo>
                  <a:lnTo>
                    <a:pt x="1346569" y="16233"/>
                  </a:lnTo>
                </a:path>
                <a:path w="3869055" h="16509">
                  <a:moveTo>
                    <a:pt x="1334365" y="16233"/>
                  </a:moveTo>
                  <a:lnTo>
                    <a:pt x="1326188" y="16233"/>
                  </a:lnTo>
                </a:path>
                <a:path w="3869055" h="16509">
                  <a:moveTo>
                    <a:pt x="1315366" y="16233"/>
                  </a:moveTo>
                  <a:lnTo>
                    <a:pt x="1307207" y="16233"/>
                  </a:lnTo>
                </a:path>
                <a:path w="3869055" h="16509">
                  <a:moveTo>
                    <a:pt x="1294985" y="16233"/>
                  </a:moveTo>
                  <a:lnTo>
                    <a:pt x="1286826" y="16233"/>
                  </a:lnTo>
                </a:path>
                <a:path w="3869055" h="16509">
                  <a:moveTo>
                    <a:pt x="1276021" y="16233"/>
                  </a:moveTo>
                  <a:lnTo>
                    <a:pt x="1266479" y="16233"/>
                  </a:lnTo>
                </a:path>
                <a:path w="3869055" h="16509">
                  <a:moveTo>
                    <a:pt x="1255640" y="16233"/>
                  </a:moveTo>
                  <a:lnTo>
                    <a:pt x="1247463" y="16233"/>
                  </a:lnTo>
                </a:path>
                <a:path w="3869055" h="16509">
                  <a:moveTo>
                    <a:pt x="1236590" y="16233"/>
                  </a:moveTo>
                  <a:lnTo>
                    <a:pt x="1227133" y="16233"/>
                  </a:lnTo>
                </a:path>
                <a:path w="3869055" h="16509">
                  <a:moveTo>
                    <a:pt x="1216243" y="16233"/>
                  </a:moveTo>
                  <a:lnTo>
                    <a:pt x="1208084" y="16233"/>
                  </a:lnTo>
                </a:path>
                <a:path w="3869055" h="16509">
                  <a:moveTo>
                    <a:pt x="1195879" y="16233"/>
                  </a:moveTo>
                  <a:lnTo>
                    <a:pt x="1187771" y="16233"/>
                  </a:lnTo>
                </a:path>
                <a:path w="3869055" h="16509">
                  <a:moveTo>
                    <a:pt x="1176880" y="16233"/>
                  </a:moveTo>
                  <a:lnTo>
                    <a:pt x="1168755" y="16233"/>
                  </a:lnTo>
                </a:path>
                <a:path w="3869055" h="16509">
                  <a:moveTo>
                    <a:pt x="1156516" y="16233"/>
                  </a:moveTo>
                  <a:lnTo>
                    <a:pt x="1148391" y="16233"/>
                  </a:lnTo>
                </a:path>
                <a:path w="3869055" h="16509">
                  <a:moveTo>
                    <a:pt x="1137535" y="16233"/>
                  </a:moveTo>
                  <a:lnTo>
                    <a:pt x="1128027" y="16233"/>
                  </a:lnTo>
                </a:path>
                <a:path w="3869055" h="16509">
                  <a:moveTo>
                    <a:pt x="1117154" y="16233"/>
                  </a:moveTo>
                  <a:lnTo>
                    <a:pt x="1109046" y="16233"/>
                  </a:lnTo>
                </a:path>
                <a:path w="3869055" h="16509">
                  <a:moveTo>
                    <a:pt x="1096824" y="16233"/>
                  </a:moveTo>
                  <a:lnTo>
                    <a:pt x="1088665" y="16233"/>
                  </a:lnTo>
                </a:path>
                <a:path w="3869055" h="16509">
                  <a:moveTo>
                    <a:pt x="1077791" y="16233"/>
                  </a:moveTo>
                  <a:lnTo>
                    <a:pt x="1069666" y="16233"/>
                  </a:lnTo>
                </a:path>
                <a:path w="3869055" h="16509">
                  <a:moveTo>
                    <a:pt x="1057479" y="16233"/>
                  </a:moveTo>
                  <a:lnTo>
                    <a:pt x="1049285" y="16233"/>
                  </a:lnTo>
                </a:path>
                <a:path w="3869055" h="16509">
                  <a:moveTo>
                    <a:pt x="1038412" y="16233"/>
                  </a:moveTo>
                  <a:lnTo>
                    <a:pt x="1028938" y="16233"/>
                  </a:lnTo>
                </a:path>
                <a:path w="3869055" h="16509">
                  <a:moveTo>
                    <a:pt x="1018031" y="16233"/>
                  </a:moveTo>
                  <a:lnTo>
                    <a:pt x="1009906" y="16233"/>
                  </a:lnTo>
                </a:path>
                <a:path w="3869055" h="16509">
                  <a:moveTo>
                    <a:pt x="999049" y="16233"/>
                  </a:moveTo>
                  <a:lnTo>
                    <a:pt x="989542" y="16233"/>
                  </a:lnTo>
                </a:path>
                <a:path w="3869055" h="16509">
                  <a:moveTo>
                    <a:pt x="978685" y="16233"/>
                  </a:moveTo>
                  <a:lnTo>
                    <a:pt x="970577" y="16233"/>
                  </a:lnTo>
                </a:path>
                <a:path w="3869055" h="16509">
                  <a:moveTo>
                    <a:pt x="958355" y="16233"/>
                  </a:moveTo>
                  <a:lnTo>
                    <a:pt x="950179" y="16233"/>
                  </a:lnTo>
                </a:path>
                <a:path w="3869055" h="16509">
                  <a:moveTo>
                    <a:pt x="939323" y="16233"/>
                  </a:moveTo>
                  <a:lnTo>
                    <a:pt x="931198" y="16233"/>
                  </a:lnTo>
                </a:path>
                <a:path w="3869055" h="16509">
                  <a:moveTo>
                    <a:pt x="919010" y="16233"/>
                  </a:moveTo>
                  <a:lnTo>
                    <a:pt x="910851" y="16233"/>
                  </a:lnTo>
                </a:path>
                <a:path w="3869055" h="16509">
                  <a:moveTo>
                    <a:pt x="899960" y="16233"/>
                  </a:moveTo>
                  <a:lnTo>
                    <a:pt x="890487" y="16233"/>
                  </a:lnTo>
                </a:path>
                <a:path w="3869055" h="16509">
                  <a:moveTo>
                    <a:pt x="879613" y="16233"/>
                  </a:moveTo>
                  <a:lnTo>
                    <a:pt x="871420" y="16233"/>
                  </a:lnTo>
                </a:path>
                <a:path w="3869055" h="16509">
                  <a:moveTo>
                    <a:pt x="859232" y="16233"/>
                  </a:moveTo>
                  <a:lnTo>
                    <a:pt x="851107" y="16233"/>
                  </a:lnTo>
                </a:path>
                <a:path w="3869055" h="16509">
                  <a:moveTo>
                    <a:pt x="840251" y="16233"/>
                  </a:moveTo>
                  <a:lnTo>
                    <a:pt x="832092" y="16233"/>
                  </a:lnTo>
                </a:path>
                <a:path w="3869055" h="16509">
                  <a:moveTo>
                    <a:pt x="819887" y="16233"/>
                  </a:moveTo>
                  <a:lnTo>
                    <a:pt x="811745" y="16233"/>
                  </a:lnTo>
                </a:path>
                <a:path w="3869055" h="16509">
                  <a:moveTo>
                    <a:pt x="800905" y="16233"/>
                  </a:moveTo>
                  <a:lnTo>
                    <a:pt x="791381" y="16233"/>
                  </a:lnTo>
                </a:path>
                <a:path w="3869055" h="16509">
                  <a:moveTo>
                    <a:pt x="780524" y="16233"/>
                  </a:moveTo>
                  <a:lnTo>
                    <a:pt x="772365" y="16233"/>
                  </a:lnTo>
                </a:path>
                <a:path w="3869055" h="16509">
                  <a:moveTo>
                    <a:pt x="761543" y="16233"/>
                  </a:moveTo>
                  <a:lnTo>
                    <a:pt x="752001" y="16233"/>
                  </a:lnTo>
                </a:path>
                <a:path w="3869055" h="16509">
                  <a:moveTo>
                    <a:pt x="741162" y="16233"/>
                  </a:moveTo>
                  <a:lnTo>
                    <a:pt x="733002" y="16233"/>
                  </a:lnTo>
                </a:path>
                <a:path w="3869055" h="16509">
                  <a:moveTo>
                    <a:pt x="720781" y="16233"/>
                  </a:moveTo>
                  <a:lnTo>
                    <a:pt x="712656" y="16233"/>
                  </a:lnTo>
                </a:path>
                <a:path w="3869055" h="16509">
                  <a:moveTo>
                    <a:pt x="701765" y="16233"/>
                  </a:moveTo>
                  <a:lnTo>
                    <a:pt x="693623" y="16233"/>
                  </a:lnTo>
                </a:path>
                <a:path w="3869055" h="16509">
                  <a:moveTo>
                    <a:pt x="681435" y="16233"/>
                  </a:moveTo>
                  <a:lnTo>
                    <a:pt x="673276" y="16233"/>
                  </a:lnTo>
                </a:path>
                <a:path w="3869055" h="16509">
                  <a:moveTo>
                    <a:pt x="662420" y="16233"/>
                  </a:moveTo>
                  <a:lnTo>
                    <a:pt x="652929" y="16233"/>
                  </a:lnTo>
                </a:path>
                <a:path w="3869055" h="16509">
                  <a:moveTo>
                    <a:pt x="642056" y="16233"/>
                  </a:moveTo>
                  <a:lnTo>
                    <a:pt x="633930" y="16233"/>
                  </a:lnTo>
                </a:path>
                <a:path w="3869055" h="16509">
                  <a:moveTo>
                    <a:pt x="621709" y="16233"/>
                  </a:moveTo>
                  <a:lnTo>
                    <a:pt x="613532" y="16233"/>
                  </a:lnTo>
                </a:path>
                <a:path w="3869055" h="16509">
                  <a:moveTo>
                    <a:pt x="602676" y="16233"/>
                  </a:moveTo>
                  <a:lnTo>
                    <a:pt x="594551" y="16233"/>
                  </a:lnTo>
                </a:path>
                <a:path w="3869055" h="16509">
                  <a:moveTo>
                    <a:pt x="582363" y="16233"/>
                  </a:moveTo>
                  <a:lnTo>
                    <a:pt x="574204" y="16233"/>
                  </a:lnTo>
                </a:path>
                <a:path w="3869055" h="16509">
                  <a:moveTo>
                    <a:pt x="563331" y="16233"/>
                  </a:moveTo>
                  <a:lnTo>
                    <a:pt x="553823" y="16233"/>
                  </a:lnTo>
                </a:path>
                <a:path w="3869055" h="16509">
                  <a:moveTo>
                    <a:pt x="542984" y="16233"/>
                  </a:moveTo>
                  <a:lnTo>
                    <a:pt x="534841" y="16233"/>
                  </a:lnTo>
                </a:path>
                <a:path w="3869055" h="16509">
                  <a:moveTo>
                    <a:pt x="523951" y="16233"/>
                  </a:moveTo>
                  <a:lnTo>
                    <a:pt x="514460" y="16233"/>
                  </a:lnTo>
                </a:path>
                <a:path w="3869055" h="16509">
                  <a:moveTo>
                    <a:pt x="503587" y="16233"/>
                  </a:moveTo>
                  <a:lnTo>
                    <a:pt x="495445" y="16233"/>
                  </a:lnTo>
                </a:path>
                <a:path w="3869055" h="16509">
                  <a:moveTo>
                    <a:pt x="483240" y="16233"/>
                  </a:moveTo>
                  <a:lnTo>
                    <a:pt x="475081" y="16233"/>
                  </a:lnTo>
                </a:path>
                <a:path w="3869055" h="16509">
                  <a:moveTo>
                    <a:pt x="464224" y="16233"/>
                  </a:moveTo>
                  <a:lnTo>
                    <a:pt x="456099" y="16233"/>
                  </a:lnTo>
                </a:path>
                <a:path w="3869055" h="16509">
                  <a:moveTo>
                    <a:pt x="443878" y="16233"/>
                  </a:moveTo>
                  <a:lnTo>
                    <a:pt x="435718" y="16233"/>
                  </a:lnTo>
                </a:path>
                <a:path w="3869055" h="16509">
                  <a:moveTo>
                    <a:pt x="424862" y="16233"/>
                  </a:moveTo>
                  <a:lnTo>
                    <a:pt x="415371" y="16233"/>
                  </a:lnTo>
                </a:path>
                <a:path w="3869055" h="16509">
                  <a:moveTo>
                    <a:pt x="404515" y="16233"/>
                  </a:moveTo>
                  <a:lnTo>
                    <a:pt x="396356" y="16233"/>
                  </a:lnTo>
                </a:path>
                <a:path w="3869055" h="16509">
                  <a:moveTo>
                    <a:pt x="384134" y="16233"/>
                  </a:moveTo>
                  <a:lnTo>
                    <a:pt x="376026" y="16233"/>
                  </a:lnTo>
                </a:path>
                <a:path w="3869055" h="16509">
                  <a:moveTo>
                    <a:pt x="365152" y="16233"/>
                  </a:moveTo>
                  <a:lnTo>
                    <a:pt x="356993" y="16233"/>
                  </a:lnTo>
                </a:path>
                <a:path w="3869055" h="16509">
                  <a:moveTo>
                    <a:pt x="344771" y="16233"/>
                  </a:moveTo>
                  <a:lnTo>
                    <a:pt x="336646" y="16233"/>
                  </a:lnTo>
                </a:path>
                <a:path w="3869055" h="16509">
                  <a:moveTo>
                    <a:pt x="325790" y="16233"/>
                  </a:moveTo>
                  <a:lnTo>
                    <a:pt x="316282" y="16233"/>
                  </a:lnTo>
                </a:path>
                <a:path w="3869055" h="16509">
                  <a:moveTo>
                    <a:pt x="305409" y="16233"/>
                  </a:moveTo>
                  <a:lnTo>
                    <a:pt x="297284" y="16233"/>
                  </a:lnTo>
                </a:path>
                <a:path w="3869055" h="16509">
                  <a:moveTo>
                    <a:pt x="286410" y="16233"/>
                  </a:moveTo>
                  <a:lnTo>
                    <a:pt x="276920" y="16233"/>
                  </a:lnTo>
                </a:path>
                <a:path w="3869055" h="16509">
                  <a:moveTo>
                    <a:pt x="266029" y="16233"/>
                  </a:moveTo>
                  <a:lnTo>
                    <a:pt x="257904" y="16233"/>
                  </a:lnTo>
                </a:path>
                <a:path w="3869055" h="16509">
                  <a:moveTo>
                    <a:pt x="245682" y="16233"/>
                  </a:moveTo>
                  <a:lnTo>
                    <a:pt x="237523" y="16233"/>
                  </a:lnTo>
                </a:path>
                <a:path w="3869055" h="16509">
                  <a:moveTo>
                    <a:pt x="226667" y="16233"/>
                  </a:moveTo>
                  <a:lnTo>
                    <a:pt x="218593" y="16233"/>
                  </a:lnTo>
                </a:path>
                <a:path w="3869055" h="16509">
                  <a:moveTo>
                    <a:pt x="206320" y="16233"/>
                  </a:moveTo>
                  <a:lnTo>
                    <a:pt x="198212" y="16233"/>
                  </a:lnTo>
                </a:path>
                <a:path w="3869055" h="16509">
                  <a:moveTo>
                    <a:pt x="187355" y="16233"/>
                  </a:moveTo>
                  <a:lnTo>
                    <a:pt x="177831" y="16233"/>
                  </a:lnTo>
                </a:path>
                <a:path w="3869055" h="16509">
                  <a:moveTo>
                    <a:pt x="166957" y="16233"/>
                  </a:moveTo>
                  <a:lnTo>
                    <a:pt x="158832" y="16233"/>
                  </a:lnTo>
                </a:path>
                <a:path w="3869055" h="16509">
                  <a:moveTo>
                    <a:pt x="146593" y="16233"/>
                  </a:moveTo>
                  <a:lnTo>
                    <a:pt x="138434" y="16233"/>
                  </a:lnTo>
                </a:path>
                <a:path w="3869055" h="16509">
                  <a:moveTo>
                    <a:pt x="127578" y="16233"/>
                  </a:moveTo>
                  <a:lnTo>
                    <a:pt x="119418" y="16233"/>
                  </a:lnTo>
                </a:path>
                <a:path w="3869055" h="16509">
                  <a:moveTo>
                    <a:pt x="107231" y="16233"/>
                  </a:moveTo>
                  <a:lnTo>
                    <a:pt x="99089" y="16233"/>
                  </a:lnTo>
                </a:path>
                <a:path w="3869055" h="16509">
                  <a:moveTo>
                    <a:pt x="88215" y="16233"/>
                  </a:moveTo>
                  <a:lnTo>
                    <a:pt x="78725" y="16233"/>
                  </a:lnTo>
                </a:path>
                <a:path w="3869055" h="16509">
                  <a:moveTo>
                    <a:pt x="67885" y="16233"/>
                  </a:moveTo>
                  <a:lnTo>
                    <a:pt x="59726" y="16233"/>
                  </a:lnTo>
                </a:path>
                <a:path w="3869055" h="16509">
                  <a:moveTo>
                    <a:pt x="48870" y="16233"/>
                  </a:moveTo>
                  <a:lnTo>
                    <a:pt x="39379" y="16233"/>
                  </a:lnTo>
                </a:path>
                <a:path w="3869055" h="16509">
                  <a:moveTo>
                    <a:pt x="28506" y="16233"/>
                  </a:moveTo>
                  <a:lnTo>
                    <a:pt x="20346" y="16233"/>
                  </a:lnTo>
                </a:path>
                <a:path w="3869055" h="16509">
                  <a:moveTo>
                    <a:pt x="8125" y="16233"/>
                  </a:moveTo>
                  <a:lnTo>
                    <a:pt x="0" y="1623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/>
            <p:cNvSpPr/>
            <p:nvPr/>
          </p:nvSpPr>
          <p:spPr>
            <a:xfrm>
              <a:off x="12691734" y="8127010"/>
              <a:ext cx="2484120" cy="17780"/>
            </a:xfrm>
            <a:custGeom>
              <a:avLst/>
              <a:gdLst/>
              <a:ahLst/>
              <a:cxnLst/>
              <a:rect l="l" t="t" r="r" b="b"/>
              <a:pathLst>
                <a:path w="2484119" h="17779">
                  <a:moveTo>
                    <a:pt x="1423980" y="17560"/>
                  </a:moveTo>
                  <a:lnTo>
                    <a:pt x="1415804" y="17560"/>
                  </a:lnTo>
                </a:path>
                <a:path w="2484119" h="17779">
                  <a:moveTo>
                    <a:pt x="1403599" y="17560"/>
                  </a:moveTo>
                  <a:lnTo>
                    <a:pt x="1395457" y="17560"/>
                  </a:lnTo>
                </a:path>
                <a:path w="2484119" h="17779">
                  <a:moveTo>
                    <a:pt x="1384566" y="17560"/>
                  </a:moveTo>
                  <a:lnTo>
                    <a:pt x="1375110" y="17560"/>
                  </a:lnTo>
                </a:path>
                <a:path w="2484119" h="17779">
                  <a:moveTo>
                    <a:pt x="1364236" y="17560"/>
                  </a:moveTo>
                  <a:lnTo>
                    <a:pt x="1356060" y="17560"/>
                  </a:lnTo>
                </a:path>
                <a:path w="2484119" h="17779">
                  <a:moveTo>
                    <a:pt x="1343872" y="17560"/>
                  </a:moveTo>
                  <a:lnTo>
                    <a:pt x="1335747" y="17560"/>
                  </a:lnTo>
                </a:path>
                <a:path w="2484119" h="17779">
                  <a:moveTo>
                    <a:pt x="1324840" y="17560"/>
                  </a:moveTo>
                  <a:lnTo>
                    <a:pt x="1316715" y="17560"/>
                  </a:lnTo>
                </a:path>
                <a:path w="2484119" h="17779">
                  <a:moveTo>
                    <a:pt x="1304493" y="17560"/>
                  </a:moveTo>
                  <a:lnTo>
                    <a:pt x="1296368" y="17560"/>
                  </a:lnTo>
                </a:path>
                <a:path w="2484119" h="17779">
                  <a:moveTo>
                    <a:pt x="1285529" y="17560"/>
                  </a:moveTo>
                  <a:lnTo>
                    <a:pt x="1276004" y="17560"/>
                  </a:lnTo>
                </a:path>
                <a:path w="2484119" h="17779">
                  <a:moveTo>
                    <a:pt x="1265130" y="17560"/>
                  </a:moveTo>
                  <a:lnTo>
                    <a:pt x="1257022" y="17560"/>
                  </a:lnTo>
                </a:path>
                <a:path w="2484119" h="17779">
                  <a:moveTo>
                    <a:pt x="1246149" y="17560"/>
                  </a:moveTo>
                  <a:lnTo>
                    <a:pt x="1236624" y="17560"/>
                  </a:lnTo>
                </a:path>
                <a:path w="2484119" h="17779">
                  <a:moveTo>
                    <a:pt x="1225768" y="17560"/>
                  </a:moveTo>
                  <a:lnTo>
                    <a:pt x="1217643" y="17560"/>
                  </a:lnTo>
                </a:path>
                <a:path w="2484119" h="17779">
                  <a:moveTo>
                    <a:pt x="1205370" y="17560"/>
                  </a:moveTo>
                  <a:lnTo>
                    <a:pt x="1197262" y="17560"/>
                  </a:lnTo>
                </a:path>
                <a:path w="2484119" h="17779">
                  <a:moveTo>
                    <a:pt x="1186405" y="17560"/>
                  </a:moveTo>
                  <a:lnTo>
                    <a:pt x="1178280" y="17560"/>
                  </a:lnTo>
                </a:path>
                <a:path w="2484119" h="17779">
                  <a:moveTo>
                    <a:pt x="1166024" y="17560"/>
                  </a:moveTo>
                  <a:lnTo>
                    <a:pt x="1157899" y="17560"/>
                  </a:lnTo>
                </a:path>
                <a:path w="2484119" h="17779">
                  <a:moveTo>
                    <a:pt x="1147026" y="17560"/>
                  </a:moveTo>
                  <a:lnTo>
                    <a:pt x="1137518" y="17560"/>
                  </a:lnTo>
                </a:path>
                <a:path w="2484119" h="17779">
                  <a:moveTo>
                    <a:pt x="1126662" y="17560"/>
                  </a:moveTo>
                  <a:lnTo>
                    <a:pt x="1118520" y="17560"/>
                  </a:lnTo>
                </a:path>
                <a:path w="2484119" h="17779">
                  <a:moveTo>
                    <a:pt x="1106332" y="17560"/>
                  </a:moveTo>
                  <a:lnTo>
                    <a:pt x="1098155" y="17560"/>
                  </a:lnTo>
                </a:path>
                <a:path w="2484119" h="17779">
                  <a:moveTo>
                    <a:pt x="1087282" y="17560"/>
                  </a:moveTo>
                  <a:lnTo>
                    <a:pt x="1079174" y="17560"/>
                  </a:lnTo>
                </a:path>
                <a:path w="2484119" h="17779">
                  <a:moveTo>
                    <a:pt x="1066952" y="17560"/>
                  </a:moveTo>
                  <a:lnTo>
                    <a:pt x="1058776" y="17560"/>
                  </a:lnTo>
                </a:path>
                <a:path w="2484119" h="17779">
                  <a:moveTo>
                    <a:pt x="1047937" y="17560"/>
                  </a:moveTo>
                  <a:lnTo>
                    <a:pt x="1038497" y="17560"/>
                  </a:lnTo>
                </a:path>
                <a:path w="2484119" h="17779">
                  <a:moveTo>
                    <a:pt x="1027590" y="17560"/>
                  </a:moveTo>
                  <a:lnTo>
                    <a:pt x="1019430" y="17560"/>
                  </a:lnTo>
                </a:path>
                <a:path w="2484119" h="17779">
                  <a:moveTo>
                    <a:pt x="1008557" y="17560"/>
                  </a:moveTo>
                  <a:lnTo>
                    <a:pt x="999083" y="17560"/>
                  </a:lnTo>
                </a:path>
                <a:path w="2484119" h="17779">
                  <a:moveTo>
                    <a:pt x="988244" y="17560"/>
                  </a:moveTo>
                  <a:lnTo>
                    <a:pt x="980068" y="17560"/>
                  </a:lnTo>
                </a:path>
                <a:path w="2484119" h="17779">
                  <a:moveTo>
                    <a:pt x="967829" y="17560"/>
                  </a:moveTo>
                  <a:lnTo>
                    <a:pt x="959704" y="17560"/>
                  </a:lnTo>
                </a:path>
                <a:path w="2484119" h="17779">
                  <a:moveTo>
                    <a:pt x="948814" y="17560"/>
                  </a:moveTo>
                  <a:lnTo>
                    <a:pt x="940688" y="17560"/>
                  </a:lnTo>
                </a:path>
                <a:path w="2484119" h="17779">
                  <a:moveTo>
                    <a:pt x="928501" y="17560"/>
                  </a:moveTo>
                  <a:lnTo>
                    <a:pt x="920376" y="17560"/>
                  </a:lnTo>
                </a:path>
                <a:path w="2484119" h="17779">
                  <a:moveTo>
                    <a:pt x="909485" y="17560"/>
                  </a:moveTo>
                  <a:lnTo>
                    <a:pt x="899994" y="17560"/>
                  </a:lnTo>
                </a:path>
                <a:path w="2484119" h="17779">
                  <a:moveTo>
                    <a:pt x="889138" y="17560"/>
                  </a:moveTo>
                  <a:lnTo>
                    <a:pt x="880962" y="17560"/>
                  </a:lnTo>
                </a:path>
                <a:path w="2484119" h="17779">
                  <a:moveTo>
                    <a:pt x="868757" y="17560"/>
                  </a:moveTo>
                  <a:lnTo>
                    <a:pt x="860649" y="17560"/>
                  </a:lnTo>
                </a:path>
                <a:path w="2484119" h="17779">
                  <a:moveTo>
                    <a:pt x="849759" y="17560"/>
                  </a:moveTo>
                  <a:lnTo>
                    <a:pt x="841616" y="17560"/>
                  </a:lnTo>
                </a:path>
                <a:path w="2484119" h="17779">
                  <a:moveTo>
                    <a:pt x="829377" y="17560"/>
                  </a:moveTo>
                  <a:lnTo>
                    <a:pt x="821235" y="17560"/>
                  </a:lnTo>
                </a:path>
                <a:path w="2484119" h="17779">
                  <a:moveTo>
                    <a:pt x="810396" y="17560"/>
                  </a:moveTo>
                  <a:lnTo>
                    <a:pt x="800871" y="17560"/>
                  </a:lnTo>
                </a:path>
                <a:path w="2484119" h="17779">
                  <a:moveTo>
                    <a:pt x="789998" y="17560"/>
                  </a:moveTo>
                  <a:lnTo>
                    <a:pt x="781890" y="17560"/>
                  </a:lnTo>
                </a:path>
                <a:path w="2484119" h="17779">
                  <a:moveTo>
                    <a:pt x="771034" y="17560"/>
                  </a:moveTo>
                  <a:lnTo>
                    <a:pt x="761492" y="17560"/>
                  </a:lnTo>
                </a:path>
                <a:path w="2484119" h="17779">
                  <a:moveTo>
                    <a:pt x="750670" y="17560"/>
                  </a:moveTo>
                  <a:lnTo>
                    <a:pt x="742544" y="17560"/>
                  </a:lnTo>
                </a:path>
                <a:path w="2484119" h="17779">
                  <a:moveTo>
                    <a:pt x="730271" y="17560"/>
                  </a:moveTo>
                  <a:lnTo>
                    <a:pt x="722163" y="17560"/>
                  </a:lnTo>
                </a:path>
                <a:path w="2484119" h="17779">
                  <a:moveTo>
                    <a:pt x="711290" y="17560"/>
                  </a:moveTo>
                  <a:lnTo>
                    <a:pt x="703148" y="17560"/>
                  </a:lnTo>
                </a:path>
                <a:path w="2484119" h="17779">
                  <a:moveTo>
                    <a:pt x="690909" y="17560"/>
                  </a:moveTo>
                  <a:lnTo>
                    <a:pt x="682784" y="17560"/>
                  </a:lnTo>
                </a:path>
                <a:path w="2484119" h="17779">
                  <a:moveTo>
                    <a:pt x="671927" y="17560"/>
                  </a:moveTo>
                  <a:lnTo>
                    <a:pt x="662403" y="17560"/>
                  </a:lnTo>
                </a:path>
                <a:path w="2484119" h="17779">
                  <a:moveTo>
                    <a:pt x="651563" y="17560"/>
                  </a:moveTo>
                  <a:lnTo>
                    <a:pt x="643404" y="17560"/>
                  </a:lnTo>
                </a:path>
                <a:path w="2484119" h="17779">
                  <a:moveTo>
                    <a:pt x="631216" y="17560"/>
                  </a:moveTo>
                  <a:lnTo>
                    <a:pt x="623040" y="17560"/>
                  </a:lnTo>
                </a:path>
                <a:path w="2484119" h="17779">
                  <a:moveTo>
                    <a:pt x="612150" y="17560"/>
                  </a:moveTo>
                  <a:lnTo>
                    <a:pt x="604042" y="17560"/>
                  </a:lnTo>
                </a:path>
                <a:path w="2484119" h="17779">
                  <a:moveTo>
                    <a:pt x="591871" y="17560"/>
                  </a:moveTo>
                  <a:lnTo>
                    <a:pt x="583695" y="17560"/>
                  </a:lnTo>
                </a:path>
                <a:path w="2484119" h="17779">
                  <a:moveTo>
                    <a:pt x="572838" y="17560"/>
                  </a:moveTo>
                  <a:lnTo>
                    <a:pt x="563365" y="17560"/>
                  </a:lnTo>
                </a:path>
                <a:path w="2484119" h="17779">
                  <a:moveTo>
                    <a:pt x="552474" y="17560"/>
                  </a:moveTo>
                  <a:lnTo>
                    <a:pt x="544349" y="17560"/>
                  </a:lnTo>
                </a:path>
                <a:path w="2484119" h="17779">
                  <a:moveTo>
                    <a:pt x="533459" y="17560"/>
                  </a:moveTo>
                  <a:lnTo>
                    <a:pt x="523985" y="17560"/>
                  </a:lnTo>
                </a:path>
                <a:path w="2484119" h="17779">
                  <a:moveTo>
                    <a:pt x="513129" y="17560"/>
                  </a:moveTo>
                  <a:lnTo>
                    <a:pt x="504953" y="17560"/>
                  </a:lnTo>
                </a:path>
                <a:path w="2484119" h="17779">
                  <a:moveTo>
                    <a:pt x="492731" y="17560"/>
                  </a:moveTo>
                  <a:lnTo>
                    <a:pt x="484623" y="17560"/>
                  </a:lnTo>
                </a:path>
                <a:path w="2484119" h="17779">
                  <a:moveTo>
                    <a:pt x="473749" y="17560"/>
                  </a:moveTo>
                  <a:lnTo>
                    <a:pt x="465556" y="17560"/>
                  </a:lnTo>
                </a:path>
                <a:path w="2484119" h="17779">
                  <a:moveTo>
                    <a:pt x="453385" y="17560"/>
                  </a:moveTo>
                  <a:lnTo>
                    <a:pt x="445277" y="17560"/>
                  </a:lnTo>
                </a:path>
                <a:path w="2484119" h="17779">
                  <a:moveTo>
                    <a:pt x="434387" y="17560"/>
                  </a:moveTo>
                  <a:lnTo>
                    <a:pt x="424879" y="17560"/>
                  </a:lnTo>
                </a:path>
                <a:path w="2484119" h="17779">
                  <a:moveTo>
                    <a:pt x="414023" y="17560"/>
                  </a:moveTo>
                  <a:lnTo>
                    <a:pt x="405881" y="17560"/>
                  </a:lnTo>
                </a:path>
                <a:path w="2484119" h="17779">
                  <a:moveTo>
                    <a:pt x="393642" y="17560"/>
                  </a:moveTo>
                  <a:lnTo>
                    <a:pt x="385517" y="17560"/>
                  </a:lnTo>
                </a:path>
                <a:path w="2484119" h="17779">
                  <a:moveTo>
                    <a:pt x="374626" y="17560"/>
                  </a:moveTo>
                  <a:lnTo>
                    <a:pt x="366518" y="17560"/>
                  </a:lnTo>
                </a:path>
                <a:path w="2484119" h="17779">
                  <a:moveTo>
                    <a:pt x="354262" y="17560"/>
                  </a:moveTo>
                  <a:lnTo>
                    <a:pt x="346120" y="17560"/>
                  </a:lnTo>
                </a:path>
                <a:path w="2484119" h="17779">
                  <a:moveTo>
                    <a:pt x="335298" y="17560"/>
                  </a:moveTo>
                  <a:lnTo>
                    <a:pt x="325790" y="17560"/>
                  </a:lnTo>
                </a:path>
                <a:path w="2484119" h="17779">
                  <a:moveTo>
                    <a:pt x="314934" y="17560"/>
                  </a:moveTo>
                  <a:lnTo>
                    <a:pt x="306792" y="17560"/>
                  </a:lnTo>
                </a:path>
                <a:path w="2484119" h="17779">
                  <a:moveTo>
                    <a:pt x="295935" y="17560"/>
                  </a:moveTo>
                  <a:lnTo>
                    <a:pt x="286393" y="17560"/>
                  </a:lnTo>
                </a:path>
                <a:path w="2484119" h="17779">
                  <a:moveTo>
                    <a:pt x="275554" y="17560"/>
                  </a:moveTo>
                  <a:lnTo>
                    <a:pt x="267412" y="17560"/>
                  </a:lnTo>
                </a:path>
                <a:path w="2484119" h="17779">
                  <a:moveTo>
                    <a:pt x="255207" y="17560"/>
                  </a:moveTo>
                  <a:lnTo>
                    <a:pt x="247031" y="17560"/>
                  </a:lnTo>
                </a:path>
                <a:path w="2484119" h="17779">
                  <a:moveTo>
                    <a:pt x="236157" y="17560"/>
                  </a:moveTo>
                  <a:lnTo>
                    <a:pt x="228032" y="17560"/>
                  </a:lnTo>
                </a:path>
                <a:path w="2484119" h="17779">
                  <a:moveTo>
                    <a:pt x="215828" y="17560"/>
                  </a:moveTo>
                  <a:lnTo>
                    <a:pt x="207668" y="17560"/>
                  </a:lnTo>
                </a:path>
                <a:path w="2484119" h="17779">
                  <a:moveTo>
                    <a:pt x="196795" y="17560"/>
                  </a:moveTo>
                  <a:lnTo>
                    <a:pt x="187355" y="17560"/>
                  </a:lnTo>
                </a:path>
                <a:path w="2484119" h="17779">
                  <a:moveTo>
                    <a:pt x="176482" y="17560"/>
                  </a:moveTo>
                  <a:lnTo>
                    <a:pt x="168289" y="17560"/>
                  </a:lnTo>
                </a:path>
                <a:path w="2484119" h="17779">
                  <a:moveTo>
                    <a:pt x="156101" y="17560"/>
                  </a:moveTo>
                  <a:lnTo>
                    <a:pt x="147942" y="17560"/>
                  </a:lnTo>
                </a:path>
                <a:path w="2484119" h="17779">
                  <a:moveTo>
                    <a:pt x="137120" y="17560"/>
                  </a:moveTo>
                  <a:lnTo>
                    <a:pt x="128960" y="17560"/>
                  </a:lnTo>
                </a:path>
                <a:path w="2484119" h="17779">
                  <a:moveTo>
                    <a:pt x="116756" y="17560"/>
                  </a:moveTo>
                  <a:lnTo>
                    <a:pt x="108596" y="17560"/>
                  </a:lnTo>
                </a:path>
                <a:path w="2484119" h="17779">
                  <a:moveTo>
                    <a:pt x="97757" y="17560"/>
                  </a:moveTo>
                  <a:lnTo>
                    <a:pt x="88249" y="17560"/>
                  </a:lnTo>
                </a:path>
                <a:path w="2484119" h="17779">
                  <a:moveTo>
                    <a:pt x="77359" y="17560"/>
                  </a:moveTo>
                  <a:lnTo>
                    <a:pt x="69217" y="17560"/>
                  </a:lnTo>
                </a:path>
                <a:path w="2484119" h="17779">
                  <a:moveTo>
                    <a:pt x="58360" y="17560"/>
                  </a:moveTo>
                  <a:lnTo>
                    <a:pt x="48853" y="17560"/>
                  </a:lnTo>
                </a:path>
                <a:path w="2484119" h="17779">
                  <a:moveTo>
                    <a:pt x="37996" y="17560"/>
                  </a:moveTo>
                  <a:lnTo>
                    <a:pt x="29854" y="17560"/>
                  </a:lnTo>
                </a:path>
                <a:path w="2484119" h="17779">
                  <a:moveTo>
                    <a:pt x="17598" y="17560"/>
                  </a:moveTo>
                  <a:lnTo>
                    <a:pt x="9490" y="17560"/>
                  </a:lnTo>
                  <a:lnTo>
                    <a:pt x="1331" y="17560"/>
                  </a:lnTo>
                </a:path>
                <a:path w="2484119" h="17779">
                  <a:moveTo>
                    <a:pt x="1331" y="1327"/>
                  </a:moveTo>
                  <a:lnTo>
                    <a:pt x="0" y="0"/>
                  </a:lnTo>
                </a:path>
                <a:path w="2484119" h="17779">
                  <a:moveTo>
                    <a:pt x="1331" y="1327"/>
                  </a:moveTo>
                  <a:lnTo>
                    <a:pt x="9490" y="1327"/>
                  </a:lnTo>
                </a:path>
                <a:path w="2484119" h="17779">
                  <a:moveTo>
                    <a:pt x="21712" y="1327"/>
                  </a:moveTo>
                  <a:lnTo>
                    <a:pt x="29854" y="1327"/>
                  </a:lnTo>
                </a:path>
                <a:path w="2484119" h="17779">
                  <a:moveTo>
                    <a:pt x="40711" y="1327"/>
                  </a:moveTo>
                  <a:lnTo>
                    <a:pt x="50235" y="1327"/>
                  </a:lnTo>
                </a:path>
                <a:path w="2484119" h="17779">
                  <a:moveTo>
                    <a:pt x="61075" y="1327"/>
                  </a:moveTo>
                  <a:lnTo>
                    <a:pt x="69217" y="1327"/>
                  </a:lnTo>
                </a:path>
                <a:path w="2484119" h="17779">
                  <a:moveTo>
                    <a:pt x="81439" y="1327"/>
                  </a:moveTo>
                  <a:lnTo>
                    <a:pt x="89598" y="1327"/>
                  </a:lnTo>
                </a:path>
                <a:path w="2484119" h="17779">
                  <a:moveTo>
                    <a:pt x="100471" y="1327"/>
                  </a:moveTo>
                  <a:lnTo>
                    <a:pt x="108596" y="1327"/>
                  </a:lnTo>
                </a:path>
                <a:path w="2484119" h="17779">
                  <a:moveTo>
                    <a:pt x="120869" y="1327"/>
                  </a:moveTo>
                  <a:lnTo>
                    <a:pt x="128960" y="1327"/>
                  </a:lnTo>
                </a:path>
                <a:path w="2484119" h="17779">
                  <a:moveTo>
                    <a:pt x="139817" y="1327"/>
                  </a:moveTo>
                  <a:lnTo>
                    <a:pt x="149324" y="1327"/>
                  </a:lnTo>
                </a:path>
                <a:path w="2484119" h="17779">
                  <a:moveTo>
                    <a:pt x="160181" y="1327"/>
                  </a:moveTo>
                  <a:lnTo>
                    <a:pt x="168289" y="1327"/>
                  </a:lnTo>
                </a:path>
                <a:path w="2484119" h="17779">
                  <a:moveTo>
                    <a:pt x="179145" y="1327"/>
                  </a:moveTo>
                  <a:lnTo>
                    <a:pt x="188687" y="1327"/>
                  </a:lnTo>
                </a:path>
                <a:path w="2484119" h="17779">
                  <a:moveTo>
                    <a:pt x="199543" y="1327"/>
                  </a:moveTo>
                  <a:lnTo>
                    <a:pt x="207668" y="1327"/>
                  </a:lnTo>
                </a:path>
                <a:path w="2484119" h="17779">
                  <a:moveTo>
                    <a:pt x="219907" y="1327"/>
                  </a:moveTo>
                  <a:lnTo>
                    <a:pt x="228032" y="1327"/>
                  </a:lnTo>
                </a:path>
                <a:path w="2484119" h="17779">
                  <a:moveTo>
                    <a:pt x="238889" y="1327"/>
                  </a:moveTo>
                  <a:lnTo>
                    <a:pt x="247031" y="1327"/>
                  </a:lnTo>
                </a:path>
                <a:path w="2484119" h="17779">
                  <a:moveTo>
                    <a:pt x="259253" y="1327"/>
                  </a:moveTo>
                  <a:lnTo>
                    <a:pt x="267412" y="1327"/>
                  </a:lnTo>
                </a:path>
                <a:path w="2484119" h="17779">
                  <a:moveTo>
                    <a:pt x="278302" y="1327"/>
                  </a:moveTo>
                  <a:lnTo>
                    <a:pt x="287793" y="1327"/>
                  </a:lnTo>
                </a:path>
                <a:path w="2484119" h="17779">
                  <a:moveTo>
                    <a:pt x="298632" y="1327"/>
                  </a:moveTo>
                  <a:lnTo>
                    <a:pt x="306792" y="1327"/>
                  </a:lnTo>
                </a:path>
                <a:path w="2484119" h="17779">
                  <a:moveTo>
                    <a:pt x="319013" y="1327"/>
                  </a:moveTo>
                  <a:lnTo>
                    <a:pt x="327138" y="1327"/>
                  </a:lnTo>
                </a:path>
                <a:path w="2484119" h="17779">
                  <a:moveTo>
                    <a:pt x="337995" y="1327"/>
                  </a:moveTo>
                  <a:lnTo>
                    <a:pt x="346120" y="1327"/>
                  </a:lnTo>
                </a:path>
                <a:path w="2484119" h="17779">
                  <a:moveTo>
                    <a:pt x="358376" y="1327"/>
                  </a:moveTo>
                  <a:lnTo>
                    <a:pt x="366518" y="1327"/>
                  </a:lnTo>
                </a:path>
                <a:path w="2484119" h="17779">
                  <a:moveTo>
                    <a:pt x="377391" y="1327"/>
                  </a:moveTo>
                  <a:lnTo>
                    <a:pt x="386848" y="1327"/>
                  </a:lnTo>
                </a:path>
                <a:path w="2484119" h="17779">
                  <a:moveTo>
                    <a:pt x="397704" y="1327"/>
                  </a:moveTo>
                  <a:lnTo>
                    <a:pt x="405881" y="1327"/>
                  </a:lnTo>
                </a:path>
                <a:path w="2484119" h="17779">
                  <a:moveTo>
                    <a:pt x="416771" y="1327"/>
                  </a:moveTo>
                  <a:lnTo>
                    <a:pt x="426210" y="1327"/>
                  </a:lnTo>
                </a:path>
                <a:path w="2484119" h="17779">
                  <a:moveTo>
                    <a:pt x="437084" y="1327"/>
                  </a:moveTo>
                  <a:lnTo>
                    <a:pt x="445277" y="1327"/>
                  </a:lnTo>
                </a:path>
                <a:path w="2484119" h="17779">
                  <a:moveTo>
                    <a:pt x="457448" y="1327"/>
                  </a:moveTo>
                  <a:lnTo>
                    <a:pt x="465556" y="1327"/>
                  </a:lnTo>
                </a:path>
                <a:path w="2484119" h="17779">
                  <a:moveTo>
                    <a:pt x="476429" y="1327"/>
                  </a:moveTo>
                  <a:lnTo>
                    <a:pt x="484623" y="1327"/>
                  </a:lnTo>
                </a:path>
                <a:path w="2484119" h="17779">
                  <a:moveTo>
                    <a:pt x="496827" y="1327"/>
                  </a:moveTo>
                  <a:lnTo>
                    <a:pt x="504953" y="1327"/>
                  </a:lnTo>
                </a:path>
                <a:path w="2484119" h="17779">
                  <a:moveTo>
                    <a:pt x="515809" y="1327"/>
                  </a:moveTo>
                  <a:lnTo>
                    <a:pt x="525334" y="1327"/>
                  </a:lnTo>
                </a:path>
                <a:path w="2484119" h="17779">
                  <a:moveTo>
                    <a:pt x="536173" y="1327"/>
                  </a:moveTo>
                  <a:lnTo>
                    <a:pt x="544349" y="1327"/>
                  </a:lnTo>
                </a:path>
                <a:path w="2484119" h="17779">
                  <a:moveTo>
                    <a:pt x="556571" y="1327"/>
                  </a:moveTo>
                  <a:lnTo>
                    <a:pt x="564696" y="1327"/>
                  </a:lnTo>
                </a:path>
                <a:path w="2484119" h="17779">
                  <a:moveTo>
                    <a:pt x="575552" y="1327"/>
                  </a:moveTo>
                  <a:lnTo>
                    <a:pt x="583695" y="1327"/>
                  </a:lnTo>
                </a:path>
                <a:path w="2484119" h="17779">
                  <a:moveTo>
                    <a:pt x="595916" y="1327"/>
                  </a:moveTo>
                  <a:lnTo>
                    <a:pt x="604042" y="1327"/>
                  </a:lnTo>
                </a:path>
                <a:path w="2484119" h="17779">
                  <a:moveTo>
                    <a:pt x="614915" y="1327"/>
                  </a:moveTo>
                  <a:lnTo>
                    <a:pt x="624423" y="1327"/>
                  </a:lnTo>
                </a:path>
                <a:path w="2484119" h="17779">
                  <a:moveTo>
                    <a:pt x="635296" y="1327"/>
                  </a:moveTo>
                  <a:lnTo>
                    <a:pt x="643404" y="1327"/>
                  </a:lnTo>
                </a:path>
                <a:path w="2484119" h="17779">
                  <a:moveTo>
                    <a:pt x="654295" y="1327"/>
                  </a:moveTo>
                  <a:lnTo>
                    <a:pt x="663819" y="1327"/>
                  </a:lnTo>
                </a:path>
                <a:path w="2484119" h="17779">
                  <a:moveTo>
                    <a:pt x="674659" y="1327"/>
                  </a:moveTo>
                  <a:lnTo>
                    <a:pt x="682784" y="1327"/>
                  </a:lnTo>
                </a:path>
                <a:path w="2484119" h="17779">
                  <a:moveTo>
                    <a:pt x="695006" y="1327"/>
                  </a:moveTo>
                  <a:lnTo>
                    <a:pt x="703148" y="1327"/>
                  </a:lnTo>
                </a:path>
                <a:path w="2484119" h="17779">
                  <a:moveTo>
                    <a:pt x="714038" y="1327"/>
                  </a:moveTo>
                  <a:lnTo>
                    <a:pt x="722163" y="1327"/>
                  </a:lnTo>
                </a:path>
                <a:path w="2484119" h="17779">
                  <a:moveTo>
                    <a:pt x="734351" y="1327"/>
                  </a:moveTo>
                  <a:lnTo>
                    <a:pt x="742544" y="1327"/>
                  </a:lnTo>
                </a:path>
                <a:path w="2484119" h="17779">
                  <a:moveTo>
                    <a:pt x="753401" y="1327"/>
                  </a:moveTo>
                  <a:lnTo>
                    <a:pt x="762840" y="1327"/>
                  </a:lnTo>
                </a:path>
                <a:path w="2484119" h="17779">
                  <a:moveTo>
                    <a:pt x="773731" y="1327"/>
                  </a:moveTo>
                  <a:lnTo>
                    <a:pt x="781890" y="1327"/>
                  </a:lnTo>
                </a:path>
                <a:path w="2484119" h="17779">
                  <a:moveTo>
                    <a:pt x="794095" y="1327"/>
                  </a:moveTo>
                  <a:lnTo>
                    <a:pt x="802237" y="1327"/>
                  </a:lnTo>
                </a:path>
                <a:path w="2484119" h="17779">
                  <a:moveTo>
                    <a:pt x="813110" y="1327"/>
                  </a:moveTo>
                  <a:lnTo>
                    <a:pt x="821235" y="1327"/>
                  </a:lnTo>
                </a:path>
                <a:path w="2484119" h="17779">
                  <a:moveTo>
                    <a:pt x="833440" y="1327"/>
                  </a:moveTo>
                  <a:lnTo>
                    <a:pt x="841616" y="1327"/>
                  </a:lnTo>
                </a:path>
                <a:path w="2484119" h="17779">
                  <a:moveTo>
                    <a:pt x="852490" y="1327"/>
                  </a:moveTo>
                  <a:lnTo>
                    <a:pt x="861980" y="1327"/>
                  </a:lnTo>
                </a:path>
                <a:path w="2484119" h="17779">
                  <a:moveTo>
                    <a:pt x="872837" y="1327"/>
                  </a:moveTo>
                  <a:lnTo>
                    <a:pt x="880962" y="1327"/>
                  </a:lnTo>
                </a:path>
                <a:path w="2484119" h="17779">
                  <a:moveTo>
                    <a:pt x="891801" y="1327"/>
                  </a:moveTo>
                  <a:lnTo>
                    <a:pt x="901343" y="1327"/>
                  </a:lnTo>
                </a:path>
                <a:path w="2484119" h="17779">
                  <a:moveTo>
                    <a:pt x="912182" y="1327"/>
                  </a:moveTo>
                  <a:lnTo>
                    <a:pt x="920376" y="1327"/>
                  </a:lnTo>
                </a:path>
                <a:path w="2484119" h="17779">
                  <a:moveTo>
                    <a:pt x="932563" y="1327"/>
                  </a:moveTo>
                  <a:lnTo>
                    <a:pt x="940688" y="1327"/>
                  </a:lnTo>
                </a:path>
                <a:path w="2484119" h="17779">
                  <a:moveTo>
                    <a:pt x="951545" y="1327"/>
                  </a:moveTo>
                  <a:lnTo>
                    <a:pt x="959704" y="1327"/>
                  </a:lnTo>
                </a:path>
                <a:path w="2484119" h="17779">
                  <a:moveTo>
                    <a:pt x="971943" y="1327"/>
                  </a:moveTo>
                  <a:lnTo>
                    <a:pt x="980068" y="1327"/>
                  </a:lnTo>
                </a:path>
                <a:path w="2484119" h="17779">
                  <a:moveTo>
                    <a:pt x="990907" y="1327"/>
                  </a:moveTo>
                  <a:lnTo>
                    <a:pt x="1000449" y="1327"/>
                  </a:lnTo>
                </a:path>
                <a:path w="2484119" h="17779">
                  <a:moveTo>
                    <a:pt x="1011271" y="1327"/>
                  </a:moveTo>
                  <a:lnTo>
                    <a:pt x="1019430" y="1327"/>
                  </a:lnTo>
                </a:path>
                <a:path w="2484119" h="17779">
                  <a:moveTo>
                    <a:pt x="1031635" y="1327"/>
                  </a:moveTo>
                  <a:lnTo>
                    <a:pt x="1039829" y="1327"/>
                  </a:lnTo>
                </a:path>
                <a:path w="2484119" h="17779">
                  <a:moveTo>
                    <a:pt x="1050668" y="1327"/>
                  </a:moveTo>
                  <a:lnTo>
                    <a:pt x="1058776" y="1327"/>
                  </a:lnTo>
                </a:path>
                <a:path w="2484119" h="17779">
                  <a:moveTo>
                    <a:pt x="1070998" y="1327"/>
                  </a:moveTo>
                  <a:lnTo>
                    <a:pt x="1079174" y="1327"/>
                  </a:lnTo>
                </a:path>
                <a:path w="2484119" h="17779">
                  <a:moveTo>
                    <a:pt x="1090047" y="1327"/>
                  </a:moveTo>
                  <a:lnTo>
                    <a:pt x="1099555" y="1327"/>
                  </a:lnTo>
                </a:path>
                <a:path w="2484119" h="17779">
                  <a:moveTo>
                    <a:pt x="1110360" y="1327"/>
                  </a:moveTo>
                  <a:lnTo>
                    <a:pt x="1118520" y="1327"/>
                  </a:lnTo>
                </a:path>
                <a:path w="2484119" h="17779">
                  <a:moveTo>
                    <a:pt x="1129376" y="1327"/>
                  </a:moveTo>
                  <a:lnTo>
                    <a:pt x="1138918" y="1327"/>
                  </a:lnTo>
                </a:path>
                <a:path w="2484119" h="17779">
                  <a:moveTo>
                    <a:pt x="1149723" y="1327"/>
                  </a:moveTo>
                  <a:lnTo>
                    <a:pt x="1157899" y="1327"/>
                  </a:lnTo>
                </a:path>
                <a:path w="2484119" h="17779">
                  <a:moveTo>
                    <a:pt x="1170104" y="1327"/>
                  </a:moveTo>
                  <a:lnTo>
                    <a:pt x="1178280" y="1327"/>
                  </a:lnTo>
                </a:path>
                <a:path w="2484119" h="17779">
                  <a:moveTo>
                    <a:pt x="1189068" y="1327"/>
                  </a:moveTo>
                  <a:lnTo>
                    <a:pt x="1197262" y="1327"/>
                  </a:lnTo>
                </a:path>
                <a:path w="2484119" h="17779">
                  <a:moveTo>
                    <a:pt x="1209449" y="1327"/>
                  </a:moveTo>
                  <a:lnTo>
                    <a:pt x="1217643" y="1327"/>
                  </a:lnTo>
                </a:path>
                <a:path w="2484119" h="17779">
                  <a:moveTo>
                    <a:pt x="1228516" y="1327"/>
                  </a:moveTo>
                  <a:lnTo>
                    <a:pt x="1237973" y="1327"/>
                  </a:lnTo>
                </a:path>
                <a:path w="2484119" h="17779">
                  <a:moveTo>
                    <a:pt x="1248812" y="1327"/>
                  </a:moveTo>
                  <a:lnTo>
                    <a:pt x="1257022" y="1327"/>
                  </a:lnTo>
                </a:path>
                <a:path w="2484119" h="17779">
                  <a:moveTo>
                    <a:pt x="1269210" y="1327"/>
                  </a:moveTo>
                  <a:lnTo>
                    <a:pt x="1277335" y="1327"/>
                  </a:lnTo>
                </a:path>
                <a:path w="2484119" h="17779">
                  <a:moveTo>
                    <a:pt x="1288208" y="1327"/>
                  </a:moveTo>
                  <a:lnTo>
                    <a:pt x="1296368" y="1327"/>
                  </a:lnTo>
                </a:path>
                <a:path w="2484119" h="17779">
                  <a:moveTo>
                    <a:pt x="1308573" y="1327"/>
                  </a:moveTo>
                  <a:lnTo>
                    <a:pt x="1316715" y="1327"/>
                  </a:lnTo>
                </a:path>
                <a:path w="2484119" h="17779">
                  <a:moveTo>
                    <a:pt x="1327554" y="1327"/>
                  </a:moveTo>
                  <a:lnTo>
                    <a:pt x="1337096" y="1327"/>
                  </a:lnTo>
                </a:path>
                <a:path w="2484119" h="17779">
                  <a:moveTo>
                    <a:pt x="1347935" y="1327"/>
                  </a:moveTo>
                  <a:lnTo>
                    <a:pt x="1356060" y="1327"/>
                  </a:lnTo>
                </a:path>
                <a:path w="2484119" h="17779">
                  <a:moveTo>
                    <a:pt x="1366899" y="1327"/>
                  </a:moveTo>
                  <a:lnTo>
                    <a:pt x="1376441" y="1327"/>
                  </a:lnTo>
                </a:path>
                <a:path w="2484119" h="17779">
                  <a:moveTo>
                    <a:pt x="1387298" y="1327"/>
                  </a:moveTo>
                  <a:lnTo>
                    <a:pt x="1395457" y="1327"/>
                  </a:lnTo>
                </a:path>
                <a:path w="2484119" h="17779">
                  <a:moveTo>
                    <a:pt x="1407696" y="1327"/>
                  </a:moveTo>
                  <a:lnTo>
                    <a:pt x="1415804" y="1327"/>
                  </a:lnTo>
                </a:path>
                <a:path w="2484119" h="17779">
                  <a:moveTo>
                    <a:pt x="1426694" y="1327"/>
                  </a:moveTo>
                  <a:lnTo>
                    <a:pt x="1434836" y="1327"/>
                  </a:lnTo>
                </a:path>
                <a:path w="2484119" h="17779">
                  <a:moveTo>
                    <a:pt x="1447058" y="1327"/>
                  </a:moveTo>
                  <a:lnTo>
                    <a:pt x="1455183" y="1327"/>
                  </a:lnTo>
                </a:path>
                <a:path w="2484119" h="17779">
                  <a:moveTo>
                    <a:pt x="1466040" y="1327"/>
                  </a:moveTo>
                  <a:lnTo>
                    <a:pt x="1475547" y="1327"/>
                  </a:lnTo>
                </a:path>
                <a:path w="2484119" h="17779">
                  <a:moveTo>
                    <a:pt x="1486404" y="1327"/>
                  </a:moveTo>
                  <a:lnTo>
                    <a:pt x="1494546" y="1327"/>
                  </a:lnTo>
                </a:path>
                <a:path w="2484119" h="17779">
                  <a:moveTo>
                    <a:pt x="1506751" y="1327"/>
                  </a:moveTo>
                  <a:lnTo>
                    <a:pt x="1514927" y="1327"/>
                  </a:lnTo>
                </a:path>
                <a:path w="2484119" h="17779">
                  <a:moveTo>
                    <a:pt x="1525783" y="1327"/>
                  </a:moveTo>
                  <a:lnTo>
                    <a:pt x="1533874" y="1327"/>
                  </a:lnTo>
                </a:path>
                <a:path w="2484119" h="17779">
                  <a:moveTo>
                    <a:pt x="1546079" y="1327"/>
                  </a:moveTo>
                  <a:lnTo>
                    <a:pt x="1554238" y="1327"/>
                  </a:lnTo>
                </a:path>
                <a:path w="2484119" h="17779">
                  <a:moveTo>
                    <a:pt x="1565146" y="1327"/>
                  </a:moveTo>
                  <a:lnTo>
                    <a:pt x="1574585" y="1327"/>
                  </a:lnTo>
                </a:path>
                <a:path w="2484119" h="17779">
                  <a:moveTo>
                    <a:pt x="1585459" y="1327"/>
                  </a:moveTo>
                  <a:lnTo>
                    <a:pt x="1593635" y="1327"/>
                  </a:lnTo>
                </a:path>
                <a:path w="2484119" h="17779">
                  <a:moveTo>
                    <a:pt x="1604525" y="1327"/>
                  </a:moveTo>
                  <a:lnTo>
                    <a:pt x="1614016" y="1327"/>
                  </a:lnTo>
                </a:path>
                <a:path w="2484119" h="17779">
                  <a:moveTo>
                    <a:pt x="1624855" y="1327"/>
                  </a:moveTo>
                  <a:lnTo>
                    <a:pt x="1633032" y="1327"/>
                  </a:lnTo>
                </a:path>
                <a:path w="2484119" h="17779">
                  <a:moveTo>
                    <a:pt x="1645236" y="1327"/>
                  </a:moveTo>
                  <a:lnTo>
                    <a:pt x="1653396" y="1327"/>
                  </a:lnTo>
                </a:path>
                <a:path w="2484119" h="17779">
                  <a:moveTo>
                    <a:pt x="1664167" y="1327"/>
                  </a:moveTo>
                  <a:lnTo>
                    <a:pt x="1672343" y="1327"/>
                  </a:lnTo>
                </a:path>
                <a:path w="2484119" h="17779">
                  <a:moveTo>
                    <a:pt x="1684565" y="1327"/>
                  </a:moveTo>
                  <a:lnTo>
                    <a:pt x="1692724" y="1327"/>
                  </a:lnTo>
                </a:path>
                <a:path w="2484119" h="17779">
                  <a:moveTo>
                    <a:pt x="1703597" y="1327"/>
                  </a:moveTo>
                  <a:lnTo>
                    <a:pt x="1713088" y="1327"/>
                  </a:lnTo>
                </a:path>
                <a:path w="2484119" h="17779">
                  <a:moveTo>
                    <a:pt x="1723927" y="1327"/>
                  </a:moveTo>
                  <a:lnTo>
                    <a:pt x="1732104" y="1327"/>
                  </a:lnTo>
                </a:path>
                <a:path w="2484119" h="17779">
                  <a:moveTo>
                    <a:pt x="1744325" y="1327"/>
                  </a:moveTo>
                  <a:lnTo>
                    <a:pt x="1752451" y="1327"/>
                  </a:lnTo>
                </a:path>
                <a:path w="2484119" h="17779">
                  <a:moveTo>
                    <a:pt x="1763307" y="1327"/>
                  </a:moveTo>
                  <a:lnTo>
                    <a:pt x="1771466" y="1327"/>
                  </a:lnTo>
                </a:path>
                <a:path w="2484119" h="17779">
                  <a:moveTo>
                    <a:pt x="1783688" y="1327"/>
                  </a:moveTo>
                  <a:lnTo>
                    <a:pt x="1791830" y="1327"/>
                  </a:lnTo>
                </a:path>
                <a:path w="2484119" h="17779">
                  <a:moveTo>
                    <a:pt x="1802686" y="1327"/>
                  </a:moveTo>
                  <a:lnTo>
                    <a:pt x="1812194" y="1327"/>
                  </a:lnTo>
                </a:path>
                <a:path w="2484119" h="17779">
                  <a:moveTo>
                    <a:pt x="1823050" y="1327"/>
                  </a:moveTo>
                  <a:lnTo>
                    <a:pt x="1831158" y="1327"/>
                  </a:lnTo>
                </a:path>
                <a:path w="2484119" h="17779">
                  <a:moveTo>
                    <a:pt x="1842032" y="1327"/>
                  </a:moveTo>
                  <a:lnTo>
                    <a:pt x="1851574" y="1327"/>
                  </a:lnTo>
                </a:path>
                <a:path w="2484119" h="17779">
                  <a:moveTo>
                    <a:pt x="1862430" y="1327"/>
                  </a:moveTo>
                  <a:lnTo>
                    <a:pt x="1870538" y="1327"/>
                  </a:lnTo>
                </a:path>
                <a:path w="2484119" h="17779">
                  <a:moveTo>
                    <a:pt x="1882811" y="1327"/>
                  </a:moveTo>
                  <a:lnTo>
                    <a:pt x="1890902" y="1327"/>
                  </a:lnTo>
                </a:path>
                <a:path w="2484119" h="17779">
                  <a:moveTo>
                    <a:pt x="1901775" y="1327"/>
                  </a:moveTo>
                  <a:lnTo>
                    <a:pt x="1909918" y="1327"/>
                  </a:lnTo>
                </a:path>
                <a:path w="2484119" h="17779">
                  <a:moveTo>
                    <a:pt x="1922139" y="1327"/>
                  </a:moveTo>
                  <a:lnTo>
                    <a:pt x="1930265" y="1327"/>
                  </a:lnTo>
                </a:path>
                <a:path w="2484119" h="17779">
                  <a:moveTo>
                    <a:pt x="1941121" y="1327"/>
                  </a:moveTo>
                  <a:lnTo>
                    <a:pt x="1950646" y="1327"/>
                  </a:lnTo>
                </a:path>
                <a:path w="2484119" h="17779">
                  <a:moveTo>
                    <a:pt x="1961485" y="1327"/>
                  </a:moveTo>
                  <a:lnTo>
                    <a:pt x="1969661" y="1327"/>
                  </a:lnTo>
                </a:path>
                <a:path w="2484119" h="17779">
                  <a:moveTo>
                    <a:pt x="1981866" y="1327"/>
                  </a:moveTo>
                  <a:lnTo>
                    <a:pt x="1990008" y="1327"/>
                  </a:lnTo>
                </a:path>
                <a:path w="2484119" h="17779">
                  <a:moveTo>
                    <a:pt x="2000864" y="1327"/>
                  </a:moveTo>
                  <a:lnTo>
                    <a:pt x="2009007" y="1327"/>
                  </a:lnTo>
                </a:path>
                <a:path w="2484119" h="17779">
                  <a:moveTo>
                    <a:pt x="2021194" y="1327"/>
                  </a:moveTo>
                  <a:lnTo>
                    <a:pt x="2029371" y="1327"/>
                  </a:lnTo>
                </a:path>
                <a:path w="2484119" h="17779">
                  <a:moveTo>
                    <a:pt x="2040244" y="1327"/>
                  </a:moveTo>
                  <a:lnTo>
                    <a:pt x="2049735" y="1327"/>
                  </a:lnTo>
                </a:path>
                <a:path w="2484119" h="17779">
                  <a:moveTo>
                    <a:pt x="2060591" y="1327"/>
                  </a:moveTo>
                  <a:lnTo>
                    <a:pt x="2068733" y="1327"/>
                  </a:lnTo>
                </a:path>
                <a:path w="2484119" h="17779">
                  <a:moveTo>
                    <a:pt x="2079572" y="1327"/>
                  </a:moveTo>
                  <a:lnTo>
                    <a:pt x="2089097" y="1327"/>
                  </a:lnTo>
                </a:path>
                <a:path w="2484119" h="17779">
                  <a:moveTo>
                    <a:pt x="2099954" y="1327"/>
                  </a:moveTo>
                  <a:lnTo>
                    <a:pt x="2108113" y="1327"/>
                  </a:lnTo>
                </a:path>
                <a:path w="2484119" h="17779">
                  <a:moveTo>
                    <a:pt x="2120318" y="1327"/>
                  </a:moveTo>
                  <a:lnTo>
                    <a:pt x="2128443" y="1327"/>
                  </a:lnTo>
                </a:path>
                <a:path w="2484119" h="17779">
                  <a:moveTo>
                    <a:pt x="2139299" y="1327"/>
                  </a:moveTo>
                  <a:lnTo>
                    <a:pt x="2147475" y="1327"/>
                  </a:lnTo>
                </a:path>
                <a:path w="2484119" h="17779">
                  <a:moveTo>
                    <a:pt x="2159714" y="1327"/>
                  </a:moveTo>
                  <a:lnTo>
                    <a:pt x="2167822" y="1327"/>
                  </a:lnTo>
                </a:path>
                <a:path w="2484119" h="17779">
                  <a:moveTo>
                    <a:pt x="2178679" y="1327"/>
                  </a:moveTo>
                  <a:lnTo>
                    <a:pt x="2188186" y="1327"/>
                  </a:lnTo>
                </a:path>
                <a:path w="2484119" h="17779">
                  <a:moveTo>
                    <a:pt x="2199060" y="1327"/>
                  </a:moveTo>
                  <a:lnTo>
                    <a:pt x="2207185" y="1327"/>
                  </a:lnTo>
                </a:path>
                <a:path w="2484119" h="17779">
                  <a:moveTo>
                    <a:pt x="2219424" y="1327"/>
                  </a:moveTo>
                  <a:lnTo>
                    <a:pt x="2227566" y="1327"/>
                  </a:lnTo>
                </a:path>
                <a:path w="2484119" h="17779">
                  <a:moveTo>
                    <a:pt x="2238439" y="1327"/>
                  </a:moveTo>
                  <a:lnTo>
                    <a:pt x="2246547" y="1327"/>
                  </a:lnTo>
                </a:path>
                <a:path w="2484119" h="17779">
                  <a:moveTo>
                    <a:pt x="2258752" y="1327"/>
                  </a:moveTo>
                  <a:lnTo>
                    <a:pt x="2266894" y="1327"/>
                  </a:lnTo>
                </a:path>
                <a:path w="2484119" h="17779">
                  <a:moveTo>
                    <a:pt x="2277751" y="1327"/>
                  </a:moveTo>
                  <a:lnTo>
                    <a:pt x="2287275" y="1327"/>
                  </a:lnTo>
                </a:path>
                <a:path w="2484119" h="17779">
                  <a:moveTo>
                    <a:pt x="2298149" y="1327"/>
                  </a:moveTo>
                  <a:lnTo>
                    <a:pt x="2306257" y="1327"/>
                  </a:lnTo>
                </a:path>
                <a:path w="2484119" h="17779">
                  <a:moveTo>
                    <a:pt x="2317147" y="1327"/>
                  </a:moveTo>
                  <a:lnTo>
                    <a:pt x="2326638" y="1327"/>
                  </a:lnTo>
                </a:path>
                <a:path w="2484119" h="17779">
                  <a:moveTo>
                    <a:pt x="2337494" y="1327"/>
                  </a:moveTo>
                  <a:lnTo>
                    <a:pt x="2345671" y="1327"/>
                  </a:lnTo>
                </a:path>
                <a:path w="2484119" h="17779">
                  <a:moveTo>
                    <a:pt x="2357858" y="1327"/>
                  </a:moveTo>
                  <a:lnTo>
                    <a:pt x="2366017" y="1327"/>
                  </a:lnTo>
                </a:path>
                <a:path w="2484119" h="17779">
                  <a:moveTo>
                    <a:pt x="2376925" y="1327"/>
                  </a:moveTo>
                  <a:lnTo>
                    <a:pt x="2385016" y="1327"/>
                  </a:lnTo>
                </a:path>
                <a:path w="2484119" h="17779">
                  <a:moveTo>
                    <a:pt x="2397238" y="1327"/>
                  </a:moveTo>
                  <a:lnTo>
                    <a:pt x="2405397" y="1327"/>
                  </a:lnTo>
                </a:path>
                <a:path w="2484119" h="17779">
                  <a:moveTo>
                    <a:pt x="2416236" y="1327"/>
                  </a:moveTo>
                  <a:lnTo>
                    <a:pt x="2425761" y="1327"/>
                  </a:lnTo>
                </a:path>
                <a:path w="2484119" h="17779">
                  <a:moveTo>
                    <a:pt x="2436617" y="1327"/>
                  </a:moveTo>
                  <a:lnTo>
                    <a:pt x="2444742" y="1327"/>
                  </a:lnTo>
                </a:path>
                <a:path w="2484119" h="17779">
                  <a:moveTo>
                    <a:pt x="2456964" y="1327"/>
                  </a:moveTo>
                  <a:lnTo>
                    <a:pt x="2465124" y="1327"/>
                  </a:lnTo>
                </a:path>
                <a:path w="2484119" h="17779">
                  <a:moveTo>
                    <a:pt x="2475980" y="1327"/>
                  </a:moveTo>
                  <a:lnTo>
                    <a:pt x="2484088" y="132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/>
            <p:cNvSpPr/>
            <p:nvPr/>
          </p:nvSpPr>
          <p:spPr>
            <a:xfrm>
              <a:off x="15188073" y="8128351"/>
              <a:ext cx="2807335" cy="0"/>
            </a:xfrm>
            <a:custGeom>
              <a:avLst/>
              <a:gdLst/>
              <a:ahLst/>
              <a:cxnLst/>
              <a:rect l="l" t="t" r="r" b="b"/>
              <a:pathLst>
                <a:path w="2807334" h="0">
                  <a:moveTo>
                    <a:pt x="0" y="0"/>
                  </a:moveTo>
                  <a:lnTo>
                    <a:pt x="8142" y="0"/>
                  </a:lnTo>
                </a:path>
                <a:path w="2807334" h="0">
                  <a:moveTo>
                    <a:pt x="18998" y="0"/>
                  </a:moveTo>
                  <a:lnTo>
                    <a:pt x="28455" y="0"/>
                  </a:lnTo>
                </a:path>
                <a:path w="2807334" h="0">
                  <a:moveTo>
                    <a:pt x="39328" y="0"/>
                  </a:moveTo>
                  <a:lnTo>
                    <a:pt x="47521" y="0"/>
                  </a:lnTo>
                </a:path>
                <a:path w="2807334" h="0">
                  <a:moveTo>
                    <a:pt x="58378" y="0"/>
                  </a:moveTo>
                  <a:lnTo>
                    <a:pt x="67885" y="0"/>
                  </a:lnTo>
                </a:path>
                <a:path w="2807334" h="0">
                  <a:moveTo>
                    <a:pt x="78725" y="0"/>
                  </a:moveTo>
                  <a:lnTo>
                    <a:pt x="86884" y="0"/>
                  </a:lnTo>
                </a:path>
                <a:path w="2807334" h="0">
                  <a:moveTo>
                    <a:pt x="99089" y="0"/>
                  </a:moveTo>
                  <a:lnTo>
                    <a:pt x="107214" y="0"/>
                  </a:lnTo>
                </a:path>
                <a:path w="2807334" h="0">
                  <a:moveTo>
                    <a:pt x="118087" y="0"/>
                  </a:moveTo>
                  <a:lnTo>
                    <a:pt x="126263" y="0"/>
                  </a:lnTo>
                </a:path>
                <a:path w="2807334" h="0">
                  <a:moveTo>
                    <a:pt x="138451" y="0"/>
                  </a:moveTo>
                  <a:lnTo>
                    <a:pt x="146576" y="0"/>
                  </a:lnTo>
                </a:path>
                <a:path w="2807334" h="0">
                  <a:moveTo>
                    <a:pt x="157432" y="0"/>
                  </a:moveTo>
                  <a:lnTo>
                    <a:pt x="166957" y="0"/>
                  </a:lnTo>
                </a:path>
                <a:path w="2807334" h="0">
                  <a:moveTo>
                    <a:pt x="177814" y="0"/>
                  </a:moveTo>
                  <a:lnTo>
                    <a:pt x="185939" y="0"/>
                  </a:lnTo>
                </a:path>
                <a:path w="2807334" h="0">
                  <a:moveTo>
                    <a:pt x="198195" y="0"/>
                  </a:moveTo>
                  <a:lnTo>
                    <a:pt x="206320" y="0"/>
                  </a:lnTo>
                </a:path>
                <a:path w="2807334" h="0">
                  <a:moveTo>
                    <a:pt x="217176" y="0"/>
                  </a:moveTo>
                  <a:lnTo>
                    <a:pt x="225301" y="0"/>
                  </a:lnTo>
                </a:path>
                <a:path w="2807334" h="0">
                  <a:moveTo>
                    <a:pt x="237574" y="0"/>
                  </a:moveTo>
                  <a:lnTo>
                    <a:pt x="245682" y="0"/>
                  </a:lnTo>
                </a:path>
                <a:path w="2807334" h="0">
                  <a:moveTo>
                    <a:pt x="256539" y="0"/>
                  </a:moveTo>
                  <a:lnTo>
                    <a:pt x="266063" y="0"/>
                  </a:lnTo>
                </a:path>
                <a:path w="2807334" h="0">
                  <a:moveTo>
                    <a:pt x="276920" y="0"/>
                  </a:moveTo>
                  <a:lnTo>
                    <a:pt x="285045" y="0"/>
                  </a:lnTo>
                </a:path>
                <a:path w="2807334" h="0">
                  <a:moveTo>
                    <a:pt x="295918" y="0"/>
                  </a:moveTo>
                  <a:lnTo>
                    <a:pt x="305409" y="0"/>
                  </a:lnTo>
                </a:path>
                <a:path w="2807334" h="0">
                  <a:moveTo>
                    <a:pt x="316282" y="0"/>
                  </a:moveTo>
                  <a:lnTo>
                    <a:pt x="324407" y="0"/>
                  </a:lnTo>
                </a:path>
                <a:path w="2807334" h="0">
                  <a:moveTo>
                    <a:pt x="336629" y="0"/>
                  </a:moveTo>
                  <a:lnTo>
                    <a:pt x="344771" y="0"/>
                  </a:lnTo>
                </a:path>
                <a:path w="2807334" h="0">
                  <a:moveTo>
                    <a:pt x="355662" y="0"/>
                  </a:moveTo>
                  <a:lnTo>
                    <a:pt x="363770" y="0"/>
                  </a:lnTo>
                </a:path>
                <a:path w="2807334" h="0">
                  <a:moveTo>
                    <a:pt x="375992" y="0"/>
                  </a:moveTo>
                  <a:lnTo>
                    <a:pt x="384151" y="0"/>
                  </a:lnTo>
                </a:path>
                <a:path w="2807334" h="0">
                  <a:moveTo>
                    <a:pt x="395007" y="0"/>
                  </a:moveTo>
                  <a:lnTo>
                    <a:pt x="404532" y="0"/>
                  </a:lnTo>
                </a:path>
                <a:path w="2807334" h="0">
                  <a:moveTo>
                    <a:pt x="415337" y="0"/>
                  </a:moveTo>
                  <a:lnTo>
                    <a:pt x="423513" y="0"/>
                  </a:lnTo>
                </a:path>
                <a:path w="2807334" h="0">
                  <a:moveTo>
                    <a:pt x="435735" y="0"/>
                  </a:moveTo>
                  <a:lnTo>
                    <a:pt x="443895" y="0"/>
                  </a:lnTo>
                </a:path>
                <a:path w="2807334" h="0">
                  <a:moveTo>
                    <a:pt x="454717" y="0"/>
                  </a:moveTo>
                  <a:lnTo>
                    <a:pt x="462876" y="0"/>
                  </a:lnTo>
                </a:path>
                <a:path w="2807334" h="0">
                  <a:moveTo>
                    <a:pt x="475081" y="0"/>
                  </a:moveTo>
                  <a:lnTo>
                    <a:pt x="483257" y="0"/>
                  </a:lnTo>
                </a:path>
                <a:path w="2807334" h="0">
                  <a:moveTo>
                    <a:pt x="494079" y="0"/>
                  </a:moveTo>
                  <a:lnTo>
                    <a:pt x="503587" y="0"/>
                  </a:lnTo>
                </a:path>
                <a:path w="2807334" h="0">
                  <a:moveTo>
                    <a:pt x="514460" y="0"/>
                  </a:moveTo>
                  <a:lnTo>
                    <a:pt x="522637" y="0"/>
                  </a:lnTo>
                </a:path>
                <a:path w="2807334" h="0">
                  <a:moveTo>
                    <a:pt x="533476" y="0"/>
                  </a:moveTo>
                  <a:lnTo>
                    <a:pt x="542967" y="0"/>
                  </a:lnTo>
                </a:path>
                <a:path w="2807334" h="0">
                  <a:moveTo>
                    <a:pt x="553806" y="0"/>
                  </a:moveTo>
                  <a:lnTo>
                    <a:pt x="561982" y="0"/>
                  </a:lnTo>
                </a:path>
                <a:path w="2807334" h="0">
                  <a:moveTo>
                    <a:pt x="574204" y="0"/>
                  </a:moveTo>
                  <a:lnTo>
                    <a:pt x="582329" y="0"/>
                  </a:lnTo>
                </a:path>
                <a:path w="2807334" h="0">
                  <a:moveTo>
                    <a:pt x="593185" y="0"/>
                  </a:moveTo>
                  <a:lnTo>
                    <a:pt x="601345" y="0"/>
                  </a:lnTo>
                </a:path>
                <a:path w="2807334" h="0">
                  <a:moveTo>
                    <a:pt x="613549" y="0"/>
                  </a:moveTo>
                  <a:lnTo>
                    <a:pt x="621675" y="0"/>
                  </a:lnTo>
                </a:path>
                <a:path w="2807334" h="0">
                  <a:moveTo>
                    <a:pt x="632548" y="0"/>
                  </a:moveTo>
                  <a:lnTo>
                    <a:pt x="642056" y="0"/>
                  </a:lnTo>
                </a:path>
                <a:path w="2807334" h="0">
                  <a:moveTo>
                    <a:pt x="652929" y="0"/>
                  </a:moveTo>
                  <a:lnTo>
                    <a:pt x="661054" y="0"/>
                  </a:lnTo>
                </a:path>
                <a:path w="2807334" h="0">
                  <a:moveTo>
                    <a:pt x="673310" y="0"/>
                  </a:moveTo>
                  <a:lnTo>
                    <a:pt x="681418" y="0"/>
                  </a:lnTo>
                </a:path>
                <a:path w="2807334" h="0">
                  <a:moveTo>
                    <a:pt x="692274" y="0"/>
                  </a:moveTo>
                  <a:lnTo>
                    <a:pt x="700400" y="0"/>
                  </a:lnTo>
                </a:path>
                <a:path w="2807334" h="0">
                  <a:moveTo>
                    <a:pt x="712673" y="0"/>
                  </a:moveTo>
                  <a:lnTo>
                    <a:pt x="720798" y="0"/>
                  </a:lnTo>
                </a:path>
                <a:path w="2807334" h="0">
                  <a:moveTo>
                    <a:pt x="731671" y="0"/>
                  </a:moveTo>
                  <a:lnTo>
                    <a:pt x="741179" y="0"/>
                  </a:lnTo>
                </a:path>
                <a:path w="2807334" h="0">
                  <a:moveTo>
                    <a:pt x="752018" y="0"/>
                  </a:moveTo>
                  <a:lnTo>
                    <a:pt x="760143" y="0"/>
                  </a:lnTo>
                </a:path>
                <a:path w="2807334" h="0">
                  <a:moveTo>
                    <a:pt x="771016" y="0"/>
                  </a:moveTo>
                  <a:lnTo>
                    <a:pt x="780524" y="0"/>
                  </a:lnTo>
                </a:path>
                <a:path w="2807334" h="0">
                  <a:moveTo>
                    <a:pt x="791398" y="0"/>
                  </a:moveTo>
                  <a:lnTo>
                    <a:pt x="799506" y="0"/>
                  </a:lnTo>
                </a:path>
                <a:path w="2807334" h="0">
                  <a:moveTo>
                    <a:pt x="811728" y="0"/>
                  </a:moveTo>
                  <a:lnTo>
                    <a:pt x="819904" y="0"/>
                  </a:lnTo>
                </a:path>
                <a:path w="2807334" h="0">
                  <a:moveTo>
                    <a:pt x="830743" y="0"/>
                  </a:moveTo>
                  <a:lnTo>
                    <a:pt x="838868" y="0"/>
                  </a:lnTo>
                </a:path>
                <a:path w="2807334" h="0">
                  <a:moveTo>
                    <a:pt x="851090" y="0"/>
                  </a:moveTo>
                  <a:lnTo>
                    <a:pt x="859266" y="0"/>
                  </a:lnTo>
                </a:path>
                <a:path w="2807334" h="0">
                  <a:moveTo>
                    <a:pt x="870123" y="0"/>
                  </a:moveTo>
                  <a:lnTo>
                    <a:pt x="879596" y="0"/>
                  </a:lnTo>
                </a:path>
                <a:path w="2807334" h="0">
                  <a:moveTo>
                    <a:pt x="890453" y="0"/>
                  </a:moveTo>
                  <a:lnTo>
                    <a:pt x="898629" y="0"/>
                  </a:lnTo>
                </a:path>
                <a:path w="2807334" h="0">
                  <a:moveTo>
                    <a:pt x="910834" y="0"/>
                  </a:moveTo>
                  <a:lnTo>
                    <a:pt x="918959" y="0"/>
                  </a:lnTo>
                </a:path>
                <a:path w="2807334" h="0">
                  <a:moveTo>
                    <a:pt x="929815" y="0"/>
                  </a:moveTo>
                  <a:lnTo>
                    <a:pt x="937991" y="0"/>
                  </a:lnTo>
                </a:path>
                <a:path w="2807334" h="0">
                  <a:moveTo>
                    <a:pt x="950196" y="0"/>
                  </a:moveTo>
                  <a:lnTo>
                    <a:pt x="958321" y="0"/>
                  </a:lnTo>
                </a:path>
                <a:path w="2807334" h="0">
                  <a:moveTo>
                    <a:pt x="969195" y="0"/>
                  </a:moveTo>
                  <a:lnTo>
                    <a:pt x="978702" y="0"/>
                  </a:lnTo>
                </a:path>
                <a:path w="2807334" h="0">
                  <a:moveTo>
                    <a:pt x="989559" y="0"/>
                  </a:moveTo>
                  <a:lnTo>
                    <a:pt x="997684" y="0"/>
                  </a:lnTo>
                </a:path>
                <a:path w="2807334" h="0">
                  <a:moveTo>
                    <a:pt x="1008540" y="0"/>
                  </a:moveTo>
                  <a:lnTo>
                    <a:pt x="1018065" y="0"/>
                  </a:lnTo>
                </a:path>
                <a:path w="2807334" h="0">
                  <a:moveTo>
                    <a:pt x="1028921" y="0"/>
                  </a:moveTo>
                  <a:lnTo>
                    <a:pt x="1037046" y="0"/>
                  </a:lnTo>
                </a:path>
                <a:path w="2807334" h="0">
                  <a:moveTo>
                    <a:pt x="1049319" y="0"/>
                  </a:moveTo>
                  <a:lnTo>
                    <a:pt x="1057427" y="0"/>
                  </a:lnTo>
                </a:path>
                <a:path w="2807334" h="0">
                  <a:moveTo>
                    <a:pt x="1068284" y="0"/>
                  </a:moveTo>
                  <a:lnTo>
                    <a:pt x="1076409" y="0"/>
                  </a:lnTo>
                </a:path>
                <a:path w="2807334" h="0">
                  <a:moveTo>
                    <a:pt x="1088665" y="0"/>
                  </a:moveTo>
                  <a:lnTo>
                    <a:pt x="1096790" y="0"/>
                  </a:lnTo>
                </a:path>
                <a:path w="2807334" h="0">
                  <a:moveTo>
                    <a:pt x="1107663" y="0"/>
                  </a:moveTo>
                  <a:lnTo>
                    <a:pt x="1117171" y="0"/>
                  </a:lnTo>
                </a:path>
                <a:path w="2807334" h="0">
                  <a:moveTo>
                    <a:pt x="1128044" y="0"/>
                  </a:moveTo>
                  <a:lnTo>
                    <a:pt x="1136152" y="0"/>
                  </a:lnTo>
                </a:path>
                <a:path w="2807334" h="0">
                  <a:moveTo>
                    <a:pt x="1148357" y="0"/>
                  </a:moveTo>
                  <a:lnTo>
                    <a:pt x="1156534" y="0"/>
                  </a:lnTo>
                </a:path>
                <a:path w="2807334" h="0">
                  <a:moveTo>
                    <a:pt x="1167390" y="0"/>
                  </a:moveTo>
                  <a:lnTo>
                    <a:pt x="1175515" y="0"/>
                  </a:lnTo>
                </a:path>
                <a:path w="2807334" h="0">
                  <a:moveTo>
                    <a:pt x="1187737" y="0"/>
                  </a:moveTo>
                  <a:lnTo>
                    <a:pt x="1195913" y="0"/>
                  </a:lnTo>
                </a:path>
                <a:path w="2807334" h="0">
                  <a:moveTo>
                    <a:pt x="1206752" y="0"/>
                  </a:moveTo>
                  <a:lnTo>
                    <a:pt x="1216277" y="0"/>
                  </a:lnTo>
                </a:path>
                <a:path w="2807334" h="0">
                  <a:moveTo>
                    <a:pt x="1227082" y="0"/>
                  </a:moveTo>
                  <a:lnTo>
                    <a:pt x="1235259" y="0"/>
                  </a:lnTo>
                </a:path>
                <a:path w="2807334" h="0">
                  <a:moveTo>
                    <a:pt x="1246132" y="0"/>
                  </a:moveTo>
                  <a:lnTo>
                    <a:pt x="1255640" y="0"/>
                  </a:lnTo>
                </a:path>
                <a:path w="2807334" h="0">
                  <a:moveTo>
                    <a:pt x="1266462" y="0"/>
                  </a:moveTo>
                  <a:lnTo>
                    <a:pt x="1274621" y="0"/>
                  </a:lnTo>
                </a:path>
                <a:path w="2807334" h="0">
                  <a:moveTo>
                    <a:pt x="1286826" y="0"/>
                  </a:moveTo>
                  <a:lnTo>
                    <a:pt x="1295002" y="0"/>
                  </a:lnTo>
                </a:path>
                <a:path w="2807334" h="0">
                  <a:moveTo>
                    <a:pt x="1305876" y="0"/>
                  </a:moveTo>
                  <a:lnTo>
                    <a:pt x="1313984" y="0"/>
                  </a:lnTo>
                </a:path>
                <a:path w="2807334" h="0">
                  <a:moveTo>
                    <a:pt x="1326188" y="0"/>
                  </a:moveTo>
                  <a:lnTo>
                    <a:pt x="1334365" y="0"/>
                  </a:lnTo>
                </a:path>
                <a:path w="2807334" h="0">
                  <a:moveTo>
                    <a:pt x="1345221" y="0"/>
                  </a:moveTo>
                  <a:lnTo>
                    <a:pt x="1354712" y="0"/>
                  </a:lnTo>
                </a:path>
                <a:path w="2807334" h="0">
                  <a:moveTo>
                    <a:pt x="1365551" y="0"/>
                  </a:moveTo>
                  <a:lnTo>
                    <a:pt x="1373727" y="0"/>
                  </a:lnTo>
                </a:path>
                <a:path w="2807334" h="0">
                  <a:moveTo>
                    <a:pt x="1385932" y="0"/>
                  </a:moveTo>
                  <a:lnTo>
                    <a:pt x="1394074" y="0"/>
                  </a:lnTo>
                </a:path>
                <a:path w="2807334" h="0">
                  <a:moveTo>
                    <a:pt x="1404930" y="0"/>
                  </a:moveTo>
                  <a:lnTo>
                    <a:pt x="1413107" y="0"/>
                  </a:lnTo>
                </a:path>
                <a:path w="2807334" h="0">
                  <a:moveTo>
                    <a:pt x="1425312" y="0"/>
                  </a:moveTo>
                  <a:lnTo>
                    <a:pt x="1433420" y="0"/>
                  </a:lnTo>
                </a:path>
                <a:path w="2807334" h="0">
                  <a:moveTo>
                    <a:pt x="1444293" y="0"/>
                  </a:moveTo>
                  <a:lnTo>
                    <a:pt x="1453801" y="0"/>
                  </a:lnTo>
                </a:path>
                <a:path w="2807334" h="0">
                  <a:moveTo>
                    <a:pt x="1464674" y="0"/>
                  </a:moveTo>
                  <a:lnTo>
                    <a:pt x="1472799" y="0"/>
                  </a:lnTo>
                </a:path>
                <a:path w="2807334" h="0">
                  <a:moveTo>
                    <a:pt x="1483655" y="0"/>
                  </a:moveTo>
                  <a:lnTo>
                    <a:pt x="1493180" y="0"/>
                  </a:lnTo>
                </a:path>
                <a:path w="2807334" h="0">
                  <a:moveTo>
                    <a:pt x="1504054" y="0"/>
                  </a:moveTo>
                  <a:lnTo>
                    <a:pt x="1512145" y="0"/>
                  </a:lnTo>
                </a:path>
                <a:path w="2807334" h="0">
                  <a:moveTo>
                    <a:pt x="1524418" y="0"/>
                  </a:moveTo>
                  <a:lnTo>
                    <a:pt x="1532543" y="0"/>
                  </a:lnTo>
                </a:path>
                <a:path w="2807334" h="0">
                  <a:moveTo>
                    <a:pt x="1543399" y="0"/>
                  </a:moveTo>
                  <a:lnTo>
                    <a:pt x="1551507" y="0"/>
                  </a:lnTo>
                </a:path>
                <a:path w="2807334" h="0">
                  <a:moveTo>
                    <a:pt x="1563763" y="0"/>
                  </a:moveTo>
                  <a:lnTo>
                    <a:pt x="1571905" y="0"/>
                  </a:lnTo>
                </a:path>
                <a:path w="2807334" h="0">
                  <a:moveTo>
                    <a:pt x="1582762" y="0"/>
                  </a:moveTo>
                  <a:lnTo>
                    <a:pt x="1592269" y="0"/>
                  </a:lnTo>
                </a:path>
                <a:path w="2807334" h="0">
                  <a:moveTo>
                    <a:pt x="1603143" y="0"/>
                  </a:moveTo>
                  <a:lnTo>
                    <a:pt x="1611268" y="0"/>
                  </a:lnTo>
                </a:path>
                <a:path w="2807334" h="0">
                  <a:moveTo>
                    <a:pt x="1623473" y="0"/>
                  </a:moveTo>
                  <a:lnTo>
                    <a:pt x="1631649" y="0"/>
                  </a:lnTo>
                </a:path>
                <a:path w="2807334" h="0">
                  <a:moveTo>
                    <a:pt x="1642505" y="0"/>
                  </a:moveTo>
                  <a:lnTo>
                    <a:pt x="1650630" y="0"/>
                  </a:lnTo>
                </a:path>
                <a:path w="2807334" h="0">
                  <a:moveTo>
                    <a:pt x="1662835" y="0"/>
                  </a:moveTo>
                  <a:lnTo>
                    <a:pt x="1671011" y="0"/>
                  </a:lnTo>
                </a:path>
                <a:path w="2807334" h="0">
                  <a:moveTo>
                    <a:pt x="1681868" y="0"/>
                  </a:moveTo>
                  <a:lnTo>
                    <a:pt x="1691341" y="0"/>
                  </a:lnTo>
                </a:path>
                <a:path w="2807334" h="0">
                  <a:moveTo>
                    <a:pt x="1702215" y="0"/>
                  </a:moveTo>
                  <a:lnTo>
                    <a:pt x="1710357" y="0"/>
                  </a:lnTo>
                </a:path>
                <a:path w="2807334" h="0">
                  <a:moveTo>
                    <a:pt x="1721230" y="0"/>
                  </a:moveTo>
                  <a:lnTo>
                    <a:pt x="1730738" y="0"/>
                  </a:lnTo>
                </a:path>
                <a:path w="2807334" h="0">
                  <a:moveTo>
                    <a:pt x="1741560" y="0"/>
                  </a:moveTo>
                  <a:lnTo>
                    <a:pt x="1749719" y="0"/>
                  </a:lnTo>
                </a:path>
                <a:path w="2807334" h="0">
                  <a:moveTo>
                    <a:pt x="1761941" y="0"/>
                  </a:moveTo>
                  <a:lnTo>
                    <a:pt x="1770118" y="0"/>
                  </a:lnTo>
                </a:path>
                <a:path w="2807334" h="0">
                  <a:moveTo>
                    <a:pt x="1780940" y="0"/>
                  </a:moveTo>
                  <a:lnTo>
                    <a:pt x="1789116" y="0"/>
                  </a:lnTo>
                </a:path>
                <a:path w="2807334" h="0">
                  <a:moveTo>
                    <a:pt x="1801321" y="0"/>
                  </a:moveTo>
                  <a:lnTo>
                    <a:pt x="1809463" y="0"/>
                  </a:lnTo>
                </a:path>
                <a:path w="2807334" h="0">
                  <a:moveTo>
                    <a:pt x="1820319" y="0"/>
                  </a:moveTo>
                  <a:lnTo>
                    <a:pt x="1829810" y="0"/>
                  </a:lnTo>
                </a:path>
                <a:path w="2807334" h="0">
                  <a:moveTo>
                    <a:pt x="1840683" y="0"/>
                  </a:moveTo>
                  <a:lnTo>
                    <a:pt x="1848843" y="0"/>
                  </a:lnTo>
                </a:path>
                <a:path w="2807334" h="0">
                  <a:moveTo>
                    <a:pt x="1861064" y="0"/>
                  </a:moveTo>
                  <a:lnTo>
                    <a:pt x="1869172" y="0"/>
                  </a:lnTo>
                </a:path>
                <a:path w="2807334" h="0">
                  <a:moveTo>
                    <a:pt x="1880029" y="0"/>
                  </a:moveTo>
                  <a:lnTo>
                    <a:pt x="1888205" y="0"/>
                  </a:lnTo>
                </a:path>
                <a:path w="2807334" h="0">
                  <a:moveTo>
                    <a:pt x="1900410" y="0"/>
                  </a:moveTo>
                  <a:lnTo>
                    <a:pt x="1908535" y="0"/>
                  </a:lnTo>
                </a:path>
                <a:path w="2807334" h="0">
                  <a:moveTo>
                    <a:pt x="1919408" y="0"/>
                  </a:moveTo>
                  <a:lnTo>
                    <a:pt x="1928916" y="0"/>
                  </a:lnTo>
                </a:path>
                <a:path w="2807334" h="0">
                  <a:moveTo>
                    <a:pt x="1939789" y="0"/>
                  </a:moveTo>
                  <a:lnTo>
                    <a:pt x="1947915" y="0"/>
                  </a:lnTo>
                </a:path>
                <a:path w="2807334" h="0">
                  <a:moveTo>
                    <a:pt x="1958771" y="0"/>
                  </a:moveTo>
                  <a:lnTo>
                    <a:pt x="1968279" y="0"/>
                  </a:lnTo>
                </a:path>
                <a:path w="2807334" h="0">
                  <a:moveTo>
                    <a:pt x="1979135" y="0"/>
                  </a:moveTo>
                  <a:lnTo>
                    <a:pt x="1987277" y="0"/>
                  </a:lnTo>
                </a:path>
                <a:path w="2807334" h="0">
                  <a:moveTo>
                    <a:pt x="1999516" y="0"/>
                  </a:moveTo>
                  <a:lnTo>
                    <a:pt x="2007658" y="0"/>
                  </a:lnTo>
                </a:path>
                <a:path w="2807334" h="0">
                  <a:moveTo>
                    <a:pt x="2018497" y="0"/>
                  </a:moveTo>
                  <a:lnTo>
                    <a:pt x="2026623" y="0"/>
                  </a:lnTo>
                </a:path>
                <a:path w="2807334" h="0">
                  <a:moveTo>
                    <a:pt x="2038861" y="0"/>
                  </a:moveTo>
                  <a:lnTo>
                    <a:pt x="2047004" y="0"/>
                  </a:lnTo>
                </a:path>
                <a:path w="2807334" h="0">
                  <a:moveTo>
                    <a:pt x="2057877" y="0"/>
                  </a:moveTo>
                  <a:lnTo>
                    <a:pt x="2067385" y="0"/>
                  </a:lnTo>
                </a:path>
                <a:path w="2807334" h="0">
                  <a:moveTo>
                    <a:pt x="2078241" y="0"/>
                  </a:moveTo>
                  <a:lnTo>
                    <a:pt x="2086366" y="0"/>
                  </a:lnTo>
                </a:path>
                <a:path w="2807334" h="0">
                  <a:moveTo>
                    <a:pt x="2098571" y="0"/>
                  </a:moveTo>
                  <a:lnTo>
                    <a:pt x="2106747" y="0"/>
                  </a:lnTo>
                </a:path>
                <a:path w="2807334" h="0">
                  <a:moveTo>
                    <a:pt x="2117604" y="0"/>
                  </a:moveTo>
                  <a:lnTo>
                    <a:pt x="2125746" y="0"/>
                  </a:lnTo>
                </a:path>
                <a:path w="2807334" h="0">
                  <a:moveTo>
                    <a:pt x="2137933" y="0"/>
                  </a:moveTo>
                  <a:lnTo>
                    <a:pt x="2146110" y="0"/>
                  </a:lnTo>
                </a:path>
                <a:path w="2807334" h="0">
                  <a:moveTo>
                    <a:pt x="2156966" y="0"/>
                  </a:moveTo>
                  <a:lnTo>
                    <a:pt x="2166457" y="0"/>
                  </a:lnTo>
                </a:path>
                <a:path w="2807334" h="0">
                  <a:moveTo>
                    <a:pt x="2177330" y="0"/>
                  </a:moveTo>
                  <a:lnTo>
                    <a:pt x="2185455" y="0"/>
                  </a:lnTo>
                </a:path>
                <a:path w="2807334" h="0">
                  <a:moveTo>
                    <a:pt x="2196346" y="0"/>
                  </a:moveTo>
                  <a:lnTo>
                    <a:pt x="2205819" y="0"/>
                  </a:lnTo>
                </a:path>
                <a:path w="2807334" h="0">
                  <a:moveTo>
                    <a:pt x="2216676" y="0"/>
                  </a:moveTo>
                  <a:lnTo>
                    <a:pt x="2224852" y="0"/>
                  </a:lnTo>
                </a:path>
                <a:path w="2807334" h="0">
                  <a:moveTo>
                    <a:pt x="2237057" y="0"/>
                  </a:moveTo>
                  <a:lnTo>
                    <a:pt x="2245165" y="0"/>
                  </a:lnTo>
                </a:path>
                <a:path w="2807334" h="0">
                  <a:moveTo>
                    <a:pt x="2256038" y="0"/>
                  </a:moveTo>
                  <a:lnTo>
                    <a:pt x="2264197" y="0"/>
                  </a:lnTo>
                </a:path>
                <a:path w="2807334" h="0">
                  <a:moveTo>
                    <a:pt x="2276419" y="0"/>
                  </a:moveTo>
                  <a:lnTo>
                    <a:pt x="2284544" y="0"/>
                  </a:lnTo>
                </a:path>
                <a:path w="2807334" h="0">
                  <a:moveTo>
                    <a:pt x="2295401" y="0"/>
                  </a:moveTo>
                  <a:lnTo>
                    <a:pt x="2304908" y="0"/>
                  </a:lnTo>
                </a:path>
                <a:path w="2807334" h="0">
                  <a:moveTo>
                    <a:pt x="2315782" y="0"/>
                  </a:moveTo>
                  <a:lnTo>
                    <a:pt x="2323924" y="0"/>
                  </a:lnTo>
                </a:path>
                <a:path w="2807334" h="0">
                  <a:moveTo>
                    <a:pt x="2336163" y="0"/>
                  </a:moveTo>
                  <a:lnTo>
                    <a:pt x="2344288" y="0"/>
                  </a:lnTo>
                </a:path>
                <a:path w="2807334" h="0">
                  <a:moveTo>
                    <a:pt x="2355144" y="0"/>
                  </a:moveTo>
                  <a:lnTo>
                    <a:pt x="2363269" y="0"/>
                  </a:lnTo>
                </a:path>
                <a:path w="2807334" h="0">
                  <a:moveTo>
                    <a:pt x="2375508" y="0"/>
                  </a:moveTo>
                  <a:lnTo>
                    <a:pt x="2383650" y="0"/>
                  </a:lnTo>
                </a:path>
                <a:path w="2807334" h="0">
                  <a:moveTo>
                    <a:pt x="2394507" y="0"/>
                  </a:moveTo>
                  <a:lnTo>
                    <a:pt x="2404031" y="0"/>
                  </a:lnTo>
                </a:path>
                <a:path w="2807334" h="0">
                  <a:moveTo>
                    <a:pt x="2414871" y="0"/>
                  </a:moveTo>
                  <a:lnTo>
                    <a:pt x="2423013" y="0"/>
                  </a:lnTo>
                </a:path>
                <a:path w="2807334" h="0">
                  <a:moveTo>
                    <a:pt x="2433869" y="0"/>
                  </a:moveTo>
                  <a:lnTo>
                    <a:pt x="2443394" y="0"/>
                  </a:lnTo>
                </a:path>
                <a:path w="2807334" h="0">
                  <a:moveTo>
                    <a:pt x="2454250" y="0"/>
                  </a:moveTo>
                  <a:lnTo>
                    <a:pt x="2462375" y="0"/>
                  </a:lnTo>
                </a:path>
                <a:path w="2807334" h="0">
                  <a:moveTo>
                    <a:pt x="2474580" y="0"/>
                  </a:moveTo>
                  <a:lnTo>
                    <a:pt x="2482757" y="0"/>
                  </a:lnTo>
                </a:path>
                <a:path w="2807334" h="0">
                  <a:moveTo>
                    <a:pt x="2493613" y="0"/>
                  </a:moveTo>
                  <a:lnTo>
                    <a:pt x="2501738" y="0"/>
                  </a:lnTo>
                </a:path>
                <a:path w="2807334" h="0">
                  <a:moveTo>
                    <a:pt x="2513960" y="0"/>
                  </a:moveTo>
                  <a:lnTo>
                    <a:pt x="2522102" y="0"/>
                  </a:lnTo>
                </a:path>
                <a:path w="2807334" h="0">
                  <a:moveTo>
                    <a:pt x="2532975" y="0"/>
                  </a:moveTo>
                  <a:lnTo>
                    <a:pt x="2542500" y="0"/>
                  </a:lnTo>
                </a:path>
                <a:path w="2807334" h="0">
                  <a:moveTo>
                    <a:pt x="2553322" y="0"/>
                  </a:moveTo>
                  <a:lnTo>
                    <a:pt x="2561464" y="0"/>
                  </a:lnTo>
                </a:path>
                <a:path w="2807334" h="0">
                  <a:moveTo>
                    <a:pt x="2573669" y="0"/>
                  </a:moveTo>
                  <a:lnTo>
                    <a:pt x="2581846" y="0"/>
                  </a:lnTo>
                </a:path>
                <a:path w="2807334" h="0">
                  <a:moveTo>
                    <a:pt x="2592719" y="0"/>
                  </a:moveTo>
                  <a:lnTo>
                    <a:pt x="2600861" y="0"/>
                  </a:lnTo>
                </a:path>
                <a:path w="2807334" h="0">
                  <a:moveTo>
                    <a:pt x="2613066" y="0"/>
                  </a:moveTo>
                  <a:lnTo>
                    <a:pt x="2621225" y="0"/>
                  </a:lnTo>
                </a:path>
                <a:path w="2807334" h="0">
                  <a:moveTo>
                    <a:pt x="2632064" y="0"/>
                  </a:moveTo>
                  <a:lnTo>
                    <a:pt x="2641555" y="0"/>
                  </a:lnTo>
                </a:path>
                <a:path w="2807334" h="0">
                  <a:moveTo>
                    <a:pt x="2652428" y="0"/>
                  </a:moveTo>
                  <a:lnTo>
                    <a:pt x="2660588" y="0"/>
                  </a:lnTo>
                </a:path>
                <a:path w="2807334" h="0">
                  <a:moveTo>
                    <a:pt x="2671444" y="0"/>
                  </a:moveTo>
                  <a:lnTo>
                    <a:pt x="2680918" y="0"/>
                  </a:lnTo>
                </a:path>
                <a:path w="2807334" h="0">
                  <a:moveTo>
                    <a:pt x="2691774" y="0"/>
                  </a:moveTo>
                  <a:lnTo>
                    <a:pt x="2699950" y="0"/>
                  </a:lnTo>
                </a:path>
                <a:path w="2807334" h="0">
                  <a:moveTo>
                    <a:pt x="2712155" y="0"/>
                  </a:moveTo>
                  <a:lnTo>
                    <a:pt x="2720280" y="0"/>
                  </a:lnTo>
                </a:path>
                <a:path w="2807334" h="0">
                  <a:moveTo>
                    <a:pt x="2731136" y="0"/>
                  </a:moveTo>
                  <a:lnTo>
                    <a:pt x="2739313" y="0"/>
                  </a:lnTo>
                </a:path>
                <a:path w="2807334" h="0">
                  <a:moveTo>
                    <a:pt x="2751517" y="0"/>
                  </a:moveTo>
                  <a:lnTo>
                    <a:pt x="2759660" y="0"/>
                  </a:lnTo>
                </a:path>
                <a:path w="2807334" h="0">
                  <a:moveTo>
                    <a:pt x="2770516" y="0"/>
                  </a:moveTo>
                  <a:lnTo>
                    <a:pt x="2780024" y="0"/>
                  </a:lnTo>
                </a:path>
                <a:path w="2807334" h="0">
                  <a:moveTo>
                    <a:pt x="2790880" y="0"/>
                  </a:moveTo>
                  <a:lnTo>
                    <a:pt x="2799022" y="0"/>
                  </a:lnTo>
                  <a:lnTo>
                    <a:pt x="2807181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/>
            <p:cNvSpPr/>
            <p:nvPr/>
          </p:nvSpPr>
          <p:spPr>
            <a:xfrm>
              <a:off x="10122094" y="984997"/>
              <a:ext cx="7713345" cy="3852545"/>
            </a:xfrm>
            <a:custGeom>
              <a:avLst/>
              <a:gdLst/>
              <a:ahLst/>
              <a:cxnLst/>
              <a:rect l="l" t="t" r="r" b="b"/>
              <a:pathLst>
                <a:path w="7713344" h="3852545">
                  <a:moveTo>
                    <a:pt x="297335" y="2897121"/>
                  </a:moveTo>
                  <a:lnTo>
                    <a:pt x="310854" y="2905220"/>
                  </a:lnTo>
                </a:path>
                <a:path w="7713344" h="3852545">
                  <a:moveTo>
                    <a:pt x="310854" y="2905220"/>
                  </a:moveTo>
                  <a:lnTo>
                    <a:pt x="308191" y="2911993"/>
                  </a:lnTo>
                </a:path>
                <a:path w="7713344" h="3852545">
                  <a:moveTo>
                    <a:pt x="297335" y="2897121"/>
                  </a:moveTo>
                  <a:lnTo>
                    <a:pt x="293255" y="2903876"/>
                  </a:lnTo>
                </a:path>
                <a:path w="7713344" h="3852545">
                  <a:moveTo>
                    <a:pt x="309454" y="2905220"/>
                  </a:moveTo>
                  <a:lnTo>
                    <a:pt x="306792" y="2911993"/>
                  </a:lnTo>
                </a:path>
                <a:path w="7713344" h="3852545">
                  <a:moveTo>
                    <a:pt x="309454" y="2905220"/>
                  </a:moveTo>
                  <a:lnTo>
                    <a:pt x="297335" y="2898482"/>
                  </a:lnTo>
                </a:path>
                <a:path w="7713344" h="3852545">
                  <a:moveTo>
                    <a:pt x="297335" y="2898482"/>
                  </a:moveTo>
                  <a:lnTo>
                    <a:pt x="294518" y="2905220"/>
                  </a:lnTo>
                </a:path>
                <a:path w="7713344" h="3852545">
                  <a:moveTo>
                    <a:pt x="294518" y="2905220"/>
                  </a:moveTo>
                  <a:lnTo>
                    <a:pt x="293255" y="2903876"/>
                  </a:lnTo>
                </a:path>
                <a:path w="7713344" h="3852545">
                  <a:moveTo>
                    <a:pt x="308191" y="2911993"/>
                  </a:moveTo>
                  <a:lnTo>
                    <a:pt x="306792" y="2911993"/>
                  </a:lnTo>
                </a:path>
                <a:path w="7713344" h="3852545">
                  <a:moveTo>
                    <a:pt x="21763" y="3694127"/>
                  </a:moveTo>
                  <a:lnTo>
                    <a:pt x="24460" y="3694127"/>
                  </a:lnTo>
                </a:path>
                <a:path w="7713344" h="3852545">
                  <a:moveTo>
                    <a:pt x="37996" y="3695454"/>
                  </a:moveTo>
                  <a:lnTo>
                    <a:pt x="36597" y="3703605"/>
                  </a:lnTo>
                </a:path>
                <a:path w="7713344" h="3852545">
                  <a:moveTo>
                    <a:pt x="21763" y="3699555"/>
                  </a:moveTo>
                  <a:lnTo>
                    <a:pt x="21763" y="3694127"/>
                  </a:lnTo>
                </a:path>
                <a:path w="7713344" h="3852545">
                  <a:moveTo>
                    <a:pt x="36597" y="3703605"/>
                  </a:moveTo>
                  <a:lnTo>
                    <a:pt x="27157" y="3702244"/>
                  </a:lnTo>
                </a:path>
                <a:path w="7713344" h="3852545">
                  <a:moveTo>
                    <a:pt x="21763" y="3698160"/>
                  </a:moveTo>
                  <a:lnTo>
                    <a:pt x="20364" y="3698160"/>
                  </a:lnTo>
                </a:path>
                <a:path w="7713344" h="3852545">
                  <a:moveTo>
                    <a:pt x="21763" y="3696849"/>
                  </a:moveTo>
                  <a:lnTo>
                    <a:pt x="20364" y="3696849"/>
                  </a:lnTo>
                </a:path>
                <a:path w="7713344" h="3852545">
                  <a:moveTo>
                    <a:pt x="21763" y="3699555"/>
                  </a:moveTo>
                  <a:lnTo>
                    <a:pt x="29803" y="3700882"/>
                  </a:lnTo>
                </a:path>
                <a:path w="7713344" h="3852545">
                  <a:moveTo>
                    <a:pt x="37996" y="3695454"/>
                  </a:moveTo>
                  <a:lnTo>
                    <a:pt x="33934" y="3695454"/>
                  </a:lnTo>
                </a:path>
                <a:path w="7713344" h="3852545">
                  <a:moveTo>
                    <a:pt x="27157" y="3702244"/>
                  </a:moveTo>
                  <a:lnTo>
                    <a:pt x="29803" y="3702244"/>
                  </a:lnTo>
                </a:path>
                <a:path w="7713344" h="3852545">
                  <a:moveTo>
                    <a:pt x="25758" y="3700882"/>
                  </a:moveTo>
                  <a:lnTo>
                    <a:pt x="24460" y="3699555"/>
                  </a:lnTo>
                </a:path>
                <a:path w="7713344" h="3852545">
                  <a:moveTo>
                    <a:pt x="6793" y="3845670"/>
                  </a:moveTo>
                  <a:lnTo>
                    <a:pt x="1348" y="3844343"/>
                  </a:lnTo>
                </a:path>
                <a:path w="7713344" h="3852545">
                  <a:moveTo>
                    <a:pt x="0" y="3851098"/>
                  </a:moveTo>
                  <a:lnTo>
                    <a:pt x="2714" y="3851098"/>
                  </a:lnTo>
                </a:path>
                <a:path w="7713344" h="3852545">
                  <a:moveTo>
                    <a:pt x="16284" y="3852409"/>
                  </a:moveTo>
                  <a:lnTo>
                    <a:pt x="17649" y="3844343"/>
                  </a:lnTo>
                </a:path>
                <a:path w="7713344" h="3852545">
                  <a:moveTo>
                    <a:pt x="1348" y="3845670"/>
                  </a:moveTo>
                  <a:lnTo>
                    <a:pt x="0" y="3851098"/>
                  </a:lnTo>
                </a:path>
                <a:path w="7713344" h="3852545">
                  <a:moveTo>
                    <a:pt x="17649" y="3844343"/>
                  </a:moveTo>
                  <a:lnTo>
                    <a:pt x="8108" y="3844343"/>
                  </a:lnTo>
                </a:path>
                <a:path w="7713344" h="3852545">
                  <a:moveTo>
                    <a:pt x="1348" y="3845670"/>
                  </a:moveTo>
                  <a:lnTo>
                    <a:pt x="9507" y="3847032"/>
                  </a:lnTo>
                </a:path>
                <a:path w="7713344" h="3852545">
                  <a:moveTo>
                    <a:pt x="16284" y="3852409"/>
                  </a:moveTo>
                  <a:lnTo>
                    <a:pt x="12221" y="3852409"/>
                  </a:lnTo>
                </a:path>
                <a:path w="7713344" h="3852545">
                  <a:moveTo>
                    <a:pt x="8108" y="3844343"/>
                  </a:moveTo>
                  <a:lnTo>
                    <a:pt x="9507" y="3844343"/>
                  </a:lnTo>
                </a:path>
                <a:path w="7713344" h="3852545">
                  <a:moveTo>
                    <a:pt x="33934" y="3695454"/>
                  </a:moveTo>
                  <a:lnTo>
                    <a:pt x="32620" y="3694127"/>
                  </a:lnTo>
                </a:path>
                <a:path w="7713344" h="3852545">
                  <a:moveTo>
                    <a:pt x="12221" y="3852409"/>
                  </a:moveTo>
                  <a:lnTo>
                    <a:pt x="10924" y="3851098"/>
                  </a:lnTo>
                </a:path>
                <a:path w="7713344" h="3852545">
                  <a:moveTo>
                    <a:pt x="37996" y="3696849"/>
                  </a:moveTo>
                  <a:lnTo>
                    <a:pt x="33934" y="3695454"/>
                  </a:lnTo>
                </a:path>
                <a:path w="7713344" h="3852545">
                  <a:moveTo>
                    <a:pt x="37996" y="3696849"/>
                  </a:moveTo>
                  <a:lnTo>
                    <a:pt x="36597" y="3703605"/>
                  </a:lnTo>
                </a:path>
                <a:path w="7713344" h="3852545">
                  <a:moveTo>
                    <a:pt x="36597" y="3703605"/>
                  </a:moveTo>
                  <a:lnTo>
                    <a:pt x="28557" y="3702244"/>
                  </a:lnTo>
                </a:path>
                <a:path w="7713344" h="3852545">
                  <a:moveTo>
                    <a:pt x="16284" y="3852409"/>
                  </a:moveTo>
                  <a:lnTo>
                    <a:pt x="12221" y="3852409"/>
                  </a:lnTo>
                </a:path>
                <a:path w="7713344" h="3852545">
                  <a:moveTo>
                    <a:pt x="21763" y="3699555"/>
                  </a:moveTo>
                  <a:lnTo>
                    <a:pt x="21763" y="3694127"/>
                  </a:lnTo>
                </a:path>
                <a:path w="7713344" h="3852545">
                  <a:moveTo>
                    <a:pt x="21763" y="3694127"/>
                  </a:moveTo>
                  <a:lnTo>
                    <a:pt x="24460" y="3694127"/>
                  </a:lnTo>
                </a:path>
                <a:path w="7713344" h="3852545">
                  <a:moveTo>
                    <a:pt x="24460" y="3694127"/>
                  </a:moveTo>
                  <a:lnTo>
                    <a:pt x="23061" y="3692749"/>
                  </a:lnTo>
                </a:path>
                <a:path w="7713344" h="3852545">
                  <a:moveTo>
                    <a:pt x="29803" y="3700882"/>
                  </a:moveTo>
                  <a:lnTo>
                    <a:pt x="21763" y="3699555"/>
                  </a:lnTo>
                </a:path>
                <a:path w="7713344" h="3852545">
                  <a:moveTo>
                    <a:pt x="27157" y="3702244"/>
                  </a:moveTo>
                  <a:lnTo>
                    <a:pt x="25758" y="3700882"/>
                  </a:lnTo>
                </a:path>
                <a:path w="7713344" h="3852545">
                  <a:moveTo>
                    <a:pt x="29803" y="3702244"/>
                  </a:moveTo>
                  <a:lnTo>
                    <a:pt x="29803" y="3700882"/>
                  </a:lnTo>
                </a:path>
                <a:path w="7713344" h="3852545">
                  <a:moveTo>
                    <a:pt x="29803" y="3700882"/>
                  </a:moveTo>
                  <a:lnTo>
                    <a:pt x="29803" y="3702244"/>
                  </a:lnTo>
                </a:path>
                <a:path w="7713344" h="3852545">
                  <a:moveTo>
                    <a:pt x="16284" y="3852409"/>
                  </a:moveTo>
                  <a:lnTo>
                    <a:pt x="16284" y="3845670"/>
                  </a:lnTo>
                </a:path>
                <a:path w="7713344" h="3852545">
                  <a:moveTo>
                    <a:pt x="16284" y="3845670"/>
                  </a:moveTo>
                  <a:lnTo>
                    <a:pt x="8108" y="3844343"/>
                  </a:lnTo>
                </a:path>
                <a:path w="7713344" h="3852545">
                  <a:moveTo>
                    <a:pt x="1348" y="3845670"/>
                  </a:moveTo>
                  <a:lnTo>
                    <a:pt x="0" y="3851098"/>
                  </a:lnTo>
                </a:path>
                <a:path w="7713344" h="3852545">
                  <a:moveTo>
                    <a:pt x="0" y="3851098"/>
                  </a:moveTo>
                  <a:lnTo>
                    <a:pt x="2714" y="3851098"/>
                  </a:lnTo>
                </a:path>
                <a:path w="7713344" h="3852545">
                  <a:moveTo>
                    <a:pt x="2714" y="3851098"/>
                  </a:moveTo>
                  <a:lnTo>
                    <a:pt x="1348" y="3849754"/>
                  </a:lnTo>
                </a:path>
                <a:path w="7713344" h="3852545">
                  <a:moveTo>
                    <a:pt x="9507" y="3847032"/>
                  </a:moveTo>
                  <a:lnTo>
                    <a:pt x="1348" y="3845670"/>
                  </a:lnTo>
                </a:path>
                <a:path w="7713344" h="3852545">
                  <a:moveTo>
                    <a:pt x="8108" y="3844343"/>
                  </a:moveTo>
                  <a:lnTo>
                    <a:pt x="6793" y="3842965"/>
                  </a:lnTo>
                </a:path>
                <a:path w="7713344" h="3852545">
                  <a:moveTo>
                    <a:pt x="9507" y="3844343"/>
                  </a:moveTo>
                  <a:lnTo>
                    <a:pt x="9507" y="3847032"/>
                  </a:lnTo>
                </a:path>
                <a:path w="7713344" h="3852545">
                  <a:moveTo>
                    <a:pt x="9507" y="3847032"/>
                  </a:moveTo>
                  <a:lnTo>
                    <a:pt x="10924" y="3844343"/>
                  </a:lnTo>
                </a:path>
                <a:path w="7713344" h="3852545">
                  <a:moveTo>
                    <a:pt x="17649" y="3844343"/>
                  </a:moveTo>
                  <a:lnTo>
                    <a:pt x="16284" y="3842965"/>
                  </a:lnTo>
                </a:path>
                <a:path w="7713344" h="3852545">
                  <a:moveTo>
                    <a:pt x="7676338" y="20282"/>
                  </a:moveTo>
                  <a:lnTo>
                    <a:pt x="7554153" y="20282"/>
                  </a:lnTo>
                </a:path>
                <a:path w="7713344" h="3852545">
                  <a:moveTo>
                    <a:pt x="7698067" y="20282"/>
                  </a:moveTo>
                  <a:lnTo>
                    <a:pt x="7700747" y="20282"/>
                  </a:lnTo>
                </a:path>
                <a:path w="7713344" h="3852545">
                  <a:moveTo>
                    <a:pt x="7712969" y="20282"/>
                  </a:moveTo>
                  <a:lnTo>
                    <a:pt x="7700747" y="20282"/>
                  </a:lnTo>
                </a:path>
                <a:path w="7713344" h="3852545">
                  <a:moveTo>
                    <a:pt x="7708923" y="31105"/>
                  </a:moveTo>
                  <a:lnTo>
                    <a:pt x="7700747" y="31105"/>
                  </a:lnTo>
                </a:path>
                <a:path w="7713344" h="3852545">
                  <a:moveTo>
                    <a:pt x="7543297" y="1310"/>
                  </a:moveTo>
                  <a:lnTo>
                    <a:pt x="7541949" y="0"/>
                  </a:lnTo>
                </a:path>
                <a:path w="7713344" h="3852545">
                  <a:moveTo>
                    <a:pt x="7543297" y="1310"/>
                  </a:moveTo>
                  <a:lnTo>
                    <a:pt x="7543297" y="14871"/>
                  </a:lnTo>
                </a:path>
                <a:path w="7713344" h="3852545">
                  <a:moveTo>
                    <a:pt x="7543297" y="29709"/>
                  </a:moveTo>
                  <a:lnTo>
                    <a:pt x="7541949" y="28382"/>
                  </a:lnTo>
                </a:path>
                <a:path w="7713344" h="3852545">
                  <a:moveTo>
                    <a:pt x="7543297" y="36516"/>
                  </a:moveTo>
                  <a:lnTo>
                    <a:pt x="7543297" y="51387"/>
                  </a:lnTo>
                </a:path>
                <a:path w="7713344" h="3852545">
                  <a:moveTo>
                    <a:pt x="7544646" y="36516"/>
                  </a:moveTo>
                  <a:lnTo>
                    <a:pt x="7544646" y="31105"/>
                  </a:lnTo>
                </a:path>
                <a:path w="7713344" h="3852545">
                  <a:moveTo>
                    <a:pt x="7547377" y="39221"/>
                  </a:moveTo>
                  <a:lnTo>
                    <a:pt x="7558233" y="39221"/>
                  </a:lnTo>
                </a:path>
                <a:path w="7713344" h="3852545">
                  <a:moveTo>
                    <a:pt x="7560930" y="36516"/>
                  </a:moveTo>
                  <a:lnTo>
                    <a:pt x="7560930" y="33810"/>
                  </a:lnTo>
                </a:path>
                <a:path w="7713344" h="3852545">
                  <a:moveTo>
                    <a:pt x="7547377" y="43288"/>
                  </a:moveTo>
                  <a:lnTo>
                    <a:pt x="7558233" y="43288"/>
                  </a:lnTo>
                </a:path>
                <a:path w="7713344" h="3852545">
                  <a:moveTo>
                    <a:pt x="7563661" y="33810"/>
                  </a:moveTo>
                  <a:lnTo>
                    <a:pt x="7560930" y="33810"/>
                  </a:lnTo>
                </a:path>
                <a:path w="7713344" h="3852545">
                  <a:moveTo>
                    <a:pt x="7541949" y="36516"/>
                  </a:moveTo>
                  <a:lnTo>
                    <a:pt x="7541949" y="31105"/>
                  </a:lnTo>
                </a:path>
                <a:path w="7713344" h="3852545">
                  <a:moveTo>
                    <a:pt x="7563661" y="36516"/>
                  </a:moveTo>
                  <a:lnTo>
                    <a:pt x="7563661" y="33810"/>
                  </a:lnTo>
                </a:path>
                <a:path w="7713344" h="3852545">
                  <a:moveTo>
                    <a:pt x="7558233" y="10788"/>
                  </a:moveTo>
                  <a:lnTo>
                    <a:pt x="7547377" y="10788"/>
                  </a:lnTo>
                </a:path>
                <a:path w="7713344" h="3852545">
                  <a:moveTo>
                    <a:pt x="7558233" y="8065"/>
                  </a:moveTo>
                  <a:lnTo>
                    <a:pt x="7547377" y="8065"/>
                  </a:lnTo>
                </a:path>
                <a:path w="7713344" h="3852545">
                  <a:moveTo>
                    <a:pt x="7544646" y="13527"/>
                  </a:moveTo>
                  <a:lnTo>
                    <a:pt x="7544646" y="20282"/>
                  </a:lnTo>
                </a:path>
                <a:path w="7713344" h="3852545">
                  <a:moveTo>
                    <a:pt x="7560930" y="13527"/>
                  </a:moveTo>
                  <a:lnTo>
                    <a:pt x="7560930" y="16216"/>
                  </a:lnTo>
                </a:path>
                <a:path w="7713344" h="3852545">
                  <a:moveTo>
                    <a:pt x="7563661" y="16216"/>
                  </a:moveTo>
                  <a:lnTo>
                    <a:pt x="7560930" y="16216"/>
                  </a:lnTo>
                </a:path>
                <a:path w="7713344" h="3852545">
                  <a:moveTo>
                    <a:pt x="7541949" y="13527"/>
                  </a:moveTo>
                  <a:lnTo>
                    <a:pt x="7541949" y="20282"/>
                  </a:lnTo>
                </a:path>
                <a:path w="7713344" h="3852545">
                  <a:moveTo>
                    <a:pt x="7563661" y="13527"/>
                  </a:moveTo>
                  <a:lnTo>
                    <a:pt x="7563661" y="16216"/>
                  </a:lnTo>
                </a:path>
                <a:path w="7713344" h="3852545">
                  <a:moveTo>
                    <a:pt x="6838800" y="39221"/>
                  </a:moveTo>
                  <a:lnTo>
                    <a:pt x="6827910" y="3922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/>
            <p:cNvSpPr/>
            <p:nvPr/>
          </p:nvSpPr>
          <p:spPr>
            <a:xfrm>
              <a:off x="12112074" y="787415"/>
              <a:ext cx="5911850" cy="5606415"/>
            </a:xfrm>
            <a:custGeom>
              <a:avLst/>
              <a:gdLst/>
              <a:ahLst/>
              <a:cxnLst/>
              <a:rect l="l" t="t" r="r" b="b"/>
              <a:pathLst>
                <a:path w="5911850" h="5606415">
                  <a:moveTo>
                    <a:pt x="4852888" y="198898"/>
                  </a:moveTo>
                  <a:lnTo>
                    <a:pt x="4851540" y="197571"/>
                  </a:lnTo>
                </a:path>
                <a:path w="5911850" h="5606415">
                  <a:moveTo>
                    <a:pt x="4852888" y="198898"/>
                  </a:moveTo>
                  <a:lnTo>
                    <a:pt x="4852888" y="212443"/>
                  </a:lnTo>
                </a:path>
                <a:path w="5911850" h="5606415">
                  <a:moveTo>
                    <a:pt x="4852888" y="227297"/>
                  </a:moveTo>
                  <a:lnTo>
                    <a:pt x="4851540" y="225953"/>
                  </a:lnTo>
                </a:path>
                <a:path w="5911850" h="5606415">
                  <a:moveTo>
                    <a:pt x="4852888" y="234104"/>
                  </a:moveTo>
                  <a:lnTo>
                    <a:pt x="4852888" y="248959"/>
                  </a:lnTo>
                </a:path>
                <a:path w="5911850" h="5606415">
                  <a:moveTo>
                    <a:pt x="4851540" y="234104"/>
                  </a:moveTo>
                  <a:lnTo>
                    <a:pt x="4851540" y="228693"/>
                  </a:lnTo>
                </a:path>
                <a:path w="5911850" h="5606415">
                  <a:moveTo>
                    <a:pt x="4835238" y="234104"/>
                  </a:moveTo>
                  <a:lnTo>
                    <a:pt x="4835238" y="231381"/>
                  </a:lnTo>
                </a:path>
                <a:path w="5911850" h="5606415">
                  <a:moveTo>
                    <a:pt x="4848809" y="240859"/>
                  </a:moveTo>
                  <a:lnTo>
                    <a:pt x="4837935" y="240859"/>
                  </a:lnTo>
                </a:path>
                <a:path w="5911850" h="5606415">
                  <a:moveTo>
                    <a:pt x="4832507" y="231381"/>
                  </a:moveTo>
                  <a:lnTo>
                    <a:pt x="4835238" y="231381"/>
                  </a:lnTo>
                </a:path>
                <a:path w="5911850" h="5606415">
                  <a:moveTo>
                    <a:pt x="4854237" y="234104"/>
                  </a:moveTo>
                  <a:lnTo>
                    <a:pt x="4854237" y="228693"/>
                  </a:lnTo>
                </a:path>
                <a:path w="5911850" h="5606415">
                  <a:moveTo>
                    <a:pt x="4832507" y="234104"/>
                  </a:moveTo>
                  <a:lnTo>
                    <a:pt x="4832507" y="231381"/>
                  </a:lnTo>
                </a:path>
                <a:path w="5911850" h="5606415">
                  <a:moveTo>
                    <a:pt x="4851540" y="215182"/>
                  </a:moveTo>
                  <a:lnTo>
                    <a:pt x="4851540" y="217854"/>
                  </a:lnTo>
                </a:path>
                <a:path w="5911850" h="5606415">
                  <a:moveTo>
                    <a:pt x="4854237" y="215182"/>
                  </a:moveTo>
                  <a:lnTo>
                    <a:pt x="4854237" y="217854"/>
                  </a:lnTo>
                </a:path>
                <a:path w="5911850" h="5606415">
                  <a:moveTo>
                    <a:pt x="4854237" y="215182"/>
                  </a:moveTo>
                  <a:lnTo>
                    <a:pt x="4851540" y="215182"/>
                  </a:lnTo>
                  <a:lnTo>
                    <a:pt x="4848809" y="215182"/>
                  </a:lnTo>
                </a:path>
                <a:path w="5911850" h="5606415">
                  <a:moveTo>
                    <a:pt x="4848809" y="215182"/>
                  </a:moveTo>
                  <a:lnTo>
                    <a:pt x="4848809" y="209720"/>
                  </a:lnTo>
                </a:path>
                <a:path w="5911850" h="5606415">
                  <a:moveTo>
                    <a:pt x="4848809" y="209720"/>
                  </a:moveTo>
                  <a:lnTo>
                    <a:pt x="4858316" y="209720"/>
                  </a:lnTo>
                </a:path>
                <a:path w="5911850" h="5606415">
                  <a:moveTo>
                    <a:pt x="4858316" y="209720"/>
                  </a:moveTo>
                  <a:lnTo>
                    <a:pt x="4858316" y="215182"/>
                  </a:lnTo>
                </a:path>
                <a:path w="5911850" h="5606415">
                  <a:moveTo>
                    <a:pt x="4858316" y="215182"/>
                  </a:moveTo>
                  <a:lnTo>
                    <a:pt x="4854237" y="215182"/>
                  </a:lnTo>
                </a:path>
                <a:path w="5911850" h="5606415">
                  <a:moveTo>
                    <a:pt x="5846493" y="216475"/>
                  </a:moveTo>
                  <a:lnTo>
                    <a:pt x="5845144" y="215182"/>
                  </a:lnTo>
                </a:path>
                <a:path w="5911850" h="5606415">
                  <a:moveTo>
                    <a:pt x="5862794" y="216475"/>
                  </a:moveTo>
                  <a:lnTo>
                    <a:pt x="5830209" y="1344"/>
                  </a:lnTo>
                </a:path>
                <a:path w="5911850" h="5606415">
                  <a:moveTo>
                    <a:pt x="5864177" y="216475"/>
                  </a:moveTo>
                  <a:lnTo>
                    <a:pt x="5831591" y="1344"/>
                  </a:lnTo>
                </a:path>
                <a:path w="5911850" h="5606415">
                  <a:moveTo>
                    <a:pt x="5846493" y="216475"/>
                  </a:moveTo>
                  <a:lnTo>
                    <a:pt x="5864177" y="216475"/>
                  </a:lnTo>
                </a:path>
                <a:path w="5911850" h="5606415">
                  <a:moveTo>
                    <a:pt x="5864177" y="216475"/>
                  </a:moveTo>
                  <a:lnTo>
                    <a:pt x="5862794" y="212443"/>
                  </a:lnTo>
                </a:path>
                <a:path w="5911850" h="5606415">
                  <a:moveTo>
                    <a:pt x="5815307" y="4066"/>
                  </a:moveTo>
                  <a:lnTo>
                    <a:pt x="5846493" y="216475"/>
                  </a:lnTo>
                </a:path>
                <a:path w="5911850" h="5606415">
                  <a:moveTo>
                    <a:pt x="5812576" y="4066"/>
                  </a:moveTo>
                  <a:lnTo>
                    <a:pt x="5845144" y="216475"/>
                  </a:lnTo>
                </a:path>
                <a:path w="5911850" h="5606415">
                  <a:moveTo>
                    <a:pt x="5845144" y="216475"/>
                  </a:moveTo>
                  <a:lnTo>
                    <a:pt x="5846493" y="216475"/>
                  </a:lnTo>
                </a:path>
                <a:path w="5911850" h="5606415">
                  <a:moveTo>
                    <a:pt x="5911665" y="224626"/>
                  </a:moveTo>
                  <a:lnTo>
                    <a:pt x="5889952" y="85232"/>
                  </a:lnTo>
                </a:path>
                <a:path w="5911850" h="5606415">
                  <a:moveTo>
                    <a:pt x="5879096" y="224626"/>
                  </a:moveTo>
                  <a:lnTo>
                    <a:pt x="5858766" y="90660"/>
                  </a:lnTo>
                </a:path>
                <a:path w="5911850" h="5606415">
                  <a:moveTo>
                    <a:pt x="5879096" y="224626"/>
                  </a:moveTo>
                  <a:lnTo>
                    <a:pt x="5911665" y="224626"/>
                  </a:lnTo>
                </a:path>
                <a:path w="5911850" h="5606415">
                  <a:moveTo>
                    <a:pt x="5832957" y="5411"/>
                  </a:moveTo>
                  <a:lnTo>
                    <a:pt x="5831591" y="0"/>
                  </a:lnTo>
                </a:path>
                <a:path w="5911850" h="5606415">
                  <a:moveTo>
                    <a:pt x="5831591" y="5411"/>
                  </a:moveTo>
                  <a:lnTo>
                    <a:pt x="5832957" y="5411"/>
                  </a:lnTo>
                </a:path>
                <a:path w="5911850" h="5606415">
                  <a:moveTo>
                    <a:pt x="5813958" y="2688"/>
                  </a:moveTo>
                  <a:lnTo>
                    <a:pt x="5831591" y="0"/>
                  </a:lnTo>
                </a:path>
                <a:path w="5911850" h="5606415">
                  <a:moveTo>
                    <a:pt x="5815307" y="4066"/>
                  </a:moveTo>
                  <a:lnTo>
                    <a:pt x="5831591" y="1344"/>
                  </a:lnTo>
                </a:path>
                <a:path w="5911850" h="5606415">
                  <a:moveTo>
                    <a:pt x="5831591" y="1344"/>
                  </a:moveTo>
                  <a:lnTo>
                    <a:pt x="5831591" y="5411"/>
                  </a:lnTo>
                </a:path>
                <a:path w="5911850" h="5606415">
                  <a:moveTo>
                    <a:pt x="5813958" y="2688"/>
                  </a:moveTo>
                  <a:lnTo>
                    <a:pt x="5815307" y="4066"/>
                  </a:lnTo>
                </a:path>
                <a:path w="5911850" h="5606415">
                  <a:moveTo>
                    <a:pt x="5815307" y="4066"/>
                  </a:moveTo>
                  <a:lnTo>
                    <a:pt x="5812576" y="4066"/>
                  </a:lnTo>
                </a:path>
                <a:path w="5911850" h="5606415">
                  <a:moveTo>
                    <a:pt x="5843813" y="217854"/>
                  </a:moveTo>
                  <a:lnTo>
                    <a:pt x="5843813" y="228693"/>
                  </a:lnTo>
                </a:path>
                <a:path w="5911850" h="5606415">
                  <a:moveTo>
                    <a:pt x="5835654" y="223282"/>
                  </a:moveTo>
                  <a:lnTo>
                    <a:pt x="5835654" y="219215"/>
                  </a:lnTo>
                </a:path>
                <a:path w="5911850" h="5606415">
                  <a:moveTo>
                    <a:pt x="5843813" y="228693"/>
                  </a:moveTo>
                  <a:lnTo>
                    <a:pt x="5843813" y="217854"/>
                  </a:lnTo>
                </a:path>
                <a:path w="5911850" h="5606415">
                  <a:moveTo>
                    <a:pt x="5837019" y="217854"/>
                  </a:moveTo>
                  <a:lnTo>
                    <a:pt x="5837019" y="228693"/>
                  </a:lnTo>
                </a:path>
                <a:path w="5911850" h="5606415">
                  <a:moveTo>
                    <a:pt x="5832957" y="217854"/>
                  </a:moveTo>
                  <a:lnTo>
                    <a:pt x="5832957" y="219215"/>
                  </a:lnTo>
                </a:path>
                <a:path w="5911850" h="5606415">
                  <a:moveTo>
                    <a:pt x="5837019" y="228693"/>
                  </a:moveTo>
                  <a:lnTo>
                    <a:pt x="5832957" y="228693"/>
                  </a:lnTo>
                </a:path>
                <a:path w="5911850" h="5606415">
                  <a:moveTo>
                    <a:pt x="5832957" y="228693"/>
                  </a:moveTo>
                  <a:lnTo>
                    <a:pt x="5832957" y="223282"/>
                  </a:lnTo>
                </a:path>
                <a:path w="5911850" h="5606415">
                  <a:moveTo>
                    <a:pt x="5832957" y="217854"/>
                  </a:moveTo>
                  <a:lnTo>
                    <a:pt x="5843813" y="217854"/>
                  </a:lnTo>
                </a:path>
                <a:path w="5911850" h="5606415">
                  <a:moveTo>
                    <a:pt x="5837019" y="228693"/>
                  </a:moveTo>
                  <a:lnTo>
                    <a:pt x="5843813" y="228693"/>
                  </a:lnTo>
                </a:path>
                <a:path w="5911850" h="5606415">
                  <a:moveTo>
                    <a:pt x="5720280" y="223282"/>
                  </a:moveTo>
                  <a:lnTo>
                    <a:pt x="5835654" y="223282"/>
                  </a:lnTo>
                </a:path>
                <a:path w="5911850" h="5606415">
                  <a:moveTo>
                    <a:pt x="5835654" y="219215"/>
                  </a:moveTo>
                  <a:lnTo>
                    <a:pt x="5720280" y="219215"/>
                  </a:lnTo>
                </a:path>
                <a:path w="5911850" h="5606415">
                  <a:moveTo>
                    <a:pt x="5828877" y="228693"/>
                  </a:moveTo>
                  <a:lnTo>
                    <a:pt x="5727074" y="228693"/>
                  </a:lnTo>
                </a:path>
                <a:path w="5911850" h="5606415">
                  <a:moveTo>
                    <a:pt x="5827529" y="217854"/>
                  </a:moveTo>
                  <a:lnTo>
                    <a:pt x="5727074" y="217854"/>
                  </a:lnTo>
                </a:path>
                <a:path w="5911850" h="5606415">
                  <a:moveTo>
                    <a:pt x="137137" y="5606149"/>
                  </a:moveTo>
                  <a:lnTo>
                    <a:pt x="142582" y="5587244"/>
                  </a:lnTo>
                </a:path>
                <a:path w="5911850" h="5606415">
                  <a:moveTo>
                    <a:pt x="129012" y="5603426"/>
                  </a:moveTo>
                  <a:lnTo>
                    <a:pt x="135788" y="5584522"/>
                  </a:lnTo>
                </a:path>
                <a:path w="5911850" h="5606415">
                  <a:moveTo>
                    <a:pt x="8176" y="5556105"/>
                  </a:moveTo>
                  <a:lnTo>
                    <a:pt x="16301" y="5537132"/>
                  </a:lnTo>
                </a:path>
                <a:path w="5911850" h="5606415">
                  <a:moveTo>
                    <a:pt x="135788" y="5584522"/>
                  </a:moveTo>
                  <a:lnTo>
                    <a:pt x="176516" y="5464066"/>
                  </a:lnTo>
                </a:path>
                <a:path w="5911850" h="5606415">
                  <a:moveTo>
                    <a:pt x="0" y="5552038"/>
                  </a:moveTo>
                  <a:lnTo>
                    <a:pt x="8176" y="55344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3" name="object 45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0393041" y="4899066"/>
              <a:ext cx="352672" cy="124344"/>
            </a:xfrm>
            <a:prstGeom prst="rect">
              <a:avLst/>
            </a:prstGeom>
          </p:spPr>
        </p:pic>
        <p:sp>
          <p:nvSpPr>
            <p:cNvPr id="454" name="object 454"/>
            <p:cNvSpPr/>
            <p:nvPr/>
          </p:nvSpPr>
          <p:spPr>
            <a:xfrm>
              <a:off x="10365112" y="2192015"/>
              <a:ext cx="8690610" cy="3007360"/>
            </a:xfrm>
            <a:custGeom>
              <a:avLst/>
              <a:gdLst/>
              <a:ahLst/>
              <a:cxnLst/>
              <a:rect l="l" t="t" r="r" b="b"/>
              <a:pathLst>
                <a:path w="8690610" h="3007360">
                  <a:moveTo>
                    <a:pt x="32585" y="2708993"/>
                  </a:moveTo>
                  <a:lnTo>
                    <a:pt x="24409" y="3006737"/>
                  </a:lnTo>
                </a:path>
                <a:path w="8690610" h="3007360">
                  <a:moveTo>
                    <a:pt x="103134" y="2811854"/>
                  </a:moveTo>
                  <a:lnTo>
                    <a:pt x="371895" y="2837565"/>
                  </a:lnTo>
                </a:path>
                <a:path w="8690610" h="3007360">
                  <a:moveTo>
                    <a:pt x="28506" y="2708993"/>
                  </a:moveTo>
                  <a:lnTo>
                    <a:pt x="32585" y="2708993"/>
                  </a:lnTo>
                </a:path>
                <a:path w="8690610" h="3007360">
                  <a:moveTo>
                    <a:pt x="84084" y="3003997"/>
                  </a:moveTo>
                  <a:lnTo>
                    <a:pt x="24409" y="3006737"/>
                  </a:lnTo>
                </a:path>
                <a:path w="8690610" h="3007360">
                  <a:moveTo>
                    <a:pt x="111276" y="2717144"/>
                  </a:moveTo>
                  <a:lnTo>
                    <a:pt x="84084" y="3003997"/>
                  </a:lnTo>
                </a:path>
                <a:path w="8690610" h="3007360">
                  <a:moveTo>
                    <a:pt x="366501" y="2837565"/>
                  </a:moveTo>
                  <a:lnTo>
                    <a:pt x="375975" y="2741477"/>
                  </a:lnTo>
                </a:path>
                <a:path w="8690610" h="3007360">
                  <a:moveTo>
                    <a:pt x="370495" y="2837565"/>
                  </a:moveTo>
                  <a:lnTo>
                    <a:pt x="378655" y="2741477"/>
                  </a:lnTo>
                </a:path>
                <a:path w="8690610" h="3007360">
                  <a:moveTo>
                    <a:pt x="276937" y="2829449"/>
                  </a:moveTo>
                  <a:lnTo>
                    <a:pt x="286393" y="2733360"/>
                  </a:lnTo>
                </a:path>
                <a:path w="8690610" h="3007360">
                  <a:moveTo>
                    <a:pt x="185939" y="2819988"/>
                  </a:moveTo>
                  <a:lnTo>
                    <a:pt x="195429" y="2725261"/>
                  </a:lnTo>
                </a:path>
                <a:path w="8690610" h="3007360">
                  <a:moveTo>
                    <a:pt x="373295" y="2796982"/>
                  </a:moveTo>
                  <a:lnTo>
                    <a:pt x="371895" y="2795621"/>
                  </a:lnTo>
                </a:path>
                <a:path w="8690610" h="3007360">
                  <a:moveTo>
                    <a:pt x="373295" y="2796982"/>
                  </a:moveTo>
                  <a:lnTo>
                    <a:pt x="365135" y="2796982"/>
                  </a:lnTo>
                </a:path>
                <a:path w="8690610" h="3007360">
                  <a:moveTo>
                    <a:pt x="354245" y="2795621"/>
                  </a:moveTo>
                  <a:lnTo>
                    <a:pt x="346069" y="2795621"/>
                  </a:lnTo>
                </a:path>
                <a:path w="8690610" h="3007360">
                  <a:moveTo>
                    <a:pt x="333932" y="2794277"/>
                  </a:moveTo>
                  <a:lnTo>
                    <a:pt x="325756" y="2792882"/>
                  </a:lnTo>
                </a:path>
                <a:path w="8690610" h="3007360">
                  <a:moveTo>
                    <a:pt x="314900" y="2791554"/>
                  </a:moveTo>
                  <a:lnTo>
                    <a:pt x="306757" y="2791554"/>
                  </a:lnTo>
                </a:path>
                <a:path w="8690610" h="3007360">
                  <a:moveTo>
                    <a:pt x="294570" y="2790210"/>
                  </a:moveTo>
                  <a:lnTo>
                    <a:pt x="286393" y="2788883"/>
                  </a:lnTo>
                </a:path>
                <a:path w="8690610" h="3007360">
                  <a:moveTo>
                    <a:pt x="275537" y="2788883"/>
                  </a:moveTo>
                  <a:lnTo>
                    <a:pt x="267378" y="2787522"/>
                  </a:lnTo>
                </a:path>
                <a:path w="8690610" h="3007360">
                  <a:moveTo>
                    <a:pt x="255207" y="2786160"/>
                  </a:moveTo>
                  <a:lnTo>
                    <a:pt x="247031" y="2786160"/>
                  </a:lnTo>
                </a:path>
                <a:path w="8690610" h="3007360">
                  <a:moveTo>
                    <a:pt x="236157" y="2784799"/>
                  </a:moveTo>
                  <a:lnTo>
                    <a:pt x="228015" y="2783438"/>
                  </a:lnTo>
                </a:path>
                <a:path w="8690610" h="3007360">
                  <a:moveTo>
                    <a:pt x="215811" y="2783438"/>
                  </a:moveTo>
                  <a:lnTo>
                    <a:pt x="207651" y="2782077"/>
                  </a:lnTo>
                </a:path>
                <a:path w="8690610" h="3007360">
                  <a:moveTo>
                    <a:pt x="196812" y="2780715"/>
                  </a:moveTo>
                  <a:lnTo>
                    <a:pt x="188653" y="2780715"/>
                  </a:lnTo>
                </a:path>
                <a:path w="8690610" h="3007360">
                  <a:moveTo>
                    <a:pt x="176448" y="2779405"/>
                  </a:moveTo>
                  <a:lnTo>
                    <a:pt x="168306" y="2778044"/>
                  </a:lnTo>
                </a:path>
                <a:path w="8690610" h="3007360">
                  <a:moveTo>
                    <a:pt x="157432" y="2776683"/>
                  </a:moveTo>
                  <a:lnTo>
                    <a:pt x="149222" y="2776683"/>
                  </a:lnTo>
                </a:path>
                <a:path w="8690610" h="3007360">
                  <a:moveTo>
                    <a:pt x="137120" y="2775338"/>
                  </a:moveTo>
                  <a:lnTo>
                    <a:pt x="128926" y="2775338"/>
                  </a:lnTo>
                </a:path>
                <a:path w="8690610" h="3007360">
                  <a:moveTo>
                    <a:pt x="118070" y="2773977"/>
                  </a:moveTo>
                  <a:lnTo>
                    <a:pt x="109894" y="2772616"/>
                  </a:lnTo>
                </a:path>
                <a:path w="8690610" h="3007360">
                  <a:moveTo>
                    <a:pt x="97740" y="2771254"/>
                  </a:moveTo>
                  <a:lnTo>
                    <a:pt x="89547" y="2771254"/>
                  </a:lnTo>
                </a:path>
                <a:path w="8690610" h="3007360">
                  <a:moveTo>
                    <a:pt x="78707" y="2769893"/>
                  </a:moveTo>
                  <a:lnTo>
                    <a:pt x="69251" y="2768566"/>
                  </a:lnTo>
                </a:path>
                <a:path w="8690610" h="3007360">
                  <a:moveTo>
                    <a:pt x="58395" y="2768566"/>
                  </a:moveTo>
                  <a:lnTo>
                    <a:pt x="50235" y="2767239"/>
                  </a:lnTo>
                </a:path>
                <a:path w="8690610" h="3007360">
                  <a:moveTo>
                    <a:pt x="39328" y="2765843"/>
                  </a:moveTo>
                  <a:lnTo>
                    <a:pt x="32585" y="2765843"/>
                  </a:lnTo>
                </a:path>
                <a:path w="8690610" h="3007360">
                  <a:moveTo>
                    <a:pt x="32585" y="2765843"/>
                  </a:moveTo>
                  <a:lnTo>
                    <a:pt x="24409" y="2764499"/>
                  </a:lnTo>
                </a:path>
                <a:path w="8690610" h="3007360">
                  <a:moveTo>
                    <a:pt x="93677" y="2905186"/>
                  </a:moveTo>
                  <a:lnTo>
                    <a:pt x="92278" y="2903859"/>
                  </a:lnTo>
                </a:path>
                <a:path w="8690610" h="3007360">
                  <a:moveTo>
                    <a:pt x="93677" y="2905186"/>
                  </a:moveTo>
                  <a:lnTo>
                    <a:pt x="85484" y="2903859"/>
                  </a:lnTo>
                </a:path>
                <a:path w="8690610" h="3007360">
                  <a:moveTo>
                    <a:pt x="74611" y="2903859"/>
                  </a:moveTo>
                  <a:lnTo>
                    <a:pt x="65171" y="2903859"/>
                  </a:lnTo>
                </a:path>
                <a:path w="8690610" h="3007360">
                  <a:moveTo>
                    <a:pt x="54315" y="2903859"/>
                  </a:moveTo>
                  <a:lnTo>
                    <a:pt x="46105" y="2903859"/>
                  </a:lnTo>
                </a:path>
                <a:path w="8690610" h="3007360">
                  <a:moveTo>
                    <a:pt x="35265" y="2902498"/>
                  </a:moveTo>
                  <a:lnTo>
                    <a:pt x="27123" y="2902498"/>
                  </a:lnTo>
                </a:path>
                <a:path w="8690610" h="3007360">
                  <a:moveTo>
                    <a:pt x="192715" y="2742838"/>
                  </a:moveTo>
                  <a:lnTo>
                    <a:pt x="196812" y="2745560"/>
                  </a:lnTo>
                </a:path>
                <a:path w="8690610" h="3007360">
                  <a:moveTo>
                    <a:pt x="192715" y="2742838"/>
                  </a:moveTo>
                  <a:lnTo>
                    <a:pt x="190018" y="2740132"/>
                  </a:lnTo>
                </a:path>
                <a:path w="8690610" h="3007360">
                  <a:moveTo>
                    <a:pt x="194081" y="2744233"/>
                  </a:moveTo>
                  <a:lnTo>
                    <a:pt x="175082" y="2765843"/>
                  </a:lnTo>
                </a:path>
                <a:path w="8690610" h="3007360">
                  <a:moveTo>
                    <a:pt x="191350" y="2741477"/>
                  </a:moveTo>
                  <a:lnTo>
                    <a:pt x="172368" y="2764499"/>
                  </a:lnTo>
                </a:path>
                <a:path w="8690610" h="3007360">
                  <a:moveTo>
                    <a:pt x="24409" y="3006737"/>
                  </a:moveTo>
                  <a:lnTo>
                    <a:pt x="0" y="3006737"/>
                  </a:lnTo>
                </a:path>
                <a:path w="8690610" h="3007360">
                  <a:moveTo>
                    <a:pt x="8690272" y="1344"/>
                  </a:moveTo>
                  <a:lnTo>
                    <a:pt x="8688941" y="0"/>
                  </a:lnTo>
                </a:path>
                <a:path w="8690610" h="3007360">
                  <a:moveTo>
                    <a:pt x="8678067" y="1344"/>
                  </a:moveTo>
                  <a:lnTo>
                    <a:pt x="8664531" y="134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/>
            <p:cNvSpPr/>
            <p:nvPr/>
          </p:nvSpPr>
          <p:spPr>
            <a:xfrm>
              <a:off x="18813783" y="1907850"/>
              <a:ext cx="202565" cy="285750"/>
            </a:xfrm>
            <a:custGeom>
              <a:avLst/>
              <a:gdLst/>
              <a:ahLst/>
              <a:cxnLst/>
              <a:rect l="l" t="t" r="r" b="b"/>
              <a:pathLst>
                <a:path w="202565" h="285750">
                  <a:moveTo>
                    <a:pt x="202257" y="285509"/>
                  </a:moveTo>
                  <a:lnTo>
                    <a:pt x="200909" y="284164"/>
                  </a:lnTo>
                </a:path>
                <a:path w="202565" h="285750">
                  <a:moveTo>
                    <a:pt x="190052" y="285509"/>
                  </a:moveTo>
                  <a:lnTo>
                    <a:pt x="176465" y="285509"/>
                  </a:lnTo>
                </a:path>
                <a:path w="202565" h="285750">
                  <a:moveTo>
                    <a:pt x="161546" y="285509"/>
                  </a:moveTo>
                  <a:lnTo>
                    <a:pt x="160198" y="284164"/>
                  </a:lnTo>
                </a:path>
                <a:path w="202565" h="285750">
                  <a:moveTo>
                    <a:pt x="150673" y="285509"/>
                  </a:moveTo>
                  <a:lnTo>
                    <a:pt x="137120" y="285509"/>
                  </a:lnTo>
                </a:path>
                <a:path w="202565" h="285750">
                  <a:moveTo>
                    <a:pt x="122184" y="285509"/>
                  </a:moveTo>
                  <a:lnTo>
                    <a:pt x="120818" y="284164"/>
                  </a:lnTo>
                </a:path>
                <a:path w="202565" h="285750">
                  <a:moveTo>
                    <a:pt x="111310" y="285509"/>
                  </a:moveTo>
                  <a:lnTo>
                    <a:pt x="97757" y="285509"/>
                  </a:lnTo>
                </a:path>
                <a:path w="202565" h="285750">
                  <a:moveTo>
                    <a:pt x="82804" y="285509"/>
                  </a:moveTo>
                  <a:lnTo>
                    <a:pt x="81456" y="284164"/>
                  </a:lnTo>
                </a:path>
                <a:path w="202565" h="285750">
                  <a:moveTo>
                    <a:pt x="71948" y="285509"/>
                  </a:moveTo>
                  <a:lnTo>
                    <a:pt x="57012" y="285509"/>
                  </a:lnTo>
                </a:path>
                <a:path w="202565" h="285750">
                  <a:moveTo>
                    <a:pt x="52966" y="285509"/>
                  </a:moveTo>
                  <a:lnTo>
                    <a:pt x="38014" y="285509"/>
                  </a:lnTo>
                </a:path>
                <a:path w="202565" h="285750">
                  <a:moveTo>
                    <a:pt x="38014" y="285509"/>
                  </a:moveTo>
                  <a:lnTo>
                    <a:pt x="36665" y="284164"/>
                  </a:lnTo>
                </a:path>
                <a:path w="202565" h="285750">
                  <a:moveTo>
                    <a:pt x="38014" y="285509"/>
                  </a:moveTo>
                  <a:lnTo>
                    <a:pt x="36665" y="271964"/>
                  </a:lnTo>
                </a:path>
                <a:path w="202565" h="285750">
                  <a:moveTo>
                    <a:pt x="35282" y="257092"/>
                  </a:moveTo>
                  <a:lnTo>
                    <a:pt x="33934" y="255697"/>
                  </a:lnTo>
                </a:path>
                <a:path w="202565" h="285750">
                  <a:moveTo>
                    <a:pt x="32585" y="246270"/>
                  </a:moveTo>
                  <a:lnTo>
                    <a:pt x="31220" y="232691"/>
                  </a:lnTo>
                </a:path>
                <a:path w="202565" h="285750">
                  <a:moveTo>
                    <a:pt x="29888" y="217854"/>
                  </a:moveTo>
                  <a:lnTo>
                    <a:pt x="28506" y="216509"/>
                  </a:lnTo>
                </a:path>
                <a:path w="202565" h="285750">
                  <a:moveTo>
                    <a:pt x="28506" y="207032"/>
                  </a:moveTo>
                  <a:lnTo>
                    <a:pt x="25809" y="193487"/>
                  </a:lnTo>
                </a:path>
                <a:path w="202565" h="285750">
                  <a:moveTo>
                    <a:pt x="24460" y="179942"/>
                  </a:moveTo>
                  <a:lnTo>
                    <a:pt x="23061" y="178615"/>
                  </a:lnTo>
                </a:path>
                <a:path w="202565" h="285750">
                  <a:moveTo>
                    <a:pt x="23061" y="167776"/>
                  </a:moveTo>
                  <a:lnTo>
                    <a:pt x="20381" y="154214"/>
                  </a:lnTo>
                </a:path>
                <a:path w="202565" h="285750">
                  <a:moveTo>
                    <a:pt x="19032" y="140721"/>
                  </a:moveTo>
                  <a:lnTo>
                    <a:pt x="17632" y="139376"/>
                  </a:lnTo>
                </a:path>
                <a:path w="202565" h="285750">
                  <a:moveTo>
                    <a:pt x="17632" y="128537"/>
                  </a:moveTo>
                  <a:lnTo>
                    <a:pt x="16267" y="114976"/>
                  </a:lnTo>
                </a:path>
                <a:path w="202565" h="285750">
                  <a:moveTo>
                    <a:pt x="13604" y="101465"/>
                  </a:moveTo>
                  <a:lnTo>
                    <a:pt x="12204" y="100121"/>
                  </a:lnTo>
                </a:path>
                <a:path w="202565" h="285750">
                  <a:moveTo>
                    <a:pt x="12204" y="89299"/>
                  </a:moveTo>
                  <a:lnTo>
                    <a:pt x="10873" y="75754"/>
                  </a:lnTo>
                </a:path>
                <a:path w="202565" h="285750">
                  <a:moveTo>
                    <a:pt x="8159" y="62244"/>
                  </a:moveTo>
                  <a:lnTo>
                    <a:pt x="6776" y="60899"/>
                  </a:lnTo>
                </a:path>
                <a:path w="202565" h="285750">
                  <a:moveTo>
                    <a:pt x="6776" y="51404"/>
                  </a:moveTo>
                  <a:lnTo>
                    <a:pt x="5428" y="36516"/>
                  </a:lnTo>
                </a:path>
                <a:path w="202565" h="285750">
                  <a:moveTo>
                    <a:pt x="4079" y="23005"/>
                  </a:moveTo>
                  <a:lnTo>
                    <a:pt x="2731" y="21661"/>
                  </a:lnTo>
                </a:path>
                <a:path w="202565" h="285750">
                  <a:moveTo>
                    <a:pt x="1331" y="12166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/>
            <p:cNvSpPr/>
            <p:nvPr/>
          </p:nvSpPr>
          <p:spPr>
            <a:xfrm>
              <a:off x="11250135" y="4495101"/>
              <a:ext cx="3399154" cy="3575050"/>
            </a:xfrm>
            <a:custGeom>
              <a:avLst/>
              <a:gdLst/>
              <a:ahLst/>
              <a:cxnLst/>
              <a:rect l="l" t="t" r="r" b="b"/>
              <a:pathLst>
                <a:path w="3399155" h="3575050">
                  <a:moveTo>
                    <a:pt x="1382" y="244909"/>
                  </a:moveTo>
                  <a:lnTo>
                    <a:pt x="0" y="243531"/>
                  </a:lnTo>
                </a:path>
                <a:path w="3399155" h="3575050">
                  <a:moveTo>
                    <a:pt x="1382" y="244909"/>
                  </a:moveTo>
                  <a:lnTo>
                    <a:pt x="13553" y="250337"/>
                  </a:lnTo>
                </a:path>
                <a:path w="3399155" h="3575050">
                  <a:moveTo>
                    <a:pt x="27123" y="254353"/>
                  </a:moveTo>
                  <a:lnTo>
                    <a:pt x="25775" y="253025"/>
                  </a:lnTo>
                </a:path>
                <a:path w="3399155" h="3575050">
                  <a:moveTo>
                    <a:pt x="37996" y="258436"/>
                  </a:moveTo>
                  <a:lnTo>
                    <a:pt x="51618" y="263882"/>
                  </a:lnTo>
                </a:path>
                <a:path w="3399155" h="3575050">
                  <a:moveTo>
                    <a:pt x="63789" y="267931"/>
                  </a:moveTo>
                  <a:lnTo>
                    <a:pt x="62474" y="266570"/>
                  </a:lnTo>
                </a:path>
                <a:path w="3399155" h="3575050">
                  <a:moveTo>
                    <a:pt x="74645" y="271947"/>
                  </a:moveTo>
                  <a:lnTo>
                    <a:pt x="88215" y="277392"/>
                  </a:lnTo>
                </a:path>
                <a:path w="3399155" h="3575050">
                  <a:moveTo>
                    <a:pt x="101854" y="281459"/>
                  </a:moveTo>
                  <a:lnTo>
                    <a:pt x="100437" y="280115"/>
                  </a:lnTo>
                </a:path>
                <a:path w="3399155" h="3575050">
                  <a:moveTo>
                    <a:pt x="112693" y="285526"/>
                  </a:moveTo>
                  <a:lnTo>
                    <a:pt x="124881" y="290920"/>
                  </a:lnTo>
                </a:path>
                <a:path w="3399155" h="3575050">
                  <a:moveTo>
                    <a:pt x="89598" y="1344"/>
                  </a:moveTo>
                  <a:lnTo>
                    <a:pt x="88215" y="0"/>
                  </a:lnTo>
                </a:path>
                <a:path w="3399155" h="3575050">
                  <a:moveTo>
                    <a:pt x="89598" y="1344"/>
                  </a:moveTo>
                  <a:lnTo>
                    <a:pt x="103151" y="6772"/>
                  </a:lnTo>
                </a:path>
                <a:path w="3399155" h="3575050">
                  <a:moveTo>
                    <a:pt x="116721" y="12183"/>
                  </a:moveTo>
                  <a:lnTo>
                    <a:pt x="115407" y="10822"/>
                  </a:lnTo>
                </a:path>
                <a:path w="3399155" h="3575050">
                  <a:moveTo>
                    <a:pt x="127578" y="14871"/>
                  </a:moveTo>
                  <a:lnTo>
                    <a:pt x="141216" y="20248"/>
                  </a:lnTo>
                </a:path>
                <a:path w="3399155" h="3575050">
                  <a:moveTo>
                    <a:pt x="153387" y="25710"/>
                  </a:moveTo>
                  <a:lnTo>
                    <a:pt x="152073" y="24366"/>
                  </a:lnTo>
                </a:path>
                <a:path w="3399155" h="3575050">
                  <a:moveTo>
                    <a:pt x="164226" y="29726"/>
                  </a:moveTo>
                  <a:lnTo>
                    <a:pt x="177814" y="33827"/>
                  </a:lnTo>
                </a:path>
                <a:path w="3399155" h="3575050">
                  <a:moveTo>
                    <a:pt x="191435" y="39238"/>
                  </a:moveTo>
                  <a:lnTo>
                    <a:pt x="190052" y="37843"/>
                  </a:lnTo>
                </a:path>
                <a:path w="3399155" h="3575050">
                  <a:moveTo>
                    <a:pt x="202274" y="43288"/>
                  </a:moveTo>
                  <a:lnTo>
                    <a:pt x="214445" y="47338"/>
                  </a:lnTo>
                </a:path>
                <a:path w="3399155" h="3575050">
                  <a:moveTo>
                    <a:pt x="3399002" y="3523611"/>
                  </a:moveTo>
                  <a:lnTo>
                    <a:pt x="3399002" y="357505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/>
            <p:cNvSpPr/>
            <p:nvPr/>
          </p:nvSpPr>
          <p:spPr>
            <a:xfrm>
              <a:off x="13631103" y="8056616"/>
              <a:ext cx="457834" cy="66675"/>
            </a:xfrm>
            <a:custGeom>
              <a:avLst/>
              <a:gdLst/>
              <a:ahLst/>
              <a:cxnLst/>
              <a:rect l="l" t="t" r="r" b="b"/>
              <a:pathLst>
                <a:path w="457834" h="66675">
                  <a:moveTo>
                    <a:pt x="33900" y="0"/>
                  </a:moveTo>
                  <a:lnTo>
                    <a:pt x="423513" y="0"/>
                  </a:lnTo>
                </a:path>
                <a:path w="457834" h="66675">
                  <a:moveTo>
                    <a:pt x="457431" y="66327"/>
                  </a:moveTo>
                  <a:lnTo>
                    <a:pt x="457431" y="13544"/>
                  </a:lnTo>
                </a:path>
                <a:path w="457834" h="66675">
                  <a:moveTo>
                    <a:pt x="443860" y="63656"/>
                  </a:moveTo>
                  <a:lnTo>
                    <a:pt x="457431" y="63656"/>
                  </a:lnTo>
                </a:path>
                <a:path w="457834" h="66675">
                  <a:moveTo>
                    <a:pt x="457431" y="66327"/>
                  </a:moveTo>
                  <a:lnTo>
                    <a:pt x="0" y="66327"/>
                  </a:lnTo>
                </a:path>
                <a:path w="457834" h="66675">
                  <a:moveTo>
                    <a:pt x="443860" y="63656"/>
                  </a:moveTo>
                  <a:lnTo>
                    <a:pt x="443860" y="14905"/>
                  </a:lnTo>
                </a:path>
                <a:path w="457834" h="66675">
                  <a:moveTo>
                    <a:pt x="13519" y="63656"/>
                  </a:moveTo>
                  <a:lnTo>
                    <a:pt x="443860" y="63656"/>
                  </a:lnTo>
                  <a:lnTo>
                    <a:pt x="457431" y="6365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8" name="object 45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4052671" y="8016765"/>
              <a:ext cx="99652" cy="123007"/>
            </a:xfrm>
            <a:prstGeom prst="rect">
              <a:avLst/>
            </a:prstGeom>
          </p:spPr>
        </p:pic>
        <p:sp>
          <p:nvSpPr>
            <p:cNvPr id="459" name="object 459"/>
            <p:cNvSpPr/>
            <p:nvPr/>
          </p:nvSpPr>
          <p:spPr>
            <a:xfrm>
              <a:off x="14632867" y="8018704"/>
              <a:ext cx="474345" cy="119380"/>
            </a:xfrm>
            <a:custGeom>
              <a:avLst/>
              <a:gdLst/>
              <a:ahLst/>
              <a:cxnLst/>
              <a:rect l="l" t="t" r="r" b="b"/>
              <a:pathLst>
                <a:path w="474344" h="119379">
                  <a:moveTo>
                    <a:pt x="439866" y="37911"/>
                  </a:moveTo>
                  <a:lnTo>
                    <a:pt x="50252" y="37911"/>
                  </a:lnTo>
                </a:path>
                <a:path w="474344" h="119379">
                  <a:moveTo>
                    <a:pt x="29871" y="101567"/>
                  </a:moveTo>
                  <a:lnTo>
                    <a:pt x="16284" y="101567"/>
                  </a:lnTo>
                </a:path>
                <a:path w="474344" h="119379">
                  <a:moveTo>
                    <a:pt x="473766" y="104239"/>
                  </a:moveTo>
                  <a:lnTo>
                    <a:pt x="16284" y="104239"/>
                  </a:lnTo>
                </a:path>
                <a:path w="474344" h="119379">
                  <a:moveTo>
                    <a:pt x="16284" y="104239"/>
                  </a:moveTo>
                  <a:lnTo>
                    <a:pt x="16284" y="51455"/>
                  </a:lnTo>
                </a:path>
                <a:path w="474344" h="119379">
                  <a:moveTo>
                    <a:pt x="29871" y="101567"/>
                  </a:moveTo>
                  <a:lnTo>
                    <a:pt x="29871" y="52817"/>
                  </a:lnTo>
                </a:path>
                <a:path w="474344" h="119379">
                  <a:moveTo>
                    <a:pt x="29871" y="101567"/>
                  </a:moveTo>
                  <a:lnTo>
                    <a:pt x="460179" y="101567"/>
                  </a:lnTo>
                </a:path>
                <a:path w="474344" h="119379">
                  <a:moveTo>
                    <a:pt x="29871" y="101567"/>
                  </a:moveTo>
                  <a:lnTo>
                    <a:pt x="16284" y="101567"/>
                  </a:lnTo>
                </a:path>
                <a:path w="474344" h="119379">
                  <a:moveTo>
                    <a:pt x="29871" y="101567"/>
                  </a:moveTo>
                  <a:lnTo>
                    <a:pt x="29871" y="52817"/>
                  </a:lnTo>
                </a:path>
                <a:path w="474344" h="119379">
                  <a:moveTo>
                    <a:pt x="16284" y="101567"/>
                  </a:moveTo>
                  <a:lnTo>
                    <a:pt x="16284" y="51455"/>
                  </a:lnTo>
                </a:path>
                <a:path w="474344" h="119379">
                  <a:moveTo>
                    <a:pt x="16284" y="51455"/>
                  </a:moveTo>
                  <a:lnTo>
                    <a:pt x="29871" y="51455"/>
                  </a:lnTo>
                </a:path>
                <a:path w="474344" h="119379">
                  <a:moveTo>
                    <a:pt x="16284" y="51455"/>
                  </a:moveTo>
                  <a:lnTo>
                    <a:pt x="48853" y="51455"/>
                  </a:lnTo>
                </a:path>
                <a:path w="474344" h="119379">
                  <a:moveTo>
                    <a:pt x="48853" y="51455"/>
                  </a:moveTo>
                  <a:lnTo>
                    <a:pt x="48853" y="0"/>
                  </a:lnTo>
                </a:path>
                <a:path w="474344" h="119379">
                  <a:moveTo>
                    <a:pt x="14952" y="109633"/>
                  </a:moveTo>
                  <a:lnTo>
                    <a:pt x="14952" y="50060"/>
                  </a:lnTo>
                </a:path>
                <a:path w="474344" h="119379">
                  <a:moveTo>
                    <a:pt x="14952" y="109633"/>
                  </a:moveTo>
                  <a:lnTo>
                    <a:pt x="14952" y="50060"/>
                  </a:lnTo>
                </a:path>
                <a:path w="474344" h="119379">
                  <a:moveTo>
                    <a:pt x="14952" y="50060"/>
                  </a:moveTo>
                  <a:lnTo>
                    <a:pt x="13553" y="48733"/>
                  </a:lnTo>
                </a:path>
                <a:path w="474344" h="119379">
                  <a:moveTo>
                    <a:pt x="10856" y="119128"/>
                  </a:moveTo>
                  <a:lnTo>
                    <a:pt x="2714" y="119128"/>
                  </a:lnTo>
                </a:path>
                <a:path w="474344" h="119379">
                  <a:moveTo>
                    <a:pt x="1365" y="117732"/>
                  </a:moveTo>
                  <a:lnTo>
                    <a:pt x="1365" y="116388"/>
                  </a:lnTo>
                </a:path>
                <a:path w="474344" h="119379">
                  <a:moveTo>
                    <a:pt x="1365" y="116388"/>
                  </a:moveTo>
                  <a:lnTo>
                    <a:pt x="1365" y="117732"/>
                  </a:lnTo>
                </a:path>
                <a:path w="474344" h="119379">
                  <a:moveTo>
                    <a:pt x="1365" y="117732"/>
                  </a:moveTo>
                  <a:lnTo>
                    <a:pt x="0" y="116388"/>
                  </a:lnTo>
                </a:path>
                <a:path w="474344" h="119379">
                  <a:moveTo>
                    <a:pt x="1365" y="110994"/>
                  </a:moveTo>
                  <a:lnTo>
                    <a:pt x="1365" y="112338"/>
                  </a:lnTo>
                </a:path>
                <a:path w="474344" h="119379">
                  <a:moveTo>
                    <a:pt x="1365" y="110994"/>
                  </a:moveTo>
                  <a:lnTo>
                    <a:pt x="1365" y="112338"/>
                  </a:lnTo>
                </a:path>
                <a:path w="474344" h="119379">
                  <a:moveTo>
                    <a:pt x="1365" y="112338"/>
                  </a:moveTo>
                  <a:lnTo>
                    <a:pt x="0" y="110994"/>
                  </a:lnTo>
                </a:path>
                <a:path w="474344" h="119379">
                  <a:moveTo>
                    <a:pt x="1365" y="112338"/>
                  </a:moveTo>
                  <a:lnTo>
                    <a:pt x="0" y="110994"/>
                  </a:lnTo>
                </a:path>
                <a:path w="474344" h="119379">
                  <a:moveTo>
                    <a:pt x="1365" y="112338"/>
                  </a:moveTo>
                  <a:lnTo>
                    <a:pt x="0" y="110994"/>
                  </a:lnTo>
                </a:path>
                <a:path w="474344" h="119379">
                  <a:moveTo>
                    <a:pt x="1365" y="116388"/>
                  </a:moveTo>
                  <a:lnTo>
                    <a:pt x="1365" y="112338"/>
                  </a:lnTo>
                  <a:lnTo>
                    <a:pt x="1365" y="109633"/>
                  </a:lnTo>
                </a:path>
                <a:path w="474344" h="119379">
                  <a:moveTo>
                    <a:pt x="1365" y="109633"/>
                  </a:moveTo>
                  <a:lnTo>
                    <a:pt x="0" y="108305"/>
                  </a:lnTo>
                </a:path>
                <a:path w="474344" h="119379">
                  <a:moveTo>
                    <a:pt x="1365" y="110994"/>
                  </a:moveTo>
                  <a:lnTo>
                    <a:pt x="0" y="109633"/>
                  </a:lnTo>
                </a:path>
                <a:path w="474344" h="119379">
                  <a:moveTo>
                    <a:pt x="1365" y="110994"/>
                  </a:moveTo>
                  <a:lnTo>
                    <a:pt x="0" y="109633"/>
                  </a:lnTo>
                </a:path>
                <a:path w="474344" h="119379">
                  <a:moveTo>
                    <a:pt x="1365" y="110994"/>
                  </a:moveTo>
                  <a:lnTo>
                    <a:pt x="0" y="109633"/>
                  </a:lnTo>
                </a:path>
                <a:path w="474344" h="119379">
                  <a:moveTo>
                    <a:pt x="1365" y="112338"/>
                  </a:moveTo>
                  <a:lnTo>
                    <a:pt x="0" y="11099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/>
            <p:cNvSpPr/>
            <p:nvPr/>
          </p:nvSpPr>
          <p:spPr>
            <a:xfrm>
              <a:off x="14084475" y="8018723"/>
              <a:ext cx="1429385" cy="273685"/>
            </a:xfrm>
            <a:custGeom>
              <a:avLst/>
              <a:gdLst/>
              <a:ahLst/>
              <a:cxnLst/>
              <a:rect l="l" t="t" r="r" b="b"/>
              <a:pathLst>
                <a:path w="1429384" h="273684">
                  <a:moveTo>
                    <a:pt x="549743" y="112304"/>
                  </a:moveTo>
                  <a:lnTo>
                    <a:pt x="548378" y="110977"/>
                  </a:lnTo>
                </a:path>
                <a:path w="1429384" h="273684">
                  <a:moveTo>
                    <a:pt x="551126" y="113700"/>
                  </a:moveTo>
                  <a:lnTo>
                    <a:pt x="549743" y="113700"/>
                  </a:lnTo>
                </a:path>
                <a:path w="1429384" h="273684">
                  <a:moveTo>
                    <a:pt x="549743" y="112304"/>
                  </a:moveTo>
                  <a:lnTo>
                    <a:pt x="548378" y="110977"/>
                  </a:lnTo>
                </a:path>
                <a:path w="1429384" h="273684">
                  <a:moveTo>
                    <a:pt x="549743" y="112304"/>
                  </a:moveTo>
                  <a:lnTo>
                    <a:pt x="548378" y="110977"/>
                  </a:lnTo>
                </a:path>
                <a:path w="1429384" h="273684">
                  <a:moveTo>
                    <a:pt x="559268" y="109616"/>
                  </a:moveTo>
                  <a:lnTo>
                    <a:pt x="551126" y="109616"/>
                  </a:lnTo>
                </a:path>
                <a:path w="1429384" h="273684">
                  <a:moveTo>
                    <a:pt x="559268" y="109616"/>
                  </a:moveTo>
                  <a:lnTo>
                    <a:pt x="551126" y="109616"/>
                  </a:lnTo>
                </a:path>
                <a:path w="1429384" h="273684">
                  <a:moveTo>
                    <a:pt x="559268" y="119128"/>
                  </a:moveTo>
                  <a:lnTo>
                    <a:pt x="551126" y="119128"/>
                  </a:lnTo>
                </a:path>
                <a:path w="1429384" h="273684">
                  <a:moveTo>
                    <a:pt x="549743" y="109616"/>
                  </a:moveTo>
                  <a:lnTo>
                    <a:pt x="549743" y="119128"/>
                  </a:lnTo>
                </a:path>
                <a:path w="1429384" h="273684">
                  <a:moveTo>
                    <a:pt x="549743" y="109616"/>
                  </a:moveTo>
                  <a:lnTo>
                    <a:pt x="549743" y="119128"/>
                  </a:lnTo>
                </a:path>
                <a:path w="1429384" h="273684">
                  <a:moveTo>
                    <a:pt x="549743" y="109616"/>
                  </a:moveTo>
                  <a:lnTo>
                    <a:pt x="548378" y="109616"/>
                  </a:lnTo>
                </a:path>
                <a:path w="1429384" h="273684">
                  <a:moveTo>
                    <a:pt x="548378" y="109616"/>
                  </a:moveTo>
                  <a:lnTo>
                    <a:pt x="547029" y="108288"/>
                  </a:lnTo>
                </a:path>
                <a:path w="1429384" h="273684">
                  <a:moveTo>
                    <a:pt x="549743" y="109616"/>
                  </a:moveTo>
                  <a:lnTo>
                    <a:pt x="548378" y="108288"/>
                  </a:lnTo>
                </a:path>
                <a:path w="1429384" h="273684">
                  <a:moveTo>
                    <a:pt x="395007" y="119128"/>
                  </a:moveTo>
                  <a:lnTo>
                    <a:pt x="403167" y="119128"/>
                  </a:lnTo>
                </a:path>
                <a:path w="1429384" h="273684">
                  <a:moveTo>
                    <a:pt x="392276" y="119128"/>
                  </a:moveTo>
                  <a:lnTo>
                    <a:pt x="395007" y="119128"/>
                  </a:lnTo>
                </a:path>
                <a:path w="1429384" h="273684">
                  <a:moveTo>
                    <a:pt x="395007" y="119128"/>
                  </a:moveTo>
                  <a:lnTo>
                    <a:pt x="392276" y="119128"/>
                  </a:lnTo>
                </a:path>
                <a:path w="1429384" h="273684">
                  <a:moveTo>
                    <a:pt x="395007" y="117732"/>
                  </a:moveTo>
                  <a:lnTo>
                    <a:pt x="395007" y="116371"/>
                  </a:lnTo>
                </a:path>
                <a:path w="1429384" h="273684">
                  <a:moveTo>
                    <a:pt x="395007" y="116371"/>
                  </a:moveTo>
                  <a:lnTo>
                    <a:pt x="395007" y="117732"/>
                  </a:lnTo>
                </a:path>
                <a:path w="1429384" h="273684">
                  <a:moveTo>
                    <a:pt x="395007" y="117732"/>
                  </a:moveTo>
                  <a:lnTo>
                    <a:pt x="393625" y="116371"/>
                  </a:lnTo>
                </a:path>
                <a:path w="1429384" h="273684">
                  <a:moveTo>
                    <a:pt x="393625" y="117732"/>
                  </a:moveTo>
                  <a:lnTo>
                    <a:pt x="393625" y="119128"/>
                  </a:lnTo>
                </a:path>
                <a:path w="1429384" h="273684">
                  <a:moveTo>
                    <a:pt x="395007" y="117732"/>
                  </a:moveTo>
                  <a:lnTo>
                    <a:pt x="395007" y="119128"/>
                  </a:lnTo>
                </a:path>
                <a:path w="1429384" h="273684">
                  <a:moveTo>
                    <a:pt x="395007" y="109616"/>
                  </a:moveTo>
                  <a:lnTo>
                    <a:pt x="395007" y="117732"/>
                  </a:lnTo>
                </a:path>
                <a:path w="1429384" h="273684">
                  <a:moveTo>
                    <a:pt x="396373" y="109616"/>
                  </a:moveTo>
                  <a:lnTo>
                    <a:pt x="396373" y="117732"/>
                  </a:lnTo>
                </a:path>
                <a:path w="1429384" h="273684">
                  <a:moveTo>
                    <a:pt x="395007" y="110977"/>
                  </a:moveTo>
                  <a:lnTo>
                    <a:pt x="395007" y="112304"/>
                  </a:lnTo>
                </a:path>
                <a:path w="1429384" h="273684">
                  <a:moveTo>
                    <a:pt x="395007" y="110977"/>
                  </a:moveTo>
                  <a:lnTo>
                    <a:pt x="395007" y="112304"/>
                  </a:lnTo>
                </a:path>
                <a:path w="1429384" h="273684">
                  <a:moveTo>
                    <a:pt x="395007" y="112304"/>
                  </a:moveTo>
                  <a:lnTo>
                    <a:pt x="393625" y="110977"/>
                  </a:lnTo>
                </a:path>
                <a:path w="1429384" h="273684">
                  <a:moveTo>
                    <a:pt x="395007" y="112304"/>
                  </a:moveTo>
                  <a:lnTo>
                    <a:pt x="393625" y="110977"/>
                  </a:lnTo>
                </a:path>
                <a:path w="1429384" h="273684">
                  <a:moveTo>
                    <a:pt x="395007" y="112304"/>
                  </a:moveTo>
                  <a:lnTo>
                    <a:pt x="393625" y="110977"/>
                  </a:lnTo>
                </a:path>
                <a:path w="1429384" h="273684">
                  <a:moveTo>
                    <a:pt x="395007" y="116371"/>
                  </a:moveTo>
                  <a:lnTo>
                    <a:pt x="395007" y="112304"/>
                  </a:lnTo>
                  <a:lnTo>
                    <a:pt x="395007" y="109616"/>
                  </a:lnTo>
                </a:path>
                <a:path w="1429384" h="273684">
                  <a:moveTo>
                    <a:pt x="395007" y="109616"/>
                  </a:moveTo>
                  <a:lnTo>
                    <a:pt x="393625" y="108288"/>
                  </a:lnTo>
                </a:path>
                <a:path w="1429384" h="273684">
                  <a:moveTo>
                    <a:pt x="392276" y="109616"/>
                  </a:moveTo>
                  <a:lnTo>
                    <a:pt x="393625" y="109616"/>
                  </a:lnTo>
                </a:path>
                <a:path w="1429384" h="273684">
                  <a:moveTo>
                    <a:pt x="393625" y="109616"/>
                  </a:moveTo>
                  <a:lnTo>
                    <a:pt x="392276" y="109616"/>
                  </a:lnTo>
                </a:path>
                <a:path w="1429384" h="273684">
                  <a:moveTo>
                    <a:pt x="392276" y="109616"/>
                  </a:moveTo>
                  <a:lnTo>
                    <a:pt x="390945" y="108288"/>
                  </a:lnTo>
                </a:path>
                <a:path w="1429384" h="273684">
                  <a:moveTo>
                    <a:pt x="392276" y="109616"/>
                  </a:moveTo>
                  <a:lnTo>
                    <a:pt x="390945" y="108288"/>
                  </a:lnTo>
                </a:path>
                <a:path w="1429384" h="273684">
                  <a:moveTo>
                    <a:pt x="392276" y="109616"/>
                  </a:moveTo>
                  <a:lnTo>
                    <a:pt x="390945" y="108288"/>
                  </a:lnTo>
                </a:path>
                <a:path w="1429384" h="273684">
                  <a:moveTo>
                    <a:pt x="393625" y="109616"/>
                  </a:moveTo>
                  <a:lnTo>
                    <a:pt x="395007" y="109616"/>
                  </a:lnTo>
                </a:path>
                <a:path w="1429384" h="273684">
                  <a:moveTo>
                    <a:pt x="395007" y="110977"/>
                  </a:moveTo>
                  <a:lnTo>
                    <a:pt x="393625" y="109616"/>
                  </a:lnTo>
                </a:path>
                <a:path w="1429384" h="273684">
                  <a:moveTo>
                    <a:pt x="395007" y="110977"/>
                  </a:moveTo>
                  <a:lnTo>
                    <a:pt x="393625" y="109616"/>
                  </a:lnTo>
                </a:path>
                <a:path w="1429384" h="273684">
                  <a:moveTo>
                    <a:pt x="395007" y="110977"/>
                  </a:moveTo>
                  <a:lnTo>
                    <a:pt x="393625" y="109616"/>
                  </a:lnTo>
                </a:path>
                <a:path w="1429384" h="273684">
                  <a:moveTo>
                    <a:pt x="395007" y="112304"/>
                  </a:moveTo>
                  <a:lnTo>
                    <a:pt x="393625" y="110977"/>
                  </a:lnTo>
                </a:path>
                <a:path w="1429384" h="273684">
                  <a:moveTo>
                    <a:pt x="395007" y="112304"/>
                  </a:moveTo>
                  <a:lnTo>
                    <a:pt x="393625" y="110977"/>
                  </a:lnTo>
                </a:path>
                <a:path w="1429384" h="273684">
                  <a:moveTo>
                    <a:pt x="395007" y="109616"/>
                  </a:moveTo>
                  <a:lnTo>
                    <a:pt x="395007" y="110977"/>
                  </a:lnTo>
                </a:path>
                <a:path w="1429384" h="273684">
                  <a:moveTo>
                    <a:pt x="393625" y="109616"/>
                  </a:moveTo>
                  <a:lnTo>
                    <a:pt x="392276" y="108288"/>
                  </a:lnTo>
                </a:path>
                <a:path w="1429384" h="273684">
                  <a:moveTo>
                    <a:pt x="396373" y="113700"/>
                  </a:moveTo>
                  <a:lnTo>
                    <a:pt x="395007" y="113700"/>
                  </a:lnTo>
                </a:path>
                <a:path w="1429384" h="273684">
                  <a:moveTo>
                    <a:pt x="395007" y="112304"/>
                  </a:moveTo>
                  <a:lnTo>
                    <a:pt x="393625" y="110977"/>
                  </a:lnTo>
                </a:path>
                <a:path w="1429384" h="273684">
                  <a:moveTo>
                    <a:pt x="395007" y="112304"/>
                  </a:moveTo>
                  <a:lnTo>
                    <a:pt x="393625" y="110977"/>
                  </a:lnTo>
                </a:path>
                <a:path w="1429384" h="273684">
                  <a:moveTo>
                    <a:pt x="405881" y="109616"/>
                  </a:moveTo>
                  <a:lnTo>
                    <a:pt x="396373" y="109616"/>
                  </a:lnTo>
                </a:path>
                <a:path w="1429384" h="273684">
                  <a:moveTo>
                    <a:pt x="405881" y="109616"/>
                  </a:moveTo>
                  <a:lnTo>
                    <a:pt x="396373" y="109616"/>
                  </a:lnTo>
                </a:path>
                <a:path w="1429384" h="273684">
                  <a:moveTo>
                    <a:pt x="66503" y="117732"/>
                  </a:moveTo>
                  <a:lnTo>
                    <a:pt x="395007" y="117732"/>
                  </a:lnTo>
                </a:path>
                <a:path w="1429384" h="273684">
                  <a:moveTo>
                    <a:pt x="67851" y="119128"/>
                  </a:moveTo>
                  <a:lnTo>
                    <a:pt x="395007" y="119128"/>
                  </a:lnTo>
                </a:path>
                <a:path w="1429384" h="273684">
                  <a:moveTo>
                    <a:pt x="115407" y="110977"/>
                  </a:moveTo>
                  <a:lnTo>
                    <a:pt x="395007" y="110977"/>
                  </a:lnTo>
                </a:path>
                <a:path w="1429384" h="273684">
                  <a:moveTo>
                    <a:pt x="69234" y="109616"/>
                  </a:moveTo>
                  <a:lnTo>
                    <a:pt x="395007" y="109616"/>
                  </a:lnTo>
                </a:path>
                <a:path w="1429384" h="273684">
                  <a:moveTo>
                    <a:pt x="403167" y="119128"/>
                  </a:moveTo>
                  <a:lnTo>
                    <a:pt x="403167" y="109616"/>
                  </a:lnTo>
                </a:path>
                <a:path w="1429384" h="273684">
                  <a:moveTo>
                    <a:pt x="403167" y="119128"/>
                  </a:moveTo>
                  <a:lnTo>
                    <a:pt x="403167" y="109616"/>
                  </a:lnTo>
                </a:path>
                <a:path w="1429384" h="273684">
                  <a:moveTo>
                    <a:pt x="405881" y="109616"/>
                  </a:moveTo>
                  <a:lnTo>
                    <a:pt x="404481" y="108288"/>
                  </a:lnTo>
                </a:path>
                <a:path w="1429384" h="273684">
                  <a:moveTo>
                    <a:pt x="403167" y="119128"/>
                  </a:moveTo>
                  <a:lnTo>
                    <a:pt x="401818" y="117732"/>
                  </a:lnTo>
                </a:path>
                <a:path w="1429384" h="273684">
                  <a:moveTo>
                    <a:pt x="553806" y="120455"/>
                  </a:moveTo>
                  <a:lnTo>
                    <a:pt x="476463" y="120455"/>
                  </a:lnTo>
                </a:path>
                <a:path w="1429384" h="273684">
                  <a:moveTo>
                    <a:pt x="540235" y="110977"/>
                  </a:moveTo>
                  <a:lnTo>
                    <a:pt x="548378" y="110977"/>
                  </a:lnTo>
                </a:path>
                <a:path w="1429384" h="273684">
                  <a:moveTo>
                    <a:pt x="537504" y="110977"/>
                  </a:moveTo>
                  <a:lnTo>
                    <a:pt x="540235" y="110977"/>
                  </a:lnTo>
                </a:path>
                <a:path w="1429384" h="273684">
                  <a:moveTo>
                    <a:pt x="500924" y="112304"/>
                  </a:moveTo>
                  <a:lnTo>
                    <a:pt x="500924" y="110977"/>
                  </a:lnTo>
                </a:path>
                <a:path w="1429384" h="273684">
                  <a:moveTo>
                    <a:pt x="452037" y="120455"/>
                  </a:moveTo>
                  <a:lnTo>
                    <a:pt x="452037" y="119128"/>
                  </a:lnTo>
                </a:path>
                <a:path w="1429384" h="273684">
                  <a:moveTo>
                    <a:pt x="450654" y="119128"/>
                  </a:moveTo>
                  <a:lnTo>
                    <a:pt x="449306" y="117732"/>
                  </a:lnTo>
                </a:path>
                <a:path w="1429384" h="273684">
                  <a:moveTo>
                    <a:pt x="500924" y="120455"/>
                  </a:moveTo>
                  <a:lnTo>
                    <a:pt x="500924" y="119128"/>
                  </a:lnTo>
                </a:path>
                <a:path w="1429384" h="273684">
                  <a:moveTo>
                    <a:pt x="452037" y="112304"/>
                  </a:moveTo>
                  <a:lnTo>
                    <a:pt x="452037" y="110977"/>
                  </a:lnTo>
                </a:path>
                <a:path w="1429384" h="273684">
                  <a:moveTo>
                    <a:pt x="540235" y="110977"/>
                  </a:moveTo>
                  <a:lnTo>
                    <a:pt x="537504" y="110977"/>
                  </a:lnTo>
                </a:path>
                <a:path w="1429384" h="273684">
                  <a:moveTo>
                    <a:pt x="540235" y="112304"/>
                  </a:moveTo>
                  <a:lnTo>
                    <a:pt x="540235" y="113700"/>
                  </a:lnTo>
                </a:path>
                <a:path w="1429384" h="273684">
                  <a:moveTo>
                    <a:pt x="540235" y="113700"/>
                  </a:moveTo>
                  <a:lnTo>
                    <a:pt x="540235" y="112304"/>
                  </a:lnTo>
                </a:path>
                <a:path w="1429384" h="273684">
                  <a:moveTo>
                    <a:pt x="540235" y="112304"/>
                  </a:moveTo>
                  <a:lnTo>
                    <a:pt x="538853" y="110977"/>
                  </a:lnTo>
                </a:path>
                <a:path w="1429384" h="273684">
                  <a:moveTo>
                    <a:pt x="537504" y="112304"/>
                  </a:moveTo>
                  <a:lnTo>
                    <a:pt x="537504" y="110977"/>
                  </a:lnTo>
                </a:path>
                <a:path w="1429384" h="273684">
                  <a:moveTo>
                    <a:pt x="538853" y="112304"/>
                  </a:moveTo>
                  <a:lnTo>
                    <a:pt x="538853" y="110977"/>
                  </a:lnTo>
                </a:path>
                <a:path w="1429384" h="273684">
                  <a:moveTo>
                    <a:pt x="540235" y="119128"/>
                  </a:moveTo>
                  <a:lnTo>
                    <a:pt x="540235" y="112304"/>
                  </a:lnTo>
                </a:path>
                <a:path w="1429384" h="273684">
                  <a:moveTo>
                    <a:pt x="540235" y="119128"/>
                  </a:moveTo>
                  <a:lnTo>
                    <a:pt x="540235" y="112304"/>
                  </a:lnTo>
                </a:path>
                <a:path w="1429384" h="273684">
                  <a:moveTo>
                    <a:pt x="540235" y="119128"/>
                  </a:moveTo>
                  <a:lnTo>
                    <a:pt x="540235" y="117732"/>
                  </a:lnTo>
                </a:path>
                <a:path w="1429384" h="273684">
                  <a:moveTo>
                    <a:pt x="540235" y="119128"/>
                  </a:moveTo>
                  <a:lnTo>
                    <a:pt x="540235" y="117732"/>
                  </a:lnTo>
                </a:path>
                <a:path w="1429384" h="273684">
                  <a:moveTo>
                    <a:pt x="540235" y="117732"/>
                  </a:moveTo>
                  <a:lnTo>
                    <a:pt x="538853" y="116371"/>
                  </a:lnTo>
                </a:path>
                <a:path w="1429384" h="273684">
                  <a:moveTo>
                    <a:pt x="540235" y="117732"/>
                  </a:moveTo>
                  <a:lnTo>
                    <a:pt x="538853" y="116371"/>
                  </a:lnTo>
                </a:path>
                <a:path w="1429384" h="273684">
                  <a:moveTo>
                    <a:pt x="540235" y="117732"/>
                  </a:moveTo>
                  <a:lnTo>
                    <a:pt x="538853" y="116371"/>
                  </a:lnTo>
                </a:path>
                <a:path w="1429384" h="273684">
                  <a:moveTo>
                    <a:pt x="540235" y="113700"/>
                  </a:moveTo>
                  <a:lnTo>
                    <a:pt x="540235" y="117732"/>
                  </a:lnTo>
                  <a:lnTo>
                    <a:pt x="540235" y="120455"/>
                  </a:lnTo>
                </a:path>
                <a:path w="1429384" h="273684">
                  <a:moveTo>
                    <a:pt x="540235" y="119128"/>
                  </a:moveTo>
                  <a:lnTo>
                    <a:pt x="540235" y="120455"/>
                  </a:lnTo>
                </a:path>
                <a:path w="1429384" h="273684">
                  <a:moveTo>
                    <a:pt x="537504" y="120455"/>
                  </a:moveTo>
                  <a:lnTo>
                    <a:pt x="538853" y="120455"/>
                  </a:lnTo>
                </a:path>
                <a:path w="1429384" h="273684">
                  <a:moveTo>
                    <a:pt x="538853" y="120455"/>
                  </a:moveTo>
                  <a:lnTo>
                    <a:pt x="537504" y="120455"/>
                  </a:lnTo>
                </a:path>
                <a:path w="1429384" h="273684">
                  <a:moveTo>
                    <a:pt x="537504" y="120455"/>
                  </a:moveTo>
                  <a:lnTo>
                    <a:pt x="536173" y="119128"/>
                  </a:lnTo>
                </a:path>
                <a:path w="1429384" h="273684">
                  <a:moveTo>
                    <a:pt x="537504" y="120455"/>
                  </a:moveTo>
                  <a:lnTo>
                    <a:pt x="536173" y="119128"/>
                  </a:lnTo>
                </a:path>
                <a:path w="1429384" h="273684">
                  <a:moveTo>
                    <a:pt x="537504" y="120455"/>
                  </a:moveTo>
                  <a:lnTo>
                    <a:pt x="536173" y="119128"/>
                  </a:lnTo>
                </a:path>
                <a:path w="1429384" h="273684">
                  <a:moveTo>
                    <a:pt x="538853" y="120455"/>
                  </a:moveTo>
                  <a:lnTo>
                    <a:pt x="540235" y="120455"/>
                  </a:lnTo>
                </a:path>
                <a:path w="1429384" h="273684">
                  <a:moveTo>
                    <a:pt x="540235" y="119128"/>
                  </a:moveTo>
                  <a:lnTo>
                    <a:pt x="538853" y="117732"/>
                  </a:lnTo>
                </a:path>
                <a:path w="1429384" h="273684">
                  <a:moveTo>
                    <a:pt x="540235" y="119128"/>
                  </a:moveTo>
                  <a:lnTo>
                    <a:pt x="538853" y="117732"/>
                  </a:lnTo>
                </a:path>
                <a:path w="1429384" h="273684">
                  <a:moveTo>
                    <a:pt x="540235" y="119128"/>
                  </a:moveTo>
                  <a:lnTo>
                    <a:pt x="538853" y="117732"/>
                  </a:lnTo>
                </a:path>
                <a:path w="1429384" h="273684">
                  <a:moveTo>
                    <a:pt x="540235" y="117732"/>
                  </a:moveTo>
                  <a:lnTo>
                    <a:pt x="538853" y="116371"/>
                  </a:lnTo>
                </a:path>
                <a:path w="1429384" h="273684">
                  <a:moveTo>
                    <a:pt x="540235" y="117732"/>
                  </a:moveTo>
                  <a:lnTo>
                    <a:pt x="538853" y="116371"/>
                  </a:lnTo>
                </a:path>
                <a:path w="1429384" h="273684">
                  <a:moveTo>
                    <a:pt x="538853" y="120455"/>
                  </a:moveTo>
                  <a:lnTo>
                    <a:pt x="538853" y="119128"/>
                  </a:lnTo>
                </a:path>
                <a:path w="1429384" h="273684">
                  <a:moveTo>
                    <a:pt x="538853" y="120455"/>
                  </a:moveTo>
                  <a:lnTo>
                    <a:pt x="537504" y="119128"/>
                  </a:lnTo>
                </a:path>
                <a:path w="1429384" h="273684">
                  <a:moveTo>
                    <a:pt x="541601" y="116371"/>
                  </a:moveTo>
                  <a:lnTo>
                    <a:pt x="540235" y="116371"/>
                  </a:lnTo>
                </a:path>
                <a:path w="1429384" h="273684">
                  <a:moveTo>
                    <a:pt x="540235" y="117732"/>
                  </a:moveTo>
                  <a:lnTo>
                    <a:pt x="538853" y="116371"/>
                  </a:lnTo>
                </a:path>
                <a:path w="1429384" h="273684">
                  <a:moveTo>
                    <a:pt x="540235" y="117732"/>
                  </a:moveTo>
                  <a:lnTo>
                    <a:pt x="538853" y="116371"/>
                  </a:lnTo>
                </a:path>
                <a:path w="1429384" h="273684">
                  <a:moveTo>
                    <a:pt x="548378" y="110977"/>
                  </a:moveTo>
                  <a:lnTo>
                    <a:pt x="548378" y="120455"/>
                  </a:lnTo>
                </a:path>
                <a:path w="1429384" h="273684">
                  <a:moveTo>
                    <a:pt x="548378" y="110977"/>
                  </a:moveTo>
                  <a:lnTo>
                    <a:pt x="548378" y="120455"/>
                  </a:lnTo>
                </a:path>
                <a:path w="1429384" h="273684">
                  <a:moveTo>
                    <a:pt x="548378" y="110977"/>
                  </a:moveTo>
                  <a:lnTo>
                    <a:pt x="547029" y="109616"/>
                  </a:lnTo>
                </a:path>
                <a:path w="1429384" h="273684">
                  <a:moveTo>
                    <a:pt x="476463" y="112304"/>
                  </a:moveTo>
                  <a:lnTo>
                    <a:pt x="538853" y="112304"/>
                  </a:lnTo>
                </a:path>
                <a:path w="1429384" h="273684">
                  <a:moveTo>
                    <a:pt x="548378" y="110977"/>
                  </a:moveTo>
                  <a:lnTo>
                    <a:pt x="476463" y="110977"/>
                  </a:lnTo>
                </a:path>
                <a:path w="1429384" h="273684">
                  <a:moveTo>
                    <a:pt x="476463" y="110977"/>
                  </a:moveTo>
                  <a:lnTo>
                    <a:pt x="538853" y="110977"/>
                  </a:lnTo>
                </a:path>
                <a:path w="1429384" h="273684">
                  <a:moveTo>
                    <a:pt x="476463" y="119128"/>
                  </a:moveTo>
                  <a:lnTo>
                    <a:pt x="540235" y="119128"/>
                  </a:lnTo>
                </a:path>
                <a:path w="1429384" h="273684">
                  <a:moveTo>
                    <a:pt x="476463" y="120455"/>
                  </a:moveTo>
                  <a:lnTo>
                    <a:pt x="540235" y="120455"/>
                  </a:lnTo>
                </a:path>
                <a:path w="1429384" h="273684">
                  <a:moveTo>
                    <a:pt x="553806" y="120455"/>
                  </a:moveTo>
                  <a:lnTo>
                    <a:pt x="541601" y="120455"/>
                  </a:lnTo>
                </a:path>
                <a:path w="1429384" h="273684">
                  <a:moveTo>
                    <a:pt x="553806" y="120455"/>
                  </a:moveTo>
                  <a:lnTo>
                    <a:pt x="552474" y="119128"/>
                  </a:lnTo>
                </a:path>
                <a:path w="1429384" h="273684">
                  <a:moveTo>
                    <a:pt x="399087" y="120455"/>
                  </a:moveTo>
                  <a:lnTo>
                    <a:pt x="476463" y="120455"/>
                  </a:lnTo>
                </a:path>
                <a:path w="1429384" h="273684">
                  <a:moveTo>
                    <a:pt x="412691" y="110977"/>
                  </a:moveTo>
                  <a:lnTo>
                    <a:pt x="404481" y="110977"/>
                  </a:lnTo>
                </a:path>
                <a:path w="1429384" h="273684">
                  <a:moveTo>
                    <a:pt x="415354" y="110977"/>
                  </a:moveTo>
                  <a:lnTo>
                    <a:pt x="412691" y="110977"/>
                  </a:lnTo>
                </a:path>
                <a:path w="1429384" h="273684">
                  <a:moveTo>
                    <a:pt x="412691" y="110977"/>
                  </a:moveTo>
                  <a:lnTo>
                    <a:pt x="415354" y="110977"/>
                  </a:lnTo>
                </a:path>
                <a:path w="1429384" h="273684">
                  <a:moveTo>
                    <a:pt x="412691" y="112304"/>
                  </a:moveTo>
                  <a:lnTo>
                    <a:pt x="412691" y="113700"/>
                  </a:lnTo>
                </a:path>
                <a:path w="1429384" h="273684">
                  <a:moveTo>
                    <a:pt x="412691" y="113700"/>
                  </a:moveTo>
                  <a:lnTo>
                    <a:pt x="412691" y="112304"/>
                  </a:lnTo>
                </a:path>
                <a:path w="1429384" h="273684">
                  <a:moveTo>
                    <a:pt x="412691" y="112304"/>
                  </a:moveTo>
                  <a:lnTo>
                    <a:pt x="411326" y="110977"/>
                  </a:lnTo>
                </a:path>
                <a:path w="1429384" h="273684">
                  <a:moveTo>
                    <a:pt x="415354" y="112304"/>
                  </a:moveTo>
                  <a:lnTo>
                    <a:pt x="415354" y="110977"/>
                  </a:lnTo>
                </a:path>
                <a:path w="1429384" h="273684">
                  <a:moveTo>
                    <a:pt x="414006" y="112304"/>
                  </a:moveTo>
                  <a:lnTo>
                    <a:pt x="414006" y="110977"/>
                  </a:lnTo>
                </a:path>
                <a:path w="1429384" h="273684">
                  <a:moveTo>
                    <a:pt x="412691" y="119128"/>
                  </a:moveTo>
                  <a:lnTo>
                    <a:pt x="412691" y="112304"/>
                  </a:lnTo>
                </a:path>
                <a:path w="1429384" h="273684">
                  <a:moveTo>
                    <a:pt x="412691" y="119128"/>
                  </a:moveTo>
                  <a:lnTo>
                    <a:pt x="412691" y="112304"/>
                  </a:lnTo>
                </a:path>
                <a:path w="1429384" h="273684">
                  <a:moveTo>
                    <a:pt x="412691" y="119128"/>
                  </a:moveTo>
                  <a:lnTo>
                    <a:pt x="412691" y="117732"/>
                  </a:lnTo>
                </a:path>
                <a:path w="1429384" h="273684">
                  <a:moveTo>
                    <a:pt x="412691" y="119128"/>
                  </a:moveTo>
                  <a:lnTo>
                    <a:pt x="412691" y="117732"/>
                  </a:lnTo>
                </a:path>
                <a:path w="1429384" h="273684">
                  <a:moveTo>
                    <a:pt x="412691" y="117732"/>
                  </a:moveTo>
                  <a:lnTo>
                    <a:pt x="411326" y="116371"/>
                  </a:lnTo>
                </a:path>
                <a:path w="1429384" h="273684">
                  <a:moveTo>
                    <a:pt x="412691" y="117732"/>
                  </a:moveTo>
                  <a:lnTo>
                    <a:pt x="411326" y="116371"/>
                  </a:lnTo>
                </a:path>
                <a:path w="1429384" h="273684">
                  <a:moveTo>
                    <a:pt x="412691" y="117732"/>
                  </a:moveTo>
                  <a:lnTo>
                    <a:pt x="411326" y="116371"/>
                  </a:lnTo>
                </a:path>
                <a:path w="1429384" h="273684">
                  <a:moveTo>
                    <a:pt x="412691" y="113700"/>
                  </a:moveTo>
                  <a:lnTo>
                    <a:pt x="412691" y="117732"/>
                  </a:lnTo>
                  <a:lnTo>
                    <a:pt x="412691" y="120455"/>
                  </a:lnTo>
                </a:path>
                <a:path w="1429384" h="273684">
                  <a:moveTo>
                    <a:pt x="412691" y="119128"/>
                  </a:moveTo>
                  <a:lnTo>
                    <a:pt x="412691" y="120455"/>
                  </a:lnTo>
                </a:path>
                <a:path w="1429384" h="273684">
                  <a:moveTo>
                    <a:pt x="415354" y="120455"/>
                  </a:moveTo>
                  <a:lnTo>
                    <a:pt x="414006" y="120455"/>
                  </a:lnTo>
                </a:path>
                <a:path w="1429384" h="273684">
                  <a:moveTo>
                    <a:pt x="414006" y="120455"/>
                  </a:moveTo>
                  <a:lnTo>
                    <a:pt x="415354" y="120455"/>
                  </a:lnTo>
                </a:path>
                <a:path w="1429384" h="273684">
                  <a:moveTo>
                    <a:pt x="415354" y="120455"/>
                  </a:moveTo>
                  <a:lnTo>
                    <a:pt x="414006" y="119128"/>
                  </a:lnTo>
                </a:path>
                <a:path w="1429384" h="273684">
                  <a:moveTo>
                    <a:pt x="415354" y="120455"/>
                  </a:moveTo>
                  <a:lnTo>
                    <a:pt x="414006" y="119128"/>
                  </a:lnTo>
                </a:path>
                <a:path w="1429384" h="273684">
                  <a:moveTo>
                    <a:pt x="415354" y="120455"/>
                  </a:moveTo>
                  <a:lnTo>
                    <a:pt x="414006" y="119128"/>
                  </a:lnTo>
                </a:path>
                <a:path w="1429384" h="273684">
                  <a:moveTo>
                    <a:pt x="414006" y="120455"/>
                  </a:moveTo>
                  <a:lnTo>
                    <a:pt x="412691" y="120455"/>
                  </a:lnTo>
                </a:path>
                <a:path w="1429384" h="273684">
                  <a:moveTo>
                    <a:pt x="412691" y="119128"/>
                  </a:moveTo>
                  <a:lnTo>
                    <a:pt x="411326" y="117732"/>
                  </a:lnTo>
                </a:path>
                <a:path w="1429384" h="273684">
                  <a:moveTo>
                    <a:pt x="412691" y="119128"/>
                  </a:moveTo>
                  <a:lnTo>
                    <a:pt x="411326" y="117732"/>
                  </a:lnTo>
                </a:path>
                <a:path w="1429384" h="273684">
                  <a:moveTo>
                    <a:pt x="412691" y="119128"/>
                  </a:moveTo>
                  <a:lnTo>
                    <a:pt x="411326" y="117732"/>
                  </a:lnTo>
                </a:path>
                <a:path w="1429384" h="273684">
                  <a:moveTo>
                    <a:pt x="412691" y="117732"/>
                  </a:moveTo>
                  <a:lnTo>
                    <a:pt x="411326" y="116371"/>
                  </a:lnTo>
                </a:path>
                <a:path w="1429384" h="273684">
                  <a:moveTo>
                    <a:pt x="412691" y="117732"/>
                  </a:moveTo>
                  <a:lnTo>
                    <a:pt x="411326" y="116371"/>
                  </a:lnTo>
                </a:path>
                <a:path w="1429384" h="273684">
                  <a:moveTo>
                    <a:pt x="414006" y="120455"/>
                  </a:moveTo>
                  <a:lnTo>
                    <a:pt x="414006" y="119128"/>
                  </a:lnTo>
                </a:path>
                <a:path w="1429384" h="273684">
                  <a:moveTo>
                    <a:pt x="414006" y="120455"/>
                  </a:moveTo>
                  <a:lnTo>
                    <a:pt x="412691" y="119128"/>
                  </a:lnTo>
                </a:path>
                <a:path w="1429384" h="273684">
                  <a:moveTo>
                    <a:pt x="411326" y="116371"/>
                  </a:moveTo>
                  <a:lnTo>
                    <a:pt x="412691" y="116371"/>
                  </a:lnTo>
                </a:path>
                <a:path w="1429384" h="273684">
                  <a:moveTo>
                    <a:pt x="412691" y="117732"/>
                  </a:moveTo>
                  <a:lnTo>
                    <a:pt x="411326" y="116371"/>
                  </a:lnTo>
                </a:path>
                <a:path w="1429384" h="273684">
                  <a:moveTo>
                    <a:pt x="412691" y="117732"/>
                  </a:moveTo>
                  <a:lnTo>
                    <a:pt x="411326" y="116371"/>
                  </a:lnTo>
                </a:path>
                <a:path w="1429384" h="273684">
                  <a:moveTo>
                    <a:pt x="404481" y="110977"/>
                  </a:moveTo>
                  <a:lnTo>
                    <a:pt x="404481" y="120455"/>
                  </a:lnTo>
                </a:path>
                <a:path w="1429384" h="273684">
                  <a:moveTo>
                    <a:pt x="404481" y="110977"/>
                  </a:moveTo>
                  <a:lnTo>
                    <a:pt x="404481" y="120455"/>
                  </a:lnTo>
                </a:path>
                <a:path w="1429384" h="273684">
                  <a:moveTo>
                    <a:pt x="404481" y="110977"/>
                  </a:moveTo>
                  <a:lnTo>
                    <a:pt x="403167" y="109616"/>
                  </a:lnTo>
                </a:path>
                <a:path w="1429384" h="273684">
                  <a:moveTo>
                    <a:pt x="476463" y="112304"/>
                  </a:moveTo>
                  <a:lnTo>
                    <a:pt x="414006" y="112304"/>
                  </a:lnTo>
                </a:path>
                <a:path w="1429384" h="273684">
                  <a:moveTo>
                    <a:pt x="404481" y="110977"/>
                  </a:moveTo>
                  <a:lnTo>
                    <a:pt x="476463" y="110977"/>
                  </a:lnTo>
                </a:path>
                <a:path w="1429384" h="273684">
                  <a:moveTo>
                    <a:pt x="476463" y="110977"/>
                  </a:moveTo>
                  <a:lnTo>
                    <a:pt x="414006" y="110977"/>
                  </a:lnTo>
                </a:path>
                <a:path w="1429384" h="273684">
                  <a:moveTo>
                    <a:pt x="476463" y="119128"/>
                  </a:moveTo>
                  <a:lnTo>
                    <a:pt x="412691" y="119128"/>
                  </a:lnTo>
                </a:path>
                <a:path w="1429384" h="273684">
                  <a:moveTo>
                    <a:pt x="476463" y="120455"/>
                  </a:moveTo>
                  <a:lnTo>
                    <a:pt x="412691" y="120455"/>
                  </a:lnTo>
                </a:path>
                <a:path w="1429384" h="273684">
                  <a:moveTo>
                    <a:pt x="399087" y="120455"/>
                  </a:moveTo>
                  <a:lnTo>
                    <a:pt x="411326" y="120455"/>
                  </a:lnTo>
                </a:path>
                <a:path w="1429384" h="273684">
                  <a:moveTo>
                    <a:pt x="399087" y="120455"/>
                  </a:moveTo>
                  <a:lnTo>
                    <a:pt x="397721" y="119128"/>
                  </a:lnTo>
                </a:path>
                <a:path w="1429384" h="273684">
                  <a:moveTo>
                    <a:pt x="564679" y="0"/>
                  </a:moveTo>
                  <a:lnTo>
                    <a:pt x="597248" y="0"/>
                  </a:lnTo>
                </a:path>
                <a:path w="1429384" h="273684">
                  <a:moveTo>
                    <a:pt x="564679" y="0"/>
                  </a:moveTo>
                  <a:lnTo>
                    <a:pt x="564679" y="51421"/>
                  </a:lnTo>
                </a:path>
                <a:path w="1429384" h="273684">
                  <a:moveTo>
                    <a:pt x="598631" y="52783"/>
                  </a:moveTo>
                  <a:lnTo>
                    <a:pt x="598631" y="37877"/>
                  </a:lnTo>
                </a:path>
                <a:path w="1429384" h="273684">
                  <a:moveTo>
                    <a:pt x="578267" y="52783"/>
                  </a:moveTo>
                  <a:lnTo>
                    <a:pt x="598631" y="52783"/>
                  </a:lnTo>
                </a:path>
                <a:path w="1429384" h="273684">
                  <a:moveTo>
                    <a:pt x="431656" y="125849"/>
                  </a:moveTo>
                  <a:lnTo>
                    <a:pt x="431656" y="109616"/>
                  </a:lnTo>
                </a:path>
                <a:path w="1429384" h="273684">
                  <a:moveTo>
                    <a:pt x="432987" y="125849"/>
                  </a:moveTo>
                  <a:lnTo>
                    <a:pt x="432987" y="109616"/>
                  </a:lnTo>
                </a:path>
                <a:path w="1429384" h="273684">
                  <a:moveTo>
                    <a:pt x="432987" y="125849"/>
                  </a:moveTo>
                  <a:lnTo>
                    <a:pt x="432987" y="109616"/>
                  </a:lnTo>
                </a:path>
                <a:path w="1429384" h="273684">
                  <a:moveTo>
                    <a:pt x="8125" y="109616"/>
                  </a:moveTo>
                  <a:lnTo>
                    <a:pt x="551126" y="109616"/>
                  </a:lnTo>
                </a:path>
                <a:path w="1429384" h="273684">
                  <a:moveTo>
                    <a:pt x="403167" y="119128"/>
                  </a:moveTo>
                  <a:lnTo>
                    <a:pt x="0" y="119128"/>
                  </a:lnTo>
                </a:path>
                <a:path w="1429384" h="273684">
                  <a:moveTo>
                    <a:pt x="1429374" y="86627"/>
                  </a:moveTo>
                  <a:lnTo>
                    <a:pt x="1428009" y="85283"/>
                  </a:lnTo>
                </a:path>
                <a:path w="1429384" h="273684">
                  <a:moveTo>
                    <a:pt x="1429374" y="86627"/>
                  </a:moveTo>
                  <a:lnTo>
                    <a:pt x="1429374" y="94710"/>
                  </a:lnTo>
                </a:path>
                <a:path w="1429384" h="273684">
                  <a:moveTo>
                    <a:pt x="1429374" y="106876"/>
                  </a:moveTo>
                  <a:lnTo>
                    <a:pt x="1429374" y="115027"/>
                  </a:lnTo>
                </a:path>
                <a:path w="1429384" h="273684">
                  <a:moveTo>
                    <a:pt x="1429374" y="125849"/>
                  </a:moveTo>
                  <a:lnTo>
                    <a:pt x="1429374" y="133965"/>
                  </a:lnTo>
                </a:path>
                <a:path w="1429384" h="273684">
                  <a:moveTo>
                    <a:pt x="1429374" y="146149"/>
                  </a:moveTo>
                  <a:lnTo>
                    <a:pt x="1429374" y="154265"/>
                  </a:lnTo>
                </a:path>
                <a:path w="1429384" h="273684">
                  <a:moveTo>
                    <a:pt x="1429374" y="165121"/>
                  </a:moveTo>
                  <a:lnTo>
                    <a:pt x="1429374" y="174599"/>
                  </a:lnTo>
                </a:path>
                <a:path w="1429384" h="273684">
                  <a:moveTo>
                    <a:pt x="1429374" y="185370"/>
                  </a:moveTo>
                  <a:lnTo>
                    <a:pt x="1429374" y="193504"/>
                  </a:lnTo>
                </a:path>
                <a:path w="1429384" h="273684">
                  <a:moveTo>
                    <a:pt x="1429374" y="204326"/>
                  </a:moveTo>
                  <a:lnTo>
                    <a:pt x="1429374" y="213804"/>
                  </a:lnTo>
                </a:path>
                <a:path w="1429384" h="273684">
                  <a:moveTo>
                    <a:pt x="1429374" y="224609"/>
                  </a:moveTo>
                  <a:lnTo>
                    <a:pt x="1429374" y="231415"/>
                  </a:lnTo>
                  <a:lnTo>
                    <a:pt x="1429374" y="239498"/>
                  </a:lnTo>
                </a:path>
                <a:path w="1429384" h="273684">
                  <a:moveTo>
                    <a:pt x="553806" y="120455"/>
                  </a:moveTo>
                  <a:lnTo>
                    <a:pt x="552474" y="119128"/>
                  </a:lnTo>
                </a:path>
                <a:path w="1429384" h="273684">
                  <a:moveTo>
                    <a:pt x="553806" y="120455"/>
                  </a:moveTo>
                  <a:lnTo>
                    <a:pt x="553806" y="128571"/>
                  </a:lnTo>
                </a:path>
                <a:path w="1429384" h="273684">
                  <a:moveTo>
                    <a:pt x="553806" y="140755"/>
                  </a:moveTo>
                  <a:lnTo>
                    <a:pt x="553806" y="148837"/>
                  </a:lnTo>
                </a:path>
                <a:path w="1429384" h="273684">
                  <a:moveTo>
                    <a:pt x="553806" y="159676"/>
                  </a:moveTo>
                  <a:lnTo>
                    <a:pt x="553806" y="167810"/>
                  </a:lnTo>
                </a:path>
                <a:path w="1429384" h="273684">
                  <a:moveTo>
                    <a:pt x="553806" y="180010"/>
                  </a:moveTo>
                  <a:lnTo>
                    <a:pt x="553806" y="188110"/>
                  </a:lnTo>
                </a:path>
                <a:path w="1429384" h="273684">
                  <a:moveTo>
                    <a:pt x="553806" y="198932"/>
                  </a:moveTo>
                  <a:lnTo>
                    <a:pt x="553806" y="208410"/>
                  </a:lnTo>
                </a:path>
                <a:path w="1429384" h="273684">
                  <a:moveTo>
                    <a:pt x="553806" y="219198"/>
                  </a:moveTo>
                  <a:lnTo>
                    <a:pt x="553806" y="227314"/>
                  </a:lnTo>
                </a:path>
                <a:path w="1429384" h="273684">
                  <a:moveTo>
                    <a:pt x="553806" y="238154"/>
                  </a:moveTo>
                  <a:lnTo>
                    <a:pt x="553806" y="247614"/>
                  </a:lnTo>
                </a:path>
                <a:path w="1429384" h="273684">
                  <a:moveTo>
                    <a:pt x="553806" y="258488"/>
                  </a:moveTo>
                  <a:lnTo>
                    <a:pt x="553806" y="265243"/>
                  </a:lnTo>
                  <a:lnTo>
                    <a:pt x="553806" y="27335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/>
            <p:cNvSpPr/>
            <p:nvPr/>
          </p:nvSpPr>
          <p:spPr>
            <a:xfrm>
              <a:off x="12800344" y="8128356"/>
              <a:ext cx="5060950" cy="16510"/>
            </a:xfrm>
            <a:custGeom>
              <a:avLst/>
              <a:gdLst/>
              <a:ahLst/>
              <a:cxnLst/>
              <a:rect l="l" t="t" r="r" b="b"/>
              <a:pathLst>
                <a:path w="5060950" h="16509">
                  <a:moveTo>
                    <a:pt x="480509" y="8099"/>
                  </a:moveTo>
                  <a:lnTo>
                    <a:pt x="731637" y="8099"/>
                  </a:lnTo>
                </a:path>
                <a:path w="5060950" h="16509">
                  <a:moveTo>
                    <a:pt x="961035" y="8099"/>
                  </a:moveTo>
                  <a:lnTo>
                    <a:pt x="1213529" y="8099"/>
                  </a:lnTo>
                </a:path>
                <a:path w="5060950" h="16509">
                  <a:moveTo>
                    <a:pt x="1442927" y="8099"/>
                  </a:moveTo>
                  <a:lnTo>
                    <a:pt x="1694055" y="8099"/>
                  </a:lnTo>
                </a:path>
                <a:path w="5060950" h="16509">
                  <a:moveTo>
                    <a:pt x="1923471" y="8099"/>
                  </a:moveTo>
                  <a:lnTo>
                    <a:pt x="2174582" y="8099"/>
                  </a:lnTo>
                </a:path>
                <a:path w="5060950" h="16509">
                  <a:moveTo>
                    <a:pt x="2403997" y="8099"/>
                  </a:moveTo>
                  <a:lnTo>
                    <a:pt x="2656491" y="8099"/>
                  </a:lnTo>
                </a:path>
                <a:path w="5060950" h="16509">
                  <a:moveTo>
                    <a:pt x="2885889" y="8099"/>
                  </a:moveTo>
                  <a:lnTo>
                    <a:pt x="3137017" y="8099"/>
                  </a:lnTo>
                </a:path>
                <a:path w="5060950" h="16509">
                  <a:moveTo>
                    <a:pt x="3366433" y="8099"/>
                  </a:moveTo>
                  <a:lnTo>
                    <a:pt x="3617561" y="8099"/>
                  </a:lnTo>
                </a:path>
                <a:path w="5060950" h="16509">
                  <a:moveTo>
                    <a:pt x="3846959" y="8099"/>
                  </a:moveTo>
                  <a:lnTo>
                    <a:pt x="4099453" y="8099"/>
                  </a:lnTo>
                </a:path>
                <a:path w="5060950" h="16509">
                  <a:moveTo>
                    <a:pt x="4328834" y="8099"/>
                  </a:moveTo>
                  <a:lnTo>
                    <a:pt x="4579979" y="8099"/>
                  </a:lnTo>
                </a:path>
                <a:path w="5060950" h="16509">
                  <a:moveTo>
                    <a:pt x="4809395" y="8099"/>
                  </a:moveTo>
                  <a:lnTo>
                    <a:pt x="5060523" y="8099"/>
                  </a:lnTo>
                </a:path>
                <a:path w="5060950" h="16509">
                  <a:moveTo>
                    <a:pt x="0" y="8099"/>
                  </a:moveTo>
                  <a:lnTo>
                    <a:pt x="251093" y="8099"/>
                  </a:lnTo>
                </a:path>
                <a:path w="5060950" h="16509">
                  <a:moveTo>
                    <a:pt x="731637" y="16216"/>
                  </a:moveTo>
                  <a:lnTo>
                    <a:pt x="731637" y="0"/>
                  </a:lnTo>
                </a:path>
                <a:path w="5060950" h="16509">
                  <a:moveTo>
                    <a:pt x="480509" y="16216"/>
                  </a:moveTo>
                  <a:lnTo>
                    <a:pt x="480509" y="0"/>
                  </a:lnTo>
                </a:path>
                <a:path w="5060950" h="16509">
                  <a:moveTo>
                    <a:pt x="1213529" y="16216"/>
                  </a:moveTo>
                  <a:lnTo>
                    <a:pt x="1213529" y="0"/>
                  </a:lnTo>
                </a:path>
                <a:path w="5060950" h="16509">
                  <a:moveTo>
                    <a:pt x="961035" y="16216"/>
                  </a:moveTo>
                  <a:lnTo>
                    <a:pt x="961035" y="0"/>
                  </a:lnTo>
                </a:path>
                <a:path w="5060950" h="16509">
                  <a:moveTo>
                    <a:pt x="1694055" y="16216"/>
                  </a:moveTo>
                  <a:lnTo>
                    <a:pt x="1694055" y="0"/>
                  </a:lnTo>
                </a:path>
                <a:path w="5060950" h="16509">
                  <a:moveTo>
                    <a:pt x="1442927" y="16216"/>
                  </a:moveTo>
                  <a:lnTo>
                    <a:pt x="1442927" y="0"/>
                  </a:lnTo>
                </a:path>
                <a:path w="5060950" h="16509">
                  <a:moveTo>
                    <a:pt x="2174582" y="16216"/>
                  </a:moveTo>
                  <a:lnTo>
                    <a:pt x="2174582" y="0"/>
                  </a:lnTo>
                </a:path>
                <a:path w="5060950" h="16509">
                  <a:moveTo>
                    <a:pt x="1923471" y="16216"/>
                  </a:moveTo>
                  <a:lnTo>
                    <a:pt x="1923471" y="0"/>
                  </a:lnTo>
                </a:path>
                <a:path w="5060950" h="16509">
                  <a:moveTo>
                    <a:pt x="2656491" y="16216"/>
                  </a:moveTo>
                  <a:lnTo>
                    <a:pt x="2656491" y="0"/>
                  </a:lnTo>
                </a:path>
                <a:path w="5060950" h="16509">
                  <a:moveTo>
                    <a:pt x="2403997" y="16216"/>
                  </a:moveTo>
                  <a:lnTo>
                    <a:pt x="2403997" y="0"/>
                  </a:lnTo>
                </a:path>
                <a:path w="5060950" h="16509">
                  <a:moveTo>
                    <a:pt x="3137017" y="16216"/>
                  </a:moveTo>
                  <a:lnTo>
                    <a:pt x="3137017" y="0"/>
                  </a:lnTo>
                </a:path>
                <a:path w="5060950" h="16509">
                  <a:moveTo>
                    <a:pt x="2885889" y="16216"/>
                  </a:moveTo>
                  <a:lnTo>
                    <a:pt x="2885889" y="0"/>
                  </a:lnTo>
                </a:path>
                <a:path w="5060950" h="16509">
                  <a:moveTo>
                    <a:pt x="3617561" y="16216"/>
                  </a:moveTo>
                  <a:lnTo>
                    <a:pt x="3617561" y="0"/>
                  </a:lnTo>
                </a:path>
                <a:path w="5060950" h="16509">
                  <a:moveTo>
                    <a:pt x="3366433" y="16216"/>
                  </a:moveTo>
                  <a:lnTo>
                    <a:pt x="3366433" y="0"/>
                  </a:lnTo>
                </a:path>
                <a:path w="5060950" h="16509">
                  <a:moveTo>
                    <a:pt x="4099453" y="16216"/>
                  </a:moveTo>
                  <a:lnTo>
                    <a:pt x="4099453" y="0"/>
                  </a:lnTo>
                </a:path>
                <a:path w="5060950" h="16509">
                  <a:moveTo>
                    <a:pt x="3846959" y="16216"/>
                  </a:moveTo>
                  <a:lnTo>
                    <a:pt x="3846959" y="0"/>
                  </a:lnTo>
                </a:path>
                <a:path w="5060950" h="16509">
                  <a:moveTo>
                    <a:pt x="4579979" y="16216"/>
                  </a:moveTo>
                  <a:lnTo>
                    <a:pt x="4579979" y="0"/>
                  </a:lnTo>
                </a:path>
                <a:path w="5060950" h="16509">
                  <a:moveTo>
                    <a:pt x="4328834" y="16216"/>
                  </a:moveTo>
                  <a:lnTo>
                    <a:pt x="4328834" y="0"/>
                  </a:lnTo>
                </a:path>
                <a:path w="5060950" h="16509">
                  <a:moveTo>
                    <a:pt x="5060523" y="16216"/>
                  </a:moveTo>
                  <a:lnTo>
                    <a:pt x="5060523" y="0"/>
                  </a:lnTo>
                </a:path>
                <a:path w="5060950" h="16509">
                  <a:moveTo>
                    <a:pt x="4809395" y="16216"/>
                  </a:moveTo>
                  <a:lnTo>
                    <a:pt x="4809395" y="0"/>
                  </a:lnTo>
                </a:path>
                <a:path w="5060950" h="16509">
                  <a:moveTo>
                    <a:pt x="251093" y="16216"/>
                  </a:moveTo>
                  <a:lnTo>
                    <a:pt x="251093" y="0"/>
                  </a:lnTo>
                </a:path>
                <a:path w="5060950" h="16509">
                  <a:moveTo>
                    <a:pt x="0" y="16216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/>
            <p:cNvSpPr/>
            <p:nvPr/>
          </p:nvSpPr>
          <p:spPr>
            <a:xfrm>
              <a:off x="17966757" y="872648"/>
              <a:ext cx="338455" cy="2023110"/>
            </a:xfrm>
            <a:custGeom>
              <a:avLst/>
              <a:gdLst/>
              <a:ahLst/>
              <a:cxnLst/>
              <a:rect l="l" t="t" r="r" b="b"/>
              <a:pathLst>
                <a:path w="338455" h="2023110">
                  <a:moveTo>
                    <a:pt x="337978" y="2022999"/>
                  </a:moveTo>
                  <a:lnTo>
                    <a:pt x="336629" y="2021655"/>
                  </a:lnTo>
                </a:path>
                <a:path w="338455" h="2023110">
                  <a:moveTo>
                    <a:pt x="36614" y="0"/>
                  </a:moveTo>
                  <a:lnTo>
                    <a:pt x="35265" y="0"/>
                  </a:lnTo>
                </a:path>
                <a:path w="338455" h="2023110">
                  <a:moveTo>
                    <a:pt x="0" y="1225976"/>
                  </a:moveTo>
                  <a:lnTo>
                    <a:pt x="0" y="1326131"/>
                  </a:lnTo>
                </a:path>
                <a:path w="338455" h="2023110">
                  <a:moveTo>
                    <a:pt x="86850" y="1225976"/>
                  </a:moveTo>
                  <a:lnTo>
                    <a:pt x="86850" y="1326131"/>
                  </a:lnTo>
                </a:path>
                <a:path w="338455" h="2023110">
                  <a:moveTo>
                    <a:pt x="175100" y="1225976"/>
                  </a:moveTo>
                  <a:lnTo>
                    <a:pt x="175100" y="1326131"/>
                  </a:lnTo>
                </a:path>
                <a:path w="338455" h="2023110">
                  <a:moveTo>
                    <a:pt x="0" y="1326131"/>
                  </a:moveTo>
                  <a:lnTo>
                    <a:pt x="86850" y="1225976"/>
                  </a:lnTo>
                </a:path>
                <a:path w="338455" h="2023110">
                  <a:moveTo>
                    <a:pt x="86850" y="1225976"/>
                  </a:moveTo>
                  <a:lnTo>
                    <a:pt x="175100" y="132613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/>
            <p:cNvSpPr/>
            <p:nvPr/>
          </p:nvSpPr>
          <p:spPr>
            <a:xfrm>
              <a:off x="17624686" y="2098631"/>
              <a:ext cx="517525" cy="572770"/>
            </a:xfrm>
            <a:custGeom>
              <a:avLst/>
              <a:gdLst/>
              <a:ahLst/>
              <a:cxnLst/>
              <a:rect l="l" t="t" r="r" b="b"/>
              <a:pathLst>
                <a:path w="517525" h="572769">
                  <a:moveTo>
                    <a:pt x="16284" y="571035"/>
                  </a:moveTo>
                  <a:lnTo>
                    <a:pt x="0" y="571035"/>
                  </a:lnTo>
                </a:path>
                <a:path w="517525" h="572769">
                  <a:moveTo>
                    <a:pt x="16284" y="568329"/>
                  </a:moveTo>
                  <a:lnTo>
                    <a:pt x="0" y="568329"/>
                  </a:lnTo>
                </a:path>
                <a:path w="517525" h="572769">
                  <a:moveTo>
                    <a:pt x="16284" y="554785"/>
                  </a:moveTo>
                  <a:lnTo>
                    <a:pt x="0" y="554785"/>
                  </a:lnTo>
                </a:path>
                <a:path w="517525" h="572769">
                  <a:moveTo>
                    <a:pt x="92295" y="0"/>
                  </a:moveTo>
                  <a:lnTo>
                    <a:pt x="92295" y="100138"/>
                  </a:lnTo>
                </a:path>
                <a:path w="517525" h="572769">
                  <a:moveTo>
                    <a:pt x="404498" y="289593"/>
                  </a:moveTo>
                  <a:lnTo>
                    <a:pt x="356976" y="289593"/>
                  </a:lnTo>
                </a:path>
                <a:path w="517525" h="572769">
                  <a:moveTo>
                    <a:pt x="152021" y="552079"/>
                  </a:moveTo>
                  <a:lnTo>
                    <a:pt x="152021" y="572362"/>
                  </a:lnTo>
                </a:path>
                <a:path w="517525" h="572769">
                  <a:moveTo>
                    <a:pt x="517174" y="0"/>
                  </a:moveTo>
                  <a:lnTo>
                    <a:pt x="428925" y="100138"/>
                  </a:lnTo>
                </a:path>
                <a:path w="517525" h="572769">
                  <a:moveTo>
                    <a:pt x="428925" y="100138"/>
                  </a:moveTo>
                  <a:lnTo>
                    <a:pt x="342074" y="0"/>
                  </a:lnTo>
                </a:path>
                <a:path w="517525" h="572769">
                  <a:moveTo>
                    <a:pt x="276903" y="552079"/>
                  </a:moveTo>
                  <a:lnTo>
                    <a:pt x="160147" y="55207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/>
            <p:cNvSpPr/>
            <p:nvPr/>
          </p:nvSpPr>
          <p:spPr>
            <a:xfrm>
              <a:off x="17624686" y="1937598"/>
              <a:ext cx="537845" cy="958215"/>
            </a:xfrm>
            <a:custGeom>
              <a:avLst/>
              <a:gdLst/>
              <a:ahLst/>
              <a:cxnLst/>
              <a:rect l="l" t="t" r="r" b="b"/>
              <a:pathLst>
                <a:path w="537844" h="958214">
                  <a:moveTo>
                    <a:pt x="16284" y="717201"/>
                  </a:moveTo>
                  <a:lnTo>
                    <a:pt x="0" y="717201"/>
                  </a:lnTo>
                </a:path>
                <a:path w="537844" h="958214">
                  <a:moveTo>
                    <a:pt x="404498" y="594074"/>
                  </a:moveTo>
                  <a:lnTo>
                    <a:pt x="356976" y="594074"/>
                  </a:lnTo>
                </a:path>
                <a:path w="537844" h="958214">
                  <a:moveTo>
                    <a:pt x="517174" y="0"/>
                  </a:moveTo>
                  <a:lnTo>
                    <a:pt x="537538" y="0"/>
                  </a:lnTo>
                </a:path>
                <a:path w="537844" h="958214">
                  <a:moveTo>
                    <a:pt x="24409" y="958044"/>
                  </a:moveTo>
                  <a:lnTo>
                    <a:pt x="24409" y="78211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/>
            <p:cNvSpPr/>
            <p:nvPr/>
          </p:nvSpPr>
          <p:spPr>
            <a:xfrm>
              <a:off x="17624679" y="1850963"/>
              <a:ext cx="540385" cy="948690"/>
            </a:xfrm>
            <a:custGeom>
              <a:avLst/>
              <a:gdLst/>
              <a:ahLst/>
              <a:cxnLst/>
              <a:rect l="l" t="t" r="r" b="b"/>
              <a:pathLst>
                <a:path w="540384" h="948689">
                  <a:moveTo>
                    <a:pt x="24426" y="820028"/>
                  </a:moveTo>
                  <a:lnTo>
                    <a:pt x="24426" y="948634"/>
                  </a:lnTo>
                </a:path>
                <a:path w="540384" h="948689">
                  <a:moveTo>
                    <a:pt x="24426" y="799762"/>
                  </a:moveTo>
                  <a:lnTo>
                    <a:pt x="24426" y="820028"/>
                  </a:lnTo>
                </a:path>
                <a:path w="540384" h="948689">
                  <a:moveTo>
                    <a:pt x="16301" y="820028"/>
                  </a:moveTo>
                  <a:lnTo>
                    <a:pt x="14901" y="818684"/>
                  </a:lnTo>
                </a:path>
                <a:path w="540384" h="948689">
                  <a:moveTo>
                    <a:pt x="16301" y="820028"/>
                  </a:moveTo>
                  <a:lnTo>
                    <a:pt x="29854" y="820028"/>
                  </a:lnTo>
                </a:path>
                <a:path w="540384" h="948689">
                  <a:moveTo>
                    <a:pt x="44790" y="820028"/>
                  </a:moveTo>
                  <a:lnTo>
                    <a:pt x="43442" y="818684"/>
                  </a:lnTo>
                </a:path>
                <a:path w="540384" h="948689">
                  <a:moveTo>
                    <a:pt x="55646" y="820028"/>
                  </a:moveTo>
                  <a:lnTo>
                    <a:pt x="70582" y="820028"/>
                  </a:lnTo>
                </a:path>
                <a:path w="540384" h="948689">
                  <a:moveTo>
                    <a:pt x="84170" y="820028"/>
                  </a:moveTo>
                  <a:lnTo>
                    <a:pt x="82821" y="818684"/>
                  </a:lnTo>
                </a:path>
                <a:path w="540384" h="948689">
                  <a:moveTo>
                    <a:pt x="95026" y="820028"/>
                  </a:moveTo>
                  <a:lnTo>
                    <a:pt x="109911" y="820028"/>
                  </a:lnTo>
                </a:path>
                <a:path w="540384" h="948689">
                  <a:moveTo>
                    <a:pt x="123515" y="820028"/>
                  </a:moveTo>
                  <a:lnTo>
                    <a:pt x="122184" y="818684"/>
                  </a:lnTo>
                </a:path>
                <a:path w="540384" h="948689">
                  <a:moveTo>
                    <a:pt x="135737" y="820028"/>
                  </a:moveTo>
                  <a:lnTo>
                    <a:pt x="146593" y="820028"/>
                  </a:lnTo>
                  <a:lnTo>
                    <a:pt x="160147" y="820028"/>
                  </a:lnTo>
                </a:path>
                <a:path w="540384" h="948689">
                  <a:moveTo>
                    <a:pt x="160147" y="799762"/>
                  </a:moveTo>
                  <a:lnTo>
                    <a:pt x="16301" y="799762"/>
                  </a:lnTo>
                </a:path>
                <a:path w="540384" h="948689">
                  <a:moveTo>
                    <a:pt x="4045" y="247648"/>
                  </a:moveTo>
                  <a:lnTo>
                    <a:pt x="4045" y="347821"/>
                  </a:lnTo>
                </a:path>
                <a:path w="540384" h="948689">
                  <a:moveTo>
                    <a:pt x="180545" y="247648"/>
                  </a:moveTo>
                  <a:lnTo>
                    <a:pt x="180545" y="347821"/>
                  </a:lnTo>
                </a:path>
                <a:path w="540384" h="948689">
                  <a:moveTo>
                    <a:pt x="271475" y="247648"/>
                  </a:moveTo>
                  <a:lnTo>
                    <a:pt x="271475" y="347821"/>
                  </a:lnTo>
                </a:path>
                <a:path w="540384" h="948689">
                  <a:moveTo>
                    <a:pt x="164243" y="0"/>
                  </a:moveTo>
                  <a:lnTo>
                    <a:pt x="164243" y="112355"/>
                  </a:lnTo>
                </a:path>
                <a:path w="540384" h="948689">
                  <a:moveTo>
                    <a:pt x="4045" y="0"/>
                  </a:moveTo>
                  <a:lnTo>
                    <a:pt x="4045" y="112355"/>
                  </a:lnTo>
                </a:path>
                <a:path w="540384" h="948689">
                  <a:moveTo>
                    <a:pt x="4045" y="0"/>
                  </a:moveTo>
                  <a:lnTo>
                    <a:pt x="164243" y="0"/>
                  </a:lnTo>
                </a:path>
                <a:path w="540384" h="948689">
                  <a:moveTo>
                    <a:pt x="4045" y="96122"/>
                  </a:moveTo>
                  <a:lnTo>
                    <a:pt x="164243" y="96122"/>
                  </a:lnTo>
                </a:path>
                <a:path w="540384" h="948689">
                  <a:moveTo>
                    <a:pt x="4045" y="112355"/>
                  </a:moveTo>
                  <a:lnTo>
                    <a:pt x="164243" y="112355"/>
                  </a:lnTo>
                </a:path>
                <a:path w="540384" h="948689">
                  <a:moveTo>
                    <a:pt x="177797" y="59572"/>
                  </a:moveTo>
                  <a:lnTo>
                    <a:pt x="177797" y="0"/>
                  </a:lnTo>
                </a:path>
                <a:path w="540384" h="948689">
                  <a:moveTo>
                    <a:pt x="301346" y="0"/>
                  </a:moveTo>
                  <a:lnTo>
                    <a:pt x="301346" y="59572"/>
                  </a:lnTo>
                </a:path>
                <a:path w="540384" h="948689">
                  <a:moveTo>
                    <a:pt x="177797" y="59572"/>
                  </a:moveTo>
                  <a:lnTo>
                    <a:pt x="301346" y="59572"/>
                  </a:lnTo>
                </a:path>
                <a:path w="540384" h="948689">
                  <a:moveTo>
                    <a:pt x="177797" y="0"/>
                  </a:moveTo>
                  <a:lnTo>
                    <a:pt x="301346" y="0"/>
                  </a:lnTo>
                </a:path>
                <a:path w="540384" h="948689">
                  <a:moveTo>
                    <a:pt x="157467" y="104222"/>
                  </a:moveTo>
                  <a:lnTo>
                    <a:pt x="90946" y="104222"/>
                  </a:lnTo>
                </a:path>
                <a:path w="540384" h="948689">
                  <a:moveTo>
                    <a:pt x="138417" y="75822"/>
                  </a:moveTo>
                  <a:lnTo>
                    <a:pt x="138417" y="14905"/>
                  </a:lnTo>
                </a:path>
                <a:path w="540384" h="948689">
                  <a:moveTo>
                    <a:pt x="32585" y="75822"/>
                  </a:moveTo>
                  <a:lnTo>
                    <a:pt x="138417" y="75822"/>
                  </a:lnTo>
                </a:path>
                <a:path w="540384" h="948689">
                  <a:moveTo>
                    <a:pt x="138417" y="14905"/>
                  </a:moveTo>
                  <a:lnTo>
                    <a:pt x="32585" y="14905"/>
                  </a:lnTo>
                </a:path>
                <a:path w="540384" h="948689">
                  <a:moveTo>
                    <a:pt x="32585" y="14905"/>
                  </a:moveTo>
                  <a:lnTo>
                    <a:pt x="32585" y="75822"/>
                  </a:lnTo>
                </a:path>
                <a:path w="540384" h="948689">
                  <a:moveTo>
                    <a:pt x="0" y="247648"/>
                  </a:moveTo>
                  <a:lnTo>
                    <a:pt x="540253" y="247648"/>
                  </a:lnTo>
                </a:path>
                <a:path w="540384" h="948689">
                  <a:moveTo>
                    <a:pt x="160147" y="820028"/>
                  </a:moveTo>
                  <a:lnTo>
                    <a:pt x="160147" y="799762"/>
                  </a:lnTo>
                </a:path>
                <a:path w="540384" h="948689">
                  <a:moveTo>
                    <a:pt x="16301" y="820028"/>
                  </a:moveTo>
                  <a:lnTo>
                    <a:pt x="16301" y="799762"/>
                  </a:lnTo>
                </a:path>
                <a:path w="540384" h="948689">
                  <a:moveTo>
                    <a:pt x="16301" y="820028"/>
                  </a:moveTo>
                  <a:lnTo>
                    <a:pt x="0" y="820028"/>
                  </a:lnTo>
                </a:path>
                <a:path w="540384" h="948689">
                  <a:moveTo>
                    <a:pt x="16301" y="799762"/>
                  </a:moveTo>
                  <a:lnTo>
                    <a:pt x="0" y="79976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/>
            <p:cNvSpPr/>
            <p:nvPr/>
          </p:nvSpPr>
          <p:spPr>
            <a:xfrm>
              <a:off x="17624700" y="1005281"/>
              <a:ext cx="563880" cy="1645920"/>
            </a:xfrm>
            <a:custGeom>
              <a:avLst/>
              <a:gdLst/>
              <a:ahLst/>
              <a:cxnLst/>
              <a:rect l="l" t="t" r="r" b="b"/>
              <a:pathLst>
                <a:path w="563880" h="1645920">
                  <a:moveTo>
                    <a:pt x="503587" y="841672"/>
                  </a:moveTo>
                  <a:lnTo>
                    <a:pt x="0" y="841672"/>
                  </a:lnTo>
                </a:path>
                <a:path w="563880" h="1645920">
                  <a:moveTo>
                    <a:pt x="276886" y="1246242"/>
                  </a:moveTo>
                  <a:lnTo>
                    <a:pt x="276886" y="1645434"/>
                  </a:lnTo>
                </a:path>
                <a:path w="563880" h="1645920">
                  <a:moveTo>
                    <a:pt x="264698" y="1246242"/>
                  </a:moveTo>
                  <a:lnTo>
                    <a:pt x="264698" y="1645434"/>
                  </a:lnTo>
                </a:path>
                <a:path w="563880" h="1645920">
                  <a:moveTo>
                    <a:pt x="309471" y="1246242"/>
                  </a:moveTo>
                  <a:lnTo>
                    <a:pt x="309471" y="1645434"/>
                  </a:lnTo>
                </a:path>
                <a:path w="563880" h="1645920">
                  <a:moveTo>
                    <a:pt x="301329" y="1645434"/>
                  </a:moveTo>
                  <a:lnTo>
                    <a:pt x="301329" y="1246242"/>
                  </a:lnTo>
                </a:path>
                <a:path w="563880" h="1645920">
                  <a:moveTo>
                    <a:pt x="289090" y="1645434"/>
                  </a:moveTo>
                  <a:lnTo>
                    <a:pt x="289090" y="1246242"/>
                  </a:lnTo>
                </a:path>
                <a:path w="563880" h="1645920">
                  <a:moveTo>
                    <a:pt x="309471" y="1518223"/>
                  </a:moveTo>
                  <a:lnTo>
                    <a:pt x="412640" y="1518223"/>
                  </a:lnTo>
                </a:path>
                <a:path w="563880" h="1645920">
                  <a:moveTo>
                    <a:pt x="412640" y="1526391"/>
                  </a:moveTo>
                  <a:lnTo>
                    <a:pt x="309471" y="1526391"/>
                  </a:lnTo>
                </a:path>
                <a:path w="563880" h="1645920">
                  <a:moveTo>
                    <a:pt x="412640" y="1518223"/>
                  </a:moveTo>
                  <a:lnTo>
                    <a:pt x="412640" y="1526391"/>
                  </a:lnTo>
                </a:path>
                <a:path w="563880" h="1645920">
                  <a:moveTo>
                    <a:pt x="0" y="1225976"/>
                  </a:moveTo>
                  <a:lnTo>
                    <a:pt x="560599" y="1225976"/>
                  </a:lnTo>
                </a:path>
                <a:path w="563880" h="1645920">
                  <a:moveTo>
                    <a:pt x="0" y="1246242"/>
                  </a:moveTo>
                  <a:lnTo>
                    <a:pt x="563296" y="1246242"/>
                  </a:lnTo>
                </a:path>
                <a:path w="563880" h="1645920">
                  <a:moveTo>
                    <a:pt x="0" y="1238142"/>
                  </a:moveTo>
                  <a:lnTo>
                    <a:pt x="561948" y="1238142"/>
                  </a:lnTo>
                </a:path>
                <a:path w="563880" h="1645920">
                  <a:moveTo>
                    <a:pt x="0" y="1212414"/>
                  </a:moveTo>
                  <a:lnTo>
                    <a:pt x="559268" y="1212414"/>
                  </a:lnTo>
                </a:path>
                <a:path w="563880" h="1645920">
                  <a:moveTo>
                    <a:pt x="0" y="1193492"/>
                  </a:moveTo>
                  <a:lnTo>
                    <a:pt x="555171" y="1193492"/>
                  </a:lnTo>
                </a:path>
                <a:path w="563880" h="1645920">
                  <a:moveTo>
                    <a:pt x="557885" y="1211087"/>
                  </a:moveTo>
                  <a:lnTo>
                    <a:pt x="0" y="1211087"/>
                  </a:lnTo>
                </a:path>
                <a:path w="563880" h="1645920">
                  <a:moveTo>
                    <a:pt x="557885" y="1208398"/>
                  </a:moveTo>
                  <a:lnTo>
                    <a:pt x="0" y="1208398"/>
                  </a:lnTo>
                </a:path>
                <a:path w="563880" h="1645920">
                  <a:moveTo>
                    <a:pt x="556520" y="1197542"/>
                  </a:moveTo>
                  <a:lnTo>
                    <a:pt x="0" y="1197542"/>
                  </a:lnTo>
                </a:path>
                <a:path w="563880" h="1645920">
                  <a:moveTo>
                    <a:pt x="556520" y="1194837"/>
                  </a:moveTo>
                  <a:lnTo>
                    <a:pt x="0" y="1194837"/>
                  </a:lnTo>
                </a:path>
                <a:path w="563880" h="1645920">
                  <a:moveTo>
                    <a:pt x="0" y="1193492"/>
                  </a:moveTo>
                  <a:lnTo>
                    <a:pt x="555171" y="1193492"/>
                  </a:lnTo>
                </a:path>
                <a:path w="563880" h="1645920">
                  <a:moveTo>
                    <a:pt x="365135" y="0"/>
                  </a:moveTo>
                  <a:lnTo>
                    <a:pt x="365135" y="9426"/>
                  </a:lnTo>
                </a:path>
                <a:path w="563880" h="1645920">
                  <a:moveTo>
                    <a:pt x="332550" y="9426"/>
                  </a:moveTo>
                  <a:lnTo>
                    <a:pt x="365135" y="9426"/>
                  </a:lnTo>
                </a:path>
                <a:path w="563880" h="1645920">
                  <a:moveTo>
                    <a:pt x="332550" y="0"/>
                  </a:moveTo>
                  <a:lnTo>
                    <a:pt x="365135" y="0"/>
                  </a:lnTo>
                </a:path>
                <a:path w="563880" h="1645920">
                  <a:moveTo>
                    <a:pt x="476446" y="967488"/>
                  </a:moveTo>
                  <a:lnTo>
                    <a:pt x="371895" y="967488"/>
                  </a:lnTo>
                </a:path>
                <a:path w="563880" h="1645920">
                  <a:moveTo>
                    <a:pt x="371895" y="918822"/>
                  </a:moveTo>
                  <a:lnTo>
                    <a:pt x="371895" y="967488"/>
                  </a:lnTo>
                </a:path>
                <a:path w="563880" h="1645920">
                  <a:moveTo>
                    <a:pt x="476446" y="918822"/>
                  </a:moveTo>
                  <a:lnTo>
                    <a:pt x="476446" y="967488"/>
                  </a:lnTo>
                </a:path>
                <a:path w="563880" h="1645920">
                  <a:moveTo>
                    <a:pt x="476446" y="918822"/>
                  </a:moveTo>
                  <a:lnTo>
                    <a:pt x="371895" y="9188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/>
            <p:cNvSpPr/>
            <p:nvPr/>
          </p:nvSpPr>
          <p:spPr>
            <a:xfrm>
              <a:off x="17624677" y="2251520"/>
              <a:ext cx="257175" cy="399415"/>
            </a:xfrm>
            <a:custGeom>
              <a:avLst/>
              <a:gdLst/>
              <a:ahLst/>
              <a:cxnLst/>
              <a:rect l="l" t="t" r="r" b="b"/>
              <a:pathLst>
                <a:path w="257175" h="399414">
                  <a:moveTo>
                    <a:pt x="48836" y="399209"/>
                  </a:moveTo>
                  <a:lnTo>
                    <a:pt x="48836" y="0"/>
                  </a:lnTo>
                </a:path>
                <a:path w="257175" h="399414">
                  <a:moveTo>
                    <a:pt x="240288" y="376203"/>
                  </a:moveTo>
                  <a:lnTo>
                    <a:pt x="192732" y="376203"/>
                  </a:lnTo>
                </a:path>
                <a:path w="257175" h="399414">
                  <a:moveTo>
                    <a:pt x="48836" y="376203"/>
                  </a:moveTo>
                  <a:lnTo>
                    <a:pt x="0" y="376203"/>
                  </a:lnTo>
                </a:path>
                <a:path w="257175" h="399414">
                  <a:moveTo>
                    <a:pt x="145262" y="376203"/>
                  </a:moveTo>
                  <a:lnTo>
                    <a:pt x="96374" y="376203"/>
                  </a:lnTo>
                </a:path>
                <a:path w="257175" h="399414">
                  <a:moveTo>
                    <a:pt x="192732" y="399209"/>
                  </a:moveTo>
                  <a:lnTo>
                    <a:pt x="192732" y="85283"/>
                  </a:lnTo>
                </a:path>
                <a:path w="257175" h="399414">
                  <a:moveTo>
                    <a:pt x="145262" y="399209"/>
                  </a:moveTo>
                  <a:lnTo>
                    <a:pt x="145262" y="0"/>
                  </a:lnTo>
                </a:path>
                <a:path w="257175" h="399414">
                  <a:moveTo>
                    <a:pt x="96374" y="399209"/>
                  </a:moveTo>
                  <a:lnTo>
                    <a:pt x="96374" y="0"/>
                  </a:lnTo>
                </a:path>
                <a:path w="257175" h="399414">
                  <a:moveTo>
                    <a:pt x="240288" y="399209"/>
                  </a:moveTo>
                  <a:lnTo>
                    <a:pt x="240288" y="358609"/>
                  </a:lnTo>
                </a:path>
                <a:path w="257175" h="399414">
                  <a:moveTo>
                    <a:pt x="48836" y="208410"/>
                  </a:moveTo>
                  <a:lnTo>
                    <a:pt x="96374" y="208410"/>
                  </a:lnTo>
                </a:path>
                <a:path w="257175" h="399414">
                  <a:moveTo>
                    <a:pt x="96374" y="184026"/>
                  </a:moveTo>
                  <a:lnTo>
                    <a:pt x="145262" y="184026"/>
                  </a:lnTo>
                </a:path>
                <a:path w="257175" h="399414">
                  <a:moveTo>
                    <a:pt x="48836" y="304481"/>
                  </a:moveTo>
                  <a:lnTo>
                    <a:pt x="96374" y="304481"/>
                  </a:lnTo>
                </a:path>
                <a:path w="257175" h="399414">
                  <a:moveTo>
                    <a:pt x="0" y="280149"/>
                  </a:moveTo>
                  <a:lnTo>
                    <a:pt x="48836" y="280149"/>
                  </a:lnTo>
                </a:path>
                <a:path w="257175" h="399414">
                  <a:moveTo>
                    <a:pt x="145262" y="255765"/>
                  </a:moveTo>
                  <a:lnTo>
                    <a:pt x="192732" y="255765"/>
                  </a:lnTo>
                </a:path>
                <a:path w="257175" h="399414">
                  <a:moveTo>
                    <a:pt x="96374" y="327487"/>
                  </a:moveTo>
                  <a:lnTo>
                    <a:pt x="145262" y="327487"/>
                  </a:lnTo>
                </a:path>
                <a:path w="257175" h="399414">
                  <a:moveTo>
                    <a:pt x="192732" y="351803"/>
                  </a:moveTo>
                  <a:lnTo>
                    <a:pt x="145262" y="351803"/>
                  </a:lnTo>
                </a:path>
                <a:path w="257175" h="399414">
                  <a:moveTo>
                    <a:pt x="0" y="184026"/>
                  </a:moveTo>
                  <a:lnTo>
                    <a:pt x="48836" y="184026"/>
                  </a:lnTo>
                </a:path>
                <a:path w="257175" h="399414">
                  <a:moveTo>
                    <a:pt x="209017" y="40616"/>
                  </a:moveTo>
                  <a:lnTo>
                    <a:pt x="241620" y="40616"/>
                  </a:lnTo>
                </a:path>
                <a:path w="257175" h="399414">
                  <a:moveTo>
                    <a:pt x="145262" y="208410"/>
                  </a:moveTo>
                  <a:lnTo>
                    <a:pt x="192732" y="208410"/>
                  </a:lnTo>
                </a:path>
                <a:path w="257175" h="399414">
                  <a:moveTo>
                    <a:pt x="96374" y="351803"/>
                  </a:moveTo>
                  <a:lnTo>
                    <a:pt x="48836" y="351803"/>
                  </a:lnTo>
                </a:path>
                <a:path w="257175" h="399414">
                  <a:moveTo>
                    <a:pt x="96374" y="231415"/>
                  </a:moveTo>
                  <a:lnTo>
                    <a:pt x="145262" y="231415"/>
                  </a:lnTo>
                </a:path>
                <a:path w="257175" h="399414">
                  <a:moveTo>
                    <a:pt x="0" y="231415"/>
                  </a:moveTo>
                  <a:lnTo>
                    <a:pt x="48836" y="231415"/>
                  </a:lnTo>
                </a:path>
                <a:path w="257175" h="399414">
                  <a:moveTo>
                    <a:pt x="192732" y="280149"/>
                  </a:moveTo>
                  <a:lnTo>
                    <a:pt x="240288" y="280149"/>
                  </a:lnTo>
                </a:path>
                <a:path w="257175" h="399414">
                  <a:moveTo>
                    <a:pt x="192732" y="231415"/>
                  </a:moveTo>
                  <a:lnTo>
                    <a:pt x="240288" y="231415"/>
                  </a:lnTo>
                </a:path>
                <a:path w="257175" h="399414">
                  <a:moveTo>
                    <a:pt x="192732" y="184026"/>
                  </a:moveTo>
                  <a:lnTo>
                    <a:pt x="240288" y="184026"/>
                  </a:lnTo>
                </a:path>
                <a:path w="257175" h="399414">
                  <a:moveTo>
                    <a:pt x="145262" y="304481"/>
                  </a:moveTo>
                  <a:lnTo>
                    <a:pt x="192732" y="304481"/>
                  </a:lnTo>
                </a:path>
                <a:path w="257175" h="399414">
                  <a:moveTo>
                    <a:pt x="96374" y="280149"/>
                  </a:moveTo>
                  <a:lnTo>
                    <a:pt x="145262" y="280149"/>
                  </a:lnTo>
                </a:path>
                <a:path w="257175" h="399414">
                  <a:moveTo>
                    <a:pt x="48836" y="255765"/>
                  </a:moveTo>
                  <a:lnTo>
                    <a:pt x="96374" y="255765"/>
                  </a:lnTo>
                </a:path>
                <a:path w="257175" h="399414">
                  <a:moveTo>
                    <a:pt x="0" y="327487"/>
                  </a:moveTo>
                  <a:lnTo>
                    <a:pt x="48836" y="327487"/>
                  </a:lnTo>
                </a:path>
                <a:path w="257175" h="399414">
                  <a:moveTo>
                    <a:pt x="240288" y="255765"/>
                  </a:moveTo>
                  <a:lnTo>
                    <a:pt x="256573" y="255765"/>
                  </a:lnTo>
                </a:path>
                <a:path w="257175" h="399414">
                  <a:moveTo>
                    <a:pt x="48836" y="16233"/>
                  </a:moveTo>
                  <a:lnTo>
                    <a:pt x="96374" y="16233"/>
                  </a:lnTo>
                </a:path>
                <a:path w="257175" h="399414">
                  <a:moveTo>
                    <a:pt x="240288" y="208410"/>
                  </a:moveTo>
                  <a:lnTo>
                    <a:pt x="256573" y="208410"/>
                  </a:lnTo>
                </a:path>
                <a:path w="257175" h="399414">
                  <a:moveTo>
                    <a:pt x="48836" y="112338"/>
                  </a:moveTo>
                  <a:lnTo>
                    <a:pt x="96374" y="112338"/>
                  </a:lnTo>
                </a:path>
                <a:path w="257175" h="399414">
                  <a:moveTo>
                    <a:pt x="240288" y="159693"/>
                  </a:moveTo>
                  <a:lnTo>
                    <a:pt x="256573" y="159693"/>
                  </a:lnTo>
                </a:path>
                <a:path w="257175" h="399414">
                  <a:moveTo>
                    <a:pt x="0" y="87972"/>
                  </a:moveTo>
                  <a:lnTo>
                    <a:pt x="48836" y="87972"/>
                  </a:lnTo>
                </a:path>
                <a:path w="257175" h="399414">
                  <a:moveTo>
                    <a:pt x="96374" y="159693"/>
                  </a:moveTo>
                  <a:lnTo>
                    <a:pt x="48836" y="159693"/>
                  </a:lnTo>
                </a:path>
                <a:path w="257175" h="399414">
                  <a:moveTo>
                    <a:pt x="0" y="40616"/>
                  </a:moveTo>
                  <a:lnTo>
                    <a:pt x="48836" y="40616"/>
                  </a:lnTo>
                </a:path>
                <a:path w="257175" h="399414">
                  <a:moveTo>
                    <a:pt x="48836" y="63622"/>
                  </a:moveTo>
                  <a:lnTo>
                    <a:pt x="96374" y="63622"/>
                  </a:lnTo>
                </a:path>
                <a:path w="257175" h="399414">
                  <a:moveTo>
                    <a:pt x="0" y="136705"/>
                  </a:moveTo>
                  <a:lnTo>
                    <a:pt x="48836" y="13670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/>
            <p:cNvSpPr/>
            <p:nvPr/>
          </p:nvSpPr>
          <p:spPr>
            <a:xfrm>
              <a:off x="17624689" y="1039097"/>
              <a:ext cx="554355" cy="1611630"/>
            </a:xfrm>
            <a:custGeom>
              <a:avLst/>
              <a:gdLst/>
              <a:ahLst/>
              <a:cxnLst/>
              <a:rect l="l" t="t" r="r" b="b"/>
              <a:pathLst>
                <a:path w="554355" h="1611630">
                  <a:moveTo>
                    <a:pt x="145228" y="1324770"/>
                  </a:moveTo>
                  <a:lnTo>
                    <a:pt x="192732" y="1324770"/>
                  </a:lnTo>
                </a:path>
                <a:path w="554355" h="1611630">
                  <a:moveTo>
                    <a:pt x="96357" y="1300386"/>
                  </a:moveTo>
                  <a:lnTo>
                    <a:pt x="145228" y="1300386"/>
                  </a:lnTo>
                </a:path>
                <a:path w="554355" h="1611630">
                  <a:moveTo>
                    <a:pt x="192732" y="1372108"/>
                  </a:moveTo>
                  <a:lnTo>
                    <a:pt x="145228" y="1372108"/>
                  </a:lnTo>
                </a:path>
                <a:path w="554355" h="1611630">
                  <a:moveTo>
                    <a:pt x="96357" y="1253048"/>
                  </a:moveTo>
                  <a:lnTo>
                    <a:pt x="145228" y="1253048"/>
                  </a:lnTo>
                </a:path>
                <a:path w="554355" h="1611630">
                  <a:moveTo>
                    <a:pt x="96357" y="1349119"/>
                  </a:moveTo>
                  <a:lnTo>
                    <a:pt x="145228" y="1349119"/>
                  </a:lnTo>
                </a:path>
                <a:path w="554355" h="1611630">
                  <a:moveTo>
                    <a:pt x="192732" y="1300386"/>
                  </a:moveTo>
                  <a:lnTo>
                    <a:pt x="241603" y="1300386"/>
                  </a:lnTo>
                </a:path>
                <a:path w="554355" h="1611630">
                  <a:moveTo>
                    <a:pt x="192732" y="1349119"/>
                  </a:moveTo>
                  <a:lnTo>
                    <a:pt x="241603" y="1349119"/>
                  </a:lnTo>
                </a:path>
                <a:path w="554355" h="1611630">
                  <a:moveTo>
                    <a:pt x="240254" y="1228664"/>
                  </a:moveTo>
                  <a:lnTo>
                    <a:pt x="256556" y="1228664"/>
                  </a:lnTo>
                </a:path>
                <a:path w="554355" h="1611630">
                  <a:moveTo>
                    <a:pt x="240254" y="1324770"/>
                  </a:moveTo>
                  <a:lnTo>
                    <a:pt x="256556" y="1324770"/>
                  </a:lnTo>
                </a:path>
                <a:path w="554355" h="1611630">
                  <a:moveTo>
                    <a:pt x="240254" y="1276053"/>
                  </a:moveTo>
                  <a:lnTo>
                    <a:pt x="256556" y="1276053"/>
                  </a:lnTo>
                </a:path>
                <a:path w="554355" h="1611630">
                  <a:moveTo>
                    <a:pt x="192732" y="1539901"/>
                  </a:moveTo>
                  <a:lnTo>
                    <a:pt x="202240" y="1539901"/>
                  </a:lnTo>
                </a:path>
                <a:path w="554355" h="1611630">
                  <a:moveTo>
                    <a:pt x="240254" y="1492563"/>
                  </a:moveTo>
                  <a:lnTo>
                    <a:pt x="240254" y="1212414"/>
                  </a:lnTo>
                </a:path>
                <a:path w="554355" h="1611630">
                  <a:moveTo>
                    <a:pt x="453368" y="1420841"/>
                  </a:moveTo>
                  <a:lnTo>
                    <a:pt x="404498" y="1420841"/>
                  </a:lnTo>
                </a:path>
                <a:path w="554355" h="1611630">
                  <a:moveTo>
                    <a:pt x="404498" y="1396458"/>
                  </a:moveTo>
                  <a:lnTo>
                    <a:pt x="356959" y="1396458"/>
                  </a:lnTo>
                </a:path>
                <a:path w="554355" h="1611630">
                  <a:moveTo>
                    <a:pt x="453368" y="1276053"/>
                  </a:moveTo>
                  <a:lnTo>
                    <a:pt x="404498" y="1276053"/>
                  </a:lnTo>
                </a:path>
                <a:path w="554355" h="1611630">
                  <a:moveTo>
                    <a:pt x="453368" y="1324770"/>
                  </a:moveTo>
                  <a:lnTo>
                    <a:pt x="404498" y="1324770"/>
                  </a:lnTo>
                </a:path>
                <a:path w="554355" h="1611630">
                  <a:moveTo>
                    <a:pt x="453368" y="1228664"/>
                  </a:moveTo>
                  <a:lnTo>
                    <a:pt x="404498" y="1228664"/>
                  </a:lnTo>
                </a:path>
                <a:path w="554355" h="1611630">
                  <a:moveTo>
                    <a:pt x="553840" y="1372108"/>
                  </a:moveTo>
                  <a:lnTo>
                    <a:pt x="500856" y="1372108"/>
                  </a:lnTo>
                </a:path>
                <a:path w="554355" h="1611630">
                  <a:moveTo>
                    <a:pt x="404498" y="1253048"/>
                  </a:moveTo>
                  <a:lnTo>
                    <a:pt x="356959" y="1253048"/>
                  </a:lnTo>
                </a:path>
                <a:path w="554355" h="1611630">
                  <a:moveTo>
                    <a:pt x="500856" y="1611623"/>
                  </a:moveTo>
                  <a:lnTo>
                    <a:pt x="500856" y="1212414"/>
                  </a:lnTo>
                </a:path>
                <a:path w="554355" h="1611630">
                  <a:moveTo>
                    <a:pt x="404498" y="1564234"/>
                  </a:moveTo>
                  <a:lnTo>
                    <a:pt x="453368" y="1564234"/>
                  </a:lnTo>
                </a:path>
                <a:path w="554355" h="1611630">
                  <a:moveTo>
                    <a:pt x="500856" y="1443847"/>
                  </a:moveTo>
                  <a:lnTo>
                    <a:pt x="453368" y="1443847"/>
                  </a:lnTo>
                </a:path>
                <a:path w="554355" h="1611630">
                  <a:moveTo>
                    <a:pt x="500856" y="1300386"/>
                  </a:moveTo>
                  <a:lnTo>
                    <a:pt x="453368" y="1300386"/>
                  </a:lnTo>
                </a:path>
                <a:path w="554355" h="1611630">
                  <a:moveTo>
                    <a:pt x="500856" y="1349119"/>
                  </a:moveTo>
                  <a:lnTo>
                    <a:pt x="453368" y="1349119"/>
                  </a:lnTo>
                </a:path>
                <a:path w="554355" h="1611630">
                  <a:moveTo>
                    <a:pt x="453368" y="1588618"/>
                  </a:moveTo>
                  <a:lnTo>
                    <a:pt x="500856" y="1588618"/>
                  </a:lnTo>
                </a:path>
                <a:path w="554355" h="1611630">
                  <a:moveTo>
                    <a:pt x="356959" y="1588618"/>
                  </a:moveTo>
                  <a:lnTo>
                    <a:pt x="404498" y="1588618"/>
                  </a:lnTo>
                </a:path>
                <a:path w="554355" h="1611630">
                  <a:moveTo>
                    <a:pt x="500856" y="1396458"/>
                  </a:moveTo>
                  <a:lnTo>
                    <a:pt x="453368" y="1396458"/>
                  </a:lnTo>
                </a:path>
                <a:path w="554355" h="1611630">
                  <a:moveTo>
                    <a:pt x="500856" y="1492563"/>
                  </a:moveTo>
                  <a:lnTo>
                    <a:pt x="453368" y="1492563"/>
                  </a:lnTo>
                </a:path>
                <a:path w="554355" h="1611630">
                  <a:moveTo>
                    <a:pt x="404498" y="1300386"/>
                  </a:moveTo>
                  <a:lnTo>
                    <a:pt x="394973" y="1300386"/>
                  </a:lnTo>
                </a:path>
                <a:path w="554355" h="1611630">
                  <a:moveTo>
                    <a:pt x="404498" y="1443847"/>
                  </a:moveTo>
                  <a:lnTo>
                    <a:pt x="356959" y="1443847"/>
                  </a:lnTo>
                </a:path>
                <a:path w="554355" h="1611630">
                  <a:moveTo>
                    <a:pt x="453368" y="1516896"/>
                  </a:moveTo>
                  <a:lnTo>
                    <a:pt x="404498" y="1516896"/>
                  </a:lnTo>
                </a:path>
                <a:path w="554355" h="1611630">
                  <a:moveTo>
                    <a:pt x="453368" y="1468179"/>
                  </a:moveTo>
                  <a:lnTo>
                    <a:pt x="404498" y="1468179"/>
                  </a:lnTo>
                </a:path>
                <a:path w="554355" h="1611630">
                  <a:moveTo>
                    <a:pt x="500856" y="1539901"/>
                  </a:moveTo>
                  <a:lnTo>
                    <a:pt x="453368" y="1539901"/>
                  </a:lnTo>
                </a:path>
                <a:path w="554355" h="1611630">
                  <a:moveTo>
                    <a:pt x="356959" y="1324770"/>
                  </a:moveTo>
                  <a:lnTo>
                    <a:pt x="309471" y="1324770"/>
                  </a:lnTo>
                </a:path>
                <a:path w="554355" h="1611630">
                  <a:moveTo>
                    <a:pt x="553840" y="1516896"/>
                  </a:moveTo>
                  <a:lnTo>
                    <a:pt x="500856" y="1516896"/>
                  </a:lnTo>
                </a:path>
                <a:path w="554355" h="1611630">
                  <a:moveTo>
                    <a:pt x="553840" y="1468179"/>
                  </a:moveTo>
                  <a:lnTo>
                    <a:pt x="500856" y="1468179"/>
                  </a:lnTo>
                </a:path>
                <a:path w="554355" h="1611630">
                  <a:moveTo>
                    <a:pt x="500856" y="1253048"/>
                  </a:moveTo>
                  <a:lnTo>
                    <a:pt x="453368" y="1253048"/>
                  </a:lnTo>
                </a:path>
                <a:path w="554355" h="1611630">
                  <a:moveTo>
                    <a:pt x="500856" y="1564234"/>
                  </a:moveTo>
                  <a:lnTo>
                    <a:pt x="553840" y="1564234"/>
                  </a:lnTo>
                </a:path>
                <a:path w="554355" h="1611630">
                  <a:moveTo>
                    <a:pt x="356959" y="1468179"/>
                  </a:moveTo>
                  <a:lnTo>
                    <a:pt x="309471" y="1468179"/>
                  </a:lnTo>
                </a:path>
                <a:path w="554355" h="1611630">
                  <a:moveTo>
                    <a:pt x="356959" y="1372108"/>
                  </a:moveTo>
                  <a:lnTo>
                    <a:pt x="309471" y="1372108"/>
                  </a:lnTo>
                </a:path>
                <a:path w="554355" h="1611630">
                  <a:moveTo>
                    <a:pt x="404498" y="1212414"/>
                  </a:moveTo>
                  <a:lnTo>
                    <a:pt x="404498" y="1349119"/>
                  </a:lnTo>
                </a:path>
                <a:path w="554355" h="1611630">
                  <a:moveTo>
                    <a:pt x="453368" y="1372108"/>
                  </a:moveTo>
                  <a:lnTo>
                    <a:pt x="404498" y="1372108"/>
                  </a:lnTo>
                </a:path>
                <a:path w="554355" h="1611630">
                  <a:moveTo>
                    <a:pt x="356959" y="1316636"/>
                  </a:moveTo>
                  <a:lnTo>
                    <a:pt x="356959" y="1349119"/>
                  </a:lnTo>
                </a:path>
                <a:path w="554355" h="1611630">
                  <a:moveTo>
                    <a:pt x="356959" y="1212414"/>
                  </a:moveTo>
                  <a:lnTo>
                    <a:pt x="356959" y="1253048"/>
                  </a:lnTo>
                </a:path>
                <a:path w="554355" h="1611630">
                  <a:moveTo>
                    <a:pt x="404498" y="1484413"/>
                  </a:moveTo>
                  <a:lnTo>
                    <a:pt x="404498" y="1363974"/>
                  </a:lnTo>
                </a:path>
                <a:path w="554355" h="1611630">
                  <a:moveTo>
                    <a:pt x="356959" y="1228664"/>
                  </a:moveTo>
                  <a:lnTo>
                    <a:pt x="309471" y="1228664"/>
                  </a:lnTo>
                </a:path>
                <a:path w="554355" h="1611630">
                  <a:moveTo>
                    <a:pt x="404498" y="1611623"/>
                  </a:moveTo>
                  <a:lnTo>
                    <a:pt x="404498" y="1492563"/>
                  </a:lnTo>
                </a:path>
                <a:path w="554355" h="1611630">
                  <a:moveTo>
                    <a:pt x="356959" y="1484413"/>
                  </a:moveTo>
                  <a:lnTo>
                    <a:pt x="356959" y="1443847"/>
                  </a:lnTo>
                </a:path>
                <a:path w="554355" h="1611630">
                  <a:moveTo>
                    <a:pt x="356959" y="1412691"/>
                  </a:moveTo>
                  <a:lnTo>
                    <a:pt x="356959" y="1363974"/>
                  </a:lnTo>
                </a:path>
                <a:path w="554355" h="1611630">
                  <a:moveTo>
                    <a:pt x="404498" y="1539901"/>
                  </a:moveTo>
                  <a:lnTo>
                    <a:pt x="363787" y="1539901"/>
                  </a:lnTo>
                </a:path>
                <a:path w="554355" h="1611630">
                  <a:moveTo>
                    <a:pt x="356959" y="1611623"/>
                  </a:moveTo>
                  <a:lnTo>
                    <a:pt x="356959" y="1575073"/>
                  </a:lnTo>
                </a:path>
                <a:path w="554355" h="1611630">
                  <a:moveTo>
                    <a:pt x="356959" y="1522307"/>
                  </a:moveTo>
                  <a:lnTo>
                    <a:pt x="356959" y="1492563"/>
                  </a:lnTo>
                </a:path>
                <a:path w="554355" h="1611630">
                  <a:moveTo>
                    <a:pt x="553840" y="1420841"/>
                  </a:moveTo>
                  <a:lnTo>
                    <a:pt x="500856" y="1420841"/>
                  </a:lnTo>
                </a:path>
                <a:path w="554355" h="1611630">
                  <a:moveTo>
                    <a:pt x="256556" y="1212414"/>
                  </a:moveTo>
                  <a:lnTo>
                    <a:pt x="256556" y="1611623"/>
                  </a:lnTo>
                </a:path>
                <a:path w="554355" h="1611630">
                  <a:moveTo>
                    <a:pt x="24409" y="855183"/>
                  </a:moveTo>
                  <a:lnTo>
                    <a:pt x="24409" y="903916"/>
                  </a:lnTo>
                </a:path>
                <a:path w="554355" h="1611630">
                  <a:moveTo>
                    <a:pt x="120767" y="855183"/>
                  </a:moveTo>
                  <a:lnTo>
                    <a:pt x="120767" y="903916"/>
                  </a:lnTo>
                </a:path>
                <a:path w="554355" h="1611630">
                  <a:moveTo>
                    <a:pt x="24409" y="951288"/>
                  </a:moveTo>
                  <a:lnTo>
                    <a:pt x="24409" y="998644"/>
                  </a:lnTo>
                </a:path>
                <a:path w="554355" h="1611630">
                  <a:moveTo>
                    <a:pt x="71931" y="855183"/>
                  </a:moveTo>
                  <a:lnTo>
                    <a:pt x="71931" y="903916"/>
                  </a:lnTo>
                </a:path>
                <a:path w="554355" h="1611630">
                  <a:moveTo>
                    <a:pt x="71931" y="951288"/>
                  </a:moveTo>
                  <a:lnTo>
                    <a:pt x="71931" y="998644"/>
                  </a:lnTo>
                </a:path>
                <a:path w="554355" h="1611630">
                  <a:moveTo>
                    <a:pt x="48819" y="903916"/>
                  </a:moveTo>
                  <a:lnTo>
                    <a:pt x="48819" y="951288"/>
                  </a:lnTo>
                </a:path>
                <a:path w="554355" h="1611630">
                  <a:moveTo>
                    <a:pt x="145228" y="903916"/>
                  </a:moveTo>
                  <a:lnTo>
                    <a:pt x="145228" y="951288"/>
                  </a:lnTo>
                </a:path>
                <a:path w="554355" h="1611630">
                  <a:moveTo>
                    <a:pt x="48819" y="998644"/>
                  </a:moveTo>
                  <a:lnTo>
                    <a:pt x="48819" y="1047343"/>
                  </a:lnTo>
                </a:path>
                <a:path w="554355" h="1611630">
                  <a:moveTo>
                    <a:pt x="96357" y="903916"/>
                  </a:moveTo>
                  <a:lnTo>
                    <a:pt x="96357" y="951288"/>
                  </a:lnTo>
                </a:path>
                <a:path w="554355" h="1611630">
                  <a:moveTo>
                    <a:pt x="120767" y="951288"/>
                  </a:moveTo>
                  <a:lnTo>
                    <a:pt x="120767" y="998644"/>
                  </a:lnTo>
                </a:path>
                <a:path w="554355" h="1611630">
                  <a:moveTo>
                    <a:pt x="168306" y="855183"/>
                  </a:moveTo>
                  <a:lnTo>
                    <a:pt x="168306" y="903916"/>
                  </a:lnTo>
                </a:path>
                <a:path w="554355" h="1611630">
                  <a:moveTo>
                    <a:pt x="168306" y="951288"/>
                  </a:moveTo>
                  <a:lnTo>
                    <a:pt x="168306" y="998644"/>
                  </a:lnTo>
                </a:path>
                <a:path w="554355" h="1611630">
                  <a:moveTo>
                    <a:pt x="0" y="807845"/>
                  </a:moveTo>
                  <a:lnTo>
                    <a:pt x="0" y="1159682"/>
                  </a:lnTo>
                </a:path>
                <a:path w="554355" h="1611630">
                  <a:moveTo>
                    <a:pt x="504953" y="951288"/>
                  </a:moveTo>
                  <a:lnTo>
                    <a:pt x="504953" y="998644"/>
                  </a:lnTo>
                </a:path>
                <a:path w="554355" h="1611630">
                  <a:moveTo>
                    <a:pt x="48819" y="807845"/>
                  </a:moveTo>
                  <a:lnTo>
                    <a:pt x="48819" y="855183"/>
                  </a:lnTo>
                </a:path>
                <a:path w="554355" h="1611630">
                  <a:moveTo>
                    <a:pt x="96357" y="998644"/>
                  </a:moveTo>
                  <a:lnTo>
                    <a:pt x="96357" y="1047343"/>
                  </a:lnTo>
                </a:path>
                <a:path w="554355" h="1611630">
                  <a:moveTo>
                    <a:pt x="96357" y="807845"/>
                  </a:moveTo>
                  <a:lnTo>
                    <a:pt x="96357" y="855183"/>
                  </a:lnTo>
                </a:path>
                <a:path w="554355" h="1611630">
                  <a:moveTo>
                    <a:pt x="145228" y="998644"/>
                  </a:moveTo>
                  <a:lnTo>
                    <a:pt x="145228" y="1047343"/>
                  </a:lnTo>
                </a:path>
                <a:path w="554355" h="1611630">
                  <a:moveTo>
                    <a:pt x="192732" y="903916"/>
                  </a:moveTo>
                  <a:lnTo>
                    <a:pt x="192732" y="951288"/>
                  </a:lnTo>
                </a:path>
                <a:path w="554355" h="1611630">
                  <a:moveTo>
                    <a:pt x="145228" y="807845"/>
                  </a:moveTo>
                  <a:lnTo>
                    <a:pt x="145228" y="855183"/>
                  </a:lnTo>
                </a:path>
                <a:path w="554355" h="1611630">
                  <a:moveTo>
                    <a:pt x="192732" y="998644"/>
                  </a:moveTo>
                  <a:lnTo>
                    <a:pt x="192732" y="1047343"/>
                  </a:lnTo>
                </a:path>
                <a:path w="554355" h="1611630">
                  <a:moveTo>
                    <a:pt x="192732" y="807845"/>
                  </a:moveTo>
                  <a:lnTo>
                    <a:pt x="192732" y="855183"/>
                  </a:lnTo>
                </a:path>
                <a:path w="554355" h="1611630">
                  <a:moveTo>
                    <a:pt x="240254" y="903916"/>
                  </a:moveTo>
                  <a:lnTo>
                    <a:pt x="240254" y="951288"/>
                  </a:lnTo>
                </a:path>
                <a:path w="554355" h="1611630">
                  <a:moveTo>
                    <a:pt x="336629" y="903916"/>
                  </a:moveTo>
                  <a:lnTo>
                    <a:pt x="336629" y="951288"/>
                  </a:lnTo>
                </a:path>
                <a:path w="554355" h="1611630">
                  <a:moveTo>
                    <a:pt x="240254" y="998644"/>
                  </a:moveTo>
                  <a:lnTo>
                    <a:pt x="240254" y="1047343"/>
                  </a:lnTo>
                </a:path>
                <a:path w="554355" h="1611630">
                  <a:moveTo>
                    <a:pt x="289090" y="903916"/>
                  </a:moveTo>
                  <a:lnTo>
                    <a:pt x="289090" y="951288"/>
                  </a:lnTo>
                </a:path>
                <a:path w="554355" h="1611630">
                  <a:moveTo>
                    <a:pt x="240254" y="807845"/>
                  </a:moveTo>
                  <a:lnTo>
                    <a:pt x="240254" y="855183"/>
                  </a:lnTo>
                </a:path>
                <a:path w="554355" h="1611630">
                  <a:moveTo>
                    <a:pt x="289090" y="998644"/>
                  </a:moveTo>
                  <a:lnTo>
                    <a:pt x="289090" y="1047343"/>
                  </a:lnTo>
                </a:path>
                <a:path w="554355" h="1611630">
                  <a:moveTo>
                    <a:pt x="289090" y="807845"/>
                  </a:moveTo>
                  <a:lnTo>
                    <a:pt x="289090" y="855183"/>
                  </a:lnTo>
                </a:path>
                <a:path w="554355" h="1611630">
                  <a:moveTo>
                    <a:pt x="336629" y="998644"/>
                  </a:moveTo>
                  <a:lnTo>
                    <a:pt x="336629" y="1047343"/>
                  </a:lnTo>
                </a:path>
                <a:path w="554355" h="1611630">
                  <a:moveTo>
                    <a:pt x="385499" y="903916"/>
                  </a:moveTo>
                  <a:lnTo>
                    <a:pt x="385499" y="951288"/>
                  </a:lnTo>
                </a:path>
                <a:path w="554355" h="1611630">
                  <a:moveTo>
                    <a:pt x="336629" y="807845"/>
                  </a:moveTo>
                  <a:lnTo>
                    <a:pt x="336629" y="855183"/>
                  </a:lnTo>
                </a:path>
                <a:path w="554355" h="1611630">
                  <a:moveTo>
                    <a:pt x="385499" y="998644"/>
                  </a:moveTo>
                  <a:lnTo>
                    <a:pt x="385499" y="1047343"/>
                  </a:lnTo>
                </a:path>
                <a:path w="554355" h="1611630">
                  <a:moveTo>
                    <a:pt x="385499" y="807845"/>
                  </a:moveTo>
                  <a:lnTo>
                    <a:pt x="385499" y="855183"/>
                  </a:lnTo>
                </a:path>
                <a:path w="554355" h="1611630">
                  <a:moveTo>
                    <a:pt x="433004" y="903916"/>
                  </a:moveTo>
                  <a:lnTo>
                    <a:pt x="433004" y="951288"/>
                  </a:lnTo>
                </a:path>
                <a:path w="554355" h="1611630">
                  <a:moveTo>
                    <a:pt x="433004" y="998644"/>
                  </a:moveTo>
                  <a:lnTo>
                    <a:pt x="433004" y="1047343"/>
                  </a:lnTo>
                </a:path>
                <a:path w="554355" h="1611630">
                  <a:moveTo>
                    <a:pt x="481874" y="903916"/>
                  </a:moveTo>
                  <a:lnTo>
                    <a:pt x="481874" y="951288"/>
                  </a:lnTo>
                </a:path>
                <a:path w="554355" h="1611630">
                  <a:moveTo>
                    <a:pt x="433004" y="807845"/>
                  </a:moveTo>
                  <a:lnTo>
                    <a:pt x="433004" y="855183"/>
                  </a:lnTo>
                </a:path>
                <a:path w="554355" h="1611630">
                  <a:moveTo>
                    <a:pt x="481874" y="998644"/>
                  </a:moveTo>
                  <a:lnTo>
                    <a:pt x="481874" y="1047343"/>
                  </a:lnTo>
                </a:path>
                <a:path w="554355" h="1611630">
                  <a:moveTo>
                    <a:pt x="481874" y="807845"/>
                  </a:moveTo>
                  <a:lnTo>
                    <a:pt x="481874" y="855183"/>
                  </a:lnTo>
                </a:path>
                <a:path w="554355" h="1611630">
                  <a:moveTo>
                    <a:pt x="217176" y="855183"/>
                  </a:moveTo>
                  <a:lnTo>
                    <a:pt x="217176" y="903916"/>
                  </a:lnTo>
                </a:path>
                <a:path w="554355" h="1611630">
                  <a:moveTo>
                    <a:pt x="313551" y="855183"/>
                  </a:moveTo>
                  <a:lnTo>
                    <a:pt x="313551" y="903916"/>
                  </a:lnTo>
                </a:path>
                <a:path w="554355" h="1611630">
                  <a:moveTo>
                    <a:pt x="217176" y="951288"/>
                  </a:moveTo>
                  <a:lnTo>
                    <a:pt x="217176" y="998644"/>
                  </a:lnTo>
                </a:path>
                <a:path w="554355" h="1611630">
                  <a:moveTo>
                    <a:pt x="264698" y="855183"/>
                  </a:moveTo>
                  <a:lnTo>
                    <a:pt x="264698" y="903916"/>
                  </a:lnTo>
                </a:path>
                <a:path w="554355" h="1611630">
                  <a:moveTo>
                    <a:pt x="264698" y="951288"/>
                  </a:moveTo>
                  <a:lnTo>
                    <a:pt x="264698" y="998644"/>
                  </a:lnTo>
                </a:path>
                <a:path w="554355" h="1611630">
                  <a:moveTo>
                    <a:pt x="313551" y="951288"/>
                  </a:moveTo>
                  <a:lnTo>
                    <a:pt x="313551" y="998644"/>
                  </a:lnTo>
                </a:path>
                <a:path w="554355" h="1611630">
                  <a:moveTo>
                    <a:pt x="361056" y="855183"/>
                  </a:moveTo>
                  <a:lnTo>
                    <a:pt x="361056" y="903916"/>
                  </a:lnTo>
                </a:path>
                <a:path w="554355" h="1611630">
                  <a:moveTo>
                    <a:pt x="361056" y="951288"/>
                  </a:moveTo>
                  <a:lnTo>
                    <a:pt x="361056" y="998644"/>
                  </a:lnTo>
                </a:path>
                <a:path w="554355" h="1611630">
                  <a:moveTo>
                    <a:pt x="408578" y="855183"/>
                  </a:moveTo>
                  <a:lnTo>
                    <a:pt x="408578" y="903916"/>
                  </a:lnTo>
                </a:path>
                <a:path w="554355" h="1611630">
                  <a:moveTo>
                    <a:pt x="408578" y="951288"/>
                  </a:moveTo>
                  <a:lnTo>
                    <a:pt x="408578" y="998644"/>
                  </a:lnTo>
                </a:path>
                <a:path w="554355" h="1611630">
                  <a:moveTo>
                    <a:pt x="457397" y="855183"/>
                  </a:moveTo>
                  <a:lnTo>
                    <a:pt x="457397" y="903916"/>
                  </a:lnTo>
                </a:path>
                <a:path w="554355" h="1611630">
                  <a:moveTo>
                    <a:pt x="457397" y="951288"/>
                  </a:moveTo>
                  <a:lnTo>
                    <a:pt x="457397" y="998644"/>
                  </a:lnTo>
                </a:path>
                <a:path w="554355" h="1611630">
                  <a:moveTo>
                    <a:pt x="392276" y="0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9" name="object 46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7892859" y="1010096"/>
              <a:ext cx="183048" cy="351673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17624696" y="1026932"/>
              <a:ext cx="657225" cy="1771650"/>
            </a:xfrm>
            <a:custGeom>
              <a:avLst/>
              <a:gdLst/>
              <a:ahLst/>
              <a:cxnLst/>
              <a:rect l="l" t="t" r="r" b="b"/>
              <a:pathLst>
                <a:path w="657225" h="1771650">
                  <a:moveTo>
                    <a:pt x="392276" y="0"/>
                  </a:moveTo>
                  <a:lnTo>
                    <a:pt x="439781" y="317992"/>
                  </a:lnTo>
                </a:path>
                <a:path w="657225" h="1771650">
                  <a:moveTo>
                    <a:pt x="390945" y="0"/>
                  </a:moveTo>
                  <a:lnTo>
                    <a:pt x="438415" y="317992"/>
                  </a:lnTo>
                </a:path>
                <a:path w="657225" h="1771650">
                  <a:moveTo>
                    <a:pt x="403149" y="2688"/>
                  </a:moveTo>
                  <a:lnTo>
                    <a:pt x="419434" y="119060"/>
                  </a:lnTo>
                </a:path>
                <a:path w="657225" h="1771650">
                  <a:moveTo>
                    <a:pt x="515809" y="907983"/>
                  </a:moveTo>
                  <a:lnTo>
                    <a:pt x="536207" y="907983"/>
                  </a:lnTo>
                </a:path>
                <a:path w="657225" h="1771650">
                  <a:moveTo>
                    <a:pt x="656974" y="1709039"/>
                  </a:moveTo>
                  <a:lnTo>
                    <a:pt x="560599" y="1071693"/>
                  </a:lnTo>
                </a:path>
                <a:path w="657225" h="1771650">
                  <a:moveTo>
                    <a:pt x="499507" y="798367"/>
                  </a:moveTo>
                  <a:lnTo>
                    <a:pt x="517157" y="911999"/>
                  </a:lnTo>
                </a:path>
                <a:path w="657225" h="1771650">
                  <a:moveTo>
                    <a:pt x="537538" y="911999"/>
                  </a:moveTo>
                  <a:lnTo>
                    <a:pt x="447957" y="317992"/>
                  </a:lnTo>
                </a:path>
                <a:path w="657225" h="1771650">
                  <a:moveTo>
                    <a:pt x="541618" y="1075777"/>
                  </a:moveTo>
                  <a:lnTo>
                    <a:pt x="561948" y="1075777"/>
                  </a:lnTo>
                </a:path>
                <a:path w="657225" h="1771650">
                  <a:moveTo>
                    <a:pt x="541618" y="1074398"/>
                  </a:moveTo>
                  <a:lnTo>
                    <a:pt x="561948" y="1074398"/>
                  </a:lnTo>
                </a:path>
                <a:path w="657225" h="1771650">
                  <a:moveTo>
                    <a:pt x="540218" y="1071693"/>
                  </a:moveTo>
                  <a:lnTo>
                    <a:pt x="560599" y="1071693"/>
                  </a:lnTo>
                </a:path>
                <a:path w="657225" h="1771650">
                  <a:moveTo>
                    <a:pt x="517157" y="911999"/>
                  </a:moveTo>
                  <a:lnTo>
                    <a:pt x="537538" y="911999"/>
                  </a:lnTo>
                </a:path>
                <a:path w="657225" h="1771650">
                  <a:moveTo>
                    <a:pt x="655609" y="1706334"/>
                  </a:moveTo>
                  <a:lnTo>
                    <a:pt x="635262" y="1706334"/>
                  </a:lnTo>
                </a:path>
                <a:path w="657225" h="1771650">
                  <a:moveTo>
                    <a:pt x="655609" y="1704938"/>
                  </a:moveTo>
                  <a:lnTo>
                    <a:pt x="635262" y="1704938"/>
                  </a:lnTo>
                </a:path>
                <a:path w="657225" h="1771650">
                  <a:moveTo>
                    <a:pt x="651546" y="1704938"/>
                  </a:moveTo>
                  <a:lnTo>
                    <a:pt x="557885" y="1075777"/>
                  </a:lnTo>
                </a:path>
                <a:path w="657225" h="1771650">
                  <a:moveTo>
                    <a:pt x="654277" y="1704938"/>
                  </a:moveTo>
                  <a:lnTo>
                    <a:pt x="559268" y="1075777"/>
                  </a:lnTo>
                </a:path>
                <a:path w="657225" h="1771650">
                  <a:moveTo>
                    <a:pt x="637993" y="1704938"/>
                  </a:moveTo>
                  <a:lnTo>
                    <a:pt x="542967" y="1075777"/>
                  </a:lnTo>
                </a:path>
                <a:path w="657225" h="1771650">
                  <a:moveTo>
                    <a:pt x="639342" y="1704938"/>
                  </a:moveTo>
                  <a:lnTo>
                    <a:pt x="545664" y="1075777"/>
                  </a:lnTo>
                </a:path>
                <a:path w="657225" h="1771650">
                  <a:moveTo>
                    <a:pt x="540218" y="1071693"/>
                  </a:moveTo>
                  <a:lnTo>
                    <a:pt x="636593" y="1709039"/>
                  </a:lnTo>
                </a:path>
                <a:path w="657225" h="1771650">
                  <a:moveTo>
                    <a:pt x="636593" y="1709039"/>
                  </a:moveTo>
                  <a:lnTo>
                    <a:pt x="656974" y="1709039"/>
                  </a:lnTo>
                </a:path>
                <a:path w="657225" h="1771650">
                  <a:moveTo>
                    <a:pt x="605390" y="1623773"/>
                  </a:moveTo>
                  <a:lnTo>
                    <a:pt x="605390" y="1507401"/>
                  </a:lnTo>
                </a:path>
                <a:path w="657225" h="1771650">
                  <a:moveTo>
                    <a:pt x="605390" y="1552051"/>
                  </a:moveTo>
                  <a:lnTo>
                    <a:pt x="553840" y="1552051"/>
                  </a:lnTo>
                </a:path>
                <a:path w="657225" h="1771650">
                  <a:moveTo>
                    <a:pt x="553840" y="1600801"/>
                  </a:moveTo>
                  <a:lnTo>
                    <a:pt x="605390" y="1600801"/>
                  </a:lnTo>
                </a:path>
                <a:path w="657225" h="1771650">
                  <a:moveTo>
                    <a:pt x="598613" y="1455996"/>
                  </a:moveTo>
                  <a:lnTo>
                    <a:pt x="553840" y="1455996"/>
                  </a:lnTo>
                </a:path>
                <a:path w="657225" h="1771650">
                  <a:moveTo>
                    <a:pt x="591837" y="1408624"/>
                  </a:moveTo>
                  <a:lnTo>
                    <a:pt x="553840" y="1408624"/>
                  </a:lnTo>
                </a:path>
                <a:path w="657225" h="1771650">
                  <a:moveTo>
                    <a:pt x="605390" y="1504747"/>
                  </a:moveTo>
                  <a:lnTo>
                    <a:pt x="553840" y="1504747"/>
                  </a:lnTo>
                </a:path>
                <a:path w="657225" h="1771650">
                  <a:moveTo>
                    <a:pt x="605390" y="1576400"/>
                  </a:moveTo>
                  <a:lnTo>
                    <a:pt x="616263" y="1576400"/>
                  </a:lnTo>
                </a:path>
                <a:path w="657225" h="1771650">
                  <a:moveTo>
                    <a:pt x="609487" y="1529062"/>
                  </a:moveTo>
                  <a:lnTo>
                    <a:pt x="605390" y="1529062"/>
                  </a:lnTo>
                </a:path>
                <a:path w="657225" h="1771650">
                  <a:moveTo>
                    <a:pt x="570124" y="1376141"/>
                  </a:moveTo>
                  <a:lnTo>
                    <a:pt x="570124" y="1361286"/>
                  </a:lnTo>
                </a:path>
                <a:path w="657225" h="1771650">
                  <a:moveTo>
                    <a:pt x="578232" y="1376141"/>
                  </a:moveTo>
                  <a:lnTo>
                    <a:pt x="576901" y="1374813"/>
                  </a:lnTo>
                </a:path>
                <a:path w="657225" h="1771650">
                  <a:moveTo>
                    <a:pt x="578232" y="1376141"/>
                  </a:moveTo>
                  <a:lnTo>
                    <a:pt x="564696" y="1376141"/>
                  </a:lnTo>
                </a:path>
                <a:path w="657225" h="1771650">
                  <a:moveTo>
                    <a:pt x="549743" y="1376141"/>
                  </a:moveTo>
                  <a:lnTo>
                    <a:pt x="548395" y="1374813"/>
                  </a:lnTo>
                </a:path>
                <a:path w="657225" h="1771650">
                  <a:moveTo>
                    <a:pt x="538870" y="1376141"/>
                  </a:moveTo>
                  <a:lnTo>
                    <a:pt x="523917" y="1376141"/>
                  </a:lnTo>
                </a:path>
                <a:path w="657225" h="1771650">
                  <a:moveTo>
                    <a:pt x="510364" y="1376141"/>
                  </a:moveTo>
                  <a:lnTo>
                    <a:pt x="509015" y="1374813"/>
                  </a:lnTo>
                </a:path>
                <a:path w="657225" h="1771650">
                  <a:moveTo>
                    <a:pt x="499507" y="1376141"/>
                  </a:moveTo>
                  <a:lnTo>
                    <a:pt x="484571" y="1376141"/>
                  </a:lnTo>
                </a:path>
                <a:path w="657225" h="1771650">
                  <a:moveTo>
                    <a:pt x="480526" y="1376141"/>
                  </a:moveTo>
                  <a:lnTo>
                    <a:pt x="465590" y="1376141"/>
                  </a:lnTo>
                </a:path>
                <a:path w="657225" h="1771650">
                  <a:moveTo>
                    <a:pt x="473698" y="1361286"/>
                  </a:moveTo>
                  <a:lnTo>
                    <a:pt x="473698" y="1376141"/>
                  </a:lnTo>
                </a:path>
                <a:path w="657225" h="1771650">
                  <a:moveTo>
                    <a:pt x="578232" y="1361286"/>
                  </a:moveTo>
                  <a:lnTo>
                    <a:pt x="576901" y="1359942"/>
                  </a:lnTo>
                </a:path>
                <a:path w="657225" h="1771650">
                  <a:moveTo>
                    <a:pt x="578232" y="1361286"/>
                  </a:moveTo>
                  <a:lnTo>
                    <a:pt x="564696" y="1361286"/>
                  </a:lnTo>
                </a:path>
                <a:path w="657225" h="1771650">
                  <a:moveTo>
                    <a:pt x="549743" y="1361286"/>
                  </a:moveTo>
                  <a:lnTo>
                    <a:pt x="548395" y="1359942"/>
                  </a:lnTo>
                </a:path>
                <a:path w="657225" h="1771650">
                  <a:moveTo>
                    <a:pt x="538870" y="1361286"/>
                  </a:moveTo>
                  <a:lnTo>
                    <a:pt x="523917" y="1361286"/>
                  </a:lnTo>
                </a:path>
                <a:path w="657225" h="1771650">
                  <a:moveTo>
                    <a:pt x="510364" y="1361286"/>
                  </a:moveTo>
                  <a:lnTo>
                    <a:pt x="509015" y="1359942"/>
                  </a:lnTo>
                </a:path>
                <a:path w="657225" h="1771650">
                  <a:moveTo>
                    <a:pt x="499507" y="1361286"/>
                  </a:moveTo>
                  <a:lnTo>
                    <a:pt x="484571" y="1361286"/>
                  </a:lnTo>
                </a:path>
                <a:path w="657225" h="1771650">
                  <a:moveTo>
                    <a:pt x="480526" y="1361286"/>
                  </a:moveTo>
                  <a:lnTo>
                    <a:pt x="465590" y="1361286"/>
                  </a:lnTo>
                </a:path>
                <a:path w="657225" h="1771650">
                  <a:moveTo>
                    <a:pt x="578232" y="1361286"/>
                  </a:moveTo>
                  <a:lnTo>
                    <a:pt x="578232" y="1376141"/>
                  </a:lnTo>
                </a:path>
                <a:path w="657225" h="1771650">
                  <a:moveTo>
                    <a:pt x="465590" y="1361286"/>
                  </a:moveTo>
                  <a:lnTo>
                    <a:pt x="465590" y="1376141"/>
                  </a:lnTo>
                </a:path>
                <a:path w="657225" h="1771650">
                  <a:moveTo>
                    <a:pt x="570124" y="1376141"/>
                  </a:moveTo>
                  <a:lnTo>
                    <a:pt x="570124" y="1472229"/>
                  </a:lnTo>
                </a:path>
                <a:path w="657225" h="1771650">
                  <a:moveTo>
                    <a:pt x="309471" y="1376141"/>
                  </a:moveTo>
                  <a:lnTo>
                    <a:pt x="465590" y="1376141"/>
                  </a:lnTo>
                </a:path>
                <a:path w="657225" h="1771650">
                  <a:moveTo>
                    <a:pt x="309471" y="1361286"/>
                  </a:moveTo>
                  <a:lnTo>
                    <a:pt x="465590" y="1361286"/>
                  </a:lnTo>
                </a:path>
                <a:path w="657225" h="1771650">
                  <a:moveTo>
                    <a:pt x="309471" y="1374813"/>
                  </a:moveTo>
                  <a:lnTo>
                    <a:pt x="465590" y="1374813"/>
                  </a:lnTo>
                </a:path>
                <a:path w="657225" h="1771650">
                  <a:moveTo>
                    <a:pt x="309471" y="1372108"/>
                  </a:moveTo>
                  <a:lnTo>
                    <a:pt x="465590" y="1372108"/>
                  </a:lnTo>
                </a:path>
                <a:path w="657225" h="1771650">
                  <a:moveTo>
                    <a:pt x="309471" y="1363974"/>
                  </a:moveTo>
                  <a:lnTo>
                    <a:pt x="465590" y="1363974"/>
                  </a:lnTo>
                </a:path>
                <a:path w="657225" h="1771650">
                  <a:moveTo>
                    <a:pt x="309471" y="1362630"/>
                  </a:moveTo>
                  <a:lnTo>
                    <a:pt x="465590" y="1362630"/>
                  </a:lnTo>
                </a:path>
                <a:path w="657225" h="1771650">
                  <a:moveTo>
                    <a:pt x="578232" y="1376141"/>
                  </a:moveTo>
                  <a:lnTo>
                    <a:pt x="586358" y="1376141"/>
                  </a:lnTo>
                </a:path>
                <a:path w="657225" h="1771650">
                  <a:moveTo>
                    <a:pt x="578232" y="1361286"/>
                  </a:moveTo>
                  <a:lnTo>
                    <a:pt x="583661" y="1361286"/>
                  </a:lnTo>
                </a:path>
                <a:path w="657225" h="1771650">
                  <a:moveTo>
                    <a:pt x="578232" y="1374813"/>
                  </a:moveTo>
                  <a:lnTo>
                    <a:pt x="586358" y="1374813"/>
                  </a:lnTo>
                </a:path>
                <a:path w="657225" h="1771650">
                  <a:moveTo>
                    <a:pt x="578232" y="1372108"/>
                  </a:moveTo>
                  <a:lnTo>
                    <a:pt x="586358" y="1372108"/>
                  </a:lnTo>
                </a:path>
                <a:path w="657225" h="1771650">
                  <a:moveTo>
                    <a:pt x="578232" y="1363974"/>
                  </a:moveTo>
                  <a:lnTo>
                    <a:pt x="585009" y="1363974"/>
                  </a:lnTo>
                </a:path>
                <a:path w="657225" h="1771650">
                  <a:moveTo>
                    <a:pt x="578232" y="1362630"/>
                  </a:moveTo>
                  <a:lnTo>
                    <a:pt x="583661" y="1362630"/>
                  </a:lnTo>
                </a:path>
                <a:path w="657225" h="1771650">
                  <a:moveTo>
                    <a:pt x="624389" y="1627873"/>
                  </a:moveTo>
                  <a:lnTo>
                    <a:pt x="583661" y="1627873"/>
                  </a:lnTo>
                </a:path>
                <a:path w="657225" h="1771650">
                  <a:moveTo>
                    <a:pt x="625771" y="1640023"/>
                  </a:moveTo>
                  <a:lnTo>
                    <a:pt x="583661" y="1640023"/>
                  </a:lnTo>
                </a:path>
                <a:path w="657225" h="1771650">
                  <a:moveTo>
                    <a:pt x="624389" y="1626478"/>
                  </a:moveTo>
                  <a:lnTo>
                    <a:pt x="583661" y="1626478"/>
                  </a:lnTo>
                </a:path>
                <a:path w="657225" h="1771650">
                  <a:moveTo>
                    <a:pt x="625771" y="1642728"/>
                  </a:moveTo>
                  <a:lnTo>
                    <a:pt x="583661" y="1642728"/>
                  </a:lnTo>
                </a:path>
                <a:path w="657225" h="1771650">
                  <a:moveTo>
                    <a:pt x="627120" y="1644055"/>
                  </a:moveTo>
                  <a:lnTo>
                    <a:pt x="583661" y="1644055"/>
                  </a:lnTo>
                </a:path>
                <a:path w="657225" h="1771650">
                  <a:moveTo>
                    <a:pt x="623040" y="1623773"/>
                  </a:moveTo>
                  <a:lnTo>
                    <a:pt x="583661" y="1623773"/>
                  </a:lnTo>
                </a:path>
                <a:path w="657225" h="1771650">
                  <a:moveTo>
                    <a:pt x="446557" y="1623773"/>
                  </a:moveTo>
                  <a:lnTo>
                    <a:pt x="446557" y="1644055"/>
                  </a:lnTo>
                </a:path>
                <a:path w="657225" h="1771650">
                  <a:moveTo>
                    <a:pt x="438415" y="1644055"/>
                  </a:moveTo>
                  <a:lnTo>
                    <a:pt x="437067" y="1642728"/>
                  </a:lnTo>
                </a:path>
                <a:path w="657225" h="1771650">
                  <a:moveTo>
                    <a:pt x="438415" y="1644055"/>
                  </a:moveTo>
                  <a:lnTo>
                    <a:pt x="453368" y="1644055"/>
                  </a:lnTo>
                </a:path>
                <a:path w="657225" h="1771650">
                  <a:moveTo>
                    <a:pt x="466921" y="1644055"/>
                  </a:moveTo>
                  <a:lnTo>
                    <a:pt x="465590" y="1642728"/>
                  </a:lnTo>
                </a:path>
                <a:path w="657225" h="1771650">
                  <a:moveTo>
                    <a:pt x="479143" y="1644055"/>
                  </a:moveTo>
                  <a:lnTo>
                    <a:pt x="492748" y="1644055"/>
                  </a:lnTo>
                </a:path>
                <a:path w="657225" h="1771650">
                  <a:moveTo>
                    <a:pt x="506284" y="1644055"/>
                  </a:moveTo>
                  <a:lnTo>
                    <a:pt x="504935" y="1642728"/>
                  </a:lnTo>
                </a:path>
                <a:path w="657225" h="1771650">
                  <a:moveTo>
                    <a:pt x="518489" y="1644055"/>
                  </a:moveTo>
                  <a:lnTo>
                    <a:pt x="532093" y="1644055"/>
                  </a:lnTo>
                </a:path>
                <a:path w="657225" h="1771650">
                  <a:moveTo>
                    <a:pt x="547012" y="1644055"/>
                  </a:moveTo>
                  <a:lnTo>
                    <a:pt x="545664" y="1642728"/>
                  </a:lnTo>
                </a:path>
                <a:path w="657225" h="1771650">
                  <a:moveTo>
                    <a:pt x="557885" y="1644055"/>
                  </a:moveTo>
                  <a:lnTo>
                    <a:pt x="568725" y="1644055"/>
                  </a:lnTo>
                  <a:lnTo>
                    <a:pt x="583661" y="1644055"/>
                  </a:lnTo>
                </a:path>
                <a:path w="657225" h="1771650">
                  <a:moveTo>
                    <a:pt x="583661" y="1623773"/>
                  </a:moveTo>
                  <a:lnTo>
                    <a:pt x="438415" y="1623773"/>
                  </a:lnTo>
                </a:path>
                <a:path w="657225" h="1771650">
                  <a:moveTo>
                    <a:pt x="575552" y="1623773"/>
                  </a:moveTo>
                  <a:lnTo>
                    <a:pt x="575552" y="1644055"/>
                  </a:lnTo>
                  <a:lnTo>
                    <a:pt x="575552" y="1771266"/>
                  </a:lnTo>
                </a:path>
                <a:path w="657225" h="1771650">
                  <a:moveTo>
                    <a:pt x="583661" y="1623773"/>
                  </a:moveTo>
                  <a:lnTo>
                    <a:pt x="583661" y="1644055"/>
                  </a:lnTo>
                </a:path>
                <a:path w="657225" h="1771650">
                  <a:moveTo>
                    <a:pt x="438415" y="1623773"/>
                  </a:moveTo>
                  <a:lnTo>
                    <a:pt x="276886" y="1623773"/>
                  </a:lnTo>
                </a:path>
                <a:path w="657225" h="1771650">
                  <a:moveTo>
                    <a:pt x="438415" y="1644055"/>
                  </a:moveTo>
                  <a:lnTo>
                    <a:pt x="160129" y="1644055"/>
                  </a:lnTo>
                </a:path>
                <a:path w="657225" h="1771650">
                  <a:moveTo>
                    <a:pt x="438415" y="1644055"/>
                  </a:moveTo>
                  <a:lnTo>
                    <a:pt x="438415" y="1623773"/>
                  </a:lnTo>
                </a:path>
                <a:path w="657225" h="1771650">
                  <a:moveTo>
                    <a:pt x="438415" y="1627873"/>
                  </a:moveTo>
                  <a:lnTo>
                    <a:pt x="160129" y="1627873"/>
                  </a:lnTo>
                </a:path>
                <a:path w="657225" h="1771650">
                  <a:moveTo>
                    <a:pt x="438415" y="1640023"/>
                  </a:moveTo>
                  <a:lnTo>
                    <a:pt x="160129" y="1640023"/>
                  </a:lnTo>
                </a:path>
                <a:path w="657225" h="1771650">
                  <a:moveTo>
                    <a:pt x="438415" y="1626478"/>
                  </a:moveTo>
                  <a:lnTo>
                    <a:pt x="160129" y="1626478"/>
                  </a:lnTo>
                </a:path>
                <a:path w="657225" h="1771650">
                  <a:moveTo>
                    <a:pt x="438415" y="1642728"/>
                  </a:moveTo>
                  <a:lnTo>
                    <a:pt x="160129" y="1642728"/>
                  </a:lnTo>
                </a:path>
                <a:path w="657225" h="1771650">
                  <a:moveTo>
                    <a:pt x="553840" y="1623773"/>
                  </a:moveTo>
                  <a:lnTo>
                    <a:pt x="553840" y="1224580"/>
                  </a:lnTo>
                </a:path>
                <a:path w="657225" h="1771650">
                  <a:moveTo>
                    <a:pt x="553840" y="1336936"/>
                  </a:moveTo>
                  <a:lnTo>
                    <a:pt x="500873" y="1336936"/>
                  </a:lnTo>
                </a:path>
                <a:path w="657225" h="1771650">
                  <a:moveTo>
                    <a:pt x="553840" y="1288203"/>
                  </a:moveTo>
                  <a:lnTo>
                    <a:pt x="500873" y="1288203"/>
                  </a:lnTo>
                </a:path>
                <a:path w="657225" h="1771650">
                  <a:moveTo>
                    <a:pt x="553840" y="1240830"/>
                  </a:moveTo>
                  <a:lnTo>
                    <a:pt x="500873" y="1240830"/>
                  </a:lnTo>
                </a:path>
                <a:path w="657225" h="1771650">
                  <a:moveTo>
                    <a:pt x="576901" y="1312552"/>
                  </a:moveTo>
                  <a:lnTo>
                    <a:pt x="553840" y="1312552"/>
                  </a:lnTo>
                </a:path>
                <a:path w="657225" h="1771650">
                  <a:moveTo>
                    <a:pt x="570124" y="1265214"/>
                  </a:moveTo>
                  <a:lnTo>
                    <a:pt x="553840" y="1265214"/>
                  </a:lnTo>
                </a:path>
                <a:path w="657225" h="1771650">
                  <a:moveTo>
                    <a:pt x="583661" y="1361286"/>
                  </a:moveTo>
                  <a:lnTo>
                    <a:pt x="553840" y="1361286"/>
                  </a:lnTo>
                </a:path>
                <a:path w="657225" h="1771650">
                  <a:moveTo>
                    <a:pt x="453368" y="1361286"/>
                  </a:moveTo>
                  <a:lnTo>
                    <a:pt x="453368" y="1224580"/>
                  </a:lnTo>
                </a:path>
                <a:path w="657225" h="1771650">
                  <a:moveTo>
                    <a:pt x="453368" y="1623773"/>
                  </a:moveTo>
                  <a:lnTo>
                    <a:pt x="453368" y="1376141"/>
                  </a:lnTo>
                </a:path>
                <a:path w="657225" h="1771650">
                  <a:moveTo>
                    <a:pt x="560599" y="1071693"/>
                  </a:moveTo>
                  <a:lnTo>
                    <a:pt x="559268" y="1070349"/>
                  </a:lnTo>
                </a:path>
                <a:path w="657225" h="1771650">
                  <a:moveTo>
                    <a:pt x="560599" y="1071693"/>
                  </a:moveTo>
                  <a:lnTo>
                    <a:pt x="559268" y="1058148"/>
                  </a:lnTo>
                </a:path>
                <a:path w="657225" h="1771650">
                  <a:moveTo>
                    <a:pt x="540218" y="1071693"/>
                  </a:moveTo>
                  <a:lnTo>
                    <a:pt x="517157" y="911999"/>
                  </a:lnTo>
                </a:path>
                <a:path w="657225" h="1771650">
                  <a:moveTo>
                    <a:pt x="523917" y="963472"/>
                  </a:moveTo>
                  <a:lnTo>
                    <a:pt x="0" y="963472"/>
                  </a:lnTo>
                </a:path>
                <a:path w="657225" h="1771650">
                  <a:moveTo>
                    <a:pt x="532093" y="1010793"/>
                  </a:moveTo>
                  <a:lnTo>
                    <a:pt x="0" y="1010793"/>
                  </a:lnTo>
                </a:path>
                <a:path w="657225" h="1771650">
                  <a:moveTo>
                    <a:pt x="538870" y="1059526"/>
                  </a:moveTo>
                  <a:lnTo>
                    <a:pt x="0" y="1059526"/>
                  </a:lnTo>
                </a:path>
                <a:path w="657225" h="1771650">
                  <a:moveTo>
                    <a:pt x="517157" y="916083"/>
                  </a:moveTo>
                  <a:lnTo>
                    <a:pt x="0" y="916083"/>
                  </a:lnTo>
                </a:path>
                <a:path w="657225" h="1771650">
                  <a:moveTo>
                    <a:pt x="529362" y="1010793"/>
                  </a:moveTo>
                  <a:lnTo>
                    <a:pt x="529362" y="1059526"/>
                  </a:lnTo>
                </a:path>
                <a:path w="657225" h="1771650">
                  <a:moveTo>
                    <a:pt x="504935" y="867349"/>
                  </a:moveTo>
                  <a:lnTo>
                    <a:pt x="504935" y="916083"/>
                  </a:lnTo>
                </a:path>
                <a:path w="657225" h="1771650">
                  <a:moveTo>
                    <a:pt x="428907" y="324747"/>
                  </a:moveTo>
                  <a:lnTo>
                    <a:pt x="499507" y="798367"/>
                  </a:lnTo>
                </a:path>
                <a:path w="657225" h="1771650">
                  <a:moveTo>
                    <a:pt x="432987" y="324747"/>
                  </a:moveTo>
                  <a:lnTo>
                    <a:pt x="519888" y="907983"/>
                  </a:lnTo>
                </a:path>
                <a:path w="657225" h="1771650">
                  <a:moveTo>
                    <a:pt x="431639" y="324747"/>
                  </a:moveTo>
                  <a:lnTo>
                    <a:pt x="518489" y="907983"/>
                  </a:lnTo>
                </a:path>
                <a:path w="657225" h="1771650">
                  <a:moveTo>
                    <a:pt x="445209" y="323369"/>
                  </a:moveTo>
                  <a:lnTo>
                    <a:pt x="532093" y="907983"/>
                  </a:lnTo>
                </a:path>
                <a:path w="657225" h="1771650">
                  <a:moveTo>
                    <a:pt x="446557" y="322059"/>
                  </a:moveTo>
                  <a:lnTo>
                    <a:pt x="534790" y="907983"/>
                  </a:lnTo>
                </a:path>
                <a:path w="657225" h="1771650">
                  <a:moveTo>
                    <a:pt x="510364" y="867349"/>
                  </a:moveTo>
                  <a:lnTo>
                    <a:pt x="0" y="867349"/>
                  </a:lnTo>
                </a:path>
                <a:path w="657225" h="1771650">
                  <a:moveTo>
                    <a:pt x="431639" y="340997"/>
                  </a:moveTo>
                  <a:lnTo>
                    <a:pt x="0" y="404569"/>
                  </a:lnTo>
                </a:path>
                <a:path w="657225" h="1771650">
                  <a:moveTo>
                    <a:pt x="431639" y="338275"/>
                  </a:moveTo>
                  <a:lnTo>
                    <a:pt x="0" y="403224"/>
                  </a:lnTo>
                </a:path>
                <a:path w="657225" h="1771650">
                  <a:moveTo>
                    <a:pt x="430307" y="336931"/>
                  </a:moveTo>
                  <a:lnTo>
                    <a:pt x="0" y="400553"/>
                  </a:lnTo>
                </a:path>
                <a:path w="657225" h="1771650">
                  <a:moveTo>
                    <a:pt x="449289" y="322059"/>
                  </a:moveTo>
                  <a:lnTo>
                    <a:pt x="0" y="388336"/>
                  </a:lnTo>
                </a:path>
                <a:path w="657225" h="1771650">
                  <a:moveTo>
                    <a:pt x="447957" y="320681"/>
                  </a:moveTo>
                  <a:lnTo>
                    <a:pt x="0" y="386974"/>
                  </a:lnTo>
                </a:path>
                <a:path w="657225" h="1771650">
                  <a:moveTo>
                    <a:pt x="447957" y="317992"/>
                  </a:moveTo>
                  <a:lnTo>
                    <a:pt x="0" y="38428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1" name="object 47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7952606" y="1698089"/>
              <a:ext cx="175677" cy="150814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17624696" y="1826627"/>
              <a:ext cx="505459" cy="272415"/>
            </a:xfrm>
            <a:custGeom>
              <a:avLst/>
              <a:gdLst/>
              <a:ahLst/>
              <a:cxnLst/>
              <a:rect l="l" t="t" r="r" b="b"/>
              <a:pathLst>
                <a:path w="505459" h="272414">
                  <a:moveTo>
                    <a:pt x="0" y="17594"/>
                  </a:moveTo>
                  <a:lnTo>
                    <a:pt x="331201" y="17594"/>
                  </a:lnTo>
                </a:path>
                <a:path w="505459" h="272414">
                  <a:moveTo>
                    <a:pt x="331201" y="20333"/>
                  </a:moveTo>
                  <a:lnTo>
                    <a:pt x="331201" y="0"/>
                  </a:lnTo>
                </a:path>
                <a:path w="505459" h="272414">
                  <a:moveTo>
                    <a:pt x="0" y="0"/>
                  </a:moveTo>
                  <a:lnTo>
                    <a:pt x="331201" y="0"/>
                  </a:lnTo>
                </a:path>
                <a:path w="505459" h="272414">
                  <a:moveTo>
                    <a:pt x="0" y="20333"/>
                  </a:moveTo>
                  <a:lnTo>
                    <a:pt x="331201" y="20333"/>
                  </a:lnTo>
                </a:path>
                <a:path w="505459" h="272414">
                  <a:moveTo>
                    <a:pt x="476446" y="4083"/>
                  </a:moveTo>
                  <a:lnTo>
                    <a:pt x="500873" y="4083"/>
                  </a:lnTo>
                </a:path>
                <a:path w="505459" h="272414">
                  <a:moveTo>
                    <a:pt x="0" y="16250"/>
                  </a:moveTo>
                  <a:lnTo>
                    <a:pt x="331201" y="16250"/>
                  </a:lnTo>
                </a:path>
                <a:path w="505459" h="272414">
                  <a:moveTo>
                    <a:pt x="0" y="4083"/>
                  </a:moveTo>
                  <a:lnTo>
                    <a:pt x="331201" y="4083"/>
                  </a:lnTo>
                </a:path>
                <a:path w="505459" h="272414">
                  <a:moveTo>
                    <a:pt x="0" y="1344"/>
                  </a:moveTo>
                  <a:lnTo>
                    <a:pt x="331201" y="1344"/>
                  </a:lnTo>
                </a:path>
                <a:path w="505459" h="272414">
                  <a:moveTo>
                    <a:pt x="476446" y="1344"/>
                  </a:moveTo>
                  <a:lnTo>
                    <a:pt x="500873" y="1344"/>
                  </a:lnTo>
                </a:path>
                <a:path w="505459" h="272414">
                  <a:moveTo>
                    <a:pt x="504935" y="259832"/>
                  </a:moveTo>
                  <a:lnTo>
                    <a:pt x="504935" y="271998"/>
                  </a:lnTo>
                </a:path>
                <a:path w="505459" h="272414">
                  <a:moveTo>
                    <a:pt x="313551" y="259832"/>
                  </a:moveTo>
                  <a:lnTo>
                    <a:pt x="313551" y="271998"/>
                  </a:lnTo>
                </a:path>
                <a:path w="505459" h="272414">
                  <a:moveTo>
                    <a:pt x="361056" y="259832"/>
                  </a:moveTo>
                  <a:lnTo>
                    <a:pt x="361056" y="271998"/>
                  </a:lnTo>
                </a:path>
                <a:path w="505459" h="272414">
                  <a:moveTo>
                    <a:pt x="408578" y="259832"/>
                  </a:moveTo>
                  <a:lnTo>
                    <a:pt x="408578" y="271998"/>
                  </a:lnTo>
                </a:path>
                <a:path w="505459" h="272414">
                  <a:moveTo>
                    <a:pt x="457414" y="259832"/>
                  </a:moveTo>
                  <a:lnTo>
                    <a:pt x="457414" y="271998"/>
                  </a:lnTo>
                </a:path>
                <a:path w="505459" h="272414">
                  <a:moveTo>
                    <a:pt x="264681" y="259832"/>
                  </a:moveTo>
                  <a:lnTo>
                    <a:pt x="264681" y="271998"/>
                  </a:lnTo>
                </a:path>
                <a:path w="505459" h="272414">
                  <a:moveTo>
                    <a:pt x="217176" y="259832"/>
                  </a:moveTo>
                  <a:lnTo>
                    <a:pt x="217176" y="271998"/>
                  </a:lnTo>
                </a:path>
                <a:path w="505459" h="272414">
                  <a:moveTo>
                    <a:pt x="168306" y="259832"/>
                  </a:moveTo>
                  <a:lnTo>
                    <a:pt x="168306" y="271998"/>
                  </a:lnTo>
                </a:path>
                <a:path w="505459" h="272414">
                  <a:moveTo>
                    <a:pt x="120767" y="259832"/>
                  </a:moveTo>
                  <a:lnTo>
                    <a:pt x="120767" y="271998"/>
                  </a:lnTo>
                </a:path>
                <a:path w="505459" h="272414">
                  <a:moveTo>
                    <a:pt x="71931" y="259832"/>
                  </a:moveTo>
                  <a:lnTo>
                    <a:pt x="71931" y="271998"/>
                  </a:lnTo>
                </a:path>
                <a:path w="505459" h="272414">
                  <a:moveTo>
                    <a:pt x="24426" y="259832"/>
                  </a:moveTo>
                  <a:lnTo>
                    <a:pt x="24426" y="27199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/>
            <p:cNvSpPr/>
            <p:nvPr/>
          </p:nvSpPr>
          <p:spPr>
            <a:xfrm>
              <a:off x="11939712" y="3191997"/>
              <a:ext cx="4338955" cy="31115"/>
            </a:xfrm>
            <a:custGeom>
              <a:avLst/>
              <a:gdLst/>
              <a:ahLst/>
              <a:cxnLst/>
              <a:rect l="l" t="t" r="r" b="b"/>
              <a:pathLst>
                <a:path w="4338955" h="31114">
                  <a:moveTo>
                    <a:pt x="4338376" y="0"/>
                  </a:moveTo>
                  <a:lnTo>
                    <a:pt x="0" y="0"/>
                  </a:lnTo>
                </a:path>
                <a:path w="4338955" h="31114">
                  <a:moveTo>
                    <a:pt x="13570" y="31087"/>
                  </a:moveTo>
                  <a:lnTo>
                    <a:pt x="4338376" y="3108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4" name="object 47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2102034" y="3621682"/>
              <a:ext cx="169511" cy="87790"/>
            </a:xfrm>
            <a:prstGeom prst="rect">
              <a:avLst/>
            </a:prstGeom>
          </p:spPr>
        </p:pic>
        <p:pic>
          <p:nvPicPr>
            <p:cNvPr id="475" name="object 47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2125068" y="4073642"/>
              <a:ext cx="117975" cy="90514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17129187" y="5183861"/>
              <a:ext cx="160655" cy="163830"/>
            </a:xfrm>
            <a:custGeom>
              <a:avLst/>
              <a:gdLst/>
              <a:ahLst/>
              <a:cxnLst/>
              <a:rect l="l" t="t" r="r" b="b"/>
              <a:pathLst>
                <a:path w="160655" h="163829">
                  <a:moveTo>
                    <a:pt x="0" y="0"/>
                  </a:moveTo>
                  <a:lnTo>
                    <a:pt x="1348" y="28399"/>
                  </a:lnTo>
                </a:path>
                <a:path w="160655" h="163829">
                  <a:moveTo>
                    <a:pt x="1348" y="28399"/>
                  </a:moveTo>
                  <a:lnTo>
                    <a:pt x="8159" y="55454"/>
                  </a:lnTo>
                </a:path>
                <a:path w="160655" h="163829">
                  <a:moveTo>
                    <a:pt x="8159" y="55454"/>
                  </a:moveTo>
                  <a:lnTo>
                    <a:pt x="20381" y="81182"/>
                  </a:lnTo>
                </a:path>
                <a:path w="160655" h="163829">
                  <a:moveTo>
                    <a:pt x="20381" y="81182"/>
                  </a:moveTo>
                  <a:lnTo>
                    <a:pt x="36682" y="104171"/>
                  </a:lnTo>
                </a:path>
                <a:path w="160655" h="163829">
                  <a:moveTo>
                    <a:pt x="36682" y="104171"/>
                  </a:moveTo>
                  <a:lnTo>
                    <a:pt x="55646" y="124505"/>
                  </a:lnTo>
                </a:path>
                <a:path w="160655" h="163829">
                  <a:moveTo>
                    <a:pt x="55646" y="124505"/>
                  </a:moveTo>
                  <a:lnTo>
                    <a:pt x="78725" y="140704"/>
                  </a:lnTo>
                </a:path>
                <a:path w="160655" h="163829">
                  <a:moveTo>
                    <a:pt x="78725" y="140704"/>
                  </a:moveTo>
                  <a:lnTo>
                    <a:pt x="104551" y="152921"/>
                  </a:lnTo>
                </a:path>
                <a:path w="160655" h="163829">
                  <a:moveTo>
                    <a:pt x="104551" y="152921"/>
                  </a:moveTo>
                  <a:lnTo>
                    <a:pt x="131709" y="161038"/>
                  </a:lnTo>
                </a:path>
                <a:path w="160655" h="163829">
                  <a:moveTo>
                    <a:pt x="131709" y="161038"/>
                  </a:moveTo>
                  <a:lnTo>
                    <a:pt x="160198" y="16369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7" name="object 47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6479740" y="5664995"/>
              <a:ext cx="180368" cy="179761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16424674" y="607154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48" y="1310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/>
            <p:cNvSpPr/>
            <p:nvPr/>
          </p:nvSpPr>
          <p:spPr>
            <a:xfrm>
              <a:off x="17461790" y="6148662"/>
              <a:ext cx="144145" cy="143510"/>
            </a:xfrm>
            <a:custGeom>
              <a:avLst/>
              <a:gdLst/>
              <a:ahLst/>
              <a:cxnLst/>
              <a:rect l="l" t="t" r="r" b="b"/>
              <a:pathLst>
                <a:path w="144144" h="143510">
                  <a:moveTo>
                    <a:pt x="0" y="0"/>
                  </a:moveTo>
                  <a:lnTo>
                    <a:pt x="1348" y="24315"/>
                  </a:lnTo>
                </a:path>
                <a:path w="144144" h="143510">
                  <a:moveTo>
                    <a:pt x="1348" y="24315"/>
                  </a:moveTo>
                  <a:lnTo>
                    <a:pt x="8125" y="48716"/>
                  </a:lnTo>
                </a:path>
                <a:path w="144144" h="143510">
                  <a:moveTo>
                    <a:pt x="8125" y="48716"/>
                  </a:moveTo>
                  <a:lnTo>
                    <a:pt x="18981" y="71704"/>
                  </a:lnTo>
                </a:path>
                <a:path w="144144" h="143510">
                  <a:moveTo>
                    <a:pt x="18981" y="71704"/>
                  </a:moveTo>
                  <a:lnTo>
                    <a:pt x="33934" y="91987"/>
                  </a:lnTo>
                </a:path>
                <a:path w="144144" h="143510">
                  <a:moveTo>
                    <a:pt x="33934" y="91987"/>
                  </a:moveTo>
                  <a:lnTo>
                    <a:pt x="51584" y="109616"/>
                  </a:lnTo>
                </a:path>
                <a:path w="144144" h="143510">
                  <a:moveTo>
                    <a:pt x="51584" y="109616"/>
                  </a:moveTo>
                  <a:lnTo>
                    <a:pt x="71914" y="124454"/>
                  </a:lnTo>
                </a:path>
                <a:path w="144144" h="143510">
                  <a:moveTo>
                    <a:pt x="71914" y="124454"/>
                  </a:moveTo>
                  <a:lnTo>
                    <a:pt x="95009" y="135293"/>
                  </a:lnTo>
                </a:path>
                <a:path w="144144" h="143510">
                  <a:moveTo>
                    <a:pt x="95009" y="135293"/>
                  </a:moveTo>
                  <a:lnTo>
                    <a:pt x="119436" y="142082"/>
                  </a:lnTo>
                </a:path>
                <a:path w="144144" h="143510">
                  <a:moveTo>
                    <a:pt x="119436" y="142082"/>
                  </a:moveTo>
                  <a:lnTo>
                    <a:pt x="143862" y="14342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0" name="object 48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6567998" y="6330760"/>
              <a:ext cx="115196" cy="114863"/>
            </a:xfrm>
            <a:prstGeom prst="rect">
              <a:avLst/>
            </a:prstGeom>
          </p:spPr>
        </p:pic>
        <p:pic>
          <p:nvPicPr>
            <p:cNvPr id="481" name="object 48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6517773" y="6037106"/>
              <a:ext cx="113848" cy="113501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6567998" y="6533697"/>
              <a:ext cx="115196" cy="114846"/>
            </a:xfrm>
            <a:prstGeom prst="rect">
              <a:avLst/>
            </a:prstGeom>
          </p:spPr>
        </p:pic>
        <p:pic>
          <p:nvPicPr>
            <p:cNvPr id="483" name="object 48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6517779" y="6832745"/>
              <a:ext cx="113848" cy="112123"/>
            </a:xfrm>
            <a:prstGeom prst="rect">
              <a:avLst/>
            </a:prstGeom>
          </p:spPr>
        </p:pic>
        <p:sp>
          <p:nvSpPr>
            <p:cNvPr id="484" name="object 484"/>
            <p:cNvSpPr/>
            <p:nvPr/>
          </p:nvSpPr>
          <p:spPr>
            <a:xfrm>
              <a:off x="16967659" y="5183829"/>
              <a:ext cx="161925" cy="163830"/>
            </a:xfrm>
            <a:custGeom>
              <a:avLst/>
              <a:gdLst/>
              <a:ahLst/>
              <a:cxnLst/>
              <a:rect l="l" t="t" r="r" b="b"/>
              <a:pathLst>
                <a:path w="161925" h="163829">
                  <a:moveTo>
                    <a:pt x="0" y="163743"/>
                  </a:moveTo>
                  <a:lnTo>
                    <a:pt x="28506" y="161055"/>
                  </a:lnTo>
                </a:path>
                <a:path w="161925" h="163829">
                  <a:moveTo>
                    <a:pt x="28506" y="161055"/>
                  </a:moveTo>
                  <a:lnTo>
                    <a:pt x="55646" y="152938"/>
                  </a:lnTo>
                </a:path>
                <a:path w="161925" h="163829">
                  <a:moveTo>
                    <a:pt x="55646" y="152938"/>
                  </a:moveTo>
                  <a:lnTo>
                    <a:pt x="81473" y="140738"/>
                  </a:lnTo>
                </a:path>
                <a:path w="161925" h="163829">
                  <a:moveTo>
                    <a:pt x="81473" y="140738"/>
                  </a:moveTo>
                  <a:lnTo>
                    <a:pt x="104534" y="124539"/>
                  </a:lnTo>
                </a:path>
                <a:path w="161925" h="163829">
                  <a:moveTo>
                    <a:pt x="104534" y="124539"/>
                  </a:moveTo>
                  <a:lnTo>
                    <a:pt x="123532" y="104205"/>
                  </a:lnTo>
                </a:path>
                <a:path w="161925" h="163829">
                  <a:moveTo>
                    <a:pt x="123532" y="104205"/>
                  </a:moveTo>
                  <a:lnTo>
                    <a:pt x="139800" y="81216"/>
                  </a:lnTo>
                </a:path>
                <a:path w="161925" h="163829">
                  <a:moveTo>
                    <a:pt x="139800" y="81216"/>
                  </a:moveTo>
                  <a:lnTo>
                    <a:pt x="152073" y="55488"/>
                  </a:lnTo>
                </a:path>
                <a:path w="161925" h="163829">
                  <a:moveTo>
                    <a:pt x="152073" y="55488"/>
                  </a:moveTo>
                  <a:lnTo>
                    <a:pt x="158849" y="28416"/>
                  </a:lnTo>
                </a:path>
                <a:path w="161925" h="163829">
                  <a:moveTo>
                    <a:pt x="158849" y="28416"/>
                  </a:moveTo>
                  <a:lnTo>
                    <a:pt x="161546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5" name="object 48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6056245" y="5181883"/>
              <a:ext cx="180334" cy="179812"/>
            </a:xfrm>
            <a:prstGeom prst="rect">
              <a:avLst/>
            </a:prstGeom>
          </p:spPr>
        </p:pic>
        <p:pic>
          <p:nvPicPr>
            <p:cNvPr id="486" name="object 48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5483389" y="7682535"/>
              <a:ext cx="180368" cy="179829"/>
            </a:xfrm>
            <a:prstGeom prst="rect">
              <a:avLst/>
            </a:prstGeom>
          </p:spPr>
        </p:pic>
        <p:sp>
          <p:nvSpPr>
            <p:cNvPr id="487" name="object 487"/>
            <p:cNvSpPr/>
            <p:nvPr/>
          </p:nvSpPr>
          <p:spPr>
            <a:xfrm>
              <a:off x="16362235" y="5875319"/>
              <a:ext cx="57150" cy="80010"/>
            </a:xfrm>
            <a:custGeom>
              <a:avLst/>
              <a:gdLst/>
              <a:ahLst/>
              <a:cxnLst/>
              <a:rect l="l" t="t" r="r" b="b"/>
              <a:pathLst>
                <a:path w="57150" h="80010">
                  <a:moveTo>
                    <a:pt x="0" y="68965"/>
                  </a:moveTo>
                  <a:lnTo>
                    <a:pt x="1348" y="71721"/>
                  </a:lnTo>
                </a:path>
                <a:path w="57150" h="80010">
                  <a:moveTo>
                    <a:pt x="1348" y="71721"/>
                  </a:moveTo>
                  <a:lnTo>
                    <a:pt x="4096" y="73066"/>
                  </a:lnTo>
                </a:path>
                <a:path w="57150" h="80010">
                  <a:moveTo>
                    <a:pt x="48887" y="74393"/>
                  </a:moveTo>
                  <a:lnTo>
                    <a:pt x="50235" y="73066"/>
                  </a:lnTo>
                </a:path>
                <a:path w="57150" h="80010">
                  <a:moveTo>
                    <a:pt x="50235" y="73066"/>
                  </a:moveTo>
                  <a:lnTo>
                    <a:pt x="51584" y="71721"/>
                  </a:lnTo>
                </a:path>
                <a:path w="57150" h="80010">
                  <a:moveTo>
                    <a:pt x="4096" y="6755"/>
                  </a:moveTo>
                  <a:lnTo>
                    <a:pt x="1348" y="8133"/>
                  </a:lnTo>
                </a:path>
                <a:path w="57150" h="80010">
                  <a:moveTo>
                    <a:pt x="1348" y="8133"/>
                  </a:moveTo>
                  <a:lnTo>
                    <a:pt x="0" y="10822"/>
                  </a:lnTo>
                </a:path>
                <a:path w="57150" h="80010">
                  <a:moveTo>
                    <a:pt x="51584" y="8133"/>
                  </a:moveTo>
                  <a:lnTo>
                    <a:pt x="50235" y="6755"/>
                  </a:lnTo>
                </a:path>
                <a:path w="57150" h="80010">
                  <a:moveTo>
                    <a:pt x="50235" y="6755"/>
                  </a:moveTo>
                  <a:lnTo>
                    <a:pt x="48887" y="5428"/>
                  </a:lnTo>
                </a:path>
                <a:path w="57150" h="80010">
                  <a:moveTo>
                    <a:pt x="52932" y="79838"/>
                  </a:moveTo>
                  <a:lnTo>
                    <a:pt x="55681" y="78477"/>
                  </a:lnTo>
                </a:path>
                <a:path w="57150" h="80010">
                  <a:moveTo>
                    <a:pt x="55681" y="78477"/>
                  </a:moveTo>
                  <a:lnTo>
                    <a:pt x="57012" y="77149"/>
                  </a:lnTo>
                </a:path>
                <a:path w="57150" h="80010">
                  <a:moveTo>
                    <a:pt x="57012" y="2705"/>
                  </a:moveTo>
                  <a:lnTo>
                    <a:pt x="55681" y="1344"/>
                  </a:lnTo>
                </a:path>
                <a:path w="57150" h="80010">
                  <a:moveTo>
                    <a:pt x="55681" y="1344"/>
                  </a:moveTo>
                  <a:lnTo>
                    <a:pt x="52932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/>
            <p:cNvSpPr/>
            <p:nvPr/>
          </p:nvSpPr>
          <p:spPr>
            <a:xfrm>
              <a:off x="17461794" y="6148682"/>
              <a:ext cx="144145" cy="143510"/>
            </a:xfrm>
            <a:custGeom>
              <a:avLst/>
              <a:gdLst/>
              <a:ahLst/>
              <a:cxnLst/>
              <a:rect l="l" t="t" r="r" b="b"/>
              <a:pathLst>
                <a:path w="144144" h="143510">
                  <a:moveTo>
                    <a:pt x="0" y="0"/>
                  </a:moveTo>
                  <a:lnTo>
                    <a:pt x="1331" y="24281"/>
                  </a:lnTo>
                </a:path>
                <a:path w="144144" h="143510">
                  <a:moveTo>
                    <a:pt x="1331" y="24281"/>
                  </a:moveTo>
                  <a:lnTo>
                    <a:pt x="8108" y="48682"/>
                  </a:lnTo>
                </a:path>
                <a:path w="144144" h="143510">
                  <a:moveTo>
                    <a:pt x="8108" y="48682"/>
                  </a:moveTo>
                  <a:lnTo>
                    <a:pt x="18981" y="71687"/>
                  </a:lnTo>
                </a:path>
                <a:path w="144144" h="143510">
                  <a:moveTo>
                    <a:pt x="18981" y="71687"/>
                  </a:moveTo>
                  <a:lnTo>
                    <a:pt x="33934" y="91970"/>
                  </a:lnTo>
                </a:path>
                <a:path w="144144" h="143510">
                  <a:moveTo>
                    <a:pt x="33934" y="91970"/>
                  </a:moveTo>
                  <a:lnTo>
                    <a:pt x="51584" y="109599"/>
                  </a:lnTo>
                </a:path>
                <a:path w="144144" h="143510">
                  <a:moveTo>
                    <a:pt x="51584" y="109599"/>
                  </a:moveTo>
                  <a:lnTo>
                    <a:pt x="71897" y="124437"/>
                  </a:lnTo>
                </a:path>
                <a:path w="144144" h="143510">
                  <a:moveTo>
                    <a:pt x="71897" y="124437"/>
                  </a:moveTo>
                  <a:lnTo>
                    <a:pt x="95009" y="135259"/>
                  </a:lnTo>
                </a:path>
                <a:path w="144144" h="143510">
                  <a:moveTo>
                    <a:pt x="95009" y="135259"/>
                  </a:moveTo>
                  <a:lnTo>
                    <a:pt x="119418" y="142048"/>
                  </a:lnTo>
                </a:path>
                <a:path w="144144" h="143510">
                  <a:moveTo>
                    <a:pt x="119418" y="142048"/>
                  </a:moveTo>
                  <a:lnTo>
                    <a:pt x="143862" y="14340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9" name="object 48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3654954" y="7602699"/>
              <a:ext cx="180300" cy="179812"/>
            </a:xfrm>
            <a:prstGeom prst="rect">
              <a:avLst/>
            </a:prstGeom>
          </p:spPr>
        </p:pic>
        <p:pic>
          <p:nvPicPr>
            <p:cNvPr id="490" name="object 49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8775203" y="1597367"/>
              <a:ext cx="74466" cy="81008"/>
            </a:xfrm>
            <a:prstGeom prst="rect">
              <a:avLst/>
            </a:prstGeom>
          </p:spPr>
        </p:pic>
        <p:pic>
          <p:nvPicPr>
            <p:cNvPr id="491" name="object 49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8745314" y="1367330"/>
              <a:ext cx="73156" cy="79671"/>
            </a:xfrm>
            <a:prstGeom prst="rect">
              <a:avLst/>
            </a:prstGeom>
          </p:spPr>
        </p:pic>
        <p:pic>
          <p:nvPicPr>
            <p:cNvPr id="492" name="object 49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8714111" y="1137292"/>
              <a:ext cx="74463" cy="79630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18914228" y="8067429"/>
              <a:ext cx="61594" cy="15240"/>
            </a:xfrm>
            <a:custGeom>
              <a:avLst/>
              <a:gdLst/>
              <a:ahLst/>
              <a:cxnLst/>
              <a:rect l="l" t="t" r="r" b="b"/>
              <a:pathLst>
                <a:path w="61594" h="15240">
                  <a:moveTo>
                    <a:pt x="1348" y="14905"/>
                  </a:moveTo>
                  <a:lnTo>
                    <a:pt x="0" y="13527"/>
                  </a:lnTo>
                </a:path>
                <a:path w="61594" h="15240">
                  <a:moveTo>
                    <a:pt x="1348" y="14905"/>
                  </a:moveTo>
                  <a:lnTo>
                    <a:pt x="0" y="13527"/>
                  </a:lnTo>
                </a:path>
                <a:path w="61594" h="15240">
                  <a:moveTo>
                    <a:pt x="1348" y="13527"/>
                  </a:moveTo>
                  <a:lnTo>
                    <a:pt x="0" y="12166"/>
                  </a:lnTo>
                </a:path>
                <a:path w="61594" h="15240">
                  <a:moveTo>
                    <a:pt x="1348" y="13527"/>
                  </a:moveTo>
                  <a:lnTo>
                    <a:pt x="1348" y="14905"/>
                  </a:lnTo>
                </a:path>
                <a:path w="61594" h="15240">
                  <a:moveTo>
                    <a:pt x="46139" y="14905"/>
                  </a:moveTo>
                  <a:lnTo>
                    <a:pt x="46139" y="13527"/>
                  </a:lnTo>
                </a:path>
                <a:path w="61594" h="15240">
                  <a:moveTo>
                    <a:pt x="46139" y="13527"/>
                  </a:moveTo>
                  <a:lnTo>
                    <a:pt x="44790" y="12166"/>
                  </a:lnTo>
                </a:path>
                <a:path w="61594" h="15240">
                  <a:moveTo>
                    <a:pt x="46139" y="14905"/>
                  </a:moveTo>
                  <a:lnTo>
                    <a:pt x="44790" y="13527"/>
                  </a:lnTo>
                </a:path>
                <a:path w="61594" h="15240">
                  <a:moveTo>
                    <a:pt x="46139" y="14905"/>
                  </a:moveTo>
                  <a:lnTo>
                    <a:pt x="44790" y="13527"/>
                  </a:lnTo>
                </a:path>
                <a:path w="61594" h="15240">
                  <a:moveTo>
                    <a:pt x="51567" y="8099"/>
                  </a:moveTo>
                  <a:lnTo>
                    <a:pt x="50235" y="6772"/>
                  </a:lnTo>
                </a:path>
                <a:path w="61594" h="15240">
                  <a:moveTo>
                    <a:pt x="51567" y="8099"/>
                  </a:moveTo>
                  <a:lnTo>
                    <a:pt x="50235" y="8099"/>
                  </a:lnTo>
                </a:path>
                <a:path w="61594" h="15240">
                  <a:moveTo>
                    <a:pt x="50235" y="4100"/>
                  </a:moveTo>
                  <a:lnTo>
                    <a:pt x="48887" y="2722"/>
                  </a:lnTo>
                </a:path>
                <a:path w="61594" h="15240">
                  <a:moveTo>
                    <a:pt x="50235" y="4100"/>
                  </a:moveTo>
                  <a:lnTo>
                    <a:pt x="48887" y="2722"/>
                  </a:lnTo>
                </a:path>
                <a:path w="61594" h="15240">
                  <a:moveTo>
                    <a:pt x="50235" y="9511"/>
                  </a:moveTo>
                  <a:lnTo>
                    <a:pt x="51567" y="9511"/>
                  </a:lnTo>
                </a:path>
                <a:path w="61594" h="15240">
                  <a:moveTo>
                    <a:pt x="51567" y="9511"/>
                  </a:moveTo>
                  <a:lnTo>
                    <a:pt x="50235" y="8099"/>
                  </a:lnTo>
                </a:path>
                <a:path w="61594" h="15240">
                  <a:moveTo>
                    <a:pt x="59743" y="1327"/>
                  </a:moveTo>
                  <a:lnTo>
                    <a:pt x="58395" y="0"/>
                  </a:lnTo>
                </a:path>
                <a:path w="61594" h="15240">
                  <a:moveTo>
                    <a:pt x="59743" y="1327"/>
                  </a:moveTo>
                  <a:lnTo>
                    <a:pt x="58395" y="0"/>
                  </a:lnTo>
                </a:path>
                <a:path w="61594" h="15240">
                  <a:moveTo>
                    <a:pt x="48887" y="4100"/>
                  </a:moveTo>
                  <a:lnTo>
                    <a:pt x="47538" y="2722"/>
                  </a:lnTo>
                </a:path>
                <a:path w="61594" h="15240">
                  <a:moveTo>
                    <a:pt x="48887" y="4100"/>
                  </a:moveTo>
                  <a:lnTo>
                    <a:pt x="47538" y="2722"/>
                  </a:lnTo>
                </a:path>
                <a:path w="61594" h="15240">
                  <a:moveTo>
                    <a:pt x="51567" y="9511"/>
                  </a:moveTo>
                  <a:lnTo>
                    <a:pt x="50235" y="8099"/>
                  </a:lnTo>
                </a:path>
                <a:path w="61594" h="15240">
                  <a:moveTo>
                    <a:pt x="51567" y="9511"/>
                  </a:moveTo>
                  <a:lnTo>
                    <a:pt x="51567" y="10839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48887" y="1327"/>
                  </a:moveTo>
                  <a:lnTo>
                    <a:pt x="47538" y="0"/>
                  </a:lnTo>
                </a:path>
                <a:path w="61594" h="15240">
                  <a:moveTo>
                    <a:pt x="48887" y="1327"/>
                  </a:moveTo>
                  <a:lnTo>
                    <a:pt x="47538" y="0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61092" y="12166"/>
                  </a:moveTo>
                  <a:lnTo>
                    <a:pt x="59743" y="10839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61092" y="13527"/>
                  </a:moveTo>
                  <a:lnTo>
                    <a:pt x="59743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8395" y="13527"/>
                  </a:moveTo>
                  <a:lnTo>
                    <a:pt x="57012" y="12166"/>
                  </a:lnTo>
                </a:path>
                <a:path w="61594" h="15240">
                  <a:moveTo>
                    <a:pt x="58395" y="12166"/>
                  </a:moveTo>
                  <a:lnTo>
                    <a:pt x="57012" y="10839"/>
                  </a:lnTo>
                </a:path>
                <a:path w="61594" h="15240">
                  <a:moveTo>
                    <a:pt x="58395" y="12166"/>
                  </a:moveTo>
                  <a:lnTo>
                    <a:pt x="58395" y="13527"/>
                  </a:lnTo>
                </a:path>
                <a:path w="61594" h="15240">
                  <a:moveTo>
                    <a:pt x="61092" y="12166"/>
                  </a:moveTo>
                  <a:lnTo>
                    <a:pt x="59743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4905"/>
                  </a:moveTo>
                  <a:lnTo>
                    <a:pt x="58395" y="13527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4315" y="12166"/>
                  </a:moveTo>
                  <a:lnTo>
                    <a:pt x="52966" y="10839"/>
                  </a:lnTo>
                </a:path>
                <a:path w="61594" h="15240">
                  <a:moveTo>
                    <a:pt x="54315" y="12166"/>
                  </a:moveTo>
                  <a:lnTo>
                    <a:pt x="52966" y="10839"/>
                  </a:lnTo>
                </a:path>
                <a:path w="61594" h="15240">
                  <a:moveTo>
                    <a:pt x="54315" y="12166"/>
                  </a:moveTo>
                  <a:lnTo>
                    <a:pt x="52966" y="10839"/>
                  </a:lnTo>
                </a:path>
                <a:path w="61594" h="15240">
                  <a:moveTo>
                    <a:pt x="57012" y="12166"/>
                  </a:moveTo>
                  <a:lnTo>
                    <a:pt x="55663" y="10839"/>
                  </a:lnTo>
                </a:path>
                <a:path w="61594" h="15240">
                  <a:moveTo>
                    <a:pt x="57012" y="12166"/>
                  </a:moveTo>
                  <a:lnTo>
                    <a:pt x="55663" y="10839"/>
                  </a:lnTo>
                </a:path>
                <a:path w="61594" h="15240">
                  <a:moveTo>
                    <a:pt x="57012" y="12166"/>
                  </a:moveTo>
                  <a:lnTo>
                    <a:pt x="55663" y="10839"/>
                  </a:lnTo>
                </a:path>
                <a:path w="61594" h="15240">
                  <a:moveTo>
                    <a:pt x="57012" y="12166"/>
                  </a:moveTo>
                  <a:lnTo>
                    <a:pt x="55663" y="10839"/>
                  </a:lnTo>
                </a:path>
                <a:path w="61594" h="15240">
                  <a:moveTo>
                    <a:pt x="57012" y="12166"/>
                  </a:moveTo>
                  <a:lnTo>
                    <a:pt x="55663" y="10839"/>
                  </a:lnTo>
                </a:path>
                <a:path w="61594" h="15240">
                  <a:moveTo>
                    <a:pt x="57012" y="12166"/>
                  </a:moveTo>
                  <a:lnTo>
                    <a:pt x="55663" y="10839"/>
                  </a:lnTo>
                </a:path>
                <a:path w="61594" h="15240">
                  <a:moveTo>
                    <a:pt x="55663" y="14905"/>
                  </a:moveTo>
                  <a:lnTo>
                    <a:pt x="54315" y="13527"/>
                  </a:lnTo>
                </a:path>
                <a:path w="61594" h="15240">
                  <a:moveTo>
                    <a:pt x="55663" y="14905"/>
                  </a:moveTo>
                  <a:lnTo>
                    <a:pt x="54315" y="13527"/>
                  </a:lnTo>
                </a:path>
                <a:path w="61594" h="15240">
                  <a:moveTo>
                    <a:pt x="59743" y="14905"/>
                  </a:moveTo>
                  <a:lnTo>
                    <a:pt x="58395" y="13527"/>
                  </a:lnTo>
                </a:path>
                <a:path w="61594" h="15240">
                  <a:moveTo>
                    <a:pt x="59743" y="14905"/>
                  </a:moveTo>
                  <a:lnTo>
                    <a:pt x="58395" y="13527"/>
                  </a:lnTo>
                </a:path>
                <a:path w="61594" h="15240">
                  <a:moveTo>
                    <a:pt x="59743" y="14905"/>
                  </a:moveTo>
                  <a:lnTo>
                    <a:pt x="58395" y="13527"/>
                  </a:lnTo>
                </a:path>
                <a:path w="61594" h="15240">
                  <a:moveTo>
                    <a:pt x="59743" y="14905"/>
                  </a:moveTo>
                  <a:lnTo>
                    <a:pt x="58395" y="14905"/>
                  </a:lnTo>
                </a:path>
                <a:path w="61594" h="15240">
                  <a:moveTo>
                    <a:pt x="58395" y="14905"/>
                  </a:moveTo>
                  <a:lnTo>
                    <a:pt x="57012" y="13527"/>
                  </a:lnTo>
                </a:path>
                <a:path w="61594" h="15240">
                  <a:moveTo>
                    <a:pt x="52966" y="14905"/>
                  </a:moveTo>
                  <a:lnTo>
                    <a:pt x="51567" y="13527"/>
                  </a:lnTo>
                </a:path>
                <a:path w="61594" h="15240">
                  <a:moveTo>
                    <a:pt x="52966" y="14905"/>
                  </a:moveTo>
                  <a:lnTo>
                    <a:pt x="51567" y="13527"/>
                  </a:lnTo>
                </a:path>
                <a:path w="61594" h="15240">
                  <a:moveTo>
                    <a:pt x="55663" y="14905"/>
                  </a:moveTo>
                  <a:lnTo>
                    <a:pt x="55663" y="13527"/>
                  </a:lnTo>
                </a:path>
                <a:path w="61594" h="15240">
                  <a:moveTo>
                    <a:pt x="55663" y="13527"/>
                  </a:moveTo>
                  <a:lnTo>
                    <a:pt x="5431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0235" y="13527"/>
                  </a:moveTo>
                  <a:lnTo>
                    <a:pt x="48887" y="12166"/>
                  </a:lnTo>
                </a:path>
                <a:path w="61594" h="15240">
                  <a:moveTo>
                    <a:pt x="50235" y="13527"/>
                  </a:moveTo>
                  <a:lnTo>
                    <a:pt x="48887" y="12166"/>
                  </a:lnTo>
                </a:path>
                <a:path w="61594" h="15240">
                  <a:moveTo>
                    <a:pt x="50235" y="10839"/>
                  </a:moveTo>
                  <a:lnTo>
                    <a:pt x="48887" y="9511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4315" y="14905"/>
                  </a:moveTo>
                  <a:lnTo>
                    <a:pt x="52966" y="13527"/>
                  </a:lnTo>
                </a:path>
                <a:path w="61594" h="15240">
                  <a:moveTo>
                    <a:pt x="54315" y="14905"/>
                  </a:moveTo>
                  <a:lnTo>
                    <a:pt x="52966" y="13527"/>
                  </a:lnTo>
                </a:path>
                <a:path w="61594" h="15240">
                  <a:moveTo>
                    <a:pt x="54315" y="14905"/>
                  </a:moveTo>
                  <a:lnTo>
                    <a:pt x="52966" y="13527"/>
                  </a:lnTo>
                </a:path>
                <a:path w="61594" h="15240">
                  <a:moveTo>
                    <a:pt x="54315" y="14905"/>
                  </a:moveTo>
                  <a:lnTo>
                    <a:pt x="52966" y="13527"/>
                  </a:lnTo>
                </a:path>
                <a:path w="61594" h="15240">
                  <a:moveTo>
                    <a:pt x="50235" y="13527"/>
                  </a:moveTo>
                  <a:lnTo>
                    <a:pt x="51567" y="13527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0235" y="13527"/>
                  </a:moveTo>
                  <a:lnTo>
                    <a:pt x="50235" y="14905"/>
                  </a:lnTo>
                </a:path>
                <a:path w="61594" h="15240">
                  <a:moveTo>
                    <a:pt x="50235" y="14905"/>
                  </a:moveTo>
                  <a:lnTo>
                    <a:pt x="48887" y="13527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9511"/>
                  </a:moveTo>
                  <a:lnTo>
                    <a:pt x="48887" y="10839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9511"/>
                  </a:moveTo>
                  <a:lnTo>
                    <a:pt x="48887" y="10839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51567" y="9511"/>
                  </a:moveTo>
                  <a:lnTo>
                    <a:pt x="50235" y="8099"/>
                  </a:lnTo>
                </a:path>
                <a:path w="61594" h="15240">
                  <a:moveTo>
                    <a:pt x="51567" y="9511"/>
                  </a:moveTo>
                  <a:lnTo>
                    <a:pt x="50235" y="8099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8887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8887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51567" y="12166"/>
                  </a:moveTo>
                  <a:lnTo>
                    <a:pt x="50235" y="10839"/>
                  </a:lnTo>
                </a:path>
                <a:path w="61594" h="15240">
                  <a:moveTo>
                    <a:pt x="50235" y="13527"/>
                  </a:moveTo>
                  <a:lnTo>
                    <a:pt x="51567" y="12166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50235" y="13527"/>
                  </a:moveTo>
                  <a:lnTo>
                    <a:pt x="48887" y="12166"/>
                  </a:lnTo>
                </a:path>
                <a:path w="61594" h="15240">
                  <a:moveTo>
                    <a:pt x="50235" y="10839"/>
                  </a:moveTo>
                  <a:lnTo>
                    <a:pt x="48887" y="9511"/>
                  </a:lnTo>
                </a:path>
                <a:path w="61594" h="15240">
                  <a:moveTo>
                    <a:pt x="50235" y="10839"/>
                  </a:moveTo>
                  <a:lnTo>
                    <a:pt x="48887" y="9511"/>
                  </a:lnTo>
                </a:path>
                <a:path w="61594" h="15240">
                  <a:moveTo>
                    <a:pt x="50235" y="10839"/>
                  </a:moveTo>
                  <a:lnTo>
                    <a:pt x="48887" y="9511"/>
                  </a:lnTo>
                </a:path>
                <a:path w="61594" h="15240">
                  <a:moveTo>
                    <a:pt x="50235" y="13527"/>
                  </a:moveTo>
                  <a:lnTo>
                    <a:pt x="48887" y="12166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/>
            <p:cNvSpPr/>
            <p:nvPr/>
          </p:nvSpPr>
          <p:spPr>
            <a:xfrm>
              <a:off x="18899271" y="8067429"/>
              <a:ext cx="67945" cy="15240"/>
            </a:xfrm>
            <a:custGeom>
              <a:avLst/>
              <a:gdLst/>
              <a:ahLst/>
              <a:cxnLst/>
              <a:rect l="l" t="t" r="r" b="b"/>
              <a:pathLst>
                <a:path w="67944" h="15240">
                  <a:moveTo>
                    <a:pt x="67919" y="10839"/>
                  </a:moveTo>
                  <a:lnTo>
                    <a:pt x="66537" y="10839"/>
                  </a:lnTo>
                </a:path>
                <a:path w="67944" h="15240">
                  <a:moveTo>
                    <a:pt x="67919" y="10839"/>
                  </a:moveTo>
                  <a:lnTo>
                    <a:pt x="66537" y="9511"/>
                  </a:lnTo>
                </a:path>
                <a:path w="67944" h="15240">
                  <a:moveTo>
                    <a:pt x="67919" y="10839"/>
                  </a:moveTo>
                  <a:lnTo>
                    <a:pt x="66537" y="9511"/>
                  </a:lnTo>
                </a:path>
                <a:path w="67944" h="15240">
                  <a:moveTo>
                    <a:pt x="66537" y="10839"/>
                  </a:moveTo>
                  <a:lnTo>
                    <a:pt x="65188" y="9511"/>
                  </a:lnTo>
                </a:path>
                <a:path w="67944" h="15240">
                  <a:moveTo>
                    <a:pt x="67919" y="10839"/>
                  </a:moveTo>
                  <a:lnTo>
                    <a:pt x="66537" y="9511"/>
                  </a:lnTo>
                </a:path>
                <a:path w="67944" h="15240">
                  <a:moveTo>
                    <a:pt x="67919" y="10839"/>
                  </a:moveTo>
                  <a:lnTo>
                    <a:pt x="66537" y="9511"/>
                  </a:lnTo>
                </a:path>
                <a:path w="67944" h="15240">
                  <a:moveTo>
                    <a:pt x="66537" y="12166"/>
                  </a:moveTo>
                  <a:lnTo>
                    <a:pt x="65188" y="10839"/>
                  </a:lnTo>
                </a:path>
                <a:path w="67944" h="15240">
                  <a:moveTo>
                    <a:pt x="66537" y="12166"/>
                  </a:moveTo>
                  <a:lnTo>
                    <a:pt x="65188" y="10839"/>
                  </a:lnTo>
                </a:path>
                <a:path w="67944" h="15240">
                  <a:moveTo>
                    <a:pt x="66537" y="12166"/>
                  </a:moveTo>
                  <a:lnTo>
                    <a:pt x="66537" y="10839"/>
                  </a:lnTo>
                </a:path>
                <a:path w="67944" h="15240">
                  <a:moveTo>
                    <a:pt x="63840" y="10839"/>
                  </a:moveTo>
                  <a:lnTo>
                    <a:pt x="65188" y="10839"/>
                  </a:lnTo>
                </a:path>
                <a:path w="67944" h="15240">
                  <a:moveTo>
                    <a:pt x="63840" y="10839"/>
                  </a:moveTo>
                  <a:lnTo>
                    <a:pt x="65188" y="10839"/>
                  </a:lnTo>
                </a:path>
                <a:path w="67944" h="15240">
                  <a:moveTo>
                    <a:pt x="63840" y="10839"/>
                  </a:moveTo>
                  <a:lnTo>
                    <a:pt x="62491" y="9511"/>
                  </a:lnTo>
                </a:path>
                <a:path w="67944" h="15240">
                  <a:moveTo>
                    <a:pt x="63840" y="10839"/>
                  </a:moveTo>
                  <a:lnTo>
                    <a:pt x="62491" y="9511"/>
                  </a:lnTo>
                </a:path>
                <a:path w="67944" h="15240">
                  <a:moveTo>
                    <a:pt x="65188" y="13527"/>
                  </a:moveTo>
                  <a:lnTo>
                    <a:pt x="63840" y="12166"/>
                  </a:lnTo>
                </a:path>
                <a:path w="67944" h="15240">
                  <a:moveTo>
                    <a:pt x="65188" y="13527"/>
                  </a:moveTo>
                  <a:lnTo>
                    <a:pt x="63840" y="12166"/>
                  </a:lnTo>
                </a:path>
                <a:path w="67944" h="15240">
                  <a:moveTo>
                    <a:pt x="65188" y="13527"/>
                  </a:moveTo>
                  <a:lnTo>
                    <a:pt x="63840" y="12166"/>
                  </a:lnTo>
                </a:path>
                <a:path w="67944" h="15240">
                  <a:moveTo>
                    <a:pt x="65188" y="13527"/>
                  </a:moveTo>
                  <a:lnTo>
                    <a:pt x="63840" y="12166"/>
                  </a:lnTo>
                </a:path>
                <a:path w="67944" h="15240">
                  <a:moveTo>
                    <a:pt x="65188" y="10839"/>
                  </a:moveTo>
                  <a:lnTo>
                    <a:pt x="63840" y="9511"/>
                  </a:lnTo>
                </a:path>
                <a:path w="67944" h="15240">
                  <a:moveTo>
                    <a:pt x="65188" y="10839"/>
                  </a:moveTo>
                  <a:lnTo>
                    <a:pt x="63840" y="9511"/>
                  </a:lnTo>
                </a:path>
                <a:path w="67944" h="15240">
                  <a:moveTo>
                    <a:pt x="66537" y="14905"/>
                  </a:moveTo>
                  <a:lnTo>
                    <a:pt x="66537" y="13527"/>
                  </a:lnTo>
                </a:path>
                <a:path w="67944" h="15240">
                  <a:moveTo>
                    <a:pt x="66537" y="13527"/>
                  </a:moveTo>
                  <a:lnTo>
                    <a:pt x="65188" y="12166"/>
                  </a:lnTo>
                </a:path>
                <a:path w="67944" h="15240">
                  <a:moveTo>
                    <a:pt x="12273" y="8099"/>
                  </a:moveTo>
                  <a:lnTo>
                    <a:pt x="10873" y="6772"/>
                  </a:lnTo>
                </a:path>
                <a:path w="67944" h="15240">
                  <a:moveTo>
                    <a:pt x="12273" y="8099"/>
                  </a:moveTo>
                  <a:lnTo>
                    <a:pt x="10873" y="6772"/>
                  </a:lnTo>
                </a:path>
                <a:path w="67944" h="15240">
                  <a:moveTo>
                    <a:pt x="13621" y="4100"/>
                  </a:moveTo>
                  <a:lnTo>
                    <a:pt x="12273" y="4100"/>
                  </a:lnTo>
                </a:path>
                <a:path w="67944" h="15240">
                  <a:moveTo>
                    <a:pt x="12273" y="4100"/>
                  </a:moveTo>
                  <a:lnTo>
                    <a:pt x="10873" y="2722"/>
                  </a:lnTo>
                </a:path>
                <a:path w="67944" h="15240">
                  <a:moveTo>
                    <a:pt x="12273" y="9511"/>
                  </a:moveTo>
                  <a:lnTo>
                    <a:pt x="10873" y="8099"/>
                  </a:lnTo>
                </a:path>
                <a:path w="67944" h="15240">
                  <a:moveTo>
                    <a:pt x="12273" y="9511"/>
                  </a:moveTo>
                  <a:lnTo>
                    <a:pt x="10873" y="8099"/>
                  </a:lnTo>
                </a:path>
                <a:path w="67944" h="15240">
                  <a:moveTo>
                    <a:pt x="4096" y="1327"/>
                  </a:moveTo>
                  <a:lnTo>
                    <a:pt x="2748" y="1327"/>
                  </a:lnTo>
                </a:path>
                <a:path w="67944" h="15240">
                  <a:moveTo>
                    <a:pt x="2748" y="1327"/>
                  </a:moveTo>
                  <a:lnTo>
                    <a:pt x="1399" y="0"/>
                  </a:lnTo>
                </a:path>
                <a:path w="67944" h="15240">
                  <a:moveTo>
                    <a:pt x="13621" y="4100"/>
                  </a:moveTo>
                  <a:lnTo>
                    <a:pt x="12273" y="2722"/>
                  </a:lnTo>
                </a:path>
                <a:path w="67944" h="15240">
                  <a:moveTo>
                    <a:pt x="13621" y="4100"/>
                  </a:moveTo>
                  <a:lnTo>
                    <a:pt x="12273" y="2722"/>
                  </a:lnTo>
                </a:path>
                <a:path w="67944" h="15240">
                  <a:moveTo>
                    <a:pt x="10873" y="10839"/>
                  </a:moveTo>
                  <a:lnTo>
                    <a:pt x="10873" y="9511"/>
                  </a:lnTo>
                </a:path>
                <a:path w="67944" h="15240">
                  <a:moveTo>
                    <a:pt x="10873" y="9511"/>
                  </a:moveTo>
                  <a:lnTo>
                    <a:pt x="9524" y="8099"/>
                  </a:lnTo>
                </a:path>
                <a:path w="67944" h="15240">
                  <a:moveTo>
                    <a:pt x="9524" y="10839"/>
                  </a:moveTo>
                  <a:lnTo>
                    <a:pt x="8176" y="9511"/>
                  </a:lnTo>
                </a:path>
                <a:path w="67944" h="15240">
                  <a:moveTo>
                    <a:pt x="9524" y="10839"/>
                  </a:moveTo>
                  <a:lnTo>
                    <a:pt x="8176" y="9511"/>
                  </a:lnTo>
                </a:path>
                <a:path w="67944" h="15240">
                  <a:moveTo>
                    <a:pt x="13621" y="1327"/>
                  </a:moveTo>
                  <a:lnTo>
                    <a:pt x="12273" y="0"/>
                  </a:lnTo>
                </a:path>
                <a:path w="67944" h="15240">
                  <a:moveTo>
                    <a:pt x="13621" y="1327"/>
                  </a:moveTo>
                  <a:lnTo>
                    <a:pt x="12273" y="0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  <a:lnTo>
                    <a:pt x="0" y="10839"/>
                  </a:lnTo>
                </a:path>
                <a:path w="67944" h="15240">
                  <a:moveTo>
                    <a:pt x="4096" y="13527"/>
                  </a:moveTo>
                  <a:lnTo>
                    <a:pt x="2748" y="13527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4096" y="12166"/>
                  </a:moveTo>
                  <a:lnTo>
                    <a:pt x="4096" y="13527"/>
                  </a:lnTo>
                </a:path>
                <a:path w="67944" h="15240">
                  <a:moveTo>
                    <a:pt x="4096" y="13527"/>
                  </a:moveTo>
                  <a:lnTo>
                    <a:pt x="2748" y="12166"/>
                  </a:lnTo>
                </a:path>
                <a:path w="67944" h="15240">
                  <a:moveTo>
                    <a:pt x="4096" y="13527"/>
                  </a:moveTo>
                  <a:lnTo>
                    <a:pt x="4096" y="12166"/>
                  </a:lnTo>
                </a:path>
                <a:path w="67944" h="15240">
                  <a:moveTo>
                    <a:pt x="4096" y="12166"/>
                  </a:moveTo>
                  <a:lnTo>
                    <a:pt x="2748" y="10839"/>
                  </a:lnTo>
                </a:path>
                <a:path w="67944" h="15240">
                  <a:moveTo>
                    <a:pt x="2748" y="12166"/>
                  </a:moveTo>
                  <a:lnTo>
                    <a:pt x="1399" y="10839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4905"/>
                  </a:moveTo>
                  <a:lnTo>
                    <a:pt x="4096" y="14905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8176" y="12166"/>
                  </a:moveTo>
                  <a:lnTo>
                    <a:pt x="6827" y="10839"/>
                  </a:lnTo>
                </a:path>
                <a:path w="67944" h="15240">
                  <a:moveTo>
                    <a:pt x="8176" y="12166"/>
                  </a:moveTo>
                  <a:lnTo>
                    <a:pt x="6827" y="10839"/>
                  </a:lnTo>
                </a:path>
                <a:path w="67944" h="15240">
                  <a:moveTo>
                    <a:pt x="8176" y="12166"/>
                  </a:moveTo>
                  <a:lnTo>
                    <a:pt x="6827" y="10839"/>
                  </a:lnTo>
                </a:path>
                <a:path w="67944" h="15240">
                  <a:moveTo>
                    <a:pt x="5445" y="12166"/>
                  </a:moveTo>
                  <a:lnTo>
                    <a:pt x="4096" y="10839"/>
                  </a:lnTo>
                </a:path>
                <a:path w="67944" h="15240">
                  <a:moveTo>
                    <a:pt x="5445" y="12166"/>
                  </a:moveTo>
                  <a:lnTo>
                    <a:pt x="4096" y="10839"/>
                  </a:lnTo>
                </a:path>
                <a:path w="67944" h="15240">
                  <a:moveTo>
                    <a:pt x="5445" y="12166"/>
                  </a:moveTo>
                  <a:lnTo>
                    <a:pt x="4096" y="10839"/>
                  </a:lnTo>
                </a:path>
                <a:path w="67944" h="15240">
                  <a:moveTo>
                    <a:pt x="6827" y="12166"/>
                  </a:moveTo>
                  <a:lnTo>
                    <a:pt x="5445" y="10839"/>
                  </a:lnTo>
                </a:path>
                <a:path w="67944" h="15240">
                  <a:moveTo>
                    <a:pt x="6827" y="12166"/>
                  </a:moveTo>
                  <a:lnTo>
                    <a:pt x="5445" y="10839"/>
                  </a:lnTo>
                </a:path>
                <a:path w="67944" h="15240">
                  <a:moveTo>
                    <a:pt x="6827" y="12166"/>
                  </a:moveTo>
                  <a:lnTo>
                    <a:pt x="5445" y="10839"/>
                  </a:lnTo>
                </a:path>
                <a:path w="67944" h="15240">
                  <a:moveTo>
                    <a:pt x="6827" y="14905"/>
                  </a:moveTo>
                  <a:lnTo>
                    <a:pt x="5445" y="13527"/>
                  </a:lnTo>
                </a:path>
                <a:path w="67944" h="15240">
                  <a:moveTo>
                    <a:pt x="6827" y="14905"/>
                  </a:moveTo>
                  <a:lnTo>
                    <a:pt x="5445" y="13527"/>
                  </a:lnTo>
                </a:path>
                <a:path w="67944" h="15240">
                  <a:moveTo>
                    <a:pt x="4096" y="14905"/>
                  </a:moveTo>
                  <a:lnTo>
                    <a:pt x="2748" y="13527"/>
                  </a:lnTo>
                </a:path>
                <a:path w="67944" h="15240">
                  <a:moveTo>
                    <a:pt x="4096" y="14905"/>
                  </a:moveTo>
                  <a:lnTo>
                    <a:pt x="2748" y="13527"/>
                  </a:lnTo>
                </a:path>
                <a:path w="67944" h="15240">
                  <a:moveTo>
                    <a:pt x="4096" y="14905"/>
                  </a:moveTo>
                  <a:lnTo>
                    <a:pt x="2748" y="13527"/>
                  </a:lnTo>
                </a:path>
                <a:path w="67944" h="15240">
                  <a:moveTo>
                    <a:pt x="4096" y="14905"/>
                  </a:moveTo>
                  <a:lnTo>
                    <a:pt x="2748" y="13527"/>
                  </a:lnTo>
                </a:path>
                <a:path w="67944" h="15240">
                  <a:moveTo>
                    <a:pt x="4096" y="14905"/>
                  </a:moveTo>
                  <a:lnTo>
                    <a:pt x="2748" y="13527"/>
                  </a:lnTo>
                </a:path>
                <a:path w="67944" h="15240">
                  <a:moveTo>
                    <a:pt x="9524" y="14905"/>
                  </a:moveTo>
                  <a:lnTo>
                    <a:pt x="8176" y="13527"/>
                  </a:lnTo>
                </a:path>
                <a:path w="67944" h="15240">
                  <a:moveTo>
                    <a:pt x="9524" y="14905"/>
                  </a:moveTo>
                  <a:lnTo>
                    <a:pt x="8176" y="13527"/>
                  </a:lnTo>
                </a:path>
                <a:path w="67944" h="15240">
                  <a:moveTo>
                    <a:pt x="6827" y="13527"/>
                  </a:moveTo>
                  <a:lnTo>
                    <a:pt x="5445" y="12166"/>
                  </a:lnTo>
                </a:path>
                <a:path w="67944" h="15240">
                  <a:moveTo>
                    <a:pt x="6827" y="13527"/>
                  </a:moveTo>
                  <a:lnTo>
                    <a:pt x="6827" y="14905"/>
                  </a:lnTo>
                </a:path>
                <a:path w="67944" h="15240">
                  <a:moveTo>
                    <a:pt x="10873" y="13527"/>
                  </a:moveTo>
                  <a:lnTo>
                    <a:pt x="9524" y="12166"/>
                  </a:lnTo>
                </a:path>
                <a:path w="67944" h="15240">
                  <a:moveTo>
                    <a:pt x="10873" y="13527"/>
                  </a:moveTo>
                  <a:lnTo>
                    <a:pt x="9524" y="12166"/>
                  </a:lnTo>
                </a:path>
                <a:path w="67944" h="15240">
                  <a:moveTo>
                    <a:pt x="10873" y="13527"/>
                  </a:moveTo>
                  <a:lnTo>
                    <a:pt x="12273" y="13527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0839"/>
                  </a:moveTo>
                  <a:lnTo>
                    <a:pt x="10873" y="9511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9524" y="14905"/>
                  </a:moveTo>
                  <a:lnTo>
                    <a:pt x="8176" y="13527"/>
                  </a:lnTo>
                </a:path>
                <a:path w="67944" h="15240">
                  <a:moveTo>
                    <a:pt x="9524" y="14905"/>
                  </a:moveTo>
                  <a:lnTo>
                    <a:pt x="8176" y="14905"/>
                  </a:lnTo>
                </a:path>
                <a:path w="67944" h="15240">
                  <a:moveTo>
                    <a:pt x="9524" y="14905"/>
                  </a:moveTo>
                  <a:lnTo>
                    <a:pt x="8176" y="13527"/>
                  </a:lnTo>
                </a:path>
                <a:path w="67944" h="15240">
                  <a:moveTo>
                    <a:pt x="9524" y="14905"/>
                  </a:moveTo>
                  <a:lnTo>
                    <a:pt x="8176" y="13527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4905"/>
                  </a:moveTo>
                  <a:lnTo>
                    <a:pt x="10873" y="13527"/>
                  </a:lnTo>
                </a:path>
                <a:path w="67944" h="15240">
                  <a:moveTo>
                    <a:pt x="12273" y="14905"/>
                  </a:moveTo>
                  <a:lnTo>
                    <a:pt x="12273" y="13527"/>
                  </a:lnTo>
                </a:path>
                <a:path w="67944" h="15240">
                  <a:moveTo>
                    <a:pt x="10873" y="13527"/>
                  </a:moveTo>
                  <a:lnTo>
                    <a:pt x="9524" y="12166"/>
                  </a:lnTo>
                </a:path>
                <a:path w="67944" h="15240">
                  <a:moveTo>
                    <a:pt x="10873" y="13527"/>
                  </a:moveTo>
                  <a:lnTo>
                    <a:pt x="9524" y="12166"/>
                  </a:lnTo>
                </a:path>
                <a:path w="67944" h="15240">
                  <a:moveTo>
                    <a:pt x="10873" y="13527"/>
                  </a:moveTo>
                  <a:lnTo>
                    <a:pt x="9524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3621" y="9511"/>
                  </a:lnTo>
                </a:path>
                <a:path w="67944" h="15240">
                  <a:moveTo>
                    <a:pt x="14952" y="10839"/>
                  </a:moveTo>
                  <a:lnTo>
                    <a:pt x="13621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3621" y="9511"/>
                  </a:lnTo>
                </a:path>
                <a:path w="67944" h="15240">
                  <a:moveTo>
                    <a:pt x="10873" y="9511"/>
                  </a:moveTo>
                  <a:lnTo>
                    <a:pt x="9524" y="8099"/>
                  </a:lnTo>
                </a:path>
                <a:path w="67944" h="15240">
                  <a:moveTo>
                    <a:pt x="10873" y="9511"/>
                  </a:moveTo>
                  <a:lnTo>
                    <a:pt x="9524" y="8099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9524" y="10839"/>
                  </a:moveTo>
                  <a:lnTo>
                    <a:pt x="8176" y="9511"/>
                  </a:lnTo>
                </a:path>
                <a:path w="67944" h="15240">
                  <a:moveTo>
                    <a:pt x="9524" y="10839"/>
                  </a:moveTo>
                  <a:lnTo>
                    <a:pt x="8176" y="9511"/>
                  </a:lnTo>
                </a:path>
                <a:path w="67944" h="15240">
                  <a:moveTo>
                    <a:pt x="9524" y="10839"/>
                  </a:moveTo>
                  <a:lnTo>
                    <a:pt x="8176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3621" y="10839"/>
                  </a:moveTo>
                  <a:lnTo>
                    <a:pt x="14952" y="10839"/>
                  </a:lnTo>
                </a:path>
                <a:path w="67944" h="15240">
                  <a:moveTo>
                    <a:pt x="14952" y="10839"/>
                  </a:moveTo>
                  <a:lnTo>
                    <a:pt x="13621" y="9511"/>
                  </a:lnTo>
                </a:path>
                <a:path w="67944" h="15240">
                  <a:moveTo>
                    <a:pt x="13621" y="9511"/>
                  </a:moveTo>
                  <a:lnTo>
                    <a:pt x="13621" y="10839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9511"/>
                  </a:moveTo>
                  <a:lnTo>
                    <a:pt x="13621" y="10839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2273" y="12166"/>
                  </a:moveTo>
                  <a:lnTo>
                    <a:pt x="10873" y="10839"/>
                  </a:lnTo>
                </a:path>
                <a:path w="67944" h="15240">
                  <a:moveTo>
                    <a:pt x="12273" y="12166"/>
                  </a:moveTo>
                  <a:lnTo>
                    <a:pt x="12273" y="13527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0839"/>
                  </a:moveTo>
                  <a:lnTo>
                    <a:pt x="10873" y="9511"/>
                  </a:lnTo>
                </a:path>
                <a:path w="67944" h="15240">
                  <a:moveTo>
                    <a:pt x="12273" y="10839"/>
                  </a:moveTo>
                  <a:lnTo>
                    <a:pt x="10873" y="9511"/>
                  </a:lnTo>
                </a:path>
                <a:path w="67944" h="15240">
                  <a:moveTo>
                    <a:pt x="12273" y="10839"/>
                  </a:moveTo>
                  <a:lnTo>
                    <a:pt x="10873" y="9511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12273" y="10839"/>
                  </a:lnTo>
                </a:path>
                <a:path w="67944" h="15240">
                  <a:moveTo>
                    <a:pt x="9524" y="10839"/>
                  </a:moveTo>
                  <a:lnTo>
                    <a:pt x="8176" y="9511"/>
                  </a:lnTo>
                </a:path>
                <a:path w="67944" h="15240">
                  <a:moveTo>
                    <a:pt x="9524" y="10839"/>
                  </a:moveTo>
                  <a:lnTo>
                    <a:pt x="10873" y="10839"/>
                  </a:lnTo>
                </a:path>
                <a:path w="67944" h="15240">
                  <a:moveTo>
                    <a:pt x="10873" y="10839"/>
                  </a:moveTo>
                  <a:lnTo>
                    <a:pt x="10873" y="12166"/>
                  </a:lnTo>
                </a:path>
                <a:path w="67944" h="15240">
                  <a:moveTo>
                    <a:pt x="10873" y="12166"/>
                  </a:moveTo>
                  <a:lnTo>
                    <a:pt x="9524" y="10839"/>
                  </a:lnTo>
                </a:path>
                <a:path w="67944" h="15240">
                  <a:moveTo>
                    <a:pt x="10873" y="12166"/>
                  </a:moveTo>
                  <a:lnTo>
                    <a:pt x="9524" y="10839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0839"/>
                  </a:moveTo>
                  <a:lnTo>
                    <a:pt x="10873" y="9511"/>
                  </a:lnTo>
                </a:path>
                <a:path w="67944" h="15240">
                  <a:moveTo>
                    <a:pt x="12273" y="10839"/>
                  </a:moveTo>
                  <a:lnTo>
                    <a:pt x="10873" y="9511"/>
                  </a:lnTo>
                </a:path>
                <a:path w="67944" h="15240">
                  <a:moveTo>
                    <a:pt x="10873" y="13527"/>
                  </a:moveTo>
                  <a:lnTo>
                    <a:pt x="9524" y="12166"/>
                  </a:lnTo>
                </a:path>
                <a:path w="67944" h="15240">
                  <a:moveTo>
                    <a:pt x="10873" y="13527"/>
                  </a:moveTo>
                  <a:lnTo>
                    <a:pt x="12273" y="1490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/>
            <p:cNvSpPr/>
            <p:nvPr/>
          </p:nvSpPr>
          <p:spPr>
            <a:xfrm>
              <a:off x="18673957" y="8067447"/>
              <a:ext cx="61594" cy="15240"/>
            </a:xfrm>
            <a:custGeom>
              <a:avLst/>
              <a:gdLst/>
              <a:ahLst/>
              <a:cxnLst/>
              <a:rect l="l" t="t" r="r" b="b"/>
              <a:pathLst>
                <a:path w="61594" h="15240">
                  <a:moveTo>
                    <a:pt x="1348" y="14905"/>
                  </a:moveTo>
                  <a:lnTo>
                    <a:pt x="0" y="13510"/>
                  </a:lnTo>
                </a:path>
                <a:path w="61594" h="15240">
                  <a:moveTo>
                    <a:pt x="1348" y="14905"/>
                  </a:moveTo>
                  <a:lnTo>
                    <a:pt x="0" y="13510"/>
                  </a:lnTo>
                </a:path>
                <a:path w="61594" h="15240">
                  <a:moveTo>
                    <a:pt x="1348" y="13510"/>
                  </a:moveTo>
                  <a:lnTo>
                    <a:pt x="0" y="12149"/>
                  </a:lnTo>
                </a:path>
                <a:path w="61594" h="15240">
                  <a:moveTo>
                    <a:pt x="1348" y="13510"/>
                  </a:moveTo>
                  <a:lnTo>
                    <a:pt x="1348" y="14905"/>
                  </a:lnTo>
                </a:path>
                <a:path w="61594" h="15240">
                  <a:moveTo>
                    <a:pt x="46156" y="14905"/>
                  </a:moveTo>
                  <a:lnTo>
                    <a:pt x="46156" y="13510"/>
                  </a:lnTo>
                </a:path>
                <a:path w="61594" h="15240">
                  <a:moveTo>
                    <a:pt x="46156" y="13510"/>
                  </a:moveTo>
                  <a:lnTo>
                    <a:pt x="44807" y="12149"/>
                  </a:lnTo>
                </a:path>
                <a:path w="61594" h="15240">
                  <a:moveTo>
                    <a:pt x="46156" y="14905"/>
                  </a:moveTo>
                  <a:lnTo>
                    <a:pt x="44807" y="13510"/>
                  </a:lnTo>
                </a:path>
                <a:path w="61594" h="15240">
                  <a:moveTo>
                    <a:pt x="46156" y="14905"/>
                  </a:moveTo>
                  <a:lnTo>
                    <a:pt x="44807" y="13510"/>
                  </a:lnTo>
                </a:path>
                <a:path w="61594" h="15240">
                  <a:moveTo>
                    <a:pt x="50235" y="8082"/>
                  </a:moveTo>
                  <a:lnTo>
                    <a:pt x="48870" y="6755"/>
                  </a:lnTo>
                </a:path>
                <a:path w="61594" h="15240">
                  <a:moveTo>
                    <a:pt x="50235" y="8082"/>
                  </a:moveTo>
                  <a:lnTo>
                    <a:pt x="48870" y="6755"/>
                  </a:lnTo>
                </a:path>
                <a:path w="61594" h="15240">
                  <a:moveTo>
                    <a:pt x="50235" y="4049"/>
                  </a:moveTo>
                  <a:lnTo>
                    <a:pt x="48870" y="2688"/>
                  </a:lnTo>
                </a:path>
                <a:path w="61594" h="15240">
                  <a:moveTo>
                    <a:pt x="50235" y="4049"/>
                  </a:moveTo>
                  <a:lnTo>
                    <a:pt x="48870" y="4049"/>
                  </a:lnTo>
                </a:path>
                <a:path w="61594" h="15240">
                  <a:moveTo>
                    <a:pt x="50235" y="9494"/>
                  </a:moveTo>
                  <a:lnTo>
                    <a:pt x="48870" y="8082"/>
                  </a:lnTo>
                </a:path>
                <a:path w="61594" h="15240">
                  <a:moveTo>
                    <a:pt x="50235" y="9494"/>
                  </a:moveTo>
                  <a:lnTo>
                    <a:pt x="48870" y="8082"/>
                  </a:lnTo>
                </a:path>
                <a:path w="61594" h="15240">
                  <a:moveTo>
                    <a:pt x="59743" y="1327"/>
                  </a:moveTo>
                  <a:lnTo>
                    <a:pt x="58395" y="0"/>
                  </a:lnTo>
                </a:path>
                <a:path w="61594" h="15240">
                  <a:moveTo>
                    <a:pt x="59743" y="1327"/>
                  </a:moveTo>
                  <a:lnTo>
                    <a:pt x="58395" y="1327"/>
                  </a:lnTo>
                </a:path>
                <a:path w="61594" h="15240">
                  <a:moveTo>
                    <a:pt x="48870" y="4049"/>
                  </a:moveTo>
                  <a:lnTo>
                    <a:pt x="47521" y="2688"/>
                  </a:lnTo>
                </a:path>
                <a:path w="61594" h="15240">
                  <a:moveTo>
                    <a:pt x="48870" y="4049"/>
                  </a:moveTo>
                  <a:lnTo>
                    <a:pt x="47521" y="2688"/>
                  </a:lnTo>
                </a:path>
                <a:path w="61594" h="15240">
                  <a:moveTo>
                    <a:pt x="51584" y="9494"/>
                  </a:moveTo>
                  <a:lnTo>
                    <a:pt x="50235" y="8082"/>
                  </a:lnTo>
                </a:path>
                <a:path w="61594" h="15240">
                  <a:moveTo>
                    <a:pt x="51584" y="9494"/>
                  </a:moveTo>
                  <a:lnTo>
                    <a:pt x="51584" y="10822"/>
                  </a:lnTo>
                </a:path>
                <a:path w="61594" h="15240">
                  <a:moveTo>
                    <a:pt x="52966" y="10822"/>
                  </a:moveTo>
                  <a:lnTo>
                    <a:pt x="51584" y="9494"/>
                  </a:lnTo>
                </a:path>
                <a:path w="61594" h="15240">
                  <a:moveTo>
                    <a:pt x="52966" y="10822"/>
                  </a:moveTo>
                  <a:lnTo>
                    <a:pt x="51584" y="9494"/>
                  </a:lnTo>
                </a:path>
                <a:path w="61594" h="15240">
                  <a:moveTo>
                    <a:pt x="48870" y="1327"/>
                  </a:moveTo>
                  <a:lnTo>
                    <a:pt x="47521" y="0"/>
                  </a:lnTo>
                </a:path>
                <a:path w="61594" h="15240">
                  <a:moveTo>
                    <a:pt x="48870" y="1327"/>
                  </a:moveTo>
                  <a:lnTo>
                    <a:pt x="47521" y="0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61092" y="12149"/>
                  </a:moveTo>
                  <a:lnTo>
                    <a:pt x="59743" y="10822"/>
                  </a:lnTo>
                </a:path>
                <a:path w="61594" h="15240">
                  <a:moveTo>
                    <a:pt x="58395" y="13510"/>
                  </a:moveTo>
                  <a:lnTo>
                    <a:pt x="569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8395" y="13510"/>
                  </a:moveTo>
                  <a:lnTo>
                    <a:pt x="58395" y="12149"/>
                  </a:lnTo>
                </a:path>
                <a:path w="61594" h="15240">
                  <a:moveTo>
                    <a:pt x="58395" y="13510"/>
                  </a:moveTo>
                  <a:lnTo>
                    <a:pt x="56995" y="12149"/>
                  </a:lnTo>
                </a:path>
                <a:path w="61594" h="15240">
                  <a:moveTo>
                    <a:pt x="58395" y="12149"/>
                  </a:moveTo>
                  <a:lnTo>
                    <a:pt x="56995" y="10822"/>
                  </a:lnTo>
                </a:path>
                <a:path w="61594" h="15240">
                  <a:moveTo>
                    <a:pt x="58395" y="12149"/>
                  </a:moveTo>
                  <a:lnTo>
                    <a:pt x="58395" y="13510"/>
                  </a:lnTo>
                </a:path>
                <a:path w="61594" h="15240">
                  <a:moveTo>
                    <a:pt x="59743" y="12149"/>
                  </a:moveTo>
                  <a:lnTo>
                    <a:pt x="58395" y="10822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8395" y="14905"/>
                  </a:moveTo>
                  <a:lnTo>
                    <a:pt x="59743" y="14905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4315" y="12149"/>
                  </a:moveTo>
                  <a:lnTo>
                    <a:pt x="52966" y="10822"/>
                  </a:lnTo>
                </a:path>
                <a:path w="61594" h="15240">
                  <a:moveTo>
                    <a:pt x="54315" y="12149"/>
                  </a:moveTo>
                  <a:lnTo>
                    <a:pt x="52966" y="10822"/>
                  </a:lnTo>
                </a:path>
                <a:path w="61594" h="15240">
                  <a:moveTo>
                    <a:pt x="54315" y="12149"/>
                  </a:moveTo>
                  <a:lnTo>
                    <a:pt x="52966" y="10822"/>
                  </a:lnTo>
                </a:path>
                <a:path w="61594" h="15240">
                  <a:moveTo>
                    <a:pt x="56995" y="12149"/>
                  </a:moveTo>
                  <a:lnTo>
                    <a:pt x="55646" y="10822"/>
                  </a:lnTo>
                </a:path>
                <a:path w="61594" h="15240">
                  <a:moveTo>
                    <a:pt x="56995" y="12149"/>
                  </a:moveTo>
                  <a:lnTo>
                    <a:pt x="55646" y="10822"/>
                  </a:lnTo>
                </a:path>
                <a:path w="61594" h="15240">
                  <a:moveTo>
                    <a:pt x="56995" y="12149"/>
                  </a:moveTo>
                  <a:lnTo>
                    <a:pt x="55646" y="10822"/>
                  </a:lnTo>
                </a:path>
                <a:path w="61594" h="15240">
                  <a:moveTo>
                    <a:pt x="55646" y="12149"/>
                  </a:moveTo>
                  <a:lnTo>
                    <a:pt x="54315" y="10822"/>
                  </a:lnTo>
                </a:path>
                <a:path w="61594" h="15240">
                  <a:moveTo>
                    <a:pt x="55646" y="12149"/>
                  </a:moveTo>
                  <a:lnTo>
                    <a:pt x="54315" y="10822"/>
                  </a:lnTo>
                </a:path>
                <a:path w="61594" h="15240">
                  <a:moveTo>
                    <a:pt x="55646" y="12149"/>
                  </a:moveTo>
                  <a:lnTo>
                    <a:pt x="54315" y="10822"/>
                  </a:lnTo>
                </a:path>
                <a:path w="61594" h="15240">
                  <a:moveTo>
                    <a:pt x="55646" y="14905"/>
                  </a:moveTo>
                  <a:lnTo>
                    <a:pt x="54315" y="13510"/>
                  </a:lnTo>
                </a:path>
                <a:path w="61594" h="15240">
                  <a:moveTo>
                    <a:pt x="55646" y="14905"/>
                  </a:moveTo>
                  <a:lnTo>
                    <a:pt x="54315" y="13510"/>
                  </a:lnTo>
                </a:path>
                <a:path w="61594" h="15240">
                  <a:moveTo>
                    <a:pt x="58395" y="14905"/>
                  </a:moveTo>
                  <a:lnTo>
                    <a:pt x="56995" y="13510"/>
                  </a:lnTo>
                </a:path>
                <a:path w="61594" h="15240">
                  <a:moveTo>
                    <a:pt x="58395" y="14905"/>
                  </a:moveTo>
                  <a:lnTo>
                    <a:pt x="56995" y="13510"/>
                  </a:lnTo>
                </a:path>
                <a:path w="61594" h="15240">
                  <a:moveTo>
                    <a:pt x="58395" y="14905"/>
                  </a:moveTo>
                  <a:lnTo>
                    <a:pt x="56995" y="13510"/>
                  </a:lnTo>
                </a:path>
                <a:path w="61594" h="15240">
                  <a:moveTo>
                    <a:pt x="58395" y="14905"/>
                  </a:moveTo>
                  <a:lnTo>
                    <a:pt x="56995" y="13510"/>
                  </a:lnTo>
                </a:path>
                <a:path w="61594" h="15240">
                  <a:moveTo>
                    <a:pt x="58395" y="14905"/>
                  </a:moveTo>
                  <a:lnTo>
                    <a:pt x="56995" y="13510"/>
                  </a:lnTo>
                </a:path>
                <a:path w="61594" h="15240">
                  <a:moveTo>
                    <a:pt x="52966" y="14905"/>
                  </a:moveTo>
                  <a:lnTo>
                    <a:pt x="51584" y="13510"/>
                  </a:lnTo>
                </a:path>
                <a:path w="61594" h="15240">
                  <a:moveTo>
                    <a:pt x="52966" y="14905"/>
                  </a:moveTo>
                  <a:lnTo>
                    <a:pt x="51584" y="13510"/>
                  </a:lnTo>
                </a:path>
                <a:path w="61594" h="15240">
                  <a:moveTo>
                    <a:pt x="55646" y="14905"/>
                  </a:moveTo>
                  <a:lnTo>
                    <a:pt x="55646" y="13510"/>
                  </a:lnTo>
                </a:path>
                <a:path w="61594" h="15240">
                  <a:moveTo>
                    <a:pt x="55646" y="13510"/>
                  </a:moveTo>
                  <a:lnTo>
                    <a:pt x="54315" y="12149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0235" y="13510"/>
                  </a:moveTo>
                  <a:lnTo>
                    <a:pt x="51584" y="13510"/>
                  </a:lnTo>
                </a:path>
                <a:path w="61594" h="15240">
                  <a:moveTo>
                    <a:pt x="51584" y="13510"/>
                  </a:moveTo>
                  <a:lnTo>
                    <a:pt x="50235" y="13510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0235" y="10822"/>
                  </a:moveTo>
                  <a:lnTo>
                    <a:pt x="48870" y="9494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4315" y="14905"/>
                  </a:moveTo>
                  <a:lnTo>
                    <a:pt x="52966" y="14905"/>
                  </a:lnTo>
                </a:path>
                <a:path w="61594" h="15240">
                  <a:moveTo>
                    <a:pt x="52966" y="14905"/>
                  </a:moveTo>
                  <a:lnTo>
                    <a:pt x="51584" y="13510"/>
                  </a:lnTo>
                </a:path>
                <a:path w="61594" h="15240">
                  <a:moveTo>
                    <a:pt x="52966" y="14905"/>
                  </a:moveTo>
                  <a:lnTo>
                    <a:pt x="51584" y="13510"/>
                  </a:lnTo>
                </a:path>
                <a:path w="61594" h="15240">
                  <a:moveTo>
                    <a:pt x="52966" y="14905"/>
                  </a:moveTo>
                  <a:lnTo>
                    <a:pt x="51584" y="13510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0235" y="13510"/>
                  </a:moveTo>
                  <a:lnTo>
                    <a:pt x="50235" y="14905"/>
                  </a:lnTo>
                </a:path>
                <a:path w="61594" h="15240">
                  <a:moveTo>
                    <a:pt x="50235" y="14905"/>
                  </a:moveTo>
                  <a:lnTo>
                    <a:pt x="48870" y="13510"/>
                  </a:lnTo>
                </a:path>
                <a:path w="61594" h="15240">
                  <a:moveTo>
                    <a:pt x="50235" y="13510"/>
                  </a:moveTo>
                  <a:lnTo>
                    <a:pt x="51584" y="13510"/>
                  </a:lnTo>
                </a:path>
                <a:path w="61594" h="15240">
                  <a:moveTo>
                    <a:pt x="51584" y="13510"/>
                  </a:moveTo>
                  <a:lnTo>
                    <a:pt x="50235" y="12149"/>
                  </a:lnTo>
                </a:path>
                <a:path w="61594" h="15240">
                  <a:moveTo>
                    <a:pt x="51584" y="13510"/>
                  </a:moveTo>
                  <a:lnTo>
                    <a:pt x="50235" y="13510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48870" y="10822"/>
                  </a:moveTo>
                  <a:lnTo>
                    <a:pt x="47521" y="9494"/>
                  </a:lnTo>
                </a:path>
                <a:path w="61594" h="15240">
                  <a:moveTo>
                    <a:pt x="48870" y="10822"/>
                  </a:moveTo>
                  <a:lnTo>
                    <a:pt x="47521" y="9494"/>
                  </a:lnTo>
                </a:path>
                <a:path w="61594" h="15240">
                  <a:moveTo>
                    <a:pt x="48870" y="10822"/>
                  </a:moveTo>
                  <a:lnTo>
                    <a:pt x="47521" y="949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/>
            <p:cNvSpPr/>
            <p:nvPr/>
          </p:nvSpPr>
          <p:spPr>
            <a:xfrm>
              <a:off x="18659016" y="8067426"/>
              <a:ext cx="67945" cy="15240"/>
            </a:xfrm>
            <a:custGeom>
              <a:avLst/>
              <a:gdLst/>
              <a:ahLst/>
              <a:cxnLst/>
              <a:rect l="l" t="t" r="r" b="b"/>
              <a:pathLst>
                <a:path w="67944" h="15240">
                  <a:moveTo>
                    <a:pt x="63823" y="9528"/>
                  </a:moveTo>
                  <a:lnTo>
                    <a:pt x="63823" y="10839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2474" y="10839"/>
                  </a:moveTo>
                  <a:lnTo>
                    <a:pt x="61092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9528"/>
                  </a:moveTo>
                  <a:lnTo>
                    <a:pt x="63823" y="10839"/>
                  </a:lnTo>
                </a:path>
                <a:path w="67944" h="15240">
                  <a:moveTo>
                    <a:pt x="63823" y="10839"/>
                  </a:moveTo>
                  <a:lnTo>
                    <a:pt x="62474" y="10839"/>
                  </a:lnTo>
                </a:path>
                <a:path w="67944" h="15240">
                  <a:moveTo>
                    <a:pt x="66537" y="9528"/>
                  </a:moveTo>
                  <a:lnTo>
                    <a:pt x="65171" y="8082"/>
                  </a:lnTo>
                </a:path>
                <a:path w="67944" h="15240">
                  <a:moveTo>
                    <a:pt x="66537" y="9528"/>
                  </a:moveTo>
                  <a:lnTo>
                    <a:pt x="65171" y="8082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7885" y="10839"/>
                  </a:moveTo>
                  <a:lnTo>
                    <a:pt x="66537" y="9528"/>
                  </a:lnTo>
                </a:path>
                <a:path w="67944" h="15240">
                  <a:moveTo>
                    <a:pt x="67885" y="10839"/>
                  </a:moveTo>
                  <a:lnTo>
                    <a:pt x="66537" y="9528"/>
                  </a:lnTo>
                </a:path>
                <a:path w="67944" h="15240">
                  <a:moveTo>
                    <a:pt x="67885" y="10839"/>
                  </a:moveTo>
                  <a:lnTo>
                    <a:pt x="66537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2474" y="10839"/>
                  </a:moveTo>
                  <a:lnTo>
                    <a:pt x="61092" y="9528"/>
                  </a:lnTo>
                </a:path>
                <a:path w="67944" h="15240">
                  <a:moveTo>
                    <a:pt x="62474" y="10839"/>
                  </a:moveTo>
                  <a:lnTo>
                    <a:pt x="61092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3823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3823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5171" y="12166"/>
                  </a:moveTo>
                  <a:lnTo>
                    <a:pt x="63823" y="10839"/>
                  </a:lnTo>
                </a:path>
                <a:path w="67944" h="15240">
                  <a:moveTo>
                    <a:pt x="65171" y="13527"/>
                  </a:moveTo>
                  <a:lnTo>
                    <a:pt x="65171" y="12166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5171" y="13527"/>
                  </a:moveTo>
                  <a:lnTo>
                    <a:pt x="63823" y="12166"/>
                  </a:lnTo>
                </a:path>
                <a:path w="67944" h="15240">
                  <a:moveTo>
                    <a:pt x="65171" y="10839"/>
                  </a:moveTo>
                  <a:lnTo>
                    <a:pt x="63823" y="9528"/>
                  </a:lnTo>
                </a:path>
                <a:path w="67944" h="15240">
                  <a:moveTo>
                    <a:pt x="65171" y="10839"/>
                  </a:moveTo>
                  <a:lnTo>
                    <a:pt x="63823" y="9528"/>
                  </a:lnTo>
                </a:path>
                <a:path w="67944" h="15240">
                  <a:moveTo>
                    <a:pt x="65171" y="10839"/>
                  </a:moveTo>
                  <a:lnTo>
                    <a:pt x="63823" y="9528"/>
                  </a:lnTo>
                </a:path>
                <a:path w="67944" h="15240">
                  <a:moveTo>
                    <a:pt x="65171" y="13527"/>
                  </a:moveTo>
                  <a:lnTo>
                    <a:pt x="63823" y="12166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5171" y="10839"/>
                  </a:moveTo>
                  <a:lnTo>
                    <a:pt x="66537" y="10839"/>
                  </a:lnTo>
                  <a:lnTo>
                    <a:pt x="67885" y="10839"/>
                  </a:lnTo>
                </a:path>
                <a:path w="67944" h="15240">
                  <a:moveTo>
                    <a:pt x="67885" y="10839"/>
                  </a:moveTo>
                  <a:lnTo>
                    <a:pt x="66537" y="9528"/>
                  </a:lnTo>
                </a:path>
                <a:path w="67944" h="15240">
                  <a:moveTo>
                    <a:pt x="66537" y="12166"/>
                  </a:moveTo>
                  <a:lnTo>
                    <a:pt x="65171" y="10839"/>
                  </a:lnTo>
                </a:path>
                <a:path w="67944" h="15240">
                  <a:moveTo>
                    <a:pt x="66537" y="12166"/>
                  </a:moveTo>
                  <a:lnTo>
                    <a:pt x="65171" y="10839"/>
                  </a:lnTo>
                </a:path>
                <a:path w="67944" h="15240">
                  <a:moveTo>
                    <a:pt x="66537" y="12166"/>
                  </a:moveTo>
                  <a:lnTo>
                    <a:pt x="66537" y="10839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5171" y="13527"/>
                  </a:moveTo>
                  <a:lnTo>
                    <a:pt x="63823" y="12166"/>
                  </a:lnTo>
                </a:path>
                <a:path w="67944" h="15240">
                  <a:moveTo>
                    <a:pt x="65171" y="13527"/>
                  </a:moveTo>
                  <a:lnTo>
                    <a:pt x="63823" y="12166"/>
                  </a:lnTo>
                </a:path>
                <a:path w="67944" h="15240">
                  <a:moveTo>
                    <a:pt x="65171" y="13527"/>
                  </a:moveTo>
                  <a:lnTo>
                    <a:pt x="63823" y="12166"/>
                  </a:lnTo>
                </a:path>
                <a:path w="67944" h="15240">
                  <a:moveTo>
                    <a:pt x="65171" y="13527"/>
                  </a:moveTo>
                  <a:lnTo>
                    <a:pt x="63823" y="12166"/>
                  </a:lnTo>
                </a:path>
                <a:path w="67944" h="15240">
                  <a:moveTo>
                    <a:pt x="65171" y="10839"/>
                  </a:moveTo>
                  <a:lnTo>
                    <a:pt x="63823" y="9528"/>
                  </a:lnTo>
                </a:path>
                <a:path w="67944" h="15240">
                  <a:moveTo>
                    <a:pt x="65171" y="10839"/>
                  </a:moveTo>
                  <a:lnTo>
                    <a:pt x="63823" y="9528"/>
                  </a:lnTo>
                </a:path>
                <a:path w="67944" h="15240">
                  <a:moveTo>
                    <a:pt x="65171" y="14905"/>
                  </a:moveTo>
                  <a:lnTo>
                    <a:pt x="66537" y="13527"/>
                  </a:lnTo>
                </a:path>
                <a:path w="67944" h="15240">
                  <a:moveTo>
                    <a:pt x="66537" y="13527"/>
                  </a:moveTo>
                  <a:lnTo>
                    <a:pt x="65171" y="12166"/>
                  </a:lnTo>
                </a:path>
                <a:path w="67944" h="15240">
                  <a:moveTo>
                    <a:pt x="12255" y="8082"/>
                  </a:moveTo>
                  <a:lnTo>
                    <a:pt x="10856" y="8082"/>
                  </a:lnTo>
                </a:path>
                <a:path w="67944" h="15240">
                  <a:moveTo>
                    <a:pt x="10856" y="8082"/>
                  </a:moveTo>
                  <a:lnTo>
                    <a:pt x="9507" y="6789"/>
                  </a:lnTo>
                </a:path>
                <a:path w="67944" h="15240">
                  <a:moveTo>
                    <a:pt x="12255" y="4100"/>
                  </a:moveTo>
                  <a:lnTo>
                    <a:pt x="10856" y="2739"/>
                  </a:lnTo>
                </a:path>
                <a:path w="67944" h="15240">
                  <a:moveTo>
                    <a:pt x="12255" y="4100"/>
                  </a:moveTo>
                  <a:lnTo>
                    <a:pt x="10856" y="2739"/>
                  </a:lnTo>
                </a:path>
                <a:path w="67944" h="15240">
                  <a:moveTo>
                    <a:pt x="10856" y="9528"/>
                  </a:moveTo>
                  <a:lnTo>
                    <a:pt x="9507" y="8082"/>
                  </a:lnTo>
                </a:path>
                <a:path w="67944" h="15240">
                  <a:moveTo>
                    <a:pt x="10856" y="9528"/>
                  </a:moveTo>
                  <a:lnTo>
                    <a:pt x="12255" y="9528"/>
                  </a:lnTo>
                </a:path>
                <a:path w="67944" h="15240">
                  <a:moveTo>
                    <a:pt x="2731" y="1344"/>
                  </a:moveTo>
                  <a:lnTo>
                    <a:pt x="1382" y="0"/>
                  </a:lnTo>
                </a:path>
                <a:path w="67944" h="15240">
                  <a:moveTo>
                    <a:pt x="2731" y="1344"/>
                  </a:moveTo>
                  <a:lnTo>
                    <a:pt x="1382" y="0"/>
                  </a:lnTo>
                </a:path>
                <a:path w="67944" h="15240">
                  <a:moveTo>
                    <a:pt x="13604" y="4100"/>
                  </a:moveTo>
                  <a:lnTo>
                    <a:pt x="12255" y="2739"/>
                  </a:lnTo>
                </a:path>
                <a:path w="67944" h="15240">
                  <a:moveTo>
                    <a:pt x="13604" y="4100"/>
                  </a:moveTo>
                  <a:lnTo>
                    <a:pt x="12255" y="2739"/>
                  </a:lnTo>
                </a:path>
                <a:path w="67944" h="15240">
                  <a:moveTo>
                    <a:pt x="10856" y="10839"/>
                  </a:moveTo>
                  <a:lnTo>
                    <a:pt x="10856" y="9528"/>
                  </a:lnTo>
                </a:path>
                <a:path w="67944" h="15240">
                  <a:moveTo>
                    <a:pt x="10856" y="9528"/>
                  </a:moveTo>
                  <a:lnTo>
                    <a:pt x="9507" y="8082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13604" y="1344"/>
                  </a:moveTo>
                  <a:lnTo>
                    <a:pt x="12255" y="0"/>
                  </a:lnTo>
                </a:path>
                <a:path w="67944" h="15240">
                  <a:moveTo>
                    <a:pt x="13604" y="1344"/>
                  </a:moveTo>
                  <a:lnTo>
                    <a:pt x="12255" y="0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  <a:lnTo>
                    <a:pt x="0" y="10839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1382" y="13527"/>
                  </a:moveTo>
                  <a:lnTo>
                    <a:pt x="0" y="12166"/>
                  </a:lnTo>
                </a:path>
                <a:path w="67944" h="15240">
                  <a:moveTo>
                    <a:pt x="4079" y="12166"/>
                  </a:moveTo>
                  <a:lnTo>
                    <a:pt x="2731" y="13527"/>
                  </a:lnTo>
                </a:path>
                <a:path w="67944" h="15240">
                  <a:moveTo>
                    <a:pt x="4079" y="13527"/>
                  </a:moveTo>
                  <a:lnTo>
                    <a:pt x="2731" y="12166"/>
                  </a:lnTo>
                </a:path>
                <a:path w="67944" h="15240">
                  <a:moveTo>
                    <a:pt x="4079" y="13527"/>
                  </a:moveTo>
                  <a:lnTo>
                    <a:pt x="4079" y="12166"/>
                  </a:lnTo>
                </a:path>
                <a:path w="67944" h="15240">
                  <a:moveTo>
                    <a:pt x="4079" y="12166"/>
                  </a:moveTo>
                  <a:lnTo>
                    <a:pt x="2731" y="10839"/>
                  </a:lnTo>
                </a:path>
                <a:path w="67944" h="15240">
                  <a:moveTo>
                    <a:pt x="1382" y="12166"/>
                  </a:moveTo>
                  <a:lnTo>
                    <a:pt x="0" y="10839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4905"/>
                  </a:moveTo>
                  <a:lnTo>
                    <a:pt x="1382" y="13527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8159" y="12166"/>
                  </a:moveTo>
                  <a:lnTo>
                    <a:pt x="6827" y="10839"/>
                  </a:lnTo>
                </a:path>
                <a:path w="67944" h="15240">
                  <a:moveTo>
                    <a:pt x="8159" y="12166"/>
                  </a:moveTo>
                  <a:lnTo>
                    <a:pt x="6827" y="10839"/>
                  </a:lnTo>
                </a:path>
                <a:path w="67944" h="15240">
                  <a:moveTo>
                    <a:pt x="8159" y="12166"/>
                  </a:moveTo>
                  <a:lnTo>
                    <a:pt x="6827" y="10839"/>
                  </a:lnTo>
                </a:path>
                <a:path w="67944" h="15240">
                  <a:moveTo>
                    <a:pt x="5479" y="12166"/>
                  </a:moveTo>
                  <a:lnTo>
                    <a:pt x="4079" y="10839"/>
                  </a:lnTo>
                </a:path>
                <a:path w="67944" h="15240">
                  <a:moveTo>
                    <a:pt x="5479" y="12166"/>
                  </a:moveTo>
                  <a:lnTo>
                    <a:pt x="4079" y="10839"/>
                  </a:lnTo>
                </a:path>
                <a:path w="67944" h="15240">
                  <a:moveTo>
                    <a:pt x="5479" y="12166"/>
                  </a:moveTo>
                  <a:lnTo>
                    <a:pt x="4079" y="10839"/>
                  </a:lnTo>
                </a:path>
                <a:path w="67944" h="15240">
                  <a:moveTo>
                    <a:pt x="5479" y="12166"/>
                  </a:moveTo>
                  <a:lnTo>
                    <a:pt x="4079" y="10839"/>
                  </a:lnTo>
                </a:path>
                <a:path w="67944" h="15240">
                  <a:moveTo>
                    <a:pt x="5479" y="12166"/>
                  </a:moveTo>
                  <a:lnTo>
                    <a:pt x="4079" y="10839"/>
                  </a:lnTo>
                </a:path>
                <a:path w="67944" h="15240">
                  <a:moveTo>
                    <a:pt x="5479" y="12166"/>
                  </a:moveTo>
                  <a:lnTo>
                    <a:pt x="4079" y="10839"/>
                  </a:lnTo>
                </a:path>
                <a:path w="67944" h="15240">
                  <a:moveTo>
                    <a:pt x="6827" y="14905"/>
                  </a:moveTo>
                  <a:lnTo>
                    <a:pt x="5479" y="13527"/>
                  </a:lnTo>
                </a:path>
                <a:path w="67944" h="15240">
                  <a:moveTo>
                    <a:pt x="6827" y="14905"/>
                  </a:moveTo>
                  <a:lnTo>
                    <a:pt x="5479" y="13527"/>
                  </a:lnTo>
                </a:path>
                <a:path w="67944" h="15240">
                  <a:moveTo>
                    <a:pt x="2731" y="14905"/>
                  </a:moveTo>
                  <a:lnTo>
                    <a:pt x="1382" y="13527"/>
                  </a:lnTo>
                </a:path>
                <a:path w="67944" h="15240">
                  <a:moveTo>
                    <a:pt x="2731" y="14905"/>
                  </a:moveTo>
                  <a:lnTo>
                    <a:pt x="1382" y="13527"/>
                  </a:lnTo>
                </a:path>
                <a:path w="67944" h="15240">
                  <a:moveTo>
                    <a:pt x="2731" y="14905"/>
                  </a:moveTo>
                  <a:lnTo>
                    <a:pt x="1382" y="13527"/>
                  </a:lnTo>
                </a:path>
                <a:path w="67944" h="15240">
                  <a:moveTo>
                    <a:pt x="4079" y="14905"/>
                  </a:moveTo>
                  <a:lnTo>
                    <a:pt x="2731" y="13527"/>
                  </a:lnTo>
                </a:path>
                <a:path w="67944" h="15240">
                  <a:moveTo>
                    <a:pt x="4079" y="14905"/>
                  </a:moveTo>
                  <a:lnTo>
                    <a:pt x="2731" y="14905"/>
                  </a:lnTo>
                </a:path>
                <a:path w="67944" h="15240">
                  <a:moveTo>
                    <a:pt x="9507" y="14905"/>
                  </a:moveTo>
                  <a:lnTo>
                    <a:pt x="8159" y="13527"/>
                  </a:lnTo>
                </a:path>
                <a:path w="67944" h="15240">
                  <a:moveTo>
                    <a:pt x="9507" y="14905"/>
                  </a:moveTo>
                  <a:lnTo>
                    <a:pt x="8159" y="13527"/>
                  </a:lnTo>
                </a:path>
                <a:path w="67944" h="15240">
                  <a:moveTo>
                    <a:pt x="6827" y="13527"/>
                  </a:moveTo>
                  <a:lnTo>
                    <a:pt x="5479" y="12166"/>
                  </a:lnTo>
                </a:path>
                <a:path w="67944" h="15240">
                  <a:moveTo>
                    <a:pt x="6827" y="13527"/>
                  </a:moveTo>
                  <a:lnTo>
                    <a:pt x="6827" y="14905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2255" y="13527"/>
                  </a:moveTo>
                  <a:lnTo>
                    <a:pt x="10856" y="12166"/>
                  </a:lnTo>
                </a:path>
                <a:path w="67944" h="15240">
                  <a:moveTo>
                    <a:pt x="12255" y="13527"/>
                  </a:moveTo>
                  <a:lnTo>
                    <a:pt x="10856" y="12166"/>
                  </a:lnTo>
                </a:path>
                <a:path w="67944" h="15240">
                  <a:moveTo>
                    <a:pt x="12255" y="10839"/>
                  </a:moveTo>
                  <a:lnTo>
                    <a:pt x="10856" y="9528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8159" y="14905"/>
                  </a:moveTo>
                  <a:lnTo>
                    <a:pt x="6827" y="13527"/>
                  </a:lnTo>
                </a:path>
                <a:path w="67944" h="15240">
                  <a:moveTo>
                    <a:pt x="8159" y="14905"/>
                  </a:moveTo>
                  <a:lnTo>
                    <a:pt x="6827" y="13527"/>
                  </a:lnTo>
                </a:path>
                <a:path w="67944" h="15240">
                  <a:moveTo>
                    <a:pt x="8159" y="14905"/>
                  </a:moveTo>
                  <a:lnTo>
                    <a:pt x="6827" y="13527"/>
                  </a:lnTo>
                </a:path>
                <a:path w="67944" h="15240">
                  <a:moveTo>
                    <a:pt x="8159" y="14905"/>
                  </a:moveTo>
                  <a:lnTo>
                    <a:pt x="6827" y="13527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12255" y="13527"/>
                  </a:lnTo>
                </a:path>
                <a:path w="67944" h="15240">
                  <a:moveTo>
                    <a:pt x="12255" y="14905"/>
                  </a:moveTo>
                  <a:lnTo>
                    <a:pt x="10856" y="13527"/>
                  </a:lnTo>
                </a:path>
                <a:path w="67944" h="15240">
                  <a:moveTo>
                    <a:pt x="12255" y="14905"/>
                  </a:moveTo>
                  <a:lnTo>
                    <a:pt x="12255" y="13527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3604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3604" y="9528"/>
                  </a:lnTo>
                </a:path>
                <a:path w="67944" h="15240">
                  <a:moveTo>
                    <a:pt x="10856" y="9528"/>
                  </a:moveTo>
                  <a:lnTo>
                    <a:pt x="9507" y="8082"/>
                  </a:lnTo>
                </a:path>
                <a:path w="67944" h="15240">
                  <a:moveTo>
                    <a:pt x="10856" y="9528"/>
                  </a:moveTo>
                  <a:lnTo>
                    <a:pt x="9507" y="8082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9528"/>
                  </a:moveTo>
                  <a:lnTo>
                    <a:pt x="13604" y="10839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9528"/>
                  </a:moveTo>
                  <a:lnTo>
                    <a:pt x="13604" y="10839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0856" y="12166"/>
                  </a:moveTo>
                  <a:lnTo>
                    <a:pt x="9507" y="10839"/>
                  </a:lnTo>
                </a:path>
                <a:path w="67944" h="15240">
                  <a:moveTo>
                    <a:pt x="10856" y="12166"/>
                  </a:moveTo>
                  <a:lnTo>
                    <a:pt x="12255" y="13527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12255" y="13527"/>
                  </a:moveTo>
                  <a:lnTo>
                    <a:pt x="10856" y="12166"/>
                  </a:lnTo>
                </a:path>
                <a:path w="67944" h="15240">
                  <a:moveTo>
                    <a:pt x="12255" y="10839"/>
                  </a:moveTo>
                  <a:lnTo>
                    <a:pt x="10856" y="9528"/>
                  </a:lnTo>
                </a:path>
                <a:path w="67944" h="15240">
                  <a:moveTo>
                    <a:pt x="12255" y="10839"/>
                  </a:moveTo>
                  <a:lnTo>
                    <a:pt x="10856" y="9528"/>
                  </a:lnTo>
                </a:path>
                <a:path w="67944" h="15240">
                  <a:moveTo>
                    <a:pt x="12255" y="10839"/>
                  </a:moveTo>
                  <a:lnTo>
                    <a:pt x="10856" y="9528"/>
                  </a:lnTo>
                </a:path>
                <a:path w="67944" h="15240">
                  <a:moveTo>
                    <a:pt x="12255" y="13527"/>
                  </a:moveTo>
                  <a:lnTo>
                    <a:pt x="10856" y="12166"/>
                  </a:lnTo>
                </a:path>
                <a:path w="67944" h="15240">
                  <a:moveTo>
                    <a:pt x="10856" y="10839"/>
                  </a:moveTo>
                  <a:lnTo>
                    <a:pt x="9507" y="10839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10856" y="10839"/>
                  </a:moveTo>
                  <a:lnTo>
                    <a:pt x="10856" y="12166"/>
                  </a:lnTo>
                </a:path>
                <a:path w="67944" h="15240">
                  <a:moveTo>
                    <a:pt x="10856" y="12166"/>
                  </a:moveTo>
                  <a:lnTo>
                    <a:pt x="9507" y="10839"/>
                  </a:lnTo>
                </a:path>
                <a:path w="67944" h="15240">
                  <a:moveTo>
                    <a:pt x="10856" y="12166"/>
                  </a:moveTo>
                  <a:lnTo>
                    <a:pt x="9507" y="10839"/>
                  </a:lnTo>
                </a:path>
                <a:path w="67944" h="15240">
                  <a:moveTo>
                    <a:pt x="12255" y="10839"/>
                  </a:moveTo>
                  <a:lnTo>
                    <a:pt x="13604" y="10839"/>
                  </a:lnTo>
                </a:path>
                <a:path w="67944" h="15240">
                  <a:moveTo>
                    <a:pt x="12255" y="10839"/>
                  </a:moveTo>
                  <a:lnTo>
                    <a:pt x="13604" y="10839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2255" y="13527"/>
                  </a:moveTo>
                  <a:lnTo>
                    <a:pt x="10856" y="12166"/>
                  </a:lnTo>
                </a:path>
                <a:path w="67944" h="15240">
                  <a:moveTo>
                    <a:pt x="12255" y="13527"/>
                  </a:moveTo>
                  <a:lnTo>
                    <a:pt x="10856" y="12166"/>
                  </a:lnTo>
                </a:path>
                <a:path w="67944" h="15240">
                  <a:moveTo>
                    <a:pt x="12255" y="13527"/>
                  </a:moveTo>
                  <a:lnTo>
                    <a:pt x="10856" y="121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/>
            <p:cNvSpPr/>
            <p:nvPr/>
          </p:nvSpPr>
          <p:spPr>
            <a:xfrm>
              <a:off x="18478463" y="8067447"/>
              <a:ext cx="193040" cy="15240"/>
            </a:xfrm>
            <a:custGeom>
              <a:avLst/>
              <a:gdLst/>
              <a:ahLst/>
              <a:cxnLst/>
              <a:rect l="l" t="t" r="r" b="b"/>
              <a:pathLst>
                <a:path w="193040" h="15240">
                  <a:moveTo>
                    <a:pt x="192801" y="13510"/>
                  </a:moveTo>
                  <a:lnTo>
                    <a:pt x="191401" y="12149"/>
                  </a:lnTo>
                </a:path>
                <a:path w="193040" h="15240">
                  <a:moveTo>
                    <a:pt x="192801" y="10822"/>
                  </a:moveTo>
                  <a:lnTo>
                    <a:pt x="191401" y="9494"/>
                  </a:lnTo>
                </a:path>
                <a:path w="193040" h="15240">
                  <a:moveTo>
                    <a:pt x="192801" y="10822"/>
                  </a:moveTo>
                  <a:lnTo>
                    <a:pt x="191401" y="9494"/>
                  </a:lnTo>
                </a:path>
                <a:path w="193040" h="15240">
                  <a:moveTo>
                    <a:pt x="191401" y="13510"/>
                  </a:moveTo>
                  <a:lnTo>
                    <a:pt x="190052" y="12149"/>
                  </a:lnTo>
                </a:path>
                <a:path w="193040" h="15240">
                  <a:moveTo>
                    <a:pt x="191401" y="13510"/>
                  </a:moveTo>
                  <a:lnTo>
                    <a:pt x="191401" y="14905"/>
                  </a:lnTo>
                </a:path>
                <a:path w="193040" h="15240">
                  <a:moveTo>
                    <a:pt x="0" y="14905"/>
                  </a:moveTo>
                  <a:lnTo>
                    <a:pt x="1348" y="14905"/>
                  </a:lnTo>
                </a:path>
                <a:path w="193040" h="15240">
                  <a:moveTo>
                    <a:pt x="1348" y="14905"/>
                  </a:moveTo>
                  <a:lnTo>
                    <a:pt x="0" y="13510"/>
                  </a:lnTo>
                </a:path>
                <a:path w="193040" h="15240">
                  <a:moveTo>
                    <a:pt x="1348" y="14905"/>
                  </a:moveTo>
                  <a:lnTo>
                    <a:pt x="1348" y="13510"/>
                  </a:lnTo>
                </a:path>
                <a:path w="193040" h="15240">
                  <a:moveTo>
                    <a:pt x="1348" y="13510"/>
                  </a:moveTo>
                  <a:lnTo>
                    <a:pt x="0" y="13510"/>
                  </a:lnTo>
                </a:path>
                <a:path w="193040" h="15240">
                  <a:moveTo>
                    <a:pt x="5445" y="8082"/>
                  </a:moveTo>
                  <a:lnTo>
                    <a:pt x="4113" y="6755"/>
                  </a:lnTo>
                </a:path>
                <a:path w="193040" h="15240">
                  <a:moveTo>
                    <a:pt x="5445" y="8082"/>
                  </a:moveTo>
                  <a:lnTo>
                    <a:pt x="4113" y="6755"/>
                  </a:lnTo>
                </a:path>
                <a:path w="193040" h="15240">
                  <a:moveTo>
                    <a:pt x="5445" y="4049"/>
                  </a:moveTo>
                  <a:lnTo>
                    <a:pt x="4113" y="4049"/>
                  </a:lnTo>
                </a:path>
                <a:path w="193040" h="15240">
                  <a:moveTo>
                    <a:pt x="4113" y="4049"/>
                  </a:moveTo>
                  <a:lnTo>
                    <a:pt x="2748" y="2688"/>
                  </a:lnTo>
                </a:path>
                <a:path w="193040" h="15240">
                  <a:moveTo>
                    <a:pt x="5445" y="9494"/>
                  </a:moveTo>
                  <a:lnTo>
                    <a:pt x="4113" y="8082"/>
                  </a:lnTo>
                </a:path>
                <a:path w="193040" h="15240">
                  <a:moveTo>
                    <a:pt x="5445" y="9494"/>
                  </a:moveTo>
                  <a:lnTo>
                    <a:pt x="4113" y="8082"/>
                  </a:lnTo>
                </a:path>
                <a:path w="193040" h="15240">
                  <a:moveTo>
                    <a:pt x="4113" y="4049"/>
                  </a:moveTo>
                  <a:lnTo>
                    <a:pt x="2748" y="2688"/>
                  </a:lnTo>
                </a:path>
                <a:path w="193040" h="15240">
                  <a:moveTo>
                    <a:pt x="4113" y="4049"/>
                  </a:moveTo>
                  <a:lnTo>
                    <a:pt x="2748" y="2688"/>
                  </a:lnTo>
                </a:path>
                <a:path w="193040" h="15240">
                  <a:moveTo>
                    <a:pt x="6793" y="9494"/>
                  </a:moveTo>
                  <a:lnTo>
                    <a:pt x="5445" y="8082"/>
                  </a:lnTo>
                </a:path>
                <a:path w="193040" h="15240">
                  <a:moveTo>
                    <a:pt x="6793" y="9494"/>
                  </a:moveTo>
                  <a:lnTo>
                    <a:pt x="6793" y="10822"/>
                  </a:lnTo>
                </a:path>
                <a:path w="193040" h="15240">
                  <a:moveTo>
                    <a:pt x="8176" y="10822"/>
                  </a:moveTo>
                  <a:lnTo>
                    <a:pt x="6793" y="9494"/>
                  </a:lnTo>
                </a:path>
                <a:path w="193040" h="15240">
                  <a:moveTo>
                    <a:pt x="8176" y="10822"/>
                  </a:moveTo>
                  <a:lnTo>
                    <a:pt x="6793" y="9494"/>
                  </a:lnTo>
                </a:path>
                <a:path w="193040" h="15240">
                  <a:moveTo>
                    <a:pt x="4113" y="1327"/>
                  </a:moveTo>
                  <a:lnTo>
                    <a:pt x="2748" y="0"/>
                  </a:lnTo>
                </a:path>
                <a:path w="193040" h="15240">
                  <a:moveTo>
                    <a:pt x="4113" y="1327"/>
                  </a:moveTo>
                  <a:lnTo>
                    <a:pt x="2748" y="0"/>
                  </a:lnTo>
                </a:path>
                <a:path w="193040" h="15240">
                  <a:moveTo>
                    <a:pt x="9541" y="12149"/>
                  </a:moveTo>
                  <a:lnTo>
                    <a:pt x="8176" y="10822"/>
                  </a:lnTo>
                </a:path>
                <a:path w="193040" h="15240">
                  <a:moveTo>
                    <a:pt x="9541" y="12149"/>
                  </a:moveTo>
                  <a:lnTo>
                    <a:pt x="8176" y="10822"/>
                  </a:lnTo>
                </a:path>
                <a:path w="193040" h="15240">
                  <a:moveTo>
                    <a:pt x="9541" y="12149"/>
                  </a:moveTo>
                  <a:lnTo>
                    <a:pt x="8176" y="10822"/>
                  </a:lnTo>
                </a:path>
                <a:path w="193040" h="15240">
                  <a:moveTo>
                    <a:pt x="12221" y="12149"/>
                  </a:moveTo>
                  <a:lnTo>
                    <a:pt x="10890" y="10822"/>
                  </a:lnTo>
                </a:path>
                <a:path w="193040" h="15240">
                  <a:moveTo>
                    <a:pt x="12221" y="12149"/>
                  </a:moveTo>
                  <a:lnTo>
                    <a:pt x="10890" y="12149"/>
                  </a:lnTo>
                </a:path>
                <a:path w="193040" h="15240">
                  <a:moveTo>
                    <a:pt x="10890" y="12149"/>
                  </a:moveTo>
                  <a:lnTo>
                    <a:pt x="9541" y="10822"/>
                  </a:lnTo>
                </a:path>
                <a:path w="193040" h="15240">
                  <a:moveTo>
                    <a:pt x="10890" y="12149"/>
                  </a:moveTo>
                  <a:lnTo>
                    <a:pt x="9541" y="10822"/>
                  </a:lnTo>
                </a:path>
                <a:path w="193040" h="15240">
                  <a:moveTo>
                    <a:pt x="10890" y="12149"/>
                  </a:moveTo>
                  <a:lnTo>
                    <a:pt x="9541" y="10822"/>
                  </a:lnTo>
                </a:path>
                <a:path w="193040" h="15240">
                  <a:moveTo>
                    <a:pt x="10890" y="12149"/>
                  </a:moveTo>
                  <a:lnTo>
                    <a:pt x="9541" y="10822"/>
                  </a:lnTo>
                </a:path>
                <a:path w="193040" h="15240">
                  <a:moveTo>
                    <a:pt x="10890" y="14905"/>
                  </a:moveTo>
                  <a:lnTo>
                    <a:pt x="9541" y="13510"/>
                  </a:lnTo>
                </a:path>
                <a:path w="193040" h="15240">
                  <a:moveTo>
                    <a:pt x="10890" y="14905"/>
                  </a:moveTo>
                  <a:lnTo>
                    <a:pt x="9541" y="13510"/>
                  </a:lnTo>
                </a:path>
                <a:path w="193040" h="15240">
                  <a:moveTo>
                    <a:pt x="8176" y="14905"/>
                  </a:moveTo>
                  <a:lnTo>
                    <a:pt x="6793" y="13510"/>
                  </a:lnTo>
                </a:path>
                <a:path w="193040" h="15240">
                  <a:moveTo>
                    <a:pt x="8176" y="14905"/>
                  </a:moveTo>
                  <a:lnTo>
                    <a:pt x="6793" y="13510"/>
                  </a:lnTo>
                </a:path>
                <a:path w="193040" h="15240">
                  <a:moveTo>
                    <a:pt x="10890" y="14905"/>
                  </a:moveTo>
                  <a:lnTo>
                    <a:pt x="10890" y="13510"/>
                  </a:lnTo>
                </a:path>
                <a:path w="193040" h="15240">
                  <a:moveTo>
                    <a:pt x="10890" y="13510"/>
                  </a:moveTo>
                  <a:lnTo>
                    <a:pt x="9541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0822"/>
                  </a:moveTo>
                  <a:lnTo>
                    <a:pt x="4113" y="9494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8176" y="14905"/>
                  </a:moveTo>
                  <a:lnTo>
                    <a:pt x="6793" y="13510"/>
                  </a:lnTo>
                </a:path>
                <a:path w="193040" h="15240">
                  <a:moveTo>
                    <a:pt x="8176" y="14905"/>
                  </a:moveTo>
                  <a:lnTo>
                    <a:pt x="6793" y="13510"/>
                  </a:lnTo>
                </a:path>
                <a:path w="193040" h="15240">
                  <a:moveTo>
                    <a:pt x="8176" y="14905"/>
                  </a:moveTo>
                  <a:lnTo>
                    <a:pt x="6793" y="13510"/>
                  </a:lnTo>
                </a:path>
                <a:path w="193040" h="15240">
                  <a:moveTo>
                    <a:pt x="8176" y="14905"/>
                  </a:moveTo>
                  <a:lnTo>
                    <a:pt x="6793" y="13510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5445" y="14905"/>
                  </a:lnTo>
                </a:path>
                <a:path w="193040" h="15240">
                  <a:moveTo>
                    <a:pt x="5445" y="14905"/>
                  </a:moveTo>
                  <a:lnTo>
                    <a:pt x="4113" y="13510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9494"/>
                  </a:moveTo>
                  <a:lnTo>
                    <a:pt x="4113" y="10822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2748" y="10822"/>
                  </a:moveTo>
                  <a:lnTo>
                    <a:pt x="1348" y="9494"/>
                  </a:lnTo>
                </a:path>
                <a:path w="193040" h="15240">
                  <a:moveTo>
                    <a:pt x="2748" y="10822"/>
                  </a:moveTo>
                  <a:lnTo>
                    <a:pt x="1348" y="9494"/>
                  </a:lnTo>
                </a:path>
                <a:path w="193040" h="15240">
                  <a:moveTo>
                    <a:pt x="2748" y="10822"/>
                  </a:moveTo>
                  <a:lnTo>
                    <a:pt x="1348" y="9494"/>
                  </a:lnTo>
                </a:path>
                <a:path w="193040" h="15240">
                  <a:moveTo>
                    <a:pt x="2748" y="10822"/>
                  </a:moveTo>
                  <a:lnTo>
                    <a:pt x="1348" y="9494"/>
                  </a:lnTo>
                </a:path>
                <a:path w="193040" h="15240">
                  <a:moveTo>
                    <a:pt x="2748" y="9494"/>
                  </a:moveTo>
                  <a:lnTo>
                    <a:pt x="2748" y="10822"/>
                  </a:lnTo>
                </a:path>
                <a:path w="193040" h="15240">
                  <a:moveTo>
                    <a:pt x="2748" y="10822"/>
                  </a:moveTo>
                  <a:lnTo>
                    <a:pt x="1348" y="9494"/>
                  </a:lnTo>
                </a:path>
                <a:path w="193040" h="15240">
                  <a:moveTo>
                    <a:pt x="5445" y="9494"/>
                  </a:moveTo>
                  <a:lnTo>
                    <a:pt x="4113" y="8082"/>
                  </a:lnTo>
                </a:path>
                <a:path w="193040" h="15240">
                  <a:moveTo>
                    <a:pt x="5445" y="9494"/>
                  </a:moveTo>
                  <a:lnTo>
                    <a:pt x="4113" y="8082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8176" y="10822"/>
                  </a:moveTo>
                  <a:lnTo>
                    <a:pt x="6793" y="9494"/>
                  </a:lnTo>
                </a:path>
                <a:path w="193040" h="15240">
                  <a:moveTo>
                    <a:pt x="8176" y="10822"/>
                  </a:moveTo>
                  <a:lnTo>
                    <a:pt x="6793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2748" y="10822"/>
                  </a:moveTo>
                  <a:lnTo>
                    <a:pt x="1348" y="9494"/>
                  </a:lnTo>
                </a:path>
                <a:path w="193040" h="15240">
                  <a:moveTo>
                    <a:pt x="2748" y="10822"/>
                  </a:moveTo>
                  <a:lnTo>
                    <a:pt x="1348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4113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4113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10822"/>
                  </a:lnTo>
                </a:path>
                <a:path w="193040" h="15240">
                  <a:moveTo>
                    <a:pt x="5445" y="12149"/>
                  </a:moveTo>
                  <a:lnTo>
                    <a:pt x="4113" y="10822"/>
                  </a:lnTo>
                </a:path>
                <a:path w="193040" h="15240">
                  <a:moveTo>
                    <a:pt x="5445" y="13510"/>
                  </a:moveTo>
                  <a:lnTo>
                    <a:pt x="5445" y="12149"/>
                  </a:lnTo>
                </a:path>
                <a:path w="193040" h="15240">
                  <a:moveTo>
                    <a:pt x="5445" y="10822"/>
                  </a:moveTo>
                  <a:lnTo>
                    <a:pt x="6793" y="10822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0822"/>
                  </a:moveTo>
                  <a:lnTo>
                    <a:pt x="4113" y="9494"/>
                  </a:lnTo>
                </a:path>
                <a:path w="193040" h="15240">
                  <a:moveTo>
                    <a:pt x="5445" y="10822"/>
                  </a:moveTo>
                  <a:lnTo>
                    <a:pt x="4113" y="9494"/>
                  </a:lnTo>
                </a:path>
                <a:path w="193040" h="15240">
                  <a:moveTo>
                    <a:pt x="5445" y="10822"/>
                  </a:moveTo>
                  <a:lnTo>
                    <a:pt x="4113" y="9494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5445" y="10822"/>
                  </a:moveTo>
                  <a:lnTo>
                    <a:pt x="4113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5445" y="12149"/>
                  </a:moveTo>
                  <a:lnTo>
                    <a:pt x="4113" y="10822"/>
                  </a:lnTo>
                </a:path>
                <a:path w="193040" h="15240">
                  <a:moveTo>
                    <a:pt x="5445" y="12149"/>
                  </a:moveTo>
                  <a:lnTo>
                    <a:pt x="4113" y="10822"/>
                  </a:lnTo>
                </a:path>
                <a:path w="193040" h="15240">
                  <a:moveTo>
                    <a:pt x="5445" y="12149"/>
                  </a:moveTo>
                  <a:lnTo>
                    <a:pt x="5445" y="10822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0822"/>
                  </a:moveTo>
                  <a:lnTo>
                    <a:pt x="4113" y="9494"/>
                  </a:lnTo>
                </a:path>
                <a:path w="193040" h="15240">
                  <a:moveTo>
                    <a:pt x="5445" y="10822"/>
                  </a:moveTo>
                  <a:lnTo>
                    <a:pt x="4113" y="9494"/>
                  </a:lnTo>
                </a:path>
                <a:path w="193040" h="15240">
                  <a:moveTo>
                    <a:pt x="5445" y="14905"/>
                  </a:moveTo>
                  <a:lnTo>
                    <a:pt x="5445" y="13510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13621" y="13510"/>
                  </a:moveTo>
                  <a:lnTo>
                    <a:pt x="14970" y="13510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6318" y="12149"/>
                  </a:moveTo>
                  <a:lnTo>
                    <a:pt x="14970" y="10822"/>
                  </a:lnTo>
                </a:path>
                <a:path w="193040" h="15240">
                  <a:moveTo>
                    <a:pt x="14970" y="13510"/>
                  </a:moveTo>
                  <a:lnTo>
                    <a:pt x="14970" y="12149"/>
                  </a:lnTo>
                </a:path>
                <a:path w="193040" h="15240">
                  <a:moveTo>
                    <a:pt x="13621" y="13510"/>
                  </a:moveTo>
                  <a:lnTo>
                    <a:pt x="122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3621" y="13510"/>
                  </a:moveTo>
                  <a:lnTo>
                    <a:pt x="13621" y="12149"/>
                  </a:lnTo>
                </a:path>
                <a:path w="193040" h="15240">
                  <a:moveTo>
                    <a:pt x="13621" y="13510"/>
                  </a:moveTo>
                  <a:lnTo>
                    <a:pt x="12221" y="12149"/>
                  </a:lnTo>
                </a:path>
                <a:path w="193040" h="15240">
                  <a:moveTo>
                    <a:pt x="13621" y="12149"/>
                  </a:moveTo>
                  <a:lnTo>
                    <a:pt x="12221" y="10822"/>
                  </a:lnTo>
                </a:path>
                <a:path w="193040" h="15240">
                  <a:moveTo>
                    <a:pt x="13621" y="12149"/>
                  </a:moveTo>
                  <a:lnTo>
                    <a:pt x="13621" y="13510"/>
                  </a:lnTo>
                </a:path>
                <a:path w="193040" h="15240">
                  <a:moveTo>
                    <a:pt x="14970" y="12149"/>
                  </a:moveTo>
                  <a:lnTo>
                    <a:pt x="13621" y="10822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3621" y="14905"/>
                  </a:moveTo>
                  <a:lnTo>
                    <a:pt x="12221" y="13510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3621" y="14905"/>
                  </a:moveTo>
                  <a:lnTo>
                    <a:pt x="12221" y="13510"/>
                  </a:lnTo>
                </a:path>
                <a:path w="193040" h="15240">
                  <a:moveTo>
                    <a:pt x="13621" y="14905"/>
                  </a:moveTo>
                  <a:lnTo>
                    <a:pt x="12221" y="13510"/>
                  </a:lnTo>
                </a:path>
                <a:path w="193040" h="15240">
                  <a:moveTo>
                    <a:pt x="13621" y="14905"/>
                  </a:moveTo>
                  <a:lnTo>
                    <a:pt x="12221" y="13510"/>
                  </a:lnTo>
                </a:path>
                <a:path w="193040" h="15240">
                  <a:moveTo>
                    <a:pt x="13621" y="14905"/>
                  </a:moveTo>
                  <a:lnTo>
                    <a:pt x="12221" y="13510"/>
                  </a:lnTo>
                </a:path>
                <a:path w="193040" h="15240">
                  <a:moveTo>
                    <a:pt x="13621" y="14905"/>
                  </a:moveTo>
                  <a:lnTo>
                    <a:pt x="12221" y="13510"/>
                  </a:lnTo>
                </a:path>
                <a:path w="193040" h="15240">
                  <a:moveTo>
                    <a:pt x="17649" y="1327"/>
                  </a:moveTo>
                  <a:lnTo>
                    <a:pt x="16318" y="0"/>
                  </a:lnTo>
                </a:path>
                <a:path w="193040" h="15240">
                  <a:moveTo>
                    <a:pt x="17649" y="1327"/>
                  </a:moveTo>
                  <a:lnTo>
                    <a:pt x="16318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/>
            <p:cNvSpPr/>
            <p:nvPr/>
          </p:nvSpPr>
          <p:spPr>
            <a:xfrm>
              <a:off x="14123826" y="1376015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1348" y="4083"/>
                  </a:moveTo>
                  <a:lnTo>
                    <a:pt x="0" y="2722"/>
                  </a:lnTo>
                </a:path>
                <a:path w="12700" h="16509">
                  <a:moveTo>
                    <a:pt x="1348" y="4083"/>
                  </a:moveTo>
                  <a:lnTo>
                    <a:pt x="0" y="4083"/>
                  </a:lnTo>
                </a:path>
                <a:path w="12700" h="16509">
                  <a:moveTo>
                    <a:pt x="1348" y="4083"/>
                  </a:moveTo>
                  <a:lnTo>
                    <a:pt x="0" y="2722"/>
                  </a:lnTo>
                </a:path>
                <a:path w="12700" h="16509">
                  <a:moveTo>
                    <a:pt x="1348" y="4083"/>
                  </a:moveTo>
                  <a:lnTo>
                    <a:pt x="0" y="2722"/>
                  </a:lnTo>
                </a:path>
                <a:path w="12700" h="16509">
                  <a:moveTo>
                    <a:pt x="6793" y="10839"/>
                  </a:moveTo>
                  <a:lnTo>
                    <a:pt x="5445" y="9494"/>
                  </a:lnTo>
                </a:path>
                <a:path w="12700" h="16509">
                  <a:moveTo>
                    <a:pt x="6793" y="10839"/>
                  </a:moveTo>
                  <a:lnTo>
                    <a:pt x="5445" y="9494"/>
                  </a:lnTo>
                </a:path>
                <a:path w="12700" h="16509">
                  <a:moveTo>
                    <a:pt x="5445" y="13544"/>
                  </a:moveTo>
                  <a:lnTo>
                    <a:pt x="6793" y="13544"/>
                  </a:lnTo>
                </a:path>
                <a:path w="12700" h="16509">
                  <a:moveTo>
                    <a:pt x="6793" y="13544"/>
                  </a:moveTo>
                  <a:lnTo>
                    <a:pt x="5445" y="12217"/>
                  </a:lnTo>
                </a:path>
                <a:path w="12700" h="16509">
                  <a:moveTo>
                    <a:pt x="6793" y="8133"/>
                  </a:moveTo>
                  <a:lnTo>
                    <a:pt x="5445" y="6755"/>
                  </a:lnTo>
                </a:path>
                <a:path w="12700" h="16509">
                  <a:moveTo>
                    <a:pt x="6793" y="8133"/>
                  </a:moveTo>
                  <a:lnTo>
                    <a:pt x="5445" y="6755"/>
                  </a:lnTo>
                </a:path>
                <a:path w="12700" h="16509">
                  <a:moveTo>
                    <a:pt x="5445" y="13544"/>
                  </a:moveTo>
                  <a:lnTo>
                    <a:pt x="4079" y="12217"/>
                  </a:lnTo>
                </a:path>
                <a:path w="12700" h="16509">
                  <a:moveTo>
                    <a:pt x="5445" y="13544"/>
                  </a:moveTo>
                  <a:lnTo>
                    <a:pt x="5445" y="14888"/>
                  </a:lnTo>
                </a:path>
                <a:path w="12700" h="16509">
                  <a:moveTo>
                    <a:pt x="8159" y="8133"/>
                  </a:moveTo>
                  <a:lnTo>
                    <a:pt x="6793" y="8133"/>
                  </a:lnTo>
                </a:path>
                <a:path w="12700" h="16509">
                  <a:moveTo>
                    <a:pt x="6793" y="8133"/>
                  </a:moveTo>
                  <a:lnTo>
                    <a:pt x="5445" y="6755"/>
                  </a:lnTo>
                </a:path>
                <a:path w="12700" h="16509">
                  <a:moveTo>
                    <a:pt x="8159" y="6755"/>
                  </a:moveTo>
                  <a:lnTo>
                    <a:pt x="6793" y="5462"/>
                  </a:lnTo>
                </a:path>
                <a:path w="12700" h="16509">
                  <a:moveTo>
                    <a:pt x="8159" y="6755"/>
                  </a:moveTo>
                  <a:lnTo>
                    <a:pt x="6793" y="5462"/>
                  </a:lnTo>
                </a:path>
                <a:path w="12700" h="16509">
                  <a:moveTo>
                    <a:pt x="5445" y="16284"/>
                  </a:moveTo>
                  <a:lnTo>
                    <a:pt x="4079" y="14888"/>
                  </a:lnTo>
                </a:path>
                <a:path w="12700" h="16509">
                  <a:moveTo>
                    <a:pt x="5445" y="16284"/>
                  </a:moveTo>
                  <a:lnTo>
                    <a:pt x="4079" y="14888"/>
                  </a:lnTo>
                </a:path>
                <a:path w="12700" h="16509">
                  <a:moveTo>
                    <a:pt x="9524" y="5462"/>
                  </a:moveTo>
                  <a:lnTo>
                    <a:pt x="8159" y="4083"/>
                  </a:lnTo>
                </a:path>
                <a:path w="12700" h="16509">
                  <a:moveTo>
                    <a:pt x="9524" y="5462"/>
                  </a:moveTo>
                  <a:lnTo>
                    <a:pt x="8159" y="4083"/>
                  </a:lnTo>
                </a:path>
                <a:path w="12700" h="16509">
                  <a:moveTo>
                    <a:pt x="9524" y="5462"/>
                  </a:moveTo>
                  <a:lnTo>
                    <a:pt x="8159" y="4083"/>
                  </a:lnTo>
                </a:path>
                <a:path w="12700" h="16509">
                  <a:moveTo>
                    <a:pt x="12238" y="5462"/>
                  </a:moveTo>
                  <a:lnTo>
                    <a:pt x="10856" y="4083"/>
                  </a:lnTo>
                </a:path>
                <a:path w="12700" h="16509">
                  <a:moveTo>
                    <a:pt x="12238" y="5462"/>
                  </a:moveTo>
                  <a:lnTo>
                    <a:pt x="10856" y="4083"/>
                  </a:lnTo>
                </a:path>
                <a:path w="12700" h="16509">
                  <a:moveTo>
                    <a:pt x="12238" y="5462"/>
                  </a:moveTo>
                  <a:lnTo>
                    <a:pt x="10856" y="4083"/>
                  </a:lnTo>
                </a:path>
                <a:path w="12700" h="16509">
                  <a:moveTo>
                    <a:pt x="12238" y="5462"/>
                  </a:moveTo>
                  <a:lnTo>
                    <a:pt x="10856" y="4083"/>
                  </a:lnTo>
                </a:path>
                <a:path w="12700" h="16509">
                  <a:moveTo>
                    <a:pt x="12238" y="5462"/>
                  </a:moveTo>
                  <a:lnTo>
                    <a:pt x="10856" y="4083"/>
                  </a:lnTo>
                </a:path>
                <a:path w="12700" h="16509">
                  <a:moveTo>
                    <a:pt x="12238" y="5462"/>
                  </a:moveTo>
                  <a:lnTo>
                    <a:pt x="10856" y="4083"/>
                  </a:lnTo>
                </a:path>
                <a:path w="12700" h="16509">
                  <a:moveTo>
                    <a:pt x="10856" y="1395"/>
                  </a:moveTo>
                  <a:lnTo>
                    <a:pt x="9524" y="0"/>
                  </a:lnTo>
                </a:path>
                <a:path w="12700" h="16509">
                  <a:moveTo>
                    <a:pt x="10856" y="1395"/>
                  </a:moveTo>
                  <a:lnTo>
                    <a:pt x="10856" y="2722"/>
                  </a:lnTo>
                </a:path>
                <a:path w="12700" h="16509">
                  <a:moveTo>
                    <a:pt x="8159" y="2722"/>
                  </a:moveTo>
                  <a:lnTo>
                    <a:pt x="6793" y="1395"/>
                  </a:lnTo>
                </a:path>
                <a:path w="12700" h="16509">
                  <a:moveTo>
                    <a:pt x="8159" y="2722"/>
                  </a:moveTo>
                  <a:lnTo>
                    <a:pt x="6793" y="1395"/>
                  </a:lnTo>
                </a:path>
                <a:path w="12700" h="16509">
                  <a:moveTo>
                    <a:pt x="10856" y="2722"/>
                  </a:moveTo>
                  <a:lnTo>
                    <a:pt x="9524" y="1395"/>
                  </a:lnTo>
                </a:path>
                <a:path w="12700" h="16509">
                  <a:moveTo>
                    <a:pt x="10856" y="2722"/>
                  </a:moveTo>
                  <a:lnTo>
                    <a:pt x="9524" y="1395"/>
                  </a:lnTo>
                </a:path>
                <a:path w="12700" h="16509">
                  <a:moveTo>
                    <a:pt x="5445" y="4083"/>
                  </a:moveTo>
                  <a:lnTo>
                    <a:pt x="6793" y="4083"/>
                  </a:lnTo>
                </a:path>
                <a:path w="12700" h="16509">
                  <a:moveTo>
                    <a:pt x="6793" y="4083"/>
                  </a:moveTo>
                  <a:lnTo>
                    <a:pt x="5445" y="4083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5445" y="6755"/>
                  </a:moveTo>
                  <a:lnTo>
                    <a:pt x="4079" y="5462"/>
                  </a:lnTo>
                </a:path>
                <a:path w="12700" h="16509">
                  <a:moveTo>
                    <a:pt x="6793" y="5462"/>
                  </a:moveTo>
                  <a:lnTo>
                    <a:pt x="6793" y="4083"/>
                  </a:lnTo>
                </a:path>
                <a:path w="12700" h="16509">
                  <a:moveTo>
                    <a:pt x="6793" y="4083"/>
                  </a:moveTo>
                  <a:lnTo>
                    <a:pt x="5445" y="2722"/>
                  </a:lnTo>
                </a:path>
                <a:path w="12700" h="16509">
                  <a:moveTo>
                    <a:pt x="8159" y="2722"/>
                  </a:moveTo>
                  <a:lnTo>
                    <a:pt x="6793" y="1395"/>
                  </a:lnTo>
                </a:path>
                <a:path w="12700" h="16509">
                  <a:moveTo>
                    <a:pt x="8159" y="2722"/>
                  </a:moveTo>
                  <a:lnTo>
                    <a:pt x="6793" y="1395"/>
                  </a:lnTo>
                </a:path>
                <a:path w="12700" h="16509">
                  <a:moveTo>
                    <a:pt x="8159" y="2722"/>
                  </a:moveTo>
                  <a:lnTo>
                    <a:pt x="6793" y="1395"/>
                  </a:lnTo>
                </a:path>
                <a:path w="12700" h="16509">
                  <a:moveTo>
                    <a:pt x="8159" y="2722"/>
                  </a:moveTo>
                  <a:lnTo>
                    <a:pt x="6793" y="1395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6793" y="5462"/>
                  </a:moveTo>
                  <a:lnTo>
                    <a:pt x="6793" y="4083"/>
                  </a:lnTo>
                </a:path>
                <a:path w="12700" h="16509">
                  <a:moveTo>
                    <a:pt x="6793" y="4083"/>
                  </a:moveTo>
                  <a:lnTo>
                    <a:pt x="5445" y="2722"/>
                  </a:lnTo>
                </a:path>
                <a:path w="12700" h="16509">
                  <a:moveTo>
                    <a:pt x="6793" y="4083"/>
                  </a:moveTo>
                  <a:lnTo>
                    <a:pt x="5445" y="2722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5445" y="8133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6793" y="8133"/>
                  </a:moveTo>
                  <a:lnTo>
                    <a:pt x="5445" y="6755"/>
                  </a:lnTo>
                </a:path>
                <a:path w="12700" h="16509">
                  <a:moveTo>
                    <a:pt x="6793" y="8133"/>
                  </a:moveTo>
                  <a:lnTo>
                    <a:pt x="5445" y="675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/>
            <p:cNvSpPr/>
            <p:nvPr/>
          </p:nvSpPr>
          <p:spPr>
            <a:xfrm>
              <a:off x="14126571" y="1376009"/>
              <a:ext cx="17780" cy="15240"/>
            </a:xfrm>
            <a:custGeom>
              <a:avLst/>
              <a:gdLst/>
              <a:ahLst/>
              <a:cxnLst/>
              <a:rect l="l" t="t" r="r" b="b"/>
              <a:pathLst>
                <a:path w="17780" h="15240">
                  <a:moveTo>
                    <a:pt x="4045" y="8150"/>
                  </a:moveTo>
                  <a:lnTo>
                    <a:pt x="2696" y="6772"/>
                  </a:lnTo>
                </a:path>
                <a:path w="17780" h="15240">
                  <a:moveTo>
                    <a:pt x="5411" y="8150"/>
                  </a:moveTo>
                  <a:lnTo>
                    <a:pt x="4045" y="6772"/>
                  </a:lnTo>
                </a:path>
                <a:path w="17780" h="15240">
                  <a:moveTo>
                    <a:pt x="5411" y="8150"/>
                  </a:moveTo>
                  <a:lnTo>
                    <a:pt x="4045" y="677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4045" y="8150"/>
                  </a:moveTo>
                  <a:lnTo>
                    <a:pt x="2696" y="6772"/>
                  </a:lnTo>
                </a:path>
                <a:path w="17780" h="15240">
                  <a:moveTo>
                    <a:pt x="4045" y="8150"/>
                  </a:moveTo>
                  <a:lnTo>
                    <a:pt x="2696" y="677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</a:path>
                <a:path w="17780" h="15240">
                  <a:moveTo>
                    <a:pt x="1331" y="8150"/>
                  </a:moveTo>
                  <a:lnTo>
                    <a:pt x="0" y="6772"/>
                  </a:lnTo>
                </a:path>
                <a:path w="17780" h="15240">
                  <a:moveTo>
                    <a:pt x="1331" y="8150"/>
                  </a:moveTo>
                  <a:lnTo>
                    <a:pt x="0" y="6772"/>
                  </a:lnTo>
                </a:path>
                <a:path w="17780" h="15240">
                  <a:moveTo>
                    <a:pt x="2696" y="8150"/>
                  </a:moveTo>
                  <a:lnTo>
                    <a:pt x="1331" y="6772"/>
                  </a:lnTo>
                </a:path>
                <a:path w="17780" h="15240">
                  <a:moveTo>
                    <a:pt x="2696" y="8150"/>
                  </a:moveTo>
                  <a:lnTo>
                    <a:pt x="1331" y="6772"/>
                  </a:lnTo>
                </a:path>
                <a:path w="17780" h="15240">
                  <a:moveTo>
                    <a:pt x="1331" y="8150"/>
                  </a:moveTo>
                  <a:lnTo>
                    <a:pt x="2696" y="8150"/>
                  </a:lnTo>
                </a:path>
                <a:path w="17780" h="15240">
                  <a:moveTo>
                    <a:pt x="1331" y="8150"/>
                  </a:moveTo>
                  <a:lnTo>
                    <a:pt x="0" y="6772"/>
                  </a:lnTo>
                </a:path>
                <a:path w="17780" h="15240">
                  <a:moveTo>
                    <a:pt x="1331" y="8150"/>
                  </a:moveTo>
                  <a:lnTo>
                    <a:pt x="0" y="6772"/>
                  </a:lnTo>
                </a:path>
                <a:path w="17780" h="15240">
                  <a:moveTo>
                    <a:pt x="1331" y="8150"/>
                  </a:moveTo>
                  <a:lnTo>
                    <a:pt x="0" y="677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  <a:lnTo>
                    <a:pt x="1331" y="4100"/>
                  </a:lnTo>
                </a:path>
                <a:path w="17780" h="15240">
                  <a:moveTo>
                    <a:pt x="4045" y="8150"/>
                  </a:moveTo>
                  <a:lnTo>
                    <a:pt x="2696" y="6772"/>
                  </a:lnTo>
                </a:path>
                <a:path w="17780" h="15240">
                  <a:moveTo>
                    <a:pt x="4045" y="8150"/>
                  </a:moveTo>
                  <a:lnTo>
                    <a:pt x="2696" y="6772"/>
                  </a:lnTo>
                </a:path>
                <a:path w="17780" h="15240">
                  <a:moveTo>
                    <a:pt x="2696" y="5462"/>
                  </a:moveTo>
                  <a:lnTo>
                    <a:pt x="1331" y="4100"/>
                  </a:lnTo>
                </a:path>
                <a:path w="17780" h="15240">
                  <a:moveTo>
                    <a:pt x="4045" y="6772"/>
                  </a:moveTo>
                  <a:lnTo>
                    <a:pt x="2696" y="6772"/>
                  </a:lnTo>
                </a:path>
                <a:path w="17780" h="15240">
                  <a:moveTo>
                    <a:pt x="2696" y="6772"/>
                  </a:moveTo>
                  <a:lnTo>
                    <a:pt x="4045" y="677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  <a:lnTo>
                    <a:pt x="1331" y="4100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</a:path>
                <a:path w="17780" h="15240">
                  <a:moveTo>
                    <a:pt x="2696" y="6772"/>
                  </a:moveTo>
                  <a:lnTo>
                    <a:pt x="1331" y="6772"/>
                  </a:lnTo>
                </a:path>
                <a:path w="17780" h="15240">
                  <a:moveTo>
                    <a:pt x="2696" y="8150"/>
                  </a:moveTo>
                  <a:lnTo>
                    <a:pt x="1331" y="6772"/>
                  </a:lnTo>
                </a:path>
                <a:path w="17780" h="15240">
                  <a:moveTo>
                    <a:pt x="1331" y="8150"/>
                  </a:moveTo>
                  <a:lnTo>
                    <a:pt x="0" y="6772"/>
                  </a:lnTo>
                </a:path>
                <a:path w="17780" h="15240">
                  <a:moveTo>
                    <a:pt x="1331" y="8150"/>
                  </a:moveTo>
                  <a:lnTo>
                    <a:pt x="0" y="6772"/>
                  </a:lnTo>
                </a:path>
                <a:path w="17780" h="15240">
                  <a:moveTo>
                    <a:pt x="2696" y="4100"/>
                  </a:moveTo>
                  <a:lnTo>
                    <a:pt x="1331" y="2739"/>
                  </a:lnTo>
                </a:path>
                <a:path w="17780" h="15240">
                  <a:moveTo>
                    <a:pt x="2696" y="4100"/>
                  </a:moveTo>
                  <a:lnTo>
                    <a:pt x="1331" y="2739"/>
                  </a:lnTo>
                </a:path>
                <a:path w="17780" h="15240">
                  <a:moveTo>
                    <a:pt x="2696" y="4100"/>
                  </a:moveTo>
                  <a:lnTo>
                    <a:pt x="2696" y="5462"/>
                  </a:lnTo>
                </a:path>
                <a:path w="17780" h="15240">
                  <a:moveTo>
                    <a:pt x="2696" y="5462"/>
                  </a:moveTo>
                  <a:lnTo>
                    <a:pt x="1331" y="4100"/>
                  </a:lnTo>
                </a:path>
                <a:path w="17780" h="15240">
                  <a:moveTo>
                    <a:pt x="2696" y="6772"/>
                  </a:moveTo>
                  <a:lnTo>
                    <a:pt x="1331" y="5462"/>
                  </a:lnTo>
                </a:path>
                <a:path w="17780" h="15240">
                  <a:moveTo>
                    <a:pt x="2696" y="6772"/>
                  </a:moveTo>
                  <a:lnTo>
                    <a:pt x="1331" y="5462"/>
                  </a:lnTo>
                </a:path>
                <a:path w="17780" h="15240">
                  <a:moveTo>
                    <a:pt x="4045" y="4100"/>
                  </a:moveTo>
                  <a:lnTo>
                    <a:pt x="2696" y="2739"/>
                  </a:lnTo>
                </a:path>
                <a:path w="17780" h="15240">
                  <a:moveTo>
                    <a:pt x="4045" y="4100"/>
                  </a:moveTo>
                  <a:lnTo>
                    <a:pt x="2696" y="4100"/>
                  </a:lnTo>
                </a:path>
                <a:path w="17780" h="15240">
                  <a:moveTo>
                    <a:pt x="12221" y="4100"/>
                  </a:moveTo>
                  <a:lnTo>
                    <a:pt x="10805" y="2739"/>
                  </a:lnTo>
                </a:path>
                <a:path w="17780" h="15240">
                  <a:moveTo>
                    <a:pt x="12221" y="4100"/>
                  </a:moveTo>
                  <a:lnTo>
                    <a:pt x="10805" y="2739"/>
                  </a:lnTo>
                </a:path>
                <a:path w="17780" h="15240">
                  <a:moveTo>
                    <a:pt x="12221" y="4100"/>
                  </a:moveTo>
                  <a:lnTo>
                    <a:pt x="10805" y="2739"/>
                  </a:lnTo>
                </a:path>
                <a:path w="17780" h="15240">
                  <a:moveTo>
                    <a:pt x="12221" y="4100"/>
                  </a:moveTo>
                  <a:lnTo>
                    <a:pt x="10805" y="2739"/>
                  </a:lnTo>
                </a:path>
                <a:path w="17780" h="15240">
                  <a:moveTo>
                    <a:pt x="13570" y="4100"/>
                  </a:moveTo>
                  <a:lnTo>
                    <a:pt x="12221" y="2739"/>
                  </a:lnTo>
                </a:path>
                <a:path w="17780" h="15240">
                  <a:moveTo>
                    <a:pt x="12221" y="4100"/>
                  </a:moveTo>
                  <a:lnTo>
                    <a:pt x="10805" y="2739"/>
                  </a:lnTo>
                </a:path>
                <a:path w="17780" h="15240">
                  <a:moveTo>
                    <a:pt x="10805" y="4100"/>
                  </a:moveTo>
                  <a:lnTo>
                    <a:pt x="9473" y="2739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</a:path>
                <a:path w="17780" h="15240">
                  <a:moveTo>
                    <a:pt x="10805" y="4100"/>
                  </a:moveTo>
                  <a:lnTo>
                    <a:pt x="9473" y="2739"/>
                  </a:lnTo>
                </a:path>
                <a:path w="17780" h="15240">
                  <a:moveTo>
                    <a:pt x="10805" y="4100"/>
                  </a:moveTo>
                  <a:lnTo>
                    <a:pt x="9473" y="2739"/>
                  </a:lnTo>
                </a:path>
                <a:path w="17780" h="15240">
                  <a:moveTo>
                    <a:pt x="10805" y="4100"/>
                  </a:moveTo>
                  <a:lnTo>
                    <a:pt x="9473" y="2739"/>
                  </a:lnTo>
                </a:path>
                <a:path w="17780" h="15240">
                  <a:moveTo>
                    <a:pt x="10805" y="4100"/>
                  </a:moveTo>
                  <a:lnTo>
                    <a:pt x="9473" y="2739"/>
                  </a:lnTo>
                </a:path>
                <a:path w="17780" h="15240">
                  <a:moveTo>
                    <a:pt x="12221" y="4100"/>
                  </a:moveTo>
                  <a:lnTo>
                    <a:pt x="10805" y="2739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  <a:lnTo>
                    <a:pt x="9473" y="0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  <a:lnTo>
                    <a:pt x="9473" y="0"/>
                  </a:lnTo>
                </a:path>
                <a:path w="17780" h="15240">
                  <a:moveTo>
                    <a:pt x="10805" y="1412"/>
                  </a:moveTo>
                  <a:lnTo>
                    <a:pt x="9473" y="0"/>
                  </a:lnTo>
                </a:path>
                <a:path w="17780" h="15240">
                  <a:moveTo>
                    <a:pt x="10805" y="1412"/>
                  </a:moveTo>
                  <a:lnTo>
                    <a:pt x="9473" y="0"/>
                  </a:lnTo>
                </a:path>
                <a:path w="17780" h="15240">
                  <a:moveTo>
                    <a:pt x="10805" y="2739"/>
                  </a:moveTo>
                  <a:lnTo>
                    <a:pt x="9473" y="1412"/>
                  </a:lnTo>
                </a:path>
                <a:path w="17780" h="15240">
                  <a:moveTo>
                    <a:pt x="10805" y="2739"/>
                  </a:moveTo>
                  <a:lnTo>
                    <a:pt x="9473" y="1412"/>
                  </a:lnTo>
                </a:path>
                <a:path w="17780" h="15240">
                  <a:moveTo>
                    <a:pt x="17632" y="14905"/>
                  </a:moveTo>
                  <a:lnTo>
                    <a:pt x="16267" y="13544"/>
                  </a:lnTo>
                </a:path>
                <a:path w="17780" h="15240">
                  <a:moveTo>
                    <a:pt x="17632" y="14905"/>
                  </a:moveTo>
                  <a:lnTo>
                    <a:pt x="16267" y="1354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0" name="object 50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8882435" y="2060129"/>
              <a:ext cx="97536" cy="85112"/>
            </a:xfrm>
            <a:prstGeom prst="rect">
              <a:avLst/>
            </a:prstGeom>
          </p:spPr>
        </p:pic>
        <p:sp>
          <p:nvSpPr>
            <p:cNvPr id="501" name="object 501"/>
            <p:cNvSpPr/>
            <p:nvPr/>
          </p:nvSpPr>
          <p:spPr>
            <a:xfrm>
              <a:off x="16006584" y="1098649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0856" y="1344"/>
                  </a:moveTo>
                  <a:lnTo>
                    <a:pt x="9507" y="0"/>
                  </a:lnTo>
                </a:path>
                <a:path w="12700" h="15240">
                  <a:moveTo>
                    <a:pt x="10856" y="1344"/>
                  </a:moveTo>
                  <a:lnTo>
                    <a:pt x="9507" y="0"/>
                  </a:lnTo>
                </a:path>
                <a:path w="12700" h="15240">
                  <a:moveTo>
                    <a:pt x="10856" y="2688"/>
                  </a:moveTo>
                  <a:lnTo>
                    <a:pt x="9507" y="1344"/>
                  </a:lnTo>
                </a:path>
                <a:path w="12700" h="15240">
                  <a:moveTo>
                    <a:pt x="10856" y="2688"/>
                  </a:moveTo>
                  <a:lnTo>
                    <a:pt x="12255" y="2688"/>
                  </a:lnTo>
                </a:path>
                <a:path w="12700" h="15240">
                  <a:moveTo>
                    <a:pt x="6810" y="9443"/>
                  </a:moveTo>
                  <a:lnTo>
                    <a:pt x="5428" y="8099"/>
                  </a:lnTo>
                </a:path>
                <a:path w="12700" h="15240">
                  <a:moveTo>
                    <a:pt x="6810" y="9443"/>
                  </a:moveTo>
                  <a:lnTo>
                    <a:pt x="8159" y="9443"/>
                  </a:lnTo>
                </a:path>
                <a:path w="12700" h="15240">
                  <a:moveTo>
                    <a:pt x="9507" y="12183"/>
                  </a:moveTo>
                  <a:lnTo>
                    <a:pt x="8159" y="10839"/>
                  </a:lnTo>
                </a:path>
                <a:path w="12700" h="15240">
                  <a:moveTo>
                    <a:pt x="9507" y="12183"/>
                  </a:moveTo>
                  <a:lnTo>
                    <a:pt x="8159" y="10839"/>
                  </a:lnTo>
                </a:path>
                <a:path w="12700" h="15240">
                  <a:moveTo>
                    <a:pt x="6810" y="6772"/>
                  </a:moveTo>
                  <a:lnTo>
                    <a:pt x="5428" y="5394"/>
                  </a:lnTo>
                </a:path>
                <a:path w="12700" h="15240">
                  <a:moveTo>
                    <a:pt x="6810" y="6772"/>
                  </a:moveTo>
                  <a:lnTo>
                    <a:pt x="5428" y="5394"/>
                  </a:lnTo>
                </a:path>
                <a:path w="12700" h="15240">
                  <a:moveTo>
                    <a:pt x="9507" y="12183"/>
                  </a:moveTo>
                  <a:lnTo>
                    <a:pt x="8159" y="10839"/>
                  </a:lnTo>
                </a:path>
                <a:path w="12700" h="15240">
                  <a:moveTo>
                    <a:pt x="9507" y="12183"/>
                  </a:moveTo>
                  <a:lnTo>
                    <a:pt x="8159" y="10839"/>
                  </a:lnTo>
                </a:path>
                <a:path w="12700" h="15240">
                  <a:moveTo>
                    <a:pt x="6810" y="6772"/>
                  </a:moveTo>
                  <a:lnTo>
                    <a:pt x="5428" y="5394"/>
                  </a:lnTo>
                </a:path>
                <a:path w="12700" h="15240">
                  <a:moveTo>
                    <a:pt x="6810" y="6772"/>
                  </a:moveTo>
                  <a:lnTo>
                    <a:pt x="5428" y="6772"/>
                  </a:lnTo>
                </a:path>
                <a:path w="12700" h="15240">
                  <a:moveTo>
                    <a:pt x="4079" y="6772"/>
                  </a:moveTo>
                  <a:lnTo>
                    <a:pt x="2714" y="5394"/>
                  </a:lnTo>
                </a:path>
                <a:path w="12700" h="15240">
                  <a:moveTo>
                    <a:pt x="4079" y="6772"/>
                  </a:moveTo>
                  <a:lnTo>
                    <a:pt x="2714" y="5394"/>
                  </a:lnTo>
                </a:path>
                <a:path w="12700" h="15240">
                  <a:moveTo>
                    <a:pt x="9507" y="14871"/>
                  </a:moveTo>
                  <a:lnTo>
                    <a:pt x="10856" y="14871"/>
                  </a:lnTo>
                </a:path>
                <a:path w="12700" h="15240">
                  <a:moveTo>
                    <a:pt x="10856" y="14871"/>
                  </a:moveTo>
                  <a:lnTo>
                    <a:pt x="9507" y="13527"/>
                  </a:lnTo>
                </a:path>
                <a:path w="12700" h="15240">
                  <a:moveTo>
                    <a:pt x="4079" y="5394"/>
                  </a:moveTo>
                  <a:lnTo>
                    <a:pt x="2714" y="4032"/>
                  </a:lnTo>
                </a:path>
                <a:path w="12700" h="15240">
                  <a:moveTo>
                    <a:pt x="4079" y="5394"/>
                  </a:moveTo>
                  <a:lnTo>
                    <a:pt x="2714" y="4032"/>
                  </a:lnTo>
                </a:path>
                <a:path w="12700" h="15240">
                  <a:moveTo>
                    <a:pt x="4079" y="5394"/>
                  </a:moveTo>
                  <a:lnTo>
                    <a:pt x="2714" y="4032"/>
                  </a:lnTo>
                </a:path>
                <a:path w="12700" h="15240">
                  <a:moveTo>
                    <a:pt x="1382" y="5394"/>
                  </a:moveTo>
                  <a:lnTo>
                    <a:pt x="1382" y="6772"/>
                  </a:lnTo>
                </a:path>
                <a:path w="12700" h="15240">
                  <a:moveTo>
                    <a:pt x="1382" y="6772"/>
                  </a:moveTo>
                  <a:lnTo>
                    <a:pt x="0" y="5394"/>
                  </a:lnTo>
                </a:path>
                <a:path w="12700" h="15240">
                  <a:moveTo>
                    <a:pt x="1382" y="6772"/>
                  </a:moveTo>
                  <a:lnTo>
                    <a:pt x="1382" y="5394"/>
                  </a:lnTo>
                </a:path>
                <a:path w="12700" h="15240">
                  <a:moveTo>
                    <a:pt x="1382" y="5394"/>
                  </a:moveTo>
                  <a:lnTo>
                    <a:pt x="0" y="4032"/>
                  </a:lnTo>
                </a:path>
                <a:path w="12700" h="15240">
                  <a:moveTo>
                    <a:pt x="1382" y="5394"/>
                  </a:moveTo>
                  <a:lnTo>
                    <a:pt x="0" y="4032"/>
                  </a:lnTo>
                </a:path>
                <a:path w="12700" h="15240">
                  <a:moveTo>
                    <a:pt x="1382" y="5394"/>
                  </a:moveTo>
                  <a:lnTo>
                    <a:pt x="0" y="4032"/>
                  </a:lnTo>
                </a:path>
                <a:path w="12700" h="15240">
                  <a:moveTo>
                    <a:pt x="1382" y="2688"/>
                  </a:moveTo>
                  <a:lnTo>
                    <a:pt x="0" y="1344"/>
                  </a:lnTo>
                </a:path>
                <a:path w="12700" h="15240">
                  <a:moveTo>
                    <a:pt x="1382" y="2688"/>
                  </a:moveTo>
                  <a:lnTo>
                    <a:pt x="0" y="1344"/>
                  </a:lnTo>
                </a:path>
                <a:path w="12700" h="15240">
                  <a:moveTo>
                    <a:pt x="4079" y="2688"/>
                  </a:moveTo>
                  <a:lnTo>
                    <a:pt x="2714" y="1344"/>
                  </a:lnTo>
                </a:path>
                <a:path w="12700" h="15240">
                  <a:moveTo>
                    <a:pt x="4079" y="2688"/>
                  </a:moveTo>
                  <a:lnTo>
                    <a:pt x="2714" y="1344"/>
                  </a:lnTo>
                </a:path>
                <a:path w="12700" h="15240">
                  <a:moveTo>
                    <a:pt x="1382" y="4032"/>
                  </a:moveTo>
                  <a:lnTo>
                    <a:pt x="0" y="2688"/>
                  </a:lnTo>
                </a:path>
                <a:path w="12700" h="15240">
                  <a:moveTo>
                    <a:pt x="1382" y="4032"/>
                  </a:moveTo>
                  <a:lnTo>
                    <a:pt x="0" y="2688"/>
                  </a:lnTo>
                </a:path>
                <a:path w="12700" h="15240">
                  <a:moveTo>
                    <a:pt x="6810" y="2688"/>
                  </a:moveTo>
                  <a:lnTo>
                    <a:pt x="5428" y="1344"/>
                  </a:lnTo>
                </a:path>
                <a:path w="12700" h="15240">
                  <a:moveTo>
                    <a:pt x="6810" y="2688"/>
                  </a:moveTo>
                  <a:lnTo>
                    <a:pt x="5428" y="1344"/>
                  </a:lnTo>
                </a:path>
                <a:path w="12700" h="15240">
                  <a:moveTo>
                    <a:pt x="6810" y="2688"/>
                  </a:moveTo>
                  <a:lnTo>
                    <a:pt x="5428" y="1344"/>
                  </a:lnTo>
                </a:path>
                <a:path w="12700" h="15240">
                  <a:moveTo>
                    <a:pt x="6810" y="2688"/>
                  </a:moveTo>
                  <a:lnTo>
                    <a:pt x="5428" y="1344"/>
                  </a:lnTo>
                </a:path>
                <a:path w="12700" h="15240">
                  <a:moveTo>
                    <a:pt x="6810" y="2688"/>
                  </a:moveTo>
                  <a:lnTo>
                    <a:pt x="5428" y="1344"/>
                  </a:lnTo>
                </a:path>
                <a:path w="12700" h="15240">
                  <a:moveTo>
                    <a:pt x="6810" y="2688"/>
                  </a:moveTo>
                  <a:lnTo>
                    <a:pt x="5428" y="1344"/>
                  </a:lnTo>
                </a:path>
                <a:path w="12700" h="15240">
                  <a:moveTo>
                    <a:pt x="8159" y="5394"/>
                  </a:moveTo>
                  <a:lnTo>
                    <a:pt x="8159" y="677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/>
            <p:cNvSpPr/>
            <p:nvPr/>
          </p:nvSpPr>
          <p:spPr>
            <a:xfrm>
              <a:off x="16001203" y="1099995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9456" y="1344"/>
                  </a:moveTo>
                  <a:lnTo>
                    <a:pt x="8108" y="0"/>
                  </a:lnTo>
                </a:path>
                <a:path w="15240" h="16509">
                  <a:moveTo>
                    <a:pt x="9456" y="1344"/>
                  </a:moveTo>
                  <a:lnTo>
                    <a:pt x="8108" y="0"/>
                  </a:lnTo>
                </a:path>
                <a:path w="15240" h="16509">
                  <a:moveTo>
                    <a:pt x="9456" y="1344"/>
                  </a:moveTo>
                  <a:lnTo>
                    <a:pt x="8108" y="0"/>
                  </a:lnTo>
                </a:path>
                <a:path w="15240" h="16509">
                  <a:moveTo>
                    <a:pt x="9456" y="1344"/>
                  </a:moveTo>
                  <a:lnTo>
                    <a:pt x="8108" y="0"/>
                  </a:lnTo>
                </a:path>
                <a:path w="15240" h="16509">
                  <a:moveTo>
                    <a:pt x="12187" y="1344"/>
                  </a:moveTo>
                  <a:lnTo>
                    <a:pt x="10805" y="0"/>
                  </a:lnTo>
                </a:path>
                <a:path w="15240" h="16509">
                  <a:moveTo>
                    <a:pt x="12187" y="1344"/>
                  </a:moveTo>
                  <a:lnTo>
                    <a:pt x="10805" y="0"/>
                  </a:lnTo>
                </a:path>
                <a:path w="15240" h="16509">
                  <a:moveTo>
                    <a:pt x="12187" y="1344"/>
                  </a:moveTo>
                  <a:lnTo>
                    <a:pt x="10805" y="0"/>
                  </a:lnTo>
                </a:path>
                <a:path w="15240" h="16509">
                  <a:moveTo>
                    <a:pt x="12187" y="1344"/>
                  </a:moveTo>
                  <a:lnTo>
                    <a:pt x="10805" y="0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1344"/>
                  </a:moveTo>
                  <a:lnTo>
                    <a:pt x="10805" y="0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5428"/>
                  </a:lnTo>
                </a:path>
                <a:path w="15240" h="16509">
                  <a:moveTo>
                    <a:pt x="13553" y="5428"/>
                  </a:moveTo>
                  <a:lnTo>
                    <a:pt x="12187" y="4032"/>
                  </a:lnTo>
                </a:path>
                <a:path w="15240" h="16509">
                  <a:moveTo>
                    <a:pt x="13553" y="5428"/>
                  </a:moveTo>
                  <a:lnTo>
                    <a:pt x="14901" y="5428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2187" y="6755"/>
                  </a:moveTo>
                  <a:lnTo>
                    <a:pt x="10805" y="5428"/>
                  </a:lnTo>
                </a:path>
                <a:path w="15240" h="16509">
                  <a:moveTo>
                    <a:pt x="12187" y="6755"/>
                  </a:moveTo>
                  <a:lnTo>
                    <a:pt x="10805" y="5428"/>
                  </a:lnTo>
                </a:path>
                <a:path w="15240" h="16509">
                  <a:moveTo>
                    <a:pt x="12187" y="5428"/>
                  </a:moveTo>
                  <a:lnTo>
                    <a:pt x="10805" y="5428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2187" y="5428"/>
                  </a:moveTo>
                  <a:lnTo>
                    <a:pt x="10805" y="4032"/>
                  </a:lnTo>
                </a:path>
                <a:path w="15240" h="16509">
                  <a:moveTo>
                    <a:pt x="12187" y="5428"/>
                  </a:moveTo>
                  <a:lnTo>
                    <a:pt x="10805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2187" y="4032"/>
                  </a:moveTo>
                  <a:lnTo>
                    <a:pt x="10805" y="2688"/>
                  </a:lnTo>
                </a:path>
                <a:path w="15240" h="16509">
                  <a:moveTo>
                    <a:pt x="12187" y="4032"/>
                  </a:moveTo>
                  <a:lnTo>
                    <a:pt x="10805" y="2688"/>
                  </a:lnTo>
                </a:path>
                <a:path w="15240" h="16509">
                  <a:moveTo>
                    <a:pt x="14901" y="5428"/>
                  </a:moveTo>
                  <a:lnTo>
                    <a:pt x="14901" y="4032"/>
                  </a:lnTo>
                </a:path>
                <a:path w="15240" h="16509">
                  <a:moveTo>
                    <a:pt x="14901" y="4032"/>
                  </a:moveTo>
                  <a:lnTo>
                    <a:pt x="13553" y="2688"/>
                  </a:lnTo>
                </a:path>
                <a:path w="15240" h="16509">
                  <a:moveTo>
                    <a:pt x="13553" y="5428"/>
                  </a:moveTo>
                  <a:lnTo>
                    <a:pt x="12187" y="4032"/>
                  </a:lnTo>
                </a:path>
                <a:path w="15240" h="16509">
                  <a:moveTo>
                    <a:pt x="13553" y="5428"/>
                  </a:moveTo>
                  <a:lnTo>
                    <a:pt x="12187" y="4032"/>
                  </a:lnTo>
                </a:path>
                <a:path w="15240" h="16509">
                  <a:moveTo>
                    <a:pt x="13553" y="5428"/>
                  </a:moveTo>
                  <a:lnTo>
                    <a:pt x="12187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2187" y="4032"/>
                  </a:moveTo>
                  <a:lnTo>
                    <a:pt x="10805" y="2688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5428"/>
                  </a:moveTo>
                  <a:lnTo>
                    <a:pt x="10805" y="4032"/>
                  </a:lnTo>
                </a:path>
                <a:path w="15240" h="16509">
                  <a:moveTo>
                    <a:pt x="12187" y="5428"/>
                  </a:moveTo>
                  <a:lnTo>
                    <a:pt x="10805" y="4032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5428"/>
                  </a:moveTo>
                  <a:lnTo>
                    <a:pt x="10805" y="4032"/>
                  </a:lnTo>
                </a:path>
                <a:path w="15240" h="16509">
                  <a:moveTo>
                    <a:pt x="12187" y="5428"/>
                  </a:moveTo>
                  <a:lnTo>
                    <a:pt x="10805" y="4032"/>
                  </a:lnTo>
                </a:path>
                <a:path w="15240" h="16509">
                  <a:moveTo>
                    <a:pt x="12187" y="5428"/>
                  </a:moveTo>
                  <a:lnTo>
                    <a:pt x="12187" y="4032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2187" y="4032"/>
                  </a:moveTo>
                  <a:lnTo>
                    <a:pt x="10805" y="2688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2187" y="4032"/>
                  </a:moveTo>
                  <a:lnTo>
                    <a:pt x="10805" y="2688"/>
                  </a:lnTo>
                </a:path>
                <a:path w="15240" h="16509">
                  <a:moveTo>
                    <a:pt x="12187" y="4032"/>
                  </a:moveTo>
                  <a:lnTo>
                    <a:pt x="10805" y="2688"/>
                  </a:lnTo>
                </a:path>
                <a:path w="15240" h="16509">
                  <a:moveTo>
                    <a:pt x="12187" y="4032"/>
                  </a:moveTo>
                  <a:lnTo>
                    <a:pt x="10805" y="2688"/>
                  </a:lnTo>
                </a:path>
                <a:path w="15240" h="16509">
                  <a:moveTo>
                    <a:pt x="13553" y="5428"/>
                  </a:moveTo>
                  <a:lnTo>
                    <a:pt x="13553" y="4032"/>
                  </a:lnTo>
                </a:path>
                <a:path w="15240" h="16509">
                  <a:moveTo>
                    <a:pt x="13553" y="5428"/>
                  </a:moveTo>
                  <a:lnTo>
                    <a:pt x="12187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3553" y="4032"/>
                  </a:moveTo>
                  <a:lnTo>
                    <a:pt x="12187" y="2688"/>
                  </a:lnTo>
                </a:path>
                <a:path w="15240" h="16509">
                  <a:moveTo>
                    <a:pt x="13553" y="4032"/>
                  </a:moveTo>
                  <a:lnTo>
                    <a:pt x="12187" y="2688"/>
                  </a:lnTo>
                </a:path>
                <a:path w="15240" h="16509">
                  <a:moveTo>
                    <a:pt x="12187" y="1344"/>
                  </a:moveTo>
                  <a:lnTo>
                    <a:pt x="10805" y="0"/>
                  </a:lnTo>
                </a:path>
                <a:path w="15240" h="16509">
                  <a:moveTo>
                    <a:pt x="12187" y="1344"/>
                  </a:moveTo>
                  <a:lnTo>
                    <a:pt x="10805" y="0"/>
                  </a:lnTo>
                </a:path>
                <a:path w="15240" h="16509">
                  <a:moveTo>
                    <a:pt x="4028" y="4032"/>
                  </a:moveTo>
                  <a:lnTo>
                    <a:pt x="2662" y="4032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4028" y="4032"/>
                  </a:moveTo>
                  <a:lnTo>
                    <a:pt x="2662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4028" y="4032"/>
                  </a:moveTo>
                  <a:lnTo>
                    <a:pt x="2662" y="2688"/>
                  </a:lnTo>
                </a:path>
                <a:path w="15240" h="16509">
                  <a:moveTo>
                    <a:pt x="4028" y="4032"/>
                  </a:moveTo>
                  <a:lnTo>
                    <a:pt x="2662" y="2688"/>
                  </a:lnTo>
                </a:path>
                <a:path w="15240" h="16509">
                  <a:moveTo>
                    <a:pt x="4028" y="4032"/>
                  </a:moveTo>
                  <a:lnTo>
                    <a:pt x="2662" y="2688"/>
                  </a:lnTo>
                </a:path>
                <a:path w="15240" h="16509">
                  <a:moveTo>
                    <a:pt x="4028" y="4032"/>
                  </a:moveTo>
                  <a:lnTo>
                    <a:pt x="2662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4028" y="4032"/>
                  </a:moveTo>
                  <a:lnTo>
                    <a:pt x="2662" y="2688"/>
                  </a:lnTo>
                </a:path>
                <a:path w="15240" h="16509">
                  <a:moveTo>
                    <a:pt x="4028" y="1344"/>
                  </a:moveTo>
                  <a:lnTo>
                    <a:pt x="2662" y="0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4028" y="2688"/>
                  </a:moveTo>
                  <a:lnTo>
                    <a:pt x="2662" y="1344"/>
                  </a:lnTo>
                </a:path>
                <a:path w="15240" h="16509">
                  <a:moveTo>
                    <a:pt x="4028" y="2688"/>
                  </a:moveTo>
                  <a:lnTo>
                    <a:pt x="2662" y="1344"/>
                  </a:lnTo>
                </a:path>
                <a:path w="15240" h="16509">
                  <a:moveTo>
                    <a:pt x="4028" y="2688"/>
                  </a:moveTo>
                  <a:lnTo>
                    <a:pt x="2662" y="1344"/>
                  </a:lnTo>
                </a:path>
                <a:path w="15240" h="16509">
                  <a:moveTo>
                    <a:pt x="4028" y="2688"/>
                  </a:moveTo>
                  <a:lnTo>
                    <a:pt x="2662" y="1344"/>
                  </a:lnTo>
                </a:path>
                <a:path w="15240" h="16509">
                  <a:moveTo>
                    <a:pt x="4028" y="2688"/>
                  </a:moveTo>
                  <a:lnTo>
                    <a:pt x="2662" y="1344"/>
                  </a:lnTo>
                </a:path>
                <a:path w="15240" h="16509">
                  <a:moveTo>
                    <a:pt x="1331" y="16250"/>
                  </a:moveTo>
                  <a:lnTo>
                    <a:pt x="0" y="14854"/>
                  </a:lnTo>
                </a:path>
                <a:path w="15240" h="16509">
                  <a:moveTo>
                    <a:pt x="1331" y="16250"/>
                  </a:moveTo>
                  <a:lnTo>
                    <a:pt x="0" y="1485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3" name="object 50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8810489" y="1830131"/>
              <a:ext cx="70383" cy="79665"/>
            </a:xfrm>
            <a:prstGeom prst="rect">
              <a:avLst/>
            </a:prstGeom>
          </p:spPr>
        </p:pic>
        <p:pic>
          <p:nvPicPr>
            <p:cNvPr id="504" name="object 50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150948" y="1487780"/>
              <a:ext cx="4251308" cy="6796744"/>
            </a:xfrm>
            <a:prstGeom prst="rect">
              <a:avLst/>
            </a:prstGeom>
          </p:spPr>
        </p:pic>
        <p:sp>
          <p:nvSpPr>
            <p:cNvPr id="505" name="object 505"/>
            <p:cNvSpPr/>
            <p:nvPr/>
          </p:nvSpPr>
          <p:spPr>
            <a:xfrm>
              <a:off x="18739139" y="967377"/>
              <a:ext cx="16510" cy="22225"/>
            </a:xfrm>
            <a:custGeom>
              <a:avLst/>
              <a:gdLst/>
              <a:ahLst/>
              <a:cxnLst/>
              <a:rect l="l" t="t" r="r" b="b"/>
              <a:pathLst>
                <a:path w="16509" h="22225">
                  <a:moveTo>
                    <a:pt x="14935" y="2739"/>
                  </a:moveTo>
                  <a:lnTo>
                    <a:pt x="14935" y="1344"/>
                  </a:lnTo>
                </a:path>
                <a:path w="16509" h="22225">
                  <a:moveTo>
                    <a:pt x="14935" y="1344"/>
                  </a:moveTo>
                  <a:lnTo>
                    <a:pt x="13553" y="0"/>
                  </a:lnTo>
                </a:path>
                <a:path w="16509" h="22225">
                  <a:moveTo>
                    <a:pt x="13553" y="1344"/>
                  </a:moveTo>
                  <a:lnTo>
                    <a:pt x="13553" y="2739"/>
                  </a:lnTo>
                </a:path>
                <a:path w="16509" h="22225">
                  <a:moveTo>
                    <a:pt x="13553" y="2739"/>
                  </a:moveTo>
                  <a:lnTo>
                    <a:pt x="12204" y="1344"/>
                  </a:lnTo>
                </a:path>
                <a:path w="16509" h="22225">
                  <a:moveTo>
                    <a:pt x="8142" y="8099"/>
                  </a:moveTo>
                  <a:lnTo>
                    <a:pt x="6776" y="6789"/>
                  </a:lnTo>
                </a:path>
                <a:path w="16509" h="22225">
                  <a:moveTo>
                    <a:pt x="8142" y="8099"/>
                  </a:moveTo>
                  <a:lnTo>
                    <a:pt x="6776" y="6789"/>
                  </a:lnTo>
                </a:path>
                <a:path w="16509" h="22225">
                  <a:moveTo>
                    <a:pt x="4096" y="6789"/>
                  </a:moveTo>
                  <a:lnTo>
                    <a:pt x="2696" y="5394"/>
                  </a:lnTo>
                </a:path>
                <a:path w="16509" h="22225">
                  <a:moveTo>
                    <a:pt x="4096" y="6789"/>
                  </a:moveTo>
                  <a:lnTo>
                    <a:pt x="2696" y="5394"/>
                  </a:lnTo>
                </a:path>
                <a:path w="16509" h="22225">
                  <a:moveTo>
                    <a:pt x="9490" y="8099"/>
                  </a:moveTo>
                  <a:lnTo>
                    <a:pt x="10856" y="8099"/>
                  </a:lnTo>
                </a:path>
                <a:path w="16509" h="22225">
                  <a:moveTo>
                    <a:pt x="10856" y="8099"/>
                  </a:moveTo>
                  <a:lnTo>
                    <a:pt x="10856" y="6789"/>
                  </a:lnTo>
                </a:path>
                <a:path w="16509" h="22225">
                  <a:moveTo>
                    <a:pt x="4096" y="6789"/>
                  </a:moveTo>
                  <a:lnTo>
                    <a:pt x="2696" y="5394"/>
                  </a:lnTo>
                </a:path>
                <a:path w="16509" h="22225">
                  <a:moveTo>
                    <a:pt x="4096" y="6789"/>
                  </a:moveTo>
                  <a:lnTo>
                    <a:pt x="2696" y="5394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2204" y="9494"/>
                  </a:moveTo>
                  <a:lnTo>
                    <a:pt x="10856" y="8099"/>
                  </a:lnTo>
                </a:path>
                <a:path w="16509" h="22225">
                  <a:moveTo>
                    <a:pt x="12204" y="9494"/>
                  </a:moveTo>
                  <a:lnTo>
                    <a:pt x="10856" y="8099"/>
                  </a:lnTo>
                </a:path>
                <a:path w="16509" h="22225">
                  <a:moveTo>
                    <a:pt x="1331" y="6789"/>
                  </a:moveTo>
                  <a:lnTo>
                    <a:pt x="0" y="5394"/>
                  </a:lnTo>
                </a:path>
                <a:path w="16509" h="22225">
                  <a:moveTo>
                    <a:pt x="1331" y="6789"/>
                  </a:moveTo>
                  <a:lnTo>
                    <a:pt x="0" y="5394"/>
                  </a:lnTo>
                </a:path>
                <a:path w="16509" h="22225">
                  <a:moveTo>
                    <a:pt x="12204" y="10822"/>
                  </a:moveTo>
                  <a:lnTo>
                    <a:pt x="10856" y="9494"/>
                  </a:lnTo>
                </a:path>
                <a:path w="16509" h="22225">
                  <a:moveTo>
                    <a:pt x="12204" y="10822"/>
                  </a:moveTo>
                  <a:lnTo>
                    <a:pt x="10856" y="9494"/>
                  </a:lnTo>
                </a:path>
                <a:path w="16509" h="22225">
                  <a:moveTo>
                    <a:pt x="12204" y="10822"/>
                  </a:moveTo>
                  <a:lnTo>
                    <a:pt x="10856" y="9494"/>
                  </a:lnTo>
                </a:path>
                <a:path w="16509" h="22225">
                  <a:moveTo>
                    <a:pt x="13553" y="12183"/>
                  </a:moveTo>
                  <a:lnTo>
                    <a:pt x="12204" y="13544"/>
                  </a:lnTo>
                </a:path>
                <a:path w="16509" h="22225">
                  <a:moveTo>
                    <a:pt x="12204" y="13544"/>
                  </a:moveTo>
                  <a:lnTo>
                    <a:pt x="10856" y="12183"/>
                  </a:lnTo>
                </a:path>
                <a:path w="16509" h="22225">
                  <a:moveTo>
                    <a:pt x="12204" y="13544"/>
                  </a:moveTo>
                  <a:lnTo>
                    <a:pt x="13553" y="13544"/>
                  </a:lnTo>
                </a:path>
                <a:path w="16509" h="22225">
                  <a:moveTo>
                    <a:pt x="13553" y="12183"/>
                  </a:moveTo>
                  <a:lnTo>
                    <a:pt x="12204" y="10822"/>
                  </a:lnTo>
                </a:path>
                <a:path w="16509" h="22225">
                  <a:moveTo>
                    <a:pt x="13553" y="12183"/>
                  </a:moveTo>
                  <a:lnTo>
                    <a:pt x="12204" y="10822"/>
                  </a:lnTo>
                </a:path>
                <a:path w="16509" h="22225">
                  <a:moveTo>
                    <a:pt x="13553" y="12183"/>
                  </a:moveTo>
                  <a:lnTo>
                    <a:pt x="12204" y="10822"/>
                  </a:lnTo>
                </a:path>
                <a:path w="16509" h="22225">
                  <a:moveTo>
                    <a:pt x="16284" y="10822"/>
                  </a:moveTo>
                  <a:lnTo>
                    <a:pt x="14935" y="9494"/>
                  </a:lnTo>
                </a:path>
                <a:path w="16509" h="22225">
                  <a:moveTo>
                    <a:pt x="16284" y="10822"/>
                  </a:moveTo>
                  <a:lnTo>
                    <a:pt x="14935" y="9494"/>
                  </a:lnTo>
                  <a:lnTo>
                    <a:pt x="13553" y="8099"/>
                  </a:lnTo>
                </a:path>
                <a:path w="16509" h="22225">
                  <a:moveTo>
                    <a:pt x="14935" y="9494"/>
                  </a:moveTo>
                  <a:lnTo>
                    <a:pt x="13553" y="8099"/>
                  </a:lnTo>
                </a:path>
                <a:path w="16509" h="22225">
                  <a:moveTo>
                    <a:pt x="14935" y="12183"/>
                  </a:moveTo>
                  <a:lnTo>
                    <a:pt x="13553" y="10822"/>
                  </a:lnTo>
                </a:path>
                <a:path w="16509" h="22225">
                  <a:moveTo>
                    <a:pt x="14935" y="12183"/>
                  </a:moveTo>
                  <a:lnTo>
                    <a:pt x="13553" y="10822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4935" y="6789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4935" y="6789"/>
                  </a:moveTo>
                  <a:lnTo>
                    <a:pt x="13553" y="6789"/>
                  </a:lnTo>
                </a:path>
                <a:path w="16509" h="22225">
                  <a:moveTo>
                    <a:pt x="10856" y="6789"/>
                  </a:moveTo>
                  <a:lnTo>
                    <a:pt x="9490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4935" y="9494"/>
                  </a:moveTo>
                  <a:lnTo>
                    <a:pt x="13553" y="8099"/>
                  </a:lnTo>
                </a:path>
                <a:path w="16509" h="22225">
                  <a:moveTo>
                    <a:pt x="14935" y="9494"/>
                  </a:moveTo>
                  <a:lnTo>
                    <a:pt x="13553" y="8099"/>
                  </a:lnTo>
                </a:path>
                <a:path w="16509" h="22225">
                  <a:moveTo>
                    <a:pt x="14935" y="9494"/>
                  </a:moveTo>
                  <a:lnTo>
                    <a:pt x="13553" y="8099"/>
                  </a:lnTo>
                </a:path>
                <a:path w="16509" h="22225">
                  <a:moveTo>
                    <a:pt x="14935" y="9494"/>
                  </a:moveTo>
                  <a:lnTo>
                    <a:pt x="13553" y="8099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4935" y="6789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5394"/>
                  </a:lnTo>
                </a:path>
                <a:path w="16509" h="22225">
                  <a:moveTo>
                    <a:pt x="9490" y="5394"/>
                  </a:moveTo>
                  <a:lnTo>
                    <a:pt x="8142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5394"/>
                  </a:lnTo>
                </a:path>
                <a:path w="16509" h="22225">
                  <a:moveTo>
                    <a:pt x="9490" y="5394"/>
                  </a:moveTo>
                  <a:lnTo>
                    <a:pt x="8142" y="4083"/>
                  </a:lnTo>
                </a:path>
                <a:path w="16509" h="22225">
                  <a:moveTo>
                    <a:pt x="9490" y="8099"/>
                  </a:moveTo>
                  <a:lnTo>
                    <a:pt x="8142" y="6789"/>
                  </a:lnTo>
                </a:path>
                <a:path w="16509" h="22225">
                  <a:moveTo>
                    <a:pt x="9490" y="8099"/>
                  </a:moveTo>
                  <a:lnTo>
                    <a:pt x="8142" y="678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9494"/>
                  </a:moveTo>
                  <a:lnTo>
                    <a:pt x="9490" y="8099"/>
                  </a:lnTo>
                </a:path>
                <a:path w="16509" h="22225">
                  <a:moveTo>
                    <a:pt x="10856" y="9494"/>
                  </a:moveTo>
                  <a:lnTo>
                    <a:pt x="9490" y="8099"/>
                  </a:lnTo>
                </a:path>
                <a:path w="16509" h="22225">
                  <a:moveTo>
                    <a:pt x="10856" y="9494"/>
                  </a:moveTo>
                  <a:lnTo>
                    <a:pt x="9490" y="809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9494"/>
                  </a:moveTo>
                  <a:lnTo>
                    <a:pt x="9490" y="8099"/>
                  </a:lnTo>
                </a:path>
                <a:path w="16509" h="22225">
                  <a:moveTo>
                    <a:pt x="10856" y="9494"/>
                  </a:moveTo>
                  <a:lnTo>
                    <a:pt x="9490" y="809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2204" y="8099"/>
                  </a:moveTo>
                  <a:lnTo>
                    <a:pt x="10856" y="6789"/>
                  </a:lnTo>
                </a:path>
                <a:path w="16509" h="22225">
                  <a:moveTo>
                    <a:pt x="12204" y="8099"/>
                  </a:moveTo>
                  <a:lnTo>
                    <a:pt x="10856" y="6789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9490" y="5394"/>
                  </a:moveTo>
                  <a:lnTo>
                    <a:pt x="8142" y="4083"/>
                  </a:lnTo>
                </a:path>
                <a:path w="16509" h="22225">
                  <a:moveTo>
                    <a:pt x="9490" y="5394"/>
                  </a:moveTo>
                  <a:lnTo>
                    <a:pt x="8142" y="4083"/>
                  </a:lnTo>
                </a:path>
                <a:path w="16509" h="22225">
                  <a:moveTo>
                    <a:pt x="9490" y="5394"/>
                  </a:moveTo>
                  <a:lnTo>
                    <a:pt x="8142" y="4083"/>
                  </a:lnTo>
                </a:path>
                <a:path w="16509" h="22225">
                  <a:moveTo>
                    <a:pt x="12204" y="6789"/>
                  </a:moveTo>
                  <a:lnTo>
                    <a:pt x="10856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0856" y="6789"/>
                  </a:moveTo>
                  <a:lnTo>
                    <a:pt x="9490" y="5394"/>
                  </a:lnTo>
                </a:path>
                <a:path w="16509" h="22225">
                  <a:moveTo>
                    <a:pt x="10856" y="6789"/>
                  </a:moveTo>
                  <a:lnTo>
                    <a:pt x="9490" y="5394"/>
                  </a:lnTo>
                </a:path>
                <a:path w="16509" h="22225">
                  <a:moveTo>
                    <a:pt x="10856" y="6789"/>
                  </a:moveTo>
                  <a:lnTo>
                    <a:pt x="9490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9494"/>
                  </a:moveTo>
                  <a:lnTo>
                    <a:pt x="9490" y="8099"/>
                  </a:lnTo>
                </a:path>
                <a:path w="16509" h="22225">
                  <a:moveTo>
                    <a:pt x="10856" y="9494"/>
                  </a:moveTo>
                  <a:lnTo>
                    <a:pt x="9490" y="8099"/>
                  </a:lnTo>
                </a:path>
                <a:path w="16509" h="22225">
                  <a:moveTo>
                    <a:pt x="10856" y="8099"/>
                  </a:moveTo>
                  <a:lnTo>
                    <a:pt x="10856" y="6789"/>
                  </a:lnTo>
                </a:path>
                <a:path w="16509" h="22225">
                  <a:moveTo>
                    <a:pt x="10856" y="9494"/>
                  </a:moveTo>
                  <a:lnTo>
                    <a:pt x="12204" y="9494"/>
                  </a:lnTo>
                </a:path>
                <a:path w="16509" h="22225">
                  <a:moveTo>
                    <a:pt x="12204" y="9494"/>
                  </a:moveTo>
                  <a:lnTo>
                    <a:pt x="12204" y="8099"/>
                  </a:lnTo>
                </a:path>
                <a:path w="16509" h="22225">
                  <a:moveTo>
                    <a:pt x="12204" y="8099"/>
                  </a:moveTo>
                  <a:lnTo>
                    <a:pt x="10856" y="6789"/>
                  </a:lnTo>
                </a:path>
                <a:path w="16509" h="22225">
                  <a:moveTo>
                    <a:pt x="12204" y="8099"/>
                  </a:moveTo>
                  <a:lnTo>
                    <a:pt x="10856" y="6789"/>
                  </a:lnTo>
                </a:path>
                <a:path w="16509" h="22225">
                  <a:moveTo>
                    <a:pt x="12204" y="8099"/>
                  </a:moveTo>
                  <a:lnTo>
                    <a:pt x="10856" y="6789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0856" y="6789"/>
                  </a:moveTo>
                  <a:lnTo>
                    <a:pt x="9490" y="5394"/>
                  </a:lnTo>
                </a:path>
                <a:path w="16509" h="22225">
                  <a:moveTo>
                    <a:pt x="10856" y="6789"/>
                  </a:moveTo>
                  <a:lnTo>
                    <a:pt x="9490" y="5394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4935" y="16250"/>
                  </a:moveTo>
                  <a:lnTo>
                    <a:pt x="14935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4935" y="17628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4854"/>
                  </a:moveTo>
                  <a:lnTo>
                    <a:pt x="13553" y="1354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  <a:lnTo>
                    <a:pt x="12204" y="13544"/>
                  </a:lnTo>
                </a:path>
                <a:path w="16509" h="22225">
                  <a:moveTo>
                    <a:pt x="13553" y="14854"/>
                  </a:moveTo>
                  <a:lnTo>
                    <a:pt x="12204" y="13544"/>
                  </a:lnTo>
                </a:path>
                <a:path w="16509" h="22225">
                  <a:moveTo>
                    <a:pt x="13553" y="14854"/>
                  </a:moveTo>
                  <a:lnTo>
                    <a:pt x="12204" y="13544"/>
                  </a:lnTo>
                </a:path>
                <a:path w="16509" h="22225">
                  <a:moveTo>
                    <a:pt x="13553" y="14854"/>
                  </a:moveTo>
                  <a:lnTo>
                    <a:pt x="12204" y="1354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4935" y="14854"/>
                  </a:lnTo>
                </a:path>
                <a:path w="16509" h="22225">
                  <a:moveTo>
                    <a:pt x="16284" y="14854"/>
                  </a:moveTo>
                  <a:lnTo>
                    <a:pt x="14935" y="1354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6284" y="14854"/>
                  </a:moveTo>
                  <a:lnTo>
                    <a:pt x="14935" y="13544"/>
                  </a:lnTo>
                </a:path>
                <a:path w="16509" h="22225">
                  <a:moveTo>
                    <a:pt x="16284" y="14854"/>
                  </a:moveTo>
                  <a:lnTo>
                    <a:pt x="14935" y="13544"/>
                  </a:lnTo>
                </a:path>
                <a:path w="16509" h="22225">
                  <a:moveTo>
                    <a:pt x="16284" y="14854"/>
                  </a:moveTo>
                  <a:lnTo>
                    <a:pt x="14935" y="13544"/>
                  </a:lnTo>
                </a:path>
                <a:path w="16509" h="22225">
                  <a:moveTo>
                    <a:pt x="16284" y="14854"/>
                  </a:moveTo>
                  <a:lnTo>
                    <a:pt x="14935" y="13544"/>
                  </a:lnTo>
                </a:path>
                <a:path w="16509" h="22225">
                  <a:moveTo>
                    <a:pt x="16284" y="14854"/>
                  </a:moveTo>
                  <a:lnTo>
                    <a:pt x="14935" y="13544"/>
                  </a:lnTo>
                </a:path>
                <a:path w="16509" h="22225">
                  <a:moveTo>
                    <a:pt x="2696" y="20316"/>
                  </a:moveTo>
                  <a:lnTo>
                    <a:pt x="1331" y="18938"/>
                  </a:lnTo>
                </a:path>
                <a:path w="16509" h="22225">
                  <a:moveTo>
                    <a:pt x="2696" y="20316"/>
                  </a:moveTo>
                  <a:lnTo>
                    <a:pt x="4096" y="216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/>
            <p:cNvSpPr/>
            <p:nvPr/>
          </p:nvSpPr>
          <p:spPr>
            <a:xfrm>
              <a:off x="18212461" y="6677740"/>
              <a:ext cx="144145" cy="143510"/>
            </a:xfrm>
            <a:custGeom>
              <a:avLst/>
              <a:gdLst/>
              <a:ahLst/>
              <a:cxnLst/>
              <a:rect l="l" t="t" r="r" b="b"/>
              <a:pathLst>
                <a:path w="144144" h="143509">
                  <a:moveTo>
                    <a:pt x="0" y="143409"/>
                  </a:moveTo>
                  <a:lnTo>
                    <a:pt x="24392" y="140721"/>
                  </a:lnTo>
                </a:path>
                <a:path w="144144" h="143509">
                  <a:moveTo>
                    <a:pt x="24392" y="140721"/>
                  </a:moveTo>
                  <a:lnTo>
                    <a:pt x="48836" y="135310"/>
                  </a:lnTo>
                </a:path>
                <a:path w="144144" h="143509">
                  <a:moveTo>
                    <a:pt x="48836" y="135310"/>
                  </a:moveTo>
                  <a:lnTo>
                    <a:pt x="71948" y="124454"/>
                  </a:lnTo>
                </a:path>
                <a:path w="144144" h="143509">
                  <a:moveTo>
                    <a:pt x="71948" y="124454"/>
                  </a:moveTo>
                  <a:lnTo>
                    <a:pt x="92278" y="109548"/>
                  </a:lnTo>
                </a:path>
                <a:path w="144144" h="143509">
                  <a:moveTo>
                    <a:pt x="92278" y="109548"/>
                  </a:moveTo>
                  <a:lnTo>
                    <a:pt x="109928" y="91970"/>
                  </a:lnTo>
                </a:path>
                <a:path w="144144" h="143509">
                  <a:moveTo>
                    <a:pt x="109928" y="91970"/>
                  </a:moveTo>
                  <a:lnTo>
                    <a:pt x="124881" y="71721"/>
                  </a:lnTo>
                </a:path>
                <a:path w="144144" h="143509">
                  <a:moveTo>
                    <a:pt x="124881" y="71721"/>
                  </a:moveTo>
                  <a:lnTo>
                    <a:pt x="135737" y="48750"/>
                  </a:lnTo>
                </a:path>
                <a:path w="144144" h="143509">
                  <a:moveTo>
                    <a:pt x="135737" y="48750"/>
                  </a:moveTo>
                  <a:lnTo>
                    <a:pt x="142514" y="24349"/>
                  </a:lnTo>
                </a:path>
                <a:path w="144144" h="143509">
                  <a:moveTo>
                    <a:pt x="142514" y="24349"/>
                  </a:moveTo>
                  <a:lnTo>
                    <a:pt x="143845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7" name="object 50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7333581" y="5664984"/>
              <a:ext cx="180334" cy="179778"/>
            </a:xfrm>
            <a:prstGeom prst="rect">
              <a:avLst/>
            </a:prstGeom>
          </p:spPr>
        </p:pic>
        <p:pic>
          <p:nvPicPr>
            <p:cNvPr id="508" name="object 50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4982518" y="5766495"/>
              <a:ext cx="180330" cy="179732"/>
            </a:xfrm>
            <a:prstGeom prst="rect">
              <a:avLst/>
            </a:prstGeom>
          </p:spPr>
        </p:pic>
        <p:pic>
          <p:nvPicPr>
            <p:cNvPr id="509" name="object 50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7647165" y="4987060"/>
              <a:ext cx="180385" cy="179812"/>
            </a:xfrm>
            <a:prstGeom prst="rect">
              <a:avLst/>
            </a:prstGeom>
          </p:spPr>
        </p:pic>
        <p:pic>
          <p:nvPicPr>
            <p:cNvPr id="510" name="object 510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7459843" y="6651433"/>
              <a:ext cx="147765" cy="148673"/>
            </a:xfrm>
            <a:prstGeom prst="rect">
              <a:avLst/>
            </a:prstGeom>
          </p:spPr>
        </p:pic>
        <p:pic>
          <p:nvPicPr>
            <p:cNvPr id="511" name="object 51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7963453" y="7713683"/>
              <a:ext cx="149113" cy="147329"/>
            </a:xfrm>
            <a:prstGeom prst="rect">
              <a:avLst/>
            </a:prstGeom>
          </p:spPr>
        </p:pic>
        <p:pic>
          <p:nvPicPr>
            <p:cNvPr id="512" name="object 512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8013689" y="4926171"/>
              <a:ext cx="180334" cy="179778"/>
            </a:xfrm>
            <a:prstGeom prst="rect">
              <a:avLst/>
            </a:prstGeom>
          </p:spPr>
        </p:pic>
        <p:pic>
          <p:nvPicPr>
            <p:cNvPr id="513" name="object 513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8705947" y="7713683"/>
              <a:ext cx="147799" cy="147329"/>
            </a:xfrm>
            <a:prstGeom prst="rect">
              <a:avLst/>
            </a:prstGeom>
          </p:spPr>
        </p:pic>
        <p:sp>
          <p:nvSpPr>
            <p:cNvPr id="514" name="object 514"/>
            <p:cNvSpPr/>
            <p:nvPr/>
          </p:nvSpPr>
          <p:spPr>
            <a:xfrm>
              <a:off x="16806123" y="2639897"/>
              <a:ext cx="430530" cy="529590"/>
            </a:xfrm>
            <a:custGeom>
              <a:avLst/>
              <a:gdLst/>
              <a:ahLst/>
              <a:cxnLst/>
              <a:rect l="l" t="t" r="r" b="b"/>
              <a:pathLst>
                <a:path w="430530" h="529589">
                  <a:moveTo>
                    <a:pt x="418085" y="359919"/>
                  </a:moveTo>
                  <a:lnTo>
                    <a:pt x="419434" y="362642"/>
                  </a:lnTo>
                </a:path>
                <a:path w="430530" h="529589">
                  <a:moveTo>
                    <a:pt x="419434" y="362642"/>
                  </a:moveTo>
                  <a:lnTo>
                    <a:pt x="420834" y="363986"/>
                  </a:lnTo>
                </a:path>
                <a:path w="430530" h="529589">
                  <a:moveTo>
                    <a:pt x="420834" y="363986"/>
                  </a:moveTo>
                  <a:lnTo>
                    <a:pt x="423531" y="362642"/>
                  </a:lnTo>
                </a:path>
                <a:path w="430530" h="529589">
                  <a:moveTo>
                    <a:pt x="423531" y="362642"/>
                  </a:moveTo>
                  <a:lnTo>
                    <a:pt x="424862" y="359919"/>
                  </a:lnTo>
                </a:path>
                <a:path w="430530" h="529589">
                  <a:moveTo>
                    <a:pt x="430307" y="9477"/>
                  </a:moveTo>
                  <a:lnTo>
                    <a:pt x="428976" y="2688"/>
                  </a:lnTo>
                </a:path>
                <a:path w="430530" h="529589">
                  <a:moveTo>
                    <a:pt x="428976" y="2688"/>
                  </a:moveTo>
                  <a:lnTo>
                    <a:pt x="424862" y="0"/>
                  </a:lnTo>
                </a:path>
                <a:path w="430530" h="529589">
                  <a:moveTo>
                    <a:pt x="424862" y="0"/>
                  </a:moveTo>
                  <a:lnTo>
                    <a:pt x="418085" y="0"/>
                  </a:lnTo>
                </a:path>
                <a:path w="430530" h="529589">
                  <a:moveTo>
                    <a:pt x="418085" y="0"/>
                  </a:moveTo>
                  <a:lnTo>
                    <a:pt x="414006" y="2688"/>
                  </a:lnTo>
                </a:path>
                <a:path w="430530" h="529589">
                  <a:moveTo>
                    <a:pt x="414006" y="2688"/>
                  </a:moveTo>
                  <a:lnTo>
                    <a:pt x="411309" y="9477"/>
                  </a:lnTo>
                </a:path>
                <a:path w="430530" h="529589">
                  <a:moveTo>
                    <a:pt x="424862" y="9477"/>
                  </a:moveTo>
                  <a:lnTo>
                    <a:pt x="423531" y="6738"/>
                  </a:lnTo>
                </a:path>
                <a:path w="430530" h="529589">
                  <a:moveTo>
                    <a:pt x="423531" y="6738"/>
                  </a:moveTo>
                  <a:lnTo>
                    <a:pt x="420834" y="5394"/>
                  </a:lnTo>
                </a:path>
                <a:path w="430530" h="529589">
                  <a:moveTo>
                    <a:pt x="420834" y="5394"/>
                  </a:moveTo>
                  <a:lnTo>
                    <a:pt x="419434" y="6738"/>
                  </a:lnTo>
                </a:path>
                <a:path w="430530" h="529589">
                  <a:moveTo>
                    <a:pt x="419434" y="6738"/>
                  </a:moveTo>
                  <a:lnTo>
                    <a:pt x="418085" y="9477"/>
                  </a:lnTo>
                </a:path>
                <a:path w="430530" h="529589">
                  <a:moveTo>
                    <a:pt x="411309" y="359919"/>
                  </a:moveTo>
                  <a:lnTo>
                    <a:pt x="414006" y="365381"/>
                  </a:lnTo>
                </a:path>
                <a:path w="430530" h="529589">
                  <a:moveTo>
                    <a:pt x="414006" y="365381"/>
                  </a:moveTo>
                  <a:lnTo>
                    <a:pt x="418085" y="369397"/>
                  </a:lnTo>
                </a:path>
                <a:path w="430530" h="529589">
                  <a:moveTo>
                    <a:pt x="418085" y="369397"/>
                  </a:moveTo>
                  <a:lnTo>
                    <a:pt x="424862" y="369397"/>
                  </a:lnTo>
                </a:path>
                <a:path w="430530" h="529589">
                  <a:moveTo>
                    <a:pt x="424862" y="369397"/>
                  </a:moveTo>
                  <a:lnTo>
                    <a:pt x="428976" y="365381"/>
                  </a:lnTo>
                </a:path>
                <a:path w="430530" h="529589">
                  <a:moveTo>
                    <a:pt x="428976" y="365381"/>
                  </a:moveTo>
                  <a:lnTo>
                    <a:pt x="430307" y="359919"/>
                  </a:lnTo>
                </a:path>
                <a:path w="430530" h="529589">
                  <a:moveTo>
                    <a:pt x="176465" y="353181"/>
                  </a:moveTo>
                  <a:lnTo>
                    <a:pt x="145245" y="355886"/>
                  </a:lnTo>
                </a:path>
                <a:path w="430530" h="529589">
                  <a:moveTo>
                    <a:pt x="145245" y="355886"/>
                  </a:moveTo>
                  <a:lnTo>
                    <a:pt x="115390" y="363986"/>
                  </a:lnTo>
                </a:path>
                <a:path w="430530" h="529589">
                  <a:moveTo>
                    <a:pt x="115390" y="363986"/>
                  </a:moveTo>
                  <a:lnTo>
                    <a:pt x="88232" y="376169"/>
                  </a:lnTo>
                </a:path>
                <a:path w="430530" h="529589">
                  <a:moveTo>
                    <a:pt x="88232" y="376169"/>
                  </a:moveTo>
                  <a:lnTo>
                    <a:pt x="62457" y="393747"/>
                  </a:lnTo>
                </a:path>
                <a:path w="430530" h="529589">
                  <a:moveTo>
                    <a:pt x="62457" y="393747"/>
                  </a:moveTo>
                  <a:lnTo>
                    <a:pt x="40728" y="415391"/>
                  </a:lnTo>
                </a:path>
                <a:path w="430530" h="529589">
                  <a:moveTo>
                    <a:pt x="40728" y="415391"/>
                  </a:moveTo>
                  <a:lnTo>
                    <a:pt x="23095" y="441136"/>
                  </a:lnTo>
                </a:path>
                <a:path w="430530" h="529589">
                  <a:moveTo>
                    <a:pt x="23095" y="441136"/>
                  </a:moveTo>
                  <a:lnTo>
                    <a:pt x="9490" y="469535"/>
                  </a:lnTo>
                </a:path>
                <a:path w="430530" h="529589">
                  <a:moveTo>
                    <a:pt x="9490" y="469535"/>
                  </a:moveTo>
                  <a:lnTo>
                    <a:pt x="2714" y="497969"/>
                  </a:lnTo>
                </a:path>
                <a:path w="430530" h="529589">
                  <a:moveTo>
                    <a:pt x="2714" y="497969"/>
                  </a:moveTo>
                  <a:lnTo>
                    <a:pt x="0" y="52909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5" name="object 515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7427252" y="3004683"/>
              <a:ext cx="180351" cy="179761"/>
            </a:xfrm>
            <a:prstGeom prst="rect">
              <a:avLst/>
            </a:prstGeom>
          </p:spPr>
        </p:pic>
        <p:sp>
          <p:nvSpPr>
            <p:cNvPr id="516" name="object 516"/>
            <p:cNvSpPr/>
            <p:nvPr/>
          </p:nvSpPr>
          <p:spPr>
            <a:xfrm>
              <a:off x="17217432" y="7202769"/>
              <a:ext cx="19050" cy="369570"/>
            </a:xfrm>
            <a:custGeom>
              <a:avLst/>
              <a:gdLst/>
              <a:ahLst/>
              <a:cxnLst/>
              <a:rect l="l" t="t" r="r" b="b"/>
              <a:pathLst>
                <a:path w="19050" h="369570">
                  <a:moveTo>
                    <a:pt x="13553" y="9494"/>
                  </a:moveTo>
                  <a:lnTo>
                    <a:pt x="12221" y="6755"/>
                  </a:lnTo>
                </a:path>
                <a:path w="19050" h="369570">
                  <a:moveTo>
                    <a:pt x="12221" y="6755"/>
                  </a:moveTo>
                  <a:lnTo>
                    <a:pt x="9524" y="5428"/>
                  </a:lnTo>
                </a:path>
                <a:path w="19050" h="369570">
                  <a:moveTo>
                    <a:pt x="9524" y="5428"/>
                  </a:moveTo>
                  <a:lnTo>
                    <a:pt x="8125" y="6755"/>
                  </a:lnTo>
                </a:path>
                <a:path w="19050" h="369570">
                  <a:moveTo>
                    <a:pt x="8125" y="6755"/>
                  </a:moveTo>
                  <a:lnTo>
                    <a:pt x="6776" y="9494"/>
                  </a:lnTo>
                </a:path>
                <a:path w="19050" h="369570">
                  <a:moveTo>
                    <a:pt x="0" y="361314"/>
                  </a:moveTo>
                  <a:lnTo>
                    <a:pt x="2696" y="366708"/>
                  </a:lnTo>
                </a:path>
                <a:path w="19050" h="369570">
                  <a:moveTo>
                    <a:pt x="2696" y="366708"/>
                  </a:moveTo>
                  <a:lnTo>
                    <a:pt x="6776" y="369397"/>
                  </a:lnTo>
                </a:path>
                <a:path w="19050" h="369570">
                  <a:moveTo>
                    <a:pt x="6776" y="369397"/>
                  </a:moveTo>
                  <a:lnTo>
                    <a:pt x="13553" y="369397"/>
                  </a:lnTo>
                </a:path>
                <a:path w="19050" h="369570">
                  <a:moveTo>
                    <a:pt x="13553" y="369397"/>
                  </a:moveTo>
                  <a:lnTo>
                    <a:pt x="17667" y="366708"/>
                  </a:lnTo>
                </a:path>
                <a:path w="19050" h="369570">
                  <a:moveTo>
                    <a:pt x="17667" y="366708"/>
                  </a:moveTo>
                  <a:lnTo>
                    <a:pt x="18998" y="361314"/>
                  </a:lnTo>
                </a:path>
                <a:path w="19050" h="369570">
                  <a:moveTo>
                    <a:pt x="6776" y="361314"/>
                  </a:moveTo>
                  <a:lnTo>
                    <a:pt x="8125" y="362642"/>
                  </a:lnTo>
                  <a:lnTo>
                    <a:pt x="9524" y="364003"/>
                  </a:lnTo>
                </a:path>
                <a:path w="19050" h="369570">
                  <a:moveTo>
                    <a:pt x="9524" y="364003"/>
                  </a:moveTo>
                  <a:lnTo>
                    <a:pt x="12221" y="362642"/>
                  </a:lnTo>
                </a:path>
                <a:path w="19050" h="369570">
                  <a:moveTo>
                    <a:pt x="12221" y="362642"/>
                  </a:moveTo>
                  <a:lnTo>
                    <a:pt x="13553" y="361314"/>
                  </a:lnTo>
                </a:path>
                <a:path w="19050" h="369570">
                  <a:moveTo>
                    <a:pt x="18998" y="9494"/>
                  </a:moveTo>
                  <a:lnTo>
                    <a:pt x="17667" y="4066"/>
                  </a:lnTo>
                </a:path>
                <a:path w="19050" h="369570">
                  <a:moveTo>
                    <a:pt x="17667" y="4066"/>
                  </a:moveTo>
                  <a:lnTo>
                    <a:pt x="13553" y="0"/>
                  </a:lnTo>
                </a:path>
                <a:path w="19050" h="369570">
                  <a:moveTo>
                    <a:pt x="13553" y="0"/>
                  </a:moveTo>
                  <a:lnTo>
                    <a:pt x="6776" y="0"/>
                  </a:lnTo>
                </a:path>
                <a:path w="19050" h="369570">
                  <a:moveTo>
                    <a:pt x="6776" y="0"/>
                  </a:moveTo>
                  <a:lnTo>
                    <a:pt x="2696" y="4066"/>
                  </a:lnTo>
                </a:path>
                <a:path w="19050" h="369570">
                  <a:moveTo>
                    <a:pt x="2696" y="4066"/>
                  </a:moveTo>
                  <a:lnTo>
                    <a:pt x="0" y="949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7" name="object 517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6804177" y="1851773"/>
              <a:ext cx="180351" cy="179778"/>
            </a:xfrm>
            <a:prstGeom prst="rect">
              <a:avLst/>
            </a:prstGeom>
          </p:spPr>
        </p:pic>
        <p:pic>
          <p:nvPicPr>
            <p:cNvPr id="518" name="object 51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835397" y="7041130"/>
              <a:ext cx="149130" cy="147346"/>
            </a:xfrm>
            <a:prstGeom prst="rect">
              <a:avLst/>
            </a:prstGeom>
          </p:spPr>
        </p:pic>
        <p:pic>
          <p:nvPicPr>
            <p:cNvPr id="519" name="object 51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5483382" y="3460651"/>
              <a:ext cx="180402" cy="179795"/>
            </a:xfrm>
            <a:prstGeom prst="rect">
              <a:avLst/>
            </a:prstGeom>
          </p:spPr>
        </p:pic>
        <p:sp>
          <p:nvSpPr>
            <p:cNvPr id="520" name="object 520"/>
            <p:cNvSpPr/>
            <p:nvPr/>
          </p:nvSpPr>
          <p:spPr>
            <a:xfrm>
              <a:off x="15097131" y="6679072"/>
              <a:ext cx="57150" cy="80010"/>
            </a:xfrm>
            <a:custGeom>
              <a:avLst/>
              <a:gdLst/>
              <a:ahLst/>
              <a:cxnLst/>
              <a:rect l="l" t="t" r="r" b="b"/>
              <a:pathLst>
                <a:path w="57150" h="80009">
                  <a:moveTo>
                    <a:pt x="52915" y="73066"/>
                  </a:moveTo>
                  <a:lnTo>
                    <a:pt x="55629" y="71738"/>
                  </a:lnTo>
                </a:path>
                <a:path w="57150" h="80009">
                  <a:moveTo>
                    <a:pt x="55629" y="71738"/>
                  </a:moveTo>
                  <a:lnTo>
                    <a:pt x="56978" y="69016"/>
                  </a:lnTo>
                </a:path>
                <a:path w="57150" h="80009">
                  <a:moveTo>
                    <a:pt x="5411" y="71738"/>
                  </a:moveTo>
                  <a:lnTo>
                    <a:pt x="6776" y="73066"/>
                  </a:lnTo>
                  <a:lnTo>
                    <a:pt x="8090" y="74410"/>
                  </a:lnTo>
                </a:path>
                <a:path w="57150" h="80009">
                  <a:moveTo>
                    <a:pt x="56978" y="10856"/>
                  </a:moveTo>
                  <a:lnTo>
                    <a:pt x="55629" y="8167"/>
                  </a:lnTo>
                </a:path>
                <a:path w="57150" h="80009">
                  <a:moveTo>
                    <a:pt x="55629" y="8167"/>
                  </a:moveTo>
                  <a:lnTo>
                    <a:pt x="52915" y="6772"/>
                  </a:lnTo>
                </a:path>
                <a:path w="57150" h="80009">
                  <a:moveTo>
                    <a:pt x="8090" y="5445"/>
                  </a:moveTo>
                  <a:lnTo>
                    <a:pt x="6776" y="5445"/>
                  </a:lnTo>
                </a:path>
                <a:path w="57150" h="80009">
                  <a:moveTo>
                    <a:pt x="6776" y="5445"/>
                  </a:moveTo>
                  <a:lnTo>
                    <a:pt x="5411" y="8167"/>
                  </a:lnTo>
                </a:path>
                <a:path w="57150" h="80009">
                  <a:moveTo>
                    <a:pt x="0" y="77132"/>
                  </a:moveTo>
                  <a:lnTo>
                    <a:pt x="1314" y="78511"/>
                  </a:lnTo>
                </a:path>
                <a:path w="57150" h="80009">
                  <a:moveTo>
                    <a:pt x="1314" y="78511"/>
                  </a:moveTo>
                  <a:lnTo>
                    <a:pt x="4079" y="79821"/>
                  </a:lnTo>
                </a:path>
                <a:path w="57150" h="80009">
                  <a:moveTo>
                    <a:pt x="4079" y="0"/>
                  </a:moveTo>
                  <a:lnTo>
                    <a:pt x="1314" y="1361"/>
                  </a:lnTo>
                </a:path>
                <a:path w="57150" h="80009">
                  <a:moveTo>
                    <a:pt x="1314" y="1361"/>
                  </a:moveTo>
                  <a:lnTo>
                    <a:pt x="0" y="275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1" name="object 52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7647142" y="5664972"/>
              <a:ext cx="180385" cy="179778"/>
            </a:xfrm>
            <a:prstGeom prst="rect">
              <a:avLst/>
            </a:prstGeom>
          </p:spPr>
        </p:pic>
        <p:sp>
          <p:nvSpPr>
            <p:cNvPr id="522" name="object 522"/>
            <p:cNvSpPr/>
            <p:nvPr/>
          </p:nvSpPr>
          <p:spPr>
            <a:xfrm>
              <a:off x="16462699" y="2355732"/>
              <a:ext cx="80645" cy="57150"/>
            </a:xfrm>
            <a:custGeom>
              <a:avLst/>
              <a:gdLst/>
              <a:ahLst/>
              <a:cxnLst/>
              <a:rect l="l" t="t" r="r" b="b"/>
              <a:pathLst>
                <a:path w="80644" h="57150">
                  <a:moveTo>
                    <a:pt x="6793" y="54144"/>
                  </a:moveTo>
                  <a:lnTo>
                    <a:pt x="8176" y="55471"/>
                  </a:lnTo>
                </a:path>
                <a:path w="80644" h="57150">
                  <a:moveTo>
                    <a:pt x="8176" y="55471"/>
                  </a:moveTo>
                  <a:lnTo>
                    <a:pt x="10856" y="56815"/>
                  </a:lnTo>
                </a:path>
                <a:path w="80644" h="57150">
                  <a:moveTo>
                    <a:pt x="8176" y="5394"/>
                  </a:moveTo>
                  <a:lnTo>
                    <a:pt x="6793" y="6738"/>
                  </a:lnTo>
                </a:path>
                <a:path w="80644" h="57150">
                  <a:moveTo>
                    <a:pt x="6793" y="6738"/>
                  </a:moveTo>
                  <a:lnTo>
                    <a:pt x="5428" y="9477"/>
                  </a:lnTo>
                </a:path>
                <a:path w="80644" h="57150">
                  <a:moveTo>
                    <a:pt x="69200" y="56815"/>
                  </a:moveTo>
                  <a:lnTo>
                    <a:pt x="71948" y="55471"/>
                  </a:lnTo>
                </a:path>
                <a:path w="80644" h="57150">
                  <a:moveTo>
                    <a:pt x="71948" y="55471"/>
                  </a:moveTo>
                  <a:lnTo>
                    <a:pt x="73296" y="54144"/>
                  </a:lnTo>
                </a:path>
                <a:path w="80644" h="57150">
                  <a:moveTo>
                    <a:pt x="74628" y="9477"/>
                  </a:moveTo>
                  <a:lnTo>
                    <a:pt x="73296" y="6738"/>
                  </a:lnTo>
                </a:path>
                <a:path w="80644" h="57150">
                  <a:moveTo>
                    <a:pt x="73296" y="6738"/>
                  </a:moveTo>
                  <a:lnTo>
                    <a:pt x="71948" y="5394"/>
                  </a:lnTo>
                </a:path>
                <a:path w="80644" h="57150">
                  <a:moveTo>
                    <a:pt x="2696" y="0"/>
                  </a:moveTo>
                  <a:lnTo>
                    <a:pt x="1331" y="1327"/>
                  </a:lnTo>
                </a:path>
                <a:path w="80644" h="57150">
                  <a:moveTo>
                    <a:pt x="1331" y="1327"/>
                  </a:moveTo>
                  <a:lnTo>
                    <a:pt x="0" y="4049"/>
                  </a:lnTo>
                </a:path>
                <a:path w="80644" h="57150">
                  <a:moveTo>
                    <a:pt x="80073" y="4049"/>
                  </a:moveTo>
                  <a:lnTo>
                    <a:pt x="78725" y="1327"/>
                  </a:lnTo>
                </a:path>
                <a:path w="80644" h="57150">
                  <a:moveTo>
                    <a:pt x="78725" y="1327"/>
                  </a:moveTo>
                  <a:lnTo>
                    <a:pt x="77376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/>
            <p:cNvSpPr/>
            <p:nvPr/>
          </p:nvSpPr>
          <p:spPr>
            <a:xfrm>
              <a:off x="16658177" y="7279892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40">
                  <a:moveTo>
                    <a:pt x="0" y="0"/>
                  </a:moveTo>
                  <a:lnTo>
                    <a:pt x="1348" y="1361"/>
                  </a:lnTo>
                </a:path>
                <a:path w="13969" h="15240">
                  <a:moveTo>
                    <a:pt x="1348" y="1361"/>
                  </a:moveTo>
                  <a:lnTo>
                    <a:pt x="2679" y="0"/>
                  </a:lnTo>
                </a:path>
                <a:path w="13969" h="15240">
                  <a:moveTo>
                    <a:pt x="13570" y="10822"/>
                  </a:moveTo>
                  <a:lnTo>
                    <a:pt x="12221" y="12183"/>
                  </a:lnTo>
                </a:path>
                <a:path w="13969" h="15240">
                  <a:moveTo>
                    <a:pt x="12221" y="12183"/>
                  </a:moveTo>
                  <a:lnTo>
                    <a:pt x="13570" y="1483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/>
            <p:cNvSpPr/>
            <p:nvPr/>
          </p:nvSpPr>
          <p:spPr>
            <a:xfrm>
              <a:off x="16658184" y="2918656"/>
              <a:ext cx="144145" cy="4376420"/>
            </a:xfrm>
            <a:custGeom>
              <a:avLst/>
              <a:gdLst/>
              <a:ahLst/>
              <a:cxnLst/>
              <a:rect l="l" t="t" r="r" b="b"/>
              <a:pathLst>
                <a:path w="144144" h="4376420">
                  <a:moveTo>
                    <a:pt x="13553" y="4220530"/>
                  </a:moveTo>
                  <a:lnTo>
                    <a:pt x="12204" y="4221857"/>
                  </a:lnTo>
                </a:path>
                <a:path w="144144" h="4376420">
                  <a:moveTo>
                    <a:pt x="12204" y="4221857"/>
                  </a:moveTo>
                  <a:lnTo>
                    <a:pt x="13553" y="4223201"/>
                  </a:lnTo>
                </a:path>
                <a:path w="144144" h="4376420">
                  <a:moveTo>
                    <a:pt x="2679" y="4234040"/>
                  </a:moveTo>
                  <a:lnTo>
                    <a:pt x="1348" y="4234040"/>
                  </a:lnTo>
                  <a:lnTo>
                    <a:pt x="0" y="4234040"/>
                  </a:lnTo>
                </a:path>
                <a:path w="144144" h="4376420">
                  <a:moveTo>
                    <a:pt x="0" y="4231301"/>
                  </a:moveTo>
                  <a:lnTo>
                    <a:pt x="1348" y="4232713"/>
                  </a:lnTo>
                </a:path>
                <a:path w="144144" h="4376420">
                  <a:moveTo>
                    <a:pt x="1348" y="4232713"/>
                  </a:moveTo>
                  <a:lnTo>
                    <a:pt x="2679" y="4231301"/>
                  </a:lnTo>
                </a:path>
                <a:path w="144144" h="4376420">
                  <a:moveTo>
                    <a:pt x="10839" y="4223201"/>
                  </a:moveTo>
                  <a:lnTo>
                    <a:pt x="10839" y="4221857"/>
                  </a:lnTo>
                  <a:lnTo>
                    <a:pt x="10839" y="4220530"/>
                  </a:lnTo>
                </a:path>
                <a:path w="144144" h="4376420">
                  <a:moveTo>
                    <a:pt x="2679" y="4363922"/>
                  </a:moveTo>
                  <a:lnTo>
                    <a:pt x="1348" y="4363922"/>
                  </a:lnTo>
                  <a:lnTo>
                    <a:pt x="0" y="4363922"/>
                  </a:lnTo>
                </a:path>
                <a:path w="144144" h="4376420">
                  <a:moveTo>
                    <a:pt x="10839" y="4376089"/>
                  </a:moveTo>
                  <a:lnTo>
                    <a:pt x="10839" y="4373417"/>
                  </a:lnTo>
                  <a:lnTo>
                    <a:pt x="10839" y="4372056"/>
                  </a:lnTo>
                </a:path>
                <a:path w="144144" h="4376420">
                  <a:moveTo>
                    <a:pt x="13553" y="4363922"/>
                  </a:moveTo>
                  <a:lnTo>
                    <a:pt x="38014" y="4361251"/>
                  </a:lnTo>
                </a:path>
                <a:path w="144144" h="4376420">
                  <a:moveTo>
                    <a:pt x="38014" y="4361251"/>
                  </a:moveTo>
                  <a:lnTo>
                    <a:pt x="63772" y="4353100"/>
                  </a:lnTo>
                </a:path>
                <a:path w="144144" h="4376420">
                  <a:moveTo>
                    <a:pt x="63772" y="4353100"/>
                  </a:moveTo>
                  <a:lnTo>
                    <a:pt x="85484" y="4340951"/>
                  </a:lnTo>
                </a:path>
                <a:path w="144144" h="4376420">
                  <a:moveTo>
                    <a:pt x="85484" y="4340951"/>
                  </a:moveTo>
                  <a:lnTo>
                    <a:pt x="105865" y="4324718"/>
                  </a:lnTo>
                </a:path>
                <a:path w="144144" h="4376420">
                  <a:moveTo>
                    <a:pt x="105865" y="4324718"/>
                  </a:moveTo>
                  <a:lnTo>
                    <a:pt x="122167" y="4305762"/>
                  </a:lnTo>
                </a:path>
                <a:path w="144144" h="4376420">
                  <a:moveTo>
                    <a:pt x="122167" y="4305762"/>
                  </a:moveTo>
                  <a:lnTo>
                    <a:pt x="134371" y="4282774"/>
                  </a:lnTo>
                </a:path>
                <a:path w="144144" h="4376420">
                  <a:moveTo>
                    <a:pt x="134371" y="4282774"/>
                  </a:moveTo>
                  <a:lnTo>
                    <a:pt x="141165" y="4258424"/>
                  </a:lnTo>
                </a:path>
                <a:path w="144144" h="4376420">
                  <a:moveTo>
                    <a:pt x="141165" y="4258424"/>
                  </a:moveTo>
                  <a:lnTo>
                    <a:pt x="143896" y="4232713"/>
                  </a:lnTo>
                </a:path>
                <a:path w="144144" h="4376420">
                  <a:moveTo>
                    <a:pt x="2679" y="13527"/>
                  </a:moveTo>
                  <a:lnTo>
                    <a:pt x="1348" y="12183"/>
                  </a:lnTo>
                </a:path>
                <a:path w="144144" h="4376420">
                  <a:moveTo>
                    <a:pt x="1348" y="12183"/>
                  </a:moveTo>
                  <a:lnTo>
                    <a:pt x="0" y="13527"/>
                  </a:lnTo>
                </a:path>
                <a:path w="144144" h="4376420">
                  <a:moveTo>
                    <a:pt x="13553" y="0"/>
                  </a:moveTo>
                  <a:lnTo>
                    <a:pt x="12204" y="1310"/>
                  </a:lnTo>
                </a:path>
                <a:path w="144144" h="4376420">
                  <a:moveTo>
                    <a:pt x="12204" y="1310"/>
                  </a:moveTo>
                  <a:lnTo>
                    <a:pt x="13553" y="2688"/>
                  </a:lnTo>
                </a:path>
                <a:path w="144144" h="4376420">
                  <a:moveTo>
                    <a:pt x="13553" y="151560"/>
                  </a:moveTo>
                  <a:lnTo>
                    <a:pt x="12204" y="152904"/>
                  </a:lnTo>
                </a:path>
                <a:path w="144144" h="4376420">
                  <a:moveTo>
                    <a:pt x="12204" y="152904"/>
                  </a:moveTo>
                  <a:lnTo>
                    <a:pt x="13553" y="154265"/>
                  </a:lnTo>
                </a:path>
                <a:path w="144144" h="4376420">
                  <a:moveTo>
                    <a:pt x="0" y="140704"/>
                  </a:moveTo>
                  <a:lnTo>
                    <a:pt x="1348" y="142048"/>
                  </a:lnTo>
                </a:path>
                <a:path w="144144" h="4376420">
                  <a:moveTo>
                    <a:pt x="1348" y="142048"/>
                  </a:moveTo>
                  <a:lnTo>
                    <a:pt x="2679" y="140704"/>
                  </a:lnTo>
                </a:path>
                <a:path w="144144" h="4376420">
                  <a:moveTo>
                    <a:pt x="2679" y="143443"/>
                  </a:moveTo>
                  <a:lnTo>
                    <a:pt x="1348" y="143443"/>
                  </a:lnTo>
                  <a:lnTo>
                    <a:pt x="0" y="143443"/>
                  </a:lnTo>
                </a:path>
                <a:path w="144144" h="4376420">
                  <a:moveTo>
                    <a:pt x="10839" y="154265"/>
                  </a:moveTo>
                  <a:lnTo>
                    <a:pt x="10839" y="152904"/>
                  </a:lnTo>
                  <a:lnTo>
                    <a:pt x="10839" y="151560"/>
                  </a:lnTo>
                </a:path>
                <a:path w="144144" h="4376420">
                  <a:moveTo>
                    <a:pt x="0" y="10839"/>
                  </a:moveTo>
                  <a:lnTo>
                    <a:pt x="1348" y="10839"/>
                  </a:lnTo>
                  <a:lnTo>
                    <a:pt x="2679" y="10839"/>
                  </a:lnTo>
                </a:path>
                <a:path w="144144" h="4376420">
                  <a:moveTo>
                    <a:pt x="10839" y="2688"/>
                  </a:moveTo>
                  <a:lnTo>
                    <a:pt x="10839" y="1310"/>
                  </a:lnTo>
                  <a:lnTo>
                    <a:pt x="10839" y="0"/>
                  </a:lnTo>
                </a:path>
                <a:path w="144144" h="4376420">
                  <a:moveTo>
                    <a:pt x="143896" y="142048"/>
                  </a:moveTo>
                  <a:lnTo>
                    <a:pt x="141165" y="116371"/>
                  </a:lnTo>
                </a:path>
                <a:path w="144144" h="4376420">
                  <a:moveTo>
                    <a:pt x="141165" y="116371"/>
                  </a:moveTo>
                  <a:lnTo>
                    <a:pt x="134371" y="92004"/>
                  </a:lnTo>
                </a:path>
                <a:path w="144144" h="4376420">
                  <a:moveTo>
                    <a:pt x="134371" y="92004"/>
                  </a:moveTo>
                  <a:lnTo>
                    <a:pt x="122167" y="70394"/>
                  </a:lnTo>
                </a:path>
                <a:path w="144144" h="4376420">
                  <a:moveTo>
                    <a:pt x="122167" y="70394"/>
                  </a:moveTo>
                  <a:lnTo>
                    <a:pt x="105865" y="50077"/>
                  </a:lnTo>
                </a:path>
                <a:path w="144144" h="4376420">
                  <a:moveTo>
                    <a:pt x="105865" y="50077"/>
                  </a:moveTo>
                  <a:lnTo>
                    <a:pt x="85484" y="33810"/>
                  </a:lnTo>
                </a:path>
                <a:path w="144144" h="4376420">
                  <a:moveTo>
                    <a:pt x="85484" y="33810"/>
                  </a:moveTo>
                  <a:lnTo>
                    <a:pt x="63772" y="21661"/>
                  </a:lnTo>
                </a:path>
                <a:path w="144144" h="4376420">
                  <a:moveTo>
                    <a:pt x="63772" y="21661"/>
                  </a:moveTo>
                  <a:lnTo>
                    <a:pt x="38014" y="13527"/>
                  </a:lnTo>
                </a:path>
                <a:path w="144144" h="4376420">
                  <a:moveTo>
                    <a:pt x="38014" y="13527"/>
                  </a:moveTo>
                  <a:lnTo>
                    <a:pt x="13553" y="1083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5" name="object 52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4548135" y="1284779"/>
              <a:ext cx="203438" cy="159498"/>
            </a:xfrm>
            <a:prstGeom prst="rect">
              <a:avLst/>
            </a:prstGeom>
          </p:spPr>
        </p:pic>
        <p:pic>
          <p:nvPicPr>
            <p:cNvPr id="526" name="object 526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5031398" y="1213057"/>
              <a:ext cx="204803" cy="159549"/>
            </a:xfrm>
            <a:prstGeom prst="rect">
              <a:avLst/>
            </a:prstGeom>
          </p:spPr>
        </p:pic>
        <p:pic>
          <p:nvPicPr>
            <p:cNvPr id="527" name="object 52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5515963" y="1141329"/>
              <a:ext cx="203427" cy="160883"/>
            </a:xfrm>
            <a:prstGeom prst="rect">
              <a:avLst/>
            </a:prstGeom>
          </p:spPr>
        </p:pic>
        <p:sp>
          <p:nvSpPr>
            <p:cNvPr id="528" name="object 528"/>
            <p:cNvSpPr/>
            <p:nvPr/>
          </p:nvSpPr>
          <p:spPr>
            <a:xfrm>
              <a:off x="14150995" y="6002508"/>
              <a:ext cx="4914265" cy="2277745"/>
            </a:xfrm>
            <a:custGeom>
              <a:avLst/>
              <a:gdLst/>
              <a:ahLst/>
              <a:cxnLst/>
              <a:rect l="l" t="t" r="r" b="b"/>
              <a:pathLst>
                <a:path w="4914265" h="2277745">
                  <a:moveTo>
                    <a:pt x="1348" y="2135338"/>
                  </a:moveTo>
                  <a:lnTo>
                    <a:pt x="0" y="2133942"/>
                  </a:lnTo>
                </a:path>
                <a:path w="4914265" h="2277745">
                  <a:moveTo>
                    <a:pt x="1348" y="2135338"/>
                  </a:moveTo>
                  <a:lnTo>
                    <a:pt x="0" y="2133942"/>
                  </a:lnTo>
                </a:path>
                <a:path w="4914265" h="2277745">
                  <a:moveTo>
                    <a:pt x="1348" y="2135338"/>
                  </a:moveTo>
                  <a:lnTo>
                    <a:pt x="0" y="2133942"/>
                  </a:lnTo>
                </a:path>
                <a:path w="4914265" h="2277745">
                  <a:moveTo>
                    <a:pt x="1348" y="2135338"/>
                  </a:moveTo>
                  <a:lnTo>
                    <a:pt x="0" y="2133942"/>
                  </a:lnTo>
                </a:path>
                <a:path w="4914265" h="2277745">
                  <a:moveTo>
                    <a:pt x="1348" y="2125826"/>
                  </a:moveTo>
                  <a:lnTo>
                    <a:pt x="0" y="2124515"/>
                  </a:lnTo>
                </a:path>
                <a:path w="4914265" h="2277745">
                  <a:moveTo>
                    <a:pt x="1348" y="2125826"/>
                  </a:moveTo>
                  <a:lnTo>
                    <a:pt x="0" y="2124515"/>
                  </a:lnTo>
                </a:path>
                <a:path w="4914265" h="2277745">
                  <a:moveTo>
                    <a:pt x="1348" y="2125826"/>
                  </a:moveTo>
                  <a:lnTo>
                    <a:pt x="0" y="2124515"/>
                  </a:lnTo>
                </a:path>
                <a:path w="4914265" h="2277745">
                  <a:moveTo>
                    <a:pt x="1348" y="2125826"/>
                  </a:moveTo>
                  <a:lnTo>
                    <a:pt x="0" y="2124515"/>
                  </a:lnTo>
                </a:path>
                <a:path w="4914265" h="2277745">
                  <a:moveTo>
                    <a:pt x="1829810" y="2097409"/>
                  </a:moveTo>
                  <a:lnTo>
                    <a:pt x="1828479" y="2096082"/>
                  </a:lnTo>
                </a:path>
                <a:path w="4914265" h="2277745">
                  <a:moveTo>
                    <a:pt x="1829810" y="2097409"/>
                  </a:moveTo>
                  <a:lnTo>
                    <a:pt x="1828479" y="2096082"/>
                  </a:lnTo>
                </a:path>
                <a:path w="4914265" h="2277745">
                  <a:moveTo>
                    <a:pt x="1828479" y="2096082"/>
                  </a:moveTo>
                  <a:lnTo>
                    <a:pt x="1827079" y="2097409"/>
                  </a:lnTo>
                </a:path>
                <a:path w="4914265" h="2277745">
                  <a:moveTo>
                    <a:pt x="1827079" y="2097409"/>
                  </a:moveTo>
                  <a:lnTo>
                    <a:pt x="1825713" y="2096082"/>
                  </a:lnTo>
                </a:path>
                <a:path w="4914265" h="2277745">
                  <a:moveTo>
                    <a:pt x="2545197" y="2121759"/>
                  </a:moveTo>
                  <a:lnTo>
                    <a:pt x="2547894" y="2148814"/>
                  </a:lnTo>
                </a:path>
                <a:path w="4914265" h="2277745">
                  <a:moveTo>
                    <a:pt x="2547894" y="2148814"/>
                  </a:moveTo>
                  <a:lnTo>
                    <a:pt x="2554671" y="2175869"/>
                  </a:lnTo>
                </a:path>
                <a:path w="4914265" h="2277745">
                  <a:moveTo>
                    <a:pt x="2554671" y="2175869"/>
                  </a:moveTo>
                  <a:lnTo>
                    <a:pt x="2565527" y="2200219"/>
                  </a:lnTo>
                </a:path>
                <a:path w="4914265" h="2277745">
                  <a:moveTo>
                    <a:pt x="2565527" y="2200219"/>
                  </a:moveTo>
                  <a:lnTo>
                    <a:pt x="2581811" y="2221897"/>
                  </a:lnTo>
                </a:path>
                <a:path w="4914265" h="2277745">
                  <a:moveTo>
                    <a:pt x="2581811" y="2221897"/>
                  </a:moveTo>
                  <a:lnTo>
                    <a:pt x="2600844" y="2240836"/>
                  </a:lnTo>
                </a:path>
                <a:path w="4914265" h="2277745">
                  <a:moveTo>
                    <a:pt x="2600844" y="2240836"/>
                  </a:moveTo>
                  <a:lnTo>
                    <a:pt x="2622522" y="2257086"/>
                  </a:lnTo>
                </a:path>
                <a:path w="4914265" h="2277745">
                  <a:moveTo>
                    <a:pt x="2622522" y="2257086"/>
                  </a:moveTo>
                  <a:lnTo>
                    <a:pt x="2648332" y="2267908"/>
                  </a:lnTo>
                </a:path>
                <a:path w="4914265" h="2277745">
                  <a:moveTo>
                    <a:pt x="2648332" y="2267908"/>
                  </a:moveTo>
                  <a:lnTo>
                    <a:pt x="2674141" y="2276025"/>
                  </a:lnTo>
                </a:path>
                <a:path w="4914265" h="2277745">
                  <a:moveTo>
                    <a:pt x="2674141" y="2276025"/>
                  </a:moveTo>
                  <a:lnTo>
                    <a:pt x="2701299" y="2277352"/>
                  </a:lnTo>
                </a:path>
                <a:path w="4914265" h="2277745">
                  <a:moveTo>
                    <a:pt x="2557402" y="2101493"/>
                  </a:moveTo>
                  <a:lnTo>
                    <a:pt x="2554671" y="2101493"/>
                  </a:lnTo>
                </a:path>
                <a:path w="4914265" h="2277745">
                  <a:moveTo>
                    <a:pt x="2554671" y="2101493"/>
                  </a:moveTo>
                  <a:lnTo>
                    <a:pt x="2554671" y="2104164"/>
                  </a:lnTo>
                </a:path>
                <a:path w="4914265" h="2277745">
                  <a:moveTo>
                    <a:pt x="2569624" y="2104164"/>
                  </a:moveTo>
                  <a:lnTo>
                    <a:pt x="2569624" y="2101493"/>
                  </a:lnTo>
                </a:path>
                <a:path w="4914265" h="2277745">
                  <a:moveTo>
                    <a:pt x="2569624" y="2101493"/>
                  </a:moveTo>
                  <a:lnTo>
                    <a:pt x="2566910" y="2101493"/>
                  </a:lnTo>
                </a:path>
                <a:path w="4914265" h="2277745">
                  <a:moveTo>
                    <a:pt x="2557402" y="2097409"/>
                  </a:moveTo>
                  <a:lnTo>
                    <a:pt x="2553322" y="2100115"/>
                  </a:lnTo>
                </a:path>
                <a:path w="4914265" h="2277745">
                  <a:moveTo>
                    <a:pt x="2553322" y="2100115"/>
                  </a:moveTo>
                  <a:lnTo>
                    <a:pt x="2550625" y="2104164"/>
                  </a:lnTo>
                </a:path>
                <a:path w="4914265" h="2277745">
                  <a:moveTo>
                    <a:pt x="2573686" y="2104164"/>
                  </a:moveTo>
                  <a:lnTo>
                    <a:pt x="2570955" y="2100115"/>
                  </a:lnTo>
                </a:path>
                <a:path w="4914265" h="2277745">
                  <a:moveTo>
                    <a:pt x="2570955" y="2100115"/>
                  </a:moveTo>
                  <a:lnTo>
                    <a:pt x="2566910" y="2097409"/>
                  </a:lnTo>
                </a:path>
                <a:path w="4914265" h="2277745">
                  <a:moveTo>
                    <a:pt x="3507616" y="2121759"/>
                  </a:moveTo>
                  <a:lnTo>
                    <a:pt x="3508964" y="2148814"/>
                  </a:lnTo>
                </a:path>
                <a:path w="4914265" h="2277745">
                  <a:moveTo>
                    <a:pt x="3508964" y="2148814"/>
                  </a:moveTo>
                  <a:lnTo>
                    <a:pt x="3517072" y="2175869"/>
                  </a:lnTo>
                </a:path>
                <a:path w="4914265" h="2277745">
                  <a:moveTo>
                    <a:pt x="3517072" y="2175869"/>
                  </a:moveTo>
                  <a:lnTo>
                    <a:pt x="3527963" y="2200219"/>
                  </a:lnTo>
                </a:path>
                <a:path w="4914265" h="2277745">
                  <a:moveTo>
                    <a:pt x="3527963" y="2200219"/>
                  </a:moveTo>
                  <a:lnTo>
                    <a:pt x="3542898" y="2221897"/>
                  </a:lnTo>
                </a:path>
                <a:path w="4914265" h="2277745">
                  <a:moveTo>
                    <a:pt x="3542898" y="2221897"/>
                  </a:moveTo>
                  <a:lnTo>
                    <a:pt x="3563280" y="2240836"/>
                  </a:lnTo>
                </a:path>
                <a:path w="4914265" h="2277745">
                  <a:moveTo>
                    <a:pt x="3563280" y="2240836"/>
                  </a:moveTo>
                  <a:lnTo>
                    <a:pt x="3585009" y="2257086"/>
                  </a:lnTo>
                </a:path>
                <a:path w="4914265" h="2277745">
                  <a:moveTo>
                    <a:pt x="3585009" y="2257086"/>
                  </a:moveTo>
                  <a:lnTo>
                    <a:pt x="3609419" y="2267908"/>
                  </a:lnTo>
                </a:path>
                <a:path w="4914265" h="2277745">
                  <a:moveTo>
                    <a:pt x="3609419" y="2267908"/>
                  </a:moveTo>
                  <a:lnTo>
                    <a:pt x="3636576" y="2276025"/>
                  </a:lnTo>
                </a:path>
                <a:path w="4914265" h="2277745">
                  <a:moveTo>
                    <a:pt x="3636576" y="2276025"/>
                  </a:moveTo>
                  <a:lnTo>
                    <a:pt x="3662317" y="2277352"/>
                  </a:lnTo>
                </a:path>
                <a:path w="4914265" h="2277745">
                  <a:moveTo>
                    <a:pt x="3518472" y="2101493"/>
                  </a:moveTo>
                  <a:lnTo>
                    <a:pt x="3517072" y="2101493"/>
                  </a:lnTo>
                </a:path>
                <a:path w="4914265" h="2277745">
                  <a:moveTo>
                    <a:pt x="3517072" y="2101493"/>
                  </a:moveTo>
                  <a:lnTo>
                    <a:pt x="3515741" y="2104164"/>
                  </a:lnTo>
                </a:path>
                <a:path w="4914265" h="2277745">
                  <a:moveTo>
                    <a:pt x="3532025" y="2104164"/>
                  </a:moveTo>
                  <a:lnTo>
                    <a:pt x="3530694" y="2101493"/>
                  </a:lnTo>
                </a:path>
                <a:path w="4914265" h="2277745">
                  <a:moveTo>
                    <a:pt x="3530694" y="2101493"/>
                  </a:moveTo>
                  <a:lnTo>
                    <a:pt x="3529328" y="2101493"/>
                  </a:lnTo>
                </a:path>
                <a:path w="4914265" h="2277745">
                  <a:moveTo>
                    <a:pt x="3518472" y="2097409"/>
                  </a:moveTo>
                  <a:lnTo>
                    <a:pt x="3514392" y="2100115"/>
                  </a:lnTo>
                </a:path>
                <a:path w="4914265" h="2277745">
                  <a:moveTo>
                    <a:pt x="3514392" y="2100115"/>
                  </a:moveTo>
                  <a:lnTo>
                    <a:pt x="3513044" y="2104164"/>
                  </a:lnTo>
                </a:path>
                <a:path w="4914265" h="2277745">
                  <a:moveTo>
                    <a:pt x="3534773" y="2104164"/>
                  </a:moveTo>
                  <a:lnTo>
                    <a:pt x="3533391" y="2100115"/>
                  </a:lnTo>
                </a:path>
                <a:path w="4914265" h="2277745">
                  <a:moveTo>
                    <a:pt x="3533391" y="2100115"/>
                  </a:moveTo>
                  <a:lnTo>
                    <a:pt x="3529328" y="2097409"/>
                  </a:lnTo>
                </a:path>
                <a:path w="4914265" h="2277745">
                  <a:moveTo>
                    <a:pt x="2770516" y="1344"/>
                  </a:moveTo>
                  <a:lnTo>
                    <a:pt x="2770516" y="2705"/>
                  </a:lnTo>
                </a:path>
                <a:path w="4914265" h="2277745">
                  <a:moveTo>
                    <a:pt x="2770516" y="2705"/>
                  </a:moveTo>
                  <a:lnTo>
                    <a:pt x="2771864" y="4015"/>
                  </a:lnTo>
                </a:path>
                <a:path w="4914265" h="2277745">
                  <a:moveTo>
                    <a:pt x="2771864" y="4015"/>
                  </a:moveTo>
                  <a:lnTo>
                    <a:pt x="2773213" y="2705"/>
                  </a:lnTo>
                </a:path>
                <a:path w="4914265" h="2277745">
                  <a:moveTo>
                    <a:pt x="2773213" y="2705"/>
                  </a:moveTo>
                  <a:lnTo>
                    <a:pt x="2773213" y="1344"/>
                  </a:lnTo>
                </a:path>
                <a:path w="4914265" h="2277745">
                  <a:moveTo>
                    <a:pt x="2773213" y="1344"/>
                  </a:moveTo>
                  <a:lnTo>
                    <a:pt x="2771864" y="0"/>
                  </a:lnTo>
                </a:path>
                <a:path w="4914265" h="2277745">
                  <a:moveTo>
                    <a:pt x="2773213" y="1344"/>
                  </a:moveTo>
                  <a:lnTo>
                    <a:pt x="2771864" y="0"/>
                  </a:lnTo>
                </a:path>
                <a:path w="4914265" h="2277745">
                  <a:moveTo>
                    <a:pt x="2771864" y="0"/>
                  </a:moveTo>
                  <a:lnTo>
                    <a:pt x="2770516" y="1344"/>
                  </a:lnTo>
                </a:path>
                <a:path w="4914265" h="2277745">
                  <a:moveTo>
                    <a:pt x="2770516" y="1344"/>
                  </a:moveTo>
                  <a:lnTo>
                    <a:pt x="2769150" y="0"/>
                  </a:lnTo>
                </a:path>
                <a:path w="4914265" h="2277745">
                  <a:moveTo>
                    <a:pt x="2773213" y="966177"/>
                  </a:moveTo>
                  <a:lnTo>
                    <a:pt x="2773213" y="964799"/>
                  </a:lnTo>
                </a:path>
                <a:path w="4914265" h="2277745">
                  <a:moveTo>
                    <a:pt x="2773213" y="964799"/>
                  </a:moveTo>
                  <a:lnTo>
                    <a:pt x="2771864" y="963455"/>
                  </a:lnTo>
                </a:path>
                <a:path w="4914265" h="2277745">
                  <a:moveTo>
                    <a:pt x="2771864" y="963455"/>
                  </a:moveTo>
                  <a:lnTo>
                    <a:pt x="2770516" y="964799"/>
                  </a:lnTo>
                </a:path>
                <a:path w="4914265" h="2277745">
                  <a:moveTo>
                    <a:pt x="2770516" y="964799"/>
                  </a:moveTo>
                  <a:lnTo>
                    <a:pt x="2770516" y="966177"/>
                  </a:lnTo>
                </a:path>
                <a:path w="4914265" h="2277745">
                  <a:moveTo>
                    <a:pt x="2770516" y="966177"/>
                  </a:moveTo>
                  <a:lnTo>
                    <a:pt x="2769150" y="964799"/>
                  </a:lnTo>
                </a:path>
                <a:path w="4914265" h="2277745">
                  <a:moveTo>
                    <a:pt x="2770516" y="966177"/>
                  </a:moveTo>
                  <a:lnTo>
                    <a:pt x="2771864" y="967505"/>
                  </a:lnTo>
                </a:path>
                <a:path w="4914265" h="2277745">
                  <a:moveTo>
                    <a:pt x="2771864" y="967505"/>
                  </a:moveTo>
                  <a:lnTo>
                    <a:pt x="2773213" y="966177"/>
                  </a:lnTo>
                </a:path>
                <a:path w="4914265" h="2277745">
                  <a:moveTo>
                    <a:pt x="2773213" y="966177"/>
                  </a:moveTo>
                  <a:lnTo>
                    <a:pt x="2771864" y="964799"/>
                  </a:lnTo>
                </a:path>
                <a:path w="4914265" h="2277745">
                  <a:moveTo>
                    <a:pt x="4742909" y="875517"/>
                  </a:moveTo>
                  <a:lnTo>
                    <a:pt x="4744240" y="889010"/>
                  </a:lnTo>
                </a:path>
                <a:path w="4914265" h="2277745">
                  <a:moveTo>
                    <a:pt x="4744240" y="903899"/>
                  </a:moveTo>
                  <a:lnTo>
                    <a:pt x="4742909" y="902589"/>
                  </a:lnTo>
                </a:path>
                <a:path w="4914265" h="2277745">
                  <a:moveTo>
                    <a:pt x="4746937" y="914738"/>
                  </a:moveTo>
                  <a:lnTo>
                    <a:pt x="4749668" y="928266"/>
                  </a:lnTo>
                </a:path>
                <a:path w="4914265" h="2277745">
                  <a:moveTo>
                    <a:pt x="4755114" y="941811"/>
                  </a:moveTo>
                  <a:lnTo>
                    <a:pt x="4753714" y="940415"/>
                  </a:lnTo>
                </a:path>
                <a:path w="4914265" h="2277745">
                  <a:moveTo>
                    <a:pt x="4759142" y="952633"/>
                  </a:moveTo>
                  <a:lnTo>
                    <a:pt x="4763222" y="963455"/>
                  </a:lnTo>
                </a:path>
                <a:path w="4914265" h="2277745">
                  <a:moveTo>
                    <a:pt x="4763222" y="963455"/>
                  </a:moveTo>
                  <a:lnTo>
                    <a:pt x="4764570" y="964799"/>
                  </a:lnTo>
                </a:path>
                <a:path w="4914265" h="2277745">
                  <a:moveTo>
                    <a:pt x="4771398" y="977016"/>
                  </a:moveTo>
                  <a:lnTo>
                    <a:pt x="4769998" y="975621"/>
                  </a:lnTo>
                </a:path>
                <a:path w="4914265" h="2277745">
                  <a:moveTo>
                    <a:pt x="4778192" y="986494"/>
                  </a:moveTo>
                  <a:lnTo>
                    <a:pt x="4779540" y="990527"/>
                  </a:lnTo>
                </a:path>
                <a:path w="4914265" h="2277745">
                  <a:moveTo>
                    <a:pt x="4779540" y="990527"/>
                  </a:moveTo>
                  <a:lnTo>
                    <a:pt x="4786300" y="997316"/>
                  </a:lnTo>
                </a:path>
                <a:path w="4914265" h="2277745">
                  <a:moveTo>
                    <a:pt x="4795807" y="1008138"/>
                  </a:moveTo>
                  <a:lnTo>
                    <a:pt x="4794476" y="1006743"/>
                  </a:lnTo>
                </a:path>
                <a:path w="4914265" h="2277745">
                  <a:moveTo>
                    <a:pt x="4803933" y="1016238"/>
                  </a:moveTo>
                  <a:lnTo>
                    <a:pt x="4814806" y="1025733"/>
                  </a:lnTo>
                </a:path>
                <a:path w="4914265" h="2277745">
                  <a:moveTo>
                    <a:pt x="4825662" y="1035177"/>
                  </a:moveTo>
                  <a:lnTo>
                    <a:pt x="4824314" y="1033815"/>
                  </a:lnTo>
                </a:path>
                <a:path w="4914265" h="2277745">
                  <a:moveTo>
                    <a:pt x="4835170" y="1040571"/>
                  </a:moveTo>
                  <a:lnTo>
                    <a:pt x="4847375" y="1047377"/>
                  </a:lnTo>
                </a:path>
                <a:path w="4914265" h="2277745">
                  <a:moveTo>
                    <a:pt x="4859614" y="1054132"/>
                  </a:moveTo>
                  <a:lnTo>
                    <a:pt x="4858248" y="1052771"/>
                  </a:lnTo>
                </a:path>
                <a:path w="4914265" h="2277745">
                  <a:moveTo>
                    <a:pt x="4870453" y="1058182"/>
                  </a:moveTo>
                  <a:lnTo>
                    <a:pt x="4877230" y="1060888"/>
                  </a:lnTo>
                </a:path>
                <a:path w="4914265" h="2277745">
                  <a:moveTo>
                    <a:pt x="4877230" y="1060888"/>
                  </a:moveTo>
                  <a:lnTo>
                    <a:pt x="4884057" y="1062215"/>
                  </a:lnTo>
                </a:path>
                <a:path w="4914265" h="2277745">
                  <a:moveTo>
                    <a:pt x="4897628" y="1064971"/>
                  </a:moveTo>
                  <a:lnTo>
                    <a:pt x="4896279" y="1063610"/>
                  </a:lnTo>
                </a:path>
                <a:path w="4914265" h="2277745">
                  <a:moveTo>
                    <a:pt x="4908467" y="1067626"/>
                  </a:moveTo>
                  <a:lnTo>
                    <a:pt x="4914256" y="1068198"/>
                  </a:lnTo>
                </a:path>
                <a:path w="4914265" h="2277745">
                  <a:moveTo>
                    <a:pt x="4532475" y="1070366"/>
                  </a:moveTo>
                  <a:lnTo>
                    <a:pt x="4547411" y="1068970"/>
                  </a:lnTo>
                </a:path>
                <a:path w="4914265" h="2277745">
                  <a:moveTo>
                    <a:pt x="4560964" y="1067626"/>
                  </a:moveTo>
                  <a:lnTo>
                    <a:pt x="4559632" y="1066282"/>
                  </a:lnTo>
                </a:path>
                <a:path w="4914265" h="2277745">
                  <a:moveTo>
                    <a:pt x="4571837" y="1066282"/>
                  </a:moveTo>
                  <a:lnTo>
                    <a:pt x="4585408" y="1062215"/>
                  </a:lnTo>
                </a:path>
                <a:path w="4914265" h="2277745">
                  <a:moveTo>
                    <a:pt x="4598978" y="1058182"/>
                  </a:moveTo>
                  <a:lnTo>
                    <a:pt x="4597629" y="1056804"/>
                  </a:lnTo>
                </a:path>
                <a:path w="4914265" h="2277745">
                  <a:moveTo>
                    <a:pt x="4609868" y="1054132"/>
                  </a:moveTo>
                  <a:lnTo>
                    <a:pt x="4622056" y="1048721"/>
                  </a:lnTo>
                </a:path>
                <a:path w="4914265" h="2277745">
                  <a:moveTo>
                    <a:pt x="4622056" y="1048721"/>
                  </a:moveTo>
                  <a:lnTo>
                    <a:pt x="4623404" y="1048721"/>
                  </a:lnTo>
                </a:path>
                <a:path w="4914265" h="2277745">
                  <a:moveTo>
                    <a:pt x="4634261" y="1040571"/>
                  </a:moveTo>
                  <a:lnTo>
                    <a:pt x="4632929" y="1039209"/>
                  </a:lnTo>
                </a:path>
                <a:path w="4914265" h="2277745">
                  <a:moveTo>
                    <a:pt x="4645134" y="1035177"/>
                  </a:moveTo>
                  <a:lnTo>
                    <a:pt x="4647882" y="103248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/>
            <p:cNvSpPr/>
            <p:nvPr/>
          </p:nvSpPr>
          <p:spPr>
            <a:xfrm>
              <a:off x="18340073" y="6589795"/>
              <a:ext cx="539115" cy="445770"/>
            </a:xfrm>
            <a:custGeom>
              <a:avLst/>
              <a:gdLst/>
              <a:ahLst/>
              <a:cxnLst/>
              <a:rect l="l" t="t" r="r" b="b"/>
              <a:pathLst>
                <a:path w="539115" h="445770">
                  <a:moveTo>
                    <a:pt x="458796" y="445203"/>
                  </a:moveTo>
                  <a:lnTo>
                    <a:pt x="466939" y="439775"/>
                  </a:lnTo>
                </a:path>
                <a:path w="539115" h="445770">
                  <a:moveTo>
                    <a:pt x="477778" y="430297"/>
                  </a:moveTo>
                  <a:lnTo>
                    <a:pt x="476446" y="428935"/>
                  </a:lnTo>
                </a:path>
                <a:path w="539115" h="445770">
                  <a:moveTo>
                    <a:pt x="485903" y="422197"/>
                  </a:moveTo>
                  <a:lnTo>
                    <a:pt x="494079" y="411392"/>
                  </a:lnTo>
                </a:path>
                <a:path w="539115" h="445770">
                  <a:moveTo>
                    <a:pt x="503604" y="400519"/>
                  </a:moveTo>
                  <a:lnTo>
                    <a:pt x="502204" y="399192"/>
                  </a:lnTo>
                </a:path>
                <a:path w="539115" h="445770">
                  <a:moveTo>
                    <a:pt x="508964" y="391024"/>
                  </a:moveTo>
                  <a:lnTo>
                    <a:pt x="517157" y="378892"/>
                  </a:lnTo>
                </a:path>
                <a:path w="539115" h="445770">
                  <a:moveTo>
                    <a:pt x="522585" y="365364"/>
                  </a:moveTo>
                  <a:lnTo>
                    <a:pt x="521237" y="363969"/>
                  </a:lnTo>
                </a:path>
                <a:path w="539115" h="445770">
                  <a:moveTo>
                    <a:pt x="526682" y="355886"/>
                  </a:moveTo>
                  <a:lnTo>
                    <a:pt x="529362" y="349097"/>
                  </a:lnTo>
                </a:path>
                <a:path w="539115" h="445770">
                  <a:moveTo>
                    <a:pt x="529362" y="349097"/>
                  </a:moveTo>
                  <a:lnTo>
                    <a:pt x="530711" y="342308"/>
                  </a:lnTo>
                </a:path>
                <a:path w="539115" h="445770">
                  <a:moveTo>
                    <a:pt x="534790" y="328797"/>
                  </a:moveTo>
                  <a:lnTo>
                    <a:pt x="533442" y="327470"/>
                  </a:lnTo>
                </a:path>
                <a:path w="539115" h="445770">
                  <a:moveTo>
                    <a:pt x="537521" y="317958"/>
                  </a:moveTo>
                  <a:lnTo>
                    <a:pt x="537521" y="303086"/>
                  </a:lnTo>
                </a:path>
                <a:path w="539115" h="445770">
                  <a:moveTo>
                    <a:pt x="538870" y="289576"/>
                  </a:moveTo>
                  <a:lnTo>
                    <a:pt x="537521" y="288214"/>
                  </a:lnTo>
                </a:path>
                <a:path w="539115" h="445770">
                  <a:moveTo>
                    <a:pt x="0" y="0"/>
                  </a:moveTo>
                  <a:lnTo>
                    <a:pt x="2662" y="21644"/>
                  </a:lnTo>
                </a:path>
                <a:path w="539115" h="445770">
                  <a:moveTo>
                    <a:pt x="2662" y="21644"/>
                  </a:moveTo>
                  <a:lnTo>
                    <a:pt x="8125" y="43322"/>
                  </a:lnTo>
                </a:path>
                <a:path w="539115" h="445770">
                  <a:moveTo>
                    <a:pt x="8125" y="43322"/>
                  </a:moveTo>
                  <a:lnTo>
                    <a:pt x="18981" y="62244"/>
                  </a:lnTo>
                </a:path>
                <a:path w="539115" h="445770">
                  <a:moveTo>
                    <a:pt x="18981" y="62244"/>
                  </a:moveTo>
                  <a:lnTo>
                    <a:pt x="32517" y="78443"/>
                  </a:lnTo>
                </a:path>
                <a:path w="539115" h="445770">
                  <a:moveTo>
                    <a:pt x="32517" y="78443"/>
                  </a:moveTo>
                  <a:lnTo>
                    <a:pt x="50167" y="93332"/>
                  </a:lnTo>
                </a:path>
                <a:path w="539115" h="445770">
                  <a:moveTo>
                    <a:pt x="50167" y="93332"/>
                  </a:moveTo>
                  <a:lnTo>
                    <a:pt x="69200" y="102792"/>
                  </a:lnTo>
                </a:path>
                <a:path w="539115" h="445770">
                  <a:moveTo>
                    <a:pt x="69200" y="102792"/>
                  </a:moveTo>
                  <a:lnTo>
                    <a:pt x="90912" y="109599"/>
                  </a:lnTo>
                </a:path>
                <a:path w="539115" h="445770">
                  <a:moveTo>
                    <a:pt x="90912" y="109599"/>
                  </a:moveTo>
                  <a:lnTo>
                    <a:pt x="112642" y="11230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0" name="object 53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3982072" y="6870670"/>
              <a:ext cx="180385" cy="179744"/>
            </a:xfrm>
            <a:prstGeom prst="rect">
              <a:avLst/>
            </a:prstGeom>
          </p:spPr>
        </p:pic>
        <p:sp>
          <p:nvSpPr>
            <p:cNvPr id="531" name="object 531"/>
            <p:cNvSpPr/>
            <p:nvPr/>
          </p:nvSpPr>
          <p:spPr>
            <a:xfrm>
              <a:off x="14233792" y="1357093"/>
              <a:ext cx="31750" cy="20320"/>
            </a:xfrm>
            <a:custGeom>
              <a:avLst/>
              <a:gdLst/>
              <a:ahLst/>
              <a:cxnLst/>
              <a:rect l="l" t="t" r="r" b="b"/>
              <a:pathLst>
                <a:path w="31750" h="20319">
                  <a:moveTo>
                    <a:pt x="31220" y="16250"/>
                  </a:moveTo>
                  <a:lnTo>
                    <a:pt x="29854" y="14905"/>
                  </a:lnTo>
                </a:path>
                <a:path w="31750" h="20319">
                  <a:moveTo>
                    <a:pt x="31220" y="16250"/>
                  </a:moveTo>
                  <a:lnTo>
                    <a:pt x="31220" y="14905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31220" y="4083"/>
                  </a:moveTo>
                  <a:lnTo>
                    <a:pt x="29854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31220" y="4083"/>
                  </a:moveTo>
                  <a:lnTo>
                    <a:pt x="29854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8489" y="4083"/>
                  </a:moveTo>
                  <a:lnTo>
                    <a:pt x="27123" y="2739"/>
                  </a:lnTo>
                </a:path>
                <a:path w="31750" h="20319">
                  <a:moveTo>
                    <a:pt x="28489" y="4083"/>
                  </a:moveTo>
                  <a:lnTo>
                    <a:pt x="27123" y="2739"/>
                  </a:lnTo>
                </a:path>
                <a:path w="31750" h="20319">
                  <a:moveTo>
                    <a:pt x="28489" y="4083"/>
                  </a:moveTo>
                  <a:lnTo>
                    <a:pt x="27123" y="2739"/>
                  </a:lnTo>
                </a:path>
                <a:path w="31750" h="20319">
                  <a:moveTo>
                    <a:pt x="31220" y="4083"/>
                  </a:moveTo>
                  <a:lnTo>
                    <a:pt x="29854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9854" y="1344"/>
                  </a:moveTo>
                  <a:lnTo>
                    <a:pt x="28489" y="0"/>
                  </a:lnTo>
                </a:path>
                <a:path w="31750" h="20319">
                  <a:moveTo>
                    <a:pt x="31220" y="4083"/>
                  </a:moveTo>
                  <a:lnTo>
                    <a:pt x="29854" y="2739"/>
                  </a:lnTo>
                </a:path>
                <a:path w="31750" h="20319">
                  <a:moveTo>
                    <a:pt x="31220" y="4083"/>
                  </a:moveTo>
                  <a:lnTo>
                    <a:pt x="29854" y="2739"/>
                  </a:lnTo>
                </a:path>
                <a:path w="31750" h="20319">
                  <a:moveTo>
                    <a:pt x="31220" y="4083"/>
                  </a:moveTo>
                  <a:lnTo>
                    <a:pt x="29854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4426" y="6772"/>
                  </a:moveTo>
                  <a:lnTo>
                    <a:pt x="23095" y="5411"/>
                  </a:lnTo>
                </a:path>
                <a:path w="31750" h="20319">
                  <a:moveTo>
                    <a:pt x="24426" y="6772"/>
                  </a:moveTo>
                  <a:lnTo>
                    <a:pt x="23095" y="5411"/>
                  </a:lnTo>
                </a:path>
                <a:path w="31750" h="20319">
                  <a:moveTo>
                    <a:pt x="24426" y="6772"/>
                  </a:moveTo>
                  <a:lnTo>
                    <a:pt x="23095" y="5411"/>
                  </a:lnTo>
                </a:path>
                <a:path w="31750" h="20319">
                  <a:moveTo>
                    <a:pt x="27123" y="5411"/>
                  </a:moveTo>
                  <a:lnTo>
                    <a:pt x="25740" y="4083"/>
                  </a:lnTo>
                </a:path>
                <a:path w="31750" h="20319">
                  <a:moveTo>
                    <a:pt x="27123" y="5411"/>
                  </a:moveTo>
                  <a:lnTo>
                    <a:pt x="25740" y="4083"/>
                  </a:lnTo>
                </a:path>
                <a:path w="31750" h="20319">
                  <a:moveTo>
                    <a:pt x="27123" y="5411"/>
                  </a:moveTo>
                  <a:lnTo>
                    <a:pt x="25740" y="4083"/>
                  </a:lnTo>
                </a:path>
                <a:path w="31750" h="20319">
                  <a:moveTo>
                    <a:pt x="27123" y="5411"/>
                  </a:moveTo>
                  <a:lnTo>
                    <a:pt x="25740" y="4083"/>
                  </a:lnTo>
                </a:path>
                <a:path w="31750" h="20319">
                  <a:moveTo>
                    <a:pt x="27123" y="5411"/>
                  </a:moveTo>
                  <a:lnTo>
                    <a:pt x="25740" y="4083"/>
                  </a:lnTo>
                </a:path>
                <a:path w="31750" h="20319">
                  <a:moveTo>
                    <a:pt x="27123" y="5411"/>
                  </a:moveTo>
                  <a:lnTo>
                    <a:pt x="25740" y="4083"/>
                  </a:lnTo>
                </a:path>
                <a:path w="31750" h="20319">
                  <a:moveTo>
                    <a:pt x="25740" y="2739"/>
                  </a:moveTo>
                  <a:lnTo>
                    <a:pt x="24426" y="1344"/>
                  </a:lnTo>
                </a:path>
                <a:path w="31750" h="20319">
                  <a:moveTo>
                    <a:pt x="25740" y="2739"/>
                  </a:moveTo>
                  <a:lnTo>
                    <a:pt x="24426" y="1344"/>
                  </a:lnTo>
                </a:path>
                <a:path w="31750" h="20319">
                  <a:moveTo>
                    <a:pt x="29854" y="2739"/>
                  </a:moveTo>
                  <a:lnTo>
                    <a:pt x="28489" y="1344"/>
                  </a:lnTo>
                </a:path>
                <a:path w="31750" h="20319">
                  <a:moveTo>
                    <a:pt x="29854" y="2739"/>
                  </a:moveTo>
                  <a:lnTo>
                    <a:pt x="28489" y="1344"/>
                  </a:lnTo>
                </a:path>
                <a:path w="31750" h="20319">
                  <a:moveTo>
                    <a:pt x="29854" y="2739"/>
                  </a:moveTo>
                  <a:lnTo>
                    <a:pt x="28489" y="1344"/>
                  </a:lnTo>
                </a:path>
                <a:path w="31750" h="20319">
                  <a:moveTo>
                    <a:pt x="28489" y="2739"/>
                  </a:moveTo>
                  <a:lnTo>
                    <a:pt x="27123" y="1344"/>
                  </a:lnTo>
                </a:path>
                <a:path w="31750" h="20319">
                  <a:moveTo>
                    <a:pt x="28489" y="2739"/>
                  </a:moveTo>
                  <a:lnTo>
                    <a:pt x="27123" y="1344"/>
                  </a:lnTo>
                </a:path>
                <a:path w="31750" h="20319">
                  <a:moveTo>
                    <a:pt x="23095" y="4083"/>
                  </a:moveTo>
                  <a:lnTo>
                    <a:pt x="21729" y="2739"/>
                  </a:lnTo>
                </a:path>
                <a:path w="31750" h="20319">
                  <a:moveTo>
                    <a:pt x="23095" y="4083"/>
                  </a:moveTo>
                  <a:lnTo>
                    <a:pt x="21729" y="2739"/>
                  </a:lnTo>
                </a:path>
                <a:path w="31750" h="20319">
                  <a:moveTo>
                    <a:pt x="25740" y="4083"/>
                  </a:moveTo>
                  <a:lnTo>
                    <a:pt x="24426" y="2739"/>
                  </a:lnTo>
                </a:path>
                <a:path w="31750" h="20319">
                  <a:moveTo>
                    <a:pt x="25740" y="4083"/>
                  </a:moveTo>
                  <a:lnTo>
                    <a:pt x="25740" y="2739"/>
                  </a:lnTo>
                </a:path>
                <a:path w="31750" h="20319">
                  <a:moveTo>
                    <a:pt x="24426" y="4083"/>
                  </a:moveTo>
                  <a:lnTo>
                    <a:pt x="23095" y="2739"/>
                  </a:lnTo>
                </a:path>
                <a:path w="31750" h="20319">
                  <a:moveTo>
                    <a:pt x="24426" y="4083"/>
                  </a:moveTo>
                  <a:lnTo>
                    <a:pt x="23095" y="2739"/>
                  </a:lnTo>
                </a:path>
                <a:path w="31750" h="20319">
                  <a:moveTo>
                    <a:pt x="24426" y="2739"/>
                  </a:moveTo>
                  <a:lnTo>
                    <a:pt x="23095" y="1344"/>
                  </a:lnTo>
                </a:path>
                <a:path w="31750" h="20319">
                  <a:moveTo>
                    <a:pt x="24426" y="2739"/>
                  </a:moveTo>
                  <a:lnTo>
                    <a:pt x="23095" y="1344"/>
                  </a:lnTo>
                </a:path>
                <a:path w="31750" h="20319">
                  <a:moveTo>
                    <a:pt x="4045" y="18938"/>
                  </a:moveTo>
                  <a:lnTo>
                    <a:pt x="4045" y="20316"/>
                  </a:lnTo>
                </a:path>
                <a:path w="31750" h="20319">
                  <a:moveTo>
                    <a:pt x="4045" y="20316"/>
                  </a:moveTo>
                  <a:lnTo>
                    <a:pt x="5445" y="20316"/>
                  </a:lnTo>
                </a:path>
                <a:path w="31750" h="20319">
                  <a:moveTo>
                    <a:pt x="2696" y="8099"/>
                  </a:moveTo>
                  <a:lnTo>
                    <a:pt x="1348" y="6772"/>
                  </a:lnTo>
                </a:path>
                <a:path w="31750" h="20319">
                  <a:moveTo>
                    <a:pt x="1348" y="8099"/>
                  </a:moveTo>
                  <a:lnTo>
                    <a:pt x="0" y="6772"/>
                  </a:lnTo>
                </a:path>
                <a:path w="31750" h="20319">
                  <a:moveTo>
                    <a:pt x="1348" y="8099"/>
                  </a:moveTo>
                  <a:lnTo>
                    <a:pt x="0" y="677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/>
            <p:cNvSpPr/>
            <p:nvPr/>
          </p:nvSpPr>
          <p:spPr>
            <a:xfrm>
              <a:off x="14233786" y="1361166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5">
                  <a:moveTo>
                    <a:pt x="1348" y="4032"/>
                  </a:moveTo>
                  <a:lnTo>
                    <a:pt x="0" y="2688"/>
                  </a:lnTo>
                </a:path>
                <a:path w="8255" h="5715">
                  <a:moveTo>
                    <a:pt x="1348" y="4032"/>
                  </a:moveTo>
                  <a:lnTo>
                    <a:pt x="0" y="2688"/>
                  </a:lnTo>
                </a:path>
                <a:path w="8255" h="5715">
                  <a:moveTo>
                    <a:pt x="2714" y="4032"/>
                  </a:moveTo>
                  <a:lnTo>
                    <a:pt x="1348" y="2688"/>
                  </a:lnTo>
                </a:path>
                <a:path w="8255" h="5715">
                  <a:moveTo>
                    <a:pt x="1348" y="4032"/>
                  </a:moveTo>
                  <a:lnTo>
                    <a:pt x="0" y="2688"/>
                  </a:lnTo>
                </a:path>
                <a:path w="8255" h="5715">
                  <a:moveTo>
                    <a:pt x="2714" y="4032"/>
                  </a:moveTo>
                  <a:lnTo>
                    <a:pt x="1348" y="2688"/>
                  </a:lnTo>
                </a:path>
                <a:path w="8255" h="5715">
                  <a:moveTo>
                    <a:pt x="4062" y="4032"/>
                  </a:moveTo>
                  <a:lnTo>
                    <a:pt x="2714" y="2688"/>
                  </a:lnTo>
                </a:path>
                <a:path w="8255" h="5715">
                  <a:moveTo>
                    <a:pt x="4062" y="4032"/>
                  </a:moveTo>
                  <a:lnTo>
                    <a:pt x="2714" y="2688"/>
                  </a:lnTo>
                </a:path>
                <a:path w="8255" h="5715">
                  <a:moveTo>
                    <a:pt x="4062" y="4032"/>
                  </a:moveTo>
                  <a:lnTo>
                    <a:pt x="2714" y="2688"/>
                  </a:lnTo>
                </a:path>
                <a:path w="8255" h="5715">
                  <a:moveTo>
                    <a:pt x="1348" y="4032"/>
                  </a:moveTo>
                  <a:lnTo>
                    <a:pt x="0" y="2688"/>
                  </a:lnTo>
                </a:path>
                <a:path w="8255" h="5715">
                  <a:moveTo>
                    <a:pt x="2714" y="4032"/>
                  </a:moveTo>
                  <a:lnTo>
                    <a:pt x="1348" y="2688"/>
                  </a:lnTo>
                </a:path>
                <a:path w="8255" h="5715">
                  <a:moveTo>
                    <a:pt x="2714" y="1344"/>
                  </a:moveTo>
                  <a:lnTo>
                    <a:pt x="1348" y="0"/>
                  </a:lnTo>
                </a:path>
                <a:path w="8255" h="5715">
                  <a:moveTo>
                    <a:pt x="1348" y="4032"/>
                  </a:moveTo>
                  <a:lnTo>
                    <a:pt x="0" y="2688"/>
                  </a:lnTo>
                </a:path>
                <a:path w="8255" h="5715">
                  <a:moveTo>
                    <a:pt x="1348" y="4032"/>
                  </a:moveTo>
                  <a:lnTo>
                    <a:pt x="0" y="2688"/>
                  </a:lnTo>
                </a:path>
                <a:path w="8255" h="5715">
                  <a:moveTo>
                    <a:pt x="1348" y="4032"/>
                  </a:moveTo>
                  <a:lnTo>
                    <a:pt x="0" y="2688"/>
                  </a:lnTo>
                </a:path>
                <a:path w="8255" h="5715">
                  <a:moveTo>
                    <a:pt x="2714" y="4032"/>
                  </a:moveTo>
                  <a:lnTo>
                    <a:pt x="1348" y="2688"/>
                  </a:lnTo>
                </a:path>
                <a:path w="8255" h="5715">
                  <a:moveTo>
                    <a:pt x="2714" y="4032"/>
                  </a:moveTo>
                  <a:lnTo>
                    <a:pt x="1348" y="2688"/>
                  </a:lnTo>
                </a:path>
                <a:path w="8255" h="5715">
                  <a:moveTo>
                    <a:pt x="2714" y="4032"/>
                  </a:moveTo>
                  <a:lnTo>
                    <a:pt x="1348" y="2688"/>
                  </a:lnTo>
                </a:path>
                <a:path w="8255" h="5715">
                  <a:moveTo>
                    <a:pt x="2714" y="4032"/>
                  </a:moveTo>
                  <a:lnTo>
                    <a:pt x="1348" y="2688"/>
                  </a:lnTo>
                </a:path>
                <a:path w="8255" h="5715">
                  <a:moveTo>
                    <a:pt x="8108" y="4032"/>
                  </a:moveTo>
                  <a:lnTo>
                    <a:pt x="6776" y="2688"/>
                  </a:lnTo>
                </a:path>
                <a:path w="8255" h="5715">
                  <a:moveTo>
                    <a:pt x="8108" y="4032"/>
                  </a:moveTo>
                  <a:lnTo>
                    <a:pt x="6776" y="2688"/>
                  </a:lnTo>
                </a:path>
                <a:path w="8255" h="5715">
                  <a:moveTo>
                    <a:pt x="8108" y="4032"/>
                  </a:moveTo>
                  <a:lnTo>
                    <a:pt x="6776" y="2688"/>
                  </a:lnTo>
                </a:path>
                <a:path w="8255" h="5715">
                  <a:moveTo>
                    <a:pt x="5428" y="5428"/>
                  </a:moveTo>
                  <a:lnTo>
                    <a:pt x="4062" y="4032"/>
                  </a:lnTo>
                </a:path>
                <a:path w="8255" h="5715">
                  <a:moveTo>
                    <a:pt x="5428" y="5428"/>
                  </a:moveTo>
                  <a:lnTo>
                    <a:pt x="4062" y="4032"/>
                  </a:lnTo>
                </a:path>
                <a:path w="8255" h="5715">
                  <a:moveTo>
                    <a:pt x="5428" y="5428"/>
                  </a:moveTo>
                  <a:lnTo>
                    <a:pt x="4062" y="4032"/>
                  </a:lnTo>
                </a:path>
                <a:path w="8255" h="5715">
                  <a:moveTo>
                    <a:pt x="5428" y="4032"/>
                  </a:moveTo>
                  <a:lnTo>
                    <a:pt x="4062" y="2688"/>
                  </a:lnTo>
                </a:path>
                <a:path w="8255" h="5715">
                  <a:moveTo>
                    <a:pt x="5428" y="4032"/>
                  </a:moveTo>
                  <a:lnTo>
                    <a:pt x="4062" y="2688"/>
                  </a:lnTo>
                </a:path>
                <a:path w="8255" h="5715">
                  <a:moveTo>
                    <a:pt x="5428" y="4032"/>
                  </a:moveTo>
                  <a:lnTo>
                    <a:pt x="4062" y="2688"/>
                  </a:lnTo>
                </a:path>
                <a:path w="8255" h="5715">
                  <a:moveTo>
                    <a:pt x="6776" y="1344"/>
                  </a:moveTo>
                  <a:lnTo>
                    <a:pt x="5428" y="0"/>
                  </a:lnTo>
                </a:path>
                <a:path w="8255" h="5715">
                  <a:moveTo>
                    <a:pt x="6776" y="1344"/>
                  </a:moveTo>
                  <a:lnTo>
                    <a:pt x="5428" y="1344"/>
                  </a:lnTo>
                </a:path>
                <a:path w="8255" h="5715">
                  <a:moveTo>
                    <a:pt x="2714" y="2688"/>
                  </a:moveTo>
                  <a:lnTo>
                    <a:pt x="1348" y="1344"/>
                  </a:lnTo>
                </a:path>
                <a:path w="8255" h="5715">
                  <a:moveTo>
                    <a:pt x="2714" y="2688"/>
                  </a:moveTo>
                  <a:lnTo>
                    <a:pt x="1348" y="1344"/>
                  </a:lnTo>
                </a:path>
                <a:path w="8255" h="5715">
                  <a:moveTo>
                    <a:pt x="2714" y="2688"/>
                  </a:moveTo>
                  <a:lnTo>
                    <a:pt x="1348" y="1344"/>
                  </a:lnTo>
                </a:path>
                <a:path w="8255" h="5715">
                  <a:moveTo>
                    <a:pt x="2714" y="2688"/>
                  </a:moveTo>
                  <a:lnTo>
                    <a:pt x="1348" y="1344"/>
                  </a:lnTo>
                </a:path>
                <a:path w="8255" h="5715">
                  <a:moveTo>
                    <a:pt x="2714" y="2688"/>
                  </a:moveTo>
                  <a:lnTo>
                    <a:pt x="1348" y="1344"/>
                  </a:lnTo>
                </a:path>
                <a:path w="8255" h="5715">
                  <a:moveTo>
                    <a:pt x="8108" y="1344"/>
                  </a:moveTo>
                  <a:lnTo>
                    <a:pt x="6776" y="0"/>
                  </a:lnTo>
                </a:path>
                <a:path w="8255" h="5715">
                  <a:moveTo>
                    <a:pt x="8108" y="1344"/>
                  </a:moveTo>
                  <a:lnTo>
                    <a:pt x="6776" y="0"/>
                  </a:lnTo>
                </a:path>
                <a:path w="8255" h="5715">
                  <a:moveTo>
                    <a:pt x="5428" y="2688"/>
                  </a:moveTo>
                  <a:lnTo>
                    <a:pt x="4062" y="1344"/>
                  </a:lnTo>
                </a:path>
                <a:path w="8255" h="5715">
                  <a:moveTo>
                    <a:pt x="5428" y="2688"/>
                  </a:moveTo>
                  <a:lnTo>
                    <a:pt x="4062" y="1344"/>
                  </a:lnTo>
                </a:path>
                <a:path w="8255" h="5715">
                  <a:moveTo>
                    <a:pt x="8108" y="1344"/>
                  </a:moveTo>
                  <a:lnTo>
                    <a:pt x="6776" y="0"/>
                  </a:lnTo>
                </a:path>
                <a:path w="8255" h="5715">
                  <a:moveTo>
                    <a:pt x="8108" y="1344"/>
                  </a:moveTo>
                  <a:lnTo>
                    <a:pt x="6776" y="0"/>
                  </a:lnTo>
                </a:path>
                <a:path w="8255" h="5715">
                  <a:moveTo>
                    <a:pt x="8108" y="1344"/>
                  </a:moveTo>
                  <a:lnTo>
                    <a:pt x="6776" y="0"/>
                  </a:lnTo>
                </a:path>
                <a:path w="8255" h="5715">
                  <a:moveTo>
                    <a:pt x="8108" y="1344"/>
                  </a:moveTo>
                  <a:lnTo>
                    <a:pt x="6776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/>
            <p:cNvSpPr/>
            <p:nvPr/>
          </p:nvSpPr>
          <p:spPr>
            <a:xfrm>
              <a:off x="14148246" y="1374682"/>
              <a:ext cx="1542415" cy="1453515"/>
            </a:xfrm>
            <a:custGeom>
              <a:avLst/>
              <a:gdLst/>
              <a:ahLst/>
              <a:cxnLst/>
              <a:rect l="l" t="t" r="r" b="b"/>
              <a:pathLst>
                <a:path w="1542415" h="1453514">
                  <a:moveTo>
                    <a:pt x="0" y="139376"/>
                  </a:moveTo>
                  <a:lnTo>
                    <a:pt x="23095" y="133965"/>
                  </a:lnTo>
                </a:path>
                <a:path w="1542415" h="1453514">
                  <a:moveTo>
                    <a:pt x="23095" y="133965"/>
                  </a:moveTo>
                  <a:lnTo>
                    <a:pt x="44807" y="123126"/>
                  </a:lnTo>
                </a:path>
                <a:path w="1542415" h="1453514">
                  <a:moveTo>
                    <a:pt x="44807" y="123126"/>
                  </a:moveTo>
                  <a:lnTo>
                    <a:pt x="63840" y="109616"/>
                  </a:lnTo>
                </a:path>
                <a:path w="1542415" h="1453514">
                  <a:moveTo>
                    <a:pt x="63840" y="109616"/>
                  </a:moveTo>
                  <a:lnTo>
                    <a:pt x="80107" y="92021"/>
                  </a:lnTo>
                </a:path>
                <a:path w="1542415" h="1453514">
                  <a:moveTo>
                    <a:pt x="80107" y="92021"/>
                  </a:moveTo>
                  <a:lnTo>
                    <a:pt x="92346" y="70377"/>
                  </a:lnTo>
                </a:path>
                <a:path w="1542415" h="1453514">
                  <a:moveTo>
                    <a:pt x="92346" y="70377"/>
                  </a:moveTo>
                  <a:lnTo>
                    <a:pt x="100437" y="48716"/>
                  </a:lnTo>
                </a:path>
                <a:path w="1542415" h="1453514">
                  <a:moveTo>
                    <a:pt x="100437" y="48716"/>
                  </a:moveTo>
                  <a:lnTo>
                    <a:pt x="104517" y="24349"/>
                  </a:lnTo>
                </a:path>
                <a:path w="1542415" h="1453514">
                  <a:moveTo>
                    <a:pt x="104517" y="24349"/>
                  </a:moveTo>
                  <a:lnTo>
                    <a:pt x="103168" y="0"/>
                  </a:lnTo>
                </a:path>
                <a:path w="1542415" h="1453514">
                  <a:moveTo>
                    <a:pt x="1542085" y="1301781"/>
                  </a:moveTo>
                  <a:lnTo>
                    <a:pt x="1516258" y="1304453"/>
                  </a:lnTo>
                </a:path>
                <a:path w="1542415" h="1453514">
                  <a:moveTo>
                    <a:pt x="1516258" y="1304453"/>
                  </a:moveTo>
                  <a:lnTo>
                    <a:pt x="1490500" y="1311208"/>
                  </a:lnTo>
                </a:path>
                <a:path w="1542415" h="1453514">
                  <a:moveTo>
                    <a:pt x="1490500" y="1311208"/>
                  </a:moveTo>
                  <a:lnTo>
                    <a:pt x="1467422" y="1323391"/>
                  </a:lnTo>
                </a:path>
                <a:path w="1542415" h="1453514">
                  <a:moveTo>
                    <a:pt x="1467422" y="1323391"/>
                  </a:moveTo>
                  <a:lnTo>
                    <a:pt x="1447058" y="1338280"/>
                  </a:lnTo>
                </a:path>
                <a:path w="1542415" h="1453514">
                  <a:moveTo>
                    <a:pt x="1447058" y="1338280"/>
                  </a:moveTo>
                  <a:lnTo>
                    <a:pt x="1429408" y="1357202"/>
                  </a:lnTo>
                </a:path>
                <a:path w="1542415" h="1453514">
                  <a:moveTo>
                    <a:pt x="1429408" y="1357202"/>
                  </a:moveTo>
                  <a:lnTo>
                    <a:pt x="1414472" y="1378863"/>
                  </a:lnTo>
                </a:path>
                <a:path w="1542415" h="1453514">
                  <a:moveTo>
                    <a:pt x="1414472" y="1378863"/>
                  </a:moveTo>
                  <a:lnTo>
                    <a:pt x="1404982" y="1401869"/>
                  </a:lnTo>
                </a:path>
                <a:path w="1542415" h="1453514">
                  <a:moveTo>
                    <a:pt x="1404982" y="1401869"/>
                  </a:moveTo>
                  <a:lnTo>
                    <a:pt x="1398171" y="1427580"/>
                  </a:lnTo>
                </a:path>
                <a:path w="1542415" h="1453514">
                  <a:moveTo>
                    <a:pt x="1398171" y="1427580"/>
                  </a:moveTo>
                  <a:lnTo>
                    <a:pt x="1396822" y="1453308"/>
                  </a:lnTo>
                </a:path>
                <a:path w="1542415" h="1453514">
                  <a:moveTo>
                    <a:pt x="1396822" y="1453308"/>
                  </a:moveTo>
                  <a:lnTo>
                    <a:pt x="1395491" y="1427580"/>
                  </a:lnTo>
                </a:path>
                <a:path w="1542415" h="1453514">
                  <a:moveTo>
                    <a:pt x="1395491" y="1427580"/>
                  </a:moveTo>
                  <a:lnTo>
                    <a:pt x="1388680" y="1404608"/>
                  </a:lnTo>
                </a:path>
                <a:path w="1542415" h="1453514">
                  <a:moveTo>
                    <a:pt x="1388680" y="1404608"/>
                  </a:moveTo>
                  <a:lnTo>
                    <a:pt x="1377841" y="1381603"/>
                  </a:lnTo>
                </a:path>
                <a:path w="1542415" h="1453514">
                  <a:moveTo>
                    <a:pt x="1377841" y="1381603"/>
                  </a:moveTo>
                  <a:lnTo>
                    <a:pt x="1362871" y="1361286"/>
                  </a:lnTo>
                </a:path>
                <a:path w="1542415" h="1453514">
                  <a:moveTo>
                    <a:pt x="1362871" y="1361286"/>
                  </a:moveTo>
                  <a:lnTo>
                    <a:pt x="1345238" y="1342364"/>
                  </a:lnTo>
                </a:path>
                <a:path w="1542415" h="1453514">
                  <a:moveTo>
                    <a:pt x="1345238" y="1342364"/>
                  </a:moveTo>
                  <a:lnTo>
                    <a:pt x="1324874" y="1328837"/>
                  </a:lnTo>
                </a:path>
                <a:path w="1542415" h="1453514">
                  <a:moveTo>
                    <a:pt x="1324874" y="1328837"/>
                  </a:moveTo>
                  <a:lnTo>
                    <a:pt x="1301796" y="1317963"/>
                  </a:lnTo>
                </a:path>
                <a:path w="1542415" h="1453514">
                  <a:moveTo>
                    <a:pt x="1301796" y="1317963"/>
                  </a:moveTo>
                  <a:lnTo>
                    <a:pt x="1277386" y="1311208"/>
                  </a:lnTo>
                </a:path>
                <a:path w="1542415" h="1453514">
                  <a:moveTo>
                    <a:pt x="1277386" y="1311208"/>
                  </a:moveTo>
                  <a:lnTo>
                    <a:pt x="1252926" y="130986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4" name="object 53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5275716" y="5644691"/>
              <a:ext cx="147762" cy="148670"/>
            </a:xfrm>
            <a:prstGeom prst="rect">
              <a:avLst/>
            </a:prstGeom>
          </p:spPr>
        </p:pic>
        <p:pic>
          <p:nvPicPr>
            <p:cNvPr id="535" name="object 535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7729961" y="5269863"/>
              <a:ext cx="145842" cy="147346"/>
            </a:xfrm>
            <a:prstGeom prst="rect">
              <a:avLst/>
            </a:prstGeom>
          </p:spPr>
        </p:pic>
        <p:sp>
          <p:nvSpPr>
            <p:cNvPr id="536" name="object 536"/>
            <p:cNvSpPr/>
            <p:nvPr/>
          </p:nvSpPr>
          <p:spPr>
            <a:xfrm>
              <a:off x="13901197" y="7177075"/>
              <a:ext cx="1023619" cy="568325"/>
            </a:xfrm>
            <a:custGeom>
              <a:avLst/>
              <a:gdLst/>
              <a:ahLst/>
              <a:cxnLst/>
              <a:rect l="l" t="t" r="r" b="b"/>
              <a:pathLst>
                <a:path w="1023619" h="568325">
                  <a:moveTo>
                    <a:pt x="52966" y="73049"/>
                  </a:moveTo>
                  <a:lnTo>
                    <a:pt x="54332" y="71687"/>
                  </a:lnTo>
                </a:path>
                <a:path w="1023619" h="568325">
                  <a:moveTo>
                    <a:pt x="54332" y="71687"/>
                  </a:moveTo>
                  <a:lnTo>
                    <a:pt x="55663" y="68999"/>
                  </a:lnTo>
                </a:path>
                <a:path w="1023619" h="568325">
                  <a:moveTo>
                    <a:pt x="4079" y="71687"/>
                  </a:moveTo>
                  <a:lnTo>
                    <a:pt x="5445" y="73049"/>
                  </a:lnTo>
                </a:path>
                <a:path w="1023619" h="568325">
                  <a:moveTo>
                    <a:pt x="5445" y="73049"/>
                  </a:moveTo>
                  <a:lnTo>
                    <a:pt x="8193" y="74410"/>
                  </a:lnTo>
                </a:path>
                <a:path w="1023619" h="568325">
                  <a:moveTo>
                    <a:pt x="55663" y="10822"/>
                  </a:moveTo>
                  <a:lnTo>
                    <a:pt x="54332" y="8099"/>
                  </a:lnTo>
                </a:path>
                <a:path w="1023619" h="568325">
                  <a:moveTo>
                    <a:pt x="54332" y="8099"/>
                  </a:moveTo>
                  <a:lnTo>
                    <a:pt x="52966" y="6789"/>
                  </a:lnTo>
                </a:path>
                <a:path w="1023619" h="568325">
                  <a:moveTo>
                    <a:pt x="8193" y="5394"/>
                  </a:moveTo>
                  <a:lnTo>
                    <a:pt x="5445" y="5394"/>
                  </a:lnTo>
                </a:path>
                <a:path w="1023619" h="568325">
                  <a:moveTo>
                    <a:pt x="5445" y="5394"/>
                  </a:moveTo>
                  <a:lnTo>
                    <a:pt x="4079" y="8099"/>
                  </a:lnTo>
                </a:path>
                <a:path w="1023619" h="568325">
                  <a:moveTo>
                    <a:pt x="0" y="77081"/>
                  </a:moveTo>
                  <a:lnTo>
                    <a:pt x="0" y="78443"/>
                  </a:lnTo>
                </a:path>
                <a:path w="1023619" h="568325">
                  <a:moveTo>
                    <a:pt x="0" y="78443"/>
                  </a:moveTo>
                  <a:lnTo>
                    <a:pt x="2748" y="79838"/>
                  </a:lnTo>
                </a:path>
                <a:path w="1023619" h="568325">
                  <a:moveTo>
                    <a:pt x="2748" y="0"/>
                  </a:moveTo>
                  <a:lnTo>
                    <a:pt x="0" y="1361"/>
                  </a:lnTo>
                </a:path>
                <a:path w="1023619" h="568325">
                  <a:moveTo>
                    <a:pt x="0" y="1361"/>
                  </a:moveTo>
                  <a:lnTo>
                    <a:pt x="0" y="2705"/>
                  </a:lnTo>
                </a:path>
                <a:path w="1023619" h="568325">
                  <a:moveTo>
                    <a:pt x="966515" y="557456"/>
                  </a:moveTo>
                  <a:lnTo>
                    <a:pt x="967846" y="560213"/>
                  </a:lnTo>
                </a:path>
                <a:path w="1023619" h="568325">
                  <a:moveTo>
                    <a:pt x="967846" y="560213"/>
                  </a:moveTo>
                  <a:lnTo>
                    <a:pt x="970577" y="561540"/>
                  </a:lnTo>
                </a:path>
                <a:path w="1023619" h="568325">
                  <a:moveTo>
                    <a:pt x="1015385" y="562901"/>
                  </a:moveTo>
                  <a:lnTo>
                    <a:pt x="1018099" y="562901"/>
                  </a:lnTo>
                </a:path>
                <a:path w="1023619" h="568325">
                  <a:moveTo>
                    <a:pt x="1018099" y="562901"/>
                  </a:moveTo>
                  <a:lnTo>
                    <a:pt x="1018099" y="560213"/>
                  </a:lnTo>
                </a:path>
                <a:path w="1023619" h="568325">
                  <a:moveTo>
                    <a:pt x="970577" y="495246"/>
                  </a:moveTo>
                  <a:lnTo>
                    <a:pt x="967846" y="496574"/>
                  </a:lnTo>
                </a:path>
                <a:path w="1023619" h="568325">
                  <a:moveTo>
                    <a:pt x="967846" y="496574"/>
                  </a:moveTo>
                  <a:lnTo>
                    <a:pt x="966515" y="499296"/>
                  </a:lnTo>
                </a:path>
                <a:path w="1023619" h="568325">
                  <a:moveTo>
                    <a:pt x="1018099" y="496574"/>
                  </a:moveTo>
                  <a:lnTo>
                    <a:pt x="1018099" y="495246"/>
                  </a:lnTo>
                </a:path>
                <a:path w="1023619" h="568325">
                  <a:moveTo>
                    <a:pt x="1018099" y="495246"/>
                  </a:moveTo>
                  <a:lnTo>
                    <a:pt x="1015385" y="493885"/>
                  </a:lnTo>
                </a:path>
                <a:path w="1023619" h="568325">
                  <a:moveTo>
                    <a:pt x="1019448" y="568295"/>
                  </a:moveTo>
                  <a:lnTo>
                    <a:pt x="1022179" y="566968"/>
                  </a:lnTo>
                </a:path>
                <a:path w="1023619" h="568325">
                  <a:moveTo>
                    <a:pt x="1022179" y="566968"/>
                  </a:moveTo>
                  <a:lnTo>
                    <a:pt x="1023510" y="565607"/>
                  </a:lnTo>
                </a:path>
                <a:path w="1023619" h="568325">
                  <a:moveTo>
                    <a:pt x="1023510" y="491145"/>
                  </a:moveTo>
                  <a:lnTo>
                    <a:pt x="1022179" y="489818"/>
                  </a:lnTo>
                </a:path>
                <a:path w="1023619" h="568325">
                  <a:moveTo>
                    <a:pt x="1022179" y="489818"/>
                  </a:moveTo>
                  <a:lnTo>
                    <a:pt x="1019448" y="48849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7" name="object 537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8013681" y="5181891"/>
              <a:ext cx="180334" cy="179812"/>
            </a:xfrm>
            <a:prstGeom prst="rect">
              <a:avLst/>
            </a:prstGeom>
          </p:spPr>
        </p:pic>
        <p:pic>
          <p:nvPicPr>
            <p:cNvPr id="538" name="object 53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8449383" y="5181891"/>
              <a:ext cx="180368" cy="179812"/>
            </a:xfrm>
            <a:prstGeom prst="rect">
              <a:avLst/>
            </a:prstGeom>
          </p:spPr>
        </p:pic>
        <p:sp>
          <p:nvSpPr>
            <p:cNvPr id="539" name="object 539"/>
            <p:cNvSpPr/>
            <p:nvPr/>
          </p:nvSpPr>
          <p:spPr>
            <a:xfrm>
              <a:off x="18959024" y="5324488"/>
              <a:ext cx="106680" cy="35560"/>
            </a:xfrm>
            <a:custGeom>
              <a:avLst/>
              <a:gdLst/>
              <a:ahLst/>
              <a:cxnLst/>
              <a:rect l="l" t="t" r="r" b="b"/>
              <a:pathLst>
                <a:path w="106680" h="35560">
                  <a:moveTo>
                    <a:pt x="0" y="35276"/>
                  </a:moveTo>
                  <a:lnTo>
                    <a:pt x="31237" y="32553"/>
                  </a:lnTo>
                </a:path>
                <a:path w="106680" h="35560">
                  <a:moveTo>
                    <a:pt x="31237" y="32553"/>
                  </a:moveTo>
                  <a:lnTo>
                    <a:pt x="61092" y="25832"/>
                  </a:lnTo>
                </a:path>
                <a:path w="106680" h="35560">
                  <a:moveTo>
                    <a:pt x="61092" y="25832"/>
                  </a:moveTo>
                  <a:lnTo>
                    <a:pt x="88249" y="12287"/>
                  </a:lnTo>
                </a:path>
                <a:path w="106680" h="35560">
                  <a:moveTo>
                    <a:pt x="88249" y="12287"/>
                  </a:moveTo>
                  <a:lnTo>
                    <a:pt x="106228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0" name="object 540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5467077" y="6834115"/>
              <a:ext cx="196669" cy="196062"/>
            </a:xfrm>
            <a:prstGeom prst="rect">
              <a:avLst/>
            </a:prstGeom>
          </p:spPr>
        </p:pic>
        <p:pic>
          <p:nvPicPr>
            <p:cNvPr id="541" name="object 541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5467077" y="5932937"/>
              <a:ext cx="196698" cy="196003"/>
            </a:xfrm>
            <a:prstGeom prst="rect">
              <a:avLst/>
            </a:prstGeom>
          </p:spPr>
        </p:pic>
        <p:pic>
          <p:nvPicPr>
            <p:cNvPr id="542" name="object 542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4662138" y="6870673"/>
              <a:ext cx="180368" cy="179761"/>
            </a:xfrm>
            <a:prstGeom prst="rect">
              <a:avLst/>
            </a:prstGeom>
          </p:spPr>
        </p:pic>
        <p:pic>
          <p:nvPicPr>
            <p:cNvPr id="543" name="object 543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4182983" y="4708320"/>
              <a:ext cx="180334" cy="181140"/>
            </a:xfrm>
            <a:prstGeom prst="rect">
              <a:avLst/>
            </a:prstGeom>
          </p:spPr>
        </p:pic>
        <p:pic>
          <p:nvPicPr>
            <p:cNvPr id="544" name="object 544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4781614" y="4708320"/>
              <a:ext cx="180317" cy="181140"/>
            </a:xfrm>
            <a:prstGeom prst="rect">
              <a:avLst/>
            </a:prstGeom>
          </p:spPr>
        </p:pic>
        <p:sp>
          <p:nvSpPr>
            <p:cNvPr id="545" name="object 545"/>
            <p:cNvSpPr/>
            <p:nvPr/>
          </p:nvSpPr>
          <p:spPr>
            <a:xfrm>
              <a:off x="15060457" y="4823875"/>
              <a:ext cx="80645" cy="55880"/>
            </a:xfrm>
            <a:custGeom>
              <a:avLst/>
              <a:gdLst/>
              <a:ahLst/>
              <a:cxnLst/>
              <a:rect l="l" t="t" r="r" b="b"/>
              <a:pathLst>
                <a:path w="80644" h="55879">
                  <a:moveTo>
                    <a:pt x="6810" y="52783"/>
                  </a:moveTo>
                  <a:lnTo>
                    <a:pt x="8193" y="54144"/>
                  </a:lnTo>
                </a:path>
                <a:path w="80644" h="55879">
                  <a:moveTo>
                    <a:pt x="8193" y="54144"/>
                  </a:moveTo>
                  <a:lnTo>
                    <a:pt x="10856" y="55539"/>
                  </a:lnTo>
                </a:path>
                <a:path w="80644" h="55879">
                  <a:moveTo>
                    <a:pt x="8193" y="4083"/>
                  </a:moveTo>
                  <a:lnTo>
                    <a:pt x="6810" y="5479"/>
                  </a:lnTo>
                </a:path>
                <a:path w="80644" h="55879">
                  <a:moveTo>
                    <a:pt x="6810" y="5479"/>
                  </a:moveTo>
                  <a:lnTo>
                    <a:pt x="5411" y="8133"/>
                  </a:lnTo>
                </a:path>
                <a:path w="80644" h="55879">
                  <a:moveTo>
                    <a:pt x="69234" y="55539"/>
                  </a:moveTo>
                  <a:lnTo>
                    <a:pt x="71948" y="54144"/>
                  </a:lnTo>
                </a:path>
                <a:path w="80644" h="55879">
                  <a:moveTo>
                    <a:pt x="71948" y="54144"/>
                  </a:moveTo>
                  <a:lnTo>
                    <a:pt x="73348" y="52783"/>
                  </a:lnTo>
                </a:path>
                <a:path w="80644" h="55879">
                  <a:moveTo>
                    <a:pt x="74696" y="8133"/>
                  </a:moveTo>
                  <a:lnTo>
                    <a:pt x="74696" y="5479"/>
                  </a:lnTo>
                </a:path>
                <a:path w="80644" h="55879">
                  <a:moveTo>
                    <a:pt x="74696" y="5479"/>
                  </a:moveTo>
                  <a:lnTo>
                    <a:pt x="71948" y="4083"/>
                  </a:lnTo>
                </a:path>
                <a:path w="80644" h="55879">
                  <a:moveTo>
                    <a:pt x="2731" y="0"/>
                  </a:moveTo>
                  <a:lnTo>
                    <a:pt x="1399" y="0"/>
                  </a:lnTo>
                </a:path>
                <a:path w="80644" h="55879">
                  <a:moveTo>
                    <a:pt x="1399" y="0"/>
                  </a:moveTo>
                  <a:lnTo>
                    <a:pt x="0" y="2756"/>
                  </a:lnTo>
                </a:path>
                <a:path w="80644" h="55879">
                  <a:moveTo>
                    <a:pt x="80107" y="2756"/>
                  </a:moveTo>
                  <a:lnTo>
                    <a:pt x="78725" y="0"/>
                  </a:lnTo>
                </a:path>
                <a:path w="80644" h="55879">
                  <a:moveTo>
                    <a:pt x="78725" y="0"/>
                  </a:moveTo>
                  <a:lnTo>
                    <a:pt x="77393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6" name="object 546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5259410" y="4904490"/>
              <a:ext cx="324276" cy="167629"/>
            </a:xfrm>
            <a:prstGeom prst="rect">
              <a:avLst/>
            </a:prstGeom>
          </p:spPr>
        </p:pic>
        <p:pic>
          <p:nvPicPr>
            <p:cNvPr id="547" name="object 547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4887480" y="6842257"/>
              <a:ext cx="147799" cy="148690"/>
            </a:xfrm>
            <a:prstGeom prst="rect">
              <a:avLst/>
            </a:prstGeom>
          </p:spPr>
        </p:pic>
        <p:sp>
          <p:nvSpPr>
            <p:cNvPr id="548" name="object 548"/>
            <p:cNvSpPr/>
            <p:nvPr/>
          </p:nvSpPr>
          <p:spPr>
            <a:xfrm>
              <a:off x="16810182" y="836093"/>
              <a:ext cx="163195" cy="167005"/>
            </a:xfrm>
            <a:custGeom>
              <a:avLst/>
              <a:gdLst/>
              <a:ahLst/>
              <a:cxnLst/>
              <a:rect l="l" t="t" r="r" b="b"/>
              <a:pathLst>
                <a:path w="163194" h="167005">
                  <a:moveTo>
                    <a:pt x="162895" y="166500"/>
                  </a:moveTo>
                  <a:lnTo>
                    <a:pt x="160215" y="138066"/>
                  </a:lnTo>
                </a:path>
                <a:path w="163194" h="167005">
                  <a:moveTo>
                    <a:pt x="160215" y="138066"/>
                  </a:moveTo>
                  <a:lnTo>
                    <a:pt x="153421" y="110960"/>
                  </a:lnTo>
                </a:path>
                <a:path w="163194" h="167005">
                  <a:moveTo>
                    <a:pt x="153421" y="110960"/>
                  </a:moveTo>
                  <a:lnTo>
                    <a:pt x="141165" y="83939"/>
                  </a:lnTo>
                </a:path>
                <a:path w="163194" h="167005">
                  <a:moveTo>
                    <a:pt x="141165" y="83939"/>
                  </a:moveTo>
                  <a:lnTo>
                    <a:pt x="124881" y="60899"/>
                  </a:lnTo>
                </a:path>
                <a:path w="163194" h="167005">
                  <a:moveTo>
                    <a:pt x="124881" y="60899"/>
                  </a:moveTo>
                  <a:lnTo>
                    <a:pt x="105899" y="39238"/>
                  </a:lnTo>
                </a:path>
                <a:path w="163194" h="167005">
                  <a:moveTo>
                    <a:pt x="105899" y="39238"/>
                  </a:moveTo>
                  <a:lnTo>
                    <a:pt x="81473" y="23039"/>
                  </a:lnTo>
                </a:path>
                <a:path w="163194" h="167005">
                  <a:moveTo>
                    <a:pt x="81473" y="23039"/>
                  </a:moveTo>
                  <a:lnTo>
                    <a:pt x="55681" y="10839"/>
                  </a:lnTo>
                </a:path>
                <a:path w="163194" h="167005">
                  <a:moveTo>
                    <a:pt x="55681" y="10839"/>
                  </a:moveTo>
                  <a:lnTo>
                    <a:pt x="28523" y="2722"/>
                  </a:lnTo>
                </a:path>
                <a:path w="163194" h="167005">
                  <a:moveTo>
                    <a:pt x="28523" y="2722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/>
            <p:cNvSpPr/>
            <p:nvPr/>
          </p:nvSpPr>
          <p:spPr>
            <a:xfrm>
              <a:off x="16029689" y="2688635"/>
              <a:ext cx="145415" cy="139700"/>
            </a:xfrm>
            <a:custGeom>
              <a:avLst/>
              <a:gdLst/>
              <a:ahLst/>
              <a:cxnLst/>
              <a:rect l="l" t="t" r="r" b="b"/>
              <a:pathLst>
                <a:path w="145415" h="139700">
                  <a:moveTo>
                    <a:pt x="145245" y="0"/>
                  </a:moveTo>
                  <a:lnTo>
                    <a:pt x="119453" y="1344"/>
                  </a:lnTo>
                </a:path>
                <a:path w="145415" h="139700">
                  <a:moveTo>
                    <a:pt x="119453" y="1344"/>
                  </a:moveTo>
                  <a:lnTo>
                    <a:pt x="96392" y="6738"/>
                  </a:lnTo>
                </a:path>
                <a:path w="145415" h="139700">
                  <a:moveTo>
                    <a:pt x="96392" y="6738"/>
                  </a:moveTo>
                  <a:lnTo>
                    <a:pt x="73313" y="17594"/>
                  </a:lnTo>
                </a:path>
                <a:path w="145415" h="139700">
                  <a:moveTo>
                    <a:pt x="73313" y="17594"/>
                  </a:moveTo>
                  <a:lnTo>
                    <a:pt x="52932" y="31105"/>
                  </a:lnTo>
                </a:path>
                <a:path w="145415" h="139700">
                  <a:moveTo>
                    <a:pt x="52932" y="31105"/>
                  </a:moveTo>
                  <a:lnTo>
                    <a:pt x="35282" y="48699"/>
                  </a:lnTo>
                </a:path>
                <a:path w="145415" h="139700">
                  <a:moveTo>
                    <a:pt x="35282" y="48699"/>
                  </a:moveTo>
                  <a:lnTo>
                    <a:pt x="20346" y="68999"/>
                  </a:lnTo>
                </a:path>
                <a:path w="145415" h="139700">
                  <a:moveTo>
                    <a:pt x="20346" y="68999"/>
                  </a:moveTo>
                  <a:lnTo>
                    <a:pt x="9490" y="90660"/>
                  </a:lnTo>
                </a:path>
                <a:path w="145415" h="139700">
                  <a:moveTo>
                    <a:pt x="9490" y="90660"/>
                  </a:moveTo>
                  <a:lnTo>
                    <a:pt x="2696" y="114976"/>
                  </a:lnTo>
                </a:path>
                <a:path w="145415" h="139700">
                  <a:moveTo>
                    <a:pt x="2696" y="114976"/>
                  </a:moveTo>
                  <a:lnTo>
                    <a:pt x="0" y="13935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0" name="object 55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8973375" y="4171103"/>
              <a:ext cx="93816" cy="126036"/>
            </a:xfrm>
            <a:prstGeom prst="rect">
              <a:avLst/>
            </a:prstGeom>
          </p:spPr>
        </p:pic>
        <p:pic>
          <p:nvPicPr>
            <p:cNvPr id="551" name="object 551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8315007" y="3444474"/>
              <a:ext cx="180368" cy="179761"/>
            </a:xfrm>
            <a:prstGeom prst="rect">
              <a:avLst/>
            </a:prstGeom>
          </p:spPr>
        </p:pic>
        <p:sp>
          <p:nvSpPr>
            <p:cNvPr id="552" name="object 552"/>
            <p:cNvSpPr/>
            <p:nvPr/>
          </p:nvSpPr>
          <p:spPr>
            <a:xfrm>
              <a:off x="18475797" y="6878010"/>
              <a:ext cx="589915" cy="100330"/>
            </a:xfrm>
            <a:custGeom>
              <a:avLst/>
              <a:gdLst/>
              <a:ahLst/>
              <a:cxnLst/>
              <a:rect l="l" t="t" r="r" b="b"/>
              <a:pathLst>
                <a:path w="589915" h="100329">
                  <a:moveTo>
                    <a:pt x="0" y="97432"/>
                  </a:moveTo>
                  <a:lnTo>
                    <a:pt x="21729" y="94727"/>
                  </a:lnTo>
                </a:path>
                <a:path w="589915" h="100329">
                  <a:moveTo>
                    <a:pt x="21729" y="94727"/>
                  </a:moveTo>
                  <a:lnTo>
                    <a:pt x="42059" y="87955"/>
                  </a:lnTo>
                </a:path>
                <a:path w="589915" h="100329">
                  <a:moveTo>
                    <a:pt x="42059" y="87955"/>
                  </a:moveTo>
                  <a:lnTo>
                    <a:pt x="59692" y="75754"/>
                  </a:lnTo>
                </a:path>
                <a:path w="589915" h="100329">
                  <a:moveTo>
                    <a:pt x="59692" y="75754"/>
                  </a:moveTo>
                  <a:lnTo>
                    <a:pt x="75993" y="60882"/>
                  </a:lnTo>
                </a:path>
                <a:path w="589915" h="100329">
                  <a:moveTo>
                    <a:pt x="75993" y="60882"/>
                  </a:moveTo>
                  <a:lnTo>
                    <a:pt x="86850" y="41927"/>
                  </a:lnTo>
                </a:path>
                <a:path w="589915" h="100329">
                  <a:moveTo>
                    <a:pt x="86850" y="41927"/>
                  </a:moveTo>
                  <a:lnTo>
                    <a:pt x="95009" y="21678"/>
                  </a:lnTo>
                </a:path>
                <a:path w="589915" h="100329">
                  <a:moveTo>
                    <a:pt x="95009" y="21678"/>
                  </a:moveTo>
                  <a:lnTo>
                    <a:pt x="96357" y="0"/>
                  </a:lnTo>
                </a:path>
                <a:path w="589915" h="100329">
                  <a:moveTo>
                    <a:pt x="97706" y="0"/>
                  </a:moveTo>
                  <a:lnTo>
                    <a:pt x="99054" y="21678"/>
                  </a:lnTo>
                </a:path>
                <a:path w="589915" h="100329">
                  <a:moveTo>
                    <a:pt x="99054" y="21678"/>
                  </a:moveTo>
                  <a:lnTo>
                    <a:pt x="107231" y="43322"/>
                  </a:lnTo>
                </a:path>
                <a:path w="589915" h="100329">
                  <a:moveTo>
                    <a:pt x="107231" y="43322"/>
                  </a:moveTo>
                  <a:lnTo>
                    <a:pt x="119436" y="62261"/>
                  </a:lnTo>
                </a:path>
                <a:path w="589915" h="100329">
                  <a:moveTo>
                    <a:pt x="119436" y="62261"/>
                  </a:moveTo>
                  <a:lnTo>
                    <a:pt x="134371" y="78494"/>
                  </a:lnTo>
                </a:path>
                <a:path w="589915" h="100329">
                  <a:moveTo>
                    <a:pt x="134371" y="78494"/>
                  </a:moveTo>
                  <a:lnTo>
                    <a:pt x="153387" y="89299"/>
                  </a:lnTo>
                </a:path>
                <a:path w="589915" h="100329">
                  <a:moveTo>
                    <a:pt x="153387" y="89299"/>
                  </a:moveTo>
                  <a:lnTo>
                    <a:pt x="175100" y="97432"/>
                  </a:lnTo>
                </a:path>
                <a:path w="589915" h="100329">
                  <a:moveTo>
                    <a:pt x="175100" y="97432"/>
                  </a:moveTo>
                  <a:lnTo>
                    <a:pt x="196829" y="100104"/>
                  </a:lnTo>
                </a:path>
                <a:path w="589915" h="100329">
                  <a:moveTo>
                    <a:pt x="207685" y="97432"/>
                  </a:moveTo>
                  <a:lnTo>
                    <a:pt x="229398" y="94727"/>
                  </a:lnTo>
                </a:path>
                <a:path w="589915" h="100329">
                  <a:moveTo>
                    <a:pt x="229398" y="94727"/>
                  </a:moveTo>
                  <a:lnTo>
                    <a:pt x="251110" y="87955"/>
                  </a:lnTo>
                </a:path>
                <a:path w="589915" h="100329">
                  <a:moveTo>
                    <a:pt x="251110" y="87955"/>
                  </a:moveTo>
                  <a:lnTo>
                    <a:pt x="268778" y="75754"/>
                  </a:lnTo>
                </a:path>
                <a:path w="589915" h="100329">
                  <a:moveTo>
                    <a:pt x="268778" y="75754"/>
                  </a:moveTo>
                  <a:lnTo>
                    <a:pt x="283679" y="60882"/>
                  </a:lnTo>
                </a:path>
                <a:path w="589915" h="100329">
                  <a:moveTo>
                    <a:pt x="283679" y="60882"/>
                  </a:moveTo>
                  <a:lnTo>
                    <a:pt x="295918" y="41927"/>
                  </a:lnTo>
                </a:path>
                <a:path w="589915" h="100329">
                  <a:moveTo>
                    <a:pt x="295918" y="41927"/>
                  </a:moveTo>
                  <a:lnTo>
                    <a:pt x="302712" y="21678"/>
                  </a:lnTo>
                </a:path>
                <a:path w="589915" h="100329">
                  <a:moveTo>
                    <a:pt x="302712" y="21678"/>
                  </a:moveTo>
                  <a:lnTo>
                    <a:pt x="305409" y="0"/>
                  </a:lnTo>
                </a:path>
                <a:path w="589915" h="100329">
                  <a:moveTo>
                    <a:pt x="305409" y="0"/>
                  </a:moveTo>
                  <a:lnTo>
                    <a:pt x="308123" y="21678"/>
                  </a:lnTo>
                </a:path>
                <a:path w="589915" h="100329">
                  <a:moveTo>
                    <a:pt x="308123" y="21678"/>
                  </a:moveTo>
                  <a:lnTo>
                    <a:pt x="316248" y="43322"/>
                  </a:lnTo>
                </a:path>
                <a:path w="589915" h="100329">
                  <a:moveTo>
                    <a:pt x="316248" y="43322"/>
                  </a:moveTo>
                  <a:lnTo>
                    <a:pt x="327121" y="62261"/>
                  </a:lnTo>
                </a:path>
                <a:path w="589915" h="100329">
                  <a:moveTo>
                    <a:pt x="327121" y="62261"/>
                  </a:moveTo>
                  <a:lnTo>
                    <a:pt x="343423" y="78494"/>
                  </a:lnTo>
                </a:path>
                <a:path w="589915" h="100329">
                  <a:moveTo>
                    <a:pt x="343423" y="78494"/>
                  </a:moveTo>
                  <a:lnTo>
                    <a:pt x="362438" y="89299"/>
                  </a:lnTo>
                </a:path>
                <a:path w="589915" h="100329">
                  <a:moveTo>
                    <a:pt x="362438" y="89299"/>
                  </a:moveTo>
                  <a:lnTo>
                    <a:pt x="382768" y="97432"/>
                  </a:lnTo>
                </a:path>
                <a:path w="589915" h="100329">
                  <a:moveTo>
                    <a:pt x="382768" y="97432"/>
                  </a:moveTo>
                  <a:lnTo>
                    <a:pt x="405846" y="100104"/>
                  </a:lnTo>
                </a:path>
                <a:path w="589915" h="100329">
                  <a:moveTo>
                    <a:pt x="415354" y="97432"/>
                  </a:moveTo>
                  <a:lnTo>
                    <a:pt x="437101" y="94727"/>
                  </a:lnTo>
                </a:path>
                <a:path w="589915" h="100329">
                  <a:moveTo>
                    <a:pt x="437101" y="94727"/>
                  </a:moveTo>
                  <a:lnTo>
                    <a:pt x="457465" y="87955"/>
                  </a:lnTo>
                </a:path>
                <a:path w="589915" h="100329">
                  <a:moveTo>
                    <a:pt x="457465" y="87955"/>
                  </a:moveTo>
                  <a:lnTo>
                    <a:pt x="476446" y="75754"/>
                  </a:lnTo>
                </a:path>
                <a:path w="589915" h="100329">
                  <a:moveTo>
                    <a:pt x="476446" y="75754"/>
                  </a:moveTo>
                  <a:lnTo>
                    <a:pt x="491382" y="60882"/>
                  </a:lnTo>
                </a:path>
                <a:path w="589915" h="100329">
                  <a:moveTo>
                    <a:pt x="491382" y="60882"/>
                  </a:moveTo>
                  <a:lnTo>
                    <a:pt x="503604" y="41927"/>
                  </a:lnTo>
                </a:path>
                <a:path w="589915" h="100329">
                  <a:moveTo>
                    <a:pt x="503604" y="41927"/>
                  </a:moveTo>
                  <a:lnTo>
                    <a:pt x="510381" y="21678"/>
                  </a:lnTo>
                </a:path>
                <a:path w="589915" h="100329">
                  <a:moveTo>
                    <a:pt x="510381" y="21678"/>
                  </a:moveTo>
                  <a:lnTo>
                    <a:pt x="513078" y="0"/>
                  </a:lnTo>
                </a:path>
                <a:path w="589915" h="100329">
                  <a:moveTo>
                    <a:pt x="513078" y="0"/>
                  </a:moveTo>
                  <a:lnTo>
                    <a:pt x="515809" y="21678"/>
                  </a:lnTo>
                </a:path>
                <a:path w="589915" h="100329">
                  <a:moveTo>
                    <a:pt x="515809" y="21678"/>
                  </a:moveTo>
                  <a:lnTo>
                    <a:pt x="522585" y="43322"/>
                  </a:lnTo>
                </a:path>
                <a:path w="589915" h="100329">
                  <a:moveTo>
                    <a:pt x="522585" y="43322"/>
                  </a:moveTo>
                  <a:lnTo>
                    <a:pt x="534824" y="62261"/>
                  </a:lnTo>
                </a:path>
                <a:path w="589915" h="100329">
                  <a:moveTo>
                    <a:pt x="534824" y="62261"/>
                  </a:moveTo>
                  <a:lnTo>
                    <a:pt x="551092" y="78494"/>
                  </a:lnTo>
                </a:path>
                <a:path w="589915" h="100329">
                  <a:moveTo>
                    <a:pt x="551092" y="78494"/>
                  </a:moveTo>
                  <a:lnTo>
                    <a:pt x="570124" y="89299"/>
                  </a:lnTo>
                </a:path>
                <a:path w="589915" h="100329">
                  <a:moveTo>
                    <a:pt x="570124" y="89299"/>
                  </a:moveTo>
                  <a:lnTo>
                    <a:pt x="589455" y="9703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3" name="object 553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7625419" y="7035720"/>
              <a:ext cx="124738" cy="491056"/>
            </a:xfrm>
            <a:prstGeom prst="rect">
              <a:avLst/>
            </a:prstGeom>
          </p:spPr>
        </p:pic>
        <p:sp>
          <p:nvSpPr>
            <p:cNvPr id="554" name="object 554"/>
            <p:cNvSpPr/>
            <p:nvPr/>
          </p:nvSpPr>
          <p:spPr>
            <a:xfrm>
              <a:off x="17655880" y="840166"/>
              <a:ext cx="163195" cy="162560"/>
            </a:xfrm>
            <a:custGeom>
              <a:avLst/>
              <a:gdLst/>
              <a:ahLst/>
              <a:cxnLst/>
              <a:rect l="l" t="t" r="r" b="b"/>
              <a:pathLst>
                <a:path w="163194" h="162559">
                  <a:moveTo>
                    <a:pt x="162895" y="0"/>
                  </a:moveTo>
                  <a:lnTo>
                    <a:pt x="135737" y="2705"/>
                  </a:lnTo>
                </a:path>
                <a:path w="163194" h="162559">
                  <a:moveTo>
                    <a:pt x="135737" y="2705"/>
                  </a:moveTo>
                  <a:lnTo>
                    <a:pt x="107231" y="9477"/>
                  </a:lnTo>
                </a:path>
                <a:path w="163194" h="162559">
                  <a:moveTo>
                    <a:pt x="107231" y="9477"/>
                  </a:moveTo>
                  <a:lnTo>
                    <a:pt x="81473" y="21644"/>
                  </a:lnTo>
                </a:path>
                <a:path w="163194" h="162559">
                  <a:moveTo>
                    <a:pt x="81473" y="21644"/>
                  </a:moveTo>
                  <a:lnTo>
                    <a:pt x="58395" y="37911"/>
                  </a:lnTo>
                </a:path>
                <a:path w="163194" h="162559">
                  <a:moveTo>
                    <a:pt x="58395" y="37911"/>
                  </a:moveTo>
                  <a:lnTo>
                    <a:pt x="38014" y="58211"/>
                  </a:lnTo>
                </a:path>
                <a:path w="163194" h="162559">
                  <a:moveTo>
                    <a:pt x="38014" y="58211"/>
                  </a:moveTo>
                  <a:lnTo>
                    <a:pt x="21712" y="81216"/>
                  </a:lnTo>
                </a:path>
                <a:path w="163194" h="162559">
                  <a:moveTo>
                    <a:pt x="21712" y="81216"/>
                  </a:moveTo>
                  <a:lnTo>
                    <a:pt x="10873" y="106893"/>
                  </a:lnTo>
                </a:path>
                <a:path w="163194" h="162559">
                  <a:moveTo>
                    <a:pt x="10873" y="106893"/>
                  </a:moveTo>
                  <a:lnTo>
                    <a:pt x="2748" y="135310"/>
                  </a:lnTo>
                </a:path>
                <a:path w="163194" h="162559">
                  <a:moveTo>
                    <a:pt x="2748" y="135310"/>
                  </a:moveTo>
                  <a:lnTo>
                    <a:pt x="0" y="1624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/>
            <p:cNvSpPr/>
            <p:nvPr/>
          </p:nvSpPr>
          <p:spPr>
            <a:xfrm>
              <a:off x="19011999" y="6470725"/>
              <a:ext cx="12700" cy="71755"/>
            </a:xfrm>
            <a:custGeom>
              <a:avLst/>
              <a:gdLst/>
              <a:ahLst/>
              <a:cxnLst/>
              <a:rect l="l" t="t" r="r" b="b"/>
              <a:pathLst>
                <a:path w="12700" h="71754">
                  <a:moveTo>
                    <a:pt x="0" y="59470"/>
                  </a:moveTo>
                  <a:lnTo>
                    <a:pt x="1348" y="66293"/>
                  </a:lnTo>
                </a:path>
                <a:path w="12700" h="71754">
                  <a:moveTo>
                    <a:pt x="1348" y="66293"/>
                  </a:moveTo>
                  <a:lnTo>
                    <a:pt x="5428" y="70309"/>
                  </a:lnTo>
                </a:path>
                <a:path w="12700" h="71754">
                  <a:moveTo>
                    <a:pt x="5428" y="70309"/>
                  </a:moveTo>
                  <a:lnTo>
                    <a:pt x="12204" y="71704"/>
                  </a:lnTo>
                </a:path>
                <a:path w="12700" h="71754">
                  <a:moveTo>
                    <a:pt x="12204" y="0"/>
                  </a:moveTo>
                  <a:lnTo>
                    <a:pt x="5428" y="1327"/>
                  </a:lnTo>
                </a:path>
                <a:path w="12700" h="71754">
                  <a:moveTo>
                    <a:pt x="5428" y="1327"/>
                  </a:moveTo>
                  <a:lnTo>
                    <a:pt x="1348" y="5445"/>
                  </a:lnTo>
                </a:path>
                <a:path w="12700" h="71754">
                  <a:moveTo>
                    <a:pt x="1348" y="5445"/>
                  </a:moveTo>
                  <a:lnTo>
                    <a:pt x="0" y="121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/>
            <p:cNvSpPr/>
            <p:nvPr/>
          </p:nvSpPr>
          <p:spPr>
            <a:xfrm>
              <a:off x="17958579" y="7012003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4079" y="1327"/>
                  </a:moveTo>
                  <a:lnTo>
                    <a:pt x="0" y="0"/>
                  </a:lnTo>
                </a:path>
              </a:pathLst>
            </a:custGeom>
            <a:ln w="3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/>
            <p:cNvSpPr/>
            <p:nvPr/>
          </p:nvSpPr>
          <p:spPr>
            <a:xfrm>
              <a:off x="17962660" y="7013334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5" h="4445">
                  <a:moveTo>
                    <a:pt x="1365" y="4066"/>
                  </a:moveTo>
                  <a:lnTo>
                    <a:pt x="0" y="0"/>
                  </a:lnTo>
                </a:path>
              </a:pathLst>
            </a:custGeom>
            <a:ln w="3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/>
            <p:cNvSpPr/>
            <p:nvPr/>
          </p:nvSpPr>
          <p:spPr>
            <a:xfrm>
              <a:off x="17962659" y="7028223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5" h="4445">
                  <a:moveTo>
                    <a:pt x="0" y="4049"/>
                  </a:moveTo>
                  <a:lnTo>
                    <a:pt x="1365" y="0"/>
                  </a:lnTo>
                </a:path>
              </a:pathLst>
            </a:custGeom>
            <a:ln w="3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/>
            <p:cNvSpPr/>
            <p:nvPr/>
          </p:nvSpPr>
          <p:spPr>
            <a:xfrm>
              <a:off x="17958575" y="7032276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0" y="1361"/>
                  </a:moveTo>
                  <a:lnTo>
                    <a:pt x="4079" y="0"/>
                  </a:lnTo>
                </a:path>
              </a:pathLst>
            </a:custGeom>
            <a:ln w="3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/>
            <p:cNvSpPr/>
            <p:nvPr/>
          </p:nvSpPr>
          <p:spPr>
            <a:xfrm>
              <a:off x="17958577" y="701467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31" y="2722"/>
                  </a:moveTo>
                  <a:lnTo>
                    <a:pt x="1382" y="1361"/>
                  </a:ln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/>
            <p:cNvSpPr/>
            <p:nvPr/>
          </p:nvSpPr>
          <p:spPr>
            <a:xfrm>
              <a:off x="17958575" y="702822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2654"/>
                  </a:moveTo>
                  <a:lnTo>
                    <a:pt x="1382" y="1327"/>
                  </a:lnTo>
                  <a:lnTo>
                    <a:pt x="2731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/>
            <p:cNvSpPr/>
            <p:nvPr/>
          </p:nvSpPr>
          <p:spPr>
            <a:xfrm>
              <a:off x="17913785" y="7039070"/>
              <a:ext cx="28575" cy="1905"/>
            </a:xfrm>
            <a:custGeom>
              <a:avLst/>
              <a:gdLst/>
              <a:ahLst/>
              <a:cxnLst/>
              <a:rect l="l" t="t" r="r" b="b"/>
              <a:pathLst>
                <a:path w="28575" h="1904">
                  <a:moveTo>
                    <a:pt x="0" y="0"/>
                  </a:moveTo>
                  <a:lnTo>
                    <a:pt x="28506" y="1310"/>
                  </a:lnTo>
                </a:path>
              </a:pathLst>
            </a:custGeom>
            <a:ln w="3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/>
            <p:cNvSpPr/>
            <p:nvPr/>
          </p:nvSpPr>
          <p:spPr>
            <a:xfrm>
              <a:off x="17886680" y="7033637"/>
              <a:ext cx="27305" cy="5715"/>
            </a:xfrm>
            <a:custGeom>
              <a:avLst/>
              <a:gdLst/>
              <a:ahLst/>
              <a:cxnLst/>
              <a:rect l="l" t="t" r="r" b="b"/>
              <a:pathLst>
                <a:path w="27305" h="5715">
                  <a:moveTo>
                    <a:pt x="0" y="0"/>
                  </a:moveTo>
                  <a:lnTo>
                    <a:pt x="27106" y="5428"/>
                  </a:lnTo>
                </a:path>
              </a:pathLst>
            </a:custGeom>
            <a:ln w="3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/>
            <p:cNvSpPr/>
            <p:nvPr/>
          </p:nvSpPr>
          <p:spPr>
            <a:xfrm>
              <a:off x="17860874" y="7022800"/>
              <a:ext cx="26034" cy="11430"/>
            </a:xfrm>
            <a:custGeom>
              <a:avLst/>
              <a:gdLst/>
              <a:ahLst/>
              <a:cxnLst/>
              <a:rect l="l" t="t" r="r" b="b"/>
              <a:pathLst>
                <a:path w="26034" h="11429">
                  <a:moveTo>
                    <a:pt x="0" y="0"/>
                  </a:moveTo>
                  <a:lnTo>
                    <a:pt x="25809" y="10839"/>
                  </a:lnTo>
                </a:path>
              </a:pathLst>
            </a:custGeom>
            <a:ln w="3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/>
            <p:cNvSpPr/>
            <p:nvPr/>
          </p:nvSpPr>
          <p:spPr>
            <a:xfrm>
              <a:off x="17837796" y="7007911"/>
              <a:ext cx="23495" cy="15240"/>
            </a:xfrm>
            <a:custGeom>
              <a:avLst/>
              <a:gdLst/>
              <a:ahLst/>
              <a:cxnLst/>
              <a:rect l="l" t="t" r="r" b="b"/>
              <a:pathLst>
                <a:path w="23494" h="15240">
                  <a:moveTo>
                    <a:pt x="0" y="0"/>
                  </a:moveTo>
                  <a:lnTo>
                    <a:pt x="23078" y="14888"/>
                  </a:lnTo>
                </a:path>
              </a:pathLst>
            </a:custGeom>
            <a:ln w="3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/>
            <p:cNvSpPr/>
            <p:nvPr/>
          </p:nvSpPr>
          <p:spPr>
            <a:xfrm>
              <a:off x="17817425" y="6989001"/>
              <a:ext cx="20955" cy="19050"/>
            </a:xfrm>
            <a:custGeom>
              <a:avLst/>
              <a:gdLst/>
              <a:ahLst/>
              <a:cxnLst/>
              <a:rect l="l" t="t" r="r" b="b"/>
              <a:pathLst>
                <a:path w="20955" h="19050">
                  <a:moveTo>
                    <a:pt x="0" y="0"/>
                  </a:moveTo>
                  <a:lnTo>
                    <a:pt x="20364" y="18904"/>
                  </a:lnTo>
                </a:path>
              </a:pathLst>
            </a:custGeom>
            <a:ln w="3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/>
            <p:cNvSpPr/>
            <p:nvPr/>
          </p:nvSpPr>
          <p:spPr>
            <a:xfrm>
              <a:off x="17799780" y="6967301"/>
              <a:ext cx="17780" cy="22225"/>
            </a:xfrm>
            <a:custGeom>
              <a:avLst/>
              <a:gdLst/>
              <a:ahLst/>
              <a:cxnLst/>
              <a:rect l="l" t="t" r="r" b="b"/>
              <a:pathLst>
                <a:path w="17780" h="22225">
                  <a:moveTo>
                    <a:pt x="0" y="0"/>
                  </a:moveTo>
                  <a:lnTo>
                    <a:pt x="17649" y="21695"/>
                  </a:lnTo>
                </a:path>
              </a:pathLst>
            </a:custGeom>
            <a:ln w="38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/>
            <p:cNvSpPr/>
            <p:nvPr/>
          </p:nvSpPr>
          <p:spPr>
            <a:xfrm>
              <a:off x="17787579" y="694292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0" y="0"/>
                  </a:moveTo>
                  <a:lnTo>
                    <a:pt x="12204" y="24383"/>
                  </a:lnTo>
                </a:path>
              </a:pathLst>
            </a:custGeom>
            <a:ln w="38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/>
            <p:cNvSpPr/>
            <p:nvPr/>
          </p:nvSpPr>
          <p:spPr>
            <a:xfrm>
              <a:off x="17779394" y="6915938"/>
              <a:ext cx="8255" cy="27305"/>
            </a:xfrm>
            <a:custGeom>
              <a:avLst/>
              <a:gdLst/>
              <a:ahLst/>
              <a:cxnLst/>
              <a:rect l="l" t="t" r="r" b="b"/>
              <a:pathLst>
                <a:path w="8255" h="27304">
                  <a:moveTo>
                    <a:pt x="0" y="0"/>
                  </a:moveTo>
                  <a:lnTo>
                    <a:pt x="8176" y="26987"/>
                  </a:lnTo>
                </a:path>
              </a:pathLst>
            </a:custGeom>
            <a:ln w="3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/>
            <p:cNvSpPr/>
            <p:nvPr/>
          </p:nvSpPr>
          <p:spPr>
            <a:xfrm>
              <a:off x="17775335" y="6888852"/>
              <a:ext cx="4445" cy="27305"/>
            </a:xfrm>
            <a:custGeom>
              <a:avLst/>
              <a:gdLst/>
              <a:ahLst/>
              <a:cxnLst/>
              <a:rect l="l" t="t" r="r" b="b"/>
              <a:pathLst>
                <a:path w="4444" h="27304">
                  <a:moveTo>
                    <a:pt x="0" y="0"/>
                  </a:moveTo>
                  <a:lnTo>
                    <a:pt x="4062" y="27089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/>
            <p:cNvSpPr/>
            <p:nvPr/>
          </p:nvSpPr>
          <p:spPr>
            <a:xfrm>
              <a:off x="17950467" y="70350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/>
            <p:cNvSpPr/>
            <p:nvPr/>
          </p:nvSpPr>
          <p:spPr>
            <a:xfrm>
              <a:off x="17931440" y="701333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731" y="0"/>
                  </a:moveTo>
                  <a:lnTo>
                    <a:pt x="0" y="4066"/>
                  </a:lnTo>
                </a:path>
              </a:pathLst>
            </a:custGeom>
            <a:ln w="3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/>
            <p:cNvSpPr/>
            <p:nvPr/>
          </p:nvSpPr>
          <p:spPr>
            <a:xfrm>
              <a:off x="17934168" y="7012001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4062" y="0"/>
                  </a:moveTo>
                  <a:lnTo>
                    <a:pt x="0" y="1327"/>
                  </a:lnTo>
                </a:path>
              </a:pathLst>
            </a:custGeom>
            <a:ln w="3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/>
            <p:cNvSpPr/>
            <p:nvPr/>
          </p:nvSpPr>
          <p:spPr>
            <a:xfrm>
              <a:off x="17934171" y="7032272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0" y="0"/>
                  </a:moveTo>
                  <a:lnTo>
                    <a:pt x="4062" y="1361"/>
                  </a:lnTo>
                </a:path>
              </a:pathLst>
            </a:custGeom>
            <a:ln w="3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/>
            <p:cNvSpPr/>
            <p:nvPr/>
          </p:nvSpPr>
          <p:spPr>
            <a:xfrm>
              <a:off x="17931437" y="702821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0" y="0"/>
                  </a:moveTo>
                  <a:lnTo>
                    <a:pt x="2731" y="4049"/>
                  </a:lnTo>
                </a:path>
              </a:pathLst>
            </a:custGeom>
            <a:ln w="3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/>
            <p:cNvSpPr/>
            <p:nvPr/>
          </p:nvSpPr>
          <p:spPr>
            <a:xfrm>
              <a:off x="17935521" y="701603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0"/>
                  </a:moveTo>
                  <a:lnTo>
                    <a:pt x="0" y="1361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/>
            <p:cNvSpPr/>
            <p:nvPr/>
          </p:nvSpPr>
          <p:spPr>
            <a:xfrm>
              <a:off x="17935516" y="701467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714" y="0"/>
                  </a:moveTo>
                  <a:lnTo>
                    <a:pt x="0" y="1361"/>
                  </a:lnTo>
                </a:path>
              </a:pathLst>
            </a:custGeom>
            <a:ln w="3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/>
            <p:cNvSpPr/>
            <p:nvPr/>
          </p:nvSpPr>
          <p:spPr>
            <a:xfrm>
              <a:off x="17935521" y="702954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2714" y="1327"/>
                  </a:lnTo>
                </a:path>
              </a:pathLst>
            </a:custGeom>
            <a:ln w="3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/>
            <p:cNvSpPr/>
            <p:nvPr/>
          </p:nvSpPr>
          <p:spPr>
            <a:xfrm>
              <a:off x="17935521" y="702821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0"/>
                  </a:moveTo>
                  <a:lnTo>
                    <a:pt x="0" y="1327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/>
            <p:cNvSpPr/>
            <p:nvPr/>
          </p:nvSpPr>
          <p:spPr>
            <a:xfrm>
              <a:off x="17943657" y="703767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65" y="1395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/>
            <p:cNvSpPr/>
            <p:nvPr/>
          </p:nvSpPr>
          <p:spPr>
            <a:xfrm>
              <a:off x="17942291" y="703767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365" y="1395"/>
                  </a:moveTo>
                  <a:lnTo>
                    <a:pt x="2731" y="1395"/>
                  </a:lnTo>
                </a:path>
                <a:path w="3175" h="1904">
                  <a:moveTo>
                    <a:pt x="1365" y="1395"/>
                  </a:moveTo>
                  <a:lnTo>
                    <a:pt x="0" y="0"/>
                  </a:lnTo>
                </a:path>
                <a:path w="3175" h="1904">
                  <a:moveTo>
                    <a:pt x="1365" y="1395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/>
            <p:cNvSpPr/>
            <p:nvPr/>
          </p:nvSpPr>
          <p:spPr>
            <a:xfrm>
              <a:off x="17943657" y="703363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/>
            <p:cNvSpPr/>
            <p:nvPr/>
          </p:nvSpPr>
          <p:spPr>
            <a:xfrm>
              <a:off x="17950467" y="704847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31" y="1412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/>
            <p:cNvSpPr/>
            <p:nvPr/>
          </p:nvSpPr>
          <p:spPr>
            <a:xfrm>
              <a:off x="17951799" y="704847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0"/>
                  </a:moveTo>
                  <a:lnTo>
                    <a:pt x="0" y="1412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/>
            <p:cNvSpPr/>
            <p:nvPr/>
          </p:nvSpPr>
          <p:spPr>
            <a:xfrm>
              <a:off x="17950467" y="704847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31" y="1412"/>
                  </a:moveTo>
                  <a:lnTo>
                    <a:pt x="1331" y="0"/>
                  </a:lnTo>
                </a:path>
                <a:path w="1905" h="1904">
                  <a:moveTo>
                    <a:pt x="1331" y="1412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/>
            <p:cNvSpPr/>
            <p:nvPr/>
          </p:nvSpPr>
          <p:spPr>
            <a:xfrm>
              <a:off x="17950467" y="70241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/>
            <p:cNvSpPr/>
            <p:nvPr/>
          </p:nvSpPr>
          <p:spPr>
            <a:xfrm>
              <a:off x="17950467" y="68902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/>
            <p:cNvSpPr/>
            <p:nvPr/>
          </p:nvSpPr>
          <p:spPr>
            <a:xfrm>
              <a:off x="17951799" y="689151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1361"/>
                  </a:moveTo>
                  <a:lnTo>
                    <a:pt x="0" y="0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/>
            <p:cNvSpPr/>
            <p:nvPr/>
          </p:nvSpPr>
          <p:spPr>
            <a:xfrm>
              <a:off x="17950467" y="689020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31" y="1310"/>
                  </a:moveTo>
                  <a:lnTo>
                    <a:pt x="1331" y="2671"/>
                  </a:lnTo>
                </a:path>
                <a:path w="1905" h="3175">
                  <a:moveTo>
                    <a:pt x="1331" y="1310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/>
            <p:cNvSpPr/>
            <p:nvPr/>
          </p:nvSpPr>
          <p:spPr>
            <a:xfrm>
              <a:off x="17943657" y="68888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1365" y="0"/>
                  </a:moveTo>
                  <a:lnTo>
                    <a:pt x="0" y="0"/>
                  </a:lnTo>
                </a:path>
              </a:pathLst>
            </a:custGeom>
            <a:ln w="3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/>
            <p:cNvSpPr/>
            <p:nvPr/>
          </p:nvSpPr>
          <p:spPr>
            <a:xfrm>
              <a:off x="17945022" y="688885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1344"/>
                  </a:moveTo>
                  <a:lnTo>
                    <a:pt x="0" y="0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/>
            <p:cNvSpPr/>
            <p:nvPr/>
          </p:nvSpPr>
          <p:spPr>
            <a:xfrm>
              <a:off x="17942291" y="688752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65" y="1327"/>
                  </a:moveTo>
                  <a:lnTo>
                    <a:pt x="1365" y="2671"/>
                  </a:lnTo>
                </a:path>
                <a:path w="1905" h="3175">
                  <a:moveTo>
                    <a:pt x="1365" y="1327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/>
            <p:cNvSpPr/>
            <p:nvPr/>
          </p:nvSpPr>
          <p:spPr>
            <a:xfrm>
              <a:off x="17943657" y="689151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/>
            <p:cNvSpPr/>
            <p:nvPr/>
          </p:nvSpPr>
          <p:spPr>
            <a:xfrm>
              <a:off x="17950467" y="690103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31" y="1327"/>
                  </a:moveTo>
                  <a:lnTo>
                    <a:pt x="0" y="0"/>
                  </a:lnTo>
                </a:path>
                <a:path w="1905" h="1904">
                  <a:moveTo>
                    <a:pt x="1331" y="1327"/>
                  </a:moveTo>
                  <a:lnTo>
                    <a:pt x="0" y="0"/>
                  </a:lnTo>
                </a:path>
                <a:path w="1905" h="1904">
                  <a:moveTo>
                    <a:pt x="1331" y="1327"/>
                  </a:moveTo>
                  <a:lnTo>
                    <a:pt x="0" y="0"/>
                  </a:lnTo>
                </a:path>
                <a:path w="1905" h="1904">
                  <a:moveTo>
                    <a:pt x="1331" y="1327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/>
            <p:cNvSpPr/>
            <p:nvPr/>
          </p:nvSpPr>
          <p:spPr>
            <a:xfrm>
              <a:off x="13477671" y="249917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65" y="1344"/>
                  </a:moveTo>
                  <a:lnTo>
                    <a:pt x="1365" y="0"/>
                  </a:lnTo>
                </a:path>
                <a:path w="1905" h="1905">
                  <a:moveTo>
                    <a:pt x="1365" y="1344"/>
                  </a:moveTo>
                  <a:lnTo>
                    <a:pt x="0" y="0"/>
                  </a:lnTo>
                </a:path>
                <a:path w="1905" h="1905">
                  <a:moveTo>
                    <a:pt x="1365" y="1344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/>
            <p:cNvSpPr/>
            <p:nvPr/>
          </p:nvSpPr>
          <p:spPr>
            <a:xfrm>
              <a:off x="14194449" y="317033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011" y="2739"/>
                  </a:moveTo>
                  <a:lnTo>
                    <a:pt x="0" y="0"/>
                  </a:lnTo>
                </a:path>
              </a:pathLst>
            </a:custGeom>
            <a:ln w="3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/>
            <p:cNvSpPr/>
            <p:nvPr/>
          </p:nvSpPr>
          <p:spPr>
            <a:xfrm>
              <a:off x="16944588" y="993045"/>
              <a:ext cx="741680" cy="35560"/>
            </a:xfrm>
            <a:custGeom>
              <a:avLst/>
              <a:gdLst/>
              <a:ahLst/>
              <a:cxnLst/>
              <a:rect l="l" t="t" r="r" b="b"/>
              <a:pathLst>
                <a:path w="741680" h="35559">
                  <a:moveTo>
                    <a:pt x="722146" y="28450"/>
                  </a:moveTo>
                  <a:lnTo>
                    <a:pt x="723529" y="31156"/>
                  </a:lnTo>
                </a:path>
                <a:path w="741680" h="35559">
                  <a:moveTo>
                    <a:pt x="723529" y="31156"/>
                  </a:moveTo>
                  <a:lnTo>
                    <a:pt x="724894" y="31156"/>
                  </a:lnTo>
                </a:path>
                <a:path w="741680" h="35559">
                  <a:moveTo>
                    <a:pt x="735734" y="31156"/>
                  </a:moveTo>
                  <a:lnTo>
                    <a:pt x="737099" y="31156"/>
                  </a:lnTo>
                </a:path>
                <a:path w="741680" h="35559">
                  <a:moveTo>
                    <a:pt x="737099" y="31156"/>
                  </a:moveTo>
                  <a:lnTo>
                    <a:pt x="738414" y="28450"/>
                  </a:lnTo>
                </a:path>
                <a:path w="741680" h="35559">
                  <a:moveTo>
                    <a:pt x="719466" y="28450"/>
                  </a:moveTo>
                  <a:lnTo>
                    <a:pt x="720798" y="32500"/>
                  </a:lnTo>
                </a:path>
                <a:path w="741680" h="35559">
                  <a:moveTo>
                    <a:pt x="720798" y="32500"/>
                  </a:moveTo>
                  <a:lnTo>
                    <a:pt x="724894" y="35222"/>
                  </a:lnTo>
                </a:path>
                <a:path w="741680" h="35559">
                  <a:moveTo>
                    <a:pt x="735734" y="35222"/>
                  </a:moveTo>
                  <a:lnTo>
                    <a:pt x="739796" y="32500"/>
                  </a:lnTo>
                </a:path>
                <a:path w="741680" h="35559">
                  <a:moveTo>
                    <a:pt x="739796" y="32500"/>
                  </a:moveTo>
                  <a:lnTo>
                    <a:pt x="741179" y="28450"/>
                  </a:lnTo>
                </a:path>
                <a:path w="741680" h="35559">
                  <a:moveTo>
                    <a:pt x="724894" y="2739"/>
                  </a:moveTo>
                  <a:lnTo>
                    <a:pt x="723529" y="4100"/>
                  </a:lnTo>
                </a:path>
                <a:path w="741680" h="35559">
                  <a:moveTo>
                    <a:pt x="723529" y="4100"/>
                  </a:moveTo>
                  <a:lnTo>
                    <a:pt x="722146" y="5462"/>
                  </a:lnTo>
                </a:path>
                <a:path w="741680" h="35559">
                  <a:moveTo>
                    <a:pt x="738414" y="5462"/>
                  </a:moveTo>
                  <a:lnTo>
                    <a:pt x="737099" y="4100"/>
                  </a:lnTo>
                  <a:lnTo>
                    <a:pt x="735734" y="2739"/>
                  </a:lnTo>
                </a:path>
                <a:path w="741680" h="35559">
                  <a:moveTo>
                    <a:pt x="724894" y="0"/>
                  </a:moveTo>
                  <a:lnTo>
                    <a:pt x="720798" y="1395"/>
                  </a:lnTo>
                </a:path>
                <a:path w="741680" h="35559">
                  <a:moveTo>
                    <a:pt x="720798" y="1395"/>
                  </a:moveTo>
                  <a:lnTo>
                    <a:pt x="719466" y="5462"/>
                  </a:lnTo>
                </a:path>
                <a:path w="741680" h="35559">
                  <a:moveTo>
                    <a:pt x="741179" y="5462"/>
                  </a:moveTo>
                  <a:lnTo>
                    <a:pt x="739796" y="1395"/>
                  </a:lnTo>
                </a:path>
                <a:path w="741680" h="35559">
                  <a:moveTo>
                    <a:pt x="739796" y="1395"/>
                  </a:moveTo>
                  <a:lnTo>
                    <a:pt x="735734" y="0"/>
                  </a:lnTo>
                </a:path>
                <a:path w="741680" h="35559">
                  <a:moveTo>
                    <a:pt x="16284" y="31156"/>
                  </a:moveTo>
                  <a:lnTo>
                    <a:pt x="17632" y="31156"/>
                  </a:lnTo>
                </a:path>
                <a:path w="741680" h="35559">
                  <a:moveTo>
                    <a:pt x="17632" y="31156"/>
                  </a:moveTo>
                  <a:lnTo>
                    <a:pt x="19032" y="28450"/>
                  </a:lnTo>
                </a:path>
                <a:path w="741680" h="35559">
                  <a:moveTo>
                    <a:pt x="2731" y="28450"/>
                  </a:moveTo>
                  <a:lnTo>
                    <a:pt x="4079" y="31156"/>
                  </a:lnTo>
                </a:path>
                <a:path w="741680" h="35559">
                  <a:moveTo>
                    <a:pt x="4079" y="31156"/>
                  </a:moveTo>
                  <a:lnTo>
                    <a:pt x="5445" y="31156"/>
                  </a:lnTo>
                </a:path>
                <a:path w="741680" h="35559">
                  <a:moveTo>
                    <a:pt x="16284" y="35222"/>
                  </a:moveTo>
                  <a:lnTo>
                    <a:pt x="20381" y="32500"/>
                  </a:lnTo>
                </a:path>
                <a:path w="741680" h="35559">
                  <a:moveTo>
                    <a:pt x="20381" y="32500"/>
                  </a:moveTo>
                  <a:lnTo>
                    <a:pt x="21712" y="28450"/>
                  </a:lnTo>
                </a:path>
                <a:path w="741680" h="35559">
                  <a:moveTo>
                    <a:pt x="0" y="28450"/>
                  </a:moveTo>
                  <a:lnTo>
                    <a:pt x="1331" y="32500"/>
                  </a:lnTo>
                </a:path>
                <a:path w="741680" h="35559">
                  <a:moveTo>
                    <a:pt x="1331" y="32500"/>
                  </a:moveTo>
                  <a:lnTo>
                    <a:pt x="5445" y="352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/>
            <p:cNvSpPr/>
            <p:nvPr/>
          </p:nvSpPr>
          <p:spPr>
            <a:xfrm>
              <a:off x="14081720" y="8127015"/>
              <a:ext cx="563880" cy="12700"/>
            </a:xfrm>
            <a:custGeom>
              <a:avLst/>
              <a:gdLst/>
              <a:ahLst/>
              <a:cxnLst/>
              <a:rect l="l" t="t" r="r" b="b"/>
              <a:pathLst>
                <a:path w="563880" h="12700">
                  <a:moveTo>
                    <a:pt x="12255" y="9443"/>
                  </a:moveTo>
                  <a:lnTo>
                    <a:pt x="12255" y="10839"/>
                  </a:lnTo>
                </a:path>
                <a:path w="563880" h="12700">
                  <a:moveTo>
                    <a:pt x="12255" y="10839"/>
                  </a:moveTo>
                  <a:lnTo>
                    <a:pt x="10856" y="9443"/>
                  </a:lnTo>
                </a:path>
                <a:path w="563880" h="12700">
                  <a:moveTo>
                    <a:pt x="12255" y="9443"/>
                  </a:moveTo>
                  <a:lnTo>
                    <a:pt x="12255" y="10839"/>
                  </a:lnTo>
                </a:path>
                <a:path w="563880" h="12700">
                  <a:moveTo>
                    <a:pt x="12255" y="10839"/>
                  </a:moveTo>
                  <a:lnTo>
                    <a:pt x="10856" y="9443"/>
                  </a:lnTo>
                </a:path>
                <a:path w="563880" h="12700">
                  <a:moveTo>
                    <a:pt x="12255" y="8082"/>
                  </a:moveTo>
                  <a:lnTo>
                    <a:pt x="10856" y="6721"/>
                  </a:lnTo>
                </a:path>
                <a:path w="563880" h="12700">
                  <a:moveTo>
                    <a:pt x="12255" y="8082"/>
                  </a:moveTo>
                  <a:lnTo>
                    <a:pt x="10856" y="6721"/>
                  </a:lnTo>
                </a:path>
                <a:path w="563880" h="12700">
                  <a:moveTo>
                    <a:pt x="1382" y="10839"/>
                  </a:moveTo>
                  <a:lnTo>
                    <a:pt x="2731" y="10839"/>
                  </a:lnTo>
                </a:path>
                <a:path w="563880" h="12700">
                  <a:moveTo>
                    <a:pt x="2731" y="10839"/>
                  </a:moveTo>
                  <a:lnTo>
                    <a:pt x="1382" y="9443"/>
                  </a:lnTo>
                </a:path>
                <a:path w="563880" h="12700">
                  <a:moveTo>
                    <a:pt x="1382" y="10839"/>
                  </a:moveTo>
                  <a:lnTo>
                    <a:pt x="0" y="9443"/>
                  </a:lnTo>
                </a:path>
                <a:path w="563880" h="12700">
                  <a:moveTo>
                    <a:pt x="1382" y="10839"/>
                  </a:moveTo>
                  <a:lnTo>
                    <a:pt x="2731" y="10839"/>
                  </a:lnTo>
                </a:path>
                <a:path w="563880" h="12700">
                  <a:moveTo>
                    <a:pt x="2731" y="1310"/>
                  </a:moveTo>
                  <a:lnTo>
                    <a:pt x="1382" y="1310"/>
                  </a:lnTo>
                </a:path>
                <a:path w="563880" h="12700">
                  <a:moveTo>
                    <a:pt x="1382" y="1310"/>
                  </a:moveTo>
                  <a:lnTo>
                    <a:pt x="0" y="0"/>
                  </a:lnTo>
                </a:path>
                <a:path w="563880" h="12700">
                  <a:moveTo>
                    <a:pt x="2731" y="1310"/>
                  </a:moveTo>
                  <a:lnTo>
                    <a:pt x="1382" y="0"/>
                  </a:lnTo>
                </a:path>
                <a:path w="563880" h="12700">
                  <a:moveTo>
                    <a:pt x="2731" y="1310"/>
                  </a:moveTo>
                  <a:lnTo>
                    <a:pt x="1382" y="1310"/>
                  </a:lnTo>
                </a:path>
                <a:path w="563880" h="12700">
                  <a:moveTo>
                    <a:pt x="12255" y="1310"/>
                  </a:moveTo>
                  <a:lnTo>
                    <a:pt x="10856" y="0"/>
                  </a:lnTo>
                </a:path>
                <a:path w="563880" h="12700">
                  <a:moveTo>
                    <a:pt x="12255" y="1310"/>
                  </a:moveTo>
                  <a:lnTo>
                    <a:pt x="10856" y="1310"/>
                  </a:lnTo>
                </a:path>
                <a:path w="563880" h="12700">
                  <a:moveTo>
                    <a:pt x="12255" y="1310"/>
                  </a:moveTo>
                  <a:lnTo>
                    <a:pt x="10856" y="1310"/>
                  </a:lnTo>
                </a:path>
                <a:path w="563880" h="12700">
                  <a:moveTo>
                    <a:pt x="10856" y="1310"/>
                  </a:moveTo>
                  <a:lnTo>
                    <a:pt x="9507" y="0"/>
                  </a:lnTo>
                </a:path>
                <a:path w="563880" h="12700">
                  <a:moveTo>
                    <a:pt x="12255" y="2688"/>
                  </a:moveTo>
                  <a:lnTo>
                    <a:pt x="10856" y="1310"/>
                  </a:lnTo>
                </a:path>
                <a:path w="563880" h="12700">
                  <a:moveTo>
                    <a:pt x="12255" y="2688"/>
                  </a:moveTo>
                  <a:lnTo>
                    <a:pt x="10856" y="1310"/>
                  </a:lnTo>
                </a:path>
                <a:path w="563880" h="12700">
                  <a:moveTo>
                    <a:pt x="12255" y="4015"/>
                  </a:moveTo>
                  <a:lnTo>
                    <a:pt x="10856" y="2688"/>
                  </a:lnTo>
                </a:path>
                <a:path w="563880" h="12700">
                  <a:moveTo>
                    <a:pt x="12255" y="4015"/>
                  </a:moveTo>
                  <a:lnTo>
                    <a:pt x="10856" y="2688"/>
                  </a:lnTo>
                </a:path>
                <a:path w="563880" h="12700">
                  <a:moveTo>
                    <a:pt x="12255" y="4015"/>
                  </a:moveTo>
                  <a:lnTo>
                    <a:pt x="10856" y="2688"/>
                  </a:lnTo>
                </a:path>
                <a:path w="563880" h="12700">
                  <a:moveTo>
                    <a:pt x="12255" y="4015"/>
                  </a:moveTo>
                  <a:lnTo>
                    <a:pt x="10856" y="2688"/>
                  </a:lnTo>
                </a:path>
                <a:path w="563880" h="12700">
                  <a:moveTo>
                    <a:pt x="12255" y="4015"/>
                  </a:moveTo>
                  <a:lnTo>
                    <a:pt x="10856" y="2688"/>
                  </a:lnTo>
                </a:path>
                <a:path w="563880" h="12700">
                  <a:moveTo>
                    <a:pt x="12255" y="4015"/>
                  </a:moveTo>
                  <a:lnTo>
                    <a:pt x="10856" y="2688"/>
                  </a:lnTo>
                </a:path>
                <a:path w="563880" h="12700">
                  <a:moveTo>
                    <a:pt x="12255" y="4015"/>
                  </a:moveTo>
                  <a:lnTo>
                    <a:pt x="10856" y="2688"/>
                  </a:lnTo>
                </a:path>
                <a:path w="563880" h="12700">
                  <a:moveTo>
                    <a:pt x="561999" y="10839"/>
                  </a:moveTo>
                  <a:lnTo>
                    <a:pt x="560634" y="9443"/>
                  </a:lnTo>
                </a:path>
                <a:path w="563880" h="12700">
                  <a:moveTo>
                    <a:pt x="561999" y="10839"/>
                  </a:moveTo>
                  <a:lnTo>
                    <a:pt x="563348" y="10839"/>
                  </a:lnTo>
                </a:path>
                <a:path w="563880" h="12700">
                  <a:moveTo>
                    <a:pt x="561999" y="10839"/>
                  </a:moveTo>
                  <a:lnTo>
                    <a:pt x="563348" y="10839"/>
                  </a:lnTo>
                </a:path>
                <a:path w="563880" h="12700">
                  <a:moveTo>
                    <a:pt x="563348" y="10839"/>
                  </a:moveTo>
                  <a:lnTo>
                    <a:pt x="561999" y="9443"/>
                  </a:lnTo>
                </a:path>
                <a:path w="563880" h="12700">
                  <a:moveTo>
                    <a:pt x="563348" y="1310"/>
                  </a:moveTo>
                  <a:lnTo>
                    <a:pt x="561999" y="0"/>
                  </a:lnTo>
                </a:path>
                <a:path w="563880" h="12700">
                  <a:moveTo>
                    <a:pt x="563348" y="1310"/>
                  </a:moveTo>
                  <a:lnTo>
                    <a:pt x="561999" y="1310"/>
                  </a:lnTo>
                </a:path>
                <a:path w="563880" h="12700">
                  <a:moveTo>
                    <a:pt x="563348" y="1310"/>
                  </a:moveTo>
                  <a:lnTo>
                    <a:pt x="561999" y="1310"/>
                  </a:lnTo>
                </a:path>
                <a:path w="563880" h="12700">
                  <a:moveTo>
                    <a:pt x="561999" y="1310"/>
                  </a:moveTo>
                  <a:lnTo>
                    <a:pt x="560634" y="0"/>
                  </a:lnTo>
                </a:path>
                <a:path w="563880" h="12700">
                  <a:moveTo>
                    <a:pt x="552474" y="8082"/>
                  </a:moveTo>
                  <a:lnTo>
                    <a:pt x="551109" y="6721"/>
                  </a:lnTo>
                </a:path>
                <a:path w="563880" h="12700">
                  <a:moveTo>
                    <a:pt x="552474" y="8082"/>
                  </a:moveTo>
                  <a:lnTo>
                    <a:pt x="551109" y="6721"/>
                  </a:lnTo>
                </a:path>
                <a:path w="563880" h="12700">
                  <a:moveTo>
                    <a:pt x="553857" y="1310"/>
                  </a:moveTo>
                  <a:lnTo>
                    <a:pt x="552474" y="1310"/>
                  </a:lnTo>
                </a:path>
                <a:path w="563880" h="12700">
                  <a:moveTo>
                    <a:pt x="552474" y="1310"/>
                  </a:moveTo>
                  <a:lnTo>
                    <a:pt x="551109" y="0"/>
                  </a:lnTo>
                </a:path>
                <a:path w="563880" h="12700">
                  <a:moveTo>
                    <a:pt x="553857" y="1310"/>
                  </a:moveTo>
                  <a:lnTo>
                    <a:pt x="552474" y="0"/>
                  </a:lnTo>
                </a:path>
                <a:path w="563880" h="12700">
                  <a:moveTo>
                    <a:pt x="553857" y="1310"/>
                  </a:moveTo>
                  <a:lnTo>
                    <a:pt x="552474" y="1310"/>
                  </a:lnTo>
                </a:path>
                <a:path w="563880" h="12700">
                  <a:moveTo>
                    <a:pt x="552474" y="2688"/>
                  </a:moveTo>
                  <a:lnTo>
                    <a:pt x="551109" y="1310"/>
                  </a:lnTo>
                </a:path>
                <a:path w="563880" h="12700">
                  <a:moveTo>
                    <a:pt x="552474" y="2688"/>
                  </a:moveTo>
                  <a:lnTo>
                    <a:pt x="551109" y="1310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10839"/>
                  </a:moveTo>
                  <a:lnTo>
                    <a:pt x="551109" y="9443"/>
                  </a:lnTo>
                </a:path>
                <a:path w="563880" h="12700">
                  <a:moveTo>
                    <a:pt x="552474" y="10839"/>
                  </a:moveTo>
                  <a:lnTo>
                    <a:pt x="553857" y="10839"/>
                  </a:lnTo>
                </a:path>
                <a:path w="563880" h="12700">
                  <a:moveTo>
                    <a:pt x="552474" y="10839"/>
                  </a:moveTo>
                  <a:lnTo>
                    <a:pt x="553857" y="10839"/>
                  </a:lnTo>
                </a:path>
                <a:path w="563880" h="12700">
                  <a:moveTo>
                    <a:pt x="553857" y="10839"/>
                  </a:moveTo>
                  <a:lnTo>
                    <a:pt x="552474" y="9443"/>
                  </a:lnTo>
                </a:path>
                <a:path w="563880" h="12700">
                  <a:moveTo>
                    <a:pt x="551109" y="1310"/>
                  </a:moveTo>
                  <a:lnTo>
                    <a:pt x="549777" y="0"/>
                  </a:lnTo>
                </a:path>
                <a:path w="563880" h="12700">
                  <a:moveTo>
                    <a:pt x="551109" y="1310"/>
                  </a:moveTo>
                  <a:lnTo>
                    <a:pt x="549777" y="0"/>
                  </a:lnTo>
                </a:path>
                <a:path w="563880" h="12700">
                  <a:moveTo>
                    <a:pt x="551109" y="1310"/>
                  </a:moveTo>
                  <a:lnTo>
                    <a:pt x="549777" y="0"/>
                  </a:lnTo>
                </a:path>
                <a:path w="563880" h="12700">
                  <a:moveTo>
                    <a:pt x="551109" y="1310"/>
                  </a:moveTo>
                  <a:lnTo>
                    <a:pt x="549777" y="0"/>
                  </a:lnTo>
                </a:path>
                <a:path w="563880" h="12700">
                  <a:moveTo>
                    <a:pt x="397738" y="10839"/>
                  </a:moveTo>
                  <a:lnTo>
                    <a:pt x="396373" y="9443"/>
                  </a:lnTo>
                </a:path>
                <a:path w="563880" h="12700">
                  <a:moveTo>
                    <a:pt x="397738" y="10839"/>
                  </a:moveTo>
                  <a:lnTo>
                    <a:pt x="397738" y="9443"/>
                  </a:lnTo>
                </a:path>
                <a:path w="563880" h="12700">
                  <a:moveTo>
                    <a:pt x="397738" y="10839"/>
                  </a:moveTo>
                  <a:lnTo>
                    <a:pt x="399104" y="10839"/>
                  </a:lnTo>
                </a:path>
                <a:path w="563880" h="12700">
                  <a:moveTo>
                    <a:pt x="399104" y="10839"/>
                  </a:moveTo>
                  <a:lnTo>
                    <a:pt x="399104" y="9443"/>
                  </a:lnTo>
                </a:path>
                <a:path w="563880" h="12700">
                  <a:moveTo>
                    <a:pt x="395058" y="10839"/>
                  </a:moveTo>
                  <a:lnTo>
                    <a:pt x="393710" y="9443"/>
                  </a:lnTo>
                </a:path>
                <a:path w="563880" h="12700">
                  <a:moveTo>
                    <a:pt x="395058" y="10839"/>
                  </a:moveTo>
                  <a:lnTo>
                    <a:pt x="393710" y="9443"/>
                  </a:lnTo>
                </a:path>
                <a:path w="563880" h="12700">
                  <a:moveTo>
                    <a:pt x="395058" y="10839"/>
                  </a:moveTo>
                  <a:lnTo>
                    <a:pt x="393710" y="9443"/>
                  </a:lnTo>
                </a:path>
                <a:path w="563880" h="12700">
                  <a:moveTo>
                    <a:pt x="395058" y="10839"/>
                  </a:moveTo>
                  <a:lnTo>
                    <a:pt x="393710" y="9443"/>
                  </a:lnTo>
                </a:path>
                <a:path w="563880" h="12700">
                  <a:moveTo>
                    <a:pt x="397738" y="8082"/>
                  </a:moveTo>
                  <a:lnTo>
                    <a:pt x="396373" y="6721"/>
                  </a:lnTo>
                </a:path>
                <a:path w="563880" h="12700">
                  <a:moveTo>
                    <a:pt x="397738" y="8082"/>
                  </a:moveTo>
                  <a:lnTo>
                    <a:pt x="396373" y="6721"/>
                  </a:lnTo>
                </a:path>
                <a:path w="563880" h="12700">
                  <a:moveTo>
                    <a:pt x="399104" y="1310"/>
                  </a:moveTo>
                  <a:lnTo>
                    <a:pt x="397738" y="0"/>
                  </a:lnTo>
                </a:path>
                <a:path w="563880" h="12700">
                  <a:moveTo>
                    <a:pt x="399104" y="1310"/>
                  </a:moveTo>
                  <a:lnTo>
                    <a:pt x="397738" y="1310"/>
                  </a:lnTo>
                </a:path>
                <a:path w="563880" h="12700">
                  <a:moveTo>
                    <a:pt x="399104" y="1310"/>
                  </a:moveTo>
                  <a:lnTo>
                    <a:pt x="397738" y="0"/>
                  </a:lnTo>
                </a:path>
                <a:path w="563880" h="12700">
                  <a:moveTo>
                    <a:pt x="399104" y="1310"/>
                  </a:moveTo>
                  <a:lnTo>
                    <a:pt x="397738" y="0"/>
                  </a:lnTo>
                </a:path>
                <a:path w="563880" h="12700">
                  <a:moveTo>
                    <a:pt x="397738" y="2688"/>
                  </a:moveTo>
                  <a:lnTo>
                    <a:pt x="396373" y="1310"/>
                  </a:lnTo>
                </a:path>
                <a:path w="563880" h="12700">
                  <a:moveTo>
                    <a:pt x="397738" y="2688"/>
                  </a:moveTo>
                  <a:lnTo>
                    <a:pt x="396373" y="1310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5058" y="1310"/>
                  </a:moveTo>
                  <a:lnTo>
                    <a:pt x="393710" y="0"/>
                  </a:lnTo>
                </a:path>
                <a:path w="563880" h="12700">
                  <a:moveTo>
                    <a:pt x="395058" y="1310"/>
                  </a:moveTo>
                  <a:lnTo>
                    <a:pt x="393710" y="0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5058" y="1310"/>
                  </a:moveTo>
                  <a:lnTo>
                    <a:pt x="393710" y="0"/>
                  </a:lnTo>
                </a:path>
                <a:path w="563880" h="12700">
                  <a:moveTo>
                    <a:pt x="395058" y="1310"/>
                  </a:moveTo>
                  <a:lnTo>
                    <a:pt x="393710" y="0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454802" y="2688"/>
                  </a:moveTo>
                  <a:lnTo>
                    <a:pt x="454802" y="4015"/>
                  </a:lnTo>
                </a:path>
                <a:path w="563880" h="12700">
                  <a:moveTo>
                    <a:pt x="454802" y="4015"/>
                  </a:moveTo>
                  <a:lnTo>
                    <a:pt x="456116" y="4015"/>
                  </a:lnTo>
                </a:path>
                <a:path w="563880" h="12700">
                  <a:moveTo>
                    <a:pt x="456116" y="10839"/>
                  </a:moveTo>
                  <a:lnTo>
                    <a:pt x="454802" y="10839"/>
                  </a:lnTo>
                </a:path>
                <a:path w="563880" h="12700">
                  <a:moveTo>
                    <a:pt x="454802" y="10839"/>
                  </a:moveTo>
                  <a:lnTo>
                    <a:pt x="454802" y="12166"/>
                  </a:lnTo>
                </a:path>
                <a:path w="563880" h="12700">
                  <a:moveTo>
                    <a:pt x="502273" y="4015"/>
                  </a:moveTo>
                  <a:lnTo>
                    <a:pt x="503672" y="4015"/>
                  </a:lnTo>
                </a:path>
                <a:path w="563880" h="12700">
                  <a:moveTo>
                    <a:pt x="503672" y="4015"/>
                  </a:moveTo>
                  <a:lnTo>
                    <a:pt x="503672" y="2688"/>
                  </a:lnTo>
                </a:path>
                <a:path w="563880" h="12700">
                  <a:moveTo>
                    <a:pt x="503672" y="12166"/>
                  </a:moveTo>
                  <a:lnTo>
                    <a:pt x="503672" y="10839"/>
                  </a:lnTo>
                </a:path>
                <a:path w="563880" h="12700">
                  <a:moveTo>
                    <a:pt x="503672" y="10839"/>
                  </a:moveTo>
                  <a:lnTo>
                    <a:pt x="502273" y="10839"/>
                  </a:lnTo>
                </a:path>
                <a:path w="563880" h="12700">
                  <a:moveTo>
                    <a:pt x="543018" y="4015"/>
                  </a:moveTo>
                  <a:lnTo>
                    <a:pt x="543018" y="2688"/>
                  </a:lnTo>
                </a:path>
                <a:path w="563880" h="12700">
                  <a:moveTo>
                    <a:pt x="543018" y="2688"/>
                  </a:moveTo>
                  <a:lnTo>
                    <a:pt x="541652" y="1310"/>
                  </a:lnTo>
                </a:path>
                <a:path w="563880" h="12700">
                  <a:moveTo>
                    <a:pt x="543018" y="4015"/>
                  </a:moveTo>
                  <a:lnTo>
                    <a:pt x="543018" y="2688"/>
                  </a:lnTo>
                </a:path>
                <a:path w="563880" h="12700">
                  <a:moveTo>
                    <a:pt x="543018" y="2688"/>
                  </a:moveTo>
                  <a:lnTo>
                    <a:pt x="541652" y="1310"/>
                  </a:lnTo>
                </a:path>
                <a:path w="563880" h="12700">
                  <a:moveTo>
                    <a:pt x="540287" y="2688"/>
                  </a:moveTo>
                  <a:lnTo>
                    <a:pt x="538921" y="1310"/>
                  </a:lnTo>
                </a:path>
                <a:path w="563880" h="12700">
                  <a:moveTo>
                    <a:pt x="540287" y="2688"/>
                  </a:moveTo>
                  <a:lnTo>
                    <a:pt x="538921" y="1310"/>
                  </a:lnTo>
                </a:path>
                <a:path w="563880" h="12700">
                  <a:moveTo>
                    <a:pt x="540287" y="2688"/>
                  </a:moveTo>
                  <a:lnTo>
                    <a:pt x="538921" y="1310"/>
                  </a:lnTo>
                </a:path>
                <a:path w="563880" h="12700">
                  <a:moveTo>
                    <a:pt x="540287" y="2688"/>
                  </a:moveTo>
                  <a:lnTo>
                    <a:pt x="538921" y="1310"/>
                  </a:lnTo>
                </a:path>
                <a:path w="563880" h="12700">
                  <a:moveTo>
                    <a:pt x="543018" y="5411"/>
                  </a:moveTo>
                  <a:lnTo>
                    <a:pt x="541652" y="4015"/>
                  </a:lnTo>
                </a:path>
                <a:path w="563880" h="12700">
                  <a:moveTo>
                    <a:pt x="543018" y="5411"/>
                  </a:moveTo>
                  <a:lnTo>
                    <a:pt x="541652" y="4015"/>
                  </a:lnTo>
                </a:path>
                <a:path w="563880" h="12700">
                  <a:moveTo>
                    <a:pt x="543018" y="10839"/>
                  </a:moveTo>
                  <a:lnTo>
                    <a:pt x="543018" y="12166"/>
                  </a:lnTo>
                </a:path>
                <a:path w="563880" h="12700">
                  <a:moveTo>
                    <a:pt x="543018" y="12166"/>
                  </a:moveTo>
                  <a:lnTo>
                    <a:pt x="544366" y="12166"/>
                  </a:lnTo>
                </a:path>
                <a:path w="563880" h="12700">
                  <a:moveTo>
                    <a:pt x="543018" y="10839"/>
                  </a:moveTo>
                  <a:lnTo>
                    <a:pt x="543018" y="12166"/>
                  </a:lnTo>
                </a:path>
                <a:path w="563880" h="12700">
                  <a:moveTo>
                    <a:pt x="543018" y="12166"/>
                  </a:moveTo>
                  <a:lnTo>
                    <a:pt x="544366" y="12166"/>
                  </a:lnTo>
                </a:path>
                <a:path w="563880" h="12700">
                  <a:moveTo>
                    <a:pt x="543018" y="10839"/>
                  </a:moveTo>
                  <a:lnTo>
                    <a:pt x="541652" y="9443"/>
                  </a:lnTo>
                </a:path>
                <a:path w="563880" h="12700">
                  <a:moveTo>
                    <a:pt x="543018" y="10839"/>
                  </a:moveTo>
                  <a:lnTo>
                    <a:pt x="541652" y="9443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0287" y="12166"/>
                  </a:moveTo>
                  <a:lnTo>
                    <a:pt x="538921" y="10839"/>
                  </a:lnTo>
                </a:path>
                <a:path w="563880" h="12700">
                  <a:moveTo>
                    <a:pt x="540287" y="12166"/>
                  </a:moveTo>
                  <a:lnTo>
                    <a:pt x="538921" y="10839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0287" y="12166"/>
                  </a:moveTo>
                  <a:lnTo>
                    <a:pt x="538921" y="10839"/>
                  </a:lnTo>
                </a:path>
                <a:path w="563880" h="12700">
                  <a:moveTo>
                    <a:pt x="540287" y="12166"/>
                  </a:moveTo>
                  <a:lnTo>
                    <a:pt x="538921" y="10839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415422" y="2688"/>
                  </a:moveTo>
                  <a:lnTo>
                    <a:pt x="414057" y="1310"/>
                  </a:lnTo>
                </a:path>
                <a:path w="563880" h="12700">
                  <a:moveTo>
                    <a:pt x="415422" y="2688"/>
                  </a:moveTo>
                  <a:lnTo>
                    <a:pt x="415422" y="4015"/>
                  </a:lnTo>
                </a:path>
                <a:path w="563880" h="12700">
                  <a:moveTo>
                    <a:pt x="415422" y="2688"/>
                  </a:moveTo>
                  <a:lnTo>
                    <a:pt x="414057" y="1310"/>
                  </a:lnTo>
                </a:path>
                <a:path w="563880" h="12700">
                  <a:moveTo>
                    <a:pt x="415422" y="2688"/>
                  </a:moveTo>
                  <a:lnTo>
                    <a:pt x="415422" y="4015"/>
                  </a:lnTo>
                </a:path>
                <a:path w="563880" h="12700">
                  <a:moveTo>
                    <a:pt x="418102" y="2688"/>
                  </a:moveTo>
                  <a:lnTo>
                    <a:pt x="416754" y="1310"/>
                  </a:lnTo>
                </a:path>
                <a:path w="563880" h="12700">
                  <a:moveTo>
                    <a:pt x="418102" y="2688"/>
                  </a:moveTo>
                  <a:lnTo>
                    <a:pt x="416754" y="1310"/>
                  </a:lnTo>
                </a:path>
                <a:path w="563880" h="12700">
                  <a:moveTo>
                    <a:pt x="418102" y="2688"/>
                  </a:moveTo>
                  <a:lnTo>
                    <a:pt x="416754" y="1310"/>
                  </a:lnTo>
                </a:path>
                <a:path w="563880" h="12700">
                  <a:moveTo>
                    <a:pt x="418102" y="2688"/>
                  </a:moveTo>
                  <a:lnTo>
                    <a:pt x="416754" y="1310"/>
                  </a:lnTo>
                </a:path>
                <a:path w="563880" h="12700">
                  <a:moveTo>
                    <a:pt x="415422" y="5411"/>
                  </a:moveTo>
                  <a:lnTo>
                    <a:pt x="414057" y="4015"/>
                  </a:lnTo>
                </a:path>
                <a:path w="563880" h="12700">
                  <a:moveTo>
                    <a:pt x="415422" y="5411"/>
                  </a:moveTo>
                  <a:lnTo>
                    <a:pt x="414057" y="4015"/>
                  </a:lnTo>
                </a:path>
                <a:path w="563880" h="12700">
                  <a:moveTo>
                    <a:pt x="414057" y="12166"/>
                  </a:moveTo>
                  <a:lnTo>
                    <a:pt x="415422" y="12166"/>
                  </a:lnTo>
                </a:path>
                <a:path w="563880" h="12700">
                  <a:moveTo>
                    <a:pt x="415422" y="12166"/>
                  </a:moveTo>
                  <a:lnTo>
                    <a:pt x="415422" y="10839"/>
                  </a:lnTo>
                </a:path>
                <a:path w="563880" h="12700">
                  <a:moveTo>
                    <a:pt x="414057" y="12166"/>
                  </a:moveTo>
                  <a:lnTo>
                    <a:pt x="415422" y="12166"/>
                  </a:lnTo>
                </a:path>
                <a:path w="563880" h="12700">
                  <a:moveTo>
                    <a:pt x="415422" y="12166"/>
                  </a:moveTo>
                  <a:lnTo>
                    <a:pt x="415422" y="10839"/>
                  </a:lnTo>
                </a:path>
                <a:path w="563880" h="12700">
                  <a:moveTo>
                    <a:pt x="415422" y="10839"/>
                  </a:moveTo>
                  <a:lnTo>
                    <a:pt x="414057" y="9443"/>
                  </a:lnTo>
                </a:path>
                <a:path w="563880" h="12700">
                  <a:moveTo>
                    <a:pt x="415422" y="10839"/>
                  </a:moveTo>
                  <a:lnTo>
                    <a:pt x="414057" y="9443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8102" y="12166"/>
                  </a:moveTo>
                  <a:lnTo>
                    <a:pt x="416754" y="10839"/>
                  </a:lnTo>
                </a:path>
                <a:path w="563880" h="12700">
                  <a:moveTo>
                    <a:pt x="418102" y="12166"/>
                  </a:moveTo>
                  <a:lnTo>
                    <a:pt x="416754" y="10839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8102" y="12166"/>
                  </a:moveTo>
                  <a:lnTo>
                    <a:pt x="416754" y="10839"/>
                  </a:lnTo>
                </a:path>
                <a:path w="563880" h="12700">
                  <a:moveTo>
                    <a:pt x="418102" y="12166"/>
                  </a:moveTo>
                  <a:lnTo>
                    <a:pt x="416754" y="10839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9" name="object 599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5358510" y="8103408"/>
              <a:ext cx="155316" cy="156722"/>
            </a:xfrm>
            <a:prstGeom prst="rect">
              <a:avLst/>
            </a:prstGeom>
          </p:spPr>
        </p:pic>
        <p:sp>
          <p:nvSpPr>
            <p:cNvPr id="600" name="object 600"/>
            <p:cNvSpPr/>
            <p:nvPr/>
          </p:nvSpPr>
          <p:spPr>
            <a:xfrm>
              <a:off x="14483539" y="2511354"/>
              <a:ext cx="1085215" cy="5781040"/>
            </a:xfrm>
            <a:custGeom>
              <a:avLst/>
              <a:gdLst/>
              <a:ahLst/>
              <a:cxnLst/>
              <a:rect l="l" t="t" r="r" b="b"/>
              <a:pathLst>
                <a:path w="1085215" h="5781040">
                  <a:moveTo>
                    <a:pt x="0" y="5627827"/>
                  </a:moveTo>
                  <a:lnTo>
                    <a:pt x="1348" y="5635926"/>
                  </a:lnTo>
                </a:path>
                <a:path w="1085215" h="5781040">
                  <a:moveTo>
                    <a:pt x="2731" y="5646749"/>
                  </a:moveTo>
                  <a:lnTo>
                    <a:pt x="2731" y="5654882"/>
                  </a:lnTo>
                  <a:lnTo>
                    <a:pt x="2731" y="5656209"/>
                  </a:lnTo>
                </a:path>
                <a:path w="1085215" h="5781040">
                  <a:moveTo>
                    <a:pt x="6844" y="5667031"/>
                  </a:moveTo>
                  <a:lnTo>
                    <a:pt x="8176" y="5675182"/>
                  </a:lnTo>
                </a:path>
                <a:path w="1085215" h="5781040">
                  <a:moveTo>
                    <a:pt x="12238" y="5685987"/>
                  </a:moveTo>
                  <a:lnTo>
                    <a:pt x="16284" y="5692742"/>
                  </a:lnTo>
                </a:path>
                <a:path w="1085215" h="5781040">
                  <a:moveTo>
                    <a:pt x="20398" y="5703565"/>
                  </a:moveTo>
                  <a:lnTo>
                    <a:pt x="21746" y="5703565"/>
                  </a:lnTo>
                </a:path>
                <a:path w="1085215" h="5781040">
                  <a:moveTo>
                    <a:pt x="21746" y="5703565"/>
                  </a:moveTo>
                  <a:lnTo>
                    <a:pt x="25792" y="5710371"/>
                  </a:lnTo>
                </a:path>
                <a:path w="1085215" h="5781040">
                  <a:moveTo>
                    <a:pt x="31237" y="5719764"/>
                  </a:moveTo>
                  <a:lnTo>
                    <a:pt x="36682" y="5726570"/>
                  </a:lnTo>
                </a:path>
                <a:path w="1085215" h="5781040">
                  <a:moveTo>
                    <a:pt x="36682" y="5726570"/>
                  </a:moveTo>
                  <a:lnTo>
                    <a:pt x="35299" y="5725209"/>
                  </a:lnTo>
                </a:path>
                <a:path w="1085215" h="5781040">
                  <a:moveTo>
                    <a:pt x="44790" y="5734670"/>
                  </a:moveTo>
                  <a:lnTo>
                    <a:pt x="50252" y="5740115"/>
                  </a:lnTo>
                </a:path>
                <a:path w="1085215" h="5781040">
                  <a:moveTo>
                    <a:pt x="59760" y="5748231"/>
                  </a:moveTo>
                  <a:lnTo>
                    <a:pt x="66554" y="5752281"/>
                  </a:lnTo>
                </a:path>
                <a:path w="1085215" h="5781040">
                  <a:moveTo>
                    <a:pt x="76010" y="5759070"/>
                  </a:moveTo>
                  <a:lnTo>
                    <a:pt x="77393" y="5760415"/>
                  </a:lnTo>
                </a:path>
                <a:path w="1085215" h="5781040">
                  <a:moveTo>
                    <a:pt x="77393" y="5760415"/>
                  </a:moveTo>
                  <a:lnTo>
                    <a:pt x="82804" y="5763103"/>
                  </a:lnTo>
                </a:path>
                <a:path w="1085215" h="5781040">
                  <a:moveTo>
                    <a:pt x="93695" y="5767170"/>
                  </a:moveTo>
                  <a:lnTo>
                    <a:pt x="100454" y="5771254"/>
                  </a:lnTo>
                </a:path>
                <a:path w="1085215" h="5781040">
                  <a:moveTo>
                    <a:pt x="111345" y="5773942"/>
                  </a:moveTo>
                  <a:lnTo>
                    <a:pt x="119453" y="5776682"/>
                  </a:lnTo>
                </a:path>
                <a:path w="1085215" h="5781040">
                  <a:moveTo>
                    <a:pt x="131709" y="5779353"/>
                  </a:moveTo>
                  <a:lnTo>
                    <a:pt x="139834" y="5779353"/>
                  </a:lnTo>
                </a:path>
                <a:path w="1085215" h="5781040">
                  <a:moveTo>
                    <a:pt x="150656" y="5780732"/>
                  </a:moveTo>
                  <a:lnTo>
                    <a:pt x="154770" y="5780732"/>
                  </a:lnTo>
                </a:path>
                <a:path w="1085215" h="5781040">
                  <a:moveTo>
                    <a:pt x="1043891" y="0"/>
                  </a:moveTo>
                  <a:lnTo>
                    <a:pt x="1046588" y="31139"/>
                  </a:lnTo>
                </a:path>
                <a:path w="1085215" h="5781040">
                  <a:moveTo>
                    <a:pt x="1046588" y="31139"/>
                  </a:moveTo>
                  <a:lnTo>
                    <a:pt x="1054765" y="59555"/>
                  </a:lnTo>
                </a:path>
                <a:path w="1085215" h="5781040">
                  <a:moveTo>
                    <a:pt x="1054765" y="59555"/>
                  </a:moveTo>
                  <a:lnTo>
                    <a:pt x="1066952" y="87955"/>
                  </a:lnTo>
                </a:path>
                <a:path w="1085215" h="5781040">
                  <a:moveTo>
                    <a:pt x="1066952" y="87955"/>
                  </a:moveTo>
                  <a:lnTo>
                    <a:pt x="1084602" y="11363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/>
            <p:cNvSpPr/>
            <p:nvPr/>
          </p:nvSpPr>
          <p:spPr>
            <a:xfrm>
              <a:off x="14799826" y="2428795"/>
              <a:ext cx="1425575" cy="258445"/>
            </a:xfrm>
            <a:custGeom>
              <a:avLst/>
              <a:gdLst/>
              <a:ahLst/>
              <a:cxnLst/>
              <a:rect l="l" t="t" r="r" b="b"/>
              <a:pathLst>
                <a:path w="1425575" h="258444">
                  <a:moveTo>
                    <a:pt x="768319" y="196192"/>
                  </a:moveTo>
                  <a:lnTo>
                    <a:pt x="790049" y="217854"/>
                  </a:lnTo>
                </a:path>
                <a:path w="1425575" h="258444">
                  <a:moveTo>
                    <a:pt x="790049" y="217854"/>
                  </a:moveTo>
                  <a:lnTo>
                    <a:pt x="815824" y="235448"/>
                  </a:lnTo>
                </a:path>
                <a:path w="1425575" h="258444">
                  <a:moveTo>
                    <a:pt x="815824" y="235448"/>
                  </a:moveTo>
                  <a:lnTo>
                    <a:pt x="844365" y="247665"/>
                  </a:lnTo>
                </a:path>
                <a:path w="1425575" h="258444">
                  <a:moveTo>
                    <a:pt x="844365" y="247665"/>
                  </a:moveTo>
                  <a:lnTo>
                    <a:pt x="872871" y="255748"/>
                  </a:lnTo>
                </a:path>
                <a:path w="1425575" h="258444">
                  <a:moveTo>
                    <a:pt x="872871" y="255748"/>
                  </a:moveTo>
                  <a:lnTo>
                    <a:pt x="904040" y="258436"/>
                  </a:lnTo>
                </a:path>
                <a:path w="1425575" h="258444">
                  <a:moveTo>
                    <a:pt x="0" y="82543"/>
                  </a:moveTo>
                  <a:lnTo>
                    <a:pt x="2696" y="113682"/>
                  </a:lnTo>
                </a:path>
                <a:path w="1425575" h="258444">
                  <a:moveTo>
                    <a:pt x="2696" y="113682"/>
                  </a:moveTo>
                  <a:lnTo>
                    <a:pt x="9490" y="142099"/>
                  </a:lnTo>
                </a:path>
                <a:path w="1425575" h="258444">
                  <a:moveTo>
                    <a:pt x="9490" y="142099"/>
                  </a:moveTo>
                  <a:lnTo>
                    <a:pt x="23095" y="170515"/>
                  </a:lnTo>
                </a:path>
                <a:path w="1425575" h="258444">
                  <a:moveTo>
                    <a:pt x="23095" y="170515"/>
                  </a:moveTo>
                  <a:lnTo>
                    <a:pt x="40745" y="196192"/>
                  </a:lnTo>
                </a:path>
                <a:path w="1425575" h="258444">
                  <a:moveTo>
                    <a:pt x="40745" y="196192"/>
                  </a:moveTo>
                  <a:lnTo>
                    <a:pt x="62457" y="217854"/>
                  </a:lnTo>
                </a:path>
                <a:path w="1425575" h="258444">
                  <a:moveTo>
                    <a:pt x="62457" y="217854"/>
                  </a:moveTo>
                  <a:lnTo>
                    <a:pt x="88266" y="235448"/>
                  </a:lnTo>
                </a:path>
                <a:path w="1425575" h="258444">
                  <a:moveTo>
                    <a:pt x="88266" y="235448"/>
                  </a:moveTo>
                  <a:lnTo>
                    <a:pt x="115356" y="247665"/>
                  </a:lnTo>
                </a:path>
                <a:path w="1425575" h="258444">
                  <a:moveTo>
                    <a:pt x="115356" y="247665"/>
                  </a:moveTo>
                  <a:lnTo>
                    <a:pt x="145262" y="255748"/>
                  </a:lnTo>
                </a:path>
                <a:path w="1425575" h="258444">
                  <a:moveTo>
                    <a:pt x="145262" y="255748"/>
                  </a:moveTo>
                  <a:lnTo>
                    <a:pt x="176448" y="258436"/>
                  </a:lnTo>
                </a:path>
                <a:path w="1425575" h="258444">
                  <a:moveTo>
                    <a:pt x="1425346" y="6755"/>
                  </a:moveTo>
                  <a:lnTo>
                    <a:pt x="1422615" y="2705"/>
                  </a:lnTo>
                </a:path>
                <a:path w="1425575" h="258444">
                  <a:moveTo>
                    <a:pt x="1422615" y="2705"/>
                  </a:moveTo>
                  <a:lnTo>
                    <a:pt x="1417169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/>
            <p:cNvSpPr/>
            <p:nvPr/>
          </p:nvSpPr>
          <p:spPr>
            <a:xfrm>
              <a:off x="17649098" y="2670980"/>
              <a:ext cx="176530" cy="224790"/>
            </a:xfrm>
            <a:custGeom>
              <a:avLst/>
              <a:gdLst/>
              <a:ahLst/>
              <a:cxnLst/>
              <a:rect l="l" t="t" r="r" b="b"/>
              <a:pathLst>
                <a:path w="176530" h="224789">
                  <a:moveTo>
                    <a:pt x="176482" y="224660"/>
                  </a:moveTo>
                  <a:lnTo>
                    <a:pt x="173751" y="193538"/>
                  </a:lnTo>
                </a:path>
                <a:path w="176530" h="224789">
                  <a:moveTo>
                    <a:pt x="173751" y="193538"/>
                  </a:moveTo>
                  <a:lnTo>
                    <a:pt x="165626" y="163777"/>
                  </a:lnTo>
                </a:path>
                <a:path w="176530" h="224789">
                  <a:moveTo>
                    <a:pt x="165626" y="163777"/>
                  </a:moveTo>
                  <a:lnTo>
                    <a:pt x="152021" y="136705"/>
                  </a:lnTo>
                </a:path>
                <a:path w="176530" h="224789">
                  <a:moveTo>
                    <a:pt x="152021" y="136705"/>
                  </a:moveTo>
                  <a:lnTo>
                    <a:pt x="134389" y="111028"/>
                  </a:lnTo>
                </a:path>
                <a:path w="176530" h="224789">
                  <a:moveTo>
                    <a:pt x="134389" y="111028"/>
                  </a:moveTo>
                  <a:lnTo>
                    <a:pt x="112659" y="89333"/>
                  </a:lnTo>
                </a:path>
                <a:path w="176530" h="224789">
                  <a:moveTo>
                    <a:pt x="112659" y="89333"/>
                  </a:moveTo>
                  <a:lnTo>
                    <a:pt x="88232" y="71738"/>
                  </a:lnTo>
                </a:path>
                <a:path w="176530" h="224789">
                  <a:moveTo>
                    <a:pt x="88232" y="71738"/>
                  </a:moveTo>
                  <a:lnTo>
                    <a:pt x="59726" y="58228"/>
                  </a:lnTo>
                </a:path>
                <a:path w="176530" h="224789">
                  <a:moveTo>
                    <a:pt x="59726" y="58228"/>
                  </a:moveTo>
                  <a:lnTo>
                    <a:pt x="31220" y="51472"/>
                  </a:lnTo>
                </a:path>
                <a:path w="176530" h="224789">
                  <a:moveTo>
                    <a:pt x="31220" y="51472"/>
                  </a:moveTo>
                  <a:lnTo>
                    <a:pt x="0" y="48750"/>
                  </a:lnTo>
                </a:path>
                <a:path w="176530" h="224789">
                  <a:moveTo>
                    <a:pt x="0" y="128622"/>
                  </a:moveTo>
                  <a:lnTo>
                    <a:pt x="24409" y="125883"/>
                  </a:lnTo>
                </a:path>
                <a:path w="176530" h="224789">
                  <a:moveTo>
                    <a:pt x="24409" y="125883"/>
                  </a:moveTo>
                  <a:lnTo>
                    <a:pt x="48870" y="117783"/>
                  </a:lnTo>
                </a:path>
                <a:path w="176530" h="224789">
                  <a:moveTo>
                    <a:pt x="48870" y="117783"/>
                  </a:moveTo>
                  <a:lnTo>
                    <a:pt x="70616" y="106961"/>
                  </a:lnTo>
                </a:path>
                <a:path w="176530" h="224789">
                  <a:moveTo>
                    <a:pt x="70616" y="106961"/>
                  </a:moveTo>
                  <a:lnTo>
                    <a:pt x="90929" y="90711"/>
                  </a:lnTo>
                </a:path>
                <a:path w="176530" h="224789">
                  <a:moveTo>
                    <a:pt x="90929" y="90711"/>
                  </a:moveTo>
                  <a:lnTo>
                    <a:pt x="107231" y="71738"/>
                  </a:lnTo>
                </a:path>
                <a:path w="176530" h="224789">
                  <a:moveTo>
                    <a:pt x="107231" y="71738"/>
                  </a:moveTo>
                  <a:lnTo>
                    <a:pt x="118070" y="48750"/>
                  </a:lnTo>
                </a:path>
                <a:path w="176530" h="224789">
                  <a:moveTo>
                    <a:pt x="118070" y="48750"/>
                  </a:moveTo>
                  <a:lnTo>
                    <a:pt x="126246" y="25745"/>
                  </a:lnTo>
                </a:path>
                <a:path w="176530" h="224789">
                  <a:moveTo>
                    <a:pt x="126246" y="25745"/>
                  </a:moveTo>
                  <a:lnTo>
                    <a:pt x="127612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/>
            <p:cNvSpPr/>
            <p:nvPr/>
          </p:nvSpPr>
          <p:spPr>
            <a:xfrm>
              <a:off x="17892062" y="1168998"/>
              <a:ext cx="170180" cy="191135"/>
            </a:xfrm>
            <a:custGeom>
              <a:avLst/>
              <a:gdLst/>
              <a:ahLst/>
              <a:cxnLst/>
              <a:rect l="l" t="t" r="r" b="b"/>
              <a:pathLst>
                <a:path w="170180" h="191134">
                  <a:moveTo>
                    <a:pt x="139817" y="12217"/>
                  </a:moveTo>
                  <a:lnTo>
                    <a:pt x="137120" y="13510"/>
                  </a:lnTo>
                </a:path>
                <a:path w="170180" h="191134">
                  <a:moveTo>
                    <a:pt x="137120" y="13510"/>
                  </a:moveTo>
                  <a:lnTo>
                    <a:pt x="137120" y="14888"/>
                  </a:lnTo>
                </a:path>
                <a:path w="170180" h="191134">
                  <a:moveTo>
                    <a:pt x="138468" y="25727"/>
                  </a:moveTo>
                  <a:lnTo>
                    <a:pt x="139817" y="27055"/>
                  </a:lnTo>
                  <a:lnTo>
                    <a:pt x="141199" y="28416"/>
                  </a:lnTo>
                </a:path>
                <a:path w="170180" h="191134">
                  <a:moveTo>
                    <a:pt x="138468" y="9477"/>
                  </a:moveTo>
                  <a:lnTo>
                    <a:pt x="135771" y="12217"/>
                  </a:lnTo>
                </a:path>
                <a:path w="170180" h="191134">
                  <a:moveTo>
                    <a:pt x="135771" y="12217"/>
                  </a:moveTo>
                  <a:lnTo>
                    <a:pt x="134423" y="16250"/>
                  </a:lnTo>
                </a:path>
                <a:path w="170180" h="191134">
                  <a:moveTo>
                    <a:pt x="135771" y="25727"/>
                  </a:moveTo>
                  <a:lnTo>
                    <a:pt x="138468" y="29794"/>
                  </a:lnTo>
                </a:path>
                <a:path w="170180" h="191134">
                  <a:moveTo>
                    <a:pt x="138468" y="29794"/>
                  </a:moveTo>
                  <a:lnTo>
                    <a:pt x="142548" y="31139"/>
                  </a:lnTo>
                </a:path>
                <a:path w="170180" h="191134">
                  <a:moveTo>
                    <a:pt x="165609" y="10822"/>
                  </a:moveTo>
                  <a:lnTo>
                    <a:pt x="164277" y="9477"/>
                  </a:lnTo>
                </a:path>
                <a:path w="170180" h="191134">
                  <a:moveTo>
                    <a:pt x="164277" y="9477"/>
                  </a:moveTo>
                  <a:lnTo>
                    <a:pt x="161546" y="9477"/>
                  </a:lnTo>
                </a:path>
                <a:path w="170180" h="191134">
                  <a:moveTo>
                    <a:pt x="164277" y="24332"/>
                  </a:moveTo>
                  <a:lnTo>
                    <a:pt x="166974" y="23039"/>
                  </a:lnTo>
                </a:path>
                <a:path w="170180" h="191134">
                  <a:moveTo>
                    <a:pt x="166974" y="23039"/>
                  </a:moveTo>
                  <a:lnTo>
                    <a:pt x="166974" y="21644"/>
                  </a:lnTo>
                </a:path>
                <a:path w="170180" h="191134">
                  <a:moveTo>
                    <a:pt x="168357" y="10822"/>
                  </a:moveTo>
                  <a:lnTo>
                    <a:pt x="165609" y="6772"/>
                  </a:lnTo>
                </a:path>
                <a:path w="170180" h="191134">
                  <a:moveTo>
                    <a:pt x="165609" y="6772"/>
                  </a:moveTo>
                  <a:lnTo>
                    <a:pt x="161546" y="5411"/>
                  </a:lnTo>
                </a:path>
                <a:path w="170180" h="191134">
                  <a:moveTo>
                    <a:pt x="165609" y="27055"/>
                  </a:moveTo>
                  <a:lnTo>
                    <a:pt x="168357" y="25727"/>
                  </a:lnTo>
                </a:path>
                <a:path w="170180" h="191134">
                  <a:moveTo>
                    <a:pt x="168357" y="25727"/>
                  </a:moveTo>
                  <a:lnTo>
                    <a:pt x="169706" y="20299"/>
                  </a:lnTo>
                </a:path>
                <a:path w="170180" h="191134">
                  <a:moveTo>
                    <a:pt x="143879" y="0"/>
                  </a:moveTo>
                  <a:lnTo>
                    <a:pt x="115407" y="6772"/>
                  </a:lnTo>
                </a:path>
                <a:path w="170180" h="191134">
                  <a:moveTo>
                    <a:pt x="115407" y="6772"/>
                  </a:moveTo>
                  <a:lnTo>
                    <a:pt x="88249" y="17577"/>
                  </a:lnTo>
                </a:path>
                <a:path w="170180" h="191134">
                  <a:moveTo>
                    <a:pt x="88249" y="17577"/>
                  </a:moveTo>
                  <a:lnTo>
                    <a:pt x="62457" y="33861"/>
                  </a:lnTo>
                </a:path>
                <a:path w="170180" h="191134">
                  <a:moveTo>
                    <a:pt x="62457" y="33861"/>
                  </a:moveTo>
                  <a:lnTo>
                    <a:pt x="42093" y="54127"/>
                  </a:lnTo>
                </a:path>
                <a:path w="170180" h="191134">
                  <a:moveTo>
                    <a:pt x="42093" y="54127"/>
                  </a:moveTo>
                  <a:lnTo>
                    <a:pt x="24460" y="78477"/>
                  </a:lnTo>
                </a:path>
                <a:path w="170180" h="191134">
                  <a:moveTo>
                    <a:pt x="24460" y="78477"/>
                  </a:moveTo>
                  <a:lnTo>
                    <a:pt x="10873" y="104188"/>
                  </a:lnTo>
                </a:path>
                <a:path w="170180" h="191134">
                  <a:moveTo>
                    <a:pt x="10873" y="104188"/>
                  </a:moveTo>
                  <a:lnTo>
                    <a:pt x="2748" y="132621"/>
                  </a:lnTo>
                </a:path>
                <a:path w="170180" h="191134">
                  <a:moveTo>
                    <a:pt x="2748" y="132621"/>
                  </a:moveTo>
                  <a:lnTo>
                    <a:pt x="0" y="162399"/>
                  </a:lnTo>
                </a:path>
                <a:path w="170180" h="191134">
                  <a:moveTo>
                    <a:pt x="0" y="162399"/>
                  </a:moveTo>
                  <a:lnTo>
                    <a:pt x="2748" y="19083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4" name="object 604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8096454" y="2401128"/>
              <a:ext cx="100311" cy="99974"/>
            </a:xfrm>
            <a:prstGeom prst="rect">
              <a:avLst/>
            </a:prstGeom>
          </p:spPr>
        </p:pic>
        <p:pic>
          <p:nvPicPr>
            <p:cNvPr id="605" name="object 605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8069313" y="2669042"/>
              <a:ext cx="132880" cy="131096"/>
            </a:xfrm>
            <a:prstGeom prst="rect">
              <a:avLst/>
            </a:prstGeom>
          </p:spPr>
        </p:pic>
        <p:pic>
          <p:nvPicPr>
            <p:cNvPr id="606" name="object 606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7962064" y="1696149"/>
              <a:ext cx="132846" cy="132440"/>
            </a:xfrm>
            <a:prstGeom prst="rect">
              <a:avLst/>
            </a:prstGeom>
          </p:spPr>
        </p:pic>
        <p:sp>
          <p:nvSpPr>
            <p:cNvPr id="607" name="object 607"/>
            <p:cNvSpPr/>
            <p:nvPr/>
          </p:nvSpPr>
          <p:spPr>
            <a:xfrm>
              <a:off x="13861828" y="2063462"/>
              <a:ext cx="5076825" cy="6081395"/>
            </a:xfrm>
            <a:custGeom>
              <a:avLst/>
              <a:gdLst/>
              <a:ahLst/>
              <a:cxnLst/>
              <a:rect l="l" t="t" r="r" b="b"/>
              <a:pathLst>
                <a:path w="5076825" h="6081395">
                  <a:moveTo>
                    <a:pt x="1228516" y="3068981"/>
                  </a:moveTo>
                  <a:lnTo>
                    <a:pt x="1217660" y="3066241"/>
                  </a:lnTo>
                  <a:lnTo>
                    <a:pt x="1208152" y="3059503"/>
                  </a:lnTo>
                  <a:lnTo>
                    <a:pt x="1202707" y="3048647"/>
                  </a:lnTo>
                  <a:lnTo>
                    <a:pt x="1202707" y="3036498"/>
                  </a:lnTo>
                  <a:lnTo>
                    <a:pt x="1208152" y="3025642"/>
                  </a:lnTo>
                  <a:lnTo>
                    <a:pt x="1217660" y="3018903"/>
                  </a:lnTo>
                  <a:lnTo>
                    <a:pt x="1228516" y="3016198"/>
                  </a:lnTo>
                  <a:lnTo>
                    <a:pt x="1239372" y="3018903"/>
                  </a:lnTo>
                  <a:lnTo>
                    <a:pt x="1248829" y="3025642"/>
                  </a:lnTo>
                  <a:lnTo>
                    <a:pt x="1254274" y="3036498"/>
                  </a:lnTo>
                  <a:lnTo>
                    <a:pt x="1254274" y="3048647"/>
                  </a:lnTo>
                  <a:lnTo>
                    <a:pt x="1248829" y="3059503"/>
                  </a:lnTo>
                  <a:lnTo>
                    <a:pt x="1239372" y="3066241"/>
                  </a:lnTo>
                  <a:lnTo>
                    <a:pt x="1228516" y="3068981"/>
                  </a:lnTo>
                </a:path>
                <a:path w="5076825" h="6081395">
                  <a:moveTo>
                    <a:pt x="1228516" y="51421"/>
                  </a:moveTo>
                  <a:lnTo>
                    <a:pt x="1217660" y="48682"/>
                  </a:lnTo>
                  <a:lnTo>
                    <a:pt x="1208152" y="41927"/>
                  </a:lnTo>
                  <a:lnTo>
                    <a:pt x="1202707" y="31105"/>
                  </a:lnTo>
                  <a:lnTo>
                    <a:pt x="1202707" y="20265"/>
                  </a:lnTo>
                  <a:lnTo>
                    <a:pt x="1208152" y="9460"/>
                  </a:lnTo>
                  <a:lnTo>
                    <a:pt x="1217660" y="2705"/>
                  </a:lnTo>
                  <a:lnTo>
                    <a:pt x="1228516" y="0"/>
                  </a:lnTo>
                  <a:lnTo>
                    <a:pt x="1239372" y="2705"/>
                  </a:lnTo>
                  <a:lnTo>
                    <a:pt x="1248829" y="9460"/>
                  </a:lnTo>
                  <a:lnTo>
                    <a:pt x="1254274" y="20265"/>
                  </a:lnTo>
                  <a:lnTo>
                    <a:pt x="1254274" y="31105"/>
                  </a:lnTo>
                  <a:lnTo>
                    <a:pt x="1248829" y="41927"/>
                  </a:lnTo>
                  <a:lnTo>
                    <a:pt x="1239372" y="48682"/>
                  </a:lnTo>
                  <a:lnTo>
                    <a:pt x="1228516" y="51421"/>
                  </a:lnTo>
                </a:path>
                <a:path w="5076825" h="6081395">
                  <a:moveTo>
                    <a:pt x="25775" y="51421"/>
                  </a:moveTo>
                  <a:lnTo>
                    <a:pt x="14935" y="48682"/>
                  </a:lnTo>
                  <a:lnTo>
                    <a:pt x="5462" y="41927"/>
                  </a:lnTo>
                  <a:lnTo>
                    <a:pt x="0" y="31105"/>
                  </a:lnTo>
                  <a:lnTo>
                    <a:pt x="0" y="20265"/>
                  </a:lnTo>
                  <a:lnTo>
                    <a:pt x="5462" y="9460"/>
                  </a:lnTo>
                  <a:lnTo>
                    <a:pt x="14935" y="2705"/>
                  </a:lnTo>
                  <a:lnTo>
                    <a:pt x="25775" y="0"/>
                  </a:lnTo>
                  <a:lnTo>
                    <a:pt x="36648" y="2705"/>
                  </a:lnTo>
                  <a:lnTo>
                    <a:pt x="46173" y="9460"/>
                  </a:lnTo>
                  <a:lnTo>
                    <a:pt x="51601" y="20265"/>
                  </a:lnTo>
                  <a:lnTo>
                    <a:pt x="51601" y="31105"/>
                  </a:lnTo>
                  <a:lnTo>
                    <a:pt x="46173" y="41927"/>
                  </a:lnTo>
                  <a:lnTo>
                    <a:pt x="36648" y="48682"/>
                  </a:lnTo>
                  <a:lnTo>
                    <a:pt x="25775" y="51421"/>
                  </a:lnTo>
                </a:path>
                <a:path w="5076825" h="6081395">
                  <a:moveTo>
                    <a:pt x="1228516" y="5322018"/>
                  </a:moveTo>
                  <a:lnTo>
                    <a:pt x="1217660" y="5319261"/>
                  </a:lnTo>
                  <a:lnTo>
                    <a:pt x="1208152" y="5312523"/>
                  </a:lnTo>
                  <a:lnTo>
                    <a:pt x="1202707" y="5301684"/>
                  </a:lnTo>
                  <a:lnTo>
                    <a:pt x="1202707" y="5290845"/>
                  </a:lnTo>
                  <a:lnTo>
                    <a:pt x="1208152" y="5280023"/>
                  </a:lnTo>
                  <a:lnTo>
                    <a:pt x="1217660" y="5273267"/>
                  </a:lnTo>
                  <a:lnTo>
                    <a:pt x="1228516" y="5270528"/>
                  </a:lnTo>
                  <a:lnTo>
                    <a:pt x="1239372" y="5273267"/>
                  </a:lnTo>
                  <a:lnTo>
                    <a:pt x="1248829" y="5280023"/>
                  </a:lnTo>
                  <a:lnTo>
                    <a:pt x="1254274" y="5290845"/>
                  </a:lnTo>
                  <a:lnTo>
                    <a:pt x="1254274" y="5301684"/>
                  </a:lnTo>
                  <a:lnTo>
                    <a:pt x="1248829" y="5312523"/>
                  </a:lnTo>
                  <a:lnTo>
                    <a:pt x="1239372" y="5319261"/>
                  </a:lnTo>
                  <a:lnTo>
                    <a:pt x="1228516" y="5322018"/>
                  </a:lnTo>
                </a:path>
                <a:path w="5076825" h="6081395">
                  <a:moveTo>
                    <a:pt x="25775" y="5322018"/>
                  </a:moveTo>
                  <a:lnTo>
                    <a:pt x="14935" y="5319261"/>
                  </a:lnTo>
                  <a:lnTo>
                    <a:pt x="5462" y="5312523"/>
                  </a:lnTo>
                  <a:lnTo>
                    <a:pt x="0" y="5301684"/>
                  </a:lnTo>
                  <a:lnTo>
                    <a:pt x="0" y="5290845"/>
                  </a:lnTo>
                  <a:lnTo>
                    <a:pt x="5462" y="5280023"/>
                  </a:lnTo>
                  <a:lnTo>
                    <a:pt x="14935" y="5273267"/>
                  </a:lnTo>
                  <a:lnTo>
                    <a:pt x="25775" y="5270528"/>
                  </a:lnTo>
                  <a:lnTo>
                    <a:pt x="36648" y="5273267"/>
                  </a:lnTo>
                  <a:lnTo>
                    <a:pt x="46173" y="5280023"/>
                  </a:lnTo>
                  <a:lnTo>
                    <a:pt x="51601" y="5290845"/>
                  </a:lnTo>
                  <a:lnTo>
                    <a:pt x="51601" y="5301684"/>
                  </a:lnTo>
                  <a:lnTo>
                    <a:pt x="46173" y="5312523"/>
                  </a:lnTo>
                  <a:lnTo>
                    <a:pt x="36648" y="5319261"/>
                  </a:lnTo>
                  <a:lnTo>
                    <a:pt x="25775" y="5322018"/>
                  </a:lnTo>
                </a:path>
                <a:path w="5076825" h="6081395">
                  <a:moveTo>
                    <a:pt x="2431206" y="3068981"/>
                  </a:moveTo>
                  <a:lnTo>
                    <a:pt x="2420333" y="3066241"/>
                  </a:lnTo>
                  <a:lnTo>
                    <a:pt x="2410825" y="3059503"/>
                  </a:lnTo>
                  <a:lnTo>
                    <a:pt x="2405397" y="3048647"/>
                  </a:lnTo>
                  <a:lnTo>
                    <a:pt x="2405397" y="3036498"/>
                  </a:lnTo>
                  <a:lnTo>
                    <a:pt x="2410825" y="3025642"/>
                  </a:lnTo>
                  <a:lnTo>
                    <a:pt x="2420333" y="3018903"/>
                  </a:lnTo>
                  <a:lnTo>
                    <a:pt x="2431206" y="3016198"/>
                  </a:lnTo>
                  <a:lnTo>
                    <a:pt x="2442045" y="3018903"/>
                  </a:lnTo>
                  <a:lnTo>
                    <a:pt x="2451553" y="3025642"/>
                  </a:lnTo>
                  <a:lnTo>
                    <a:pt x="2456964" y="3036498"/>
                  </a:lnTo>
                  <a:lnTo>
                    <a:pt x="2456964" y="3048647"/>
                  </a:lnTo>
                  <a:lnTo>
                    <a:pt x="2451553" y="3059503"/>
                  </a:lnTo>
                  <a:lnTo>
                    <a:pt x="2442045" y="3066241"/>
                  </a:lnTo>
                  <a:lnTo>
                    <a:pt x="2431206" y="3068981"/>
                  </a:lnTo>
                </a:path>
                <a:path w="5076825" h="6081395">
                  <a:moveTo>
                    <a:pt x="25775" y="3068981"/>
                  </a:moveTo>
                  <a:lnTo>
                    <a:pt x="14935" y="3066241"/>
                  </a:lnTo>
                  <a:lnTo>
                    <a:pt x="5462" y="3059503"/>
                  </a:lnTo>
                  <a:lnTo>
                    <a:pt x="0" y="3048647"/>
                  </a:lnTo>
                  <a:lnTo>
                    <a:pt x="0" y="3036498"/>
                  </a:lnTo>
                  <a:lnTo>
                    <a:pt x="5462" y="3025642"/>
                  </a:lnTo>
                  <a:lnTo>
                    <a:pt x="14935" y="3018903"/>
                  </a:lnTo>
                  <a:lnTo>
                    <a:pt x="25775" y="3016198"/>
                  </a:lnTo>
                  <a:lnTo>
                    <a:pt x="36648" y="3018903"/>
                  </a:lnTo>
                  <a:lnTo>
                    <a:pt x="46173" y="3025642"/>
                  </a:lnTo>
                  <a:lnTo>
                    <a:pt x="51601" y="3036498"/>
                  </a:lnTo>
                  <a:lnTo>
                    <a:pt x="51601" y="3048647"/>
                  </a:lnTo>
                  <a:lnTo>
                    <a:pt x="46173" y="3059503"/>
                  </a:lnTo>
                  <a:lnTo>
                    <a:pt x="36648" y="3066241"/>
                  </a:lnTo>
                  <a:lnTo>
                    <a:pt x="25775" y="3068981"/>
                  </a:lnTo>
                </a:path>
                <a:path w="5076825" h="6081395">
                  <a:moveTo>
                    <a:pt x="4835187" y="5322018"/>
                  </a:moveTo>
                  <a:lnTo>
                    <a:pt x="4824331" y="5319261"/>
                  </a:lnTo>
                  <a:lnTo>
                    <a:pt x="4814874" y="5312523"/>
                  </a:lnTo>
                  <a:lnTo>
                    <a:pt x="4809446" y="5301684"/>
                  </a:lnTo>
                  <a:lnTo>
                    <a:pt x="4809446" y="5290845"/>
                  </a:lnTo>
                  <a:lnTo>
                    <a:pt x="4814874" y="5280023"/>
                  </a:lnTo>
                  <a:lnTo>
                    <a:pt x="4824331" y="5273267"/>
                  </a:lnTo>
                  <a:lnTo>
                    <a:pt x="4835187" y="5270528"/>
                  </a:lnTo>
                  <a:lnTo>
                    <a:pt x="4847426" y="5273267"/>
                  </a:lnTo>
                  <a:lnTo>
                    <a:pt x="4856917" y="5280023"/>
                  </a:lnTo>
                  <a:lnTo>
                    <a:pt x="4862362" y="5290845"/>
                  </a:lnTo>
                  <a:lnTo>
                    <a:pt x="4862362" y="5301684"/>
                  </a:lnTo>
                  <a:lnTo>
                    <a:pt x="4856917" y="5312523"/>
                  </a:lnTo>
                  <a:lnTo>
                    <a:pt x="4847426" y="5319261"/>
                  </a:lnTo>
                  <a:lnTo>
                    <a:pt x="4835187" y="5322018"/>
                  </a:lnTo>
                </a:path>
                <a:path w="5076825" h="6081395">
                  <a:moveTo>
                    <a:pt x="3632514" y="3068981"/>
                  </a:moveTo>
                  <a:lnTo>
                    <a:pt x="3621641" y="3066241"/>
                  </a:lnTo>
                  <a:lnTo>
                    <a:pt x="3612150" y="3059503"/>
                  </a:lnTo>
                  <a:lnTo>
                    <a:pt x="3606739" y="3048647"/>
                  </a:lnTo>
                  <a:lnTo>
                    <a:pt x="3606739" y="3036498"/>
                  </a:lnTo>
                  <a:lnTo>
                    <a:pt x="3612150" y="3025642"/>
                  </a:lnTo>
                  <a:lnTo>
                    <a:pt x="3621641" y="3018903"/>
                  </a:lnTo>
                  <a:lnTo>
                    <a:pt x="3632514" y="3016198"/>
                  </a:lnTo>
                  <a:lnTo>
                    <a:pt x="3644770" y="3018903"/>
                  </a:lnTo>
                  <a:lnTo>
                    <a:pt x="3654244" y="3025642"/>
                  </a:lnTo>
                  <a:lnTo>
                    <a:pt x="3659655" y="3036498"/>
                  </a:lnTo>
                  <a:lnTo>
                    <a:pt x="3659655" y="3048647"/>
                  </a:lnTo>
                  <a:lnTo>
                    <a:pt x="3654244" y="3059503"/>
                  </a:lnTo>
                  <a:lnTo>
                    <a:pt x="3644770" y="3066241"/>
                  </a:lnTo>
                  <a:lnTo>
                    <a:pt x="3632514" y="3068981"/>
                  </a:lnTo>
                </a:path>
                <a:path w="5076825" h="6081395">
                  <a:moveTo>
                    <a:pt x="4835187" y="3068981"/>
                  </a:moveTo>
                  <a:lnTo>
                    <a:pt x="4824331" y="3066241"/>
                  </a:lnTo>
                  <a:lnTo>
                    <a:pt x="4814874" y="3059503"/>
                  </a:lnTo>
                  <a:lnTo>
                    <a:pt x="4809446" y="3048647"/>
                  </a:lnTo>
                  <a:lnTo>
                    <a:pt x="4809446" y="3036498"/>
                  </a:lnTo>
                  <a:lnTo>
                    <a:pt x="4814874" y="3025642"/>
                  </a:lnTo>
                  <a:lnTo>
                    <a:pt x="4824331" y="3018903"/>
                  </a:lnTo>
                  <a:lnTo>
                    <a:pt x="4835187" y="3016198"/>
                  </a:lnTo>
                  <a:lnTo>
                    <a:pt x="4847426" y="3018903"/>
                  </a:lnTo>
                  <a:lnTo>
                    <a:pt x="4856917" y="3025642"/>
                  </a:lnTo>
                  <a:lnTo>
                    <a:pt x="4862362" y="3036498"/>
                  </a:lnTo>
                  <a:lnTo>
                    <a:pt x="4862362" y="3048647"/>
                  </a:lnTo>
                  <a:lnTo>
                    <a:pt x="4856917" y="3059503"/>
                  </a:lnTo>
                  <a:lnTo>
                    <a:pt x="4847426" y="3066241"/>
                  </a:lnTo>
                  <a:lnTo>
                    <a:pt x="4835187" y="3068981"/>
                  </a:lnTo>
                </a:path>
                <a:path w="5076825" h="6081395">
                  <a:moveTo>
                    <a:pt x="4835187" y="4068935"/>
                  </a:moveTo>
                  <a:lnTo>
                    <a:pt x="4824331" y="4066247"/>
                  </a:lnTo>
                  <a:lnTo>
                    <a:pt x="4814874" y="4059475"/>
                  </a:lnTo>
                  <a:lnTo>
                    <a:pt x="4809446" y="4048618"/>
                  </a:lnTo>
                  <a:lnTo>
                    <a:pt x="4809446" y="4037847"/>
                  </a:lnTo>
                  <a:lnTo>
                    <a:pt x="4814874" y="4027008"/>
                  </a:lnTo>
                  <a:lnTo>
                    <a:pt x="4824331" y="4020202"/>
                  </a:lnTo>
                  <a:lnTo>
                    <a:pt x="4835187" y="4017513"/>
                  </a:lnTo>
                  <a:lnTo>
                    <a:pt x="4847426" y="4020202"/>
                  </a:lnTo>
                  <a:lnTo>
                    <a:pt x="4856917" y="4027008"/>
                  </a:lnTo>
                  <a:lnTo>
                    <a:pt x="4862362" y="4037847"/>
                  </a:lnTo>
                  <a:lnTo>
                    <a:pt x="4862362" y="4048618"/>
                  </a:lnTo>
                  <a:lnTo>
                    <a:pt x="4856917" y="4059475"/>
                  </a:lnTo>
                  <a:lnTo>
                    <a:pt x="4847426" y="4066247"/>
                  </a:lnTo>
                  <a:lnTo>
                    <a:pt x="4835187" y="4068935"/>
                  </a:lnTo>
                </a:path>
                <a:path w="5076825" h="6081395">
                  <a:moveTo>
                    <a:pt x="3632514" y="4068935"/>
                  </a:moveTo>
                  <a:lnTo>
                    <a:pt x="3621641" y="4066247"/>
                  </a:lnTo>
                  <a:lnTo>
                    <a:pt x="3612150" y="4059475"/>
                  </a:lnTo>
                  <a:lnTo>
                    <a:pt x="3606739" y="4048618"/>
                  </a:lnTo>
                  <a:lnTo>
                    <a:pt x="3606739" y="4037847"/>
                  </a:lnTo>
                  <a:lnTo>
                    <a:pt x="3612150" y="4027008"/>
                  </a:lnTo>
                  <a:lnTo>
                    <a:pt x="3621641" y="4020202"/>
                  </a:lnTo>
                  <a:lnTo>
                    <a:pt x="3632514" y="4017513"/>
                  </a:lnTo>
                  <a:lnTo>
                    <a:pt x="3644770" y="4020202"/>
                  </a:lnTo>
                  <a:lnTo>
                    <a:pt x="3654244" y="4027008"/>
                  </a:lnTo>
                  <a:lnTo>
                    <a:pt x="3659655" y="4037847"/>
                  </a:lnTo>
                  <a:lnTo>
                    <a:pt x="3659655" y="4048618"/>
                  </a:lnTo>
                  <a:lnTo>
                    <a:pt x="3654244" y="4059475"/>
                  </a:lnTo>
                  <a:lnTo>
                    <a:pt x="3644770" y="4066247"/>
                  </a:lnTo>
                  <a:lnTo>
                    <a:pt x="3632514" y="4068935"/>
                  </a:lnTo>
                </a:path>
                <a:path w="5076825" h="6081395">
                  <a:moveTo>
                    <a:pt x="1228516" y="4068935"/>
                  </a:moveTo>
                  <a:lnTo>
                    <a:pt x="1217660" y="4066247"/>
                  </a:lnTo>
                  <a:lnTo>
                    <a:pt x="1208152" y="4059475"/>
                  </a:lnTo>
                  <a:lnTo>
                    <a:pt x="1202707" y="4048618"/>
                  </a:lnTo>
                  <a:lnTo>
                    <a:pt x="1202707" y="4037847"/>
                  </a:lnTo>
                  <a:lnTo>
                    <a:pt x="1208152" y="4027008"/>
                  </a:lnTo>
                  <a:lnTo>
                    <a:pt x="1217660" y="4020202"/>
                  </a:lnTo>
                  <a:lnTo>
                    <a:pt x="1228516" y="4017513"/>
                  </a:lnTo>
                  <a:lnTo>
                    <a:pt x="1239372" y="4020202"/>
                  </a:lnTo>
                  <a:lnTo>
                    <a:pt x="1248829" y="4027008"/>
                  </a:lnTo>
                  <a:lnTo>
                    <a:pt x="1254274" y="4037847"/>
                  </a:lnTo>
                  <a:lnTo>
                    <a:pt x="1254274" y="4048618"/>
                  </a:lnTo>
                  <a:lnTo>
                    <a:pt x="1248829" y="4059475"/>
                  </a:lnTo>
                  <a:lnTo>
                    <a:pt x="1239372" y="4066247"/>
                  </a:lnTo>
                  <a:lnTo>
                    <a:pt x="1228516" y="4068935"/>
                  </a:lnTo>
                </a:path>
                <a:path w="5076825" h="6081395">
                  <a:moveTo>
                    <a:pt x="2431206" y="4068935"/>
                  </a:moveTo>
                  <a:lnTo>
                    <a:pt x="2420333" y="4066247"/>
                  </a:lnTo>
                  <a:lnTo>
                    <a:pt x="2410825" y="4059475"/>
                  </a:lnTo>
                  <a:lnTo>
                    <a:pt x="2405397" y="4048618"/>
                  </a:lnTo>
                  <a:lnTo>
                    <a:pt x="2405397" y="4037847"/>
                  </a:lnTo>
                  <a:lnTo>
                    <a:pt x="2410825" y="4027008"/>
                  </a:lnTo>
                  <a:lnTo>
                    <a:pt x="2420333" y="4020202"/>
                  </a:lnTo>
                  <a:lnTo>
                    <a:pt x="2431206" y="4017513"/>
                  </a:lnTo>
                  <a:lnTo>
                    <a:pt x="2442045" y="4020202"/>
                  </a:lnTo>
                  <a:lnTo>
                    <a:pt x="2451553" y="4027008"/>
                  </a:lnTo>
                  <a:lnTo>
                    <a:pt x="2456964" y="4037847"/>
                  </a:lnTo>
                  <a:lnTo>
                    <a:pt x="2456964" y="4048618"/>
                  </a:lnTo>
                  <a:lnTo>
                    <a:pt x="2451553" y="4059475"/>
                  </a:lnTo>
                  <a:lnTo>
                    <a:pt x="2442045" y="4066247"/>
                  </a:lnTo>
                  <a:lnTo>
                    <a:pt x="2431206" y="4068935"/>
                  </a:lnTo>
                </a:path>
                <a:path w="5076825" h="6081395">
                  <a:moveTo>
                    <a:pt x="4835187" y="2067597"/>
                  </a:moveTo>
                  <a:lnTo>
                    <a:pt x="4824331" y="2064909"/>
                  </a:lnTo>
                  <a:lnTo>
                    <a:pt x="4814874" y="2058171"/>
                  </a:lnTo>
                  <a:lnTo>
                    <a:pt x="4809446" y="2047331"/>
                  </a:lnTo>
                  <a:lnTo>
                    <a:pt x="4809446" y="2036509"/>
                  </a:lnTo>
                  <a:lnTo>
                    <a:pt x="4814874" y="2025670"/>
                  </a:lnTo>
                  <a:lnTo>
                    <a:pt x="4824331" y="2018915"/>
                  </a:lnTo>
                  <a:lnTo>
                    <a:pt x="4835187" y="2016192"/>
                  </a:lnTo>
                  <a:lnTo>
                    <a:pt x="4847426" y="2018915"/>
                  </a:lnTo>
                  <a:lnTo>
                    <a:pt x="4856917" y="2025670"/>
                  </a:lnTo>
                  <a:lnTo>
                    <a:pt x="4862362" y="2036509"/>
                  </a:lnTo>
                  <a:lnTo>
                    <a:pt x="4862362" y="2047331"/>
                  </a:lnTo>
                  <a:lnTo>
                    <a:pt x="4856917" y="2058171"/>
                  </a:lnTo>
                  <a:lnTo>
                    <a:pt x="4847426" y="2064909"/>
                  </a:lnTo>
                  <a:lnTo>
                    <a:pt x="4835187" y="2067597"/>
                  </a:lnTo>
                </a:path>
                <a:path w="5076825" h="6081395">
                  <a:moveTo>
                    <a:pt x="3632514" y="2067597"/>
                  </a:moveTo>
                  <a:lnTo>
                    <a:pt x="3621641" y="2064909"/>
                  </a:lnTo>
                  <a:lnTo>
                    <a:pt x="3612150" y="2058171"/>
                  </a:lnTo>
                  <a:lnTo>
                    <a:pt x="3606739" y="2047331"/>
                  </a:lnTo>
                  <a:lnTo>
                    <a:pt x="3606739" y="2036509"/>
                  </a:lnTo>
                  <a:lnTo>
                    <a:pt x="3612150" y="2025670"/>
                  </a:lnTo>
                  <a:lnTo>
                    <a:pt x="3621641" y="2018915"/>
                  </a:lnTo>
                  <a:lnTo>
                    <a:pt x="3632514" y="2016192"/>
                  </a:lnTo>
                  <a:lnTo>
                    <a:pt x="3644770" y="2018915"/>
                  </a:lnTo>
                  <a:lnTo>
                    <a:pt x="3654244" y="2025670"/>
                  </a:lnTo>
                  <a:lnTo>
                    <a:pt x="3659655" y="2036509"/>
                  </a:lnTo>
                  <a:lnTo>
                    <a:pt x="3659655" y="2047331"/>
                  </a:lnTo>
                  <a:lnTo>
                    <a:pt x="3654244" y="2058171"/>
                  </a:lnTo>
                  <a:lnTo>
                    <a:pt x="3644770" y="2064909"/>
                  </a:lnTo>
                  <a:lnTo>
                    <a:pt x="3632514" y="2067597"/>
                  </a:lnTo>
                </a:path>
                <a:path w="5076825" h="6081395">
                  <a:moveTo>
                    <a:pt x="2431206" y="2067597"/>
                  </a:moveTo>
                  <a:lnTo>
                    <a:pt x="2420333" y="2064909"/>
                  </a:lnTo>
                  <a:lnTo>
                    <a:pt x="2410825" y="2058171"/>
                  </a:lnTo>
                  <a:lnTo>
                    <a:pt x="2405397" y="2047331"/>
                  </a:lnTo>
                  <a:lnTo>
                    <a:pt x="2405397" y="2036509"/>
                  </a:lnTo>
                  <a:lnTo>
                    <a:pt x="2410825" y="2025670"/>
                  </a:lnTo>
                  <a:lnTo>
                    <a:pt x="2420333" y="2018915"/>
                  </a:lnTo>
                  <a:lnTo>
                    <a:pt x="2431206" y="2016192"/>
                  </a:lnTo>
                  <a:lnTo>
                    <a:pt x="2442045" y="2018915"/>
                  </a:lnTo>
                  <a:lnTo>
                    <a:pt x="2451553" y="2025670"/>
                  </a:lnTo>
                  <a:lnTo>
                    <a:pt x="2456964" y="2036509"/>
                  </a:lnTo>
                  <a:lnTo>
                    <a:pt x="2456964" y="2047331"/>
                  </a:lnTo>
                  <a:lnTo>
                    <a:pt x="2451553" y="2058171"/>
                  </a:lnTo>
                  <a:lnTo>
                    <a:pt x="2442045" y="2064909"/>
                  </a:lnTo>
                  <a:lnTo>
                    <a:pt x="2431206" y="2067597"/>
                  </a:lnTo>
                </a:path>
                <a:path w="5076825" h="6081395">
                  <a:moveTo>
                    <a:pt x="4835187" y="814600"/>
                  </a:moveTo>
                  <a:lnTo>
                    <a:pt x="4824331" y="811895"/>
                  </a:lnTo>
                  <a:lnTo>
                    <a:pt x="4814874" y="805122"/>
                  </a:lnTo>
                  <a:lnTo>
                    <a:pt x="4809446" y="794300"/>
                  </a:lnTo>
                  <a:lnTo>
                    <a:pt x="4809446" y="782134"/>
                  </a:lnTo>
                  <a:lnTo>
                    <a:pt x="4814874" y="771295"/>
                  </a:lnTo>
                  <a:lnTo>
                    <a:pt x="4824331" y="764522"/>
                  </a:lnTo>
                  <a:lnTo>
                    <a:pt x="4835187" y="761817"/>
                  </a:lnTo>
                  <a:lnTo>
                    <a:pt x="4847426" y="764522"/>
                  </a:lnTo>
                  <a:lnTo>
                    <a:pt x="4856917" y="771295"/>
                  </a:lnTo>
                  <a:lnTo>
                    <a:pt x="4862362" y="782134"/>
                  </a:lnTo>
                  <a:lnTo>
                    <a:pt x="4862362" y="794300"/>
                  </a:lnTo>
                  <a:lnTo>
                    <a:pt x="4856917" y="805122"/>
                  </a:lnTo>
                  <a:lnTo>
                    <a:pt x="4847426" y="811895"/>
                  </a:lnTo>
                  <a:lnTo>
                    <a:pt x="4835187" y="814600"/>
                  </a:lnTo>
                </a:path>
                <a:path w="5076825" h="6081395">
                  <a:moveTo>
                    <a:pt x="2431206" y="51421"/>
                  </a:moveTo>
                  <a:lnTo>
                    <a:pt x="2420333" y="48682"/>
                  </a:lnTo>
                  <a:lnTo>
                    <a:pt x="2410825" y="41927"/>
                  </a:lnTo>
                  <a:lnTo>
                    <a:pt x="2405397" y="31105"/>
                  </a:lnTo>
                  <a:lnTo>
                    <a:pt x="2405397" y="20265"/>
                  </a:lnTo>
                  <a:lnTo>
                    <a:pt x="2410825" y="9460"/>
                  </a:lnTo>
                  <a:lnTo>
                    <a:pt x="2420333" y="2705"/>
                  </a:lnTo>
                  <a:lnTo>
                    <a:pt x="2431206" y="0"/>
                  </a:lnTo>
                  <a:lnTo>
                    <a:pt x="2442045" y="2705"/>
                  </a:lnTo>
                  <a:lnTo>
                    <a:pt x="2451553" y="9460"/>
                  </a:lnTo>
                  <a:lnTo>
                    <a:pt x="2456964" y="20265"/>
                  </a:lnTo>
                  <a:lnTo>
                    <a:pt x="2456964" y="31105"/>
                  </a:lnTo>
                  <a:lnTo>
                    <a:pt x="2451553" y="41927"/>
                  </a:lnTo>
                  <a:lnTo>
                    <a:pt x="2442045" y="48682"/>
                  </a:lnTo>
                  <a:lnTo>
                    <a:pt x="2431206" y="51421"/>
                  </a:lnTo>
                </a:path>
                <a:path w="5076825" h="6081395">
                  <a:moveTo>
                    <a:pt x="1749754" y="6081130"/>
                  </a:moveTo>
                  <a:lnTo>
                    <a:pt x="1744325" y="6078390"/>
                  </a:lnTo>
                  <a:lnTo>
                    <a:pt x="1741577" y="6073013"/>
                  </a:lnTo>
                  <a:lnTo>
                    <a:pt x="1744325" y="6068963"/>
                  </a:lnTo>
                  <a:lnTo>
                    <a:pt x="1749754" y="6066258"/>
                  </a:lnTo>
                  <a:lnTo>
                    <a:pt x="1755182" y="6068963"/>
                  </a:lnTo>
                  <a:lnTo>
                    <a:pt x="1757879" y="6073013"/>
                  </a:lnTo>
                  <a:lnTo>
                    <a:pt x="1755182" y="6078390"/>
                  </a:lnTo>
                  <a:lnTo>
                    <a:pt x="1749754" y="6081130"/>
                  </a:lnTo>
                </a:path>
                <a:path w="5076825" h="6081395">
                  <a:moveTo>
                    <a:pt x="2512611" y="3856509"/>
                  </a:moveTo>
                  <a:lnTo>
                    <a:pt x="2508566" y="3853838"/>
                  </a:lnTo>
                  <a:lnTo>
                    <a:pt x="2508566" y="3849754"/>
                  </a:lnTo>
                  <a:lnTo>
                    <a:pt x="2512611" y="3847014"/>
                  </a:lnTo>
                  <a:lnTo>
                    <a:pt x="2516708" y="3849754"/>
                  </a:lnTo>
                  <a:lnTo>
                    <a:pt x="2516708" y="3853838"/>
                  </a:lnTo>
                  <a:lnTo>
                    <a:pt x="2512611" y="3856509"/>
                  </a:lnTo>
                </a:path>
                <a:path w="5076825" h="6081395">
                  <a:moveTo>
                    <a:pt x="2511297" y="3855148"/>
                  </a:moveTo>
                  <a:lnTo>
                    <a:pt x="2508566" y="3852443"/>
                  </a:lnTo>
                  <a:lnTo>
                    <a:pt x="2509931" y="3848410"/>
                  </a:lnTo>
                  <a:lnTo>
                    <a:pt x="2513960" y="3848410"/>
                  </a:lnTo>
                  <a:lnTo>
                    <a:pt x="2515342" y="3852443"/>
                  </a:lnTo>
                  <a:lnTo>
                    <a:pt x="2511297" y="3855148"/>
                  </a:lnTo>
                </a:path>
                <a:path w="5076825" h="6081395">
                  <a:moveTo>
                    <a:pt x="5075442" y="6013492"/>
                  </a:moveTo>
                  <a:lnTo>
                    <a:pt x="5075442" y="6010735"/>
                  </a:lnTo>
                  <a:lnTo>
                    <a:pt x="5076807" y="6012062"/>
                  </a:lnTo>
                  <a:lnTo>
                    <a:pt x="5075442" y="6013492"/>
                  </a:lnTo>
                </a:path>
                <a:path w="5076825" h="6081395">
                  <a:moveTo>
                    <a:pt x="4835187" y="6013492"/>
                  </a:moveTo>
                  <a:lnTo>
                    <a:pt x="4835187" y="6010735"/>
                  </a:lnTo>
                  <a:lnTo>
                    <a:pt x="4836587" y="6012062"/>
                  </a:lnTo>
                  <a:lnTo>
                    <a:pt x="4835187" y="6013492"/>
                  </a:lnTo>
                </a:path>
                <a:path w="5076825" h="6081395">
                  <a:moveTo>
                    <a:pt x="2496327" y="3842948"/>
                  </a:moveTo>
                  <a:lnTo>
                    <a:pt x="2494995" y="3841637"/>
                  </a:lnTo>
                  <a:lnTo>
                    <a:pt x="2496327" y="3837571"/>
                  </a:lnTo>
                  <a:lnTo>
                    <a:pt x="2497727" y="3837571"/>
                  </a:lnTo>
                  <a:lnTo>
                    <a:pt x="2499058" y="3841637"/>
                  </a:lnTo>
                  <a:lnTo>
                    <a:pt x="2496327" y="3842948"/>
                  </a:lnTo>
                </a:path>
                <a:path w="5076825" h="6081395">
                  <a:moveTo>
                    <a:pt x="2496327" y="3867348"/>
                  </a:moveTo>
                  <a:lnTo>
                    <a:pt x="2494995" y="3865987"/>
                  </a:lnTo>
                  <a:lnTo>
                    <a:pt x="2496327" y="3861920"/>
                  </a:lnTo>
                  <a:lnTo>
                    <a:pt x="2497727" y="3861920"/>
                  </a:lnTo>
                  <a:lnTo>
                    <a:pt x="2499058" y="3865987"/>
                  </a:lnTo>
                  <a:lnTo>
                    <a:pt x="2496327" y="386734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/>
            <p:cNvSpPr/>
            <p:nvPr/>
          </p:nvSpPr>
          <p:spPr>
            <a:xfrm>
              <a:off x="13941915" y="918652"/>
              <a:ext cx="4025265" cy="7208520"/>
            </a:xfrm>
            <a:custGeom>
              <a:avLst/>
              <a:gdLst/>
              <a:ahLst/>
              <a:cxnLst/>
              <a:rect l="l" t="t" r="r" b="b"/>
              <a:pathLst>
                <a:path w="4025265" h="7208520">
                  <a:moveTo>
                    <a:pt x="2866942" y="86627"/>
                  </a:moveTo>
                  <a:lnTo>
                    <a:pt x="2865594" y="83939"/>
                  </a:lnTo>
                  <a:lnTo>
                    <a:pt x="2866942" y="82560"/>
                  </a:lnTo>
                  <a:lnTo>
                    <a:pt x="2869639" y="83939"/>
                  </a:lnTo>
                  <a:lnTo>
                    <a:pt x="2866942" y="86627"/>
                  </a:lnTo>
                </a:path>
                <a:path w="4025265" h="7208520">
                  <a:moveTo>
                    <a:pt x="2866942" y="85249"/>
                  </a:moveTo>
                  <a:lnTo>
                    <a:pt x="2866942" y="83939"/>
                  </a:lnTo>
                  <a:lnTo>
                    <a:pt x="2868274" y="83939"/>
                  </a:lnTo>
                  <a:lnTo>
                    <a:pt x="2866942" y="85249"/>
                  </a:lnTo>
                </a:path>
                <a:path w="4025265" h="7208520">
                  <a:moveTo>
                    <a:pt x="3876865" y="86627"/>
                  </a:moveTo>
                  <a:lnTo>
                    <a:pt x="3875500" y="83939"/>
                  </a:lnTo>
                  <a:lnTo>
                    <a:pt x="3876865" y="82560"/>
                  </a:lnTo>
                  <a:lnTo>
                    <a:pt x="3879596" y="83939"/>
                  </a:lnTo>
                  <a:lnTo>
                    <a:pt x="3876865" y="86627"/>
                  </a:lnTo>
                </a:path>
                <a:path w="4025265" h="7208520">
                  <a:moveTo>
                    <a:pt x="3876865" y="85249"/>
                  </a:moveTo>
                  <a:lnTo>
                    <a:pt x="3876865" y="83939"/>
                  </a:lnTo>
                  <a:lnTo>
                    <a:pt x="3878231" y="83939"/>
                  </a:lnTo>
                  <a:lnTo>
                    <a:pt x="3876865" y="85249"/>
                  </a:lnTo>
                </a:path>
                <a:path w="4025265" h="7208520">
                  <a:moveTo>
                    <a:pt x="4018065" y="4083"/>
                  </a:moveTo>
                  <a:lnTo>
                    <a:pt x="4016665" y="1378"/>
                  </a:lnTo>
                  <a:lnTo>
                    <a:pt x="4018065" y="0"/>
                  </a:lnTo>
                  <a:lnTo>
                    <a:pt x="4020762" y="1378"/>
                  </a:lnTo>
                  <a:lnTo>
                    <a:pt x="4018065" y="4083"/>
                  </a:lnTo>
                </a:path>
                <a:path w="4025265" h="7208520">
                  <a:moveTo>
                    <a:pt x="4022094" y="28416"/>
                  </a:moveTo>
                  <a:lnTo>
                    <a:pt x="4020762" y="27072"/>
                  </a:lnTo>
                  <a:lnTo>
                    <a:pt x="4022094" y="25727"/>
                  </a:lnTo>
                  <a:lnTo>
                    <a:pt x="4024842" y="27072"/>
                  </a:lnTo>
                  <a:lnTo>
                    <a:pt x="4022094" y="28416"/>
                  </a:lnTo>
                </a:path>
                <a:path w="4025265" h="7208520">
                  <a:moveTo>
                    <a:pt x="1218991" y="5790209"/>
                  </a:moveTo>
                  <a:lnTo>
                    <a:pt x="1217660" y="5787504"/>
                  </a:lnTo>
                  <a:lnTo>
                    <a:pt x="1218991" y="5786194"/>
                  </a:lnTo>
                  <a:lnTo>
                    <a:pt x="1221722" y="5787504"/>
                  </a:lnTo>
                  <a:lnTo>
                    <a:pt x="1218991" y="5790209"/>
                  </a:lnTo>
                </a:path>
                <a:path w="4025265" h="7208520">
                  <a:moveTo>
                    <a:pt x="1218991" y="5814576"/>
                  </a:moveTo>
                  <a:lnTo>
                    <a:pt x="1217660" y="5811837"/>
                  </a:lnTo>
                  <a:lnTo>
                    <a:pt x="1218991" y="5810509"/>
                  </a:lnTo>
                  <a:lnTo>
                    <a:pt x="1221722" y="5811837"/>
                  </a:lnTo>
                  <a:lnTo>
                    <a:pt x="1218991" y="5814576"/>
                  </a:lnTo>
                </a:path>
                <a:path w="4025265" h="7208520">
                  <a:moveTo>
                    <a:pt x="1200010" y="5803771"/>
                  </a:moveTo>
                  <a:lnTo>
                    <a:pt x="1195930" y="5801014"/>
                  </a:lnTo>
                  <a:lnTo>
                    <a:pt x="1195930" y="5796999"/>
                  </a:lnTo>
                  <a:lnTo>
                    <a:pt x="1200010" y="5795603"/>
                  </a:lnTo>
                  <a:lnTo>
                    <a:pt x="1204072" y="5796999"/>
                  </a:lnTo>
                  <a:lnTo>
                    <a:pt x="1204072" y="5801014"/>
                  </a:lnTo>
                  <a:lnTo>
                    <a:pt x="1200010" y="5803771"/>
                  </a:lnTo>
                </a:path>
                <a:path w="4025265" h="7208520">
                  <a:moveTo>
                    <a:pt x="1200010" y="5803771"/>
                  </a:moveTo>
                  <a:lnTo>
                    <a:pt x="1197262" y="5801014"/>
                  </a:lnTo>
                  <a:lnTo>
                    <a:pt x="1198644" y="5796999"/>
                  </a:lnTo>
                  <a:lnTo>
                    <a:pt x="1202690" y="5796999"/>
                  </a:lnTo>
                  <a:lnTo>
                    <a:pt x="1204072" y="5801014"/>
                  </a:lnTo>
                  <a:lnTo>
                    <a:pt x="1200010" y="5803771"/>
                  </a:lnTo>
                </a:path>
                <a:path w="4025265" h="7208520">
                  <a:moveTo>
                    <a:pt x="2980950" y="6059485"/>
                  </a:moveTo>
                  <a:lnTo>
                    <a:pt x="2978236" y="6056797"/>
                  </a:lnTo>
                  <a:lnTo>
                    <a:pt x="2979602" y="6052679"/>
                  </a:lnTo>
                  <a:lnTo>
                    <a:pt x="2983681" y="6052679"/>
                  </a:lnTo>
                  <a:lnTo>
                    <a:pt x="2985030" y="6056797"/>
                  </a:lnTo>
                  <a:lnTo>
                    <a:pt x="2980950" y="6059485"/>
                  </a:lnTo>
                </a:path>
                <a:path w="4025265" h="7208520">
                  <a:moveTo>
                    <a:pt x="2572355" y="1503385"/>
                  </a:moveTo>
                  <a:lnTo>
                    <a:pt x="2571023" y="1500680"/>
                  </a:lnTo>
                  <a:lnTo>
                    <a:pt x="2572355" y="1499318"/>
                  </a:lnTo>
                  <a:lnTo>
                    <a:pt x="2575086" y="1500680"/>
                  </a:lnTo>
                  <a:lnTo>
                    <a:pt x="2572355" y="1503385"/>
                  </a:lnTo>
                </a:path>
                <a:path w="4025265" h="7208520">
                  <a:moveTo>
                    <a:pt x="2547945" y="1503385"/>
                  </a:moveTo>
                  <a:lnTo>
                    <a:pt x="2546597" y="1500680"/>
                  </a:lnTo>
                  <a:lnTo>
                    <a:pt x="2547945" y="1499318"/>
                  </a:lnTo>
                  <a:lnTo>
                    <a:pt x="2550625" y="1500680"/>
                  </a:lnTo>
                  <a:lnTo>
                    <a:pt x="2547945" y="1503385"/>
                  </a:lnTo>
                </a:path>
                <a:path w="4025265" h="7208520">
                  <a:moveTo>
                    <a:pt x="2560150" y="1487152"/>
                  </a:moveTo>
                  <a:lnTo>
                    <a:pt x="2556070" y="1484430"/>
                  </a:lnTo>
                  <a:lnTo>
                    <a:pt x="2556070" y="1480397"/>
                  </a:lnTo>
                  <a:lnTo>
                    <a:pt x="2560150" y="1477674"/>
                  </a:lnTo>
                  <a:lnTo>
                    <a:pt x="2565578" y="1480397"/>
                  </a:lnTo>
                  <a:lnTo>
                    <a:pt x="2565578" y="1484430"/>
                  </a:lnTo>
                  <a:lnTo>
                    <a:pt x="2560150" y="1487152"/>
                  </a:lnTo>
                </a:path>
                <a:path w="4025265" h="7208520">
                  <a:moveTo>
                    <a:pt x="2560150" y="1485808"/>
                  </a:moveTo>
                  <a:lnTo>
                    <a:pt x="2557453" y="1483085"/>
                  </a:lnTo>
                  <a:lnTo>
                    <a:pt x="2558802" y="1479036"/>
                  </a:lnTo>
                  <a:lnTo>
                    <a:pt x="2562898" y="1479036"/>
                  </a:lnTo>
                  <a:lnTo>
                    <a:pt x="2564247" y="1483085"/>
                  </a:lnTo>
                  <a:lnTo>
                    <a:pt x="2560150" y="1485808"/>
                  </a:lnTo>
                </a:path>
                <a:path w="4025265" h="7208520">
                  <a:moveTo>
                    <a:pt x="1873269" y="1935027"/>
                  </a:moveTo>
                  <a:lnTo>
                    <a:pt x="1867841" y="1932355"/>
                  </a:lnTo>
                  <a:lnTo>
                    <a:pt x="1863796" y="1926944"/>
                  </a:lnTo>
                  <a:lnTo>
                    <a:pt x="1865144" y="1920172"/>
                  </a:lnTo>
                  <a:lnTo>
                    <a:pt x="1870572" y="1914761"/>
                  </a:lnTo>
                  <a:lnTo>
                    <a:pt x="1877366" y="1914761"/>
                  </a:lnTo>
                  <a:lnTo>
                    <a:pt x="1882794" y="1920172"/>
                  </a:lnTo>
                  <a:lnTo>
                    <a:pt x="1884143" y="1926944"/>
                  </a:lnTo>
                  <a:lnTo>
                    <a:pt x="1880080" y="1932355"/>
                  </a:lnTo>
                  <a:lnTo>
                    <a:pt x="1873269" y="1935027"/>
                  </a:lnTo>
                </a:path>
                <a:path w="4025265" h="7208520">
                  <a:moveTo>
                    <a:pt x="1737549" y="5623777"/>
                  </a:moveTo>
                  <a:lnTo>
                    <a:pt x="1732104" y="5621072"/>
                  </a:lnTo>
                  <a:lnTo>
                    <a:pt x="1728024" y="5615644"/>
                  </a:lnTo>
                  <a:lnTo>
                    <a:pt x="1729424" y="5608854"/>
                  </a:lnTo>
                  <a:lnTo>
                    <a:pt x="1734852" y="5603477"/>
                  </a:lnTo>
                  <a:lnTo>
                    <a:pt x="1741628" y="5603477"/>
                  </a:lnTo>
                  <a:lnTo>
                    <a:pt x="1747057" y="5608854"/>
                  </a:lnTo>
                  <a:lnTo>
                    <a:pt x="1748405" y="5615644"/>
                  </a:lnTo>
                  <a:lnTo>
                    <a:pt x="1744325" y="5621072"/>
                  </a:lnTo>
                  <a:lnTo>
                    <a:pt x="1737549" y="5623777"/>
                  </a:lnTo>
                </a:path>
                <a:path w="4025265" h="7208520">
                  <a:moveTo>
                    <a:pt x="646152" y="2112315"/>
                  </a:moveTo>
                  <a:lnTo>
                    <a:pt x="647501" y="2119070"/>
                  </a:lnTo>
                </a:path>
                <a:path w="4025265" h="7208520">
                  <a:moveTo>
                    <a:pt x="647501" y="2119070"/>
                  </a:moveTo>
                  <a:lnTo>
                    <a:pt x="651598" y="2123137"/>
                  </a:lnTo>
                </a:path>
                <a:path w="4025265" h="7208520">
                  <a:moveTo>
                    <a:pt x="651598" y="2123137"/>
                  </a:moveTo>
                  <a:lnTo>
                    <a:pt x="654277" y="2123137"/>
                  </a:lnTo>
                </a:path>
                <a:path w="4025265" h="7208520">
                  <a:moveTo>
                    <a:pt x="666533" y="2119070"/>
                  </a:moveTo>
                  <a:lnTo>
                    <a:pt x="665134" y="2117726"/>
                  </a:lnTo>
                </a:path>
                <a:path w="4025265" h="7208520">
                  <a:moveTo>
                    <a:pt x="667882" y="2108231"/>
                  </a:moveTo>
                  <a:lnTo>
                    <a:pt x="667882" y="2106887"/>
                  </a:lnTo>
                </a:path>
                <a:path w="4025265" h="7208520">
                  <a:moveTo>
                    <a:pt x="667882" y="2106887"/>
                  </a:moveTo>
                  <a:lnTo>
                    <a:pt x="663785" y="2102820"/>
                  </a:lnTo>
                </a:path>
                <a:path w="4025265" h="7208520">
                  <a:moveTo>
                    <a:pt x="663785" y="2102820"/>
                  </a:moveTo>
                  <a:lnTo>
                    <a:pt x="658340" y="2101476"/>
                  </a:lnTo>
                </a:path>
                <a:path w="4025265" h="7208520">
                  <a:moveTo>
                    <a:pt x="658340" y="2101476"/>
                  </a:moveTo>
                  <a:lnTo>
                    <a:pt x="656992" y="2101476"/>
                  </a:lnTo>
                </a:path>
                <a:path w="4025265" h="7208520">
                  <a:moveTo>
                    <a:pt x="647501" y="2110971"/>
                  </a:moveTo>
                  <a:lnTo>
                    <a:pt x="646152" y="2109627"/>
                  </a:lnTo>
                </a:path>
                <a:path w="4025265" h="7208520">
                  <a:moveTo>
                    <a:pt x="28506" y="2124481"/>
                  </a:moveTo>
                  <a:lnTo>
                    <a:pt x="23129" y="2121776"/>
                  </a:lnTo>
                  <a:lnTo>
                    <a:pt x="17701" y="2116382"/>
                  </a:lnTo>
                  <a:lnTo>
                    <a:pt x="17701" y="2109627"/>
                  </a:lnTo>
                  <a:lnTo>
                    <a:pt x="23129" y="2104215"/>
                  </a:lnTo>
                  <a:lnTo>
                    <a:pt x="28506" y="2101476"/>
                  </a:lnTo>
                  <a:lnTo>
                    <a:pt x="35334" y="2104215"/>
                  </a:lnTo>
                  <a:lnTo>
                    <a:pt x="40745" y="2109627"/>
                  </a:lnTo>
                  <a:lnTo>
                    <a:pt x="40745" y="2116382"/>
                  </a:lnTo>
                  <a:lnTo>
                    <a:pt x="35334" y="2121776"/>
                  </a:lnTo>
                  <a:lnTo>
                    <a:pt x="28506" y="2124481"/>
                  </a:lnTo>
                </a:path>
                <a:path w="4025265" h="7208520">
                  <a:moveTo>
                    <a:pt x="2190935" y="7193440"/>
                  </a:moveTo>
                  <a:lnTo>
                    <a:pt x="2189586" y="7192095"/>
                  </a:lnTo>
                  <a:lnTo>
                    <a:pt x="2190935" y="7190768"/>
                  </a:lnTo>
                  <a:lnTo>
                    <a:pt x="2192266" y="7192095"/>
                  </a:lnTo>
                  <a:lnTo>
                    <a:pt x="2190935" y="7193440"/>
                  </a:lnTo>
                </a:path>
                <a:path w="4025265" h="7208520">
                  <a:moveTo>
                    <a:pt x="2909002" y="7208346"/>
                  </a:moveTo>
                  <a:lnTo>
                    <a:pt x="2907636" y="7205623"/>
                  </a:lnTo>
                  <a:lnTo>
                    <a:pt x="2909002" y="7204296"/>
                  </a:lnTo>
                  <a:lnTo>
                    <a:pt x="2911733" y="7205623"/>
                  </a:lnTo>
                  <a:lnTo>
                    <a:pt x="2909002" y="7208346"/>
                  </a:lnTo>
                </a:path>
                <a:path w="4025265" h="7208520">
                  <a:moveTo>
                    <a:pt x="2909002" y="7206916"/>
                  </a:moveTo>
                  <a:lnTo>
                    <a:pt x="2909002" y="7205623"/>
                  </a:lnTo>
                  <a:lnTo>
                    <a:pt x="2910367" y="7205623"/>
                  </a:lnTo>
                  <a:lnTo>
                    <a:pt x="2909002" y="7206916"/>
                  </a:lnTo>
                </a:path>
                <a:path w="4025265" h="7208520">
                  <a:moveTo>
                    <a:pt x="3871420" y="7208346"/>
                  </a:moveTo>
                  <a:lnTo>
                    <a:pt x="3870072" y="7205623"/>
                  </a:lnTo>
                  <a:lnTo>
                    <a:pt x="3871420" y="7204296"/>
                  </a:lnTo>
                  <a:lnTo>
                    <a:pt x="3874168" y="7205623"/>
                  </a:lnTo>
                  <a:lnTo>
                    <a:pt x="3871420" y="7208346"/>
                  </a:lnTo>
                </a:path>
                <a:path w="4025265" h="7208520">
                  <a:moveTo>
                    <a:pt x="3871420" y="7206916"/>
                  </a:moveTo>
                  <a:lnTo>
                    <a:pt x="3871420" y="7205623"/>
                  </a:lnTo>
                  <a:lnTo>
                    <a:pt x="3872820" y="7205623"/>
                  </a:lnTo>
                  <a:lnTo>
                    <a:pt x="3871420" y="7206916"/>
                  </a:lnTo>
                </a:path>
                <a:path w="4025265" h="7208520">
                  <a:moveTo>
                    <a:pt x="2964666" y="6058158"/>
                  </a:moveTo>
                  <a:lnTo>
                    <a:pt x="2963317" y="6055419"/>
                  </a:lnTo>
                  <a:lnTo>
                    <a:pt x="2964666" y="6054057"/>
                  </a:lnTo>
                  <a:lnTo>
                    <a:pt x="2967397" y="6055419"/>
                  </a:lnTo>
                  <a:lnTo>
                    <a:pt x="2964666" y="6058158"/>
                  </a:lnTo>
                </a:path>
                <a:path w="4025265" h="7208520">
                  <a:moveTo>
                    <a:pt x="2968728" y="6051369"/>
                  </a:moveTo>
                  <a:lnTo>
                    <a:pt x="2966048" y="6050042"/>
                  </a:lnTo>
                  <a:lnTo>
                    <a:pt x="2967397" y="6047319"/>
                  </a:lnTo>
                  <a:lnTo>
                    <a:pt x="2970077" y="6047319"/>
                  </a:lnTo>
                  <a:lnTo>
                    <a:pt x="2971442" y="6050042"/>
                  </a:lnTo>
                  <a:lnTo>
                    <a:pt x="2968728" y="6051369"/>
                  </a:lnTo>
                </a:path>
                <a:path w="4025265" h="7208520">
                  <a:moveTo>
                    <a:pt x="2872353" y="6051369"/>
                  </a:moveTo>
                  <a:lnTo>
                    <a:pt x="2869639" y="6050042"/>
                  </a:lnTo>
                  <a:lnTo>
                    <a:pt x="2871039" y="6047319"/>
                  </a:lnTo>
                  <a:lnTo>
                    <a:pt x="2873702" y="6047319"/>
                  </a:lnTo>
                  <a:lnTo>
                    <a:pt x="2875067" y="6050042"/>
                  </a:lnTo>
                  <a:lnTo>
                    <a:pt x="2872353" y="6051369"/>
                  </a:lnTo>
                </a:path>
                <a:path w="4025265" h="7208520">
                  <a:moveTo>
                    <a:pt x="3065103" y="6051369"/>
                  </a:moveTo>
                  <a:lnTo>
                    <a:pt x="3062406" y="6050042"/>
                  </a:lnTo>
                  <a:lnTo>
                    <a:pt x="3063755" y="6047319"/>
                  </a:lnTo>
                  <a:lnTo>
                    <a:pt x="3066486" y="6047319"/>
                  </a:lnTo>
                  <a:lnTo>
                    <a:pt x="3067851" y="6050042"/>
                  </a:lnTo>
                  <a:lnTo>
                    <a:pt x="3065103" y="6051369"/>
                  </a:lnTo>
                </a:path>
                <a:path w="4025265" h="7208520">
                  <a:moveTo>
                    <a:pt x="3089581" y="6051369"/>
                  </a:moveTo>
                  <a:lnTo>
                    <a:pt x="3086833" y="6050042"/>
                  </a:lnTo>
                  <a:lnTo>
                    <a:pt x="3088181" y="6047319"/>
                  </a:lnTo>
                  <a:lnTo>
                    <a:pt x="3090912" y="6047319"/>
                  </a:lnTo>
                  <a:lnTo>
                    <a:pt x="3092261" y="6050042"/>
                  </a:lnTo>
                  <a:lnTo>
                    <a:pt x="3089581" y="6051369"/>
                  </a:lnTo>
                </a:path>
                <a:path w="4025265" h="7208520">
                  <a:moveTo>
                    <a:pt x="2993155" y="6051369"/>
                  </a:moveTo>
                  <a:lnTo>
                    <a:pt x="2990458" y="6050042"/>
                  </a:lnTo>
                  <a:lnTo>
                    <a:pt x="2991806" y="6047319"/>
                  </a:lnTo>
                  <a:lnTo>
                    <a:pt x="2994554" y="6047319"/>
                  </a:lnTo>
                  <a:lnTo>
                    <a:pt x="2995886" y="6050042"/>
                  </a:lnTo>
                  <a:lnTo>
                    <a:pt x="2993155" y="6051369"/>
                  </a:lnTo>
                </a:path>
                <a:path w="4025265" h="7208520">
                  <a:moveTo>
                    <a:pt x="2997234" y="6058158"/>
                  </a:moveTo>
                  <a:lnTo>
                    <a:pt x="2994554" y="6056797"/>
                  </a:lnTo>
                  <a:lnTo>
                    <a:pt x="2995886" y="6054057"/>
                  </a:lnTo>
                  <a:lnTo>
                    <a:pt x="2998583" y="6054057"/>
                  </a:lnTo>
                  <a:lnTo>
                    <a:pt x="2999983" y="6056797"/>
                  </a:lnTo>
                  <a:lnTo>
                    <a:pt x="2997234" y="6058158"/>
                  </a:lnTo>
                </a:path>
                <a:path w="4025265" h="7208520">
                  <a:moveTo>
                    <a:pt x="2896780" y="6051369"/>
                  </a:moveTo>
                  <a:lnTo>
                    <a:pt x="2895448" y="6048646"/>
                  </a:lnTo>
                  <a:lnTo>
                    <a:pt x="2896780" y="6047319"/>
                  </a:lnTo>
                  <a:lnTo>
                    <a:pt x="2899528" y="6048646"/>
                  </a:lnTo>
                  <a:lnTo>
                    <a:pt x="2896780" y="6051369"/>
                  </a:lnTo>
                </a:path>
                <a:path w="4025265" h="7208520">
                  <a:moveTo>
                    <a:pt x="2993155" y="5087879"/>
                  </a:moveTo>
                  <a:lnTo>
                    <a:pt x="2990458" y="5086552"/>
                  </a:lnTo>
                  <a:lnTo>
                    <a:pt x="2991806" y="5083864"/>
                  </a:lnTo>
                  <a:lnTo>
                    <a:pt x="2994554" y="5083864"/>
                  </a:lnTo>
                  <a:lnTo>
                    <a:pt x="2995886" y="5086552"/>
                  </a:lnTo>
                  <a:lnTo>
                    <a:pt x="2993155" y="5087879"/>
                  </a:lnTo>
                </a:path>
                <a:path w="4025265" h="7208520">
                  <a:moveTo>
                    <a:pt x="3089581" y="5087879"/>
                  </a:moveTo>
                  <a:lnTo>
                    <a:pt x="3086833" y="5086552"/>
                  </a:lnTo>
                  <a:lnTo>
                    <a:pt x="3088181" y="5083864"/>
                  </a:lnTo>
                  <a:lnTo>
                    <a:pt x="3090912" y="5083864"/>
                  </a:lnTo>
                  <a:lnTo>
                    <a:pt x="3092261" y="5086552"/>
                  </a:lnTo>
                  <a:lnTo>
                    <a:pt x="3089581" y="5087879"/>
                  </a:lnTo>
                </a:path>
                <a:path w="4025265" h="7208520">
                  <a:moveTo>
                    <a:pt x="2851989" y="5120380"/>
                  </a:moveTo>
                  <a:lnTo>
                    <a:pt x="2847961" y="5117708"/>
                  </a:lnTo>
                  <a:lnTo>
                    <a:pt x="2847961" y="5113590"/>
                  </a:lnTo>
                  <a:lnTo>
                    <a:pt x="2851989" y="5110919"/>
                  </a:lnTo>
                  <a:lnTo>
                    <a:pt x="2857434" y="5113590"/>
                  </a:lnTo>
                  <a:lnTo>
                    <a:pt x="2857434" y="5117708"/>
                  </a:lnTo>
                  <a:lnTo>
                    <a:pt x="2851989" y="5120380"/>
                  </a:lnTo>
                </a:path>
                <a:path w="4025265" h="7208520">
                  <a:moveTo>
                    <a:pt x="2851989" y="5119036"/>
                  </a:moveTo>
                  <a:lnTo>
                    <a:pt x="2849309" y="5116347"/>
                  </a:lnTo>
                  <a:lnTo>
                    <a:pt x="2850641" y="5112280"/>
                  </a:lnTo>
                  <a:lnTo>
                    <a:pt x="2854720" y="5112280"/>
                  </a:lnTo>
                  <a:lnTo>
                    <a:pt x="2856086" y="5116347"/>
                  </a:lnTo>
                  <a:lnTo>
                    <a:pt x="2851989" y="5119036"/>
                  </a:lnTo>
                </a:path>
                <a:path w="4025265" h="7208520">
                  <a:moveTo>
                    <a:pt x="2896780" y="5087879"/>
                  </a:moveTo>
                  <a:lnTo>
                    <a:pt x="2895448" y="5085225"/>
                  </a:lnTo>
                  <a:lnTo>
                    <a:pt x="2896780" y="5083864"/>
                  </a:lnTo>
                  <a:lnTo>
                    <a:pt x="2899528" y="5085225"/>
                  </a:lnTo>
                  <a:lnTo>
                    <a:pt x="2896780" y="5087879"/>
                  </a:lnTo>
                </a:path>
                <a:path w="4025265" h="7208520">
                  <a:moveTo>
                    <a:pt x="2872353" y="5087879"/>
                  </a:moveTo>
                  <a:lnTo>
                    <a:pt x="2871039" y="5085225"/>
                  </a:lnTo>
                  <a:lnTo>
                    <a:pt x="2872353" y="5083864"/>
                  </a:lnTo>
                  <a:lnTo>
                    <a:pt x="2875067" y="5085225"/>
                  </a:lnTo>
                  <a:lnTo>
                    <a:pt x="2872353" y="5087879"/>
                  </a:lnTo>
                </a:path>
                <a:path w="4025265" h="7208520">
                  <a:moveTo>
                    <a:pt x="2968728" y="5087879"/>
                  </a:moveTo>
                  <a:lnTo>
                    <a:pt x="2966048" y="5086552"/>
                  </a:lnTo>
                  <a:lnTo>
                    <a:pt x="2967397" y="5083864"/>
                  </a:lnTo>
                  <a:lnTo>
                    <a:pt x="2970077" y="5083864"/>
                  </a:lnTo>
                  <a:lnTo>
                    <a:pt x="2971442" y="5086552"/>
                  </a:lnTo>
                  <a:lnTo>
                    <a:pt x="2968728" y="5087879"/>
                  </a:lnTo>
                </a:path>
                <a:path w="4025265" h="7208520">
                  <a:moveTo>
                    <a:pt x="3065103" y="5087879"/>
                  </a:moveTo>
                  <a:lnTo>
                    <a:pt x="3062406" y="5086552"/>
                  </a:lnTo>
                  <a:lnTo>
                    <a:pt x="3063755" y="5083864"/>
                  </a:lnTo>
                  <a:lnTo>
                    <a:pt x="3066486" y="5083864"/>
                  </a:lnTo>
                  <a:lnTo>
                    <a:pt x="3067851" y="5086552"/>
                  </a:lnTo>
                  <a:lnTo>
                    <a:pt x="3065103" y="5087879"/>
                  </a:lnTo>
                </a:path>
                <a:path w="4025265" h="7208520">
                  <a:moveTo>
                    <a:pt x="2853338" y="6024263"/>
                  </a:moveTo>
                  <a:lnTo>
                    <a:pt x="2849309" y="6021625"/>
                  </a:lnTo>
                  <a:lnTo>
                    <a:pt x="2849309" y="6017507"/>
                  </a:lnTo>
                  <a:lnTo>
                    <a:pt x="2853338" y="6014870"/>
                  </a:lnTo>
                  <a:lnTo>
                    <a:pt x="2858766" y="6017507"/>
                  </a:lnTo>
                  <a:lnTo>
                    <a:pt x="2858766" y="6021625"/>
                  </a:lnTo>
                  <a:lnTo>
                    <a:pt x="2853338" y="6024263"/>
                  </a:lnTo>
                </a:path>
                <a:path w="4025265" h="7208520">
                  <a:moveTo>
                    <a:pt x="2853338" y="6022952"/>
                  </a:moveTo>
                  <a:lnTo>
                    <a:pt x="2850641" y="6020230"/>
                  </a:lnTo>
                  <a:lnTo>
                    <a:pt x="2851989" y="6016197"/>
                  </a:lnTo>
                  <a:lnTo>
                    <a:pt x="2854720" y="6016197"/>
                  </a:lnTo>
                  <a:lnTo>
                    <a:pt x="2856086" y="6020230"/>
                  </a:lnTo>
                  <a:lnTo>
                    <a:pt x="2853338" y="6022952"/>
                  </a:lnTo>
                </a:path>
                <a:path w="4025265" h="7208520">
                  <a:moveTo>
                    <a:pt x="23129" y="6288196"/>
                  </a:moveTo>
                  <a:lnTo>
                    <a:pt x="20381" y="6286834"/>
                  </a:lnTo>
                  <a:lnTo>
                    <a:pt x="21712" y="6284129"/>
                  </a:lnTo>
                  <a:lnTo>
                    <a:pt x="24494" y="6284129"/>
                  </a:lnTo>
                  <a:lnTo>
                    <a:pt x="25826" y="6286834"/>
                  </a:lnTo>
                  <a:lnTo>
                    <a:pt x="23129" y="6288196"/>
                  </a:lnTo>
                </a:path>
                <a:path w="4025265" h="7208520">
                  <a:moveTo>
                    <a:pt x="23129" y="6312528"/>
                  </a:moveTo>
                  <a:lnTo>
                    <a:pt x="20381" y="6311201"/>
                  </a:lnTo>
                  <a:lnTo>
                    <a:pt x="21712" y="6308462"/>
                  </a:lnTo>
                  <a:lnTo>
                    <a:pt x="24494" y="6308462"/>
                  </a:lnTo>
                  <a:lnTo>
                    <a:pt x="25826" y="6311201"/>
                  </a:lnTo>
                  <a:lnTo>
                    <a:pt x="23129" y="6312528"/>
                  </a:lnTo>
                </a:path>
                <a:path w="4025265" h="7208520">
                  <a:moveTo>
                    <a:pt x="4079" y="6301689"/>
                  </a:moveTo>
                  <a:lnTo>
                    <a:pt x="0" y="6299018"/>
                  </a:lnTo>
                  <a:lnTo>
                    <a:pt x="0" y="6294934"/>
                  </a:lnTo>
                  <a:lnTo>
                    <a:pt x="4079" y="6293624"/>
                  </a:lnTo>
                  <a:lnTo>
                    <a:pt x="8193" y="6294934"/>
                  </a:lnTo>
                  <a:lnTo>
                    <a:pt x="8193" y="6299018"/>
                  </a:lnTo>
                  <a:lnTo>
                    <a:pt x="4079" y="6301689"/>
                  </a:lnTo>
                </a:path>
                <a:path w="4025265" h="7208520">
                  <a:moveTo>
                    <a:pt x="2765" y="6301689"/>
                  </a:moveTo>
                  <a:lnTo>
                    <a:pt x="0" y="6299018"/>
                  </a:lnTo>
                  <a:lnTo>
                    <a:pt x="1399" y="6294934"/>
                  </a:lnTo>
                  <a:lnTo>
                    <a:pt x="5445" y="6294934"/>
                  </a:lnTo>
                  <a:lnTo>
                    <a:pt x="6844" y="6299018"/>
                  </a:lnTo>
                  <a:lnTo>
                    <a:pt x="2765" y="6301689"/>
                  </a:lnTo>
                </a:path>
                <a:path w="4025265" h="7208520">
                  <a:moveTo>
                    <a:pt x="917661" y="6776636"/>
                  </a:moveTo>
                  <a:lnTo>
                    <a:pt x="916279" y="6773965"/>
                  </a:lnTo>
                  <a:lnTo>
                    <a:pt x="917661" y="6772603"/>
                  </a:lnTo>
                  <a:lnTo>
                    <a:pt x="920393" y="6773965"/>
                  </a:lnTo>
                  <a:lnTo>
                    <a:pt x="917661" y="6776636"/>
                  </a:lnTo>
                </a:path>
                <a:path w="4025265" h="7208520">
                  <a:moveTo>
                    <a:pt x="917661" y="6801020"/>
                  </a:moveTo>
                  <a:lnTo>
                    <a:pt x="916279" y="6798297"/>
                  </a:lnTo>
                  <a:lnTo>
                    <a:pt x="917661" y="6796987"/>
                  </a:lnTo>
                  <a:lnTo>
                    <a:pt x="920393" y="6798297"/>
                  </a:lnTo>
                  <a:lnTo>
                    <a:pt x="917661" y="6801020"/>
                  </a:lnTo>
                </a:path>
                <a:path w="4025265" h="7208520">
                  <a:moveTo>
                    <a:pt x="938008" y="6791542"/>
                  </a:moveTo>
                  <a:lnTo>
                    <a:pt x="933912" y="6788836"/>
                  </a:lnTo>
                  <a:lnTo>
                    <a:pt x="933912" y="6784787"/>
                  </a:lnTo>
                  <a:lnTo>
                    <a:pt x="938008" y="6783425"/>
                  </a:lnTo>
                  <a:lnTo>
                    <a:pt x="942088" y="6784787"/>
                  </a:lnTo>
                  <a:lnTo>
                    <a:pt x="942088" y="6788836"/>
                  </a:lnTo>
                  <a:lnTo>
                    <a:pt x="938008" y="6791542"/>
                  </a:lnTo>
                </a:path>
                <a:path w="4025265" h="7208520">
                  <a:moveTo>
                    <a:pt x="936660" y="6790215"/>
                  </a:moveTo>
                  <a:lnTo>
                    <a:pt x="933912" y="6787475"/>
                  </a:lnTo>
                  <a:lnTo>
                    <a:pt x="935329" y="6783425"/>
                  </a:lnTo>
                  <a:lnTo>
                    <a:pt x="939374" y="6783425"/>
                  </a:lnTo>
                  <a:lnTo>
                    <a:pt x="940723" y="6787475"/>
                  </a:lnTo>
                  <a:lnTo>
                    <a:pt x="936660" y="6790215"/>
                  </a:lnTo>
                </a:path>
                <a:path w="4025265" h="7208520">
                  <a:moveTo>
                    <a:pt x="1170172" y="3971605"/>
                  </a:moveTo>
                  <a:lnTo>
                    <a:pt x="1168755" y="3970209"/>
                  </a:lnTo>
                  <a:lnTo>
                    <a:pt x="1170172" y="3966092"/>
                  </a:lnTo>
                  <a:lnTo>
                    <a:pt x="1171504" y="3966092"/>
                  </a:lnTo>
                  <a:lnTo>
                    <a:pt x="1172852" y="3970209"/>
                  </a:lnTo>
                  <a:lnTo>
                    <a:pt x="1170172" y="3971605"/>
                  </a:lnTo>
                </a:path>
                <a:path w="4025265" h="7208520">
                  <a:moveTo>
                    <a:pt x="1145660" y="3971605"/>
                  </a:moveTo>
                  <a:lnTo>
                    <a:pt x="1144346" y="3970209"/>
                  </a:lnTo>
                  <a:lnTo>
                    <a:pt x="1145660" y="3966092"/>
                  </a:lnTo>
                  <a:lnTo>
                    <a:pt x="1147043" y="3966092"/>
                  </a:lnTo>
                  <a:lnTo>
                    <a:pt x="1148443" y="3970209"/>
                  </a:lnTo>
                  <a:lnTo>
                    <a:pt x="1145660" y="3971605"/>
                  </a:lnTo>
                </a:path>
                <a:path w="4025265" h="7208520">
                  <a:moveTo>
                    <a:pt x="1159299" y="3953942"/>
                  </a:moveTo>
                  <a:lnTo>
                    <a:pt x="1155202" y="3951271"/>
                  </a:lnTo>
                  <a:lnTo>
                    <a:pt x="1155202" y="3947187"/>
                  </a:lnTo>
                  <a:lnTo>
                    <a:pt x="1159299" y="3945860"/>
                  </a:lnTo>
                  <a:lnTo>
                    <a:pt x="1163310" y="3947187"/>
                  </a:lnTo>
                  <a:lnTo>
                    <a:pt x="1163310" y="3951271"/>
                  </a:lnTo>
                  <a:lnTo>
                    <a:pt x="1159299" y="3953942"/>
                  </a:lnTo>
                </a:path>
                <a:path w="4025265" h="7208520">
                  <a:moveTo>
                    <a:pt x="1157899" y="3952598"/>
                  </a:moveTo>
                  <a:lnTo>
                    <a:pt x="1155202" y="3949943"/>
                  </a:lnTo>
                  <a:lnTo>
                    <a:pt x="1156534" y="3945860"/>
                  </a:lnTo>
                  <a:lnTo>
                    <a:pt x="1160630" y="3945860"/>
                  </a:lnTo>
                  <a:lnTo>
                    <a:pt x="1161979" y="3949943"/>
                  </a:lnTo>
                  <a:lnTo>
                    <a:pt x="1157899" y="395259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/>
            <p:cNvSpPr/>
            <p:nvPr/>
          </p:nvSpPr>
          <p:spPr>
            <a:xfrm>
              <a:off x="17327420" y="299308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4028" y="8133"/>
                  </a:moveTo>
                  <a:lnTo>
                    <a:pt x="0" y="5394"/>
                  </a:lnTo>
                  <a:lnTo>
                    <a:pt x="0" y="1361"/>
                  </a:lnTo>
                  <a:lnTo>
                    <a:pt x="4028" y="0"/>
                  </a:lnTo>
                  <a:lnTo>
                    <a:pt x="8108" y="1361"/>
                  </a:lnTo>
                  <a:lnTo>
                    <a:pt x="8108" y="5394"/>
                  </a:lnTo>
                  <a:lnTo>
                    <a:pt x="4028" y="813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/>
            <p:cNvSpPr/>
            <p:nvPr/>
          </p:nvSpPr>
          <p:spPr>
            <a:xfrm>
              <a:off x="17119676" y="2648012"/>
              <a:ext cx="1945639" cy="4916170"/>
            </a:xfrm>
            <a:custGeom>
              <a:avLst/>
              <a:gdLst/>
              <a:ahLst/>
              <a:cxnLst/>
              <a:rect l="l" t="t" r="r" b="b"/>
              <a:pathLst>
                <a:path w="1945640" h="4916170">
                  <a:moveTo>
                    <a:pt x="1531211" y="3672534"/>
                  </a:moveTo>
                  <a:lnTo>
                    <a:pt x="1525783" y="3669777"/>
                  </a:lnTo>
                  <a:lnTo>
                    <a:pt x="1521704" y="3664366"/>
                  </a:lnTo>
                  <a:lnTo>
                    <a:pt x="1523086" y="3657594"/>
                  </a:lnTo>
                  <a:lnTo>
                    <a:pt x="1528514" y="3653510"/>
                  </a:lnTo>
                  <a:lnTo>
                    <a:pt x="1533943" y="3653510"/>
                  </a:lnTo>
                  <a:lnTo>
                    <a:pt x="1539354" y="3657594"/>
                  </a:lnTo>
                  <a:lnTo>
                    <a:pt x="1540736" y="3664366"/>
                  </a:lnTo>
                  <a:lnTo>
                    <a:pt x="1536639" y="3669777"/>
                  </a:lnTo>
                  <a:lnTo>
                    <a:pt x="1531211" y="3672534"/>
                  </a:lnTo>
                </a:path>
                <a:path w="1945640" h="4916170">
                  <a:moveTo>
                    <a:pt x="1945576" y="3883583"/>
                  </a:moveTo>
                  <a:lnTo>
                    <a:pt x="1945235" y="3882186"/>
                  </a:lnTo>
                  <a:lnTo>
                    <a:pt x="1945576" y="3881160"/>
                  </a:lnTo>
                </a:path>
                <a:path w="1945640" h="4916170">
                  <a:moveTo>
                    <a:pt x="898646" y="3165053"/>
                  </a:moveTo>
                  <a:lnTo>
                    <a:pt x="893235" y="3162364"/>
                  </a:lnTo>
                  <a:lnTo>
                    <a:pt x="889138" y="3156902"/>
                  </a:lnTo>
                  <a:lnTo>
                    <a:pt x="890521" y="3150147"/>
                  </a:lnTo>
                  <a:lnTo>
                    <a:pt x="895949" y="3146097"/>
                  </a:lnTo>
                  <a:lnTo>
                    <a:pt x="901343" y="3146097"/>
                  </a:lnTo>
                  <a:lnTo>
                    <a:pt x="906771" y="3150147"/>
                  </a:lnTo>
                  <a:lnTo>
                    <a:pt x="908154" y="3156902"/>
                  </a:lnTo>
                  <a:lnTo>
                    <a:pt x="904091" y="3162364"/>
                  </a:lnTo>
                  <a:lnTo>
                    <a:pt x="898646" y="3165053"/>
                  </a:lnTo>
                </a:path>
                <a:path w="1945640" h="4916170">
                  <a:moveTo>
                    <a:pt x="4096" y="8150"/>
                  </a:moveTo>
                  <a:lnTo>
                    <a:pt x="51" y="5394"/>
                  </a:lnTo>
                  <a:lnTo>
                    <a:pt x="51" y="1378"/>
                  </a:lnTo>
                  <a:lnTo>
                    <a:pt x="4096" y="0"/>
                  </a:lnTo>
                  <a:lnTo>
                    <a:pt x="8176" y="1378"/>
                  </a:lnTo>
                  <a:lnTo>
                    <a:pt x="8176" y="5394"/>
                  </a:lnTo>
                  <a:lnTo>
                    <a:pt x="4096" y="8150"/>
                  </a:lnTo>
                </a:path>
                <a:path w="1945640" h="4916170">
                  <a:moveTo>
                    <a:pt x="211782" y="4571040"/>
                  </a:moveTo>
                  <a:lnTo>
                    <a:pt x="207737" y="4568283"/>
                  </a:lnTo>
                  <a:lnTo>
                    <a:pt x="207737" y="4564250"/>
                  </a:lnTo>
                  <a:lnTo>
                    <a:pt x="211782" y="4562838"/>
                  </a:lnTo>
                  <a:lnTo>
                    <a:pt x="215879" y="4564250"/>
                  </a:lnTo>
                  <a:lnTo>
                    <a:pt x="215879" y="4568283"/>
                  </a:lnTo>
                  <a:lnTo>
                    <a:pt x="211782" y="4571040"/>
                  </a:lnTo>
                </a:path>
                <a:path w="1945640" h="4916170">
                  <a:moveTo>
                    <a:pt x="4096" y="4916053"/>
                  </a:moveTo>
                  <a:lnTo>
                    <a:pt x="0" y="4913348"/>
                  </a:lnTo>
                  <a:lnTo>
                    <a:pt x="0" y="4909315"/>
                  </a:lnTo>
                  <a:lnTo>
                    <a:pt x="4096" y="4907954"/>
                  </a:lnTo>
                  <a:lnTo>
                    <a:pt x="8176" y="4909315"/>
                  </a:lnTo>
                  <a:lnTo>
                    <a:pt x="8176" y="4913348"/>
                  </a:lnTo>
                  <a:lnTo>
                    <a:pt x="4096" y="491605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/>
            <p:cNvSpPr/>
            <p:nvPr/>
          </p:nvSpPr>
          <p:spPr>
            <a:xfrm>
              <a:off x="17940951" y="795561"/>
              <a:ext cx="33020" cy="6094730"/>
            </a:xfrm>
            <a:custGeom>
              <a:avLst/>
              <a:gdLst/>
              <a:ahLst/>
              <a:cxnLst/>
              <a:rect l="l" t="t" r="r" b="b"/>
              <a:pathLst>
                <a:path w="33019" h="6094730">
                  <a:moveTo>
                    <a:pt x="1348" y="6094640"/>
                  </a:moveTo>
                  <a:lnTo>
                    <a:pt x="0" y="6093296"/>
                  </a:lnTo>
                  <a:lnTo>
                    <a:pt x="1348" y="6091952"/>
                  </a:lnTo>
                  <a:lnTo>
                    <a:pt x="2714" y="6093296"/>
                  </a:lnTo>
                  <a:lnTo>
                    <a:pt x="1348" y="6094640"/>
                  </a:lnTo>
                </a:path>
                <a:path w="33019" h="6094730">
                  <a:moveTo>
                    <a:pt x="1348" y="2671"/>
                  </a:moveTo>
                  <a:lnTo>
                    <a:pt x="0" y="1310"/>
                  </a:lnTo>
                  <a:lnTo>
                    <a:pt x="1348" y="0"/>
                  </a:lnTo>
                  <a:lnTo>
                    <a:pt x="2714" y="1310"/>
                  </a:lnTo>
                  <a:lnTo>
                    <a:pt x="1348" y="2671"/>
                  </a:lnTo>
                </a:path>
                <a:path w="33019" h="6094730">
                  <a:moveTo>
                    <a:pt x="5411" y="27021"/>
                  </a:moveTo>
                  <a:lnTo>
                    <a:pt x="4062" y="25676"/>
                  </a:lnTo>
                  <a:lnTo>
                    <a:pt x="5411" y="24332"/>
                  </a:lnTo>
                  <a:lnTo>
                    <a:pt x="6776" y="25676"/>
                  </a:lnTo>
                  <a:lnTo>
                    <a:pt x="5411" y="27021"/>
                  </a:lnTo>
                </a:path>
                <a:path w="33019" h="6094730">
                  <a:moveTo>
                    <a:pt x="8159" y="52766"/>
                  </a:moveTo>
                  <a:lnTo>
                    <a:pt x="6776" y="50026"/>
                  </a:lnTo>
                  <a:lnTo>
                    <a:pt x="8159" y="48682"/>
                  </a:lnTo>
                  <a:lnTo>
                    <a:pt x="10839" y="50026"/>
                  </a:lnTo>
                  <a:lnTo>
                    <a:pt x="8159" y="52766"/>
                  </a:lnTo>
                </a:path>
                <a:path w="33019" h="6094730">
                  <a:moveTo>
                    <a:pt x="12187" y="77081"/>
                  </a:moveTo>
                  <a:lnTo>
                    <a:pt x="10839" y="75737"/>
                  </a:lnTo>
                  <a:lnTo>
                    <a:pt x="12187" y="74410"/>
                  </a:lnTo>
                  <a:lnTo>
                    <a:pt x="13587" y="75737"/>
                  </a:lnTo>
                  <a:lnTo>
                    <a:pt x="12187" y="77081"/>
                  </a:lnTo>
                </a:path>
                <a:path w="33019" h="6094730">
                  <a:moveTo>
                    <a:pt x="16284" y="101431"/>
                  </a:moveTo>
                  <a:lnTo>
                    <a:pt x="14935" y="100138"/>
                  </a:lnTo>
                  <a:lnTo>
                    <a:pt x="16284" y="98743"/>
                  </a:lnTo>
                  <a:lnTo>
                    <a:pt x="17615" y="100138"/>
                  </a:lnTo>
                  <a:lnTo>
                    <a:pt x="16284" y="101431"/>
                  </a:lnTo>
                </a:path>
                <a:path w="33019" h="6094730">
                  <a:moveTo>
                    <a:pt x="27140" y="175893"/>
                  </a:moveTo>
                  <a:lnTo>
                    <a:pt x="25792" y="174548"/>
                  </a:lnTo>
                  <a:lnTo>
                    <a:pt x="27140" y="173153"/>
                  </a:lnTo>
                  <a:lnTo>
                    <a:pt x="28489" y="174548"/>
                  </a:lnTo>
                  <a:lnTo>
                    <a:pt x="27140" y="175893"/>
                  </a:lnTo>
                </a:path>
                <a:path w="33019" h="6094730">
                  <a:moveTo>
                    <a:pt x="31237" y="201569"/>
                  </a:moveTo>
                  <a:lnTo>
                    <a:pt x="29888" y="198881"/>
                  </a:lnTo>
                  <a:lnTo>
                    <a:pt x="31237" y="197503"/>
                  </a:lnTo>
                  <a:lnTo>
                    <a:pt x="32551" y="198881"/>
                  </a:lnTo>
                  <a:lnTo>
                    <a:pt x="31237" y="20156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/>
            <p:cNvSpPr/>
            <p:nvPr/>
          </p:nvSpPr>
          <p:spPr>
            <a:xfrm>
              <a:off x="18057693" y="132867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348" y="4032"/>
                  </a:moveTo>
                  <a:lnTo>
                    <a:pt x="0" y="1327"/>
                  </a:lnTo>
                  <a:lnTo>
                    <a:pt x="1348" y="0"/>
                  </a:lnTo>
                  <a:lnTo>
                    <a:pt x="4079" y="1327"/>
                  </a:lnTo>
                  <a:lnTo>
                    <a:pt x="1348" y="4032"/>
                  </a:lnTo>
                </a:path>
                <a:path w="4444" h="4444">
                  <a:moveTo>
                    <a:pt x="1348" y="2722"/>
                  </a:moveTo>
                  <a:lnTo>
                    <a:pt x="1348" y="1327"/>
                  </a:lnTo>
                  <a:lnTo>
                    <a:pt x="2731" y="1327"/>
                  </a:lnTo>
                  <a:lnTo>
                    <a:pt x="1348" y="27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/>
            <p:cNvSpPr/>
            <p:nvPr/>
          </p:nvSpPr>
          <p:spPr>
            <a:xfrm>
              <a:off x="15703874" y="2420688"/>
              <a:ext cx="574675" cy="216535"/>
            </a:xfrm>
            <a:custGeom>
              <a:avLst/>
              <a:gdLst/>
              <a:ahLst/>
              <a:cxnLst/>
              <a:rect l="l" t="t" r="r" b="b"/>
              <a:pathLst>
                <a:path w="574675" h="216535">
                  <a:moveTo>
                    <a:pt x="574221" y="0"/>
                  </a:moveTo>
                  <a:lnTo>
                    <a:pt x="574221" y="197554"/>
                  </a:lnTo>
                </a:path>
                <a:path w="574675" h="216535">
                  <a:moveTo>
                    <a:pt x="574221" y="204292"/>
                  </a:moveTo>
                  <a:lnTo>
                    <a:pt x="574221" y="216475"/>
                  </a:lnTo>
                </a:path>
                <a:path w="574675" h="216535">
                  <a:moveTo>
                    <a:pt x="0" y="90677"/>
                  </a:moveTo>
                  <a:lnTo>
                    <a:pt x="0" y="197554"/>
                  </a:lnTo>
                </a:path>
                <a:path w="574675" h="216535">
                  <a:moveTo>
                    <a:pt x="0" y="204292"/>
                  </a:moveTo>
                  <a:lnTo>
                    <a:pt x="0" y="21647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/>
            <p:cNvSpPr/>
            <p:nvPr/>
          </p:nvSpPr>
          <p:spPr>
            <a:xfrm>
              <a:off x="14976270" y="2511352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w="0" h="126364">
                  <a:moveTo>
                    <a:pt x="0" y="0"/>
                  </a:moveTo>
                  <a:lnTo>
                    <a:pt x="0" y="106876"/>
                  </a:lnTo>
                </a:path>
                <a:path w="0" h="126364">
                  <a:moveTo>
                    <a:pt x="0" y="113631"/>
                  </a:moveTo>
                  <a:lnTo>
                    <a:pt x="0" y="12581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5" name="object 61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0492636" y="7684465"/>
              <a:ext cx="16335" cy="20299"/>
            </a:xfrm>
            <a:prstGeom prst="rect">
              <a:avLst/>
            </a:prstGeom>
          </p:spPr>
        </p:pic>
        <p:sp>
          <p:nvSpPr>
            <p:cNvPr id="616" name="object 616"/>
            <p:cNvSpPr/>
            <p:nvPr/>
          </p:nvSpPr>
          <p:spPr>
            <a:xfrm>
              <a:off x="11941069" y="539360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10873" y="5342"/>
                  </a:moveTo>
                  <a:lnTo>
                    <a:pt x="0" y="5342"/>
                  </a:lnTo>
                </a:path>
                <a:path w="11429" h="12700">
                  <a:moveTo>
                    <a:pt x="5445" y="0"/>
                  </a:moveTo>
                  <a:lnTo>
                    <a:pt x="5445" y="1218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/>
            <p:cNvSpPr/>
            <p:nvPr/>
          </p:nvSpPr>
          <p:spPr>
            <a:xfrm>
              <a:off x="12678197" y="509996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12187" y="5394"/>
                  </a:moveTo>
                  <a:lnTo>
                    <a:pt x="0" y="5394"/>
                  </a:lnTo>
                </a:path>
                <a:path w="12700" h="11429">
                  <a:moveTo>
                    <a:pt x="6742" y="0"/>
                  </a:moveTo>
                  <a:lnTo>
                    <a:pt x="6742" y="1080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/>
            <p:cNvSpPr/>
            <p:nvPr/>
          </p:nvSpPr>
          <p:spPr>
            <a:xfrm>
              <a:off x="12679512" y="509996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10873" y="6738"/>
                  </a:moveTo>
                  <a:lnTo>
                    <a:pt x="0" y="6738"/>
                  </a:lnTo>
                </a:path>
                <a:path w="11429" h="12700">
                  <a:moveTo>
                    <a:pt x="5428" y="0"/>
                  </a:moveTo>
                  <a:lnTo>
                    <a:pt x="5428" y="12132"/>
                  </a:lnTo>
                </a:path>
                <a:path w="11429" h="12700">
                  <a:moveTo>
                    <a:pt x="10873" y="6738"/>
                  </a:moveTo>
                  <a:lnTo>
                    <a:pt x="0" y="6738"/>
                  </a:lnTo>
                </a:path>
                <a:path w="11429" h="12700">
                  <a:moveTo>
                    <a:pt x="5428" y="0"/>
                  </a:moveTo>
                  <a:lnTo>
                    <a:pt x="5428" y="1213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9" name="object 619"/>
          <p:cNvSpPr txBox="1"/>
          <p:nvPr/>
        </p:nvSpPr>
        <p:spPr>
          <a:xfrm rot="13560000">
            <a:off x="10171449" y="7315614"/>
            <a:ext cx="73300" cy="21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0"/>
              </a:lnSpc>
            </a:pPr>
            <a:r>
              <a:rPr dirty="0" sz="150" spc="10">
                <a:latin typeface="Arial"/>
                <a:cs typeface="Arial"/>
              </a:rPr>
              <a:t>2</a:t>
            </a:r>
            <a:r>
              <a:rPr dirty="0" baseline="27777" sz="150" spc="7">
                <a:latin typeface="Arial"/>
                <a:cs typeface="Arial"/>
              </a:rPr>
              <a:t>5 </a:t>
            </a:r>
            <a:r>
              <a:rPr dirty="0" baseline="27777" sz="150" spc="7">
                <a:latin typeface="Arial"/>
                <a:cs typeface="Arial"/>
              </a:rPr>
              <a:t>       </a:t>
            </a:r>
            <a:r>
              <a:rPr dirty="0" baseline="27777" sz="150" spc="-7">
                <a:latin typeface="Arial"/>
                <a:cs typeface="Arial"/>
              </a:rPr>
              <a:t> </a:t>
            </a:r>
            <a:r>
              <a:rPr dirty="0" sz="150" spc="10">
                <a:latin typeface="Arial"/>
                <a:cs typeface="Arial"/>
              </a:rPr>
              <a:t>2</a:t>
            </a:r>
            <a:r>
              <a:rPr dirty="0" baseline="27777" sz="150" spc="7">
                <a:latin typeface="Arial"/>
                <a:cs typeface="Arial"/>
              </a:rPr>
              <a:t>5</a:t>
            </a:r>
            <a:endParaRPr baseline="27777" sz="150">
              <a:latin typeface="Arial"/>
              <a:cs typeface="Arial"/>
            </a:endParaRPr>
          </a:p>
        </p:txBody>
      </p:sp>
      <p:sp>
        <p:nvSpPr>
          <p:cNvPr id="620" name="object 620"/>
          <p:cNvSpPr txBox="1"/>
          <p:nvPr/>
        </p:nvSpPr>
        <p:spPr>
          <a:xfrm rot="10800000">
            <a:off x="15802457" y="2832464"/>
            <a:ext cx="25918" cy="21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0"/>
              </a:lnSpc>
            </a:pPr>
            <a:r>
              <a:rPr dirty="0" sz="150" spc="10">
                <a:latin typeface="Arial"/>
                <a:cs typeface="Arial"/>
              </a:rPr>
              <a:t>F</a:t>
            </a:r>
            <a:endParaRPr sz="150">
              <a:latin typeface="Arial"/>
              <a:cs typeface="Arial"/>
            </a:endParaRPr>
          </a:p>
        </p:txBody>
      </p:sp>
      <p:sp>
        <p:nvSpPr>
          <p:cNvPr id="621" name="object 621"/>
          <p:cNvSpPr txBox="1"/>
          <p:nvPr/>
        </p:nvSpPr>
        <p:spPr>
          <a:xfrm>
            <a:off x="15655297" y="6513500"/>
            <a:ext cx="50165" cy="38735"/>
          </a:xfrm>
          <a:prstGeom prst="rect">
            <a:avLst/>
          </a:prstGeom>
        </p:spPr>
        <p:txBody>
          <a:bodyPr wrap="square" lIns="0" tIns="1333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>
                <a:latin typeface="Arial"/>
                <a:cs typeface="Arial"/>
              </a:rPr>
              <a:t>F</a:t>
            </a:r>
            <a:endParaRPr sz="150">
              <a:latin typeface="Arial"/>
              <a:cs typeface="Arial"/>
            </a:endParaRPr>
          </a:p>
        </p:txBody>
      </p:sp>
      <p:sp>
        <p:nvSpPr>
          <p:cNvPr id="622" name="object 622"/>
          <p:cNvSpPr txBox="1"/>
          <p:nvPr/>
        </p:nvSpPr>
        <p:spPr>
          <a:xfrm rot="15840000">
            <a:off x="18767876" y="1284557"/>
            <a:ext cx="189900" cy="21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0"/>
              </a:lnSpc>
            </a:pPr>
            <a:r>
              <a:rPr dirty="0" sz="150" spc="5">
                <a:latin typeface="Arial"/>
                <a:cs typeface="Arial"/>
              </a:rPr>
              <a:t>O</a:t>
            </a:r>
            <a:r>
              <a:rPr dirty="0" sz="150" spc="10">
                <a:latin typeface="Arial"/>
                <a:cs typeface="Arial"/>
              </a:rPr>
              <a:t>K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 spc="10">
                <a:latin typeface="Arial"/>
                <a:cs typeface="Arial"/>
              </a:rPr>
              <a:t>R.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 spc="10">
                <a:latin typeface="Arial"/>
                <a:cs typeface="Arial"/>
              </a:rPr>
              <a:t>B</a:t>
            </a:r>
            <a:r>
              <a:rPr dirty="0" sz="150">
                <a:latin typeface="Arial"/>
                <a:cs typeface="Arial"/>
              </a:rPr>
              <a:t>R</a:t>
            </a:r>
            <a:r>
              <a:rPr dirty="0" sz="150" spc="5">
                <a:latin typeface="Arial"/>
                <a:cs typeface="Arial"/>
              </a:rPr>
              <a:t>.</a:t>
            </a:r>
            <a:r>
              <a:rPr dirty="0" sz="150" spc="-10">
                <a:latin typeface="Arial"/>
                <a:cs typeface="Arial"/>
              </a:rPr>
              <a:t> </a:t>
            </a:r>
            <a:r>
              <a:rPr dirty="0" sz="150" spc="10">
                <a:latin typeface="Arial"/>
                <a:cs typeface="Arial"/>
              </a:rPr>
              <a:t>=</a:t>
            </a:r>
            <a:r>
              <a:rPr dirty="0" sz="150" spc="5">
                <a:latin typeface="Arial"/>
                <a:cs typeface="Arial"/>
              </a:rPr>
              <a:t> </a:t>
            </a:r>
            <a:r>
              <a:rPr dirty="0" sz="150" spc="10">
                <a:latin typeface="Arial"/>
                <a:cs typeface="Arial"/>
              </a:rPr>
              <a:t>+</a:t>
            </a:r>
            <a:r>
              <a:rPr dirty="0" sz="150" spc="5">
                <a:latin typeface="Arial"/>
                <a:cs typeface="Arial"/>
              </a:rPr>
              <a:t> </a:t>
            </a:r>
            <a:r>
              <a:rPr dirty="0" sz="150" spc="5">
                <a:latin typeface="Arial"/>
                <a:cs typeface="Arial"/>
              </a:rPr>
              <a:t>0</a:t>
            </a:r>
            <a:r>
              <a:rPr dirty="0" sz="150" spc="5">
                <a:latin typeface="Arial"/>
                <a:cs typeface="Arial"/>
              </a:rPr>
              <a:t>.</a:t>
            </a:r>
            <a:r>
              <a:rPr dirty="0" sz="150" spc="5">
                <a:latin typeface="Arial"/>
                <a:cs typeface="Arial"/>
              </a:rPr>
              <a:t>6</a:t>
            </a:r>
            <a:r>
              <a:rPr dirty="0" sz="150" spc="10">
                <a:latin typeface="Arial"/>
                <a:cs typeface="Arial"/>
              </a:rPr>
              <a:t>8</a:t>
            </a:r>
            <a:endParaRPr sz="150">
              <a:latin typeface="Arial"/>
              <a:cs typeface="Arial"/>
            </a:endParaRPr>
          </a:p>
        </p:txBody>
      </p:sp>
      <p:sp>
        <p:nvSpPr>
          <p:cNvPr id="623" name="object 623"/>
          <p:cNvSpPr txBox="1"/>
          <p:nvPr/>
        </p:nvSpPr>
        <p:spPr>
          <a:xfrm rot="15780000">
            <a:off x="18648099" y="1061770"/>
            <a:ext cx="107106" cy="21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0"/>
              </a:lnSpc>
            </a:pPr>
            <a:r>
              <a:rPr dirty="0" sz="150">
                <a:latin typeface="Arial"/>
                <a:cs typeface="Arial"/>
              </a:rPr>
              <a:t>H</a:t>
            </a:r>
            <a:r>
              <a:rPr dirty="0" sz="150" spc="10">
                <a:latin typeface="Arial"/>
                <a:cs typeface="Arial"/>
              </a:rPr>
              <a:t>e</a:t>
            </a:r>
            <a:r>
              <a:rPr dirty="0" sz="150" spc="-10">
                <a:latin typeface="Arial"/>
                <a:cs typeface="Arial"/>
              </a:rPr>
              <a:t>i</a:t>
            </a:r>
            <a:r>
              <a:rPr dirty="0" sz="150" spc="5">
                <a:latin typeface="Arial"/>
                <a:cs typeface="Arial"/>
              </a:rPr>
              <a:t>z</a:t>
            </a:r>
            <a:r>
              <a:rPr dirty="0" sz="150" spc="15">
                <a:latin typeface="Arial"/>
                <a:cs typeface="Arial"/>
              </a:rPr>
              <a:t>k</a:t>
            </a:r>
            <a:r>
              <a:rPr dirty="0" sz="150" spc="-5">
                <a:latin typeface="Arial"/>
                <a:cs typeface="Arial"/>
              </a:rPr>
              <a:t>ö</a:t>
            </a:r>
            <a:r>
              <a:rPr dirty="0" sz="150" spc="10">
                <a:latin typeface="Arial"/>
                <a:cs typeface="Arial"/>
              </a:rPr>
              <a:t>r</a:t>
            </a:r>
            <a:r>
              <a:rPr dirty="0" sz="150" spc="-5">
                <a:latin typeface="Arial"/>
                <a:cs typeface="Arial"/>
              </a:rPr>
              <a:t>p</a:t>
            </a:r>
            <a:r>
              <a:rPr dirty="0" sz="150" spc="5">
                <a:latin typeface="Arial"/>
                <a:cs typeface="Arial"/>
              </a:rPr>
              <a:t>er</a:t>
            </a:r>
            <a:endParaRPr sz="150">
              <a:latin typeface="Arial"/>
              <a:cs typeface="Arial"/>
            </a:endParaRPr>
          </a:p>
        </p:txBody>
      </p:sp>
      <p:sp>
        <p:nvSpPr>
          <p:cNvPr id="624" name="object 624"/>
          <p:cNvSpPr txBox="1"/>
          <p:nvPr/>
        </p:nvSpPr>
        <p:spPr>
          <a:xfrm rot="10260000">
            <a:off x="15631399" y="1072908"/>
            <a:ext cx="191161" cy="21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0"/>
              </a:lnSpc>
            </a:pPr>
            <a:r>
              <a:rPr dirty="0" sz="150" spc="10">
                <a:latin typeface="Arial"/>
                <a:cs typeface="Arial"/>
              </a:rPr>
              <a:t>OK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 spc="5">
                <a:latin typeface="Arial"/>
                <a:cs typeface="Arial"/>
              </a:rPr>
              <a:t>R.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 spc="5">
                <a:latin typeface="Arial"/>
                <a:cs typeface="Arial"/>
              </a:rPr>
              <a:t>BR.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 spc="10">
                <a:latin typeface="Arial"/>
                <a:cs typeface="Arial"/>
              </a:rPr>
              <a:t>=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 spc="10">
                <a:latin typeface="Arial"/>
                <a:cs typeface="Arial"/>
              </a:rPr>
              <a:t>+</a:t>
            </a:r>
            <a:r>
              <a:rPr dirty="0" sz="150">
                <a:latin typeface="Arial"/>
                <a:cs typeface="Arial"/>
              </a:rPr>
              <a:t> </a:t>
            </a:r>
            <a:r>
              <a:rPr dirty="0" sz="150" spc="5">
                <a:latin typeface="Arial"/>
                <a:cs typeface="Arial"/>
              </a:rPr>
              <a:t>0.34</a:t>
            </a:r>
            <a:endParaRPr sz="150">
              <a:latin typeface="Arial"/>
              <a:cs typeface="Arial"/>
            </a:endParaRPr>
          </a:p>
        </p:txBody>
      </p:sp>
      <p:sp>
        <p:nvSpPr>
          <p:cNvPr id="625" name="object 625"/>
          <p:cNvSpPr txBox="1"/>
          <p:nvPr/>
        </p:nvSpPr>
        <p:spPr>
          <a:xfrm rot="10800000">
            <a:off x="15388059" y="4852093"/>
            <a:ext cx="65454" cy="3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4"/>
              </a:lnSpc>
            </a:pPr>
            <a:r>
              <a:rPr dirty="0" sz="250" spc="-10">
                <a:latin typeface="Arial"/>
                <a:cs typeface="Arial"/>
              </a:rPr>
              <a:t>T</a:t>
            </a:r>
            <a:r>
              <a:rPr dirty="0" sz="250" spc="5">
                <a:latin typeface="Arial"/>
                <a:cs typeface="Arial"/>
              </a:rPr>
              <a:t>3</a:t>
            </a:r>
            <a:r>
              <a:rPr dirty="0" sz="250">
                <a:latin typeface="Arial"/>
                <a:cs typeface="Arial"/>
              </a:rPr>
              <a:t>0</a:t>
            </a:r>
            <a:endParaRPr sz="250">
              <a:latin typeface="Arial"/>
              <a:cs typeface="Arial"/>
            </a:endParaRPr>
          </a:p>
        </p:txBody>
      </p:sp>
      <p:grpSp>
        <p:nvGrpSpPr>
          <p:cNvPr id="626" name="object 626"/>
          <p:cNvGrpSpPr/>
          <p:nvPr/>
        </p:nvGrpSpPr>
        <p:grpSpPr>
          <a:xfrm>
            <a:off x="10212194" y="2438174"/>
            <a:ext cx="7515859" cy="4551680"/>
            <a:chOff x="10212194" y="2438174"/>
            <a:chExt cx="7515859" cy="4551680"/>
          </a:xfrm>
        </p:grpSpPr>
        <p:sp>
          <p:nvSpPr>
            <p:cNvPr id="627" name="object 627"/>
            <p:cNvSpPr/>
            <p:nvPr/>
          </p:nvSpPr>
          <p:spPr>
            <a:xfrm>
              <a:off x="12080354" y="2438177"/>
              <a:ext cx="1518920" cy="2039620"/>
            </a:xfrm>
            <a:custGeom>
              <a:avLst/>
              <a:gdLst/>
              <a:ahLst/>
              <a:cxnLst/>
              <a:rect l="l" t="t" r="r" b="b"/>
              <a:pathLst>
                <a:path w="1518919" h="2039620">
                  <a:moveTo>
                    <a:pt x="100241" y="1792998"/>
                  </a:moveTo>
                  <a:lnTo>
                    <a:pt x="80784" y="1779333"/>
                  </a:lnTo>
                  <a:lnTo>
                    <a:pt x="73355" y="1783994"/>
                  </a:lnTo>
                  <a:lnTo>
                    <a:pt x="71412" y="1786051"/>
                  </a:lnTo>
                  <a:lnTo>
                    <a:pt x="67881" y="1791855"/>
                  </a:lnTo>
                  <a:lnTo>
                    <a:pt x="67398" y="1797913"/>
                  </a:lnTo>
                  <a:lnTo>
                    <a:pt x="70777" y="1803196"/>
                  </a:lnTo>
                  <a:lnTo>
                    <a:pt x="75222" y="1807629"/>
                  </a:lnTo>
                  <a:lnTo>
                    <a:pt x="80848" y="1809750"/>
                  </a:lnTo>
                  <a:lnTo>
                    <a:pt x="86893" y="1809445"/>
                  </a:lnTo>
                  <a:lnTo>
                    <a:pt x="92570" y="1806625"/>
                  </a:lnTo>
                  <a:lnTo>
                    <a:pt x="98526" y="1801939"/>
                  </a:lnTo>
                  <a:lnTo>
                    <a:pt x="100241" y="1792998"/>
                  </a:lnTo>
                  <a:close/>
                </a:path>
                <a:path w="1518919" h="2039620">
                  <a:moveTo>
                    <a:pt x="166497" y="1814169"/>
                  </a:moveTo>
                  <a:lnTo>
                    <a:pt x="64236" y="1878177"/>
                  </a:lnTo>
                  <a:lnTo>
                    <a:pt x="0" y="1776234"/>
                  </a:lnTo>
                  <a:lnTo>
                    <a:pt x="64160" y="1878368"/>
                  </a:lnTo>
                  <a:lnTo>
                    <a:pt x="166497" y="1814169"/>
                  </a:lnTo>
                  <a:close/>
                </a:path>
                <a:path w="1518919" h="2039620">
                  <a:moveTo>
                    <a:pt x="233413" y="1958492"/>
                  </a:moveTo>
                  <a:lnTo>
                    <a:pt x="233006" y="1958060"/>
                  </a:lnTo>
                  <a:lnTo>
                    <a:pt x="232397" y="1958314"/>
                  </a:lnTo>
                  <a:lnTo>
                    <a:pt x="231927" y="1957844"/>
                  </a:lnTo>
                  <a:lnTo>
                    <a:pt x="231279" y="1958047"/>
                  </a:lnTo>
                  <a:lnTo>
                    <a:pt x="185737" y="1986521"/>
                  </a:lnTo>
                  <a:lnTo>
                    <a:pt x="179641" y="1988489"/>
                  </a:lnTo>
                  <a:lnTo>
                    <a:pt x="178638" y="1993214"/>
                  </a:lnTo>
                  <a:lnTo>
                    <a:pt x="183349" y="1993392"/>
                  </a:lnTo>
                  <a:lnTo>
                    <a:pt x="187617" y="1989328"/>
                  </a:lnTo>
                  <a:lnTo>
                    <a:pt x="225450" y="1965655"/>
                  </a:lnTo>
                  <a:lnTo>
                    <a:pt x="231089" y="1963508"/>
                  </a:lnTo>
                  <a:lnTo>
                    <a:pt x="233108" y="1959140"/>
                  </a:lnTo>
                  <a:lnTo>
                    <a:pt x="233413" y="1958886"/>
                  </a:lnTo>
                  <a:lnTo>
                    <a:pt x="233413" y="1958492"/>
                  </a:lnTo>
                  <a:close/>
                </a:path>
                <a:path w="1518919" h="2039620">
                  <a:moveTo>
                    <a:pt x="239750" y="1968474"/>
                  </a:moveTo>
                  <a:lnTo>
                    <a:pt x="239204" y="1967877"/>
                  </a:lnTo>
                  <a:lnTo>
                    <a:pt x="238658" y="1968195"/>
                  </a:lnTo>
                  <a:lnTo>
                    <a:pt x="238404" y="1967369"/>
                  </a:lnTo>
                  <a:lnTo>
                    <a:pt x="237858" y="1967560"/>
                  </a:lnTo>
                  <a:lnTo>
                    <a:pt x="227952" y="1973237"/>
                  </a:lnTo>
                  <a:lnTo>
                    <a:pt x="217004" y="1979942"/>
                  </a:lnTo>
                  <a:lnTo>
                    <a:pt x="191592" y="1995919"/>
                  </a:lnTo>
                  <a:lnTo>
                    <a:pt x="184797" y="1998027"/>
                  </a:lnTo>
                  <a:lnTo>
                    <a:pt x="190004" y="1994865"/>
                  </a:lnTo>
                  <a:lnTo>
                    <a:pt x="226834" y="1971573"/>
                  </a:lnTo>
                  <a:lnTo>
                    <a:pt x="233502" y="1968830"/>
                  </a:lnTo>
                  <a:lnTo>
                    <a:pt x="236194" y="1964042"/>
                  </a:lnTo>
                  <a:lnTo>
                    <a:pt x="236486" y="1963750"/>
                  </a:lnTo>
                  <a:lnTo>
                    <a:pt x="236512" y="1963394"/>
                  </a:lnTo>
                  <a:lnTo>
                    <a:pt x="236131" y="1962988"/>
                  </a:lnTo>
                  <a:lnTo>
                    <a:pt x="235140" y="1962988"/>
                  </a:lnTo>
                  <a:lnTo>
                    <a:pt x="234670" y="1962746"/>
                  </a:lnTo>
                  <a:lnTo>
                    <a:pt x="202361" y="1982774"/>
                  </a:lnTo>
                  <a:lnTo>
                    <a:pt x="186207" y="1993176"/>
                  </a:lnTo>
                  <a:lnTo>
                    <a:pt x="171792" y="2003247"/>
                  </a:lnTo>
                  <a:lnTo>
                    <a:pt x="174040" y="2006104"/>
                  </a:lnTo>
                  <a:lnTo>
                    <a:pt x="177241" y="2002612"/>
                  </a:lnTo>
                  <a:lnTo>
                    <a:pt x="184746" y="1998065"/>
                  </a:lnTo>
                  <a:lnTo>
                    <a:pt x="226364" y="1978088"/>
                  </a:lnTo>
                  <a:lnTo>
                    <a:pt x="239560" y="1969376"/>
                  </a:lnTo>
                  <a:lnTo>
                    <a:pt x="239229" y="1968830"/>
                  </a:lnTo>
                  <a:lnTo>
                    <a:pt x="239750" y="1968474"/>
                  </a:lnTo>
                  <a:close/>
                </a:path>
                <a:path w="1518919" h="2039620">
                  <a:moveTo>
                    <a:pt x="242798" y="1973376"/>
                  </a:moveTo>
                  <a:lnTo>
                    <a:pt x="242290" y="1972767"/>
                  </a:lnTo>
                  <a:lnTo>
                    <a:pt x="241744" y="1973097"/>
                  </a:lnTo>
                  <a:lnTo>
                    <a:pt x="241477" y="1972297"/>
                  </a:lnTo>
                  <a:lnTo>
                    <a:pt x="240957" y="1972449"/>
                  </a:lnTo>
                  <a:lnTo>
                    <a:pt x="231165" y="1978075"/>
                  </a:lnTo>
                  <a:lnTo>
                    <a:pt x="220167" y="1984819"/>
                  </a:lnTo>
                  <a:lnTo>
                    <a:pt x="194665" y="2000872"/>
                  </a:lnTo>
                  <a:lnTo>
                    <a:pt x="188607" y="2002840"/>
                  </a:lnTo>
                  <a:lnTo>
                    <a:pt x="187629" y="2007539"/>
                  </a:lnTo>
                  <a:lnTo>
                    <a:pt x="192430" y="2007628"/>
                  </a:lnTo>
                  <a:lnTo>
                    <a:pt x="196735" y="2003564"/>
                  </a:lnTo>
                  <a:lnTo>
                    <a:pt x="222516" y="1987524"/>
                  </a:lnTo>
                  <a:lnTo>
                    <a:pt x="232943" y="1980857"/>
                  </a:lnTo>
                  <a:lnTo>
                    <a:pt x="242646" y="1974278"/>
                  </a:lnTo>
                  <a:lnTo>
                    <a:pt x="242328" y="1973732"/>
                  </a:lnTo>
                  <a:lnTo>
                    <a:pt x="242798" y="1973376"/>
                  </a:lnTo>
                  <a:close/>
                </a:path>
                <a:path w="1518919" h="2039620">
                  <a:moveTo>
                    <a:pt x="248589" y="1982571"/>
                  </a:moveTo>
                  <a:lnTo>
                    <a:pt x="248208" y="1982190"/>
                  </a:lnTo>
                  <a:lnTo>
                    <a:pt x="247573" y="1982444"/>
                  </a:lnTo>
                  <a:lnTo>
                    <a:pt x="247103" y="1981923"/>
                  </a:lnTo>
                  <a:lnTo>
                    <a:pt x="246468" y="1982152"/>
                  </a:lnTo>
                  <a:lnTo>
                    <a:pt x="200926" y="2010625"/>
                  </a:lnTo>
                  <a:lnTo>
                    <a:pt x="194830" y="2012581"/>
                  </a:lnTo>
                  <a:lnTo>
                    <a:pt x="193840" y="2017356"/>
                  </a:lnTo>
                  <a:lnTo>
                    <a:pt x="198526" y="2017483"/>
                  </a:lnTo>
                  <a:lnTo>
                    <a:pt x="202793" y="2013432"/>
                  </a:lnTo>
                  <a:lnTo>
                    <a:pt x="240728" y="1989696"/>
                  </a:lnTo>
                  <a:lnTo>
                    <a:pt x="246951" y="1987207"/>
                  </a:lnTo>
                  <a:lnTo>
                    <a:pt x="248310" y="1983257"/>
                  </a:lnTo>
                  <a:lnTo>
                    <a:pt x="248564" y="1982939"/>
                  </a:lnTo>
                  <a:lnTo>
                    <a:pt x="248589" y="1982571"/>
                  </a:lnTo>
                  <a:close/>
                </a:path>
                <a:path w="1518919" h="2039620">
                  <a:moveTo>
                    <a:pt x="254901" y="1992541"/>
                  </a:moveTo>
                  <a:lnTo>
                    <a:pt x="254368" y="1991956"/>
                  </a:lnTo>
                  <a:lnTo>
                    <a:pt x="253822" y="1992287"/>
                  </a:lnTo>
                  <a:lnTo>
                    <a:pt x="253568" y="1991487"/>
                  </a:lnTo>
                  <a:lnTo>
                    <a:pt x="253034" y="1991664"/>
                  </a:lnTo>
                  <a:lnTo>
                    <a:pt x="243192" y="1997303"/>
                  </a:lnTo>
                  <a:lnTo>
                    <a:pt x="232194" y="2004047"/>
                  </a:lnTo>
                  <a:lnTo>
                    <a:pt x="210997" y="2017433"/>
                  </a:lnTo>
                  <a:lnTo>
                    <a:pt x="206794" y="2020036"/>
                  </a:lnTo>
                  <a:lnTo>
                    <a:pt x="203225" y="2021141"/>
                  </a:lnTo>
                  <a:lnTo>
                    <a:pt x="205816" y="2018398"/>
                  </a:lnTo>
                  <a:lnTo>
                    <a:pt x="243395" y="1994903"/>
                  </a:lnTo>
                  <a:lnTo>
                    <a:pt x="249377" y="1992503"/>
                  </a:lnTo>
                  <a:lnTo>
                    <a:pt x="251396" y="1988159"/>
                  </a:lnTo>
                  <a:lnTo>
                    <a:pt x="251650" y="1987842"/>
                  </a:lnTo>
                  <a:lnTo>
                    <a:pt x="251663" y="1987486"/>
                  </a:lnTo>
                  <a:lnTo>
                    <a:pt x="251294" y="1987092"/>
                  </a:lnTo>
                  <a:lnTo>
                    <a:pt x="250304" y="1987080"/>
                  </a:lnTo>
                  <a:lnTo>
                    <a:pt x="249847" y="1986838"/>
                  </a:lnTo>
                  <a:lnTo>
                    <a:pt x="222224" y="2003920"/>
                  </a:lnTo>
                  <a:lnTo>
                    <a:pt x="208445" y="2012835"/>
                  </a:lnTo>
                  <a:lnTo>
                    <a:pt x="196380" y="2021433"/>
                  </a:lnTo>
                  <a:lnTo>
                    <a:pt x="199948" y="2023300"/>
                  </a:lnTo>
                  <a:lnTo>
                    <a:pt x="199999" y="2027161"/>
                  </a:lnTo>
                  <a:lnTo>
                    <a:pt x="206730" y="2024176"/>
                  </a:lnTo>
                  <a:lnTo>
                    <a:pt x="213791" y="2019693"/>
                  </a:lnTo>
                  <a:lnTo>
                    <a:pt x="220916" y="2015020"/>
                  </a:lnTo>
                  <a:lnTo>
                    <a:pt x="227787" y="2011426"/>
                  </a:lnTo>
                  <a:lnTo>
                    <a:pt x="230746" y="2016112"/>
                  </a:lnTo>
                  <a:lnTo>
                    <a:pt x="231673" y="2017598"/>
                  </a:lnTo>
                  <a:lnTo>
                    <a:pt x="226961" y="2025777"/>
                  </a:lnTo>
                  <a:lnTo>
                    <a:pt x="229044" y="2032787"/>
                  </a:lnTo>
                  <a:lnTo>
                    <a:pt x="229425" y="2034070"/>
                  </a:lnTo>
                  <a:lnTo>
                    <a:pt x="232727" y="2036381"/>
                  </a:lnTo>
                  <a:lnTo>
                    <a:pt x="236524" y="2039035"/>
                  </a:lnTo>
                  <a:lnTo>
                    <a:pt x="242455" y="2037867"/>
                  </a:lnTo>
                  <a:lnTo>
                    <a:pt x="245745" y="2037219"/>
                  </a:lnTo>
                  <a:lnTo>
                    <a:pt x="248399" y="2033244"/>
                  </a:lnTo>
                  <a:lnTo>
                    <a:pt x="250634" y="2029866"/>
                  </a:lnTo>
                  <a:lnTo>
                    <a:pt x="249097" y="2021700"/>
                  </a:lnTo>
                  <a:lnTo>
                    <a:pt x="248399" y="2021039"/>
                  </a:lnTo>
                  <a:lnTo>
                    <a:pt x="248399" y="2027656"/>
                  </a:lnTo>
                  <a:lnTo>
                    <a:pt x="247103" y="2030539"/>
                  </a:lnTo>
                  <a:lnTo>
                    <a:pt x="244894" y="2033219"/>
                  </a:lnTo>
                  <a:lnTo>
                    <a:pt x="243725" y="2031301"/>
                  </a:lnTo>
                  <a:lnTo>
                    <a:pt x="242455" y="2029333"/>
                  </a:lnTo>
                  <a:lnTo>
                    <a:pt x="242455" y="2034705"/>
                  </a:lnTo>
                  <a:lnTo>
                    <a:pt x="238671" y="2036533"/>
                  </a:lnTo>
                  <a:lnTo>
                    <a:pt x="235419" y="2035924"/>
                  </a:lnTo>
                  <a:lnTo>
                    <a:pt x="232727" y="2032876"/>
                  </a:lnTo>
                  <a:lnTo>
                    <a:pt x="237337" y="2030018"/>
                  </a:lnTo>
                  <a:lnTo>
                    <a:pt x="238887" y="2029015"/>
                  </a:lnTo>
                  <a:lnTo>
                    <a:pt x="241312" y="2032876"/>
                  </a:lnTo>
                  <a:lnTo>
                    <a:pt x="242455" y="2034705"/>
                  </a:lnTo>
                  <a:lnTo>
                    <a:pt x="242455" y="2029333"/>
                  </a:lnTo>
                  <a:lnTo>
                    <a:pt x="241312" y="2027542"/>
                  </a:lnTo>
                  <a:lnTo>
                    <a:pt x="243065" y="2026399"/>
                  </a:lnTo>
                  <a:lnTo>
                    <a:pt x="245097" y="2025142"/>
                  </a:lnTo>
                  <a:lnTo>
                    <a:pt x="246634" y="2024151"/>
                  </a:lnTo>
                  <a:lnTo>
                    <a:pt x="248399" y="2027656"/>
                  </a:lnTo>
                  <a:lnTo>
                    <a:pt x="248399" y="2021039"/>
                  </a:lnTo>
                  <a:lnTo>
                    <a:pt x="245097" y="2017890"/>
                  </a:lnTo>
                  <a:lnTo>
                    <a:pt x="245097" y="2021662"/>
                  </a:lnTo>
                  <a:lnTo>
                    <a:pt x="239737" y="2025015"/>
                  </a:lnTo>
                  <a:lnTo>
                    <a:pt x="237337" y="2021205"/>
                  </a:lnTo>
                  <a:lnTo>
                    <a:pt x="237337" y="2026539"/>
                  </a:lnTo>
                  <a:lnTo>
                    <a:pt x="231152" y="2030399"/>
                  </a:lnTo>
                  <a:lnTo>
                    <a:pt x="229044" y="2026412"/>
                  </a:lnTo>
                  <a:lnTo>
                    <a:pt x="230746" y="2023300"/>
                  </a:lnTo>
                  <a:lnTo>
                    <a:pt x="231673" y="2022348"/>
                  </a:lnTo>
                  <a:lnTo>
                    <a:pt x="233476" y="2020455"/>
                  </a:lnTo>
                  <a:lnTo>
                    <a:pt x="236156" y="2024684"/>
                  </a:lnTo>
                  <a:lnTo>
                    <a:pt x="237337" y="2026539"/>
                  </a:lnTo>
                  <a:lnTo>
                    <a:pt x="237337" y="2021205"/>
                  </a:lnTo>
                  <a:lnTo>
                    <a:pt x="236156" y="2019325"/>
                  </a:lnTo>
                  <a:lnTo>
                    <a:pt x="239636" y="2018004"/>
                  </a:lnTo>
                  <a:lnTo>
                    <a:pt x="242658" y="2018487"/>
                  </a:lnTo>
                  <a:lnTo>
                    <a:pt x="245097" y="2021662"/>
                  </a:lnTo>
                  <a:lnTo>
                    <a:pt x="245097" y="2017890"/>
                  </a:lnTo>
                  <a:lnTo>
                    <a:pt x="243192" y="2016061"/>
                  </a:lnTo>
                  <a:lnTo>
                    <a:pt x="242658" y="2015934"/>
                  </a:lnTo>
                  <a:lnTo>
                    <a:pt x="234505" y="2015794"/>
                  </a:lnTo>
                  <a:lnTo>
                    <a:pt x="233489" y="2013546"/>
                  </a:lnTo>
                  <a:lnTo>
                    <a:pt x="230746" y="2010994"/>
                  </a:lnTo>
                  <a:lnTo>
                    <a:pt x="230835" y="2008962"/>
                  </a:lnTo>
                  <a:lnTo>
                    <a:pt x="236829" y="2005152"/>
                  </a:lnTo>
                  <a:lnTo>
                    <a:pt x="242455" y="2001748"/>
                  </a:lnTo>
                  <a:lnTo>
                    <a:pt x="249275" y="1997456"/>
                  </a:lnTo>
                  <a:lnTo>
                    <a:pt x="254419" y="1993709"/>
                  </a:lnTo>
                  <a:lnTo>
                    <a:pt x="254723" y="1993493"/>
                  </a:lnTo>
                  <a:lnTo>
                    <a:pt x="254419" y="1992909"/>
                  </a:lnTo>
                  <a:lnTo>
                    <a:pt x="254901" y="1992541"/>
                  </a:lnTo>
                  <a:close/>
                </a:path>
                <a:path w="1518919" h="2039620">
                  <a:moveTo>
                    <a:pt x="1518399" y="120421"/>
                  </a:moveTo>
                  <a:lnTo>
                    <a:pt x="1397635" y="120421"/>
                  </a:lnTo>
                  <a:lnTo>
                    <a:pt x="1397635" y="0"/>
                  </a:lnTo>
                  <a:lnTo>
                    <a:pt x="1397469" y="30022"/>
                  </a:lnTo>
                  <a:lnTo>
                    <a:pt x="1397469" y="120561"/>
                  </a:lnTo>
                  <a:lnTo>
                    <a:pt x="1518399" y="1204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/>
            <p:cNvSpPr/>
            <p:nvPr/>
          </p:nvSpPr>
          <p:spPr>
            <a:xfrm>
              <a:off x="12309386" y="4456181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4" h="15239">
                  <a:moveTo>
                    <a:pt x="8305" y="8521"/>
                  </a:moveTo>
                  <a:lnTo>
                    <a:pt x="7023" y="6527"/>
                  </a:lnTo>
                  <a:lnTo>
                    <a:pt x="4445" y="2425"/>
                  </a:lnTo>
                  <a:lnTo>
                    <a:pt x="1714" y="5270"/>
                  </a:lnTo>
                  <a:lnTo>
                    <a:pt x="0" y="8432"/>
                  </a:lnTo>
                  <a:lnTo>
                    <a:pt x="2120" y="12382"/>
                  </a:lnTo>
                  <a:lnTo>
                    <a:pt x="4191" y="11087"/>
                  </a:lnTo>
                  <a:lnTo>
                    <a:pt x="6223" y="9855"/>
                  </a:lnTo>
                  <a:lnTo>
                    <a:pt x="8305" y="8521"/>
                  </a:lnTo>
                  <a:close/>
                </a:path>
                <a:path w="19684" h="15239">
                  <a:moveTo>
                    <a:pt x="16065" y="3657"/>
                  </a:moveTo>
                  <a:lnTo>
                    <a:pt x="13627" y="482"/>
                  </a:lnTo>
                  <a:lnTo>
                    <a:pt x="10617" y="0"/>
                  </a:lnTo>
                  <a:lnTo>
                    <a:pt x="7137" y="1308"/>
                  </a:lnTo>
                  <a:lnTo>
                    <a:pt x="10718" y="7010"/>
                  </a:lnTo>
                  <a:lnTo>
                    <a:pt x="12509" y="5892"/>
                  </a:lnTo>
                  <a:lnTo>
                    <a:pt x="14287" y="4749"/>
                  </a:lnTo>
                  <a:lnTo>
                    <a:pt x="16065" y="3657"/>
                  </a:lnTo>
                  <a:close/>
                </a:path>
                <a:path w="19684" h="15239">
                  <a:moveTo>
                    <a:pt x="19367" y="9652"/>
                  </a:moveTo>
                  <a:lnTo>
                    <a:pt x="17627" y="6146"/>
                  </a:lnTo>
                  <a:lnTo>
                    <a:pt x="15875" y="7239"/>
                  </a:lnTo>
                  <a:lnTo>
                    <a:pt x="12306" y="9499"/>
                  </a:lnTo>
                  <a:lnTo>
                    <a:pt x="13487" y="11404"/>
                  </a:lnTo>
                  <a:lnTo>
                    <a:pt x="15849" y="15189"/>
                  </a:lnTo>
                  <a:lnTo>
                    <a:pt x="18059" y="12534"/>
                  </a:lnTo>
                  <a:lnTo>
                    <a:pt x="19367" y="9652"/>
                  </a:lnTo>
                  <a:close/>
                </a:path>
              </a:pathLst>
            </a:custGeom>
            <a:solidFill>
              <a:srgbClr val="E536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/>
            <p:cNvSpPr/>
            <p:nvPr/>
          </p:nvSpPr>
          <p:spPr>
            <a:xfrm>
              <a:off x="12241403" y="2754813"/>
              <a:ext cx="3795395" cy="1696085"/>
            </a:xfrm>
            <a:custGeom>
              <a:avLst/>
              <a:gdLst/>
              <a:ahLst/>
              <a:cxnLst/>
              <a:rect l="l" t="t" r="r" b="b"/>
              <a:pathLst>
                <a:path w="3795394" h="1696085">
                  <a:moveTo>
                    <a:pt x="9906" y="1684477"/>
                  </a:moveTo>
                  <a:lnTo>
                    <a:pt x="0" y="1691068"/>
                  </a:lnTo>
                  <a:lnTo>
                    <a:pt x="749" y="1693392"/>
                  </a:lnTo>
                  <a:lnTo>
                    <a:pt x="2806" y="1695894"/>
                  </a:lnTo>
                  <a:lnTo>
                    <a:pt x="7823" y="1691195"/>
                  </a:lnTo>
                  <a:lnTo>
                    <a:pt x="9715" y="1689493"/>
                  </a:lnTo>
                  <a:lnTo>
                    <a:pt x="9906" y="1684477"/>
                  </a:lnTo>
                  <a:close/>
                </a:path>
                <a:path w="3795394" h="1696085">
                  <a:moveTo>
                    <a:pt x="3569258" y="120396"/>
                  </a:moveTo>
                  <a:lnTo>
                    <a:pt x="3448481" y="120396"/>
                  </a:lnTo>
                  <a:lnTo>
                    <a:pt x="3448481" y="0"/>
                  </a:lnTo>
                  <a:lnTo>
                    <a:pt x="3448329" y="120548"/>
                  </a:lnTo>
                  <a:lnTo>
                    <a:pt x="3569258" y="120396"/>
                  </a:lnTo>
                  <a:close/>
                </a:path>
                <a:path w="3795394" h="1696085">
                  <a:moveTo>
                    <a:pt x="3783825" y="92290"/>
                  </a:moveTo>
                  <a:lnTo>
                    <a:pt x="3779901" y="89662"/>
                  </a:lnTo>
                  <a:lnTo>
                    <a:pt x="3774160" y="90830"/>
                  </a:lnTo>
                  <a:lnTo>
                    <a:pt x="3729444" y="90830"/>
                  </a:lnTo>
                  <a:lnTo>
                    <a:pt x="3723513" y="89662"/>
                  </a:lnTo>
                  <a:lnTo>
                    <a:pt x="3719474" y="92290"/>
                  </a:lnTo>
                  <a:lnTo>
                    <a:pt x="3719093" y="92379"/>
                  </a:lnTo>
                  <a:lnTo>
                    <a:pt x="3718877" y="92684"/>
                  </a:lnTo>
                  <a:lnTo>
                    <a:pt x="3718991" y="93243"/>
                  </a:lnTo>
                  <a:lnTo>
                    <a:pt x="3719665" y="93370"/>
                  </a:lnTo>
                  <a:lnTo>
                    <a:pt x="3719817" y="94030"/>
                  </a:lnTo>
                  <a:lnTo>
                    <a:pt x="3720427" y="94234"/>
                  </a:lnTo>
                  <a:lnTo>
                    <a:pt x="3774236" y="94234"/>
                  </a:lnTo>
                  <a:lnTo>
                    <a:pt x="3780421" y="95796"/>
                  </a:lnTo>
                  <a:lnTo>
                    <a:pt x="3783825" y="92290"/>
                  </a:lnTo>
                  <a:close/>
                </a:path>
                <a:path w="3795394" h="1696085">
                  <a:moveTo>
                    <a:pt x="3783825" y="80708"/>
                  </a:moveTo>
                  <a:lnTo>
                    <a:pt x="3768433" y="79756"/>
                  </a:lnTo>
                  <a:lnTo>
                    <a:pt x="3751948" y="79565"/>
                  </a:lnTo>
                  <a:lnTo>
                    <a:pt x="3735311" y="79832"/>
                  </a:lnTo>
                  <a:lnTo>
                    <a:pt x="3719474" y="80238"/>
                  </a:lnTo>
                  <a:lnTo>
                    <a:pt x="3719461" y="80810"/>
                  </a:lnTo>
                  <a:lnTo>
                    <a:pt x="3718864" y="80886"/>
                  </a:lnTo>
                  <a:lnTo>
                    <a:pt x="3718991" y="81686"/>
                  </a:lnTo>
                  <a:lnTo>
                    <a:pt x="3719614" y="81686"/>
                  </a:lnTo>
                  <a:lnTo>
                    <a:pt x="3719423" y="82499"/>
                  </a:lnTo>
                  <a:lnTo>
                    <a:pt x="3719957" y="82638"/>
                  </a:lnTo>
                  <a:lnTo>
                    <a:pt x="3731374" y="83083"/>
                  </a:lnTo>
                  <a:lnTo>
                    <a:pt x="3744226" y="83197"/>
                  </a:lnTo>
                  <a:lnTo>
                    <a:pt x="3774287" y="83108"/>
                  </a:lnTo>
                  <a:lnTo>
                    <a:pt x="3781234" y="84963"/>
                  </a:lnTo>
                  <a:lnTo>
                    <a:pt x="3783825" y="80708"/>
                  </a:lnTo>
                  <a:close/>
                </a:path>
                <a:path w="3795394" h="1696085">
                  <a:moveTo>
                    <a:pt x="3783825" y="75399"/>
                  </a:moveTo>
                  <a:lnTo>
                    <a:pt x="3779799" y="72783"/>
                  </a:lnTo>
                  <a:lnTo>
                    <a:pt x="3773995" y="73977"/>
                  </a:lnTo>
                  <a:lnTo>
                    <a:pt x="3743617" y="73863"/>
                  </a:lnTo>
                  <a:lnTo>
                    <a:pt x="3731222" y="73977"/>
                  </a:lnTo>
                  <a:lnTo>
                    <a:pt x="3719474" y="74396"/>
                  </a:lnTo>
                  <a:lnTo>
                    <a:pt x="3719461" y="75044"/>
                  </a:lnTo>
                  <a:lnTo>
                    <a:pt x="3718864" y="75095"/>
                  </a:lnTo>
                  <a:lnTo>
                    <a:pt x="3718991" y="75882"/>
                  </a:lnTo>
                  <a:lnTo>
                    <a:pt x="3719614" y="75882"/>
                  </a:lnTo>
                  <a:lnTo>
                    <a:pt x="3719423" y="76733"/>
                  </a:lnTo>
                  <a:lnTo>
                    <a:pt x="3719957" y="76847"/>
                  </a:lnTo>
                  <a:lnTo>
                    <a:pt x="3731272" y="77292"/>
                  </a:lnTo>
                  <a:lnTo>
                    <a:pt x="3744176" y="77419"/>
                  </a:lnTo>
                  <a:lnTo>
                    <a:pt x="3774351" y="77343"/>
                  </a:lnTo>
                  <a:lnTo>
                    <a:pt x="3780498" y="78905"/>
                  </a:lnTo>
                  <a:lnTo>
                    <a:pt x="3783825" y="75399"/>
                  </a:lnTo>
                  <a:close/>
                </a:path>
                <a:path w="3795394" h="1696085">
                  <a:moveTo>
                    <a:pt x="3794976" y="87439"/>
                  </a:moveTo>
                  <a:lnTo>
                    <a:pt x="3794595" y="83807"/>
                  </a:lnTo>
                  <a:lnTo>
                    <a:pt x="3789997" y="85115"/>
                  </a:lnTo>
                  <a:lnTo>
                    <a:pt x="3775075" y="84874"/>
                  </a:lnTo>
                  <a:lnTo>
                    <a:pt x="3731437" y="85064"/>
                  </a:lnTo>
                  <a:lnTo>
                    <a:pt x="3724351" y="83870"/>
                  </a:lnTo>
                  <a:lnTo>
                    <a:pt x="3719474" y="86512"/>
                  </a:lnTo>
                  <a:lnTo>
                    <a:pt x="3719093" y="86588"/>
                  </a:lnTo>
                  <a:lnTo>
                    <a:pt x="3718877" y="86880"/>
                  </a:lnTo>
                  <a:lnTo>
                    <a:pt x="3718991" y="87439"/>
                  </a:lnTo>
                  <a:lnTo>
                    <a:pt x="3719830" y="87934"/>
                  </a:lnTo>
                  <a:lnTo>
                    <a:pt x="3720096" y="88417"/>
                  </a:lnTo>
                  <a:lnTo>
                    <a:pt x="3758133" y="88582"/>
                  </a:lnTo>
                  <a:lnTo>
                    <a:pt x="3777373" y="88341"/>
                  </a:lnTo>
                  <a:lnTo>
                    <a:pt x="3794976" y="87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/>
            <p:cNvSpPr/>
            <p:nvPr/>
          </p:nvSpPr>
          <p:spPr>
            <a:xfrm>
              <a:off x="12330438" y="2455440"/>
              <a:ext cx="167005" cy="166370"/>
            </a:xfrm>
            <a:custGeom>
              <a:avLst/>
              <a:gdLst/>
              <a:ahLst/>
              <a:cxnLst/>
              <a:rect l="l" t="t" r="r" b="b"/>
              <a:pathLst>
                <a:path w="167004" h="166369">
                  <a:moveTo>
                    <a:pt x="0" y="166023"/>
                  </a:moveTo>
                  <a:lnTo>
                    <a:pt x="0" y="0"/>
                  </a:lnTo>
                  <a:lnTo>
                    <a:pt x="166548" y="0"/>
                  </a:lnTo>
                  <a:lnTo>
                    <a:pt x="166548" y="166023"/>
                  </a:lnTo>
                  <a:lnTo>
                    <a:pt x="0" y="166023"/>
                  </a:lnTo>
                  <a:close/>
                </a:path>
              </a:pathLst>
            </a:custGeom>
            <a:solidFill>
              <a:srgbClr val="79B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/>
            <p:cNvSpPr/>
            <p:nvPr/>
          </p:nvSpPr>
          <p:spPr>
            <a:xfrm>
              <a:off x="10212184" y="2481001"/>
              <a:ext cx="2259330" cy="4508500"/>
            </a:xfrm>
            <a:custGeom>
              <a:avLst/>
              <a:gdLst/>
              <a:ahLst/>
              <a:cxnLst/>
              <a:rect l="l" t="t" r="r" b="b"/>
              <a:pathLst>
                <a:path w="2259329" h="4508500">
                  <a:moveTo>
                    <a:pt x="42557" y="2689466"/>
                  </a:moveTo>
                  <a:lnTo>
                    <a:pt x="41452" y="2688742"/>
                  </a:lnTo>
                  <a:lnTo>
                    <a:pt x="39497" y="2685580"/>
                  </a:lnTo>
                  <a:lnTo>
                    <a:pt x="38989" y="2684856"/>
                  </a:lnTo>
                  <a:lnTo>
                    <a:pt x="38125" y="2683345"/>
                  </a:lnTo>
                  <a:lnTo>
                    <a:pt x="38227" y="2682227"/>
                  </a:lnTo>
                  <a:lnTo>
                    <a:pt x="37236" y="2682240"/>
                  </a:lnTo>
                  <a:lnTo>
                    <a:pt x="34632" y="2681554"/>
                  </a:lnTo>
                  <a:lnTo>
                    <a:pt x="31750" y="2681897"/>
                  </a:lnTo>
                  <a:lnTo>
                    <a:pt x="28765" y="2682036"/>
                  </a:lnTo>
                  <a:lnTo>
                    <a:pt x="28168" y="2679890"/>
                  </a:lnTo>
                  <a:lnTo>
                    <a:pt x="28917" y="2676398"/>
                  </a:lnTo>
                  <a:lnTo>
                    <a:pt x="28308" y="2674277"/>
                  </a:lnTo>
                  <a:lnTo>
                    <a:pt x="26517" y="2674594"/>
                  </a:lnTo>
                  <a:lnTo>
                    <a:pt x="24587" y="2674785"/>
                  </a:lnTo>
                  <a:lnTo>
                    <a:pt x="22479" y="2674785"/>
                  </a:lnTo>
                  <a:lnTo>
                    <a:pt x="22555" y="2679255"/>
                  </a:lnTo>
                  <a:lnTo>
                    <a:pt x="23317" y="2683103"/>
                  </a:lnTo>
                  <a:lnTo>
                    <a:pt x="23469" y="2687561"/>
                  </a:lnTo>
                  <a:lnTo>
                    <a:pt x="24904" y="2688361"/>
                  </a:lnTo>
                  <a:lnTo>
                    <a:pt x="27178" y="2688298"/>
                  </a:lnTo>
                  <a:lnTo>
                    <a:pt x="28054" y="2689237"/>
                  </a:lnTo>
                  <a:lnTo>
                    <a:pt x="25869" y="2689263"/>
                  </a:lnTo>
                  <a:lnTo>
                    <a:pt x="23952" y="2691993"/>
                  </a:lnTo>
                  <a:lnTo>
                    <a:pt x="21221" y="2691498"/>
                  </a:lnTo>
                  <a:lnTo>
                    <a:pt x="20840" y="2690672"/>
                  </a:lnTo>
                  <a:lnTo>
                    <a:pt x="19773" y="2689237"/>
                  </a:lnTo>
                  <a:lnTo>
                    <a:pt x="19494" y="2688412"/>
                  </a:lnTo>
                  <a:lnTo>
                    <a:pt x="19050" y="2687701"/>
                  </a:lnTo>
                  <a:lnTo>
                    <a:pt x="18707" y="2687688"/>
                  </a:lnTo>
                  <a:lnTo>
                    <a:pt x="18491" y="2687358"/>
                  </a:lnTo>
                  <a:lnTo>
                    <a:pt x="18491" y="2686989"/>
                  </a:lnTo>
                  <a:lnTo>
                    <a:pt x="17716" y="2685783"/>
                  </a:lnTo>
                  <a:lnTo>
                    <a:pt x="16840" y="2684678"/>
                  </a:lnTo>
                  <a:lnTo>
                    <a:pt x="16459" y="2683687"/>
                  </a:lnTo>
                  <a:lnTo>
                    <a:pt x="10769" y="2683649"/>
                  </a:lnTo>
                  <a:lnTo>
                    <a:pt x="5435" y="2683992"/>
                  </a:lnTo>
                  <a:lnTo>
                    <a:pt x="0" y="2684157"/>
                  </a:lnTo>
                  <a:lnTo>
                    <a:pt x="0" y="2689466"/>
                  </a:lnTo>
                  <a:lnTo>
                    <a:pt x="3924" y="2690050"/>
                  </a:lnTo>
                  <a:lnTo>
                    <a:pt x="8382" y="2690101"/>
                  </a:lnTo>
                  <a:lnTo>
                    <a:pt x="12331" y="2690672"/>
                  </a:lnTo>
                  <a:lnTo>
                    <a:pt x="13322" y="2691346"/>
                  </a:lnTo>
                  <a:lnTo>
                    <a:pt x="13982" y="2692704"/>
                  </a:lnTo>
                  <a:lnTo>
                    <a:pt x="15367" y="2694762"/>
                  </a:lnTo>
                  <a:lnTo>
                    <a:pt x="15976" y="2695498"/>
                  </a:lnTo>
                  <a:lnTo>
                    <a:pt x="16560" y="2696413"/>
                  </a:lnTo>
                  <a:lnTo>
                    <a:pt x="16992" y="2696718"/>
                  </a:lnTo>
                  <a:lnTo>
                    <a:pt x="16675" y="2696959"/>
                  </a:lnTo>
                  <a:lnTo>
                    <a:pt x="13792" y="2696768"/>
                  </a:lnTo>
                  <a:lnTo>
                    <a:pt x="11061" y="2696451"/>
                  </a:lnTo>
                  <a:lnTo>
                    <a:pt x="7988" y="2696476"/>
                  </a:lnTo>
                  <a:lnTo>
                    <a:pt x="7988" y="2710929"/>
                  </a:lnTo>
                  <a:lnTo>
                    <a:pt x="12674" y="2711843"/>
                  </a:lnTo>
                  <a:lnTo>
                    <a:pt x="14262" y="2711653"/>
                  </a:lnTo>
                  <a:lnTo>
                    <a:pt x="15900" y="2708529"/>
                  </a:lnTo>
                  <a:lnTo>
                    <a:pt x="13169" y="2704693"/>
                  </a:lnTo>
                  <a:lnTo>
                    <a:pt x="13538" y="2702014"/>
                  </a:lnTo>
                  <a:lnTo>
                    <a:pt x="16103" y="2702572"/>
                  </a:lnTo>
                  <a:lnTo>
                    <a:pt x="19278" y="2701925"/>
                  </a:lnTo>
                  <a:lnTo>
                    <a:pt x="21285" y="2701810"/>
                  </a:lnTo>
                  <a:lnTo>
                    <a:pt x="23571" y="2701569"/>
                  </a:lnTo>
                  <a:lnTo>
                    <a:pt x="25374" y="2701518"/>
                  </a:lnTo>
                  <a:lnTo>
                    <a:pt x="26568" y="2700413"/>
                  </a:lnTo>
                  <a:lnTo>
                    <a:pt x="30048" y="2698432"/>
                  </a:lnTo>
                  <a:lnTo>
                    <a:pt x="33197" y="2696273"/>
                  </a:lnTo>
                  <a:lnTo>
                    <a:pt x="36296" y="2694775"/>
                  </a:lnTo>
                  <a:lnTo>
                    <a:pt x="36512" y="2695765"/>
                  </a:lnTo>
                  <a:lnTo>
                    <a:pt x="37198" y="2696299"/>
                  </a:lnTo>
                  <a:lnTo>
                    <a:pt x="37236" y="2697429"/>
                  </a:lnTo>
                  <a:lnTo>
                    <a:pt x="34963" y="2699258"/>
                  </a:lnTo>
                  <a:lnTo>
                    <a:pt x="29997" y="2702509"/>
                  </a:lnTo>
                  <a:lnTo>
                    <a:pt x="30289" y="2703322"/>
                  </a:lnTo>
                  <a:lnTo>
                    <a:pt x="30797" y="2703982"/>
                  </a:lnTo>
                  <a:lnTo>
                    <a:pt x="31445" y="2704427"/>
                  </a:lnTo>
                  <a:lnTo>
                    <a:pt x="31851" y="2705239"/>
                  </a:lnTo>
                  <a:lnTo>
                    <a:pt x="32169" y="2706128"/>
                  </a:lnTo>
                  <a:lnTo>
                    <a:pt x="33121" y="2706344"/>
                  </a:lnTo>
                  <a:lnTo>
                    <a:pt x="35953" y="2704693"/>
                  </a:lnTo>
                  <a:lnTo>
                    <a:pt x="39141" y="2703322"/>
                  </a:lnTo>
                  <a:lnTo>
                    <a:pt x="42075" y="2701810"/>
                  </a:lnTo>
                  <a:lnTo>
                    <a:pt x="42049" y="2697480"/>
                  </a:lnTo>
                  <a:lnTo>
                    <a:pt x="42367" y="2693543"/>
                  </a:lnTo>
                  <a:lnTo>
                    <a:pt x="42557" y="2689466"/>
                  </a:lnTo>
                  <a:close/>
                </a:path>
                <a:path w="2259329" h="4508500">
                  <a:moveTo>
                    <a:pt x="53124" y="2682595"/>
                  </a:moveTo>
                  <a:lnTo>
                    <a:pt x="52730" y="2682430"/>
                  </a:lnTo>
                  <a:lnTo>
                    <a:pt x="52628" y="2680068"/>
                  </a:lnTo>
                  <a:lnTo>
                    <a:pt x="51663" y="2678519"/>
                  </a:lnTo>
                  <a:lnTo>
                    <a:pt x="50304" y="2677909"/>
                  </a:lnTo>
                  <a:lnTo>
                    <a:pt x="50152" y="2677477"/>
                  </a:lnTo>
                  <a:lnTo>
                    <a:pt x="49250" y="2676918"/>
                  </a:lnTo>
                  <a:lnTo>
                    <a:pt x="48056" y="2676563"/>
                  </a:lnTo>
                  <a:lnTo>
                    <a:pt x="47155" y="2676474"/>
                  </a:lnTo>
                  <a:lnTo>
                    <a:pt x="43230" y="2676017"/>
                  </a:lnTo>
                  <a:lnTo>
                    <a:pt x="40284" y="2678760"/>
                  </a:lnTo>
                  <a:lnTo>
                    <a:pt x="39509" y="2684945"/>
                  </a:lnTo>
                  <a:lnTo>
                    <a:pt x="41694" y="2687320"/>
                  </a:lnTo>
                  <a:lnTo>
                    <a:pt x="46774" y="2689580"/>
                  </a:lnTo>
                  <a:lnTo>
                    <a:pt x="51041" y="2687840"/>
                  </a:lnTo>
                  <a:lnTo>
                    <a:pt x="52235" y="2685364"/>
                  </a:lnTo>
                  <a:lnTo>
                    <a:pt x="52616" y="2684640"/>
                  </a:lnTo>
                  <a:lnTo>
                    <a:pt x="52628" y="2682989"/>
                  </a:lnTo>
                  <a:lnTo>
                    <a:pt x="53124" y="2682595"/>
                  </a:lnTo>
                  <a:close/>
                </a:path>
                <a:path w="2259329" h="4508500">
                  <a:moveTo>
                    <a:pt x="446951" y="2595232"/>
                  </a:moveTo>
                  <a:lnTo>
                    <a:pt x="442734" y="2574404"/>
                  </a:lnTo>
                  <a:lnTo>
                    <a:pt x="431241" y="2557411"/>
                  </a:lnTo>
                  <a:lnTo>
                    <a:pt x="414185" y="2545943"/>
                  </a:lnTo>
                  <a:lnTo>
                    <a:pt x="393280" y="2541740"/>
                  </a:lnTo>
                  <a:lnTo>
                    <a:pt x="393280" y="2648724"/>
                  </a:lnTo>
                  <a:lnTo>
                    <a:pt x="414185" y="2644521"/>
                  </a:lnTo>
                  <a:lnTo>
                    <a:pt x="431241" y="2633065"/>
                  </a:lnTo>
                  <a:lnTo>
                    <a:pt x="442734" y="2616060"/>
                  </a:lnTo>
                  <a:lnTo>
                    <a:pt x="446951" y="2595232"/>
                  </a:lnTo>
                  <a:close/>
                </a:path>
                <a:path w="2259329" h="4508500">
                  <a:moveTo>
                    <a:pt x="921524" y="4504563"/>
                  </a:moveTo>
                  <a:lnTo>
                    <a:pt x="921258" y="4504245"/>
                  </a:lnTo>
                  <a:lnTo>
                    <a:pt x="921245" y="4504626"/>
                  </a:lnTo>
                  <a:lnTo>
                    <a:pt x="921524" y="4504563"/>
                  </a:lnTo>
                  <a:close/>
                </a:path>
                <a:path w="2259329" h="4508500">
                  <a:moveTo>
                    <a:pt x="922185" y="4502074"/>
                  </a:moveTo>
                  <a:lnTo>
                    <a:pt x="922020" y="4500245"/>
                  </a:lnTo>
                  <a:lnTo>
                    <a:pt x="921004" y="4499051"/>
                  </a:lnTo>
                  <a:lnTo>
                    <a:pt x="921131" y="4498695"/>
                  </a:lnTo>
                  <a:lnTo>
                    <a:pt x="920559" y="4497768"/>
                  </a:lnTo>
                  <a:lnTo>
                    <a:pt x="919645" y="4496917"/>
                  </a:lnTo>
                  <a:lnTo>
                    <a:pt x="915530" y="4494314"/>
                  </a:lnTo>
                  <a:lnTo>
                    <a:pt x="911682" y="4495508"/>
                  </a:lnTo>
                  <a:lnTo>
                    <a:pt x="908253" y="4500727"/>
                  </a:lnTo>
                  <a:lnTo>
                    <a:pt x="909180" y="4503801"/>
                  </a:lnTo>
                  <a:lnTo>
                    <a:pt x="910310" y="4505160"/>
                  </a:lnTo>
                  <a:lnTo>
                    <a:pt x="912774" y="4508030"/>
                  </a:lnTo>
                  <a:lnTo>
                    <a:pt x="917359" y="4508373"/>
                  </a:lnTo>
                  <a:lnTo>
                    <a:pt x="920165" y="4506163"/>
                  </a:lnTo>
                  <a:lnTo>
                    <a:pt x="920902" y="4504702"/>
                  </a:lnTo>
                  <a:lnTo>
                    <a:pt x="921245" y="4504626"/>
                  </a:lnTo>
                  <a:lnTo>
                    <a:pt x="921245" y="4504233"/>
                  </a:lnTo>
                  <a:lnTo>
                    <a:pt x="922185" y="4502074"/>
                  </a:lnTo>
                  <a:close/>
                </a:path>
                <a:path w="2259329" h="4508500">
                  <a:moveTo>
                    <a:pt x="1253197" y="3158845"/>
                  </a:moveTo>
                  <a:close/>
                </a:path>
                <a:path w="2259329" h="4508500">
                  <a:moveTo>
                    <a:pt x="1254455" y="3163760"/>
                  </a:moveTo>
                  <a:lnTo>
                    <a:pt x="1254150" y="3160598"/>
                  </a:lnTo>
                  <a:lnTo>
                    <a:pt x="1253375" y="3159315"/>
                  </a:lnTo>
                  <a:lnTo>
                    <a:pt x="1253515" y="3158998"/>
                  </a:lnTo>
                  <a:lnTo>
                    <a:pt x="1253553" y="3158807"/>
                  </a:lnTo>
                  <a:lnTo>
                    <a:pt x="1253197" y="3158909"/>
                  </a:lnTo>
                  <a:lnTo>
                    <a:pt x="1252004" y="3157118"/>
                  </a:lnTo>
                  <a:lnTo>
                    <a:pt x="1250492" y="3156394"/>
                  </a:lnTo>
                  <a:lnTo>
                    <a:pt x="1249235" y="3156559"/>
                  </a:lnTo>
                  <a:lnTo>
                    <a:pt x="1248879" y="3156293"/>
                  </a:lnTo>
                  <a:lnTo>
                    <a:pt x="1247990" y="3156305"/>
                  </a:lnTo>
                  <a:lnTo>
                    <a:pt x="1246873" y="3156623"/>
                  </a:lnTo>
                  <a:lnTo>
                    <a:pt x="1246111" y="3156915"/>
                  </a:lnTo>
                  <a:lnTo>
                    <a:pt x="1242898" y="3158426"/>
                  </a:lnTo>
                  <a:lnTo>
                    <a:pt x="1241996" y="3161906"/>
                  </a:lnTo>
                  <a:lnTo>
                    <a:pt x="1243101" y="3164357"/>
                  </a:lnTo>
                  <a:lnTo>
                    <a:pt x="1244333" y="3166986"/>
                  </a:lnTo>
                  <a:lnTo>
                    <a:pt x="1246873" y="3167684"/>
                  </a:lnTo>
                  <a:lnTo>
                    <a:pt x="1247990" y="3167634"/>
                  </a:lnTo>
                  <a:lnTo>
                    <a:pt x="1252029" y="3167075"/>
                  </a:lnTo>
                  <a:lnTo>
                    <a:pt x="1253147" y="3165551"/>
                  </a:lnTo>
                  <a:lnTo>
                    <a:pt x="1253375" y="3165233"/>
                  </a:lnTo>
                  <a:lnTo>
                    <a:pt x="1254455" y="3163760"/>
                  </a:lnTo>
                  <a:close/>
                </a:path>
                <a:path w="2259329" h="4508500">
                  <a:moveTo>
                    <a:pt x="1709458" y="1620393"/>
                  </a:moveTo>
                  <a:lnTo>
                    <a:pt x="1708924" y="1619935"/>
                  </a:lnTo>
                  <a:lnTo>
                    <a:pt x="1670164" y="1581238"/>
                  </a:lnTo>
                  <a:lnTo>
                    <a:pt x="1650136" y="1601165"/>
                  </a:lnTo>
                  <a:lnTo>
                    <a:pt x="1689468" y="1640382"/>
                  </a:lnTo>
                  <a:lnTo>
                    <a:pt x="1709458" y="1620393"/>
                  </a:lnTo>
                  <a:close/>
                </a:path>
                <a:path w="2259329" h="4508500">
                  <a:moveTo>
                    <a:pt x="2259203" y="39281"/>
                  </a:moveTo>
                  <a:lnTo>
                    <a:pt x="2219795" y="39281"/>
                  </a:lnTo>
                  <a:lnTo>
                    <a:pt x="2219795" y="0"/>
                  </a:lnTo>
                  <a:lnTo>
                    <a:pt x="2183231" y="0"/>
                  </a:lnTo>
                  <a:lnTo>
                    <a:pt x="2183231" y="39281"/>
                  </a:lnTo>
                  <a:lnTo>
                    <a:pt x="2143874" y="39281"/>
                  </a:lnTo>
                  <a:lnTo>
                    <a:pt x="2143874" y="75717"/>
                  </a:lnTo>
                  <a:lnTo>
                    <a:pt x="2183231" y="75717"/>
                  </a:lnTo>
                  <a:lnTo>
                    <a:pt x="2183231" y="114985"/>
                  </a:lnTo>
                  <a:lnTo>
                    <a:pt x="2219795" y="114985"/>
                  </a:lnTo>
                  <a:lnTo>
                    <a:pt x="2219795" y="75717"/>
                  </a:lnTo>
                  <a:lnTo>
                    <a:pt x="2259203" y="75717"/>
                  </a:lnTo>
                  <a:lnTo>
                    <a:pt x="2259203" y="392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/>
            <p:cNvSpPr/>
            <p:nvPr/>
          </p:nvSpPr>
          <p:spPr>
            <a:xfrm>
              <a:off x="10790222" y="3480289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0" y="31060"/>
                  </a:moveTo>
                  <a:lnTo>
                    <a:pt x="1798" y="19687"/>
                  </a:lnTo>
                  <a:lnTo>
                    <a:pt x="8054" y="9526"/>
                  </a:lnTo>
                  <a:lnTo>
                    <a:pt x="17779" y="2593"/>
                  </a:lnTo>
                  <a:lnTo>
                    <a:pt x="29035" y="0"/>
                  </a:lnTo>
                  <a:lnTo>
                    <a:pt x="40448" y="1800"/>
                  </a:lnTo>
                  <a:lnTo>
                    <a:pt x="50643" y="8046"/>
                  </a:lnTo>
                  <a:lnTo>
                    <a:pt x="57603" y="17744"/>
                  </a:lnTo>
                  <a:lnTo>
                    <a:pt x="60200" y="28956"/>
                  </a:lnTo>
                  <a:lnTo>
                    <a:pt x="58389" y="40318"/>
                  </a:lnTo>
                  <a:lnTo>
                    <a:pt x="52128" y="50466"/>
                  </a:lnTo>
                  <a:lnTo>
                    <a:pt x="42416" y="57413"/>
                  </a:lnTo>
                  <a:lnTo>
                    <a:pt x="31171" y="60017"/>
                  </a:lnTo>
                  <a:lnTo>
                    <a:pt x="19766" y="58224"/>
                  </a:lnTo>
                  <a:lnTo>
                    <a:pt x="9573" y="51981"/>
                  </a:lnTo>
                  <a:lnTo>
                    <a:pt x="2608" y="42280"/>
                  </a:lnTo>
                  <a:lnTo>
                    <a:pt x="0" y="31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/>
            <p:cNvSpPr/>
            <p:nvPr/>
          </p:nvSpPr>
          <p:spPr>
            <a:xfrm>
              <a:off x="10790222" y="3480289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50643" y="8046"/>
                  </a:moveTo>
                  <a:lnTo>
                    <a:pt x="57603" y="17744"/>
                  </a:lnTo>
                  <a:lnTo>
                    <a:pt x="60200" y="28956"/>
                  </a:lnTo>
                  <a:lnTo>
                    <a:pt x="58389" y="40318"/>
                  </a:lnTo>
                  <a:lnTo>
                    <a:pt x="52128" y="50466"/>
                  </a:lnTo>
                  <a:lnTo>
                    <a:pt x="42416" y="57413"/>
                  </a:lnTo>
                  <a:lnTo>
                    <a:pt x="31171" y="60017"/>
                  </a:lnTo>
                  <a:lnTo>
                    <a:pt x="19766" y="58224"/>
                  </a:lnTo>
                  <a:lnTo>
                    <a:pt x="9573" y="51981"/>
                  </a:lnTo>
                  <a:lnTo>
                    <a:pt x="2608" y="42280"/>
                  </a:lnTo>
                  <a:lnTo>
                    <a:pt x="0" y="31060"/>
                  </a:lnTo>
                  <a:lnTo>
                    <a:pt x="1798" y="19687"/>
                  </a:lnTo>
                  <a:lnTo>
                    <a:pt x="8054" y="9526"/>
                  </a:lnTo>
                  <a:lnTo>
                    <a:pt x="17779" y="2593"/>
                  </a:lnTo>
                  <a:lnTo>
                    <a:pt x="29035" y="0"/>
                  </a:lnTo>
                  <a:lnTo>
                    <a:pt x="40448" y="1800"/>
                  </a:lnTo>
                  <a:lnTo>
                    <a:pt x="50643" y="8046"/>
                  </a:lnTo>
                  <a:close/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/>
            <p:cNvSpPr/>
            <p:nvPr/>
          </p:nvSpPr>
          <p:spPr>
            <a:xfrm>
              <a:off x="11505410" y="3220692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0" y="34703"/>
                  </a:moveTo>
                  <a:lnTo>
                    <a:pt x="268" y="23193"/>
                  </a:lnTo>
                  <a:lnTo>
                    <a:pt x="4848" y="12619"/>
                  </a:lnTo>
                  <a:lnTo>
                    <a:pt x="13439" y="4320"/>
                  </a:lnTo>
                  <a:lnTo>
                    <a:pt x="24584" y="0"/>
                  </a:lnTo>
                  <a:lnTo>
                    <a:pt x="36129" y="266"/>
                  </a:lnTo>
                  <a:lnTo>
                    <a:pt x="46733" y="4828"/>
                  </a:lnTo>
                  <a:lnTo>
                    <a:pt x="55055" y="13390"/>
                  </a:lnTo>
                  <a:lnTo>
                    <a:pt x="59385" y="24497"/>
                  </a:lnTo>
                  <a:lnTo>
                    <a:pt x="59122" y="36002"/>
                  </a:lnTo>
                  <a:lnTo>
                    <a:pt x="54551" y="46572"/>
                  </a:lnTo>
                  <a:lnTo>
                    <a:pt x="45957" y="54875"/>
                  </a:lnTo>
                  <a:lnTo>
                    <a:pt x="34810" y="59196"/>
                  </a:lnTo>
                  <a:lnTo>
                    <a:pt x="23261" y="58929"/>
                  </a:lnTo>
                  <a:lnTo>
                    <a:pt x="12656" y="54367"/>
                  </a:lnTo>
                  <a:lnTo>
                    <a:pt x="4341" y="45805"/>
                  </a:lnTo>
                  <a:lnTo>
                    <a:pt x="0" y="34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/>
            <p:cNvSpPr/>
            <p:nvPr/>
          </p:nvSpPr>
          <p:spPr>
            <a:xfrm>
              <a:off x="11505410" y="3220692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13439" y="4320"/>
                  </a:moveTo>
                  <a:lnTo>
                    <a:pt x="24584" y="0"/>
                  </a:lnTo>
                  <a:lnTo>
                    <a:pt x="36129" y="266"/>
                  </a:lnTo>
                  <a:lnTo>
                    <a:pt x="46733" y="4828"/>
                  </a:lnTo>
                  <a:lnTo>
                    <a:pt x="55055" y="13390"/>
                  </a:lnTo>
                  <a:lnTo>
                    <a:pt x="59385" y="24497"/>
                  </a:lnTo>
                  <a:lnTo>
                    <a:pt x="59122" y="36002"/>
                  </a:lnTo>
                  <a:lnTo>
                    <a:pt x="54551" y="46572"/>
                  </a:lnTo>
                  <a:lnTo>
                    <a:pt x="45957" y="54875"/>
                  </a:lnTo>
                  <a:lnTo>
                    <a:pt x="34810" y="59196"/>
                  </a:lnTo>
                  <a:lnTo>
                    <a:pt x="23261" y="58929"/>
                  </a:lnTo>
                  <a:lnTo>
                    <a:pt x="12656" y="54367"/>
                  </a:lnTo>
                  <a:lnTo>
                    <a:pt x="4341" y="45805"/>
                  </a:lnTo>
                  <a:lnTo>
                    <a:pt x="0" y="34703"/>
                  </a:lnTo>
                  <a:lnTo>
                    <a:pt x="268" y="23193"/>
                  </a:lnTo>
                  <a:lnTo>
                    <a:pt x="4848" y="12619"/>
                  </a:lnTo>
                  <a:lnTo>
                    <a:pt x="13439" y="4320"/>
                  </a:lnTo>
                  <a:close/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/>
            <p:cNvSpPr/>
            <p:nvPr/>
          </p:nvSpPr>
          <p:spPr>
            <a:xfrm>
              <a:off x="17663217" y="2822038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0" y="30305"/>
                  </a:moveTo>
                  <a:lnTo>
                    <a:pt x="2259" y="18594"/>
                  </a:lnTo>
                  <a:lnTo>
                    <a:pt x="8626" y="8995"/>
                  </a:lnTo>
                  <a:lnTo>
                    <a:pt x="18139" y="2473"/>
                  </a:lnTo>
                  <a:lnTo>
                    <a:pt x="29837" y="0"/>
                  </a:lnTo>
                  <a:lnTo>
                    <a:pt x="41573" y="2247"/>
                  </a:lnTo>
                  <a:lnTo>
                    <a:pt x="51208" y="8584"/>
                  </a:lnTo>
                  <a:lnTo>
                    <a:pt x="57759" y="18061"/>
                  </a:lnTo>
                  <a:lnTo>
                    <a:pt x="60238" y="29726"/>
                  </a:lnTo>
                  <a:lnTo>
                    <a:pt x="57986" y="41435"/>
                  </a:lnTo>
                  <a:lnTo>
                    <a:pt x="51620" y="51047"/>
                  </a:lnTo>
                  <a:lnTo>
                    <a:pt x="42108" y="57584"/>
                  </a:lnTo>
                  <a:lnTo>
                    <a:pt x="30418" y="60066"/>
                  </a:lnTo>
                  <a:lnTo>
                    <a:pt x="18675" y="57813"/>
                  </a:lnTo>
                  <a:lnTo>
                    <a:pt x="9038" y="51464"/>
                  </a:lnTo>
                  <a:lnTo>
                    <a:pt x="2486" y="41976"/>
                  </a:lnTo>
                  <a:lnTo>
                    <a:pt x="0" y="303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/>
            <p:cNvSpPr/>
            <p:nvPr/>
          </p:nvSpPr>
          <p:spPr>
            <a:xfrm>
              <a:off x="17663217" y="2822038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0" y="30305"/>
                  </a:moveTo>
                  <a:lnTo>
                    <a:pt x="2259" y="18594"/>
                  </a:lnTo>
                  <a:lnTo>
                    <a:pt x="8626" y="8995"/>
                  </a:lnTo>
                  <a:lnTo>
                    <a:pt x="18139" y="2473"/>
                  </a:lnTo>
                  <a:lnTo>
                    <a:pt x="29837" y="0"/>
                  </a:lnTo>
                  <a:lnTo>
                    <a:pt x="41573" y="2247"/>
                  </a:lnTo>
                  <a:lnTo>
                    <a:pt x="51208" y="8584"/>
                  </a:lnTo>
                  <a:lnTo>
                    <a:pt x="57759" y="18061"/>
                  </a:lnTo>
                  <a:lnTo>
                    <a:pt x="60238" y="29726"/>
                  </a:lnTo>
                  <a:lnTo>
                    <a:pt x="57986" y="41435"/>
                  </a:lnTo>
                  <a:lnTo>
                    <a:pt x="51620" y="51047"/>
                  </a:lnTo>
                  <a:lnTo>
                    <a:pt x="42108" y="57584"/>
                  </a:lnTo>
                  <a:lnTo>
                    <a:pt x="30418" y="60066"/>
                  </a:lnTo>
                  <a:lnTo>
                    <a:pt x="18675" y="57813"/>
                  </a:lnTo>
                  <a:lnTo>
                    <a:pt x="9038" y="51464"/>
                  </a:lnTo>
                  <a:lnTo>
                    <a:pt x="2486" y="41976"/>
                  </a:lnTo>
                  <a:lnTo>
                    <a:pt x="0" y="30305"/>
                  </a:lnTo>
                  <a:close/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/>
            <p:cNvSpPr/>
            <p:nvPr/>
          </p:nvSpPr>
          <p:spPr>
            <a:xfrm>
              <a:off x="11996133" y="4166302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0" y="34668"/>
                  </a:moveTo>
                  <a:lnTo>
                    <a:pt x="280" y="23166"/>
                  </a:lnTo>
                  <a:lnTo>
                    <a:pt x="4866" y="12601"/>
                  </a:lnTo>
                  <a:lnTo>
                    <a:pt x="13473" y="4308"/>
                  </a:lnTo>
                  <a:lnTo>
                    <a:pt x="24630" y="0"/>
                  </a:lnTo>
                  <a:lnTo>
                    <a:pt x="36182" y="279"/>
                  </a:lnTo>
                  <a:lnTo>
                    <a:pt x="46784" y="4853"/>
                  </a:lnTo>
                  <a:lnTo>
                    <a:pt x="55089" y="13428"/>
                  </a:lnTo>
                  <a:lnTo>
                    <a:pt x="59408" y="24543"/>
                  </a:lnTo>
                  <a:lnTo>
                    <a:pt x="59121" y="36059"/>
                  </a:lnTo>
                  <a:lnTo>
                    <a:pt x="54527" y="46631"/>
                  </a:lnTo>
                  <a:lnTo>
                    <a:pt x="45922" y="54913"/>
                  </a:lnTo>
                  <a:lnTo>
                    <a:pt x="34770" y="59209"/>
                  </a:lnTo>
                  <a:lnTo>
                    <a:pt x="23226" y="58920"/>
                  </a:lnTo>
                  <a:lnTo>
                    <a:pt x="12626" y="54343"/>
                  </a:lnTo>
                  <a:lnTo>
                    <a:pt x="4307" y="45775"/>
                  </a:lnTo>
                  <a:lnTo>
                    <a:pt x="0" y="34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/>
            <p:cNvSpPr/>
            <p:nvPr/>
          </p:nvSpPr>
          <p:spPr>
            <a:xfrm>
              <a:off x="11996133" y="4166302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45922" y="54913"/>
                  </a:moveTo>
                  <a:lnTo>
                    <a:pt x="34770" y="59209"/>
                  </a:lnTo>
                  <a:lnTo>
                    <a:pt x="23226" y="58920"/>
                  </a:lnTo>
                  <a:lnTo>
                    <a:pt x="12626" y="54343"/>
                  </a:lnTo>
                  <a:lnTo>
                    <a:pt x="4307" y="45775"/>
                  </a:lnTo>
                  <a:lnTo>
                    <a:pt x="0" y="34668"/>
                  </a:lnTo>
                  <a:lnTo>
                    <a:pt x="280" y="23166"/>
                  </a:lnTo>
                  <a:lnTo>
                    <a:pt x="4866" y="12601"/>
                  </a:lnTo>
                  <a:lnTo>
                    <a:pt x="13473" y="4308"/>
                  </a:lnTo>
                  <a:lnTo>
                    <a:pt x="24630" y="0"/>
                  </a:lnTo>
                  <a:lnTo>
                    <a:pt x="36182" y="279"/>
                  </a:lnTo>
                  <a:lnTo>
                    <a:pt x="46784" y="4853"/>
                  </a:lnTo>
                  <a:lnTo>
                    <a:pt x="55089" y="13428"/>
                  </a:lnTo>
                  <a:lnTo>
                    <a:pt x="59408" y="24543"/>
                  </a:lnTo>
                  <a:lnTo>
                    <a:pt x="59121" y="36059"/>
                  </a:lnTo>
                  <a:lnTo>
                    <a:pt x="54527" y="46631"/>
                  </a:lnTo>
                  <a:lnTo>
                    <a:pt x="45922" y="54913"/>
                  </a:lnTo>
                  <a:close/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640" name="object 640"/>
          <p:cNvGraphicFramePr>
            <a:graphicFrameLocks noGrp="1"/>
          </p:cNvGraphicFramePr>
          <p:nvPr/>
        </p:nvGraphicFramePr>
        <p:xfrm>
          <a:off x="12784613" y="8763456"/>
          <a:ext cx="2986405" cy="165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70"/>
                <a:gridCol w="1155700"/>
              </a:tblGrid>
              <a:tr h="4826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300" spc="10" b="1">
                          <a:solidFill>
                            <a:srgbClr val="FF0000"/>
                          </a:solidFill>
                          <a:latin typeface="FS Albert"/>
                          <a:cs typeface="FS Albert"/>
                        </a:rPr>
                        <a:t>Notrufnummern</a:t>
                      </a:r>
                      <a:endParaRPr sz="1300">
                        <a:latin typeface="FS Albert"/>
                        <a:cs typeface="FS Albert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Feuerwehr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118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5080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Polizei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117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Ambulanz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144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REGA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1414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Toxikologisches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>
                          <a:latin typeface="FS Albert"/>
                          <a:cs typeface="FS Albert"/>
                        </a:rPr>
                        <a:t>Zentrum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145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489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5">
                          <a:latin typeface="FS Albert"/>
                          <a:cs typeface="FS Albert"/>
                        </a:rPr>
                        <a:t>Hausdienst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5">
                          <a:latin typeface="FS Albert"/>
                          <a:cs typeface="FS Albert"/>
                        </a:rPr>
                        <a:t>Hotline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041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367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48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00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2021-07-27T18:39:47Z</dcterms:created>
  <dcterms:modified xsi:type="dcterms:W3CDTF">2021-07-27T18:39:47Z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2021-07-27T00:00:00Z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2021-07-27T00:00:00Z</vt:filetime>
  </property>
</Properties>
</file>